
<file path=[Content_Types].xml><?xml version="1.0" encoding="utf-8"?>
<Types xmlns="http://schemas.openxmlformats.org/package/2006/content-types">
  <Default Extension="fntdata" ContentType="application/x-fontdata"/>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2192000" cy="6858000"/>
  <p:notesSz cx="6858000" cy="9144000"/>
  <p:embeddedFontLst>
    <p:embeddedFont>
      <p:font typeface="Garamond" panose="02020404030301010803" pitchFamily="18" charset="0"/>
      <p:regular r:id="rId20"/>
      <p:bold r:id="rId21"/>
      <p:italic r:id="rId22"/>
      <p:boldItalic r:id="rId2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7" roundtripDataSignature="AMtx7mjE4wY/Ke8STsG3GOE+I473T+D9Y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7D6F6242-4171-4319-A4D8-5B3D37716884}">
  <a:tblStyle styleId="{7D6F6242-4171-4319-A4D8-5B3D37716884}" styleName="Table_0">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89"/>
    <p:restoredTop sz="94679"/>
  </p:normalViewPr>
  <p:slideViewPr>
    <p:cSldViewPr snapToGrid="0">
      <p:cViewPr varScale="1">
        <p:scale>
          <a:sx n="116" d="100"/>
          <a:sy n="116" d="100"/>
        </p:scale>
        <p:origin x="216" y="2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notesMaster" Target="notesMasters/notesMaster1.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customschemas.google.com/relationships/presentationmetadata" Target="metadata"/><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1f79f7f10bc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8" name="Google Shape;68;g1f79f7f10bc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1f79f7f10bc_0_78: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8" name="Google Shape;78;g1f79f7f10bc_0_7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2cdc6efc45b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6" name="Google Shape;86;g2cdc6efc45b_0_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2cdc6efc45b_0_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5" name="Google Shape;95;g2cdc6efc45b_0_6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2cdc6efc45b_0_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4" name="Google Shape;104;g2cdc6efc45b_0_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26f24697cdc_0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0" name="Google Shape;110;g26f24697cdc_0_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2ceae82ceca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7" name="Google Shape;117;g2ceae82ceca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2ce688aaf8c_1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4" name="Google Shape;124;g2ce688aaf8c_1_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2ceae82ceca_0_8: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9" name="Google Shape;129;g2ceae82ceca_0_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26f24697cdc_0_29: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6" name="Google Shape;136;g26f24697cdc_0_2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2cdc6efc45b_0_33: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2" name="Google Shape;142;g2cdc6efc45b_0_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2ce688aaf8c_1_7: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7" name="Google Shape;147;g2ce688aaf8c_1_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2cea4a76592_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4" name="Google Shape;154;g2cea4a76592_2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g2ceae82ceca_2_17: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9" name="Google Shape;169;g2ceae82ceca_2_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2cdc6efc45b_0_54: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2" name="Google Shape;182;g2cdc6efc45b_0_5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g1f79f7f10bc_0_83: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3" name="Google Shape;193;g1f79f7f10bc_0_8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2cdc6efc45b_0_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7" name="Google Shape;197;g2cdc6efc45b_0_5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3"/>
        <p:cNvGrpSpPr/>
        <p:nvPr/>
      </p:nvGrpSpPr>
      <p:grpSpPr>
        <a:xfrm>
          <a:off x="0" y="0"/>
          <a:ext cx="0" cy="0"/>
          <a:chOff x="0" y="0"/>
          <a:chExt cx="0" cy="0"/>
        </a:xfrm>
      </p:grpSpPr>
      <p:sp>
        <p:nvSpPr>
          <p:cNvPr id="24" name="Google Shape;24;g1f79f7f10bc_0_45"/>
          <p:cNvSpPr txBox="1">
            <a:spLocks noGrp="1"/>
          </p:cNvSpPr>
          <p:nvPr>
            <p:ph type="sldNum" idx="12"/>
          </p:nvPr>
        </p:nvSpPr>
        <p:spPr>
          <a:xfrm>
            <a:off x="11296610" y="6217622"/>
            <a:ext cx="731700" cy="524700"/>
          </a:xfrm>
          <a:prstGeom prst="rect">
            <a:avLst/>
          </a:prstGeom>
          <a:noFill/>
          <a:ln>
            <a:noFill/>
          </a:ln>
        </p:spPr>
        <p:txBody>
          <a:bodyPr spcFirstLastPara="1" wrap="square" lIns="121900" tIns="60925" rIns="121900" bIns="60925" anchor="b" anchorCtr="0">
            <a:noAutofit/>
          </a:bodyPr>
          <a:lstStyle>
            <a:lvl1pPr marL="0" marR="0" lvl="0" indent="0" algn="r">
              <a:lnSpc>
                <a:spcPct val="100000"/>
              </a:lnSpc>
              <a:spcBef>
                <a:spcPts val="0"/>
              </a:spcBef>
              <a:spcAft>
                <a:spcPts val="0"/>
              </a:spcAft>
              <a:buClr>
                <a:srgbClr val="FFFFFF"/>
              </a:buClr>
              <a:buSzPts val="1600"/>
              <a:buFont typeface="Arial"/>
              <a:buNone/>
              <a:defRPr sz="1600" b="0" i="0" u="none" strike="noStrike" cap="none">
                <a:solidFill>
                  <a:srgbClr val="FFFFFF"/>
                </a:solidFill>
                <a:latin typeface="Arial"/>
                <a:ea typeface="Arial"/>
                <a:cs typeface="Arial"/>
                <a:sym typeface="Arial"/>
              </a:defRPr>
            </a:lvl1pPr>
            <a:lvl2pPr marL="0" marR="0" lvl="1" indent="0" algn="r">
              <a:lnSpc>
                <a:spcPct val="100000"/>
              </a:lnSpc>
              <a:spcBef>
                <a:spcPts val="0"/>
              </a:spcBef>
              <a:spcAft>
                <a:spcPts val="0"/>
              </a:spcAft>
              <a:buClr>
                <a:srgbClr val="FFFFFF"/>
              </a:buClr>
              <a:buSzPts val="1600"/>
              <a:buFont typeface="Arial"/>
              <a:buNone/>
              <a:defRPr sz="1600" b="0" i="0" u="none" strike="noStrike" cap="none">
                <a:solidFill>
                  <a:srgbClr val="FFFFFF"/>
                </a:solidFill>
                <a:latin typeface="Arial"/>
                <a:ea typeface="Arial"/>
                <a:cs typeface="Arial"/>
                <a:sym typeface="Arial"/>
              </a:defRPr>
            </a:lvl2pPr>
            <a:lvl3pPr marL="0" marR="0" lvl="2" indent="0" algn="r">
              <a:lnSpc>
                <a:spcPct val="100000"/>
              </a:lnSpc>
              <a:spcBef>
                <a:spcPts val="0"/>
              </a:spcBef>
              <a:spcAft>
                <a:spcPts val="0"/>
              </a:spcAft>
              <a:buClr>
                <a:srgbClr val="FFFFFF"/>
              </a:buClr>
              <a:buSzPts val="1600"/>
              <a:buFont typeface="Arial"/>
              <a:buNone/>
              <a:defRPr sz="1600" b="0" i="0" u="none" strike="noStrike" cap="none">
                <a:solidFill>
                  <a:srgbClr val="FFFFFF"/>
                </a:solidFill>
                <a:latin typeface="Arial"/>
                <a:ea typeface="Arial"/>
                <a:cs typeface="Arial"/>
                <a:sym typeface="Arial"/>
              </a:defRPr>
            </a:lvl3pPr>
            <a:lvl4pPr marL="0" marR="0" lvl="3" indent="0" algn="r">
              <a:lnSpc>
                <a:spcPct val="100000"/>
              </a:lnSpc>
              <a:spcBef>
                <a:spcPts val="0"/>
              </a:spcBef>
              <a:spcAft>
                <a:spcPts val="0"/>
              </a:spcAft>
              <a:buClr>
                <a:srgbClr val="FFFFFF"/>
              </a:buClr>
              <a:buSzPts val="1600"/>
              <a:buFont typeface="Arial"/>
              <a:buNone/>
              <a:defRPr sz="1600" b="0" i="0" u="none" strike="noStrike" cap="none">
                <a:solidFill>
                  <a:srgbClr val="FFFFFF"/>
                </a:solidFill>
                <a:latin typeface="Arial"/>
                <a:ea typeface="Arial"/>
                <a:cs typeface="Arial"/>
                <a:sym typeface="Arial"/>
              </a:defRPr>
            </a:lvl4pPr>
            <a:lvl5pPr marL="0" marR="0" lvl="4" indent="0" algn="r">
              <a:lnSpc>
                <a:spcPct val="100000"/>
              </a:lnSpc>
              <a:spcBef>
                <a:spcPts val="0"/>
              </a:spcBef>
              <a:spcAft>
                <a:spcPts val="0"/>
              </a:spcAft>
              <a:buClr>
                <a:srgbClr val="FFFFFF"/>
              </a:buClr>
              <a:buSzPts val="1600"/>
              <a:buFont typeface="Arial"/>
              <a:buNone/>
              <a:defRPr sz="1600" b="0" i="0" u="none" strike="noStrike" cap="none">
                <a:solidFill>
                  <a:srgbClr val="FFFFFF"/>
                </a:solidFill>
                <a:latin typeface="Arial"/>
                <a:ea typeface="Arial"/>
                <a:cs typeface="Arial"/>
                <a:sym typeface="Arial"/>
              </a:defRPr>
            </a:lvl5pPr>
            <a:lvl6pPr marL="0" marR="0" lvl="5" indent="0" algn="r">
              <a:lnSpc>
                <a:spcPct val="100000"/>
              </a:lnSpc>
              <a:spcBef>
                <a:spcPts val="0"/>
              </a:spcBef>
              <a:spcAft>
                <a:spcPts val="0"/>
              </a:spcAft>
              <a:buClr>
                <a:srgbClr val="FFFFFF"/>
              </a:buClr>
              <a:buSzPts val="1600"/>
              <a:buFont typeface="Arial"/>
              <a:buNone/>
              <a:defRPr sz="1600" b="0" i="0" u="none" strike="noStrike" cap="none">
                <a:solidFill>
                  <a:srgbClr val="FFFFFF"/>
                </a:solidFill>
                <a:latin typeface="Arial"/>
                <a:ea typeface="Arial"/>
                <a:cs typeface="Arial"/>
                <a:sym typeface="Arial"/>
              </a:defRPr>
            </a:lvl6pPr>
            <a:lvl7pPr marL="0" marR="0" lvl="6" indent="0" algn="r">
              <a:lnSpc>
                <a:spcPct val="100000"/>
              </a:lnSpc>
              <a:spcBef>
                <a:spcPts val="0"/>
              </a:spcBef>
              <a:spcAft>
                <a:spcPts val="0"/>
              </a:spcAft>
              <a:buClr>
                <a:srgbClr val="FFFFFF"/>
              </a:buClr>
              <a:buSzPts val="1600"/>
              <a:buFont typeface="Arial"/>
              <a:buNone/>
              <a:defRPr sz="1600" b="0" i="0" u="none" strike="noStrike" cap="none">
                <a:solidFill>
                  <a:srgbClr val="FFFFFF"/>
                </a:solidFill>
                <a:latin typeface="Arial"/>
                <a:ea typeface="Arial"/>
                <a:cs typeface="Arial"/>
                <a:sym typeface="Arial"/>
              </a:defRPr>
            </a:lvl7pPr>
            <a:lvl8pPr marL="0" marR="0" lvl="7" indent="0" algn="r">
              <a:lnSpc>
                <a:spcPct val="100000"/>
              </a:lnSpc>
              <a:spcBef>
                <a:spcPts val="0"/>
              </a:spcBef>
              <a:spcAft>
                <a:spcPts val="0"/>
              </a:spcAft>
              <a:buClr>
                <a:srgbClr val="FFFFFF"/>
              </a:buClr>
              <a:buSzPts val="1600"/>
              <a:buFont typeface="Arial"/>
              <a:buNone/>
              <a:defRPr sz="1600" b="0" i="0" u="none" strike="noStrike" cap="none">
                <a:solidFill>
                  <a:srgbClr val="FFFFFF"/>
                </a:solidFill>
                <a:latin typeface="Arial"/>
                <a:ea typeface="Arial"/>
                <a:cs typeface="Arial"/>
                <a:sym typeface="Arial"/>
              </a:defRPr>
            </a:lvl8pPr>
            <a:lvl9pPr marL="0" marR="0" lvl="8" indent="0" algn="r">
              <a:lnSpc>
                <a:spcPct val="100000"/>
              </a:lnSpc>
              <a:spcBef>
                <a:spcPts val="0"/>
              </a:spcBef>
              <a:spcAft>
                <a:spcPts val="0"/>
              </a:spcAft>
              <a:buClr>
                <a:srgbClr val="FFFFFF"/>
              </a:buClr>
              <a:buSzPts val="1600"/>
              <a:buFont typeface="Arial"/>
              <a:buNone/>
              <a:defRPr sz="1600" b="0" i="0" u="none" strike="noStrike" cap="none">
                <a:solidFill>
                  <a:srgbClr val="FFFFF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25" name="Google Shape;25;g1f79f7f10bc_0_45"/>
          <p:cNvSpPr/>
          <p:nvPr/>
        </p:nvSpPr>
        <p:spPr>
          <a:xfrm>
            <a:off x="0" y="998800"/>
            <a:ext cx="12192000" cy="5859300"/>
          </a:xfrm>
          <a:prstGeom prst="rect">
            <a:avLst/>
          </a:prstGeom>
          <a:solidFill>
            <a:srgbClr val="000000"/>
          </a:solidFill>
          <a:ln w="9525" cap="flat" cmpd="sng">
            <a:solidFill>
              <a:srgbClr val="00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 name="Google Shape;26;g1f79f7f10bc_0_45"/>
          <p:cNvSpPr txBox="1">
            <a:spLocks noGrp="1"/>
          </p:cNvSpPr>
          <p:nvPr>
            <p:ph type="title"/>
          </p:nvPr>
        </p:nvSpPr>
        <p:spPr>
          <a:xfrm>
            <a:off x="540600" y="2848100"/>
            <a:ext cx="11110800" cy="693900"/>
          </a:xfrm>
          <a:prstGeom prst="rect">
            <a:avLst/>
          </a:prstGeom>
          <a:noFill/>
          <a:ln>
            <a:noFill/>
          </a:ln>
        </p:spPr>
        <p:txBody>
          <a:bodyPr spcFirstLastPara="1" wrap="square" lIns="121900" tIns="60925" rIns="121900" bIns="60925" anchor="t" anchorCtr="0">
            <a:noAutofit/>
          </a:bodyPr>
          <a:lstStyle>
            <a:lvl1pPr lvl="0" algn="ctr">
              <a:lnSpc>
                <a:spcPct val="100000"/>
              </a:lnSpc>
              <a:spcBef>
                <a:spcPts val="0"/>
              </a:spcBef>
              <a:spcAft>
                <a:spcPts val="0"/>
              </a:spcAft>
              <a:buClr>
                <a:schemeClr val="lt1"/>
              </a:buClr>
              <a:buSzPts val="4300"/>
              <a:buNone/>
              <a:defRPr>
                <a:solidFill>
                  <a:schemeClr val="lt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27" name="Google Shape;27;g1f79f7f10bc_0_45"/>
          <p:cNvSpPr txBox="1">
            <a:spLocks noGrp="1"/>
          </p:cNvSpPr>
          <p:nvPr>
            <p:ph type="subTitle" idx="1"/>
          </p:nvPr>
        </p:nvSpPr>
        <p:spPr>
          <a:xfrm>
            <a:off x="1766000" y="4211633"/>
            <a:ext cx="8660100" cy="638400"/>
          </a:xfrm>
          <a:prstGeom prst="rect">
            <a:avLst/>
          </a:prstGeom>
          <a:noFill/>
          <a:ln>
            <a:noFill/>
          </a:ln>
        </p:spPr>
        <p:txBody>
          <a:bodyPr spcFirstLastPara="1" wrap="square" lIns="121900" tIns="60925" rIns="121900" bIns="60925" anchor="t" anchorCtr="0">
            <a:normAutofit/>
          </a:bodyPr>
          <a:lstStyle>
            <a:lvl1pPr lvl="0" algn="ctr">
              <a:lnSpc>
                <a:spcPct val="100000"/>
              </a:lnSpc>
              <a:spcBef>
                <a:spcPts val="0"/>
              </a:spcBef>
              <a:spcAft>
                <a:spcPts val="0"/>
              </a:spcAft>
              <a:buClr>
                <a:schemeClr val="lt1"/>
              </a:buClr>
              <a:buSzPts val="1300"/>
              <a:buNone/>
              <a:defRPr sz="2900" b="1">
                <a:solidFill>
                  <a:schemeClr val="lt1"/>
                </a:solidFill>
              </a:defRPr>
            </a:lvl1pPr>
            <a:lvl2pPr lvl="1" algn="ctr">
              <a:lnSpc>
                <a:spcPct val="100000"/>
              </a:lnSpc>
              <a:spcBef>
                <a:spcPts val="700"/>
              </a:spcBef>
              <a:spcAft>
                <a:spcPts val="0"/>
              </a:spcAft>
              <a:buClr>
                <a:schemeClr val="lt1"/>
              </a:buClr>
              <a:buSzPts val="1600"/>
              <a:buNone/>
              <a:defRPr>
                <a:solidFill>
                  <a:schemeClr val="lt1"/>
                </a:solidFill>
              </a:defRPr>
            </a:lvl2pPr>
            <a:lvl3pPr lvl="2" algn="ctr">
              <a:lnSpc>
                <a:spcPct val="100000"/>
              </a:lnSpc>
              <a:spcBef>
                <a:spcPts val="600"/>
              </a:spcBef>
              <a:spcAft>
                <a:spcPts val="0"/>
              </a:spcAft>
              <a:buClr>
                <a:schemeClr val="lt1"/>
              </a:buClr>
              <a:buSzPts val="1600"/>
              <a:buNone/>
              <a:defRPr>
                <a:solidFill>
                  <a:schemeClr val="lt1"/>
                </a:solidFill>
              </a:defRPr>
            </a:lvl3pPr>
            <a:lvl4pPr lvl="3" algn="ctr">
              <a:lnSpc>
                <a:spcPct val="100000"/>
              </a:lnSpc>
              <a:spcBef>
                <a:spcPts val="500"/>
              </a:spcBef>
              <a:spcAft>
                <a:spcPts val="0"/>
              </a:spcAft>
              <a:buClr>
                <a:schemeClr val="lt1"/>
              </a:buClr>
              <a:buSzPts val="1600"/>
              <a:buNone/>
              <a:defRPr>
                <a:solidFill>
                  <a:schemeClr val="lt1"/>
                </a:solidFill>
              </a:defRPr>
            </a:lvl4pPr>
            <a:lvl5pPr lvl="4" algn="ctr">
              <a:lnSpc>
                <a:spcPct val="100000"/>
              </a:lnSpc>
              <a:spcBef>
                <a:spcPts val="500"/>
              </a:spcBef>
              <a:spcAft>
                <a:spcPts val="0"/>
              </a:spcAft>
              <a:buClr>
                <a:schemeClr val="lt1"/>
              </a:buClr>
              <a:buSzPts val="1600"/>
              <a:buNone/>
              <a:defRPr>
                <a:solidFill>
                  <a:schemeClr val="lt1"/>
                </a:solidFill>
              </a:defRPr>
            </a:lvl5pPr>
            <a:lvl6pPr lvl="5" algn="ctr">
              <a:lnSpc>
                <a:spcPct val="100000"/>
              </a:lnSpc>
              <a:spcBef>
                <a:spcPts val="500"/>
              </a:spcBef>
              <a:spcAft>
                <a:spcPts val="0"/>
              </a:spcAft>
              <a:buClr>
                <a:schemeClr val="lt1"/>
              </a:buClr>
              <a:buSzPts val="1600"/>
              <a:buNone/>
              <a:defRPr>
                <a:solidFill>
                  <a:schemeClr val="lt1"/>
                </a:solidFill>
              </a:defRPr>
            </a:lvl6pPr>
            <a:lvl7pPr lvl="6" algn="ctr">
              <a:lnSpc>
                <a:spcPct val="100000"/>
              </a:lnSpc>
              <a:spcBef>
                <a:spcPts val="500"/>
              </a:spcBef>
              <a:spcAft>
                <a:spcPts val="0"/>
              </a:spcAft>
              <a:buClr>
                <a:schemeClr val="lt1"/>
              </a:buClr>
              <a:buSzPts val="1600"/>
              <a:buNone/>
              <a:defRPr>
                <a:solidFill>
                  <a:schemeClr val="lt1"/>
                </a:solidFill>
              </a:defRPr>
            </a:lvl7pPr>
            <a:lvl8pPr lvl="7" algn="ctr">
              <a:lnSpc>
                <a:spcPct val="100000"/>
              </a:lnSpc>
              <a:spcBef>
                <a:spcPts val="500"/>
              </a:spcBef>
              <a:spcAft>
                <a:spcPts val="0"/>
              </a:spcAft>
              <a:buClr>
                <a:schemeClr val="lt1"/>
              </a:buClr>
              <a:buSzPts val="1600"/>
              <a:buNone/>
              <a:defRPr>
                <a:solidFill>
                  <a:schemeClr val="lt1"/>
                </a:solidFill>
              </a:defRPr>
            </a:lvl8pPr>
            <a:lvl9pPr lvl="8" algn="ctr">
              <a:lnSpc>
                <a:spcPct val="100000"/>
              </a:lnSpc>
              <a:spcBef>
                <a:spcPts val="500"/>
              </a:spcBef>
              <a:spcAft>
                <a:spcPts val="0"/>
              </a:spcAft>
              <a:buClr>
                <a:schemeClr val="lt1"/>
              </a:buClr>
              <a:buSzPts val="1600"/>
              <a:buNone/>
              <a:defRPr>
                <a:solidFill>
                  <a:schemeClr val="lt1"/>
                </a:solidFill>
              </a:defRPr>
            </a:lvl9pPr>
          </a:lstStyle>
          <a:p>
            <a:endParaRPr/>
          </a:p>
        </p:txBody>
      </p:sp>
      <p:sp>
        <p:nvSpPr>
          <p:cNvPr id="28" name="Google Shape;28;g1f79f7f10bc_0_45"/>
          <p:cNvSpPr txBox="1"/>
          <p:nvPr/>
        </p:nvSpPr>
        <p:spPr>
          <a:xfrm>
            <a:off x="1766000" y="4850033"/>
            <a:ext cx="8660100" cy="1491600"/>
          </a:xfrm>
          <a:prstGeom prst="rect">
            <a:avLst/>
          </a:prstGeom>
          <a:noFill/>
          <a:ln>
            <a:noFill/>
          </a:ln>
        </p:spPr>
        <p:txBody>
          <a:bodyPr spcFirstLastPara="1" wrap="square" lIns="121900" tIns="60925" rIns="121900" bIns="60925" anchor="t" anchorCtr="0">
            <a:noAutofit/>
          </a:bodyPr>
          <a:lstStyle/>
          <a:p>
            <a:pPr marL="0" marR="0" lvl="0" indent="0" algn="ctr" rtl="0">
              <a:lnSpc>
                <a:spcPct val="100000"/>
              </a:lnSpc>
              <a:spcBef>
                <a:spcPts val="0"/>
              </a:spcBef>
              <a:spcAft>
                <a:spcPts val="0"/>
              </a:spcAft>
              <a:buClr>
                <a:srgbClr val="000000"/>
              </a:buClr>
              <a:buSzPts val="2100"/>
              <a:buFont typeface="Arial"/>
              <a:buNone/>
            </a:pPr>
            <a:r>
              <a:rPr lang="en-US" sz="2100" b="0" i="0" u="none" strike="noStrike" cap="none">
                <a:solidFill>
                  <a:srgbClr val="FFFFFF"/>
                </a:solidFill>
                <a:latin typeface="Garamond"/>
                <a:ea typeface="Garamond"/>
                <a:cs typeface="Garamond"/>
                <a:sym typeface="Garamond"/>
              </a:rPr>
              <a:t>Space and Terrestrial Robotic Exploration (SpaceTREx) Laboratory</a:t>
            </a:r>
            <a:endParaRPr sz="2100" b="0" i="0" u="none" strike="noStrike" cap="none">
              <a:solidFill>
                <a:srgbClr val="FFFFFF"/>
              </a:solidFill>
              <a:latin typeface="Garamond"/>
              <a:ea typeface="Garamond"/>
              <a:cs typeface="Garamond"/>
              <a:sym typeface="Garamond"/>
            </a:endParaRPr>
          </a:p>
          <a:p>
            <a:pPr marL="0" marR="0" lvl="0" indent="0" algn="ctr" rtl="0">
              <a:lnSpc>
                <a:spcPct val="100000"/>
              </a:lnSpc>
              <a:spcBef>
                <a:spcPts val="0"/>
              </a:spcBef>
              <a:spcAft>
                <a:spcPts val="0"/>
              </a:spcAft>
              <a:buClr>
                <a:srgbClr val="000000"/>
              </a:buClr>
              <a:buSzPts val="2100"/>
              <a:buFont typeface="Arial"/>
              <a:buNone/>
            </a:pPr>
            <a:r>
              <a:rPr lang="en-US" sz="2100" b="0" i="0" u="none" strike="noStrike" cap="none">
                <a:solidFill>
                  <a:srgbClr val="FFFFFF"/>
                </a:solidFill>
                <a:latin typeface="Garamond"/>
                <a:ea typeface="Garamond"/>
                <a:cs typeface="Garamond"/>
                <a:sym typeface="Garamond"/>
              </a:rPr>
              <a:t>Aerospace and Mechanical Engineering Department</a:t>
            </a:r>
            <a:endParaRPr sz="2100" b="0" i="0" u="none" strike="noStrike" cap="none">
              <a:solidFill>
                <a:srgbClr val="FFFFFF"/>
              </a:solidFill>
              <a:latin typeface="Garamond"/>
              <a:ea typeface="Garamond"/>
              <a:cs typeface="Garamond"/>
              <a:sym typeface="Garamond"/>
            </a:endParaRPr>
          </a:p>
          <a:p>
            <a:pPr marL="0" marR="0" lvl="0" indent="0" algn="ctr" rtl="0">
              <a:lnSpc>
                <a:spcPct val="100000"/>
              </a:lnSpc>
              <a:spcBef>
                <a:spcPts val="0"/>
              </a:spcBef>
              <a:spcAft>
                <a:spcPts val="0"/>
              </a:spcAft>
              <a:buClr>
                <a:srgbClr val="000000"/>
              </a:buClr>
              <a:buSzPts val="2100"/>
              <a:buFont typeface="Arial"/>
              <a:buNone/>
            </a:pPr>
            <a:r>
              <a:rPr lang="en-US" sz="2100" b="0" i="0" u="none" strike="noStrike" cap="none">
                <a:solidFill>
                  <a:srgbClr val="FFFFFF"/>
                </a:solidFill>
                <a:latin typeface="Garamond"/>
                <a:ea typeface="Garamond"/>
                <a:cs typeface="Garamond"/>
                <a:sym typeface="Garamond"/>
              </a:rPr>
              <a:t>University of Arizona</a:t>
            </a:r>
            <a:endParaRPr sz="2100" b="0" i="0" u="none" strike="noStrike" cap="none">
              <a:solidFill>
                <a:srgbClr val="FFFFFF"/>
              </a:solidFill>
              <a:latin typeface="Garamond"/>
              <a:ea typeface="Garamond"/>
              <a:cs typeface="Garamond"/>
              <a:sym typeface="Garamon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9"/>
        <p:cNvGrpSpPr/>
        <p:nvPr/>
      </p:nvGrpSpPr>
      <p:grpSpPr>
        <a:xfrm>
          <a:off x="0" y="0"/>
          <a:ext cx="0" cy="0"/>
          <a:chOff x="0" y="0"/>
          <a:chExt cx="0" cy="0"/>
        </a:xfrm>
      </p:grpSpPr>
      <p:sp>
        <p:nvSpPr>
          <p:cNvPr id="30" name="Google Shape;30;g1f79f7f10bc_0_20"/>
          <p:cNvSpPr txBox="1">
            <a:spLocks noGrp="1"/>
          </p:cNvSpPr>
          <p:nvPr>
            <p:ph type="title"/>
          </p:nvPr>
        </p:nvSpPr>
        <p:spPr>
          <a:xfrm>
            <a:off x="508000" y="1112100"/>
            <a:ext cx="11175900" cy="715200"/>
          </a:xfrm>
          <a:prstGeom prst="rect">
            <a:avLst/>
          </a:prstGeom>
          <a:noFill/>
          <a:ln>
            <a:noFill/>
          </a:ln>
        </p:spPr>
        <p:txBody>
          <a:bodyPr spcFirstLastPara="1" wrap="square" lIns="121900" tIns="60925" rIns="121900" bIns="60925" anchor="ctr" anchorCtr="0">
            <a:noAutofit/>
          </a:bodyPr>
          <a:lstStyle>
            <a:lvl1pPr lvl="0" algn="ctr">
              <a:lnSpc>
                <a:spcPct val="100000"/>
              </a:lnSpc>
              <a:spcBef>
                <a:spcPts val="0"/>
              </a:spcBef>
              <a:spcAft>
                <a:spcPts val="0"/>
              </a:spcAft>
              <a:buSzPts val="1900"/>
              <a:buNone/>
              <a:defRPr sz="43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31" name="Google Shape;31;g1f79f7f10bc_0_20"/>
          <p:cNvSpPr txBox="1">
            <a:spLocks noGrp="1"/>
          </p:cNvSpPr>
          <p:nvPr>
            <p:ph type="body" idx="1"/>
          </p:nvPr>
        </p:nvSpPr>
        <p:spPr>
          <a:xfrm>
            <a:off x="508000" y="1827302"/>
            <a:ext cx="11175900" cy="4463700"/>
          </a:xfrm>
          <a:prstGeom prst="rect">
            <a:avLst/>
          </a:prstGeom>
          <a:noFill/>
          <a:ln>
            <a:noFill/>
          </a:ln>
        </p:spPr>
        <p:txBody>
          <a:bodyPr spcFirstLastPara="1" wrap="square" lIns="121900" tIns="60925" rIns="121900" bIns="60925" anchor="t" anchorCtr="0">
            <a:normAutofit/>
          </a:bodyPr>
          <a:lstStyle>
            <a:lvl1pPr marL="457200" lvl="0" indent="-330200" algn="l">
              <a:lnSpc>
                <a:spcPct val="100000"/>
              </a:lnSpc>
              <a:spcBef>
                <a:spcPts val="700"/>
              </a:spcBef>
              <a:spcAft>
                <a:spcPts val="0"/>
              </a:spcAft>
              <a:buSzPts val="1600"/>
              <a:buChar char="●"/>
              <a:defRPr sz="3200" b="0">
                <a:solidFill>
                  <a:schemeClr val="dk1"/>
                </a:solidFill>
              </a:defRPr>
            </a:lvl1pPr>
            <a:lvl2pPr marL="914400" lvl="1" indent="-330200" algn="l">
              <a:lnSpc>
                <a:spcPct val="100000"/>
              </a:lnSpc>
              <a:spcBef>
                <a:spcPts val="700"/>
              </a:spcBef>
              <a:spcAft>
                <a:spcPts val="0"/>
              </a:spcAft>
              <a:buSzPts val="1600"/>
              <a:buChar char="■"/>
              <a:defRPr sz="2900" b="0">
                <a:solidFill>
                  <a:schemeClr val="dk1"/>
                </a:solidFill>
              </a:defRPr>
            </a:lvl2pPr>
            <a:lvl3pPr marL="1371600" lvl="2" indent="-330200" algn="l">
              <a:lnSpc>
                <a:spcPct val="100000"/>
              </a:lnSpc>
              <a:spcBef>
                <a:spcPts val="600"/>
              </a:spcBef>
              <a:spcAft>
                <a:spcPts val="0"/>
              </a:spcAft>
              <a:buSzPts val="1600"/>
              <a:buChar char="■"/>
              <a:defRPr sz="2700" b="0">
                <a:solidFill>
                  <a:schemeClr val="dk1"/>
                </a:solidFill>
              </a:defRPr>
            </a:lvl3pPr>
            <a:lvl4pPr marL="1828800" lvl="3" indent="-330200" algn="l">
              <a:lnSpc>
                <a:spcPct val="100000"/>
              </a:lnSpc>
              <a:spcBef>
                <a:spcPts val="500"/>
              </a:spcBef>
              <a:spcAft>
                <a:spcPts val="0"/>
              </a:spcAft>
              <a:buSzPts val="1600"/>
              <a:buChar char="■"/>
              <a:defRPr sz="2400" b="0">
                <a:solidFill>
                  <a:schemeClr val="dk1"/>
                </a:solidFill>
              </a:defRPr>
            </a:lvl4pPr>
            <a:lvl5pPr marL="2286000" lvl="4" indent="-330200" algn="l">
              <a:lnSpc>
                <a:spcPct val="100000"/>
              </a:lnSpc>
              <a:spcBef>
                <a:spcPts val="500"/>
              </a:spcBef>
              <a:spcAft>
                <a:spcPts val="0"/>
              </a:spcAft>
              <a:buSzPts val="1600"/>
              <a:buChar char="■"/>
              <a:defRPr sz="2400" b="0">
                <a:solidFill>
                  <a:schemeClr val="dk1"/>
                </a:solidFill>
              </a:defRPr>
            </a:lvl5pPr>
            <a:lvl6pPr marL="2743200" lvl="5" indent="-330200" algn="l">
              <a:lnSpc>
                <a:spcPct val="100000"/>
              </a:lnSpc>
              <a:spcBef>
                <a:spcPts val="500"/>
              </a:spcBef>
              <a:spcAft>
                <a:spcPts val="0"/>
              </a:spcAft>
              <a:buSzPts val="1600"/>
              <a:buChar char="■"/>
              <a:defRPr sz="2400" b="0">
                <a:solidFill>
                  <a:schemeClr val="dk1"/>
                </a:solidFill>
              </a:defRPr>
            </a:lvl6pPr>
            <a:lvl7pPr marL="3200400" lvl="6" indent="-330200" algn="l">
              <a:lnSpc>
                <a:spcPct val="100000"/>
              </a:lnSpc>
              <a:spcBef>
                <a:spcPts val="500"/>
              </a:spcBef>
              <a:spcAft>
                <a:spcPts val="0"/>
              </a:spcAft>
              <a:buSzPts val="1600"/>
              <a:buChar char="■"/>
              <a:defRPr sz="2400" b="0">
                <a:solidFill>
                  <a:schemeClr val="dk1"/>
                </a:solidFill>
              </a:defRPr>
            </a:lvl7pPr>
            <a:lvl8pPr marL="3657600" lvl="7" indent="-330200" algn="l">
              <a:lnSpc>
                <a:spcPct val="100000"/>
              </a:lnSpc>
              <a:spcBef>
                <a:spcPts val="500"/>
              </a:spcBef>
              <a:spcAft>
                <a:spcPts val="0"/>
              </a:spcAft>
              <a:buSzPts val="1600"/>
              <a:buChar char="■"/>
              <a:defRPr sz="2400" b="0">
                <a:solidFill>
                  <a:schemeClr val="dk1"/>
                </a:solidFill>
              </a:defRPr>
            </a:lvl8pPr>
            <a:lvl9pPr marL="4114800" lvl="8" indent="-330200" algn="l">
              <a:lnSpc>
                <a:spcPct val="100000"/>
              </a:lnSpc>
              <a:spcBef>
                <a:spcPts val="500"/>
              </a:spcBef>
              <a:spcAft>
                <a:spcPts val="0"/>
              </a:spcAft>
              <a:buSzPts val="1600"/>
              <a:buChar char="■"/>
              <a:defRPr sz="2400" b="0">
                <a:solidFill>
                  <a:schemeClr val="dk1"/>
                </a:solidFill>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ustom Layout 1">
  <p:cSld name="CUSTOM">
    <p:spTree>
      <p:nvGrpSpPr>
        <p:cNvPr id="1" name="Shape 32"/>
        <p:cNvGrpSpPr/>
        <p:nvPr/>
      </p:nvGrpSpPr>
      <p:grpSpPr>
        <a:xfrm>
          <a:off x="0" y="0"/>
          <a:ext cx="0" cy="0"/>
          <a:chOff x="0" y="0"/>
          <a:chExt cx="0" cy="0"/>
        </a:xfrm>
      </p:grpSpPr>
      <p:sp>
        <p:nvSpPr>
          <p:cNvPr id="33" name="Google Shape;33;g1f79f7f10bc_0_51"/>
          <p:cNvSpPr txBox="1">
            <a:spLocks noGrp="1"/>
          </p:cNvSpPr>
          <p:nvPr>
            <p:ph type="title"/>
          </p:nvPr>
        </p:nvSpPr>
        <p:spPr>
          <a:xfrm>
            <a:off x="1219200" y="919533"/>
            <a:ext cx="9753600" cy="1066800"/>
          </a:xfrm>
          <a:prstGeom prst="rect">
            <a:avLst/>
          </a:prstGeom>
          <a:noFill/>
          <a:ln>
            <a:noFill/>
          </a:ln>
        </p:spPr>
        <p:txBody>
          <a:bodyPr spcFirstLastPara="1" wrap="square" lIns="121900" tIns="60925" rIns="121900" bIns="60925" anchor="t" anchorCtr="0">
            <a:noAutofit/>
          </a:bodyPr>
          <a:lstStyle>
            <a:lvl1pPr lvl="0" algn="ctr">
              <a:lnSpc>
                <a:spcPct val="100000"/>
              </a:lnSpc>
              <a:spcBef>
                <a:spcPts val="0"/>
              </a:spcBef>
              <a:spcAft>
                <a:spcPts val="0"/>
              </a:spcAft>
              <a:buSzPts val="4300"/>
              <a:buNone/>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pic>
        <p:nvPicPr>
          <p:cNvPr id="34" name="Google Shape;34;g1f79f7f10bc_0_51"/>
          <p:cNvPicPr preferRelativeResize="0"/>
          <p:nvPr/>
        </p:nvPicPr>
        <p:blipFill rotWithShape="1">
          <a:blip r:embed="rId2">
            <a:alphaModFix/>
          </a:blip>
          <a:srcRect t="14244"/>
          <a:stretch/>
        </p:blipFill>
        <p:spPr>
          <a:xfrm>
            <a:off x="0" y="-77267"/>
            <a:ext cx="12192002" cy="6935266"/>
          </a:xfrm>
          <a:prstGeom prst="rect">
            <a:avLst/>
          </a:prstGeom>
          <a:noFill/>
          <a:ln w="9525" cap="flat" cmpd="sng">
            <a:solidFill>
              <a:srgbClr val="000000"/>
            </a:solidFill>
            <a:prstDash val="solid"/>
            <a:round/>
            <a:headEnd type="none" w="sm" len="sm"/>
            <a:tailEnd type="none" w="sm" len="sm"/>
          </a:ln>
        </p:spPr>
      </p:pic>
      <p:pic>
        <p:nvPicPr>
          <p:cNvPr id="35" name="Google Shape;35;g1f79f7f10bc_0_51"/>
          <p:cNvPicPr preferRelativeResize="0"/>
          <p:nvPr/>
        </p:nvPicPr>
        <p:blipFill rotWithShape="1">
          <a:blip r:embed="rId3">
            <a:alphaModFix/>
          </a:blip>
          <a:srcRect/>
          <a:stretch/>
        </p:blipFill>
        <p:spPr>
          <a:xfrm>
            <a:off x="9471050" y="0"/>
            <a:ext cx="1344150" cy="137160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6"/>
        <p:cNvGrpSpPr/>
        <p:nvPr/>
      </p:nvGrpSpPr>
      <p:grpSpPr>
        <a:xfrm>
          <a:off x="0" y="0"/>
          <a:ext cx="0" cy="0"/>
          <a:chOff x="0" y="0"/>
          <a:chExt cx="0" cy="0"/>
        </a:xfrm>
      </p:grpSpPr>
      <p:sp>
        <p:nvSpPr>
          <p:cNvPr id="37" name="Google Shape;37;g1f79f7f10bc_0_23"/>
          <p:cNvSpPr txBox="1">
            <a:spLocks noGrp="1"/>
          </p:cNvSpPr>
          <p:nvPr>
            <p:ph type="title"/>
          </p:nvPr>
        </p:nvSpPr>
        <p:spPr>
          <a:xfrm>
            <a:off x="914384" y="1065400"/>
            <a:ext cx="10363200" cy="1362000"/>
          </a:xfrm>
          <a:prstGeom prst="rect">
            <a:avLst/>
          </a:prstGeom>
          <a:noFill/>
          <a:ln>
            <a:noFill/>
          </a:ln>
        </p:spPr>
        <p:txBody>
          <a:bodyPr spcFirstLastPara="1" wrap="square" lIns="121900" tIns="60925" rIns="121900" bIns="60925" anchor="t" anchorCtr="0">
            <a:noAutofit/>
          </a:bodyPr>
          <a:lstStyle>
            <a:lvl1pPr lvl="0" algn="l">
              <a:lnSpc>
                <a:spcPct val="100000"/>
              </a:lnSpc>
              <a:spcBef>
                <a:spcPts val="0"/>
              </a:spcBef>
              <a:spcAft>
                <a:spcPts val="0"/>
              </a:spcAft>
              <a:buSzPts val="1900"/>
              <a:buNone/>
              <a:defRPr sz="5300" b="1" cap="none"/>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38" name="Google Shape;38;g1f79f7f10bc_0_23"/>
          <p:cNvSpPr txBox="1">
            <a:spLocks noGrp="1"/>
          </p:cNvSpPr>
          <p:nvPr>
            <p:ph type="body" idx="1"/>
          </p:nvPr>
        </p:nvSpPr>
        <p:spPr>
          <a:xfrm>
            <a:off x="914400" y="2296248"/>
            <a:ext cx="10363200" cy="3680400"/>
          </a:xfrm>
          <a:prstGeom prst="rect">
            <a:avLst/>
          </a:prstGeom>
          <a:noFill/>
          <a:ln>
            <a:noFill/>
          </a:ln>
        </p:spPr>
        <p:txBody>
          <a:bodyPr spcFirstLastPara="1" wrap="square" lIns="121900" tIns="60925" rIns="121900" bIns="60925" anchor="b" anchorCtr="0">
            <a:normAutofit/>
          </a:bodyPr>
          <a:lstStyle>
            <a:lvl1pPr marL="457200" lvl="0" indent="-228600" algn="l">
              <a:lnSpc>
                <a:spcPct val="100000"/>
              </a:lnSpc>
              <a:spcBef>
                <a:spcPts val="500"/>
              </a:spcBef>
              <a:spcAft>
                <a:spcPts val="0"/>
              </a:spcAft>
              <a:buSzPts val="1600"/>
              <a:buNone/>
              <a:defRPr sz="2700"/>
            </a:lvl1pPr>
            <a:lvl2pPr marL="914400" lvl="1" indent="-228600" algn="l">
              <a:lnSpc>
                <a:spcPct val="100000"/>
              </a:lnSpc>
              <a:spcBef>
                <a:spcPts val="500"/>
              </a:spcBef>
              <a:spcAft>
                <a:spcPts val="0"/>
              </a:spcAft>
              <a:buSzPts val="1200"/>
              <a:buNone/>
              <a:defRPr sz="2400"/>
            </a:lvl2pPr>
            <a:lvl3pPr marL="1371600" lvl="2" indent="-228600" algn="l">
              <a:lnSpc>
                <a:spcPct val="100000"/>
              </a:lnSpc>
              <a:spcBef>
                <a:spcPts val="400"/>
              </a:spcBef>
              <a:spcAft>
                <a:spcPts val="0"/>
              </a:spcAft>
              <a:buSzPts val="1000"/>
              <a:buNone/>
              <a:defRPr sz="2100"/>
            </a:lvl3pPr>
            <a:lvl4pPr marL="1828800" lvl="3" indent="-228600" algn="l">
              <a:lnSpc>
                <a:spcPct val="100000"/>
              </a:lnSpc>
              <a:spcBef>
                <a:spcPts val="400"/>
              </a:spcBef>
              <a:spcAft>
                <a:spcPts val="0"/>
              </a:spcAft>
              <a:buSzPts val="1300"/>
              <a:buNone/>
              <a:defRPr sz="1900"/>
            </a:lvl4pPr>
            <a:lvl5pPr marL="2286000" lvl="4" indent="-228600" algn="l">
              <a:lnSpc>
                <a:spcPct val="100000"/>
              </a:lnSpc>
              <a:spcBef>
                <a:spcPts val="400"/>
              </a:spcBef>
              <a:spcAft>
                <a:spcPts val="0"/>
              </a:spcAft>
              <a:buSzPts val="1300"/>
              <a:buNone/>
              <a:defRPr sz="1900"/>
            </a:lvl5pPr>
            <a:lvl6pPr marL="2743200" lvl="5" indent="-228600" algn="l">
              <a:lnSpc>
                <a:spcPct val="100000"/>
              </a:lnSpc>
              <a:spcBef>
                <a:spcPts val="400"/>
              </a:spcBef>
              <a:spcAft>
                <a:spcPts val="0"/>
              </a:spcAft>
              <a:buSzPts val="1300"/>
              <a:buNone/>
              <a:defRPr sz="1900"/>
            </a:lvl6pPr>
            <a:lvl7pPr marL="3200400" lvl="6" indent="-228600" algn="l">
              <a:lnSpc>
                <a:spcPct val="100000"/>
              </a:lnSpc>
              <a:spcBef>
                <a:spcPts val="400"/>
              </a:spcBef>
              <a:spcAft>
                <a:spcPts val="0"/>
              </a:spcAft>
              <a:buSzPts val="1300"/>
              <a:buNone/>
              <a:defRPr sz="1900"/>
            </a:lvl7pPr>
            <a:lvl8pPr marL="3657600" lvl="7" indent="-228600" algn="l">
              <a:lnSpc>
                <a:spcPct val="100000"/>
              </a:lnSpc>
              <a:spcBef>
                <a:spcPts val="400"/>
              </a:spcBef>
              <a:spcAft>
                <a:spcPts val="0"/>
              </a:spcAft>
              <a:buSzPts val="1300"/>
              <a:buNone/>
              <a:defRPr sz="1900"/>
            </a:lvl8pPr>
            <a:lvl9pPr marL="4114800" lvl="8" indent="-228600" algn="l">
              <a:lnSpc>
                <a:spcPct val="100000"/>
              </a:lnSpc>
              <a:spcBef>
                <a:spcPts val="400"/>
              </a:spcBef>
              <a:spcAft>
                <a:spcPts val="0"/>
              </a:spcAft>
              <a:buSzPts val="1300"/>
              <a:buNone/>
              <a:defRPr sz="1900"/>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9"/>
        <p:cNvGrpSpPr/>
        <p:nvPr/>
      </p:nvGrpSpPr>
      <p:grpSpPr>
        <a:xfrm>
          <a:off x="0" y="0"/>
          <a:ext cx="0" cy="0"/>
          <a:chOff x="0" y="0"/>
          <a:chExt cx="0" cy="0"/>
        </a:xfrm>
      </p:grpSpPr>
      <p:sp>
        <p:nvSpPr>
          <p:cNvPr id="40" name="Google Shape;40;g1f79f7f10bc_0_26"/>
          <p:cNvSpPr txBox="1">
            <a:spLocks noGrp="1"/>
          </p:cNvSpPr>
          <p:nvPr>
            <p:ph type="title"/>
          </p:nvPr>
        </p:nvSpPr>
        <p:spPr>
          <a:xfrm>
            <a:off x="1219200" y="919533"/>
            <a:ext cx="9753600" cy="1066800"/>
          </a:xfrm>
          <a:prstGeom prst="rect">
            <a:avLst/>
          </a:prstGeom>
          <a:noFill/>
          <a:ln>
            <a:noFill/>
          </a:ln>
        </p:spPr>
        <p:txBody>
          <a:bodyPr spcFirstLastPara="1" wrap="square" lIns="121900" tIns="60925" rIns="121900" bIns="60925" anchor="ctr" anchorCtr="0">
            <a:noAutofit/>
          </a:bodyPr>
          <a:lstStyle>
            <a:lvl1pPr lvl="0" algn="ctr">
              <a:lnSpc>
                <a:spcPct val="100000"/>
              </a:lnSpc>
              <a:spcBef>
                <a:spcPts val="0"/>
              </a:spcBef>
              <a:spcAft>
                <a:spcPts val="0"/>
              </a:spcAft>
              <a:buSzPts val="4300"/>
              <a:buNone/>
              <a:defRPr sz="43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41" name="Google Shape;41;g1f79f7f10bc_0_26"/>
          <p:cNvSpPr txBox="1">
            <a:spLocks noGrp="1"/>
          </p:cNvSpPr>
          <p:nvPr>
            <p:ph type="body" idx="1"/>
          </p:nvPr>
        </p:nvSpPr>
        <p:spPr>
          <a:xfrm>
            <a:off x="795983" y="1775500"/>
            <a:ext cx="4775100" cy="4784700"/>
          </a:xfrm>
          <a:prstGeom prst="rect">
            <a:avLst/>
          </a:prstGeom>
          <a:noFill/>
          <a:ln>
            <a:noFill/>
          </a:ln>
        </p:spPr>
        <p:txBody>
          <a:bodyPr spcFirstLastPara="1" wrap="square" lIns="121900" tIns="60925" rIns="121900" bIns="60925" anchor="t" anchorCtr="0">
            <a:normAutofit/>
          </a:bodyPr>
          <a:lstStyle>
            <a:lvl1pPr marL="457200" lvl="0" indent="-336550" algn="l">
              <a:lnSpc>
                <a:spcPct val="100000"/>
              </a:lnSpc>
              <a:spcBef>
                <a:spcPts val="700"/>
              </a:spcBef>
              <a:spcAft>
                <a:spcPts val="0"/>
              </a:spcAft>
              <a:buSzPts val="1700"/>
              <a:buChar char="●"/>
              <a:defRPr sz="3200"/>
            </a:lvl1pPr>
            <a:lvl2pPr marL="914400" lvl="1" indent="-311150" algn="l">
              <a:lnSpc>
                <a:spcPct val="100000"/>
              </a:lnSpc>
              <a:spcBef>
                <a:spcPts val="600"/>
              </a:spcBef>
              <a:spcAft>
                <a:spcPts val="0"/>
              </a:spcAft>
              <a:buSzPts val="1300"/>
              <a:buChar char="■"/>
              <a:defRPr sz="2900"/>
            </a:lvl2pPr>
            <a:lvl3pPr marL="1371600" lvl="2" indent="-285750" algn="l">
              <a:lnSpc>
                <a:spcPct val="100000"/>
              </a:lnSpc>
              <a:spcBef>
                <a:spcPts val="500"/>
              </a:spcBef>
              <a:spcAft>
                <a:spcPts val="0"/>
              </a:spcAft>
              <a:buSzPts val="900"/>
              <a:buChar char="■"/>
              <a:defRPr sz="2400"/>
            </a:lvl3pPr>
            <a:lvl4pPr marL="1828800" lvl="3" indent="-317500" algn="l">
              <a:lnSpc>
                <a:spcPct val="100000"/>
              </a:lnSpc>
              <a:spcBef>
                <a:spcPts val="500"/>
              </a:spcBef>
              <a:spcAft>
                <a:spcPts val="0"/>
              </a:spcAft>
              <a:buSzPts val="1400"/>
              <a:buChar char="■"/>
              <a:defRPr sz="2100"/>
            </a:lvl4pPr>
            <a:lvl5pPr marL="2286000" lvl="4" indent="-317500" algn="l">
              <a:lnSpc>
                <a:spcPct val="100000"/>
              </a:lnSpc>
              <a:spcBef>
                <a:spcPts val="500"/>
              </a:spcBef>
              <a:spcAft>
                <a:spcPts val="0"/>
              </a:spcAft>
              <a:buSzPts val="1400"/>
              <a:buChar char="■"/>
              <a:defRPr sz="2100"/>
            </a:lvl5pPr>
            <a:lvl6pPr marL="2743200" lvl="5" indent="-317500" algn="l">
              <a:lnSpc>
                <a:spcPct val="100000"/>
              </a:lnSpc>
              <a:spcBef>
                <a:spcPts val="500"/>
              </a:spcBef>
              <a:spcAft>
                <a:spcPts val="0"/>
              </a:spcAft>
              <a:buSzPts val="1400"/>
              <a:buChar char="■"/>
              <a:defRPr sz="2100"/>
            </a:lvl6pPr>
            <a:lvl7pPr marL="3200400" lvl="6" indent="-317500" algn="l">
              <a:lnSpc>
                <a:spcPct val="100000"/>
              </a:lnSpc>
              <a:spcBef>
                <a:spcPts val="500"/>
              </a:spcBef>
              <a:spcAft>
                <a:spcPts val="0"/>
              </a:spcAft>
              <a:buSzPts val="1400"/>
              <a:buChar char="■"/>
              <a:defRPr sz="2100"/>
            </a:lvl7pPr>
            <a:lvl8pPr marL="3657600" lvl="7" indent="-317500" algn="l">
              <a:lnSpc>
                <a:spcPct val="100000"/>
              </a:lnSpc>
              <a:spcBef>
                <a:spcPts val="500"/>
              </a:spcBef>
              <a:spcAft>
                <a:spcPts val="0"/>
              </a:spcAft>
              <a:buSzPts val="1400"/>
              <a:buChar char="■"/>
              <a:defRPr sz="2100"/>
            </a:lvl8pPr>
            <a:lvl9pPr marL="4114800" lvl="8" indent="-317500" algn="l">
              <a:lnSpc>
                <a:spcPct val="100000"/>
              </a:lnSpc>
              <a:spcBef>
                <a:spcPts val="500"/>
              </a:spcBef>
              <a:spcAft>
                <a:spcPts val="0"/>
              </a:spcAft>
              <a:buSzPts val="1400"/>
              <a:buChar char="■"/>
              <a:defRPr sz="2100"/>
            </a:lvl9pPr>
          </a:lstStyle>
          <a:p>
            <a:endParaRPr/>
          </a:p>
        </p:txBody>
      </p:sp>
      <p:sp>
        <p:nvSpPr>
          <p:cNvPr id="42" name="Google Shape;42;g1f79f7f10bc_0_26"/>
          <p:cNvSpPr txBox="1">
            <a:spLocks noGrp="1"/>
          </p:cNvSpPr>
          <p:nvPr>
            <p:ph type="body" idx="2"/>
          </p:nvPr>
        </p:nvSpPr>
        <p:spPr>
          <a:xfrm>
            <a:off x="6620817" y="1775500"/>
            <a:ext cx="4775100" cy="4784700"/>
          </a:xfrm>
          <a:prstGeom prst="rect">
            <a:avLst/>
          </a:prstGeom>
          <a:noFill/>
          <a:ln>
            <a:noFill/>
          </a:ln>
        </p:spPr>
        <p:txBody>
          <a:bodyPr spcFirstLastPara="1" wrap="square" lIns="121900" tIns="60925" rIns="121900" bIns="60925" anchor="t" anchorCtr="0">
            <a:normAutofit/>
          </a:bodyPr>
          <a:lstStyle>
            <a:lvl1pPr marL="457200" lvl="0" indent="-336550" algn="l">
              <a:lnSpc>
                <a:spcPct val="100000"/>
              </a:lnSpc>
              <a:spcBef>
                <a:spcPts val="700"/>
              </a:spcBef>
              <a:spcAft>
                <a:spcPts val="0"/>
              </a:spcAft>
              <a:buSzPts val="1700"/>
              <a:buChar char="●"/>
              <a:defRPr sz="3200">
                <a:solidFill>
                  <a:schemeClr val="dk1"/>
                </a:solidFill>
              </a:defRPr>
            </a:lvl1pPr>
            <a:lvl2pPr marL="914400" lvl="1" indent="-311150" algn="l">
              <a:lnSpc>
                <a:spcPct val="100000"/>
              </a:lnSpc>
              <a:spcBef>
                <a:spcPts val="600"/>
              </a:spcBef>
              <a:spcAft>
                <a:spcPts val="0"/>
              </a:spcAft>
              <a:buSzPts val="1300"/>
              <a:buChar char="■"/>
              <a:defRPr sz="2900">
                <a:solidFill>
                  <a:schemeClr val="dk1"/>
                </a:solidFill>
              </a:defRPr>
            </a:lvl2pPr>
            <a:lvl3pPr marL="1371600" lvl="2" indent="-285750" algn="l">
              <a:lnSpc>
                <a:spcPct val="100000"/>
              </a:lnSpc>
              <a:spcBef>
                <a:spcPts val="500"/>
              </a:spcBef>
              <a:spcAft>
                <a:spcPts val="0"/>
              </a:spcAft>
              <a:buSzPts val="900"/>
              <a:buChar char="■"/>
              <a:defRPr sz="2400"/>
            </a:lvl3pPr>
            <a:lvl4pPr marL="1828800" lvl="3" indent="-317500" algn="l">
              <a:lnSpc>
                <a:spcPct val="100000"/>
              </a:lnSpc>
              <a:spcBef>
                <a:spcPts val="500"/>
              </a:spcBef>
              <a:spcAft>
                <a:spcPts val="0"/>
              </a:spcAft>
              <a:buSzPts val="1400"/>
              <a:buChar char="■"/>
              <a:defRPr sz="2100"/>
            </a:lvl4pPr>
            <a:lvl5pPr marL="2286000" lvl="4" indent="-317500" algn="l">
              <a:lnSpc>
                <a:spcPct val="100000"/>
              </a:lnSpc>
              <a:spcBef>
                <a:spcPts val="500"/>
              </a:spcBef>
              <a:spcAft>
                <a:spcPts val="0"/>
              </a:spcAft>
              <a:buSzPts val="1400"/>
              <a:buChar char="■"/>
              <a:defRPr sz="2100"/>
            </a:lvl5pPr>
            <a:lvl6pPr marL="2743200" lvl="5" indent="-317500" algn="l">
              <a:lnSpc>
                <a:spcPct val="100000"/>
              </a:lnSpc>
              <a:spcBef>
                <a:spcPts val="500"/>
              </a:spcBef>
              <a:spcAft>
                <a:spcPts val="0"/>
              </a:spcAft>
              <a:buSzPts val="1400"/>
              <a:buChar char="■"/>
              <a:defRPr sz="2100"/>
            </a:lvl6pPr>
            <a:lvl7pPr marL="3200400" lvl="6" indent="-317500" algn="l">
              <a:lnSpc>
                <a:spcPct val="100000"/>
              </a:lnSpc>
              <a:spcBef>
                <a:spcPts val="500"/>
              </a:spcBef>
              <a:spcAft>
                <a:spcPts val="0"/>
              </a:spcAft>
              <a:buSzPts val="1400"/>
              <a:buChar char="■"/>
              <a:defRPr sz="2100"/>
            </a:lvl7pPr>
            <a:lvl8pPr marL="3657600" lvl="7" indent="-317500" algn="l">
              <a:lnSpc>
                <a:spcPct val="100000"/>
              </a:lnSpc>
              <a:spcBef>
                <a:spcPts val="500"/>
              </a:spcBef>
              <a:spcAft>
                <a:spcPts val="0"/>
              </a:spcAft>
              <a:buSzPts val="1400"/>
              <a:buChar char="■"/>
              <a:defRPr sz="2100"/>
            </a:lvl8pPr>
            <a:lvl9pPr marL="4114800" lvl="8" indent="-317500" algn="l">
              <a:lnSpc>
                <a:spcPct val="100000"/>
              </a:lnSpc>
              <a:spcBef>
                <a:spcPts val="500"/>
              </a:spcBef>
              <a:spcAft>
                <a:spcPts val="0"/>
              </a:spcAft>
              <a:buSzPts val="1400"/>
              <a:buChar char="■"/>
              <a:defRPr sz="2100"/>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3"/>
        <p:cNvGrpSpPr/>
        <p:nvPr/>
      </p:nvGrpSpPr>
      <p:grpSpPr>
        <a:xfrm>
          <a:off x="0" y="0"/>
          <a:ext cx="0" cy="0"/>
          <a:chOff x="0" y="0"/>
          <a:chExt cx="0" cy="0"/>
        </a:xfrm>
      </p:grpSpPr>
      <p:sp>
        <p:nvSpPr>
          <p:cNvPr id="44" name="Google Shape;44;g1f79f7f10bc_0_30"/>
          <p:cNvSpPr txBox="1">
            <a:spLocks noGrp="1"/>
          </p:cNvSpPr>
          <p:nvPr>
            <p:ph type="title"/>
          </p:nvPr>
        </p:nvSpPr>
        <p:spPr>
          <a:xfrm>
            <a:off x="1219200" y="960733"/>
            <a:ext cx="9753600" cy="1066800"/>
          </a:xfrm>
          <a:prstGeom prst="rect">
            <a:avLst/>
          </a:prstGeom>
          <a:noFill/>
          <a:ln>
            <a:noFill/>
          </a:ln>
        </p:spPr>
        <p:txBody>
          <a:bodyPr spcFirstLastPara="1" wrap="square" lIns="121900" tIns="60925" rIns="121900" bIns="60925" anchor="ctr" anchorCtr="0">
            <a:noAutofit/>
          </a:bodyPr>
          <a:lstStyle>
            <a:lvl1pPr lvl="0" algn="ctr">
              <a:lnSpc>
                <a:spcPct val="100000"/>
              </a:lnSpc>
              <a:spcBef>
                <a:spcPts val="0"/>
              </a:spcBef>
              <a:spcAft>
                <a:spcPts val="0"/>
              </a:spcAft>
              <a:buSzPts val="1900"/>
              <a:buNone/>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5"/>
        <p:cNvGrpSpPr/>
        <p:nvPr/>
      </p:nvGrpSpPr>
      <p:grpSpPr>
        <a:xfrm>
          <a:off x="0" y="0"/>
          <a:ext cx="0" cy="0"/>
          <a:chOff x="0" y="0"/>
          <a:chExt cx="0" cy="0"/>
        </a:xfrm>
      </p:grpSpPr>
      <p:sp>
        <p:nvSpPr>
          <p:cNvPr id="46" name="Google Shape;46;g1f79f7f10bc_0_32"/>
          <p:cNvSpPr txBox="1">
            <a:spLocks noGrp="1"/>
          </p:cNvSpPr>
          <p:nvPr>
            <p:ph type="sldNum" idx="12"/>
          </p:nvPr>
        </p:nvSpPr>
        <p:spPr>
          <a:xfrm>
            <a:off x="8737600" y="6248400"/>
            <a:ext cx="2844900" cy="476400"/>
          </a:xfrm>
          <a:prstGeom prst="rect">
            <a:avLst/>
          </a:prstGeom>
          <a:noFill/>
          <a:ln>
            <a:noFill/>
          </a:ln>
        </p:spPr>
        <p:txBody>
          <a:bodyPr spcFirstLastPara="1" wrap="square" lIns="121900" tIns="60925" rIns="121900" bIns="60925" anchor="b" anchorCtr="0">
            <a:noAutofit/>
          </a:bodyPr>
          <a:lstStyle>
            <a:lvl1pPr marL="0" marR="0" lvl="0" indent="0" algn="r">
              <a:lnSpc>
                <a:spcPct val="100000"/>
              </a:lnSpc>
              <a:spcBef>
                <a:spcPts val="0"/>
              </a:spcBef>
              <a:spcAft>
                <a:spcPts val="0"/>
              </a:spcAft>
              <a:buClr>
                <a:srgbClr val="FFFFFF"/>
              </a:buClr>
              <a:buSzPts val="1600"/>
              <a:buFont typeface="Arial"/>
              <a:buNone/>
              <a:defRPr sz="1600" b="0" i="0" u="none" strike="noStrike" cap="none">
                <a:solidFill>
                  <a:srgbClr val="FFFFFF"/>
                </a:solidFill>
                <a:latin typeface="Arial"/>
                <a:ea typeface="Arial"/>
                <a:cs typeface="Arial"/>
                <a:sym typeface="Arial"/>
              </a:defRPr>
            </a:lvl1pPr>
            <a:lvl2pPr marL="0" marR="0" lvl="1" indent="0" algn="r">
              <a:lnSpc>
                <a:spcPct val="100000"/>
              </a:lnSpc>
              <a:spcBef>
                <a:spcPts val="0"/>
              </a:spcBef>
              <a:spcAft>
                <a:spcPts val="0"/>
              </a:spcAft>
              <a:buClr>
                <a:srgbClr val="FFFFFF"/>
              </a:buClr>
              <a:buSzPts val="1600"/>
              <a:buFont typeface="Arial"/>
              <a:buNone/>
              <a:defRPr sz="1600" b="0" i="0" u="none" strike="noStrike" cap="none">
                <a:solidFill>
                  <a:srgbClr val="FFFFFF"/>
                </a:solidFill>
                <a:latin typeface="Arial"/>
                <a:ea typeface="Arial"/>
                <a:cs typeface="Arial"/>
                <a:sym typeface="Arial"/>
              </a:defRPr>
            </a:lvl2pPr>
            <a:lvl3pPr marL="0" marR="0" lvl="2" indent="0" algn="r">
              <a:lnSpc>
                <a:spcPct val="100000"/>
              </a:lnSpc>
              <a:spcBef>
                <a:spcPts val="0"/>
              </a:spcBef>
              <a:spcAft>
                <a:spcPts val="0"/>
              </a:spcAft>
              <a:buClr>
                <a:srgbClr val="FFFFFF"/>
              </a:buClr>
              <a:buSzPts val="1600"/>
              <a:buFont typeface="Arial"/>
              <a:buNone/>
              <a:defRPr sz="1600" b="0" i="0" u="none" strike="noStrike" cap="none">
                <a:solidFill>
                  <a:srgbClr val="FFFFFF"/>
                </a:solidFill>
                <a:latin typeface="Arial"/>
                <a:ea typeface="Arial"/>
                <a:cs typeface="Arial"/>
                <a:sym typeface="Arial"/>
              </a:defRPr>
            </a:lvl3pPr>
            <a:lvl4pPr marL="0" marR="0" lvl="3" indent="0" algn="r">
              <a:lnSpc>
                <a:spcPct val="100000"/>
              </a:lnSpc>
              <a:spcBef>
                <a:spcPts val="0"/>
              </a:spcBef>
              <a:spcAft>
                <a:spcPts val="0"/>
              </a:spcAft>
              <a:buClr>
                <a:srgbClr val="FFFFFF"/>
              </a:buClr>
              <a:buSzPts val="1600"/>
              <a:buFont typeface="Arial"/>
              <a:buNone/>
              <a:defRPr sz="1600" b="0" i="0" u="none" strike="noStrike" cap="none">
                <a:solidFill>
                  <a:srgbClr val="FFFFFF"/>
                </a:solidFill>
                <a:latin typeface="Arial"/>
                <a:ea typeface="Arial"/>
                <a:cs typeface="Arial"/>
                <a:sym typeface="Arial"/>
              </a:defRPr>
            </a:lvl4pPr>
            <a:lvl5pPr marL="0" marR="0" lvl="4" indent="0" algn="r">
              <a:lnSpc>
                <a:spcPct val="100000"/>
              </a:lnSpc>
              <a:spcBef>
                <a:spcPts val="0"/>
              </a:spcBef>
              <a:spcAft>
                <a:spcPts val="0"/>
              </a:spcAft>
              <a:buClr>
                <a:srgbClr val="FFFFFF"/>
              </a:buClr>
              <a:buSzPts val="1600"/>
              <a:buFont typeface="Arial"/>
              <a:buNone/>
              <a:defRPr sz="1600" b="0" i="0" u="none" strike="noStrike" cap="none">
                <a:solidFill>
                  <a:srgbClr val="FFFFFF"/>
                </a:solidFill>
                <a:latin typeface="Arial"/>
                <a:ea typeface="Arial"/>
                <a:cs typeface="Arial"/>
                <a:sym typeface="Arial"/>
              </a:defRPr>
            </a:lvl5pPr>
            <a:lvl6pPr marL="0" marR="0" lvl="5" indent="0" algn="r">
              <a:lnSpc>
                <a:spcPct val="100000"/>
              </a:lnSpc>
              <a:spcBef>
                <a:spcPts val="0"/>
              </a:spcBef>
              <a:spcAft>
                <a:spcPts val="0"/>
              </a:spcAft>
              <a:buClr>
                <a:srgbClr val="FFFFFF"/>
              </a:buClr>
              <a:buSzPts val="1600"/>
              <a:buFont typeface="Arial"/>
              <a:buNone/>
              <a:defRPr sz="1600" b="0" i="0" u="none" strike="noStrike" cap="none">
                <a:solidFill>
                  <a:srgbClr val="FFFFFF"/>
                </a:solidFill>
                <a:latin typeface="Arial"/>
                <a:ea typeface="Arial"/>
                <a:cs typeface="Arial"/>
                <a:sym typeface="Arial"/>
              </a:defRPr>
            </a:lvl6pPr>
            <a:lvl7pPr marL="0" marR="0" lvl="6" indent="0" algn="r">
              <a:lnSpc>
                <a:spcPct val="100000"/>
              </a:lnSpc>
              <a:spcBef>
                <a:spcPts val="0"/>
              </a:spcBef>
              <a:spcAft>
                <a:spcPts val="0"/>
              </a:spcAft>
              <a:buClr>
                <a:srgbClr val="FFFFFF"/>
              </a:buClr>
              <a:buSzPts val="1600"/>
              <a:buFont typeface="Arial"/>
              <a:buNone/>
              <a:defRPr sz="1600" b="0" i="0" u="none" strike="noStrike" cap="none">
                <a:solidFill>
                  <a:srgbClr val="FFFFFF"/>
                </a:solidFill>
                <a:latin typeface="Arial"/>
                <a:ea typeface="Arial"/>
                <a:cs typeface="Arial"/>
                <a:sym typeface="Arial"/>
              </a:defRPr>
            </a:lvl7pPr>
            <a:lvl8pPr marL="0" marR="0" lvl="7" indent="0" algn="r">
              <a:lnSpc>
                <a:spcPct val="100000"/>
              </a:lnSpc>
              <a:spcBef>
                <a:spcPts val="0"/>
              </a:spcBef>
              <a:spcAft>
                <a:spcPts val="0"/>
              </a:spcAft>
              <a:buClr>
                <a:srgbClr val="FFFFFF"/>
              </a:buClr>
              <a:buSzPts val="1600"/>
              <a:buFont typeface="Arial"/>
              <a:buNone/>
              <a:defRPr sz="1600" b="0" i="0" u="none" strike="noStrike" cap="none">
                <a:solidFill>
                  <a:srgbClr val="FFFFFF"/>
                </a:solidFill>
                <a:latin typeface="Arial"/>
                <a:ea typeface="Arial"/>
                <a:cs typeface="Arial"/>
                <a:sym typeface="Arial"/>
              </a:defRPr>
            </a:lvl8pPr>
            <a:lvl9pPr marL="0" marR="0" lvl="8" indent="0" algn="r">
              <a:lnSpc>
                <a:spcPct val="100000"/>
              </a:lnSpc>
              <a:spcBef>
                <a:spcPts val="0"/>
              </a:spcBef>
              <a:spcAft>
                <a:spcPts val="0"/>
              </a:spcAft>
              <a:buClr>
                <a:srgbClr val="FFFFFF"/>
              </a:buClr>
              <a:buSzPts val="1600"/>
              <a:buFont typeface="Arial"/>
              <a:buNone/>
              <a:defRPr sz="1600" b="0" i="0" u="none" strike="noStrike" cap="none">
                <a:solidFill>
                  <a:srgbClr val="FFFFF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47" name="Google Shape;47;g1f79f7f10bc_0_32"/>
          <p:cNvSpPr txBox="1">
            <a:spLocks noGrp="1"/>
          </p:cNvSpPr>
          <p:nvPr>
            <p:ph type="ftr" idx="11"/>
          </p:nvPr>
        </p:nvSpPr>
        <p:spPr>
          <a:xfrm>
            <a:off x="4165600" y="6248400"/>
            <a:ext cx="3860700" cy="476400"/>
          </a:xfrm>
          <a:prstGeom prst="rect">
            <a:avLst/>
          </a:prstGeom>
          <a:noFill/>
          <a:ln>
            <a:noFill/>
          </a:ln>
        </p:spPr>
        <p:txBody>
          <a:bodyPr spcFirstLastPara="1" wrap="square" lIns="121900" tIns="60925" rIns="121900" bIns="60925" anchor="b" anchorCtr="0">
            <a:noAutofit/>
          </a:bodyPr>
          <a:lstStyle>
            <a:lvl1pPr lvl="0" algn="ctr">
              <a:lnSpc>
                <a:spcPct val="100000"/>
              </a:lnSpc>
              <a:spcBef>
                <a:spcPts val="0"/>
              </a:spcBef>
              <a:spcAft>
                <a:spcPts val="0"/>
              </a:spcAft>
              <a:buSzPts val="1900"/>
              <a:buNone/>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48"/>
        <p:cNvGrpSpPr/>
        <p:nvPr/>
      </p:nvGrpSpPr>
      <p:grpSpPr>
        <a:xfrm>
          <a:off x="0" y="0"/>
          <a:ext cx="0" cy="0"/>
          <a:chOff x="0" y="0"/>
          <a:chExt cx="0" cy="0"/>
        </a:xfrm>
      </p:grpSpPr>
      <p:sp>
        <p:nvSpPr>
          <p:cNvPr id="49" name="Google Shape;49;g1f79f7f10bc_0_35"/>
          <p:cNvSpPr txBox="1">
            <a:spLocks noGrp="1"/>
          </p:cNvSpPr>
          <p:nvPr>
            <p:ph type="title"/>
          </p:nvPr>
        </p:nvSpPr>
        <p:spPr>
          <a:xfrm>
            <a:off x="609600" y="1004783"/>
            <a:ext cx="4011300" cy="1161900"/>
          </a:xfrm>
          <a:prstGeom prst="rect">
            <a:avLst/>
          </a:prstGeom>
          <a:noFill/>
          <a:ln>
            <a:noFill/>
          </a:ln>
        </p:spPr>
        <p:txBody>
          <a:bodyPr spcFirstLastPara="1" wrap="square" lIns="121900" tIns="60925" rIns="121900" bIns="60925" anchor="b" anchorCtr="0">
            <a:noAutofit/>
          </a:bodyPr>
          <a:lstStyle>
            <a:lvl1pPr lvl="0" algn="l">
              <a:lnSpc>
                <a:spcPct val="100000"/>
              </a:lnSpc>
              <a:spcBef>
                <a:spcPts val="0"/>
              </a:spcBef>
              <a:spcAft>
                <a:spcPts val="0"/>
              </a:spcAft>
              <a:buSzPts val="2400"/>
              <a:buNone/>
              <a:defRPr sz="3200" b="1"/>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50" name="Google Shape;50;g1f79f7f10bc_0_35"/>
          <p:cNvSpPr txBox="1">
            <a:spLocks noGrp="1"/>
          </p:cNvSpPr>
          <p:nvPr>
            <p:ph type="body" idx="1"/>
          </p:nvPr>
        </p:nvSpPr>
        <p:spPr>
          <a:xfrm>
            <a:off x="4766800" y="1004783"/>
            <a:ext cx="6815700" cy="5853300"/>
          </a:xfrm>
          <a:prstGeom prst="rect">
            <a:avLst/>
          </a:prstGeom>
          <a:noFill/>
          <a:ln>
            <a:noFill/>
          </a:ln>
        </p:spPr>
        <p:txBody>
          <a:bodyPr spcFirstLastPara="1" wrap="square" lIns="121900" tIns="60925" rIns="121900" bIns="60925" anchor="t" anchorCtr="0">
            <a:normAutofit/>
          </a:bodyPr>
          <a:lstStyle>
            <a:lvl1pPr marL="457200" lvl="0" indent="-330200" algn="l">
              <a:lnSpc>
                <a:spcPct val="100000"/>
              </a:lnSpc>
              <a:spcBef>
                <a:spcPts val="900"/>
              </a:spcBef>
              <a:spcAft>
                <a:spcPts val="0"/>
              </a:spcAft>
              <a:buSzPts val="1600"/>
              <a:buChar char="●"/>
              <a:defRPr/>
            </a:lvl1pPr>
            <a:lvl2pPr marL="914400" lvl="1" indent="-330200" algn="l">
              <a:lnSpc>
                <a:spcPct val="100000"/>
              </a:lnSpc>
              <a:spcBef>
                <a:spcPts val="700"/>
              </a:spcBef>
              <a:spcAft>
                <a:spcPts val="0"/>
              </a:spcAft>
              <a:buSzPts val="1600"/>
              <a:buChar char="■"/>
              <a:defRPr/>
            </a:lvl2pPr>
            <a:lvl3pPr marL="1371600" lvl="2" indent="-330200" algn="l">
              <a:lnSpc>
                <a:spcPct val="100000"/>
              </a:lnSpc>
              <a:spcBef>
                <a:spcPts val="600"/>
              </a:spcBef>
              <a:spcAft>
                <a:spcPts val="0"/>
              </a:spcAft>
              <a:buSzPts val="1600"/>
              <a:buChar char="■"/>
              <a:defRPr/>
            </a:lvl3pPr>
            <a:lvl4pPr marL="1828800" lvl="3" indent="-330200" algn="l">
              <a:lnSpc>
                <a:spcPct val="100000"/>
              </a:lnSpc>
              <a:spcBef>
                <a:spcPts val="500"/>
              </a:spcBef>
              <a:spcAft>
                <a:spcPts val="0"/>
              </a:spcAft>
              <a:buSzPts val="1600"/>
              <a:buChar char="■"/>
              <a:defRPr/>
            </a:lvl4pPr>
            <a:lvl5pPr marL="2286000" lvl="4" indent="-330200" algn="l">
              <a:lnSpc>
                <a:spcPct val="100000"/>
              </a:lnSpc>
              <a:spcBef>
                <a:spcPts val="500"/>
              </a:spcBef>
              <a:spcAft>
                <a:spcPts val="0"/>
              </a:spcAft>
              <a:buSzPts val="1600"/>
              <a:buChar char="■"/>
              <a:defRPr/>
            </a:lvl5pPr>
            <a:lvl6pPr marL="2743200" lvl="5" indent="-330200" algn="l">
              <a:lnSpc>
                <a:spcPct val="100000"/>
              </a:lnSpc>
              <a:spcBef>
                <a:spcPts val="500"/>
              </a:spcBef>
              <a:spcAft>
                <a:spcPts val="0"/>
              </a:spcAft>
              <a:buSzPts val="1600"/>
              <a:buChar char="■"/>
              <a:defRPr/>
            </a:lvl6pPr>
            <a:lvl7pPr marL="3200400" lvl="6" indent="-330200" algn="l">
              <a:lnSpc>
                <a:spcPct val="100000"/>
              </a:lnSpc>
              <a:spcBef>
                <a:spcPts val="500"/>
              </a:spcBef>
              <a:spcAft>
                <a:spcPts val="0"/>
              </a:spcAft>
              <a:buSzPts val="1600"/>
              <a:buChar char="■"/>
              <a:defRPr/>
            </a:lvl7pPr>
            <a:lvl8pPr marL="3657600" lvl="7" indent="-330200" algn="l">
              <a:lnSpc>
                <a:spcPct val="100000"/>
              </a:lnSpc>
              <a:spcBef>
                <a:spcPts val="500"/>
              </a:spcBef>
              <a:spcAft>
                <a:spcPts val="0"/>
              </a:spcAft>
              <a:buSzPts val="1600"/>
              <a:buChar char="■"/>
              <a:defRPr/>
            </a:lvl8pPr>
            <a:lvl9pPr marL="4114800" lvl="8" indent="-330200" algn="l">
              <a:lnSpc>
                <a:spcPct val="100000"/>
              </a:lnSpc>
              <a:spcBef>
                <a:spcPts val="500"/>
              </a:spcBef>
              <a:spcAft>
                <a:spcPts val="0"/>
              </a:spcAft>
              <a:buSzPts val="1600"/>
              <a:buChar char="■"/>
              <a:defRPr/>
            </a:lvl9pPr>
          </a:lstStyle>
          <a:p>
            <a:endParaRPr/>
          </a:p>
        </p:txBody>
      </p:sp>
      <p:sp>
        <p:nvSpPr>
          <p:cNvPr id="51" name="Google Shape;51;g1f79f7f10bc_0_35"/>
          <p:cNvSpPr txBox="1">
            <a:spLocks noGrp="1"/>
          </p:cNvSpPr>
          <p:nvPr>
            <p:ph type="body" idx="2"/>
          </p:nvPr>
        </p:nvSpPr>
        <p:spPr>
          <a:xfrm>
            <a:off x="609600" y="2166800"/>
            <a:ext cx="4011300" cy="4691100"/>
          </a:xfrm>
          <a:prstGeom prst="rect">
            <a:avLst/>
          </a:prstGeom>
          <a:noFill/>
          <a:ln>
            <a:noFill/>
          </a:ln>
        </p:spPr>
        <p:txBody>
          <a:bodyPr spcFirstLastPara="1" wrap="square" lIns="121900" tIns="60925" rIns="121900" bIns="60925" anchor="t" anchorCtr="0">
            <a:normAutofit/>
          </a:bodyPr>
          <a:lstStyle>
            <a:lvl1pPr marL="457200" lvl="0" indent="-228600" algn="l">
              <a:lnSpc>
                <a:spcPct val="100000"/>
              </a:lnSpc>
              <a:spcBef>
                <a:spcPts val="400"/>
              </a:spcBef>
              <a:spcAft>
                <a:spcPts val="0"/>
              </a:spcAft>
              <a:buSzPts val="1100"/>
              <a:buNone/>
              <a:defRPr sz="1900"/>
            </a:lvl1pPr>
            <a:lvl2pPr marL="914400" lvl="1" indent="-228600" algn="l">
              <a:lnSpc>
                <a:spcPct val="100000"/>
              </a:lnSpc>
              <a:spcBef>
                <a:spcPts val="300"/>
              </a:spcBef>
              <a:spcAft>
                <a:spcPts val="0"/>
              </a:spcAft>
              <a:buSzPts val="800"/>
              <a:buNone/>
              <a:defRPr sz="1600"/>
            </a:lvl2pPr>
            <a:lvl3pPr marL="1371600" lvl="2" indent="-228600" algn="l">
              <a:lnSpc>
                <a:spcPct val="100000"/>
              </a:lnSpc>
              <a:spcBef>
                <a:spcPts val="300"/>
              </a:spcBef>
              <a:spcAft>
                <a:spcPts val="0"/>
              </a:spcAft>
              <a:buSzPts val="600"/>
              <a:buNone/>
              <a:defRPr sz="1300"/>
            </a:lvl3pPr>
            <a:lvl4pPr marL="1828800" lvl="3" indent="-228600" algn="l">
              <a:lnSpc>
                <a:spcPct val="100000"/>
              </a:lnSpc>
              <a:spcBef>
                <a:spcPts val="200"/>
              </a:spcBef>
              <a:spcAft>
                <a:spcPts val="0"/>
              </a:spcAft>
              <a:buSzPts val="800"/>
              <a:buNone/>
              <a:defRPr sz="1200"/>
            </a:lvl4pPr>
            <a:lvl5pPr marL="2286000" lvl="4" indent="-228600" algn="l">
              <a:lnSpc>
                <a:spcPct val="100000"/>
              </a:lnSpc>
              <a:spcBef>
                <a:spcPts val="200"/>
              </a:spcBef>
              <a:spcAft>
                <a:spcPts val="0"/>
              </a:spcAft>
              <a:buSzPts val="800"/>
              <a:buNone/>
              <a:defRPr sz="1200"/>
            </a:lvl5pPr>
            <a:lvl6pPr marL="2743200" lvl="5" indent="-228600" algn="l">
              <a:lnSpc>
                <a:spcPct val="100000"/>
              </a:lnSpc>
              <a:spcBef>
                <a:spcPts val="200"/>
              </a:spcBef>
              <a:spcAft>
                <a:spcPts val="0"/>
              </a:spcAft>
              <a:buSzPts val="800"/>
              <a:buNone/>
              <a:defRPr sz="1200"/>
            </a:lvl6pPr>
            <a:lvl7pPr marL="3200400" lvl="6" indent="-228600" algn="l">
              <a:lnSpc>
                <a:spcPct val="100000"/>
              </a:lnSpc>
              <a:spcBef>
                <a:spcPts val="200"/>
              </a:spcBef>
              <a:spcAft>
                <a:spcPts val="0"/>
              </a:spcAft>
              <a:buSzPts val="800"/>
              <a:buNone/>
              <a:defRPr sz="1200"/>
            </a:lvl7pPr>
            <a:lvl8pPr marL="3657600" lvl="7" indent="-228600" algn="l">
              <a:lnSpc>
                <a:spcPct val="100000"/>
              </a:lnSpc>
              <a:spcBef>
                <a:spcPts val="200"/>
              </a:spcBef>
              <a:spcAft>
                <a:spcPts val="0"/>
              </a:spcAft>
              <a:buSzPts val="800"/>
              <a:buNone/>
              <a:defRPr sz="1200"/>
            </a:lvl8pPr>
            <a:lvl9pPr marL="4114800" lvl="8" indent="-228600" algn="l">
              <a:lnSpc>
                <a:spcPct val="100000"/>
              </a:lnSpc>
              <a:spcBef>
                <a:spcPts val="200"/>
              </a:spcBef>
              <a:spcAft>
                <a:spcPts val="0"/>
              </a:spcAft>
              <a:buSzPts val="800"/>
              <a:buNone/>
              <a:defRPr sz="1200"/>
            </a:lvl9pPr>
          </a:lstStyle>
          <a:p>
            <a:endParaRPr/>
          </a:p>
        </p:txBody>
      </p:sp>
      <p:sp>
        <p:nvSpPr>
          <p:cNvPr id="52" name="Google Shape;52;g1f79f7f10bc_0_35"/>
          <p:cNvSpPr txBox="1">
            <a:spLocks noGrp="1"/>
          </p:cNvSpPr>
          <p:nvPr>
            <p:ph type="sldNum" idx="12"/>
          </p:nvPr>
        </p:nvSpPr>
        <p:spPr>
          <a:xfrm>
            <a:off x="8737600" y="6248400"/>
            <a:ext cx="2844900" cy="476400"/>
          </a:xfrm>
          <a:prstGeom prst="rect">
            <a:avLst/>
          </a:prstGeom>
          <a:noFill/>
          <a:ln>
            <a:noFill/>
          </a:ln>
        </p:spPr>
        <p:txBody>
          <a:bodyPr spcFirstLastPara="1" wrap="square" lIns="121900" tIns="60925" rIns="121900" bIns="60925" anchor="b" anchorCtr="0">
            <a:noAutofit/>
          </a:bodyPr>
          <a:lstStyle>
            <a:lvl1pPr marL="0" marR="0" lvl="0" indent="0" algn="r">
              <a:lnSpc>
                <a:spcPct val="100000"/>
              </a:lnSpc>
              <a:spcBef>
                <a:spcPts val="0"/>
              </a:spcBef>
              <a:spcAft>
                <a:spcPts val="0"/>
              </a:spcAft>
              <a:buClr>
                <a:srgbClr val="FFFFFF"/>
              </a:buClr>
              <a:buSzPts val="1600"/>
              <a:buFont typeface="Arial"/>
              <a:buNone/>
              <a:defRPr sz="1600" b="0" i="0" u="none" strike="noStrike" cap="none">
                <a:solidFill>
                  <a:srgbClr val="FFFFFF"/>
                </a:solidFill>
                <a:latin typeface="Arial"/>
                <a:ea typeface="Arial"/>
                <a:cs typeface="Arial"/>
                <a:sym typeface="Arial"/>
              </a:defRPr>
            </a:lvl1pPr>
            <a:lvl2pPr marL="0" marR="0" lvl="1" indent="0" algn="r">
              <a:lnSpc>
                <a:spcPct val="100000"/>
              </a:lnSpc>
              <a:spcBef>
                <a:spcPts val="0"/>
              </a:spcBef>
              <a:spcAft>
                <a:spcPts val="0"/>
              </a:spcAft>
              <a:buClr>
                <a:srgbClr val="FFFFFF"/>
              </a:buClr>
              <a:buSzPts val="1600"/>
              <a:buFont typeface="Arial"/>
              <a:buNone/>
              <a:defRPr sz="1600" b="0" i="0" u="none" strike="noStrike" cap="none">
                <a:solidFill>
                  <a:srgbClr val="FFFFFF"/>
                </a:solidFill>
                <a:latin typeface="Arial"/>
                <a:ea typeface="Arial"/>
                <a:cs typeface="Arial"/>
                <a:sym typeface="Arial"/>
              </a:defRPr>
            </a:lvl2pPr>
            <a:lvl3pPr marL="0" marR="0" lvl="2" indent="0" algn="r">
              <a:lnSpc>
                <a:spcPct val="100000"/>
              </a:lnSpc>
              <a:spcBef>
                <a:spcPts val="0"/>
              </a:spcBef>
              <a:spcAft>
                <a:spcPts val="0"/>
              </a:spcAft>
              <a:buClr>
                <a:srgbClr val="FFFFFF"/>
              </a:buClr>
              <a:buSzPts val="1600"/>
              <a:buFont typeface="Arial"/>
              <a:buNone/>
              <a:defRPr sz="1600" b="0" i="0" u="none" strike="noStrike" cap="none">
                <a:solidFill>
                  <a:srgbClr val="FFFFFF"/>
                </a:solidFill>
                <a:latin typeface="Arial"/>
                <a:ea typeface="Arial"/>
                <a:cs typeface="Arial"/>
                <a:sym typeface="Arial"/>
              </a:defRPr>
            </a:lvl3pPr>
            <a:lvl4pPr marL="0" marR="0" lvl="3" indent="0" algn="r">
              <a:lnSpc>
                <a:spcPct val="100000"/>
              </a:lnSpc>
              <a:spcBef>
                <a:spcPts val="0"/>
              </a:spcBef>
              <a:spcAft>
                <a:spcPts val="0"/>
              </a:spcAft>
              <a:buClr>
                <a:srgbClr val="FFFFFF"/>
              </a:buClr>
              <a:buSzPts val="1600"/>
              <a:buFont typeface="Arial"/>
              <a:buNone/>
              <a:defRPr sz="1600" b="0" i="0" u="none" strike="noStrike" cap="none">
                <a:solidFill>
                  <a:srgbClr val="FFFFFF"/>
                </a:solidFill>
                <a:latin typeface="Arial"/>
                <a:ea typeface="Arial"/>
                <a:cs typeface="Arial"/>
                <a:sym typeface="Arial"/>
              </a:defRPr>
            </a:lvl4pPr>
            <a:lvl5pPr marL="0" marR="0" lvl="4" indent="0" algn="r">
              <a:lnSpc>
                <a:spcPct val="100000"/>
              </a:lnSpc>
              <a:spcBef>
                <a:spcPts val="0"/>
              </a:spcBef>
              <a:spcAft>
                <a:spcPts val="0"/>
              </a:spcAft>
              <a:buClr>
                <a:srgbClr val="FFFFFF"/>
              </a:buClr>
              <a:buSzPts val="1600"/>
              <a:buFont typeface="Arial"/>
              <a:buNone/>
              <a:defRPr sz="1600" b="0" i="0" u="none" strike="noStrike" cap="none">
                <a:solidFill>
                  <a:srgbClr val="FFFFFF"/>
                </a:solidFill>
                <a:latin typeface="Arial"/>
                <a:ea typeface="Arial"/>
                <a:cs typeface="Arial"/>
                <a:sym typeface="Arial"/>
              </a:defRPr>
            </a:lvl5pPr>
            <a:lvl6pPr marL="0" marR="0" lvl="5" indent="0" algn="r">
              <a:lnSpc>
                <a:spcPct val="100000"/>
              </a:lnSpc>
              <a:spcBef>
                <a:spcPts val="0"/>
              </a:spcBef>
              <a:spcAft>
                <a:spcPts val="0"/>
              </a:spcAft>
              <a:buClr>
                <a:srgbClr val="FFFFFF"/>
              </a:buClr>
              <a:buSzPts val="1600"/>
              <a:buFont typeface="Arial"/>
              <a:buNone/>
              <a:defRPr sz="1600" b="0" i="0" u="none" strike="noStrike" cap="none">
                <a:solidFill>
                  <a:srgbClr val="FFFFFF"/>
                </a:solidFill>
                <a:latin typeface="Arial"/>
                <a:ea typeface="Arial"/>
                <a:cs typeface="Arial"/>
                <a:sym typeface="Arial"/>
              </a:defRPr>
            </a:lvl6pPr>
            <a:lvl7pPr marL="0" marR="0" lvl="6" indent="0" algn="r">
              <a:lnSpc>
                <a:spcPct val="100000"/>
              </a:lnSpc>
              <a:spcBef>
                <a:spcPts val="0"/>
              </a:spcBef>
              <a:spcAft>
                <a:spcPts val="0"/>
              </a:spcAft>
              <a:buClr>
                <a:srgbClr val="FFFFFF"/>
              </a:buClr>
              <a:buSzPts val="1600"/>
              <a:buFont typeface="Arial"/>
              <a:buNone/>
              <a:defRPr sz="1600" b="0" i="0" u="none" strike="noStrike" cap="none">
                <a:solidFill>
                  <a:srgbClr val="FFFFFF"/>
                </a:solidFill>
                <a:latin typeface="Arial"/>
                <a:ea typeface="Arial"/>
                <a:cs typeface="Arial"/>
                <a:sym typeface="Arial"/>
              </a:defRPr>
            </a:lvl7pPr>
            <a:lvl8pPr marL="0" marR="0" lvl="7" indent="0" algn="r">
              <a:lnSpc>
                <a:spcPct val="100000"/>
              </a:lnSpc>
              <a:spcBef>
                <a:spcPts val="0"/>
              </a:spcBef>
              <a:spcAft>
                <a:spcPts val="0"/>
              </a:spcAft>
              <a:buClr>
                <a:srgbClr val="FFFFFF"/>
              </a:buClr>
              <a:buSzPts val="1600"/>
              <a:buFont typeface="Arial"/>
              <a:buNone/>
              <a:defRPr sz="1600" b="0" i="0" u="none" strike="noStrike" cap="none">
                <a:solidFill>
                  <a:srgbClr val="FFFFFF"/>
                </a:solidFill>
                <a:latin typeface="Arial"/>
                <a:ea typeface="Arial"/>
                <a:cs typeface="Arial"/>
                <a:sym typeface="Arial"/>
              </a:defRPr>
            </a:lvl8pPr>
            <a:lvl9pPr marL="0" marR="0" lvl="8" indent="0" algn="r">
              <a:lnSpc>
                <a:spcPct val="100000"/>
              </a:lnSpc>
              <a:spcBef>
                <a:spcPts val="0"/>
              </a:spcBef>
              <a:spcAft>
                <a:spcPts val="0"/>
              </a:spcAft>
              <a:buClr>
                <a:srgbClr val="FFFFFF"/>
              </a:buClr>
              <a:buSzPts val="1600"/>
              <a:buFont typeface="Arial"/>
              <a:buNone/>
              <a:defRPr sz="1600" b="0" i="0" u="none" strike="noStrike" cap="none">
                <a:solidFill>
                  <a:srgbClr val="FFFFF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53" name="Google Shape;53;g1f79f7f10bc_0_35"/>
          <p:cNvSpPr txBox="1">
            <a:spLocks noGrp="1"/>
          </p:cNvSpPr>
          <p:nvPr>
            <p:ph type="ftr" idx="11"/>
          </p:nvPr>
        </p:nvSpPr>
        <p:spPr>
          <a:xfrm>
            <a:off x="4165600" y="6248400"/>
            <a:ext cx="3860700" cy="476400"/>
          </a:xfrm>
          <a:prstGeom prst="rect">
            <a:avLst/>
          </a:prstGeom>
          <a:noFill/>
          <a:ln>
            <a:noFill/>
          </a:ln>
        </p:spPr>
        <p:txBody>
          <a:bodyPr spcFirstLastPara="1" wrap="square" lIns="121900" tIns="60925" rIns="121900" bIns="60925" anchor="b" anchorCtr="0">
            <a:noAutofit/>
          </a:bodyPr>
          <a:lstStyle>
            <a:lvl1pPr lvl="0" algn="ctr">
              <a:lnSpc>
                <a:spcPct val="100000"/>
              </a:lnSpc>
              <a:spcBef>
                <a:spcPts val="0"/>
              </a:spcBef>
              <a:spcAft>
                <a:spcPts val="0"/>
              </a:spcAft>
              <a:buSzPts val="1900"/>
              <a:buNone/>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54"/>
        <p:cNvGrpSpPr/>
        <p:nvPr/>
      </p:nvGrpSpPr>
      <p:grpSpPr>
        <a:xfrm>
          <a:off x="0" y="0"/>
          <a:ext cx="0" cy="0"/>
          <a:chOff x="0" y="0"/>
          <a:chExt cx="0" cy="0"/>
        </a:xfrm>
      </p:grpSpPr>
      <p:sp>
        <p:nvSpPr>
          <p:cNvPr id="55" name="Google Shape;55;g1f79f7f10bc_0_41"/>
          <p:cNvSpPr txBox="1">
            <a:spLocks noGrp="1"/>
          </p:cNvSpPr>
          <p:nvPr>
            <p:ph type="title"/>
          </p:nvPr>
        </p:nvSpPr>
        <p:spPr>
          <a:xfrm>
            <a:off x="2438384" y="5202133"/>
            <a:ext cx="7315200" cy="566700"/>
          </a:xfrm>
          <a:prstGeom prst="rect">
            <a:avLst/>
          </a:prstGeom>
          <a:noFill/>
          <a:ln>
            <a:noFill/>
          </a:ln>
        </p:spPr>
        <p:txBody>
          <a:bodyPr spcFirstLastPara="1" wrap="square" lIns="121900" tIns="60925" rIns="121900" bIns="60925" anchor="b" anchorCtr="0">
            <a:noAutofit/>
          </a:bodyPr>
          <a:lstStyle>
            <a:lvl1pPr lvl="0" algn="l">
              <a:lnSpc>
                <a:spcPct val="100000"/>
              </a:lnSpc>
              <a:spcBef>
                <a:spcPts val="0"/>
              </a:spcBef>
              <a:spcAft>
                <a:spcPts val="0"/>
              </a:spcAft>
              <a:buSzPts val="1900"/>
              <a:buNone/>
              <a:defRPr sz="2700" b="1"/>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56" name="Google Shape;56;g1f79f7f10bc_0_41"/>
          <p:cNvSpPr>
            <a:spLocks noGrp="1"/>
          </p:cNvSpPr>
          <p:nvPr>
            <p:ph type="pic" idx="2"/>
          </p:nvPr>
        </p:nvSpPr>
        <p:spPr>
          <a:xfrm>
            <a:off x="2348517" y="1087342"/>
            <a:ext cx="7315200" cy="4114800"/>
          </a:xfrm>
          <a:prstGeom prst="rect">
            <a:avLst/>
          </a:prstGeom>
          <a:noFill/>
          <a:ln>
            <a:noFill/>
          </a:ln>
        </p:spPr>
      </p:sp>
      <p:sp>
        <p:nvSpPr>
          <p:cNvPr id="57" name="Google Shape;57;g1f79f7f10bc_0_41"/>
          <p:cNvSpPr txBox="1">
            <a:spLocks noGrp="1"/>
          </p:cNvSpPr>
          <p:nvPr>
            <p:ph type="body" idx="1"/>
          </p:nvPr>
        </p:nvSpPr>
        <p:spPr>
          <a:xfrm>
            <a:off x="2389717" y="5768938"/>
            <a:ext cx="7315200" cy="804900"/>
          </a:xfrm>
          <a:prstGeom prst="rect">
            <a:avLst/>
          </a:prstGeom>
          <a:noFill/>
          <a:ln>
            <a:noFill/>
          </a:ln>
        </p:spPr>
        <p:txBody>
          <a:bodyPr spcFirstLastPara="1" wrap="square" lIns="121900" tIns="60925" rIns="121900" bIns="60925" anchor="t" anchorCtr="0">
            <a:normAutofit/>
          </a:bodyPr>
          <a:lstStyle>
            <a:lvl1pPr marL="457200" lvl="0" indent="-228600" algn="l">
              <a:lnSpc>
                <a:spcPct val="100000"/>
              </a:lnSpc>
              <a:spcBef>
                <a:spcPts val="400"/>
              </a:spcBef>
              <a:spcAft>
                <a:spcPts val="0"/>
              </a:spcAft>
              <a:buSzPts val="1100"/>
              <a:buNone/>
              <a:defRPr sz="1900"/>
            </a:lvl1pPr>
            <a:lvl2pPr marL="914400" lvl="1" indent="-228600" algn="l">
              <a:lnSpc>
                <a:spcPct val="100000"/>
              </a:lnSpc>
              <a:spcBef>
                <a:spcPts val="300"/>
              </a:spcBef>
              <a:spcAft>
                <a:spcPts val="0"/>
              </a:spcAft>
              <a:buSzPts val="800"/>
              <a:buNone/>
              <a:defRPr sz="1600"/>
            </a:lvl2pPr>
            <a:lvl3pPr marL="1371600" lvl="2" indent="-228600" algn="l">
              <a:lnSpc>
                <a:spcPct val="100000"/>
              </a:lnSpc>
              <a:spcBef>
                <a:spcPts val="300"/>
              </a:spcBef>
              <a:spcAft>
                <a:spcPts val="0"/>
              </a:spcAft>
              <a:buSzPts val="600"/>
              <a:buNone/>
              <a:defRPr sz="1300"/>
            </a:lvl3pPr>
            <a:lvl4pPr marL="1828800" lvl="3" indent="-228600" algn="l">
              <a:lnSpc>
                <a:spcPct val="100000"/>
              </a:lnSpc>
              <a:spcBef>
                <a:spcPts val="200"/>
              </a:spcBef>
              <a:spcAft>
                <a:spcPts val="0"/>
              </a:spcAft>
              <a:buSzPts val="800"/>
              <a:buNone/>
              <a:defRPr sz="1200"/>
            </a:lvl4pPr>
            <a:lvl5pPr marL="2286000" lvl="4" indent="-228600" algn="l">
              <a:lnSpc>
                <a:spcPct val="100000"/>
              </a:lnSpc>
              <a:spcBef>
                <a:spcPts val="200"/>
              </a:spcBef>
              <a:spcAft>
                <a:spcPts val="0"/>
              </a:spcAft>
              <a:buSzPts val="800"/>
              <a:buNone/>
              <a:defRPr sz="1200"/>
            </a:lvl5pPr>
            <a:lvl6pPr marL="2743200" lvl="5" indent="-228600" algn="l">
              <a:lnSpc>
                <a:spcPct val="100000"/>
              </a:lnSpc>
              <a:spcBef>
                <a:spcPts val="200"/>
              </a:spcBef>
              <a:spcAft>
                <a:spcPts val="0"/>
              </a:spcAft>
              <a:buSzPts val="800"/>
              <a:buNone/>
              <a:defRPr sz="1200"/>
            </a:lvl6pPr>
            <a:lvl7pPr marL="3200400" lvl="6" indent="-228600" algn="l">
              <a:lnSpc>
                <a:spcPct val="100000"/>
              </a:lnSpc>
              <a:spcBef>
                <a:spcPts val="200"/>
              </a:spcBef>
              <a:spcAft>
                <a:spcPts val="0"/>
              </a:spcAft>
              <a:buSzPts val="800"/>
              <a:buNone/>
              <a:defRPr sz="1200"/>
            </a:lvl7pPr>
            <a:lvl8pPr marL="3657600" lvl="7" indent="-228600" algn="l">
              <a:lnSpc>
                <a:spcPct val="100000"/>
              </a:lnSpc>
              <a:spcBef>
                <a:spcPts val="200"/>
              </a:spcBef>
              <a:spcAft>
                <a:spcPts val="0"/>
              </a:spcAft>
              <a:buSzPts val="800"/>
              <a:buNone/>
              <a:defRPr sz="1200"/>
            </a:lvl8pPr>
            <a:lvl9pPr marL="4114800" lvl="8" indent="-228600" algn="l">
              <a:lnSpc>
                <a:spcPct val="100000"/>
              </a:lnSpc>
              <a:spcBef>
                <a:spcPts val="200"/>
              </a:spcBef>
              <a:spcAft>
                <a:spcPts val="0"/>
              </a:spcAft>
              <a:buSzPts val="800"/>
              <a:buNone/>
              <a:defRPr sz="1200"/>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ustom Layout 2">
  <p:cSld name="CUSTOM_1">
    <p:spTree>
      <p:nvGrpSpPr>
        <p:cNvPr id="1" name="Shape 58"/>
        <p:cNvGrpSpPr/>
        <p:nvPr/>
      </p:nvGrpSpPr>
      <p:grpSpPr>
        <a:xfrm>
          <a:off x="0" y="0"/>
          <a:ext cx="0" cy="0"/>
          <a:chOff x="0" y="0"/>
          <a:chExt cx="0" cy="0"/>
        </a:xfrm>
      </p:grpSpPr>
      <p:sp>
        <p:nvSpPr>
          <p:cNvPr id="59" name="Google Shape;59;g1f79f7f10bc_0_72"/>
          <p:cNvSpPr txBox="1">
            <a:spLocks noGrp="1"/>
          </p:cNvSpPr>
          <p:nvPr>
            <p:ph type="title"/>
          </p:nvPr>
        </p:nvSpPr>
        <p:spPr>
          <a:xfrm>
            <a:off x="1219200" y="919533"/>
            <a:ext cx="9753600" cy="1066800"/>
          </a:xfrm>
          <a:prstGeom prst="rect">
            <a:avLst/>
          </a:prstGeom>
          <a:noFill/>
          <a:ln>
            <a:noFill/>
          </a:ln>
        </p:spPr>
        <p:txBody>
          <a:bodyPr spcFirstLastPara="1" wrap="square" lIns="121900" tIns="60925" rIns="121900" bIns="60925" anchor="t" anchorCtr="0">
            <a:noAutofit/>
          </a:bodyPr>
          <a:lstStyle>
            <a:lvl1pPr lvl="0" algn="ctr">
              <a:lnSpc>
                <a:spcPct val="100000"/>
              </a:lnSpc>
              <a:spcBef>
                <a:spcPts val="0"/>
              </a:spcBef>
              <a:spcAft>
                <a:spcPts val="0"/>
              </a:spcAft>
              <a:buSzPts val="4300"/>
              <a:buNone/>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Slide">
  <p:cSld name="TITLE_3">
    <p:spTree>
      <p:nvGrpSpPr>
        <p:cNvPr id="1" name="Shape 60"/>
        <p:cNvGrpSpPr/>
        <p:nvPr/>
      </p:nvGrpSpPr>
      <p:grpSpPr>
        <a:xfrm>
          <a:off x="0" y="0"/>
          <a:ext cx="0" cy="0"/>
          <a:chOff x="0" y="0"/>
          <a:chExt cx="0" cy="0"/>
        </a:xfrm>
      </p:grpSpPr>
      <p:sp>
        <p:nvSpPr>
          <p:cNvPr id="61" name="Google Shape;61;g1f79f7f10bc_0_62"/>
          <p:cNvSpPr txBox="1">
            <a:spLocks noGrp="1"/>
          </p:cNvSpPr>
          <p:nvPr>
            <p:ph type="ctrTitle"/>
          </p:nvPr>
        </p:nvSpPr>
        <p:spPr>
          <a:xfrm>
            <a:off x="1524000" y="1122363"/>
            <a:ext cx="9144000" cy="2387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g1f79f7f10bc_0_62"/>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63" name="Google Shape;63;g1f79f7f10bc_0_62"/>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64" name="Google Shape;64;g1f79f7f10bc_0_62"/>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g1f79f7f10bc_0_62"/>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18" Type="http://schemas.openxmlformats.org/officeDocument/2006/relationships/image" Target="../media/image6.png"/><Relationship Id="rId3" Type="http://schemas.openxmlformats.org/officeDocument/2006/relationships/slideLayout" Target="../slideLayouts/slideLayout3.xml"/><Relationship Id="rId21" Type="http://schemas.openxmlformats.org/officeDocument/2006/relationships/image" Target="../media/image9.png"/><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5.png"/><Relationship Id="rId2" Type="http://schemas.openxmlformats.org/officeDocument/2006/relationships/slideLayout" Target="../slideLayouts/slideLayout2.xml"/><Relationship Id="rId16" Type="http://schemas.openxmlformats.org/officeDocument/2006/relationships/image" Target="../media/image4.jpg"/><Relationship Id="rId20" Type="http://schemas.openxmlformats.org/officeDocument/2006/relationships/image" Target="../media/image8.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2.png"/><Relationship Id="rId5" Type="http://schemas.openxmlformats.org/officeDocument/2006/relationships/slideLayout" Target="../slideLayouts/slideLayout5.xml"/><Relationship Id="rId15" Type="http://schemas.openxmlformats.org/officeDocument/2006/relationships/image" Target="../media/image3.png"/><Relationship Id="rId23" Type="http://schemas.openxmlformats.org/officeDocument/2006/relationships/image" Target="../media/image11.jpg"/><Relationship Id="rId10" Type="http://schemas.openxmlformats.org/officeDocument/2006/relationships/slideLayout" Target="../slideLayouts/slideLayout10.xml"/><Relationship Id="rId19" Type="http://schemas.openxmlformats.org/officeDocument/2006/relationships/image" Target="../media/image7.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 Id="rId22" Type="http://schemas.openxmlformats.org/officeDocument/2006/relationships/image" Target="../media/image10.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g1f79f7f10bc_0_5"/>
          <p:cNvSpPr txBox="1">
            <a:spLocks noGrp="1"/>
          </p:cNvSpPr>
          <p:nvPr>
            <p:ph type="sldNum" idx="12"/>
          </p:nvPr>
        </p:nvSpPr>
        <p:spPr>
          <a:xfrm>
            <a:off x="8737600" y="6248400"/>
            <a:ext cx="2844900" cy="476400"/>
          </a:xfrm>
          <a:prstGeom prst="rect">
            <a:avLst/>
          </a:prstGeom>
          <a:noFill/>
          <a:ln>
            <a:noFill/>
          </a:ln>
        </p:spPr>
        <p:txBody>
          <a:bodyPr spcFirstLastPara="1" wrap="square" lIns="121900" tIns="60925" rIns="121900" bIns="60925" anchor="b" anchorCtr="0">
            <a:noAutofit/>
          </a:bodyPr>
          <a:lstStyle>
            <a:lvl1pPr marL="0" marR="0" lvl="0" indent="0" algn="r" rtl="0">
              <a:lnSpc>
                <a:spcPct val="100000"/>
              </a:lnSpc>
              <a:spcBef>
                <a:spcPts val="0"/>
              </a:spcBef>
              <a:spcAft>
                <a:spcPts val="0"/>
              </a:spcAft>
              <a:buClr>
                <a:srgbClr val="FFFFFF"/>
              </a:buClr>
              <a:buSzPts val="1600"/>
              <a:buFont typeface="Arial"/>
              <a:buNone/>
              <a:defRPr sz="1600" b="0" i="0" u="none" strike="noStrike" cap="none">
                <a:solidFill>
                  <a:srgbClr val="FFFFFF"/>
                </a:solidFill>
                <a:latin typeface="Arial"/>
                <a:ea typeface="Arial"/>
                <a:cs typeface="Arial"/>
                <a:sym typeface="Arial"/>
              </a:defRPr>
            </a:lvl1pPr>
            <a:lvl2pPr marL="0" marR="0" lvl="1" indent="0" algn="r" rtl="0">
              <a:lnSpc>
                <a:spcPct val="100000"/>
              </a:lnSpc>
              <a:spcBef>
                <a:spcPts val="0"/>
              </a:spcBef>
              <a:spcAft>
                <a:spcPts val="0"/>
              </a:spcAft>
              <a:buClr>
                <a:srgbClr val="FFFFFF"/>
              </a:buClr>
              <a:buSzPts val="1600"/>
              <a:buFont typeface="Arial"/>
              <a:buNone/>
              <a:defRPr sz="1600" b="0" i="0" u="none" strike="noStrike" cap="none">
                <a:solidFill>
                  <a:srgbClr val="FFFFFF"/>
                </a:solidFill>
                <a:latin typeface="Arial"/>
                <a:ea typeface="Arial"/>
                <a:cs typeface="Arial"/>
                <a:sym typeface="Arial"/>
              </a:defRPr>
            </a:lvl2pPr>
            <a:lvl3pPr marL="0" marR="0" lvl="2" indent="0" algn="r" rtl="0">
              <a:lnSpc>
                <a:spcPct val="100000"/>
              </a:lnSpc>
              <a:spcBef>
                <a:spcPts val="0"/>
              </a:spcBef>
              <a:spcAft>
                <a:spcPts val="0"/>
              </a:spcAft>
              <a:buClr>
                <a:srgbClr val="FFFFFF"/>
              </a:buClr>
              <a:buSzPts val="1600"/>
              <a:buFont typeface="Arial"/>
              <a:buNone/>
              <a:defRPr sz="1600" b="0" i="0" u="none" strike="noStrike" cap="none">
                <a:solidFill>
                  <a:srgbClr val="FFFFFF"/>
                </a:solidFill>
                <a:latin typeface="Arial"/>
                <a:ea typeface="Arial"/>
                <a:cs typeface="Arial"/>
                <a:sym typeface="Arial"/>
              </a:defRPr>
            </a:lvl3pPr>
            <a:lvl4pPr marL="0" marR="0" lvl="3" indent="0" algn="r" rtl="0">
              <a:lnSpc>
                <a:spcPct val="100000"/>
              </a:lnSpc>
              <a:spcBef>
                <a:spcPts val="0"/>
              </a:spcBef>
              <a:spcAft>
                <a:spcPts val="0"/>
              </a:spcAft>
              <a:buClr>
                <a:srgbClr val="FFFFFF"/>
              </a:buClr>
              <a:buSzPts val="1600"/>
              <a:buFont typeface="Arial"/>
              <a:buNone/>
              <a:defRPr sz="1600" b="0" i="0" u="none" strike="noStrike" cap="none">
                <a:solidFill>
                  <a:srgbClr val="FFFFFF"/>
                </a:solidFill>
                <a:latin typeface="Arial"/>
                <a:ea typeface="Arial"/>
                <a:cs typeface="Arial"/>
                <a:sym typeface="Arial"/>
              </a:defRPr>
            </a:lvl4pPr>
            <a:lvl5pPr marL="0" marR="0" lvl="4" indent="0" algn="r" rtl="0">
              <a:lnSpc>
                <a:spcPct val="100000"/>
              </a:lnSpc>
              <a:spcBef>
                <a:spcPts val="0"/>
              </a:spcBef>
              <a:spcAft>
                <a:spcPts val="0"/>
              </a:spcAft>
              <a:buClr>
                <a:srgbClr val="FFFFFF"/>
              </a:buClr>
              <a:buSzPts val="1600"/>
              <a:buFont typeface="Arial"/>
              <a:buNone/>
              <a:defRPr sz="1600" b="0" i="0" u="none" strike="noStrike" cap="none">
                <a:solidFill>
                  <a:srgbClr val="FFFFFF"/>
                </a:solidFill>
                <a:latin typeface="Arial"/>
                <a:ea typeface="Arial"/>
                <a:cs typeface="Arial"/>
                <a:sym typeface="Arial"/>
              </a:defRPr>
            </a:lvl5pPr>
            <a:lvl6pPr marL="0" marR="0" lvl="5" indent="0" algn="r" rtl="0">
              <a:lnSpc>
                <a:spcPct val="100000"/>
              </a:lnSpc>
              <a:spcBef>
                <a:spcPts val="0"/>
              </a:spcBef>
              <a:spcAft>
                <a:spcPts val="0"/>
              </a:spcAft>
              <a:buClr>
                <a:srgbClr val="FFFFFF"/>
              </a:buClr>
              <a:buSzPts val="1600"/>
              <a:buFont typeface="Arial"/>
              <a:buNone/>
              <a:defRPr sz="1600" b="0" i="0" u="none" strike="noStrike" cap="none">
                <a:solidFill>
                  <a:srgbClr val="FFFFFF"/>
                </a:solidFill>
                <a:latin typeface="Arial"/>
                <a:ea typeface="Arial"/>
                <a:cs typeface="Arial"/>
                <a:sym typeface="Arial"/>
              </a:defRPr>
            </a:lvl6pPr>
            <a:lvl7pPr marL="0" marR="0" lvl="6" indent="0" algn="r" rtl="0">
              <a:lnSpc>
                <a:spcPct val="100000"/>
              </a:lnSpc>
              <a:spcBef>
                <a:spcPts val="0"/>
              </a:spcBef>
              <a:spcAft>
                <a:spcPts val="0"/>
              </a:spcAft>
              <a:buClr>
                <a:srgbClr val="FFFFFF"/>
              </a:buClr>
              <a:buSzPts val="1600"/>
              <a:buFont typeface="Arial"/>
              <a:buNone/>
              <a:defRPr sz="1600" b="0" i="0" u="none" strike="noStrike" cap="none">
                <a:solidFill>
                  <a:srgbClr val="FFFFFF"/>
                </a:solidFill>
                <a:latin typeface="Arial"/>
                <a:ea typeface="Arial"/>
                <a:cs typeface="Arial"/>
                <a:sym typeface="Arial"/>
              </a:defRPr>
            </a:lvl7pPr>
            <a:lvl8pPr marL="0" marR="0" lvl="7" indent="0" algn="r" rtl="0">
              <a:lnSpc>
                <a:spcPct val="100000"/>
              </a:lnSpc>
              <a:spcBef>
                <a:spcPts val="0"/>
              </a:spcBef>
              <a:spcAft>
                <a:spcPts val="0"/>
              </a:spcAft>
              <a:buClr>
                <a:srgbClr val="FFFFFF"/>
              </a:buClr>
              <a:buSzPts val="1600"/>
              <a:buFont typeface="Arial"/>
              <a:buNone/>
              <a:defRPr sz="1600" b="0" i="0" u="none" strike="noStrike" cap="none">
                <a:solidFill>
                  <a:srgbClr val="FFFFFF"/>
                </a:solidFill>
                <a:latin typeface="Arial"/>
                <a:ea typeface="Arial"/>
                <a:cs typeface="Arial"/>
                <a:sym typeface="Arial"/>
              </a:defRPr>
            </a:lvl8pPr>
            <a:lvl9pPr marL="0" marR="0" lvl="8" indent="0" algn="r" rtl="0">
              <a:lnSpc>
                <a:spcPct val="100000"/>
              </a:lnSpc>
              <a:spcBef>
                <a:spcPts val="0"/>
              </a:spcBef>
              <a:spcAft>
                <a:spcPts val="0"/>
              </a:spcAft>
              <a:buClr>
                <a:srgbClr val="FFFFFF"/>
              </a:buClr>
              <a:buSzPts val="1600"/>
              <a:buFont typeface="Arial"/>
              <a:buNone/>
              <a:defRPr sz="1600" b="0" i="0" u="none" strike="noStrike" cap="none">
                <a:solidFill>
                  <a:srgbClr val="FFFFF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7" name="Google Shape;7;g1f79f7f10bc_0_5"/>
          <p:cNvSpPr txBox="1">
            <a:spLocks noGrp="1"/>
          </p:cNvSpPr>
          <p:nvPr>
            <p:ph type="title"/>
          </p:nvPr>
        </p:nvSpPr>
        <p:spPr>
          <a:xfrm>
            <a:off x="1219200" y="919533"/>
            <a:ext cx="9753600" cy="1066800"/>
          </a:xfrm>
          <a:prstGeom prst="rect">
            <a:avLst/>
          </a:prstGeom>
          <a:noFill/>
          <a:ln>
            <a:noFill/>
          </a:ln>
        </p:spPr>
        <p:txBody>
          <a:bodyPr spcFirstLastPara="1" wrap="square" lIns="121900" tIns="60925" rIns="121900" bIns="60925" anchor="ctr" anchorCtr="0">
            <a:noAutofit/>
          </a:bodyPr>
          <a:lstStyle>
            <a:lvl1pPr marR="0" lvl="0" algn="ctr" rtl="0">
              <a:lnSpc>
                <a:spcPct val="100000"/>
              </a:lnSpc>
              <a:spcBef>
                <a:spcPts val="0"/>
              </a:spcBef>
              <a:spcAft>
                <a:spcPts val="0"/>
              </a:spcAft>
              <a:buClr>
                <a:schemeClr val="dk1"/>
              </a:buClr>
              <a:buSzPts val="4300"/>
              <a:buFont typeface="Arial"/>
              <a:buNone/>
              <a:defRPr sz="4300" b="1" i="0" u="none" strike="noStrike" cap="none">
                <a:solidFill>
                  <a:schemeClr val="dk1"/>
                </a:solidFill>
                <a:latin typeface="Garamond"/>
                <a:ea typeface="Garamond"/>
                <a:cs typeface="Garamond"/>
                <a:sym typeface="Garamond"/>
              </a:defRPr>
            </a:lvl1pPr>
            <a:lvl2pPr marR="0" lvl="1" algn="ctr" rtl="0">
              <a:lnSpc>
                <a:spcPct val="100000"/>
              </a:lnSpc>
              <a:spcBef>
                <a:spcPts val="0"/>
              </a:spcBef>
              <a:spcAft>
                <a:spcPts val="0"/>
              </a:spcAft>
              <a:buClr>
                <a:schemeClr val="dk1"/>
              </a:buClr>
              <a:buSzPts val="1900"/>
              <a:buFont typeface="Arial"/>
              <a:buNone/>
              <a:defRPr sz="5900" b="1" i="0" u="none" strike="noStrike" cap="none">
                <a:solidFill>
                  <a:schemeClr val="dk1"/>
                </a:solidFill>
                <a:latin typeface="Garamond"/>
                <a:ea typeface="Garamond"/>
                <a:cs typeface="Garamond"/>
                <a:sym typeface="Garamond"/>
              </a:defRPr>
            </a:lvl2pPr>
            <a:lvl3pPr marR="0" lvl="2" algn="ctr" rtl="0">
              <a:lnSpc>
                <a:spcPct val="100000"/>
              </a:lnSpc>
              <a:spcBef>
                <a:spcPts val="0"/>
              </a:spcBef>
              <a:spcAft>
                <a:spcPts val="0"/>
              </a:spcAft>
              <a:buClr>
                <a:schemeClr val="dk1"/>
              </a:buClr>
              <a:buSzPts val="1900"/>
              <a:buFont typeface="Arial"/>
              <a:buNone/>
              <a:defRPr sz="5900" b="1" i="0" u="none" strike="noStrike" cap="none">
                <a:solidFill>
                  <a:schemeClr val="dk1"/>
                </a:solidFill>
                <a:latin typeface="Garamond"/>
                <a:ea typeface="Garamond"/>
                <a:cs typeface="Garamond"/>
                <a:sym typeface="Garamond"/>
              </a:defRPr>
            </a:lvl3pPr>
            <a:lvl4pPr marR="0" lvl="3" algn="ctr" rtl="0">
              <a:lnSpc>
                <a:spcPct val="100000"/>
              </a:lnSpc>
              <a:spcBef>
                <a:spcPts val="0"/>
              </a:spcBef>
              <a:spcAft>
                <a:spcPts val="0"/>
              </a:spcAft>
              <a:buClr>
                <a:schemeClr val="dk1"/>
              </a:buClr>
              <a:buSzPts val="1900"/>
              <a:buFont typeface="Arial"/>
              <a:buNone/>
              <a:defRPr sz="5900" b="1" i="0" u="none" strike="noStrike" cap="none">
                <a:solidFill>
                  <a:schemeClr val="dk1"/>
                </a:solidFill>
                <a:latin typeface="Garamond"/>
                <a:ea typeface="Garamond"/>
                <a:cs typeface="Garamond"/>
                <a:sym typeface="Garamond"/>
              </a:defRPr>
            </a:lvl4pPr>
            <a:lvl5pPr marR="0" lvl="4" algn="ctr" rtl="0">
              <a:lnSpc>
                <a:spcPct val="100000"/>
              </a:lnSpc>
              <a:spcBef>
                <a:spcPts val="0"/>
              </a:spcBef>
              <a:spcAft>
                <a:spcPts val="0"/>
              </a:spcAft>
              <a:buClr>
                <a:schemeClr val="dk1"/>
              </a:buClr>
              <a:buSzPts val="1900"/>
              <a:buFont typeface="Arial"/>
              <a:buNone/>
              <a:defRPr sz="5900" b="1" i="0" u="none" strike="noStrike" cap="none">
                <a:solidFill>
                  <a:schemeClr val="dk1"/>
                </a:solidFill>
                <a:latin typeface="Garamond"/>
                <a:ea typeface="Garamond"/>
                <a:cs typeface="Garamond"/>
                <a:sym typeface="Garamond"/>
              </a:defRPr>
            </a:lvl5pPr>
            <a:lvl6pPr marR="0" lvl="5" algn="ctr" rtl="0">
              <a:lnSpc>
                <a:spcPct val="100000"/>
              </a:lnSpc>
              <a:spcBef>
                <a:spcPts val="0"/>
              </a:spcBef>
              <a:spcAft>
                <a:spcPts val="0"/>
              </a:spcAft>
              <a:buClr>
                <a:schemeClr val="dk1"/>
              </a:buClr>
              <a:buSzPts val="1900"/>
              <a:buFont typeface="Arial"/>
              <a:buNone/>
              <a:defRPr sz="5900" b="1" i="0" u="none" strike="noStrike" cap="none">
                <a:solidFill>
                  <a:schemeClr val="dk1"/>
                </a:solidFill>
                <a:latin typeface="Garamond"/>
                <a:ea typeface="Garamond"/>
                <a:cs typeface="Garamond"/>
                <a:sym typeface="Garamond"/>
              </a:defRPr>
            </a:lvl6pPr>
            <a:lvl7pPr marR="0" lvl="6" algn="ctr" rtl="0">
              <a:lnSpc>
                <a:spcPct val="100000"/>
              </a:lnSpc>
              <a:spcBef>
                <a:spcPts val="0"/>
              </a:spcBef>
              <a:spcAft>
                <a:spcPts val="0"/>
              </a:spcAft>
              <a:buClr>
                <a:schemeClr val="dk1"/>
              </a:buClr>
              <a:buSzPts val="1900"/>
              <a:buFont typeface="Arial"/>
              <a:buNone/>
              <a:defRPr sz="5900" b="1" i="0" u="none" strike="noStrike" cap="none">
                <a:solidFill>
                  <a:schemeClr val="dk1"/>
                </a:solidFill>
                <a:latin typeface="Garamond"/>
                <a:ea typeface="Garamond"/>
                <a:cs typeface="Garamond"/>
                <a:sym typeface="Garamond"/>
              </a:defRPr>
            </a:lvl7pPr>
            <a:lvl8pPr marR="0" lvl="7" algn="ctr" rtl="0">
              <a:lnSpc>
                <a:spcPct val="100000"/>
              </a:lnSpc>
              <a:spcBef>
                <a:spcPts val="0"/>
              </a:spcBef>
              <a:spcAft>
                <a:spcPts val="0"/>
              </a:spcAft>
              <a:buClr>
                <a:schemeClr val="dk1"/>
              </a:buClr>
              <a:buSzPts val="1900"/>
              <a:buFont typeface="Arial"/>
              <a:buNone/>
              <a:defRPr sz="5900" b="1" i="0" u="none" strike="noStrike" cap="none">
                <a:solidFill>
                  <a:schemeClr val="dk1"/>
                </a:solidFill>
                <a:latin typeface="Garamond"/>
                <a:ea typeface="Garamond"/>
                <a:cs typeface="Garamond"/>
                <a:sym typeface="Garamond"/>
              </a:defRPr>
            </a:lvl8pPr>
            <a:lvl9pPr marR="0" lvl="8" algn="ctr" rtl="0">
              <a:lnSpc>
                <a:spcPct val="100000"/>
              </a:lnSpc>
              <a:spcBef>
                <a:spcPts val="0"/>
              </a:spcBef>
              <a:spcAft>
                <a:spcPts val="0"/>
              </a:spcAft>
              <a:buClr>
                <a:schemeClr val="dk1"/>
              </a:buClr>
              <a:buSzPts val="1900"/>
              <a:buFont typeface="Arial"/>
              <a:buNone/>
              <a:defRPr sz="5900" b="1" i="0" u="none" strike="noStrike" cap="none">
                <a:solidFill>
                  <a:schemeClr val="dk1"/>
                </a:solidFill>
                <a:latin typeface="Garamond"/>
                <a:ea typeface="Garamond"/>
                <a:cs typeface="Garamond"/>
                <a:sym typeface="Garamond"/>
              </a:defRPr>
            </a:lvl9pPr>
          </a:lstStyle>
          <a:p>
            <a:endParaRPr/>
          </a:p>
        </p:txBody>
      </p:sp>
      <p:sp>
        <p:nvSpPr>
          <p:cNvPr id="8" name="Google Shape;8;g1f79f7f10bc_0_5"/>
          <p:cNvSpPr txBox="1">
            <a:spLocks noGrp="1"/>
          </p:cNvSpPr>
          <p:nvPr>
            <p:ph type="ftr" idx="11"/>
          </p:nvPr>
        </p:nvSpPr>
        <p:spPr>
          <a:xfrm>
            <a:off x="4165600" y="6248400"/>
            <a:ext cx="3860700" cy="476400"/>
          </a:xfrm>
          <a:prstGeom prst="rect">
            <a:avLst/>
          </a:prstGeom>
          <a:noFill/>
          <a:ln>
            <a:noFill/>
          </a:ln>
        </p:spPr>
        <p:txBody>
          <a:bodyPr spcFirstLastPara="1" wrap="square" lIns="121900" tIns="60925" rIns="121900" bIns="60925" anchor="b" anchorCtr="0">
            <a:noAutofit/>
          </a:bodyPr>
          <a:lstStyle>
            <a:lvl1pPr marR="0" lvl="0" algn="ctr" rtl="0">
              <a:lnSpc>
                <a:spcPct val="100000"/>
              </a:lnSpc>
              <a:spcBef>
                <a:spcPts val="0"/>
              </a:spcBef>
              <a:spcAft>
                <a:spcPts val="0"/>
              </a:spcAft>
              <a:buClr>
                <a:srgbClr val="000000"/>
              </a:buClr>
              <a:buSzPts val="1900"/>
              <a:buFont typeface="Arial"/>
              <a:buNone/>
              <a:defRPr sz="1600" b="0" i="0" u="none" strike="noStrike" cap="none">
                <a:solidFill>
                  <a:schemeClr val="lt1"/>
                </a:solidFill>
                <a:latin typeface="Arial"/>
                <a:ea typeface="Arial"/>
                <a:cs typeface="Arial"/>
                <a:sym typeface="Arial"/>
              </a:defRPr>
            </a:lvl1pPr>
            <a:lvl2pPr marR="0" lvl="1" algn="l" rtl="0">
              <a:lnSpc>
                <a:spcPct val="100000"/>
              </a:lnSpc>
              <a:spcBef>
                <a:spcPts val="0"/>
              </a:spcBef>
              <a:spcAft>
                <a:spcPts val="0"/>
              </a:spcAft>
              <a:buClr>
                <a:srgbClr val="000000"/>
              </a:buClr>
              <a:buSzPts val="1900"/>
              <a:buFont typeface="Arial"/>
              <a:buNone/>
              <a:defRPr sz="3200" b="0" i="0" u="sng" strike="noStrike" cap="none">
                <a:solidFill>
                  <a:schemeClr val="lt1"/>
                </a:solidFill>
                <a:latin typeface="Garamond"/>
                <a:ea typeface="Garamond"/>
                <a:cs typeface="Garamond"/>
                <a:sym typeface="Garamond"/>
              </a:defRPr>
            </a:lvl2pPr>
            <a:lvl3pPr marR="0" lvl="2" algn="l" rtl="0">
              <a:lnSpc>
                <a:spcPct val="100000"/>
              </a:lnSpc>
              <a:spcBef>
                <a:spcPts val="0"/>
              </a:spcBef>
              <a:spcAft>
                <a:spcPts val="0"/>
              </a:spcAft>
              <a:buClr>
                <a:srgbClr val="000000"/>
              </a:buClr>
              <a:buSzPts val="1900"/>
              <a:buFont typeface="Arial"/>
              <a:buNone/>
              <a:defRPr sz="3200" b="0" i="0" u="sng" strike="noStrike" cap="none">
                <a:solidFill>
                  <a:schemeClr val="lt1"/>
                </a:solidFill>
                <a:latin typeface="Garamond"/>
                <a:ea typeface="Garamond"/>
                <a:cs typeface="Garamond"/>
                <a:sym typeface="Garamond"/>
              </a:defRPr>
            </a:lvl3pPr>
            <a:lvl4pPr marR="0" lvl="3" algn="l" rtl="0">
              <a:lnSpc>
                <a:spcPct val="100000"/>
              </a:lnSpc>
              <a:spcBef>
                <a:spcPts val="0"/>
              </a:spcBef>
              <a:spcAft>
                <a:spcPts val="0"/>
              </a:spcAft>
              <a:buClr>
                <a:srgbClr val="000000"/>
              </a:buClr>
              <a:buSzPts val="1900"/>
              <a:buFont typeface="Arial"/>
              <a:buNone/>
              <a:defRPr sz="3200" b="0" i="0" u="sng" strike="noStrike" cap="none">
                <a:solidFill>
                  <a:schemeClr val="lt1"/>
                </a:solidFill>
                <a:latin typeface="Garamond"/>
                <a:ea typeface="Garamond"/>
                <a:cs typeface="Garamond"/>
                <a:sym typeface="Garamond"/>
              </a:defRPr>
            </a:lvl4pPr>
            <a:lvl5pPr marR="0" lvl="4" algn="l" rtl="0">
              <a:lnSpc>
                <a:spcPct val="100000"/>
              </a:lnSpc>
              <a:spcBef>
                <a:spcPts val="0"/>
              </a:spcBef>
              <a:spcAft>
                <a:spcPts val="0"/>
              </a:spcAft>
              <a:buClr>
                <a:srgbClr val="000000"/>
              </a:buClr>
              <a:buSzPts val="1900"/>
              <a:buFont typeface="Arial"/>
              <a:buNone/>
              <a:defRPr sz="3200" b="0" i="0" u="sng" strike="noStrike" cap="none">
                <a:solidFill>
                  <a:schemeClr val="lt1"/>
                </a:solidFill>
                <a:latin typeface="Garamond"/>
                <a:ea typeface="Garamond"/>
                <a:cs typeface="Garamond"/>
                <a:sym typeface="Garamond"/>
              </a:defRPr>
            </a:lvl5pPr>
            <a:lvl6pPr marR="0" lvl="5" algn="l" rtl="0">
              <a:lnSpc>
                <a:spcPct val="100000"/>
              </a:lnSpc>
              <a:spcBef>
                <a:spcPts val="0"/>
              </a:spcBef>
              <a:spcAft>
                <a:spcPts val="0"/>
              </a:spcAft>
              <a:buClr>
                <a:srgbClr val="000000"/>
              </a:buClr>
              <a:buSzPts val="1900"/>
              <a:buFont typeface="Arial"/>
              <a:buNone/>
              <a:defRPr sz="3200" b="0" i="0" u="sng" strike="noStrike" cap="none">
                <a:solidFill>
                  <a:schemeClr val="lt1"/>
                </a:solidFill>
                <a:latin typeface="Garamond"/>
                <a:ea typeface="Garamond"/>
                <a:cs typeface="Garamond"/>
                <a:sym typeface="Garamond"/>
              </a:defRPr>
            </a:lvl6pPr>
            <a:lvl7pPr marR="0" lvl="6" algn="l" rtl="0">
              <a:lnSpc>
                <a:spcPct val="100000"/>
              </a:lnSpc>
              <a:spcBef>
                <a:spcPts val="0"/>
              </a:spcBef>
              <a:spcAft>
                <a:spcPts val="0"/>
              </a:spcAft>
              <a:buClr>
                <a:srgbClr val="000000"/>
              </a:buClr>
              <a:buSzPts val="1900"/>
              <a:buFont typeface="Arial"/>
              <a:buNone/>
              <a:defRPr sz="3200" b="0" i="0" u="sng" strike="noStrike" cap="none">
                <a:solidFill>
                  <a:schemeClr val="lt1"/>
                </a:solidFill>
                <a:latin typeface="Garamond"/>
                <a:ea typeface="Garamond"/>
                <a:cs typeface="Garamond"/>
                <a:sym typeface="Garamond"/>
              </a:defRPr>
            </a:lvl7pPr>
            <a:lvl8pPr marR="0" lvl="7" algn="l" rtl="0">
              <a:lnSpc>
                <a:spcPct val="100000"/>
              </a:lnSpc>
              <a:spcBef>
                <a:spcPts val="0"/>
              </a:spcBef>
              <a:spcAft>
                <a:spcPts val="0"/>
              </a:spcAft>
              <a:buClr>
                <a:srgbClr val="000000"/>
              </a:buClr>
              <a:buSzPts val="1900"/>
              <a:buFont typeface="Arial"/>
              <a:buNone/>
              <a:defRPr sz="3200" b="0" i="0" u="sng" strike="noStrike" cap="none">
                <a:solidFill>
                  <a:schemeClr val="lt1"/>
                </a:solidFill>
                <a:latin typeface="Garamond"/>
                <a:ea typeface="Garamond"/>
                <a:cs typeface="Garamond"/>
                <a:sym typeface="Garamond"/>
              </a:defRPr>
            </a:lvl8pPr>
            <a:lvl9pPr marR="0" lvl="8" algn="l" rtl="0">
              <a:lnSpc>
                <a:spcPct val="100000"/>
              </a:lnSpc>
              <a:spcBef>
                <a:spcPts val="0"/>
              </a:spcBef>
              <a:spcAft>
                <a:spcPts val="0"/>
              </a:spcAft>
              <a:buClr>
                <a:srgbClr val="000000"/>
              </a:buClr>
              <a:buSzPts val="1900"/>
              <a:buFont typeface="Arial"/>
              <a:buNone/>
              <a:defRPr sz="3200" b="0" i="0" u="sng" strike="noStrike" cap="none">
                <a:solidFill>
                  <a:schemeClr val="lt1"/>
                </a:solidFill>
                <a:latin typeface="Garamond"/>
                <a:ea typeface="Garamond"/>
                <a:cs typeface="Garamond"/>
                <a:sym typeface="Garamond"/>
              </a:defRPr>
            </a:lvl9pPr>
          </a:lstStyle>
          <a:p>
            <a:endParaRPr/>
          </a:p>
        </p:txBody>
      </p:sp>
      <p:sp>
        <p:nvSpPr>
          <p:cNvPr id="9" name="Google Shape;9;g1f79f7f10bc_0_5"/>
          <p:cNvSpPr txBox="1">
            <a:spLocks noGrp="1"/>
          </p:cNvSpPr>
          <p:nvPr>
            <p:ph type="body" idx="1"/>
          </p:nvPr>
        </p:nvSpPr>
        <p:spPr>
          <a:xfrm>
            <a:off x="618800" y="1826733"/>
            <a:ext cx="10954500" cy="4784700"/>
          </a:xfrm>
          <a:prstGeom prst="rect">
            <a:avLst/>
          </a:prstGeom>
          <a:noFill/>
          <a:ln>
            <a:noFill/>
          </a:ln>
        </p:spPr>
        <p:txBody>
          <a:bodyPr spcFirstLastPara="1" wrap="square" lIns="121900" tIns="60925" rIns="121900" bIns="60925" anchor="t" anchorCtr="0">
            <a:normAutofit/>
          </a:bodyPr>
          <a:lstStyle>
            <a:lvl1pPr marL="457200" marR="0" lvl="0" indent="-330200" algn="l" rtl="0">
              <a:lnSpc>
                <a:spcPct val="100000"/>
              </a:lnSpc>
              <a:spcBef>
                <a:spcPts val="900"/>
              </a:spcBef>
              <a:spcAft>
                <a:spcPts val="0"/>
              </a:spcAft>
              <a:buClr>
                <a:schemeClr val="accent2"/>
              </a:buClr>
              <a:buSzPts val="1600"/>
              <a:buFont typeface="Noto Sans Symbols"/>
              <a:buChar char="●"/>
              <a:defRPr sz="3200" b="0" i="0" u="none" strike="noStrike" cap="none">
                <a:solidFill>
                  <a:schemeClr val="dk1"/>
                </a:solidFill>
                <a:latin typeface="Garamond"/>
                <a:ea typeface="Garamond"/>
                <a:cs typeface="Garamond"/>
                <a:sym typeface="Garamond"/>
              </a:defRPr>
            </a:lvl1pPr>
            <a:lvl2pPr marL="914400" marR="0" lvl="1" indent="-330200" algn="l" rtl="0">
              <a:lnSpc>
                <a:spcPct val="100000"/>
              </a:lnSpc>
              <a:spcBef>
                <a:spcPts val="700"/>
              </a:spcBef>
              <a:spcAft>
                <a:spcPts val="0"/>
              </a:spcAft>
              <a:buClr>
                <a:schemeClr val="accent2"/>
              </a:buClr>
              <a:buSzPts val="1600"/>
              <a:buFont typeface="Noto Sans Symbols"/>
              <a:buChar char="■"/>
              <a:defRPr sz="2900" b="0" i="0" u="none" strike="noStrike" cap="none">
                <a:solidFill>
                  <a:schemeClr val="dk1"/>
                </a:solidFill>
                <a:latin typeface="Garamond"/>
                <a:ea typeface="Garamond"/>
                <a:cs typeface="Garamond"/>
                <a:sym typeface="Garamond"/>
              </a:defRPr>
            </a:lvl2pPr>
            <a:lvl3pPr marL="1371600" marR="0" lvl="2" indent="-330200" algn="l" rtl="0">
              <a:lnSpc>
                <a:spcPct val="100000"/>
              </a:lnSpc>
              <a:spcBef>
                <a:spcPts val="600"/>
              </a:spcBef>
              <a:spcAft>
                <a:spcPts val="0"/>
              </a:spcAft>
              <a:buClr>
                <a:schemeClr val="accent2"/>
              </a:buClr>
              <a:buSzPts val="1600"/>
              <a:buFont typeface="Noto Sans Symbols"/>
              <a:buChar char="■"/>
              <a:defRPr sz="2700" b="0" i="0" u="none" strike="noStrike" cap="none">
                <a:solidFill>
                  <a:schemeClr val="dk1"/>
                </a:solidFill>
                <a:latin typeface="Garamond"/>
                <a:ea typeface="Garamond"/>
                <a:cs typeface="Garamond"/>
                <a:sym typeface="Garamond"/>
              </a:defRPr>
            </a:lvl3pPr>
            <a:lvl4pPr marL="1828800" marR="0" lvl="3" indent="-330200" algn="l" rtl="0">
              <a:lnSpc>
                <a:spcPct val="100000"/>
              </a:lnSpc>
              <a:spcBef>
                <a:spcPts val="500"/>
              </a:spcBef>
              <a:spcAft>
                <a:spcPts val="0"/>
              </a:spcAft>
              <a:buClr>
                <a:schemeClr val="accent2"/>
              </a:buClr>
              <a:buSzPts val="1600"/>
              <a:buFont typeface="Noto Sans Symbols"/>
              <a:buChar char="■"/>
              <a:defRPr sz="2400" b="0" i="0" u="none" strike="noStrike" cap="none">
                <a:solidFill>
                  <a:schemeClr val="dk1"/>
                </a:solidFill>
                <a:latin typeface="Garamond"/>
                <a:ea typeface="Garamond"/>
                <a:cs typeface="Garamond"/>
                <a:sym typeface="Garamond"/>
              </a:defRPr>
            </a:lvl4pPr>
            <a:lvl5pPr marL="2286000" marR="0" lvl="4" indent="-330200" algn="l" rtl="0">
              <a:lnSpc>
                <a:spcPct val="100000"/>
              </a:lnSpc>
              <a:spcBef>
                <a:spcPts val="500"/>
              </a:spcBef>
              <a:spcAft>
                <a:spcPts val="0"/>
              </a:spcAft>
              <a:buClr>
                <a:schemeClr val="accent2"/>
              </a:buClr>
              <a:buSzPts val="1600"/>
              <a:buFont typeface="Noto Sans Symbols"/>
              <a:buChar char="■"/>
              <a:defRPr sz="2400" b="0" i="0" u="none" strike="noStrike" cap="none">
                <a:solidFill>
                  <a:schemeClr val="dk1"/>
                </a:solidFill>
                <a:latin typeface="Garamond"/>
                <a:ea typeface="Garamond"/>
                <a:cs typeface="Garamond"/>
                <a:sym typeface="Garamond"/>
              </a:defRPr>
            </a:lvl5pPr>
            <a:lvl6pPr marL="2743200" marR="0" lvl="5" indent="-330200" algn="l" rtl="0">
              <a:lnSpc>
                <a:spcPct val="100000"/>
              </a:lnSpc>
              <a:spcBef>
                <a:spcPts val="500"/>
              </a:spcBef>
              <a:spcAft>
                <a:spcPts val="0"/>
              </a:spcAft>
              <a:buClr>
                <a:schemeClr val="accent2"/>
              </a:buClr>
              <a:buSzPts val="1600"/>
              <a:buFont typeface="Noto Sans Symbols"/>
              <a:buChar char="■"/>
              <a:defRPr sz="2400" b="0" i="0" u="none" strike="noStrike" cap="none">
                <a:solidFill>
                  <a:schemeClr val="dk1"/>
                </a:solidFill>
                <a:latin typeface="Garamond"/>
                <a:ea typeface="Garamond"/>
                <a:cs typeface="Garamond"/>
                <a:sym typeface="Garamond"/>
              </a:defRPr>
            </a:lvl6pPr>
            <a:lvl7pPr marL="3200400" marR="0" lvl="6" indent="-330200" algn="l" rtl="0">
              <a:lnSpc>
                <a:spcPct val="100000"/>
              </a:lnSpc>
              <a:spcBef>
                <a:spcPts val="500"/>
              </a:spcBef>
              <a:spcAft>
                <a:spcPts val="0"/>
              </a:spcAft>
              <a:buClr>
                <a:schemeClr val="accent2"/>
              </a:buClr>
              <a:buSzPts val="1600"/>
              <a:buFont typeface="Noto Sans Symbols"/>
              <a:buChar char="■"/>
              <a:defRPr sz="2400" b="0" i="0" u="none" strike="noStrike" cap="none">
                <a:solidFill>
                  <a:schemeClr val="dk1"/>
                </a:solidFill>
                <a:latin typeface="Garamond"/>
                <a:ea typeface="Garamond"/>
                <a:cs typeface="Garamond"/>
                <a:sym typeface="Garamond"/>
              </a:defRPr>
            </a:lvl7pPr>
            <a:lvl8pPr marL="3657600" marR="0" lvl="7" indent="-330200" algn="l" rtl="0">
              <a:lnSpc>
                <a:spcPct val="100000"/>
              </a:lnSpc>
              <a:spcBef>
                <a:spcPts val="500"/>
              </a:spcBef>
              <a:spcAft>
                <a:spcPts val="0"/>
              </a:spcAft>
              <a:buClr>
                <a:schemeClr val="accent2"/>
              </a:buClr>
              <a:buSzPts val="1600"/>
              <a:buFont typeface="Noto Sans Symbols"/>
              <a:buChar char="■"/>
              <a:defRPr sz="2400" b="0" i="0" u="none" strike="noStrike" cap="none">
                <a:solidFill>
                  <a:schemeClr val="dk1"/>
                </a:solidFill>
                <a:latin typeface="Garamond"/>
                <a:ea typeface="Garamond"/>
                <a:cs typeface="Garamond"/>
                <a:sym typeface="Garamond"/>
              </a:defRPr>
            </a:lvl8pPr>
            <a:lvl9pPr marL="4114800" marR="0" lvl="8" indent="-330200" algn="l" rtl="0">
              <a:lnSpc>
                <a:spcPct val="100000"/>
              </a:lnSpc>
              <a:spcBef>
                <a:spcPts val="500"/>
              </a:spcBef>
              <a:spcAft>
                <a:spcPts val="0"/>
              </a:spcAft>
              <a:buClr>
                <a:schemeClr val="accent2"/>
              </a:buClr>
              <a:buSzPts val="1600"/>
              <a:buFont typeface="Noto Sans Symbols"/>
              <a:buChar char="■"/>
              <a:defRPr sz="2400" b="0" i="0" u="none" strike="noStrike" cap="none">
                <a:solidFill>
                  <a:schemeClr val="dk1"/>
                </a:solidFill>
                <a:latin typeface="Garamond"/>
                <a:ea typeface="Garamond"/>
                <a:cs typeface="Garamond"/>
                <a:sym typeface="Garamond"/>
              </a:defRPr>
            </a:lvl9pPr>
          </a:lstStyle>
          <a:p>
            <a:endParaRPr/>
          </a:p>
        </p:txBody>
      </p:sp>
      <p:sp>
        <p:nvSpPr>
          <p:cNvPr id="10" name="Google Shape;10;g1f79f7f10bc_0_5"/>
          <p:cNvSpPr/>
          <p:nvPr/>
        </p:nvSpPr>
        <p:spPr>
          <a:xfrm>
            <a:off x="0" y="-53300"/>
            <a:ext cx="12192000" cy="1055700"/>
          </a:xfrm>
          <a:prstGeom prst="rect">
            <a:avLst/>
          </a:prstGeom>
          <a:solidFill>
            <a:srgbClr val="000000"/>
          </a:solidFill>
          <a:ln w="9525" cap="flat" cmpd="sng">
            <a:solidFill>
              <a:schemeClr val="dk1"/>
            </a:solidFill>
            <a:prstDash val="solid"/>
            <a:round/>
            <a:headEnd type="none" w="sm" len="sm"/>
            <a:tailEnd type="none" w="sm" len="sm"/>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chemeClr val="lt1"/>
              </a:buClr>
              <a:buSzPts val="3200"/>
              <a:buFont typeface="Garamond"/>
              <a:buNone/>
            </a:pPr>
            <a:endParaRPr sz="3200" b="0" i="0" u="sng" strike="noStrike" cap="none">
              <a:solidFill>
                <a:srgbClr val="FFFFFF"/>
              </a:solidFill>
              <a:latin typeface="Garamond"/>
              <a:ea typeface="Garamond"/>
              <a:cs typeface="Garamond"/>
              <a:sym typeface="Garamond"/>
            </a:endParaRPr>
          </a:p>
        </p:txBody>
      </p:sp>
      <p:pic>
        <p:nvPicPr>
          <p:cNvPr id="11" name="Google Shape;11;g1f79f7f10bc_0_5"/>
          <p:cNvPicPr preferRelativeResize="0"/>
          <p:nvPr/>
        </p:nvPicPr>
        <p:blipFill rotWithShape="1">
          <a:blip r:embed="rId13">
            <a:alphaModFix/>
          </a:blip>
          <a:srcRect b="20942"/>
          <a:stretch/>
        </p:blipFill>
        <p:spPr>
          <a:xfrm flipH="1">
            <a:off x="0" y="430067"/>
            <a:ext cx="12192000" cy="584000"/>
          </a:xfrm>
          <a:prstGeom prst="rect">
            <a:avLst/>
          </a:prstGeom>
          <a:noFill/>
          <a:ln>
            <a:noFill/>
          </a:ln>
        </p:spPr>
      </p:pic>
      <p:pic>
        <p:nvPicPr>
          <p:cNvPr id="12" name="Google Shape;12;g1f79f7f10bc_0_5"/>
          <p:cNvPicPr preferRelativeResize="0"/>
          <p:nvPr/>
        </p:nvPicPr>
        <p:blipFill rotWithShape="1">
          <a:blip r:embed="rId14">
            <a:alphaModFix/>
          </a:blip>
          <a:srcRect/>
          <a:stretch/>
        </p:blipFill>
        <p:spPr>
          <a:xfrm rot="-2098802">
            <a:off x="5980478" y="337297"/>
            <a:ext cx="384243" cy="182806"/>
          </a:xfrm>
          <a:prstGeom prst="rect">
            <a:avLst/>
          </a:prstGeom>
          <a:noFill/>
          <a:ln>
            <a:noFill/>
          </a:ln>
        </p:spPr>
      </p:pic>
      <p:pic>
        <p:nvPicPr>
          <p:cNvPr id="13" name="Google Shape;13;g1f79f7f10bc_0_5"/>
          <p:cNvPicPr preferRelativeResize="0"/>
          <p:nvPr/>
        </p:nvPicPr>
        <p:blipFill rotWithShape="1">
          <a:blip r:embed="rId15">
            <a:alphaModFix/>
          </a:blip>
          <a:srcRect/>
          <a:stretch/>
        </p:blipFill>
        <p:spPr>
          <a:xfrm>
            <a:off x="2473339" y="-71066"/>
            <a:ext cx="1221372" cy="990599"/>
          </a:xfrm>
          <a:prstGeom prst="rect">
            <a:avLst/>
          </a:prstGeom>
          <a:noFill/>
          <a:ln>
            <a:noFill/>
          </a:ln>
        </p:spPr>
      </p:pic>
      <p:pic>
        <p:nvPicPr>
          <p:cNvPr id="14" name="Google Shape;14;g1f79f7f10bc_0_5"/>
          <p:cNvPicPr preferRelativeResize="0"/>
          <p:nvPr/>
        </p:nvPicPr>
        <p:blipFill rotWithShape="1">
          <a:blip r:embed="rId16">
            <a:alphaModFix/>
          </a:blip>
          <a:srcRect l="32689" t="20814" r="48808" b="50428"/>
          <a:stretch/>
        </p:blipFill>
        <p:spPr>
          <a:xfrm rot="620522">
            <a:off x="4266103" y="267433"/>
            <a:ext cx="330905" cy="243281"/>
          </a:xfrm>
          <a:prstGeom prst="rect">
            <a:avLst/>
          </a:prstGeom>
          <a:noFill/>
          <a:ln>
            <a:noFill/>
          </a:ln>
        </p:spPr>
      </p:pic>
      <p:pic>
        <p:nvPicPr>
          <p:cNvPr id="15" name="Google Shape;15;g1f79f7f10bc_0_5"/>
          <p:cNvPicPr preferRelativeResize="0"/>
          <p:nvPr/>
        </p:nvPicPr>
        <p:blipFill rotWithShape="1">
          <a:blip r:embed="rId17">
            <a:alphaModFix/>
          </a:blip>
          <a:srcRect/>
          <a:stretch/>
        </p:blipFill>
        <p:spPr>
          <a:xfrm>
            <a:off x="143701" y="85157"/>
            <a:ext cx="990599" cy="778680"/>
          </a:xfrm>
          <a:prstGeom prst="rect">
            <a:avLst/>
          </a:prstGeom>
          <a:noFill/>
          <a:ln>
            <a:noFill/>
          </a:ln>
        </p:spPr>
      </p:pic>
      <p:pic>
        <p:nvPicPr>
          <p:cNvPr id="16" name="Google Shape;16;g1f79f7f10bc_0_5"/>
          <p:cNvPicPr preferRelativeResize="0"/>
          <p:nvPr/>
        </p:nvPicPr>
        <p:blipFill rotWithShape="1">
          <a:blip r:embed="rId18">
            <a:alphaModFix/>
          </a:blip>
          <a:srcRect l="32220" t="15553" r="25557" b="26667"/>
          <a:stretch/>
        </p:blipFill>
        <p:spPr>
          <a:xfrm>
            <a:off x="1445732" y="150669"/>
            <a:ext cx="812800" cy="715962"/>
          </a:xfrm>
          <a:prstGeom prst="rect">
            <a:avLst/>
          </a:prstGeom>
          <a:noFill/>
          <a:ln>
            <a:noFill/>
          </a:ln>
        </p:spPr>
      </p:pic>
      <p:pic>
        <p:nvPicPr>
          <p:cNvPr id="17" name="Google Shape;17;g1f79f7f10bc_0_5"/>
          <p:cNvPicPr preferRelativeResize="0"/>
          <p:nvPr/>
        </p:nvPicPr>
        <p:blipFill rotWithShape="1">
          <a:blip r:embed="rId19">
            <a:alphaModFix/>
          </a:blip>
          <a:srcRect/>
          <a:stretch/>
        </p:blipFill>
        <p:spPr>
          <a:xfrm>
            <a:off x="5211508" y="128296"/>
            <a:ext cx="329763" cy="321224"/>
          </a:xfrm>
          <a:prstGeom prst="rect">
            <a:avLst/>
          </a:prstGeom>
          <a:noFill/>
          <a:ln>
            <a:noFill/>
          </a:ln>
        </p:spPr>
      </p:pic>
      <p:pic>
        <p:nvPicPr>
          <p:cNvPr id="18" name="Google Shape;18;g1f79f7f10bc_0_5"/>
          <p:cNvPicPr preferRelativeResize="0"/>
          <p:nvPr/>
        </p:nvPicPr>
        <p:blipFill rotWithShape="1">
          <a:blip r:embed="rId20">
            <a:alphaModFix/>
          </a:blip>
          <a:srcRect/>
          <a:stretch/>
        </p:blipFill>
        <p:spPr>
          <a:xfrm>
            <a:off x="5082285" y="236968"/>
            <a:ext cx="523597" cy="520093"/>
          </a:xfrm>
          <a:prstGeom prst="rect">
            <a:avLst/>
          </a:prstGeom>
          <a:noFill/>
          <a:ln>
            <a:noFill/>
          </a:ln>
        </p:spPr>
      </p:pic>
      <p:pic>
        <p:nvPicPr>
          <p:cNvPr id="19" name="Google Shape;19;g1f79f7f10bc_0_5"/>
          <p:cNvPicPr preferRelativeResize="0"/>
          <p:nvPr/>
        </p:nvPicPr>
        <p:blipFill rotWithShape="1">
          <a:blip r:embed="rId21">
            <a:alphaModFix/>
          </a:blip>
          <a:srcRect/>
          <a:stretch/>
        </p:blipFill>
        <p:spPr>
          <a:xfrm>
            <a:off x="8265168" y="106143"/>
            <a:ext cx="1006570" cy="772138"/>
          </a:xfrm>
          <a:prstGeom prst="rect">
            <a:avLst/>
          </a:prstGeom>
          <a:noFill/>
          <a:ln>
            <a:noFill/>
          </a:ln>
        </p:spPr>
      </p:pic>
      <p:pic>
        <p:nvPicPr>
          <p:cNvPr id="20" name="Google Shape;20;g1f79f7f10bc_0_5" descr="A picture containing diagram&#10;&#10;Description automatically generated"/>
          <p:cNvPicPr preferRelativeResize="0"/>
          <p:nvPr/>
        </p:nvPicPr>
        <p:blipFill rotWithShape="1">
          <a:blip r:embed="rId22">
            <a:alphaModFix/>
          </a:blip>
          <a:srcRect/>
          <a:stretch/>
        </p:blipFill>
        <p:spPr>
          <a:xfrm>
            <a:off x="10358604" y="44498"/>
            <a:ext cx="867303" cy="860081"/>
          </a:xfrm>
          <a:prstGeom prst="rect">
            <a:avLst/>
          </a:prstGeom>
          <a:noFill/>
          <a:ln>
            <a:noFill/>
          </a:ln>
        </p:spPr>
      </p:pic>
      <p:pic>
        <p:nvPicPr>
          <p:cNvPr id="21" name="Google Shape;21;g1f79f7f10bc_0_5" descr="A gold and white label with a planet earth and a satellite&#10;&#10;Description automatically generated"/>
          <p:cNvPicPr preferRelativeResize="0"/>
          <p:nvPr/>
        </p:nvPicPr>
        <p:blipFill rotWithShape="1">
          <a:blip r:embed="rId23">
            <a:alphaModFix/>
          </a:blip>
          <a:srcRect t="2257"/>
          <a:stretch/>
        </p:blipFill>
        <p:spPr>
          <a:xfrm>
            <a:off x="11305698" y="89485"/>
            <a:ext cx="749239" cy="805454"/>
          </a:xfrm>
          <a:prstGeom prst="rect">
            <a:avLst/>
          </a:prstGeom>
          <a:noFill/>
          <a:ln>
            <a:noFill/>
          </a:ln>
        </p:spPr>
      </p:pic>
      <p:pic>
        <p:nvPicPr>
          <p:cNvPr id="22" name="Google Shape;22;g1f79f7f10bc_0_5"/>
          <p:cNvPicPr preferRelativeResize="0"/>
          <p:nvPr/>
        </p:nvPicPr>
        <p:blipFill rotWithShape="1">
          <a:blip r:embed="rId24">
            <a:alphaModFix/>
          </a:blip>
          <a:srcRect/>
          <a:stretch/>
        </p:blipFill>
        <p:spPr>
          <a:xfrm>
            <a:off x="9378511" y="32226"/>
            <a:ext cx="900299" cy="884625"/>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3.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jp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8" Type="http://schemas.openxmlformats.org/officeDocument/2006/relationships/hyperlink" Target="https://spaceflightnow.com/news/n0107/18marswarm/" TargetMode="External"/><Relationship Id="rId3" Type="http://schemas.openxmlformats.org/officeDocument/2006/relationships/hyperlink" Target="https://scitechdaily.com/nasa-proclaims-human-exploration-of-mars-is-on-the-horizon/" TargetMode="External"/><Relationship Id="rId7" Type="http://schemas.openxmlformats.org/officeDocument/2006/relationships/hyperlink" Target="http://www.sci.news/space/science-mars-radiation-measurements-surface-01629.html"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hyperlink" Target="https://science.nasa.gov/mars/facts" TargetMode="External"/><Relationship Id="rId5" Type="http://schemas.openxmlformats.org/officeDocument/2006/relationships/hyperlink" Target="https://airandspace.si.edu/air-and-space-quarterly/spring-2022/attack-martian-dust-storms" TargetMode="External"/><Relationship Id="rId10" Type="http://schemas.openxmlformats.org/officeDocument/2006/relationships/hyperlink" Target="https://phys.org/news/2016-11-bad-mars.html#:~:text=Over%20the%20course%20of%20about,(8%20rads)%20per%20year" TargetMode="External"/><Relationship Id="rId4" Type="http://schemas.openxmlformats.org/officeDocument/2006/relationships/hyperlink" Target="http://www.thespacereview.com/article/483/1" TargetMode="External"/><Relationship Id="rId9" Type="http://schemas.openxmlformats.org/officeDocument/2006/relationships/hyperlink" Target="https://news.azpm.org/p/newsc/2023/4/7/215527-new-85-million-home-for-uas-space-institute-unveile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pic>
        <p:nvPicPr>
          <p:cNvPr id="70" name="Google Shape;70;g1f79f7f10bc_0_0"/>
          <p:cNvPicPr preferRelativeResize="0"/>
          <p:nvPr/>
        </p:nvPicPr>
        <p:blipFill rotWithShape="1">
          <a:blip r:embed="rId3">
            <a:alphaModFix/>
          </a:blip>
          <a:srcRect l="35084" t="12816" r="21992"/>
          <a:stretch/>
        </p:blipFill>
        <p:spPr>
          <a:xfrm>
            <a:off x="8743000" y="1238975"/>
            <a:ext cx="3384900" cy="3867600"/>
          </a:xfrm>
          <a:prstGeom prst="ellipse">
            <a:avLst/>
          </a:prstGeom>
          <a:noFill/>
          <a:ln>
            <a:noFill/>
          </a:ln>
        </p:spPr>
      </p:pic>
      <p:pic>
        <p:nvPicPr>
          <p:cNvPr id="71" name="Google Shape;71;g1f79f7f10bc_0_0"/>
          <p:cNvPicPr preferRelativeResize="0"/>
          <p:nvPr/>
        </p:nvPicPr>
        <p:blipFill rotWithShape="1">
          <a:blip r:embed="rId4">
            <a:alphaModFix/>
          </a:blip>
          <a:srcRect/>
          <a:stretch/>
        </p:blipFill>
        <p:spPr>
          <a:xfrm>
            <a:off x="50875" y="1201513"/>
            <a:ext cx="3488826" cy="3488826"/>
          </a:xfrm>
          <a:prstGeom prst="rect">
            <a:avLst/>
          </a:prstGeom>
          <a:noFill/>
          <a:ln>
            <a:noFill/>
          </a:ln>
          <a:effectLst>
            <a:outerShdw blurRad="57150" dist="19050" dir="5400000" algn="bl" rotWithShape="0">
              <a:srgbClr val="000000">
                <a:alpha val="49803"/>
              </a:srgbClr>
            </a:outerShdw>
          </a:effectLst>
        </p:spPr>
      </p:pic>
      <p:sp>
        <p:nvSpPr>
          <p:cNvPr id="72" name="Google Shape;72;g1f79f7f10bc_0_0"/>
          <p:cNvSpPr txBox="1">
            <a:spLocks noGrp="1"/>
          </p:cNvSpPr>
          <p:nvPr>
            <p:ph type="title"/>
          </p:nvPr>
        </p:nvSpPr>
        <p:spPr>
          <a:xfrm>
            <a:off x="3054000" y="1929925"/>
            <a:ext cx="6084000" cy="2299800"/>
          </a:xfrm>
          <a:prstGeom prst="rect">
            <a:avLst/>
          </a:prstGeom>
          <a:noFill/>
          <a:ln>
            <a:noFill/>
          </a:ln>
        </p:spPr>
        <p:txBody>
          <a:bodyPr spcFirstLastPara="1" wrap="square" lIns="121900" tIns="60925" rIns="121900" bIns="60925" anchor="t" anchorCtr="0">
            <a:noAutofit/>
          </a:bodyPr>
          <a:lstStyle/>
          <a:p>
            <a:pPr marL="0" lvl="0" indent="0" algn="ctr" rtl="0">
              <a:lnSpc>
                <a:spcPct val="100000"/>
              </a:lnSpc>
              <a:spcBef>
                <a:spcPts val="0"/>
              </a:spcBef>
              <a:spcAft>
                <a:spcPts val="0"/>
              </a:spcAft>
              <a:buSzPts val="4300"/>
              <a:buNone/>
            </a:pPr>
            <a:r>
              <a:rPr lang="en-US" sz="4800"/>
              <a:t>Inflatable Shelter for Extraterrestrial Protection</a:t>
            </a:r>
            <a:endParaRPr sz="4800"/>
          </a:p>
        </p:txBody>
      </p:sp>
      <p:sp>
        <p:nvSpPr>
          <p:cNvPr id="73" name="Google Shape;73;g1f79f7f10bc_0_0"/>
          <p:cNvSpPr txBox="1">
            <a:spLocks noGrp="1"/>
          </p:cNvSpPr>
          <p:nvPr>
            <p:ph type="subTitle" idx="1"/>
          </p:nvPr>
        </p:nvSpPr>
        <p:spPr>
          <a:xfrm>
            <a:off x="2089350" y="4468175"/>
            <a:ext cx="8013300" cy="638400"/>
          </a:xfrm>
          <a:prstGeom prst="rect">
            <a:avLst/>
          </a:prstGeom>
          <a:noFill/>
          <a:ln>
            <a:noFill/>
          </a:ln>
        </p:spPr>
        <p:txBody>
          <a:bodyPr spcFirstLastPara="1" wrap="square" lIns="121900" tIns="60925" rIns="121900" bIns="60925" anchor="t" anchorCtr="0">
            <a:normAutofit/>
          </a:bodyPr>
          <a:lstStyle/>
          <a:p>
            <a:pPr marL="0" lvl="0" indent="0" algn="ctr" rtl="0">
              <a:lnSpc>
                <a:spcPct val="100000"/>
              </a:lnSpc>
              <a:spcBef>
                <a:spcPts val="0"/>
              </a:spcBef>
              <a:spcAft>
                <a:spcPts val="0"/>
              </a:spcAft>
              <a:buSzPts val="1105"/>
              <a:buNone/>
            </a:pPr>
            <a:r>
              <a:rPr lang="en-US" sz="2100"/>
              <a:t>Andrea Torres, Anna Dinkel &amp; Jekan Thangavelautham </a:t>
            </a:r>
            <a:endParaRPr sz="2100"/>
          </a:p>
        </p:txBody>
      </p:sp>
      <p:sp>
        <p:nvSpPr>
          <p:cNvPr id="74" name="Google Shape;74;g1f79f7f10bc_0_0"/>
          <p:cNvSpPr/>
          <p:nvPr/>
        </p:nvSpPr>
        <p:spPr>
          <a:xfrm>
            <a:off x="11013200" y="3787675"/>
            <a:ext cx="436200" cy="425100"/>
          </a:xfrm>
          <a:prstGeom prst="ellipse">
            <a:avLst/>
          </a:prstGeom>
          <a:solidFill>
            <a:srgbClr val="BF9B2A"/>
          </a:solidFill>
          <a:ln w="9525" cap="flat" cmpd="sng">
            <a:solidFill>
              <a:srgbClr val="705605"/>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Garamond"/>
              <a:ea typeface="Garamond"/>
              <a:cs typeface="Garamond"/>
              <a:sym typeface="Garamond"/>
            </a:endParaRPr>
          </a:p>
        </p:txBody>
      </p:sp>
      <p:sp>
        <p:nvSpPr>
          <p:cNvPr id="75" name="Google Shape;75;g1f79f7f10bc_0_0"/>
          <p:cNvSpPr/>
          <p:nvPr/>
        </p:nvSpPr>
        <p:spPr>
          <a:xfrm>
            <a:off x="11609650" y="3296050"/>
            <a:ext cx="436200" cy="425100"/>
          </a:xfrm>
          <a:prstGeom prst="ellipse">
            <a:avLst/>
          </a:prstGeom>
          <a:solidFill>
            <a:srgbClr val="BF9B2A"/>
          </a:solidFill>
          <a:ln w="9525" cap="flat" cmpd="sng">
            <a:solidFill>
              <a:srgbClr val="705605"/>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Garamond"/>
              <a:ea typeface="Garamond"/>
              <a:cs typeface="Garamond"/>
              <a:sym typeface="Garamond"/>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g1f79f7f10bc_0_78"/>
          <p:cNvSpPr txBox="1">
            <a:spLocks noGrp="1"/>
          </p:cNvSpPr>
          <p:nvPr>
            <p:ph type="title"/>
          </p:nvPr>
        </p:nvSpPr>
        <p:spPr>
          <a:xfrm>
            <a:off x="508000" y="1148825"/>
            <a:ext cx="11175900" cy="715200"/>
          </a:xfrm>
          <a:prstGeom prst="rect">
            <a:avLst/>
          </a:prstGeom>
          <a:noFill/>
          <a:ln>
            <a:noFill/>
          </a:ln>
        </p:spPr>
        <p:txBody>
          <a:bodyPr spcFirstLastPara="1" wrap="square" lIns="121900" tIns="60925" rIns="121900" bIns="60925" anchor="ctr" anchorCtr="0">
            <a:noAutofit/>
          </a:bodyPr>
          <a:lstStyle/>
          <a:p>
            <a:pPr marL="0" lvl="0" indent="0" algn="ctr" rtl="0">
              <a:lnSpc>
                <a:spcPct val="100000"/>
              </a:lnSpc>
              <a:spcBef>
                <a:spcPts val="0"/>
              </a:spcBef>
              <a:spcAft>
                <a:spcPts val="0"/>
              </a:spcAft>
              <a:buSzPts val="1900"/>
              <a:buNone/>
            </a:pPr>
            <a:r>
              <a:rPr lang="en-US" sz="4500"/>
              <a:t>Introduction and Motivation</a:t>
            </a:r>
            <a:endParaRPr sz="4500"/>
          </a:p>
        </p:txBody>
      </p:sp>
      <p:sp>
        <p:nvSpPr>
          <p:cNvPr id="81" name="Google Shape;81;g1f79f7f10bc_0_78"/>
          <p:cNvSpPr txBox="1">
            <a:spLocks noGrp="1"/>
          </p:cNvSpPr>
          <p:nvPr>
            <p:ph type="body" idx="1"/>
          </p:nvPr>
        </p:nvSpPr>
        <p:spPr>
          <a:xfrm>
            <a:off x="149925" y="2646825"/>
            <a:ext cx="7720500" cy="3933600"/>
          </a:xfrm>
          <a:prstGeom prst="rect">
            <a:avLst/>
          </a:prstGeom>
          <a:noFill/>
          <a:ln>
            <a:noFill/>
          </a:ln>
        </p:spPr>
        <p:txBody>
          <a:bodyPr spcFirstLastPara="1" wrap="square" lIns="121900" tIns="60925" rIns="121900" bIns="60925" anchor="ctr" anchorCtr="0">
            <a:noAutofit/>
          </a:bodyPr>
          <a:lstStyle/>
          <a:p>
            <a:pPr marL="0" lvl="0" indent="0" algn="l" rtl="0">
              <a:lnSpc>
                <a:spcPct val="100000"/>
              </a:lnSpc>
              <a:spcBef>
                <a:spcPts val="560"/>
              </a:spcBef>
              <a:spcAft>
                <a:spcPts val="0"/>
              </a:spcAft>
              <a:buSzPts val="1600"/>
              <a:buNone/>
            </a:pPr>
            <a:r>
              <a:rPr lang="en-US"/>
              <a:t>NASA Anticipates human presence on Mars by the 2030’s:</a:t>
            </a:r>
            <a:endParaRPr/>
          </a:p>
          <a:p>
            <a:pPr marL="0" lvl="0" indent="0" algn="just" rtl="0">
              <a:lnSpc>
                <a:spcPct val="50000"/>
              </a:lnSpc>
              <a:spcBef>
                <a:spcPts val="560"/>
              </a:spcBef>
              <a:spcAft>
                <a:spcPts val="0"/>
              </a:spcAft>
              <a:buSzPts val="1600"/>
              <a:buNone/>
            </a:pPr>
            <a:endParaRPr/>
          </a:p>
          <a:p>
            <a:pPr marL="1371600" lvl="2" indent="-431800" algn="l" rtl="0">
              <a:lnSpc>
                <a:spcPct val="100000"/>
              </a:lnSpc>
              <a:spcBef>
                <a:spcPts val="560"/>
              </a:spcBef>
              <a:spcAft>
                <a:spcPts val="0"/>
              </a:spcAft>
              <a:buSzPts val="3200"/>
              <a:buChar char="■"/>
            </a:pPr>
            <a:r>
              <a:rPr lang="en-US" sz="3200"/>
              <a:t>Launch costs for large and heavy space vehicles are excessively expensive.</a:t>
            </a:r>
            <a:endParaRPr sz="3200"/>
          </a:p>
          <a:p>
            <a:pPr marL="1371600" lvl="0" indent="0" algn="l" rtl="0">
              <a:lnSpc>
                <a:spcPct val="50000"/>
              </a:lnSpc>
              <a:spcBef>
                <a:spcPts val="560"/>
              </a:spcBef>
              <a:spcAft>
                <a:spcPts val="0"/>
              </a:spcAft>
              <a:buSzPts val="1600"/>
              <a:buNone/>
            </a:pPr>
            <a:endParaRPr/>
          </a:p>
          <a:p>
            <a:pPr marL="1371600" lvl="2" indent="-431800" algn="l" rtl="0">
              <a:lnSpc>
                <a:spcPct val="100000"/>
              </a:lnSpc>
              <a:spcBef>
                <a:spcPts val="560"/>
              </a:spcBef>
              <a:spcAft>
                <a:spcPts val="0"/>
              </a:spcAft>
              <a:buSzPts val="3200"/>
              <a:buChar char="■"/>
            </a:pPr>
            <a:r>
              <a:rPr lang="en-US" sz="3200"/>
              <a:t>The Martian environment poses significant challenges.</a:t>
            </a:r>
            <a:endParaRPr sz="3200"/>
          </a:p>
          <a:p>
            <a:pPr marL="0" lvl="0" indent="0" algn="l" rtl="0">
              <a:lnSpc>
                <a:spcPct val="100000"/>
              </a:lnSpc>
              <a:spcBef>
                <a:spcPts val="700"/>
              </a:spcBef>
              <a:spcAft>
                <a:spcPts val="0"/>
              </a:spcAft>
              <a:buSzPts val="1600"/>
              <a:buNone/>
            </a:pPr>
            <a:endParaRPr sz="3000"/>
          </a:p>
        </p:txBody>
      </p:sp>
      <p:pic>
        <p:nvPicPr>
          <p:cNvPr id="82" name="Google Shape;82;g1f79f7f10bc_0_78"/>
          <p:cNvPicPr preferRelativeResize="0"/>
          <p:nvPr/>
        </p:nvPicPr>
        <p:blipFill rotWithShape="1">
          <a:blip r:embed="rId3">
            <a:alphaModFix/>
          </a:blip>
          <a:srcRect/>
          <a:stretch/>
        </p:blipFill>
        <p:spPr>
          <a:xfrm>
            <a:off x="8056150" y="2088400"/>
            <a:ext cx="3886200" cy="2185800"/>
          </a:xfrm>
          <a:prstGeom prst="roundRect">
            <a:avLst>
              <a:gd name="adj" fmla="val 16667"/>
            </a:avLst>
          </a:prstGeom>
          <a:noFill/>
          <a:ln>
            <a:noFill/>
          </a:ln>
        </p:spPr>
      </p:pic>
      <p:pic>
        <p:nvPicPr>
          <p:cNvPr id="83" name="Google Shape;83;g1f79f7f10bc_0_78"/>
          <p:cNvPicPr preferRelativeResize="0"/>
          <p:nvPr/>
        </p:nvPicPr>
        <p:blipFill rotWithShape="1">
          <a:blip r:embed="rId4">
            <a:alphaModFix/>
          </a:blip>
          <a:srcRect/>
          <a:stretch/>
        </p:blipFill>
        <p:spPr>
          <a:xfrm>
            <a:off x="8056594" y="4394625"/>
            <a:ext cx="3885300" cy="2185800"/>
          </a:xfrm>
          <a:prstGeom prst="roundRect">
            <a:avLst>
              <a:gd name="adj" fmla="val 16667"/>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g2cdc6efc45b_0_6"/>
          <p:cNvSpPr txBox="1">
            <a:spLocks noGrp="1"/>
          </p:cNvSpPr>
          <p:nvPr>
            <p:ph type="title"/>
          </p:nvPr>
        </p:nvSpPr>
        <p:spPr>
          <a:xfrm>
            <a:off x="508050" y="1079925"/>
            <a:ext cx="11175900" cy="715200"/>
          </a:xfrm>
          <a:prstGeom prst="rect">
            <a:avLst/>
          </a:prstGeom>
          <a:noFill/>
          <a:ln>
            <a:noFill/>
          </a:ln>
        </p:spPr>
        <p:txBody>
          <a:bodyPr spcFirstLastPara="1" wrap="square" lIns="121900" tIns="60925" rIns="121900" bIns="60925" anchor="ctr" anchorCtr="0">
            <a:noAutofit/>
          </a:bodyPr>
          <a:lstStyle/>
          <a:p>
            <a:pPr marL="0" lvl="0" indent="0" algn="ctr" rtl="0">
              <a:lnSpc>
                <a:spcPct val="100000"/>
              </a:lnSpc>
              <a:spcBef>
                <a:spcPts val="0"/>
              </a:spcBef>
              <a:spcAft>
                <a:spcPts val="0"/>
              </a:spcAft>
              <a:buSzPts val="1900"/>
              <a:buNone/>
            </a:pPr>
            <a:r>
              <a:rPr lang="en-US" sz="4400"/>
              <a:t>Martian Environment </a:t>
            </a:r>
            <a:endParaRPr sz="4400"/>
          </a:p>
        </p:txBody>
      </p:sp>
      <p:pic>
        <p:nvPicPr>
          <p:cNvPr id="89" name="Google Shape;89;g2cdc6efc45b_0_6"/>
          <p:cNvPicPr preferRelativeResize="0"/>
          <p:nvPr/>
        </p:nvPicPr>
        <p:blipFill rotWithShape="1">
          <a:blip r:embed="rId3">
            <a:alphaModFix/>
          </a:blip>
          <a:srcRect l="4252" t="1944" r="57190" b="35927"/>
          <a:stretch/>
        </p:blipFill>
        <p:spPr>
          <a:xfrm>
            <a:off x="5040850" y="2103762"/>
            <a:ext cx="3521100" cy="2650500"/>
          </a:xfrm>
          <a:prstGeom prst="roundRect">
            <a:avLst>
              <a:gd name="adj" fmla="val 16667"/>
            </a:avLst>
          </a:prstGeom>
          <a:noFill/>
          <a:ln>
            <a:noFill/>
          </a:ln>
        </p:spPr>
      </p:pic>
      <p:pic>
        <p:nvPicPr>
          <p:cNvPr id="90" name="Google Shape;90;g2cdc6efc45b_0_6"/>
          <p:cNvPicPr preferRelativeResize="0"/>
          <p:nvPr/>
        </p:nvPicPr>
        <p:blipFill rotWithShape="1">
          <a:blip r:embed="rId3">
            <a:alphaModFix/>
          </a:blip>
          <a:srcRect l="57280" t="2096" r="3699" b="36598"/>
          <a:stretch/>
        </p:blipFill>
        <p:spPr>
          <a:xfrm>
            <a:off x="8561950" y="4108850"/>
            <a:ext cx="3521100" cy="2650500"/>
          </a:xfrm>
          <a:prstGeom prst="roundRect">
            <a:avLst>
              <a:gd name="adj" fmla="val 16667"/>
            </a:avLst>
          </a:prstGeom>
          <a:noFill/>
          <a:ln>
            <a:noFill/>
          </a:ln>
        </p:spPr>
      </p:pic>
      <p:sp>
        <p:nvSpPr>
          <p:cNvPr id="91" name="Google Shape;91;g2cdc6efc45b_0_6"/>
          <p:cNvSpPr txBox="1"/>
          <p:nvPr/>
        </p:nvSpPr>
        <p:spPr>
          <a:xfrm>
            <a:off x="255175" y="2290975"/>
            <a:ext cx="3521100" cy="6351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3200"/>
              <a:buFont typeface="Arial"/>
              <a:buNone/>
            </a:pPr>
            <a:r>
              <a:rPr lang="en-US" sz="3200" b="1" i="0" u="sng" strike="noStrike" cap="none">
                <a:solidFill>
                  <a:schemeClr val="dk1"/>
                </a:solidFill>
                <a:latin typeface="Garamond"/>
                <a:ea typeface="Garamond"/>
                <a:cs typeface="Garamond"/>
                <a:sym typeface="Garamond"/>
              </a:rPr>
              <a:t>Dust Challenges</a:t>
            </a:r>
            <a:endParaRPr sz="3200" b="1" i="0" u="sng" strike="noStrike" cap="none">
              <a:solidFill>
                <a:schemeClr val="dk1"/>
              </a:solidFill>
              <a:latin typeface="Garamond"/>
              <a:ea typeface="Garamond"/>
              <a:cs typeface="Garamond"/>
              <a:sym typeface="Garamond"/>
            </a:endParaRPr>
          </a:p>
        </p:txBody>
      </p:sp>
      <p:sp>
        <p:nvSpPr>
          <p:cNvPr id="92" name="Google Shape;92;g2cdc6efc45b_0_6"/>
          <p:cNvSpPr txBox="1">
            <a:spLocks noGrp="1"/>
          </p:cNvSpPr>
          <p:nvPr>
            <p:ph type="body" idx="1"/>
          </p:nvPr>
        </p:nvSpPr>
        <p:spPr>
          <a:xfrm>
            <a:off x="99700" y="3169075"/>
            <a:ext cx="5118900" cy="3335700"/>
          </a:xfrm>
          <a:prstGeom prst="rect">
            <a:avLst/>
          </a:prstGeom>
          <a:noFill/>
          <a:ln>
            <a:noFill/>
          </a:ln>
        </p:spPr>
        <p:txBody>
          <a:bodyPr spcFirstLastPara="1" wrap="square" lIns="121900" tIns="60925" rIns="121900" bIns="60925" anchor="t" anchorCtr="0">
            <a:normAutofit/>
          </a:bodyPr>
          <a:lstStyle/>
          <a:p>
            <a:pPr marL="457200" lvl="0" indent="-330200" algn="l" rtl="0">
              <a:lnSpc>
                <a:spcPct val="100000"/>
              </a:lnSpc>
              <a:spcBef>
                <a:spcPts val="700"/>
              </a:spcBef>
              <a:spcAft>
                <a:spcPts val="0"/>
              </a:spcAft>
              <a:buSzPts val="1600"/>
              <a:buChar char="●"/>
            </a:pPr>
            <a:r>
              <a:rPr lang="en-US"/>
              <a:t>Continent-Sized Dust Storms.</a:t>
            </a:r>
            <a:endParaRPr/>
          </a:p>
          <a:p>
            <a:pPr marL="457200" lvl="0" indent="-330200" algn="l" rtl="0">
              <a:lnSpc>
                <a:spcPct val="100000"/>
              </a:lnSpc>
              <a:spcBef>
                <a:spcPts val="0"/>
              </a:spcBef>
              <a:spcAft>
                <a:spcPts val="0"/>
              </a:spcAft>
              <a:buSzPts val="1600"/>
              <a:buChar char="●"/>
            </a:pPr>
            <a:r>
              <a:rPr lang="en-US"/>
              <a:t>Negative Impact on Solar Power</a:t>
            </a:r>
            <a:endParaRPr/>
          </a:p>
          <a:p>
            <a:pPr marL="457200" lvl="0" indent="-330200" algn="l" rtl="0">
              <a:lnSpc>
                <a:spcPct val="100000"/>
              </a:lnSpc>
              <a:spcBef>
                <a:spcPts val="0"/>
              </a:spcBef>
              <a:spcAft>
                <a:spcPts val="0"/>
              </a:spcAft>
              <a:buSzPts val="1600"/>
              <a:buChar char="●"/>
            </a:pPr>
            <a:r>
              <a:rPr lang="en-US"/>
              <a:t>Negative Impact on Machinery</a:t>
            </a:r>
            <a:endParaRPr/>
          </a:p>
          <a:p>
            <a:pPr marL="0" lvl="0" indent="0" algn="l" rtl="0">
              <a:lnSpc>
                <a:spcPct val="100000"/>
              </a:lnSpc>
              <a:spcBef>
                <a:spcPts val="700"/>
              </a:spcBef>
              <a:spcAft>
                <a:spcPts val="0"/>
              </a:spcAft>
              <a:buSzPts val="1600"/>
              <a:buNone/>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g2cdc6efc45b_0_64"/>
          <p:cNvSpPr txBox="1">
            <a:spLocks noGrp="1"/>
          </p:cNvSpPr>
          <p:nvPr>
            <p:ph type="title"/>
          </p:nvPr>
        </p:nvSpPr>
        <p:spPr>
          <a:xfrm>
            <a:off x="508050" y="1076475"/>
            <a:ext cx="11175900" cy="715200"/>
          </a:xfrm>
          <a:prstGeom prst="rect">
            <a:avLst/>
          </a:prstGeom>
          <a:noFill/>
          <a:ln>
            <a:noFill/>
          </a:ln>
        </p:spPr>
        <p:txBody>
          <a:bodyPr spcFirstLastPara="1" wrap="square" lIns="121900" tIns="60925" rIns="121900" bIns="60925" anchor="ctr" anchorCtr="0">
            <a:noAutofit/>
          </a:bodyPr>
          <a:lstStyle/>
          <a:p>
            <a:pPr marL="0" lvl="0" indent="0" algn="ctr" rtl="0">
              <a:lnSpc>
                <a:spcPct val="100000"/>
              </a:lnSpc>
              <a:spcBef>
                <a:spcPts val="0"/>
              </a:spcBef>
              <a:spcAft>
                <a:spcPts val="0"/>
              </a:spcAft>
              <a:buSzPts val="1900"/>
              <a:buNone/>
            </a:pPr>
            <a:r>
              <a:rPr lang="en-US" sz="4400"/>
              <a:t>Martian Environment </a:t>
            </a:r>
            <a:endParaRPr/>
          </a:p>
        </p:txBody>
      </p:sp>
      <p:pic>
        <p:nvPicPr>
          <p:cNvPr id="98" name="Google Shape;98;g2cdc6efc45b_0_64"/>
          <p:cNvPicPr preferRelativeResize="0"/>
          <p:nvPr/>
        </p:nvPicPr>
        <p:blipFill rotWithShape="1">
          <a:blip r:embed="rId3">
            <a:alphaModFix/>
          </a:blip>
          <a:srcRect l="17375"/>
          <a:stretch/>
        </p:blipFill>
        <p:spPr>
          <a:xfrm>
            <a:off x="4902375" y="1887750"/>
            <a:ext cx="3003000" cy="3082500"/>
          </a:xfrm>
          <a:prstGeom prst="roundRect">
            <a:avLst>
              <a:gd name="adj" fmla="val 16667"/>
            </a:avLst>
          </a:prstGeom>
          <a:noFill/>
          <a:ln>
            <a:noFill/>
          </a:ln>
        </p:spPr>
      </p:pic>
      <p:pic>
        <p:nvPicPr>
          <p:cNvPr id="99" name="Google Shape;99;g2cdc6efc45b_0_64"/>
          <p:cNvPicPr preferRelativeResize="0"/>
          <p:nvPr/>
        </p:nvPicPr>
        <p:blipFill rotWithShape="1">
          <a:blip r:embed="rId4">
            <a:alphaModFix/>
          </a:blip>
          <a:srcRect/>
          <a:stretch/>
        </p:blipFill>
        <p:spPr>
          <a:xfrm>
            <a:off x="8085975" y="2720200"/>
            <a:ext cx="3894400" cy="4008551"/>
          </a:xfrm>
          <a:prstGeom prst="rect">
            <a:avLst/>
          </a:prstGeom>
          <a:noFill/>
          <a:ln>
            <a:noFill/>
          </a:ln>
        </p:spPr>
      </p:pic>
      <p:sp>
        <p:nvSpPr>
          <p:cNvPr id="100" name="Google Shape;100;g2cdc6efc45b_0_64"/>
          <p:cNvSpPr txBox="1"/>
          <p:nvPr/>
        </p:nvSpPr>
        <p:spPr>
          <a:xfrm>
            <a:off x="11875" y="2085525"/>
            <a:ext cx="4551300" cy="1082700"/>
          </a:xfrm>
          <a:prstGeom prst="rect">
            <a:avLst/>
          </a:prstGeom>
          <a:noFill/>
          <a:ln>
            <a:noFill/>
          </a:ln>
        </p:spPr>
        <p:txBody>
          <a:bodyPr spcFirstLastPara="1" wrap="square" lIns="91425" tIns="91425" rIns="91425" bIns="91425" anchor="t" anchorCtr="0">
            <a:noAutofit/>
          </a:bodyPr>
          <a:lstStyle/>
          <a:p>
            <a:pPr marL="457200" marR="0" lvl="0" indent="0" algn="l" rtl="0">
              <a:lnSpc>
                <a:spcPct val="100000"/>
              </a:lnSpc>
              <a:spcBef>
                <a:spcPts val="700"/>
              </a:spcBef>
              <a:spcAft>
                <a:spcPts val="0"/>
              </a:spcAft>
              <a:buClr>
                <a:srgbClr val="000000"/>
              </a:buClr>
              <a:buSzPts val="3200"/>
              <a:buFont typeface="Arial"/>
              <a:buNone/>
            </a:pPr>
            <a:r>
              <a:rPr lang="en-US" sz="3200" b="1" i="0" u="sng" strike="noStrike" cap="none">
                <a:solidFill>
                  <a:schemeClr val="dk1"/>
                </a:solidFill>
                <a:latin typeface="Garamond"/>
                <a:ea typeface="Garamond"/>
                <a:cs typeface="Garamond"/>
                <a:sym typeface="Garamond"/>
              </a:rPr>
              <a:t>Temperature &amp; Radiation</a:t>
            </a:r>
            <a:endParaRPr sz="2800" b="1" i="0" u="sng" strike="noStrike" cap="none">
              <a:solidFill>
                <a:schemeClr val="dk1"/>
              </a:solidFill>
              <a:latin typeface="Garamond"/>
              <a:ea typeface="Garamond"/>
              <a:cs typeface="Garamond"/>
              <a:sym typeface="Garamond"/>
            </a:endParaRPr>
          </a:p>
        </p:txBody>
      </p:sp>
      <p:sp>
        <p:nvSpPr>
          <p:cNvPr id="101" name="Google Shape;101;g2cdc6efc45b_0_64"/>
          <p:cNvSpPr txBox="1">
            <a:spLocks noGrp="1"/>
          </p:cNvSpPr>
          <p:nvPr>
            <p:ph type="body" idx="1"/>
          </p:nvPr>
        </p:nvSpPr>
        <p:spPr>
          <a:xfrm>
            <a:off x="87600" y="3008725"/>
            <a:ext cx="4723800" cy="3294900"/>
          </a:xfrm>
          <a:prstGeom prst="rect">
            <a:avLst/>
          </a:prstGeom>
          <a:noFill/>
          <a:ln>
            <a:noFill/>
          </a:ln>
        </p:spPr>
        <p:txBody>
          <a:bodyPr spcFirstLastPara="1" wrap="square" lIns="121900" tIns="60925" rIns="121900" bIns="60925" anchor="t" anchorCtr="0">
            <a:normAutofit fontScale="92500"/>
          </a:bodyPr>
          <a:lstStyle/>
          <a:p>
            <a:pPr marL="0" lvl="0" indent="0" algn="l" rtl="0">
              <a:lnSpc>
                <a:spcPct val="100000"/>
              </a:lnSpc>
              <a:spcBef>
                <a:spcPts val="700"/>
              </a:spcBef>
              <a:spcAft>
                <a:spcPts val="0"/>
              </a:spcAft>
              <a:buSzPts val="1600"/>
              <a:buNone/>
            </a:pPr>
            <a:endParaRPr/>
          </a:p>
          <a:p>
            <a:pPr marL="457200" lvl="0" indent="-330200" algn="l" rtl="0">
              <a:lnSpc>
                <a:spcPct val="100000"/>
              </a:lnSpc>
              <a:spcBef>
                <a:spcPts val="700"/>
              </a:spcBef>
              <a:spcAft>
                <a:spcPts val="0"/>
              </a:spcAft>
              <a:buSzPts val="1600"/>
              <a:buChar char="●"/>
            </a:pPr>
            <a:r>
              <a:rPr lang="en-US"/>
              <a:t>Temperature Fluctuations Ranging from -153 ℃ to 20℃</a:t>
            </a:r>
            <a:endParaRPr/>
          </a:p>
          <a:p>
            <a:pPr marL="457200" lvl="0" indent="0" algn="l" rtl="0">
              <a:lnSpc>
                <a:spcPct val="100000"/>
              </a:lnSpc>
              <a:spcBef>
                <a:spcPts val="700"/>
              </a:spcBef>
              <a:spcAft>
                <a:spcPts val="0"/>
              </a:spcAft>
              <a:buSzPts val="1600"/>
              <a:buNone/>
            </a:pPr>
            <a:endParaRPr/>
          </a:p>
          <a:p>
            <a:pPr marL="457200" lvl="0" indent="-330200" algn="l" rtl="0">
              <a:lnSpc>
                <a:spcPct val="100000"/>
              </a:lnSpc>
              <a:spcBef>
                <a:spcPts val="700"/>
              </a:spcBef>
              <a:spcAft>
                <a:spcPts val="0"/>
              </a:spcAft>
              <a:buSzPts val="1600"/>
              <a:buChar char="●"/>
            </a:pPr>
            <a:r>
              <a:rPr lang="en-US"/>
              <a:t>Radiation Exposure to 8 rads per year.</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g2cdc6efc45b_0_1"/>
          <p:cNvSpPr txBox="1">
            <a:spLocks noGrp="1"/>
          </p:cNvSpPr>
          <p:nvPr>
            <p:ph type="title"/>
          </p:nvPr>
        </p:nvSpPr>
        <p:spPr>
          <a:xfrm>
            <a:off x="508050" y="1187775"/>
            <a:ext cx="11175900" cy="715200"/>
          </a:xfrm>
          <a:prstGeom prst="rect">
            <a:avLst/>
          </a:prstGeom>
          <a:noFill/>
          <a:ln>
            <a:noFill/>
          </a:ln>
        </p:spPr>
        <p:txBody>
          <a:bodyPr spcFirstLastPara="1" wrap="square" lIns="121900" tIns="60925" rIns="121900" bIns="60925" anchor="ctr" anchorCtr="0">
            <a:noAutofit/>
          </a:bodyPr>
          <a:lstStyle/>
          <a:p>
            <a:pPr marL="0" lvl="0" indent="0" algn="ctr" rtl="0">
              <a:lnSpc>
                <a:spcPct val="100000"/>
              </a:lnSpc>
              <a:spcBef>
                <a:spcPts val="0"/>
              </a:spcBef>
              <a:spcAft>
                <a:spcPts val="0"/>
              </a:spcAft>
              <a:buSzPts val="1900"/>
              <a:buNone/>
            </a:pPr>
            <a:r>
              <a:rPr lang="en-US" sz="4500"/>
              <a:t>Mission Objectives</a:t>
            </a:r>
            <a:endParaRPr sz="4500"/>
          </a:p>
        </p:txBody>
      </p:sp>
      <p:sp>
        <p:nvSpPr>
          <p:cNvPr id="107" name="Google Shape;107;g2cdc6efc45b_0_1"/>
          <p:cNvSpPr txBox="1">
            <a:spLocks noGrp="1"/>
          </p:cNvSpPr>
          <p:nvPr>
            <p:ph type="body" idx="1"/>
          </p:nvPr>
        </p:nvSpPr>
        <p:spPr>
          <a:xfrm>
            <a:off x="508050" y="2279075"/>
            <a:ext cx="11175900" cy="4077600"/>
          </a:xfrm>
          <a:prstGeom prst="rect">
            <a:avLst/>
          </a:prstGeom>
          <a:noFill/>
          <a:ln>
            <a:noFill/>
          </a:ln>
        </p:spPr>
        <p:txBody>
          <a:bodyPr spcFirstLastPara="1" wrap="square" lIns="121900" tIns="60925" rIns="121900" bIns="60925" anchor="t" anchorCtr="0">
            <a:noAutofit/>
          </a:bodyPr>
          <a:lstStyle/>
          <a:p>
            <a:pPr marL="457200" lvl="0" indent="-412750" algn="just" rtl="0">
              <a:lnSpc>
                <a:spcPct val="100000"/>
              </a:lnSpc>
              <a:spcBef>
                <a:spcPts val="560"/>
              </a:spcBef>
              <a:spcAft>
                <a:spcPts val="0"/>
              </a:spcAft>
              <a:buSzPts val="2900"/>
              <a:buAutoNum type="arabicPeriod"/>
            </a:pPr>
            <a:r>
              <a:rPr lang="en-US" sz="2900"/>
              <a:t>Fulfill NASA’s vision of human exploration on Mars by the 2030s.</a:t>
            </a:r>
            <a:endParaRPr sz="2900"/>
          </a:p>
          <a:p>
            <a:pPr marL="457200" lvl="0" indent="-412750" algn="just" rtl="0">
              <a:lnSpc>
                <a:spcPct val="100000"/>
              </a:lnSpc>
              <a:spcBef>
                <a:spcPts val="0"/>
              </a:spcBef>
              <a:spcAft>
                <a:spcPts val="0"/>
              </a:spcAft>
              <a:buSzPts val="2900"/>
              <a:buAutoNum type="arabicPeriod"/>
            </a:pPr>
            <a:r>
              <a:rPr lang="en-US" sz="2900"/>
              <a:t>Address challenges posed by extreme Martian conditions such as dust, dust storms, temperature fluctuations, and radiation.</a:t>
            </a:r>
            <a:endParaRPr sz="2900"/>
          </a:p>
          <a:p>
            <a:pPr marL="457200" lvl="0" indent="-412750" algn="just" rtl="0">
              <a:lnSpc>
                <a:spcPct val="100000"/>
              </a:lnSpc>
              <a:spcBef>
                <a:spcPts val="0"/>
              </a:spcBef>
              <a:spcAft>
                <a:spcPts val="0"/>
              </a:spcAft>
              <a:buSzPts val="2900"/>
              <a:buAutoNum type="arabicPeriod"/>
            </a:pPr>
            <a:r>
              <a:rPr lang="en-US" sz="2900"/>
              <a:t>Increase lifespan of Exploration Vehicles.</a:t>
            </a:r>
            <a:endParaRPr sz="2900"/>
          </a:p>
          <a:p>
            <a:pPr marL="457200" lvl="0" indent="-412750" algn="just" rtl="0">
              <a:lnSpc>
                <a:spcPct val="100000"/>
              </a:lnSpc>
              <a:spcBef>
                <a:spcPts val="0"/>
              </a:spcBef>
              <a:spcAft>
                <a:spcPts val="0"/>
              </a:spcAft>
              <a:buSzPts val="2900"/>
              <a:buAutoNum type="arabicPeriod"/>
            </a:pPr>
            <a:r>
              <a:rPr lang="en-US" sz="2900"/>
              <a:t>Lower mission costs through innovative and efficient technology solutions.</a:t>
            </a:r>
            <a:endParaRPr sz="2900"/>
          </a:p>
          <a:p>
            <a:pPr marL="457200" lvl="0" indent="-412750" algn="just" rtl="0">
              <a:lnSpc>
                <a:spcPct val="100000"/>
              </a:lnSpc>
              <a:spcBef>
                <a:spcPts val="0"/>
              </a:spcBef>
              <a:spcAft>
                <a:spcPts val="0"/>
              </a:spcAft>
              <a:buSzPts val="2900"/>
              <a:buAutoNum type="arabicPeriod"/>
            </a:pPr>
            <a:r>
              <a:rPr lang="en-US" sz="2900"/>
              <a:t>Advance understanding of Martian surface and prepare for potential colonization. </a:t>
            </a:r>
            <a:endParaRPr sz="2900"/>
          </a:p>
          <a:p>
            <a:pPr marL="0" lvl="0" indent="0" algn="l" rtl="0">
              <a:lnSpc>
                <a:spcPct val="100000"/>
              </a:lnSpc>
              <a:spcBef>
                <a:spcPts val="700"/>
              </a:spcBef>
              <a:spcAft>
                <a:spcPts val="0"/>
              </a:spcAft>
              <a:buSzPts val="1600"/>
              <a:buNone/>
            </a:pPr>
            <a:endParaRPr sz="29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g26f24697cdc_0_21"/>
          <p:cNvSpPr txBox="1">
            <a:spLocks noGrp="1"/>
          </p:cNvSpPr>
          <p:nvPr>
            <p:ph type="title"/>
          </p:nvPr>
        </p:nvSpPr>
        <p:spPr>
          <a:xfrm>
            <a:off x="728725" y="1383925"/>
            <a:ext cx="6581400" cy="715200"/>
          </a:xfrm>
          <a:prstGeom prst="rect">
            <a:avLst/>
          </a:prstGeom>
          <a:noFill/>
          <a:ln>
            <a:noFill/>
          </a:ln>
        </p:spPr>
        <p:txBody>
          <a:bodyPr spcFirstLastPara="1" wrap="square" lIns="121900" tIns="60925" rIns="121900" bIns="60925" anchor="ctr" anchorCtr="0">
            <a:noAutofit/>
          </a:bodyPr>
          <a:lstStyle/>
          <a:p>
            <a:pPr marL="0" lvl="0" indent="0" algn="ctr" rtl="0">
              <a:lnSpc>
                <a:spcPct val="100000"/>
              </a:lnSpc>
              <a:spcBef>
                <a:spcPts val="0"/>
              </a:spcBef>
              <a:spcAft>
                <a:spcPts val="0"/>
              </a:spcAft>
              <a:buSzPts val="1900"/>
              <a:buNone/>
            </a:pPr>
            <a:r>
              <a:rPr lang="en-US"/>
              <a:t>Proposed Solution</a:t>
            </a:r>
            <a:endParaRPr/>
          </a:p>
        </p:txBody>
      </p:sp>
      <p:sp>
        <p:nvSpPr>
          <p:cNvPr id="113" name="Google Shape;113;g26f24697cdc_0_21"/>
          <p:cNvSpPr txBox="1">
            <a:spLocks noGrp="1"/>
          </p:cNvSpPr>
          <p:nvPr>
            <p:ph type="body" idx="1"/>
          </p:nvPr>
        </p:nvSpPr>
        <p:spPr>
          <a:xfrm>
            <a:off x="165925" y="2572800"/>
            <a:ext cx="7707000" cy="4285200"/>
          </a:xfrm>
          <a:prstGeom prst="rect">
            <a:avLst/>
          </a:prstGeom>
          <a:noFill/>
          <a:ln>
            <a:noFill/>
          </a:ln>
        </p:spPr>
        <p:txBody>
          <a:bodyPr spcFirstLastPara="1" wrap="square" lIns="121900" tIns="60925" rIns="121900" bIns="60925" anchor="t" anchorCtr="0">
            <a:normAutofit/>
          </a:bodyPr>
          <a:lstStyle/>
          <a:p>
            <a:pPr marL="457200" lvl="0" indent="-330200" algn="l" rtl="0">
              <a:lnSpc>
                <a:spcPct val="100000"/>
              </a:lnSpc>
              <a:spcBef>
                <a:spcPts val="700"/>
              </a:spcBef>
              <a:spcAft>
                <a:spcPts val="0"/>
              </a:spcAft>
              <a:buSzPts val="1600"/>
              <a:buChar char="●"/>
            </a:pPr>
            <a:r>
              <a:rPr lang="en-US"/>
              <a:t>Develop an </a:t>
            </a:r>
            <a:r>
              <a:rPr lang="en-US" b="1"/>
              <a:t>Inflatable Shelter</a:t>
            </a:r>
            <a:r>
              <a:rPr lang="en-US"/>
              <a:t> that provides Robust protection against Martian dust storms, radiation and temperature fluctuations </a:t>
            </a:r>
            <a:endParaRPr/>
          </a:p>
          <a:p>
            <a:pPr marL="0" lvl="0" indent="0" algn="l" rtl="0">
              <a:lnSpc>
                <a:spcPct val="50000"/>
              </a:lnSpc>
              <a:spcBef>
                <a:spcPts val="700"/>
              </a:spcBef>
              <a:spcAft>
                <a:spcPts val="0"/>
              </a:spcAft>
              <a:buSzPts val="1600"/>
              <a:buNone/>
            </a:pPr>
            <a:endParaRPr/>
          </a:p>
          <a:p>
            <a:pPr marL="457200" lvl="0" indent="-330200" algn="l" rtl="0">
              <a:lnSpc>
                <a:spcPct val="100000"/>
              </a:lnSpc>
              <a:spcBef>
                <a:spcPts val="700"/>
              </a:spcBef>
              <a:spcAft>
                <a:spcPts val="0"/>
              </a:spcAft>
              <a:buSzPts val="1600"/>
              <a:buChar char="●"/>
            </a:pPr>
            <a:r>
              <a:rPr lang="en-US"/>
              <a:t>This shelter will serve as a “garage” for rovers, enabling them to continue functioning optimally in extreme conditions</a:t>
            </a:r>
            <a:endParaRPr/>
          </a:p>
          <a:p>
            <a:pPr marL="0" lvl="0" indent="0" algn="l" rtl="0">
              <a:lnSpc>
                <a:spcPct val="100000"/>
              </a:lnSpc>
              <a:spcBef>
                <a:spcPts val="700"/>
              </a:spcBef>
              <a:spcAft>
                <a:spcPts val="0"/>
              </a:spcAft>
              <a:buSzPts val="1600"/>
              <a:buNone/>
            </a:pPr>
            <a:endParaRPr/>
          </a:p>
          <a:p>
            <a:pPr marL="0" lvl="0" indent="0" algn="l" rtl="0">
              <a:lnSpc>
                <a:spcPct val="100000"/>
              </a:lnSpc>
              <a:spcBef>
                <a:spcPts val="700"/>
              </a:spcBef>
              <a:spcAft>
                <a:spcPts val="0"/>
              </a:spcAft>
              <a:buSzPts val="1600"/>
              <a:buNone/>
            </a:pPr>
            <a:endParaRPr/>
          </a:p>
        </p:txBody>
      </p:sp>
      <p:pic>
        <p:nvPicPr>
          <p:cNvPr id="114" name="Google Shape;114;g26f24697cdc_0_21"/>
          <p:cNvPicPr preferRelativeResize="0"/>
          <p:nvPr/>
        </p:nvPicPr>
        <p:blipFill rotWithShape="1">
          <a:blip r:embed="rId3">
            <a:alphaModFix/>
          </a:blip>
          <a:srcRect l="49623" t="13635" r="16572"/>
          <a:stretch/>
        </p:blipFill>
        <p:spPr>
          <a:xfrm>
            <a:off x="8008775" y="1120100"/>
            <a:ext cx="3916500" cy="5628000"/>
          </a:xfrm>
          <a:prstGeom prst="roundRect">
            <a:avLst>
              <a:gd name="adj" fmla="val 16667"/>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g2ceae82ceca_0_0"/>
          <p:cNvSpPr txBox="1">
            <a:spLocks noGrp="1"/>
          </p:cNvSpPr>
          <p:nvPr>
            <p:ph type="title"/>
          </p:nvPr>
        </p:nvSpPr>
        <p:spPr>
          <a:xfrm>
            <a:off x="508050" y="958425"/>
            <a:ext cx="11175900" cy="715200"/>
          </a:xfrm>
          <a:prstGeom prst="rect">
            <a:avLst/>
          </a:prstGeom>
          <a:noFill/>
          <a:ln>
            <a:noFill/>
          </a:ln>
        </p:spPr>
        <p:txBody>
          <a:bodyPr spcFirstLastPara="1" wrap="square" lIns="121900" tIns="60925" rIns="121900" bIns="60925" anchor="ctr" anchorCtr="0">
            <a:noAutofit/>
          </a:bodyPr>
          <a:lstStyle/>
          <a:p>
            <a:pPr marL="0" lvl="0" indent="0" algn="ctr" rtl="0">
              <a:lnSpc>
                <a:spcPct val="100000"/>
              </a:lnSpc>
              <a:spcBef>
                <a:spcPts val="0"/>
              </a:spcBef>
              <a:spcAft>
                <a:spcPts val="0"/>
              </a:spcAft>
              <a:buSzPts val="1900"/>
              <a:buNone/>
            </a:pPr>
            <a:r>
              <a:rPr lang="en-US"/>
              <a:t>Landing - Concept of Operations</a:t>
            </a:r>
            <a:endParaRPr/>
          </a:p>
        </p:txBody>
      </p:sp>
      <p:sp>
        <p:nvSpPr>
          <p:cNvPr id="120" name="Google Shape;120;g2ceae82ceca_0_0"/>
          <p:cNvSpPr txBox="1">
            <a:spLocks noGrp="1"/>
          </p:cNvSpPr>
          <p:nvPr>
            <p:ph type="body" idx="1"/>
          </p:nvPr>
        </p:nvSpPr>
        <p:spPr>
          <a:xfrm>
            <a:off x="8289950" y="1802400"/>
            <a:ext cx="3573900" cy="5028300"/>
          </a:xfrm>
          <a:prstGeom prst="rect">
            <a:avLst/>
          </a:prstGeom>
          <a:noFill/>
          <a:ln>
            <a:noFill/>
          </a:ln>
        </p:spPr>
        <p:txBody>
          <a:bodyPr spcFirstLastPara="1" wrap="square" lIns="121900" tIns="60925" rIns="121900" bIns="60925" anchor="t" anchorCtr="0">
            <a:normAutofit lnSpcReduction="10000"/>
          </a:bodyPr>
          <a:lstStyle/>
          <a:p>
            <a:pPr marL="457200" lvl="0" indent="0" algn="l" rtl="0">
              <a:lnSpc>
                <a:spcPct val="100000"/>
              </a:lnSpc>
              <a:spcBef>
                <a:spcPts val="700"/>
              </a:spcBef>
              <a:spcAft>
                <a:spcPts val="0"/>
              </a:spcAft>
              <a:buSzPts val="1600"/>
              <a:buNone/>
            </a:pPr>
            <a:endParaRPr/>
          </a:p>
          <a:p>
            <a:pPr marL="457200" lvl="0" indent="-330200" algn="l" rtl="0">
              <a:lnSpc>
                <a:spcPct val="100000"/>
              </a:lnSpc>
              <a:spcBef>
                <a:spcPts val="700"/>
              </a:spcBef>
              <a:spcAft>
                <a:spcPts val="0"/>
              </a:spcAft>
              <a:buSzPts val="1600"/>
              <a:buChar char="●"/>
            </a:pPr>
            <a:r>
              <a:rPr lang="en-US"/>
              <a:t>Shelter packs deployed during parachute descent</a:t>
            </a:r>
            <a:endParaRPr/>
          </a:p>
          <a:p>
            <a:pPr marL="457200" lvl="0" indent="0" algn="l" rtl="0">
              <a:lnSpc>
                <a:spcPct val="100000"/>
              </a:lnSpc>
              <a:spcBef>
                <a:spcPts val="700"/>
              </a:spcBef>
              <a:spcAft>
                <a:spcPts val="0"/>
              </a:spcAft>
              <a:buSzPts val="1600"/>
              <a:buNone/>
            </a:pPr>
            <a:r>
              <a:rPr lang="en-US"/>
              <a:t> </a:t>
            </a:r>
            <a:endParaRPr/>
          </a:p>
          <a:p>
            <a:pPr marL="457200" lvl="0" indent="-330200" algn="l" rtl="0">
              <a:lnSpc>
                <a:spcPct val="100000"/>
              </a:lnSpc>
              <a:spcBef>
                <a:spcPts val="700"/>
              </a:spcBef>
              <a:spcAft>
                <a:spcPts val="0"/>
              </a:spcAft>
              <a:buSzPts val="1600"/>
              <a:buChar char="●"/>
            </a:pPr>
            <a:r>
              <a:rPr lang="en-US"/>
              <a:t>Multiple packs deployed surrounding flagship landing site</a:t>
            </a:r>
            <a:endParaRPr/>
          </a:p>
        </p:txBody>
      </p:sp>
      <p:pic>
        <p:nvPicPr>
          <p:cNvPr id="121" name="Google Shape;121;g2ceae82ceca_0_0"/>
          <p:cNvPicPr preferRelativeResize="0"/>
          <p:nvPr/>
        </p:nvPicPr>
        <p:blipFill rotWithShape="1">
          <a:blip r:embed="rId3">
            <a:alphaModFix/>
          </a:blip>
          <a:srcRect/>
          <a:stretch/>
        </p:blipFill>
        <p:spPr>
          <a:xfrm>
            <a:off x="328125" y="1775088"/>
            <a:ext cx="7834501" cy="508292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g2ce688aaf8c_1_1"/>
          <p:cNvSpPr txBox="1">
            <a:spLocks noGrp="1"/>
          </p:cNvSpPr>
          <p:nvPr>
            <p:ph type="title"/>
          </p:nvPr>
        </p:nvSpPr>
        <p:spPr>
          <a:xfrm>
            <a:off x="508050" y="1031000"/>
            <a:ext cx="11175900" cy="715200"/>
          </a:xfrm>
          <a:prstGeom prst="rect">
            <a:avLst/>
          </a:prstGeom>
          <a:noFill/>
          <a:ln>
            <a:noFill/>
          </a:ln>
        </p:spPr>
        <p:txBody>
          <a:bodyPr spcFirstLastPara="1" wrap="square" lIns="121900" tIns="60925" rIns="121900" bIns="60925" anchor="ctr" anchorCtr="0">
            <a:noAutofit/>
          </a:bodyPr>
          <a:lstStyle/>
          <a:p>
            <a:pPr marL="0" lvl="0" indent="0" algn="ctr" rtl="0">
              <a:lnSpc>
                <a:spcPct val="100000"/>
              </a:lnSpc>
              <a:spcBef>
                <a:spcPts val="0"/>
              </a:spcBef>
              <a:spcAft>
                <a:spcPts val="0"/>
              </a:spcAft>
              <a:buSzPts val="1900"/>
              <a:buNone/>
            </a:pPr>
            <a:r>
              <a:rPr lang="en-US"/>
              <a:t>Deployment - Concept of Operations</a:t>
            </a:r>
            <a:endParaRPr/>
          </a:p>
        </p:txBody>
      </p:sp>
      <p:pic>
        <p:nvPicPr>
          <p:cNvPr id="2" name="Screen Recording 2024-04-21 at 6.34.06 PM_E0413BCC-D7B3-41D1-B8D7-FC20FCBDF059.mp4">
            <a:hlinkClick r:id="" action="ppaction://media"/>
            <a:extLst>
              <a:ext uri="{FF2B5EF4-FFF2-40B4-BE49-F238E27FC236}">
                <a16:creationId xmlns:a16="http://schemas.microsoft.com/office/drawing/2014/main" id="{EC1FB512-758C-4447-6991-735B0480FFB2}"/>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568985" y="1828261"/>
            <a:ext cx="9054030" cy="493609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499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g2ceae82ceca_0_8"/>
          <p:cNvSpPr txBox="1">
            <a:spLocks noGrp="1"/>
          </p:cNvSpPr>
          <p:nvPr>
            <p:ph type="title"/>
          </p:nvPr>
        </p:nvSpPr>
        <p:spPr>
          <a:xfrm>
            <a:off x="508000" y="1112100"/>
            <a:ext cx="11175900" cy="715200"/>
          </a:xfrm>
          <a:prstGeom prst="rect">
            <a:avLst/>
          </a:prstGeom>
          <a:noFill/>
          <a:ln>
            <a:noFill/>
          </a:ln>
        </p:spPr>
        <p:txBody>
          <a:bodyPr spcFirstLastPara="1" wrap="square" lIns="121900" tIns="60925" rIns="121900" bIns="60925" anchor="ctr" anchorCtr="0">
            <a:noAutofit/>
          </a:bodyPr>
          <a:lstStyle/>
          <a:p>
            <a:pPr marL="0" lvl="0" indent="0" algn="ctr" rtl="0">
              <a:lnSpc>
                <a:spcPct val="100000"/>
              </a:lnSpc>
              <a:spcBef>
                <a:spcPts val="0"/>
              </a:spcBef>
              <a:spcAft>
                <a:spcPts val="0"/>
              </a:spcAft>
              <a:buSzPts val="1900"/>
              <a:buNone/>
            </a:pPr>
            <a:r>
              <a:rPr lang="en-US"/>
              <a:t>Shelter Pack Deployment Around Landing Site</a:t>
            </a:r>
            <a:endParaRPr/>
          </a:p>
        </p:txBody>
      </p:sp>
      <p:sp>
        <p:nvSpPr>
          <p:cNvPr id="132" name="Google Shape;132;g2ceae82ceca_0_8"/>
          <p:cNvSpPr txBox="1">
            <a:spLocks noGrp="1"/>
          </p:cNvSpPr>
          <p:nvPr>
            <p:ph type="body" idx="1"/>
          </p:nvPr>
        </p:nvSpPr>
        <p:spPr>
          <a:xfrm>
            <a:off x="7807175" y="2177025"/>
            <a:ext cx="3947400" cy="4231200"/>
          </a:xfrm>
          <a:prstGeom prst="rect">
            <a:avLst/>
          </a:prstGeom>
          <a:noFill/>
          <a:ln>
            <a:noFill/>
          </a:ln>
        </p:spPr>
        <p:txBody>
          <a:bodyPr spcFirstLastPara="1" wrap="square" lIns="121900" tIns="60925" rIns="121900" bIns="60925" anchor="t" anchorCtr="0">
            <a:normAutofit lnSpcReduction="10000"/>
          </a:bodyPr>
          <a:lstStyle/>
          <a:p>
            <a:pPr marL="457200" lvl="0" indent="-330200" algn="l" rtl="0">
              <a:lnSpc>
                <a:spcPct val="100000"/>
              </a:lnSpc>
              <a:spcBef>
                <a:spcPts val="700"/>
              </a:spcBef>
              <a:spcAft>
                <a:spcPts val="0"/>
              </a:spcAft>
              <a:buSzPts val="1600"/>
              <a:buChar char="●"/>
            </a:pPr>
            <a:r>
              <a:rPr lang="en-US"/>
              <a:t>Shelter packs distributed around flagship mission </a:t>
            </a:r>
            <a:endParaRPr/>
          </a:p>
          <a:p>
            <a:pPr marL="457200" lvl="0" indent="-330200" algn="l" rtl="0">
              <a:lnSpc>
                <a:spcPct val="100000"/>
              </a:lnSpc>
              <a:spcBef>
                <a:spcPts val="0"/>
              </a:spcBef>
              <a:spcAft>
                <a:spcPts val="0"/>
              </a:spcAft>
              <a:buSzPts val="1600"/>
              <a:buChar char="●"/>
            </a:pPr>
            <a:r>
              <a:rPr lang="en-US"/>
              <a:t>Intended to provide mission support</a:t>
            </a:r>
            <a:endParaRPr/>
          </a:p>
          <a:p>
            <a:pPr marL="457200" lvl="0" indent="-330200" algn="l" rtl="0">
              <a:lnSpc>
                <a:spcPct val="100000"/>
              </a:lnSpc>
              <a:spcBef>
                <a:spcPts val="0"/>
              </a:spcBef>
              <a:spcAft>
                <a:spcPts val="0"/>
              </a:spcAft>
              <a:buSzPts val="1600"/>
              <a:buChar char="●"/>
            </a:pPr>
            <a:r>
              <a:rPr lang="en-US"/>
              <a:t>Potential for tackling extreme environment exploration</a:t>
            </a:r>
            <a:endParaRPr/>
          </a:p>
        </p:txBody>
      </p:sp>
      <p:pic>
        <p:nvPicPr>
          <p:cNvPr id="133" name="Google Shape;133;g2ceae82ceca_0_8"/>
          <p:cNvPicPr preferRelativeResize="0"/>
          <p:nvPr/>
        </p:nvPicPr>
        <p:blipFill rotWithShape="1">
          <a:blip r:embed="rId3">
            <a:alphaModFix/>
          </a:blip>
          <a:srcRect/>
          <a:stretch/>
        </p:blipFill>
        <p:spPr>
          <a:xfrm>
            <a:off x="437421" y="2060775"/>
            <a:ext cx="7369755" cy="44637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g26f24697cdc_0_29"/>
          <p:cNvSpPr txBox="1">
            <a:spLocks noGrp="1"/>
          </p:cNvSpPr>
          <p:nvPr>
            <p:ph type="title"/>
          </p:nvPr>
        </p:nvSpPr>
        <p:spPr>
          <a:xfrm>
            <a:off x="391050" y="2758800"/>
            <a:ext cx="3777000" cy="1340400"/>
          </a:xfrm>
          <a:prstGeom prst="rect">
            <a:avLst/>
          </a:prstGeom>
          <a:noFill/>
          <a:ln>
            <a:noFill/>
          </a:ln>
        </p:spPr>
        <p:txBody>
          <a:bodyPr spcFirstLastPara="1" wrap="square" lIns="121900" tIns="60925" rIns="121900" bIns="60925" anchor="ctr" anchorCtr="0">
            <a:noAutofit/>
          </a:bodyPr>
          <a:lstStyle/>
          <a:p>
            <a:pPr marL="0" lvl="0" indent="0" algn="ctr" rtl="0">
              <a:lnSpc>
                <a:spcPct val="100000"/>
              </a:lnSpc>
              <a:spcBef>
                <a:spcPts val="0"/>
              </a:spcBef>
              <a:spcAft>
                <a:spcPts val="0"/>
              </a:spcAft>
              <a:buSzPts val="1900"/>
              <a:buNone/>
            </a:pPr>
            <a:r>
              <a:rPr lang="en-US"/>
              <a:t>System Design </a:t>
            </a:r>
            <a:endParaRPr/>
          </a:p>
        </p:txBody>
      </p:sp>
      <p:pic>
        <p:nvPicPr>
          <p:cNvPr id="139" name="Google Shape;139;g26f24697cdc_0_29"/>
          <p:cNvPicPr preferRelativeResize="0"/>
          <p:nvPr/>
        </p:nvPicPr>
        <p:blipFill>
          <a:blip r:embed="rId3">
            <a:alphaModFix/>
          </a:blip>
          <a:stretch>
            <a:fillRect/>
          </a:stretch>
        </p:blipFill>
        <p:spPr>
          <a:xfrm>
            <a:off x="4275375" y="1043125"/>
            <a:ext cx="7588677" cy="5814876"/>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pic>
        <p:nvPicPr>
          <p:cNvPr id="144" name="Google Shape;144;g2cdc6efc45b_0_33"/>
          <p:cNvPicPr preferRelativeResize="0"/>
          <p:nvPr/>
        </p:nvPicPr>
        <p:blipFill rotWithShape="1">
          <a:blip r:embed="rId3">
            <a:alphaModFix/>
          </a:blip>
          <a:srcRect t="2431" b="2592"/>
          <a:stretch/>
        </p:blipFill>
        <p:spPr>
          <a:xfrm>
            <a:off x="774225" y="1088325"/>
            <a:ext cx="10643549" cy="56864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g2ce688aaf8c_1_7"/>
          <p:cNvSpPr txBox="1">
            <a:spLocks noGrp="1"/>
          </p:cNvSpPr>
          <p:nvPr>
            <p:ph type="title"/>
          </p:nvPr>
        </p:nvSpPr>
        <p:spPr>
          <a:xfrm>
            <a:off x="92500" y="2587050"/>
            <a:ext cx="2427600" cy="1683900"/>
          </a:xfrm>
          <a:prstGeom prst="rect">
            <a:avLst/>
          </a:prstGeom>
          <a:noFill/>
          <a:ln>
            <a:noFill/>
          </a:ln>
        </p:spPr>
        <p:txBody>
          <a:bodyPr spcFirstLastPara="1" wrap="square" lIns="121900" tIns="60925" rIns="121900" bIns="60925" anchor="ctr" anchorCtr="0">
            <a:noAutofit/>
          </a:bodyPr>
          <a:lstStyle/>
          <a:p>
            <a:pPr marL="0" lvl="0" indent="0" algn="l" rtl="0">
              <a:lnSpc>
                <a:spcPct val="100000"/>
              </a:lnSpc>
              <a:spcBef>
                <a:spcPts val="0"/>
              </a:spcBef>
              <a:spcAft>
                <a:spcPts val="0"/>
              </a:spcAft>
              <a:buSzPts val="1900"/>
              <a:buNone/>
            </a:pPr>
            <a:r>
              <a:rPr lang="en-US"/>
              <a:t>System Block Diagram</a:t>
            </a:r>
            <a:endParaRPr/>
          </a:p>
        </p:txBody>
      </p:sp>
      <p:pic>
        <p:nvPicPr>
          <p:cNvPr id="150" name="Google Shape;150;g2ce688aaf8c_1_7"/>
          <p:cNvPicPr preferRelativeResize="0"/>
          <p:nvPr/>
        </p:nvPicPr>
        <p:blipFill rotWithShape="1">
          <a:blip r:embed="rId3">
            <a:alphaModFix/>
          </a:blip>
          <a:srcRect l="16283" t="93073" r="29635" b="759"/>
          <a:stretch/>
        </p:blipFill>
        <p:spPr>
          <a:xfrm>
            <a:off x="5176738" y="6464675"/>
            <a:ext cx="4294923" cy="359749"/>
          </a:xfrm>
          <a:prstGeom prst="rect">
            <a:avLst/>
          </a:prstGeom>
          <a:noFill/>
          <a:ln>
            <a:noFill/>
          </a:ln>
        </p:spPr>
      </p:pic>
      <p:pic>
        <p:nvPicPr>
          <p:cNvPr id="151" name="Google Shape;151;g2ce688aaf8c_1_7"/>
          <p:cNvPicPr preferRelativeResize="0"/>
          <p:nvPr/>
        </p:nvPicPr>
        <p:blipFill rotWithShape="1">
          <a:blip r:embed="rId4">
            <a:alphaModFix/>
          </a:blip>
          <a:srcRect/>
          <a:stretch/>
        </p:blipFill>
        <p:spPr>
          <a:xfrm>
            <a:off x="2564400" y="1082675"/>
            <a:ext cx="9519590" cy="53547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g2cea4a76592_2_0"/>
          <p:cNvSpPr txBox="1">
            <a:spLocks noGrp="1"/>
          </p:cNvSpPr>
          <p:nvPr>
            <p:ph type="title"/>
          </p:nvPr>
        </p:nvSpPr>
        <p:spPr>
          <a:xfrm>
            <a:off x="508000" y="1112100"/>
            <a:ext cx="11175900" cy="715200"/>
          </a:xfrm>
          <a:prstGeom prst="rect">
            <a:avLst/>
          </a:prstGeom>
          <a:noFill/>
          <a:ln>
            <a:noFill/>
          </a:ln>
        </p:spPr>
        <p:txBody>
          <a:bodyPr spcFirstLastPara="1" wrap="square" lIns="121900" tIns="60925" rIns="121900" bIns="60925" anchor="ctr" anchorCtr="0">
            <a:noAutofit/>
          </a:bodyPr>
          <a:lstStyle/>
          <a:p>
            <a:pPr marL="0" lvl="0" indent="0" algn="ctr" rtl="0">
              <a:lnSpc>
                <a:spcPct val="100000"/>
              </a:lnSpc>
              <a:spcBef>
                <a:spcPts val="0"/>
              </a:spcBef>
              <a:spcAft>
                <a:spcPts val="0"/>
              </a:spcAft>
              <a:buSzPts val="1900"/>
              <a:buNone/>
            </a:pPr>
            <a:r>
              <a:rPr lang="en-US"/>
              <a:t>Risk Mitigation</a:t>
            </a:r>
            <a:endParaRPr/>
          </a:p>
        </p:txBody>
      </p:sp>
      <p:sp>
        <p:nvSpPr>
          <p:cNvPr id="157" name="Google Shape;157;g2cea4a76592_2_0"/>
          <p:cNvSpPr txBox="1">
            <a:spLocks noGrp="1"/>
          </p:cNvSpPr>
          <p:nvPr>
            <p:ph type="body" idx="1"/>
          </p:nvPr>
        </p:nvSpPr>
        <p:spPr>
          <a:xfrm>
            <a:off x="385200" y="2055400"/>
            <a:ext cx="5312100" cy="4611600"/>
          </a:xfrm>
          <a:prstGeom prst="rect">
            <a:avLst/>
          </a:prstGeom>
          <a:noFill/>
          <a:ln>
            <a:noFill/>
          </a:ln>
        </p:spPr>
        <p:txBody>
          <a:bodyPr spcFirstLastPara="1" wrap="square" lIns="121900" tIns="60925" rIns="121900" bIns="60925" anchor="t" anchorCtr="0">
            <a:normAutofit fontScale="92500" lnSpcReduction="20000"/>
          </a:bodyPr>
          <a:lstStyle/>
          <a:p>
            <a:pPr marL="457200" lvl="0" indent="-322580" algn="l" rtl="0">
              <a:lnSpc>
                <a:spcPct val="100000"/>
              </a:lnSpc>
              <a:spcBef>
                <a:spcPts val="700"/>
              </a:spcBef>
              <a:spcAft>
                <a:spcPts val="0"/>
              </a:spcAft>
              <a:buSzPct val="50000"/>
              <a:buChar char="●"/>
            </a:pPr>
            <a:r>
              <a:rPr lang="en-US"/>
              <a:t>Pressure loss in wheels: </a:t>
            </a:r>
            <a:endParaRPr/>
          </a:p>
          <a:p>
            <a:pPr marL="1371600" lvl="2" indent="-322598" algn="l" rtl="0">
              <a:lnSpc>
                <a:spcPct val="100000"/>
              </a:lnSpc>
              <a:spcBef>
                <a:spcPts val="0"/>
              </a:spcBef>
              <a:spcAft>
                <a:spcPts val="0"/>
              </a:spcAft>
              <a:buSzPct val="59259"/>
              <a:buChar char="■"/>
            </a:pPr>
            <a:r>
              <a:rPr lang="en-US"/>
              <a:t>Redundant Internal Structure</a:t>
            </a:r>
            <a:endParaRPr/>
          </a:p>
          <a:p>
            <a:pPr marL="1371600" lvl="2" indent="-322598" algn="l" rtl="0">
              <a:lnSpc>
                <a:spcPct val="100000"/>
              </a:lnSpc>
              <a:spcBef>
                <a:spcPts val="0"/>
              </a:spcBef>
              <a:spcAft>
                <a:spcPts val="0"/>
              </a:spcAft>
              <a:buSzPct val="59259"/>
              <a:buChar char="■"/>
            </a:pPr>
            <a:r>
              <a:rPr lang="en-US"/>
              <a:t>Multiple Layers of Vectran</a:t>
            </a:r>
            <a:endParaRPr/>
          </a:p>
          <a:p>
            <a:pPr marL="457200" lvl="0" indent="-322580" algn="l" rtl="0">
              <a:lnSpc>
                <a:spcPct val="100000"/>
              </a:lnSpc>
              <a:spcBef>
                <a:spcPts val="0"/>
              </a:spcBef>
              <a:spcAft>
                <a:spcPts val="0"/>
              </a:spcAft>
              <a:buSzPct val="50000"/>
              <a:buChar char="●"/>
            </a:pPr>
            <a:r>
              <a:rPr lang="en-US"/>
              <a:t>Door Malfunction:</a:t>
            </a:r>
            <a:endParaRPr/>
          </a:p>
          <a:p>
            <a:pPr marL="1371600" lvl="2" indent="-322598" algn="l" rtl="0">
              <a:lnSpc>
                <a:spcPct val="100000"/>
              </a:lnSpc>
              <a:spcBef>
                <a:spcPts val="0"/>
              </a:spcBef>
              <a:spcAft>
                <a:spcPts val="0"/>
              </a:spcAft>
              <a:buSzPct val="59259"/>
              <a:buChar char="■"/>
            </a:pPr>
            <a:r>
              <a:rPr lang="en-US"/>
              <a:t>Dual Door Access</a:t>
            </a:r>
            <a:endParaRPr/>
          </a:p>
          <a:p>
            <a:pPr marL="457200" lvl="0" indent="-322580" algn="l" rtl="0">
              <a:lnSpc>
                <a:spcPct val="100000"/>
              </a:lnSpc>
              <a:spcBef>
                <a:spcPts val="0"/>
              </a:spcBef>
              <a:spcAft>
                <a:spcPts val="0"/>
              </a:spcAft>
              <a:buSzPct val="50000"/>
              <a:buChar char="●"/>
            </a:pPr>
            <a:r>
              <a:rPr lang="en-US"/>
              <a:t>Leak or Puncture:</a:t>
            </a:r>
            <a:endParaRPr/>
          </a:p>
          <a:p>
            <a:pPr marL="1371600" lvl="2" indent="-322598" algn="l" rtl="0">
              <a:lnSpc>
                <a:spcPct val="100000"/>
              </a:lnSpc>
              <a:spcBef>
                <a:spcPts val="0"/>
              </a:spcBef>
              <a:spcAft>
                <a:spcPts val="0"/>
              </a:spcAft>
              <a:buSzPct val="59259"/>
              <a:buChar char="■"/>
            </a:pPr>
            <a:r>
              <a:rPr lang="en-US"/>
              <a:t>Pressure Redistribution</a:t>
            </a:r>
            <a:endParaRPr/>
          </a:p>
          <a:p>
            <a:pPr marL="1371600" lvl="2" indent="-322598" algn="l" rtl="0">
              <a:lnSpc>
                <a:spcPct val="100000"/>
              </a:lnSpc>
              <a:spcBef>
                <a:spcPts val="0"/>
              </a:spcBef>
              <a:spcAft>
                <a:spcPts val="0"/>
              </a:spcAft>
              <a:buSzPct val="59259"/>
              <a:buChar char="■"/>
            </a:pPr>
            <a:r>
              <a:rPr lang="en-US"/>
              <a:t>Supportive bladder System</a:t>
            </a:r>
            <a:endParaRPr/>
          </a:p>
          <a:p>
            <a:pPr marL="457200" lvl="0" indent="-322580" algn="l" rtl="0">
              <a:lnSpc>
                <a:spcPct val="100000"/>
              </a:lnSpc>
              <a:spcBef>
                <a:spcPts val="0"/>
              </a:spcBef>
              <a:spcAft>
                <a:spcPts val="0"/>
              </a:spcAft>
              <a:buSzPct val="50000"/>
              <a:buChar char="●"/>
            </a:pPr>
            <a:r>
              <a:rPr lang="en-US"/>
              <a:t>Sensor Malfunction: </a:t>
            </a:r>
            <a:endParaRPr/>
          </a:p>
          <a:p>
            <a:pPr marL="1371600" lvl="2" indent="-322598" algn="l" rtl="0">
              <a:lnSpc>
                <a:spcPct val="100000"/>
              </a:lnSpc>
              <a:spcBef>
                <a:spcPts val="0"/>
              </a:spcBef>
              <a:spcAft>
                <a:spcPts val="0"/>
              </a:spcAft>
              <a:buSzPct val="59259"/>
              <a:buChar char="■"/>
            </a:pPr>
            <a:r>
              <a:rPr lang="en-US"/>
              <a:t>Multiple Sensors </a:t>
            </a:r>
            <a:endParaRPr/>
          </a:p>
          <a:p>
            <a:pPr marL="457200" lvl="0" indent="-322580" algn="l" rtl="0">
              <a:lnSpc>
                <a:spcPct val="100000"/>
              </a:lnSpc>
              <a:spcBef>
                <a:spcPts val="0"/>
              </a:spcBef>
              <a:spcAft>
                <a:spcPts val="0"/>
              </a:spcAft>
              <a:buSzPct val="50000"/>
              <a:buChar char="●"/>
            </a:pPr>
            <a:r>
              <a:rPr lang="en-US"/>
              <a:t>Dust Entry:</a:t>
            </a:r>
            <a:endParaRPr/>
          </a:p>
          <a:p>
            <a:pPr marL="1371600" lvl="2" indent="-322598" algn="l" rtl="0">
              <a:lnSpc>
                <a:spcPct val="100000"/>
              </a:lnSpc>
              <a:spcBef>
                <a:spcPts val="0"/>
              </a:spcBef>
              <a:spcAft>
                <a:spcPts val="0"/>
              </a:spcAft>
              <a:buSzPct val="59259"/>
              <a:buChar char="■"/>
            </a:pPr>
            <a:r>
              <a:rPr lang="en-US"/>
              <a:t>Cleaning Brushes </a:t>
            </a:r>
            <a:endParaRPr/>
          </a:p>
          <a:p>
            <a:pPr marL="1371600" lvl="2" indent="-322598" algn="l" rtl="0">
              <a:lnSpc>
                <a:spcPct val="100000"/>
              </a:lnSpc>
              <a:spcBef>
                <a:spcPts val="0"/>
              </a:spcBef>
              <a:spcAft>
                <a:spcPts val="0"/>
              </a:spcAft>
              <a:buSzPct val="59259"/>
              <a:buChar char="■"/>
            </a:pPr>
            <a:r>
              <a:rPr lang="en-US"/>
              <a:t>Electromagnetic Dust Shield</a:t>
            </a:r>
            <a:endParaRPr/>
          </a:p>
        </p:txBody>
      </p:sp>
      <p:graphicFrame>
        <p:nvGraphicFramePr>
          <p:cNvPr id="158" name="Google Shape;158;g2cea4a76592_2_0"/>
          <p:cNvGraphicFramePr/>
          <p:nvPr/>
        </p:nvGraphicFramePr>
        <p:xfrm>
          <a:off x="6090900" y="2055388"/>
          <a:ext cx="5666875" cy="4143875"/>
        </p:xfrm>
        <a:graphic>
          <a:graphicData uri="http://schemas.openxmlformats.org/drawingml/2006/table">
            <a:tbl>
              <a:tblPr>
                <a:noFill/>
                <a:tableStyleId>{7D6F6242-4171-4319-A4D8-5B3D37716884}</a:tableStyleId>
              </a:tblPr>
              <a:tblGrid>
                <a:gridCol w="1133375">
                  <a:extLst>
                    <a:ext uri="{9D8B030D-6E8A-4147-A177-3AD203B41FA5}">
                      <a16:colId xmlns:a16="http://schemas.microsoft.com/office/drawing/2014/main" val="20000"/>
                    </a:ext>
                  </a:extLst>
                </a:gridCol>
                <a:gridCol w="1133375">
                  <a:extLst>
                    <a:ext uri="{9D8B030D-6E8A-4147-A177-3AD203B41FA5}">
                      <a16:colId xmlns:a16="http://schemas.microsoft.com/office/drawing/2014/main" val="20001"/>
                    </a:ext>
                  </a:extLst>
                </a:gridCol>
                <a:gridCol w="1133375">
                  <a:extLst>
                    <a:ext uri="{9D8B030D-6E8A-4147-A177-3AD203B41FA5}">
                      <a16:colId xmlns:a16="http://schemas.microsoft.com/office/drawing/2014/main" val="20002"/>
                    </a:ext>
                  </a:extLst>
                </a:gridCol>
                <a:gridCol w="1133375">
                  <a:extLst>
                    <a:ext uri="{9D8B030D-6E8A-4147-A177-3AD203B41FA5}">
                      <a16:colId xmlns:a16="http://schemas.microsoft.com/office/drawing/2014/main" val="20003"/>
                    </a:ext>
                  </a:extLst>
                </a:gridCol>
                <a:gridCol w="1133375">
                  <a:extLst>
                    <a:ext uri="{9D8B030D-6E8A-4147-A177-3AD203B41FA5}">
                      <a16:colId xmlns:a16="http://schemas.microsoft.com/office/drawing/2014/main" val="20004"/>
                    </a:ext>
                  </a:extLst>
                </a:gridCol>
              </a:tblGrid>
              <a:tr h="828775">
                <a:tc>
                  <a:txBody>
                    <a:bodyPr/>
                    <a:lstStyle/>
                    <a:p>
                      <a:pPr marL="0" marR="0" lvl="0" indent="0" algn="l" rtl="0">
                        <a:lnSpc>
                          <a:spcPct val="100000"/>
                        </a:lnSpc>
                        <a:spcBef>
                          <a:spcPts val="0"/>
                        </a:spcBef>
                        <a:spcAft>
                          <a:spcPts val="0"/>
                        </a:spcAft>
                        <a:buClr>
                          <a:srgbClr val="000000"/>
                        </a:buClr>
                        <a:buSzPts val="1000"/>
                        <a:buFont typeface="Arial"/>
                        <a:buNone/>
                      </a:pPr>
                      <a:endParaRPr sz="1000" u="none" strike="noStrike" cap="none">
                        <a:solidFill>
                          <a:srgbClr val="222C49"/>
                        </a:solidFill>
                        <a:latin typeface="Garamond"/>
                        <a:ea typeface="Garamond"/>
                        <a:cs typeface="Garamond"/>
                        <a:sym typeface="Garamond"/>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14B230"/>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rgbClr val="222C49"/>
                          </a:solidFill>
                          <a:latin typeface="Garamond"/>
                          <a:ea typeface="Garamond"/>
                          <a:cs typeface="Garamond"/>
                          <a:sym typeface="Garamond"/>
                        </a:rPr>
                        <a:t>Pressure Loss in Wheels </a:t>
                      </a:r>
                      <a:endParaRPr sz="1400" u="none" strike="noStrike" cap="none">
                        <a:solidFill>
                          <a:srgbClr val="222C49"/>
                        </a:solidFill>
                        <a:latin typeface="Garamond"/>
                        <a:ea typeface="Garamond"/>
                        <a:cs typeface="Garamond"/>
                        <a:sym typeface="Garamond"/>
                      </a:endParaRPr>
                    </a:p>
                  </a:txBody>
                  <a:tcPr marL="91425" marR="91425" marT="91425" marB="91425"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FFDB00"/>
                    </a:solidFill>
                  </a:tcPr>
                </a:tc>
                <a:tc>
                  <a:txBody>
                    <a:bodyPr/>
                    <a:lstStyle/>
                    <a:p>
                      <a:pPr marL="0" marR="0" lvl="0" indent="0" algn="l" rtl="0">
                        <a:lnSpc>
                          <a:spcPct val="100000"/>
                        </a:lnSpc>
                        <a:spcBef>
                          <a:spcPts val="0"/>
                        </a:spcBef>
                        <a:spcAft>
                          <a:spcPts val="0"/>
                        </a:spcAft>
                        <a:buClr>
                          <a:srgbClr val="000000"/>
                        </a:buClr>
                        <a:buSzPts val="1000"/>
                        <a:buFont typeface="Arial"/>
                        <a:buNone/>
                      </a:pPr>
                      <a:endParaRPr sz="1000" u="none" strike="noStrike" cap="none">
                        <a:solidFill>
                          <a:srgbClr val="222C49"/>
                        </a:solidFill>
                        <a:latin typeface="Garamond"/>
                        <a:ea typeface="Garamond"/>
                        <a:cs typeface="Garamond"/>
                        <a:sym typeface="Garamond"/>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FFAE42"/>
                    </a:solidFill>
                  </a:tcPr>
                </a:tc>
                <a:tc>
                  <a:txBody>
                    <a:bodyPr/>
                    <a:lstStyle/>
                    <a:p>
                      <a:pPr marL="0" marR="0" lvl="0" indent="0" algn="l" rtl="0">
                        <a:lnSpc>
                          <a:spcPct val="100000"/>
                        </a:lnSpc>
                        <a:spcBef>
                          <a:spcPts val="0"/>
                        </a:spcBef>
                        <a:spcAft>
                          <a:spcPts val="0"/>
                        </a:spcAft>
                        <a:buClr>
                          <a:srgbClr val="000000"/>
                        </a:buClr>
                        <a:buSzPts val="1000"/>
                        <a:buFont typeface="Arial"/>
                        <a:buNone/>
                      </a:pPr>
                      <a:endParaRPr sz="1000" u="none" strike="noStrike" cap="none">
                        <a:solidFill>
                          <a:srgbClr val="222C49"/>
                        </a:solidFill>
                        <a:latin typeface="Garamond"/>
                        <a:ea typeface="Garamond"/>
                        <a:cs typeface="Garamond"/>
                        <a:sym typeface="Garamond"/>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FF4B57"/>
                    </a:solidFill>
                  </a:tcPr>
                </a:tc>
                <a:tc>
                  <a:txBody>
                    <a:bodyPr/>
                    <a:lstStyle/>
                    <a:p>
                      <a:pPr marL="0" marR="0" lvl="0" indent="0" algn="l" rtl="0">
                        <a:lnSpc>
                          <a:spcPct val="100000"/>
                        </a:lnSpc>
                        <a:spcBef>
                          <a:spcPts val="0"/>
                        </a:spcBef>
                        <a:spcAft>
                          <a:spcPts val="0"/>
                        </a:spcAft>
                        <a:buClr>
                          <a:srgbClr val="000000"/>
                        </a:buClr>
                        <a:buSzPts val="1000"/>
                        <a:buFont typeface="Arial"/>
                        <a:buNone/>
                      </a:pPr>
                      <a:endParaRPr sz="1000" u="none" strike="noStrike" cap="none">
                        <a:solidFill>
                          <a:srgbClr val="222C49"/>
                        </a:solidFill>
                        <a:latin typeface="Garamond"/>
                        <a:ea typeface="Garamond"/>
                        <a:cs typeface="Garamond"/>
                        <a:sym typeface="Garamond"/>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FF4B57"/>
                    </a:solidFill>
                  </a:tcPr>
                </a:tc>
                <a:extLst>
                  <a:ext uri="{0D108BD9-81ED-4DB2-BD59-A6C34878D82A}">
                    <a16:rowId xmlns:a16="http://schemas.microsoft.com/office/drawing/2014/main" val="10000"/>
                  </a:ext>
                </a:extLst>
              </a:tr>
              <a:tr h="828775">
                <a:tc>
                  <a:txBody>
                    <a:bodyPr/>
                    <a:lstStyle/>
                    <a:p>
                      <a:pPr marL="0" marR="0" lvl="0" indent="0" algn="l" rtl="0">
                        <a:lnSpc>
                          <a:spcPct val="100000"/>
                        </a:lnSpc>
                        <a:spcBef>
                          <a:spcPts val="0"/>
                        </a:spcBef>
                        <a:spcAft>
                          <a:spcPts val="0"/>
                        </a:spcAft>
                        <a:buClr>
                          <a:srgbClr val="000000"/>
                        </a:buClr>
                        <a:buSzPts val="1000"/>
                        <a:buFont typeface="Arial"/>
                        <a:buNone/>
                      </a:pPr>
                      <a:endParaRPr sz="1000" u="none" strike="noStrike" cap="none">
                        <a:solidFill>
                          <a:srgbClr val="222C49"/>
                        </a:solidFill>
                        <a:latin typeface="Garamond"/>
                        <a:ea typeface="Garamond"/>
                        <a:cs typeface="Garamond"/>
                        <a:sym typeface="Garamond"/>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14B230"/>
                    </a:solidFill>
                  </a:tcPr>
                </a:tc>
                <a:tc>
                  <a:txBody>
                    <a:bodyPr/>
                    <a:lstStyle/>
                    <a:p>
                      <a:pPr marL="0" marR="0" lvl="0" indent="0" algn="l" rtl="0">
                        <a:lnSpc>
                          <a:spcPct val="100000"/>
                        </a:lnSpc>
                        <a:spcBef>
                          <a:spcPts val="0"/>
                        </a:spcBef>
                        <a:spcAft>
                          <a:spcPts val="0"/>
                        </a:spcAft>
                        <a:buClr>
                          <a:srgbClr val="000000"/>
                        </a:buClr>
                        <a:buSzPts val="1000"/>
                        <a:buFont typeface="Arial"/>
                        <a:buNone/>
                      </a:pPr>
                      <a:endParaRPr sz="1000" u="none" strike="noStrike" cap="none">
                        <a:solidFill>
                          <a:srgbClr val="222C49"/>
                        </a:solidFill>
                        <a:latin typeface="Garamond"/>
                        <a:ea typeface="Garamond"/>
                        <a:cs typeface="Garamond"/>
                        <a:sym typeface="Garamond"/>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6CCC6D"/>
                    </a:solidFill>
                  </a:tcPr>
                </a:tc>
                <a:tc>
                  <a:txBody>
                    <a:bodyPr/>
                    <a:lstStyle/>
                    <a:p>
                      <a:pPr marL="0" marR="0" lvl="0" indent="0" algn="l" rtl="0">
                        <a:lnSpc>
                          <a:spcPct val="100000"/>
                        </a:lnSpc>
                        <a:spcBef>
                          <a:spcPts val="0"/>
                        </a:spcBef>
                        <a:spcAft>
                          <a:spcPts val="0"/>
                        </a:spcAft>
                        <a:buClr>
                          <a:srgbClr val="000000"/>
                        </a:buClr>
                        <a:buSzPts val="1000"/>
                        <a:buFont typeface="Arial"/>
                        <a:buNone/>
                      </a:pPr>
                      <a:endParaRPr sz="1000" u="none" strike="noStrike" cap="none">
                        <a:solidFill>
                          <a:srgbClr val="222C49"/>
                        </a:solidFill>
                        <a:latin typeface="Garamond"/>
                        <a:ea typeface="Garamond"/>
                        <a:cs typeface="Garamond"/>
                        <a:sym typeface="Garamond"/>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FFDB00"/>
                    </a:solidFill>
                  </a:tcPr>
                </a:tc>
                <a:tc>
                  <a:txBody>
                    <a:bodyPr/>
                    <a:lstStyle/>
                    <a:p>
                      <a:pPr marL="0" marR="0" lvl="0" indent="0" algn="l" rtl="0">
                        <a:lnSpc>
                          <a:spcPct val="100000"/>
                        </a:lnSpc>
                        <a:spcBef>
                          <a:spcPts val="0"/>
                        </a:spcBef>
                        <a:spcAft>
                          <a:spcPts val="0"/>
                        </a:spcAft>
                        <a:buClr>
                          <a:srgbClr val="000000"/>
                        </a:buClr>
                        <a:buSzPts val="1000"/>
                        <a:buFont typeface="Arial"/>
                        <a:buNone/>
                      </a:pPr>
                      <a:endParaRPr sz="1000" u="none" strike="noStrike" cap="none">
                        <a:solidFill>
                          <a:srgbClr val="222C49"/>
                        </a:solidFill>
                        <a:latin typeface="Garamond"/>
                        <a:ea typeface="Garamond"/>
                        <a:cs typeface="Garamond"/>
                        <a:sym typeface="Garamond"/>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FFAE42"/>
                    </a:solidFill>
                  </a:tcPr>
                </a:tc>
                <a:tc>
                  <a:txBody>
                    <a:bodyPr/>
                    <a:lstStyle/>
                    <a:p>
                      <a:pPr marL="0" marR="0" lvl="0" indent="0" algn="l" rtl="0">
                        <a:lnSpc>
                          <a:spcPct val="100000"/>
                        </a:lnSpc>
                        <a:spcBef>
                          <a:spcPts val="0"/>
                        </a:spcBef>
                        <a:spcAft>
                          <a:spcPts val="0"/>
                        </a:spcAft>
                        <a:buClr>
                          <a:srgbClr val="000000"/>
                        </a:buClr>
                        <a:buSzPts val="1000"/>
                        <a:buFont typeface="Arial"/>
                        <a:buNone/>
                      </a:pPr>
                      <a:endParaRPr sz="1000" u="none" strike="noStrike" cap="none">
                        <a:solidFill>
                          <a:srgbClr val="222C49"/>
                        </a:solidFill>
                        <a:latin typeface="Garamond"/>
                        <a:ea typeface="Garamond"/>
                        <a:cs typeface="Garamond"/>
                        <a:sym typeface="Garamond"/>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FF4B57"/>
                    </a:solidFill>
                  </a:tcPr>
                </a:tc>
                <a:extLst>
                  <a:ext uri="{0D108BD9-81ED-4DB2-BD59-A6C34878D82A}">
                    <a16:rowId xmlns:a16="http://schemas.microsoft.com/office/drawing/2014/main" val="10001"/>
                  </a:ext>
                </a:extLst>
              </a:tr>
              <a:tr h="828775">
                <a:tc>
                  <a:txBody>
                    <a:bodyPr/>
                    <a:lstStyle/>
                    <a:p>
                      <a:pPr marL="0" marR="0" lvl="0" indent="0" algn="l" rtl="0">
                        <a:lnSpc>
                          <a:spcPct val="100000"/>
                        </a:lnSpc>
                        <a:spcBef>
                          <a:spcPts val="0"/>
                        </a:spcBef>
                        <a:spcAft>
                          <a:spcPts val="0"/>
                        </a:spcAft>
                        <a:buClr>
                          <a:srgbClr val="000000"/>
                        </a:buClr>
                        <a:buSzPts val="1000"/>
                        <a:buFont typeface="Arial"/>
                        <a:buNone/>
                      </a:pPr>
                      <a:endParaRPr sz="1000" u="none" strike="noStrike" cap="none">
                        <a:solidFill>
                          <a:srgbClr val="222C49"/>
                        </a:solidFill>
                        <a:latin typeface="Garamond"/>
                        <a:ea typeface="Garamond"/>
                        <a:cs typeface="Garamond"/>
                        <a:sym typeface="Garamond"/>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14B230"/>
                    </a:solidFill>
                  </a:tcPr>
                </a:tc>
                <a:tc>
                  <a:txBody>
                    <a:bodyPr/>
                    <a:lstStyle/>
                    <a:p>
                      <a:pPr marL="0" marR="0" lvl="0" indent="0" algn="l" rtl="0">
                        <a:lnSpc>
                          <a:spcPct val="100000"/>
                        </a:lnSpc>
                        <a:spcBef>
                          <a:spcPts val="0"/>
                        </a:spcBef>
                        <a:spcAft>
                          <a:spcPts val="0"/>
                        </a:spcAft>
                        <a:buClr>
                          <a:srgbClr val="000000"/>
                        </a:buClr>
                        <a:buSzPts val="1000"/>
                        <a:buFont typeface="Arial"/>
                        <a:buNone/>
                      </a:pPr>
                      <a:endParaRPr sz="1000" u="none" strike="noStrike" cap="none">
                        <a:solidFill>
                          <a:srgbClr val="222C49"/>
                        </a:solidFill>
                        <a:latin typeface="Garamond"/>
                        <a:ea typeface="Garamond"/>
                        <a:cs typeface="Garamond"/>
                        <a:sym typeface="Garamond"/>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6CCC6D"/>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rgbClr val="222C49"/>
                          </a:solidFill>
                          <a:latin typeface="Garamond"/>
                          <a:ea typeface="Garamond"/>
                          <a:cs typeface="Garamond"/>
                          <a:sym typeface="Garamond"/>
                        </a:rPr>
                        <a:t>Door Malfunction</a:t>
                      </a:r>
                      <a:endParaRPr sz="1400" u="none" strike="noStrike" cap="none">
                        <a:solidFill>
                          <a:srgbClr val="222C49"/>
                        </a:solidFill>
                        <a:latin typeface="Garamond"/>
                        <a:ea typeface="Garamond"/>
                        <a:cs typeface="Garamond"/>
                        <a:sym typeface="Garamond"/>
                      </a:endParaRPr>
                    </a:p>
                  </a:txBody>
                  <a:tcPr marL="91425" marR="91425" marT="91425" marB="91425"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FFDB00"/>
                    </a:solidFill>
                  </a:tcPr>
                </a:tc>
                <a:tc>
                  <a:txBody>
                    <a:bodyPr/>
                    <a:lstStyle/>
                    <a:p>
                      <a:pPr marL="0" marR="0" lvl="0" indent="0" algn="l" rtl="0">
                        <a:lnSpc>
                          <a:spcPct val="100000"/>
                        </a:lnSpc>
                        <a:spcBef>
                          <a:spcPts val="0"/>
                        </a:spcBef>
                        <a:spcAft>
                          <a:spcPts val="0"/>
                        </a:spcAft>
                        <a:buClr>
                          <a:srgbClr val="000000"/>
                        </a:buClr>
                        <a:buSzPts val="1000"/>
                        <a:buFont typeface="Arial"/>
                        <a:buNone/>
                      </a:pPr>
                      <a:endParaRPr sz="1000" u="none" strike="noStrike" cap="none">
                        <a:solidFill>
                          <a:srgbClr val="222C49"/>
                        </a:solidFill>
                        <a:latin typeface="Garamond"/>
                        <a:ea typeface="Garamond"/>
                        <a:cs typeface="Garamond"/>
                        <a:sym typeface="Garamond"/>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FFAE42"/>
                    </a:solidFill>
                  </a:tcPr>
                </a:tc>
                <a:tc>
                  <a:txBody>
                    <a:bodyPr/>
                    <a:lstStyle/>
                    <a:p>
                      <a:pPr marL="0" marR="0" lvl="0" indent="0" algn="l" rtl="0">
                        <a:lnSpc>
                          <a:spcPct val="100000"/>
                        </a:lnSpc>
                        <a:spcBef>
                          <a:spcPts val="0"/>
                        </a:spcBef>
                        <a:spcAft>
                          <a:spcPts val="0"/>
                        </a:spcAft>
                        <a:buClr>
                          <a:srgbClr val="000000"/>
                        </a:buClr>
                        <a:buSzPts val="1000"/>
                        <a:buFont typeface="Arial"/>
                        <a:buNone/>
                      </a:pPr>
                      <a:endParaRPr sz="1000" u="none" strike="noStrike" cap="none">
                        <a:solidFill>
                          <a:srgbClr val="222C49"/>
                        </a:solidFill>
                        <a:latin typeface="Garamond"/>
                        <a:ea typeface="Garamond"/>
                        <a:cs typeface="Garamond"/>
                        <a:sym typeface="Garamond"/>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FFAE42"/>
                    </a:solidFill>
                  </a:tcPr>
                </a:tc>
                <a:extLst>
                  <a:ext uri="{0D108BD9-81ED-4DB2-BD59-A6C34878D82A}">
                    <a16:rowId xmlns:a16="http://schemas.microsoft.com/office/drawing/2014/main" val="10002"/>
                  </a:ext>
                </a:extLst>
              </a:tr>
              <a:tr h="828775">
                <a:tc>
                  <a:txBody>
                    <a:bodyPr/>
                    <a:lstStyle/>
                    <a:p>
                      <a:pPr marL="0" marR="0" lvl="0" indent="0" algn="l" rtl="0">
                        <a:lnSpc>
                          <a:spcPct val="100000"/>
                        </a:lnSpc>
                        <a:spcBef>
                          <a:spcPts val="0"/>
                        </a:spcBef>
                        <a:spcAft>
                          <a:spcPts val="0"/>
                        </a:spcAft>
                        <a:buClr>
                          <a:srgbClr val="000000"/>
                        </a:buClr>
                        <a:buSzPts val="1000"/>
                        <a:buFont typeface="Arial"/>
                        <a:buNone/>
                      </a:pPr>
                      <a:endParaRPr sz="1000" u="none" strike="noStrike" cap="none">
                        <a:solidFill>
                          <a:srgbClr val="222C49"/>
                        </a:solidFill>
                        <a:latin typeface="Garamond"/>
                        <a:ea typeface="Garamond"/>
                        <a:cs typeface="Garamond"/>
                        <a:sym typeface="Garamond"/>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14B230"/>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rgbClr val="222C49"/>
                          </a:solidFill>
                          <a:latin typeface="Garamond"/>
                          <a:ea typeface="Garamond"/>
                          <a:cs typeface="Garamond"/>
                          <a:sym typeface="Garamond"/>
                        </a:rPr>
                        <a:t>Leak or Puncture </a:t>
                      </a:r>
                      <a:endParaRPr sz="1400" u="none" strike="noStrike" cap="none">
                        <a:solidFill>
                          <a:srgbClr val="222C49"/>
                        </a:solidFill>
                        <a:latin typeface="Garamond"/>
                        <a:ea typeface="Garamond"/>
                        <a:cs typeface="Garamond"/>
                        <a:sym typeface="Garamond"/>
                      </a:endParaRPr>
                    </a:p>
                  </a:txBody>
                  <a:tcPr marL="91425" marR="91425" marT="91425" marB="91425"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6CCC6D"/>
                    </a:solidFill>
                  </a:tcPr>
                </a:tc>
                <a:tc>
                  <a:txBody>
                    <a:bodyPr/>
                    <a:lstStyle/>
                    <a:p>
                      <a:pPr marL="0" marR="0" lvl="0" indent="0" algn="l" rtl="0">
                        <a:lnSpc>
                          <a:spcPct val="100000"/>
                        </a:lnSpc>
                        <a:spcBef>
                          <a:spcPts val="0"/>
                        </a:spcBef>
                        <a:spcAft>
                          <a:spcPts val="0"/>
                        </a:spcAft>
                        <a:buClr>
                          <a:srgbClr val="000000"/>
                        </a:buClr>
                        <a:buSzPts val="1000"/>
                        <a:buFont typeface="Arial"/>
                        <a:buNone/>
                      </a:pPr>
                      <a:endParaRPr sz="1000" u="none" strike="noStrike" cap="none">
                        <a:solidFill>
                          <a:srgbClr val="222C49"/>
                        </a:solidFill>
                        <a:latin typeface="Garamond"/>
                        <a:ea typeface="Garamond"/>
                        <a:cs typeface="Garamond"/>
                        <a:sym typeface="Garamond"/>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6CCC6D"/>
                    </a:solidFill>
                  </a:tcPr>
                </a:tc>
                <a:tc>
                  <a:txBody>
                    <a:bodyPr/>
                    <a:lstStyle/>
                    <a:p>
                      <a:pPr marL="0" marR="0" lvl="0" indent="0" algn="l" rtl="0">
                        <a:lnSpc>
                          <a:spcPct val="100000"/>
                        </a:lnSpc>
                        <a:spcBef>
                          <a:spcPts val="0"/>
                        </a:spcBef>
                        <a:spcAft>
                          <a:spcPts val="0"/>
                        </a:spcAft>
                        <a:buClr>
                          <a:srgbClr val="000000"/>
                        </a:buClr>
                        <a:buSzPts val="1000"/>
                        <a:buFont typeface="Arial"/>
                        <a:buNone/>
                      </a:pPr>
                      <a:endParaRPr sz="1000" u="none" strike="noStrike" cap="none">
                        <a:solidFill>
                          <a:srgbClr val="222C49"/>
                        </a:solidFill>
                        <a:latin typeface="Garamond"/>
                        <a:ea typeface="Garamond"/>
                        <a:cs typeface="Garamond"/>
                        <a:sym typeface="Garamond"/>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FFDB00"/>
                    </a:solidFill>
                  </a:tcPr>
                </a:tc>
                <a:tc>
                  <a:txBody>
                    <a:bodyPr/>
                    <a:lstStyle/>
                    <a:p>
                      <a:pPr marL="0" marR="0" lvl="0" indent="0" algn="l" rtl="0">
                        <a:lnSpc>
                          <a:spcPct val="100000"/>
                        </a:lnSpc>
                        <a:spcBef>
                          <a:spcPts val="0"/>
                        </a:spcBef>
                        <a:spcAft>
                          <a:spcPts val="0"/>
                        </a:spcAft>
                        <a:buClr>
                          <a:srgbClr val="000000"/>
                        </a:buClr>
                        <a:buSzPts val="1000"/>
                        <a:buFont typeface="Arial"/>
                        <a:buNone/>
                      </a:pPr>
                      <a:endParaRPr sz="1000" u="none" strike="noStrike" cap="none">
                        <a:solidFill>
                          <a:srgbClr val="222C49"/>
                        </a:solidFill>
                        <a:latin typeface="Garamond"/>
                        <a:ea typeface="Garamond"/>
                        <a:cs typeface="Garamond"/>
                        <a:sym typeface="Garamond"/>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FFDB00"/>
                    </a:solidFill>
                  </a:tcPr>
                </a:tc>
                <a:extLst>
                  <a:ext uri="{0D108BD9-81ED-4DB2-BD59-A6C34878D82A}">
                    <a16:rowId xmlns:a16="http://schemas.microsoft.com/office/drawing/2014/main" val="10003"/>
                  </a:ext>
                </a:extLst>
              </a:tr>
              <a:tr h="828775">
                <a:tc>
                  <a:txBody>
                    <a:bodyPr/>
                    <a:lstStyle/>
                    <a:p>
                      <a:pPr marL="0" marR="0" lvl="0" indent="0" algn="l" rtl="0">
                        <a:lnSpc>
                          <a:spcPct val="100000"/>
                        </a:lnSpc>
                        <a:spcBef>
                          <a:spcPts val="0"/>
                        </a:spcBef>
                        <a:spcAft>
                          <a:spcPts val="0"/>
                        </a:spcAft>
                        <a:buClr>
                          <a:srgbClr val="000000"/>
                        </a:buClr>
                        <a:buSzPts val="1000"/>
                        <a:buFont typeface="Arial"/>
                        <a:buNone/>
                      </a:pPr>
                      <a:endParaRPr sz="1000" u="none" strike="noStrike" cap="none">
                        <a:solidFill>
                          <a:srgbClr val="222C49"/>
                        </a:solidFill>
                        <a:latin typeface="Garamond"/>
                        <a:ea typeface="Garamond"/>
                        <a:cs typeface="Garamond"/>
                        <a:sym typeface="Garamond"/>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14B230"/>
                    </a:solidFill>
                  </a:tcPr>
                </a:tc>
                <a:tc>
                  <a:txBody>
                    <a:bodyPr/>
                    <a:lstStyle/>
                    <a:p>
                      <a:pPr marL="0" marR="0" lvl="0" indent="0" algn="l" rtl="0">
                        <a:lnSpc>
                          <a:spcPct val="100000"/>
                        </a:lnSpc>
                        <a:spcBef>
                          <a:spcPts val="0"/>
                        </a:spcBef>
                        <a:spcAft>
                          <a:spcPts val="0"/>
                        </a:spcAft>
                        <a:buClr>
                          <a:srgbClr val="000000"/>
                        </a:buClr>
                        <a:buSzPts val="1000"/>
                        <a:buFont typeface="Arial"/>
                        <a:buNone/>
                      </a:pPr>
                      <a:endParaRPr sz="1000" u="none" strike="noStrike" cap="none">
                        <a:solidFill>
                          <a:srgbClr val="222C49"/>
                        </a:solidFill>
                        <a:latin typeface="Garamond"/>
                        <a:ea typeface="Garamond"/>
                        <a:cs typeface="Garamond"/>
                        <a:sym typeface="Garamond"/>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14B230"/>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rgbClr val="222C49"/>
                          </a:solidFill>
                          <a:latin typeface="Garamond"/>
                          <a:ea typeface="Garamond"/>
                          <a:cs typeface="Garamond"/>
                          <a:sym typeface="Garamond"/>
                        </a:rPr>
                        <a:t>Sensor Malfunction</a:t>
                      </a:r>
                      <a:endParaRPr sz="1400" u="none" strike="noStrike" cap="none">
                        <a:solidFill>
                          <a:srgbClr val="222C49"/>
                        </a:solidFill>
                        <a:latin typeface="Garamond"/>
                        <a:ea typeface="Garamond"/>
                        <a:cs typeface="Garamond"/>
                        <a:sym typeface="Garamond"/>
                      </a:endParaRPr>
                    </a:p>
                  </a:txBody>
                  <a:tcPr marL="91425" marR="91425" marT="91425" marB="91425"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6CCC6D"/>
                    </a:solidFill>
                  </a:tcPr>
                </a:tc>
                <a:tc>
                  <a:txBody>
                    <a:bodyPr/>
                    <a:lstStyle/>
                    <a:p>
                      <a:pPr marL="0" marR="0" lvl="0" indent="0" algn="l" rtl="0">
                        <a:lnSpc>
                          <a:spcPct val="100000"/>
                        </a:lnSpc>
                        <a:spcBef>
                          <a:spcPts val="0"/>
                        </a:spcBef>
                        <a:spcAft>
                          <a:spcPts val="0"/>
                        </a:spcAft>
                        <a:buClr>
                          <a:srgbClr val="000000"/>
                        </a:buClr>
                        <a:buSzPts val="1000"/>
                        <a:buFont typeface="Arial"/>
                        <a:buNone/>
                      </a:pPr>
                      <a:endParaRPr sz="1000" u="none" strike="noStrike" cap="none">
                        <a:solidFill>
                          <a:srgbClr val="222C49"/>
                        </a:solidFill>
                        <a:latin typeface="Garamond"/>
                        <a:ea typeface="Garamond"/>
                        <a:cs typeface="Garamond"/>
                        <a:sym typeface="Garamond"/>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6CCC6D"/>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rgbClr val="222C49"/>
                          </a:solidFill>
                          <a:latin typeface="Garamond"/>
                          <a:ea typeface="Garamond"/>
                          <a:cs typeface="Garamond"/>
                          <a:sym typeface="Garamond"/>
                        </a:rPr>
                        <a:t>Dust Entry</a:t>
                      </a:r>
                      <a:endParaRPr sz="1400" u="none" strike="noStrike" cap="none">
                        <a:solidFill>
                          <a:srgbClr val="222C49"/>
                        </a:solidFill>
                        <a:latin typeface="Garamond"/>
                        <a:ea typeface="Garamond"/>
                        <a:cs typeface="Garamond"/>
                        <a:sym typeface="Garamond"/>
                      </a:endParaRPr>
                    </a:p>
                  </a:txBody>
                  <a:tcPr marL="91425" marR="91425" marT="91425" marB="91425"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6CCC6D"/>
                    </a:solidFill>
                  </a:tcPr>
                </a:tc>
                <a:extLst>
                  <a:ext uri="{0D108BD9-81ED-4DB2-BD59-A6C34878D82A}">
                    <a16:rowId xmlns:a16="http://schemas.microsoft.com/office/drawing/2014/main" val="10004"/>
                  </a:ext>
                </a:extLst>
              </a:tr>
            </a:tbl>
          </a:graphicData>
        </a:graphic>
      </p:graphicFrame>
      <p:grpSp>
        <p:nvGrpSpPr>
          <p:cNvPr id="159" name="Google Shape;159;g2cea4a76592_2_0"/>
          <p:cNvGrpSpPr/>
          <p:nvPr/>
        </p:nvGrpSpPr>
        <p:grpSpPr>
          <a:xfrm>
            <a:off x="5697300" y="2081885"/>
            <a:ext cx="393600" cy="4117353"/>
            <a:chOff x="3176200" y="1777712"/>
            <a:chExt cx="393600" cy="2344200"/>
          </a:xfrm>
        </p:grpSpPr>
        <p:sp>
          <p:nvSpPr>
            <p:cNvPr id="160" name="Google Shape;160;g2cea4a76592_2_0"/>
            <p:cNvSpPr txBox="1"/>
            <p:nvPr/>
          </p:nvSpPr>
          <p:spPr>
            <a:xfrm rot="-5400000">
              <a:off x="2808100" y="2734412"/>
              <a:ext cx="1129800" cy="3936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rgbClr val="222C49"/>
                  </a:solidFill>
                  <a:latin typeface="Garamond"/>
                  <a:ea typeface="Garamond"/>
                  <a:cs typeface="Garamond"/>
                  <a:sym typeface="Garamond"/>
                </a:rPr>
                <a:t>Likelihood</a:t>
              </a:r>
              <a:endParaRPr sz="2000" b="0" i="0" u="none" strike="noStrike" cap="none">
                <a:solidFill>
                  <a:srgbClr val="222C49"/>
                </a:solidFill>
                <a:latin typeface="Garamond"/>
                <a:ea typeface="Garamond"/>
                <a:cs typeface="Garamond"/>
                <a:sym typeface="Garamond"/>
              </a:endParaRPr>
            </a:p>
          </p:txBody>
        </p:sp>
        <p:cxnSp>
          <p:nvCxnSpPr>
            <p:cNvPr id="161" name="Google Shape;161;g2cea4a76592_2_0"/>
            <p:cNvCxnSpPr>
              <a:stCxn id="160" idx="3"/>
            </p:cNvCxnSpPr>
            <p:nvPr/>
          </p:nvCxnSpPr>
          <p:spPr>
            <a:xfrm rot="10800000">
              <a:off x="3373000" y="1777712"/>
              <a:ext cx="0" cy="588600"/>
            </a:xfrm>
            <a:prstGeom prst="straightConnector1">
              <a:avLst/>
            </a:prstGeom>
            <a:noFill/>
            <a:ln w="9525" cap="flat" cmpd="sng">
              <a:solidFill>
                <a:srgbClr val="303030"/>
              </a:solidFill>
              <a:prstDash val="solid"/>
              <a:round/>
              <a:headEnd type="none" w="sm" len="sm"/>
              <a:tailEnd type="triangle" w="med" len="med"/>
            </a:ln>
          </p:spPr>
        </p:cxnSp>
        <p:cxnSp>
          <p:nvCxnSpPr>
            <p:cNvPr id="162" name="Google Shape;162;g2cea4a76592_2_0"/>
            <p:cNvCxnSpPr>
              <a:stCxn id="160" idx="1"/>
            </p:cNvCxnSpPr>
            <p:nvPr/>
          </p:nvCxnSpPr>
          <p:spPr>
            <a:xfrm>
              <a:off x="3373000" y="3496112"/>
              <a:ext cx="0" cy="625800"/>
            </a:xfrm>
            <a:prstGeom prst="straightConnector1">
              <a:avLst/>
            </a:prstGeom>
            <a:noFill/>
            <a:ln w="9525" cap="flat" cmpd="sng">
              <a:solidFill>
                <a:srgbClr val="303030"/>
              </a:solidFill>
              <a:prstDash val="solid"/>
              <a:round/>
              <a:headEnd type="none" w="sm" len="sm"/>
              <a:tailEnd type="none" w="sm" len="sm"/>
            </a:ln>
          </p:spPr>
        </p:cxnSp>
      </p:grpSp>
      <p:grpSp>
        <p:nvGrpSpPr>
          <p:cNvPr id="163" name="Google Shape;163;g2cea4a76592_2_0"/>
          <p:cNvGrpSpPr/>
          <p:nvPr/>
        </p:nvGrpSpPr>
        <p:grpSpPr>
          <a:xfrm>
            <a:off x="6091040" y="6199275"/>
            <a:ext cx="5667096" cy="393600"/>
            <a:chOff x="3246719" y="4328725"/>
            <a:chExt cx="5135100" cy="393600"/>
          </a:xfrm>
        </p:grpSpPr>
        <p:sp>
          <p:nvSpPr>
            <p:cNvPr id="164" name="Google Shape;164;g2cea4a76592_2_0"/>
            <p:cNvSpPr txBox="1"/>
            <p:nvPr/>
          </p:nvSpPr>
          <p:spPr>
            <a:xfrm>
              <a:off x="5270519" y="4328725"/>
              <a:ext cx="1044300" cy="3936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rgbClr val="222C49"/>
                  </a:solidFill>
                  <a:latin typeface="Garamond"/>
                  <a:ea typeface="Garamond"/>
                  <a:cs typeface="Garamond"/>
                  <a:sym typeface="Garamond"/>
                </a:rPr>
                <a:t>Severity</a:t>
              </a:r>
              <a:endParaRPr sz="2000" b="0" i="0" u="none" strike="noStrike" cap="none">
                <a:solidFill>
                  <a:srgbClr val="222C49"/>
                </a:solidFill>
                <a:latin typeface="Garamond"/>
                <a:ea typeface="Garamond"/>
                <a:cs typeface="Garamond"/>
                <a:sym typeface="Garamond"/>
              </a:endParaRPr>
            </a:p>
          </p:txBody>
        </p:sp>
        <p:cxnSp>
          <p:nvCxnSpPr>
            <p:cNvPr id="165" name="Google Shape;165;g2cea4a76592_2_0"/>
            <p:cNvCxnSpPr>
              <a:stCxn id="164" idx="3"/>
            </p:cNvCxnSpPr>
            <p:nvPr/>
          </p:nvCxnSpPr>
          <p:spPr>
            <a:xfrm>
              <a:off x="6314819" y="4525525"/>
              <a:ext cx="2067000" cy="0"/>
            </a:xfrm>
            <a:prstGeom prst="straightConnector1">
              <a:avLst/>
            </a:prstGeom>
            <a:noFill/>
            <a:ln w="9525" cap="flat" cmpd="sng">
              <a:solidFill>
                <a:srgbClr val="303030"/>
              </a:solidFill>
              <a:prstDash val="solid"/>
              <a:round/>
              <a:headEnd type="none" w="sm" len="sm"/>
              <a:tailEnd type="triangle" w="med" len="med"/>
            </a:ln>
          </p:spPr>
        </p:cxnSp>
        <p:cxnSp>
          <p:nvCxnSpPr>
            <p:cNvPr id="166" name="Google Shape;166;g2cea4a76592_2_0"/>
            <p:cNvCxnSpPr>
              <a:stCxn id="164" idx="1"/>
            </p:cNvCxnSpPr>
            <p:nvPr/>
          </p:nvCxnSpPr>
          <p:spPr>
            <a:xfrm rot="10800000">
              <a:off x="3246719" y="4525525"/>
              <a:ext cx="2023800" cy="0"/>
            </a:xfrm>
            <a:prstGeom prst="straightConnector1">
              <a:avLst/>
            </a:prstGeom>
            <a:noFill/>
            <a:ln w="9525" cap="flat" cmpd="sng">
              <a:solidFill>
                <a:srgbClr val="303030"/>
              </a:solidFill>
              <a:prstDash val="solid"/>
              <a:round/>
              <a:headEnd type="none" w="sm" len="sm"/>
              <a:tailEnd type="none" w="sm" len="sm"/>
            </a:ln>
          </p:spPr>
        </p:cxn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g2ceae82ceca_2_17"/>
          <p:cNvSpPr txBox="1">
            <a:spLocks noGrp="1"/>
          </p:cNvSpPr>
          <p:nvPr>
            <p:ph type="title"/>
          </p:nvPr>
        </p:nvSpPr>
        <p:spPr>
          <a:xfrm>
            <a:off x="937525" y="1173975"/>
            <a:ext cx="4675800" cy="715200"/>
          </a:xfrm>
          <a:prstGeom prst="rect">
            <a:avLst/>
          </a:prstGeom>
          <a:noFill/>
          <a:ln>
            <a:noFill/>
          </a:ln>
        </p:spPr>
        <p:txBody>
          <a:bodyPr spcFirstLastPara="1" wrap="square" lIns="121900" tIns="60925" rIns="121900" bIns="60925" anchor="ctr" anchorCtr="0">
            <a:noAutofit/>
          </a:bodyPr>
          <a:lstStyle/>
          <a:p>
            <a:pPr marL="0" lvl="0" indent="0" algn="ctr" rtl="0">
              <a:lnSpc>
                <a:spcPct val="100000"/>
              </a:lnSpc>
              <a:spcBef>
                <a:spcPts val="0"/>
              </a:spcBef>
              <a:spcAft>
                <a:spcPts val="0"/>
              </a:spcAft>
              <a:buSzPts val="1900"/>
              <a:buNone/>
            </a:pPr>
            <a:r>
              <a:rPr lang="en-US"/>
              <a:t>Conclusion </a:t>
            </a:r>
            <a:endParaRPr/>
          </a:p>
        </p:txBody>
      </p:sp>
      <p:sp>
        <p:nvSpPr>
          <p:cNvPr id="172" name="Google Shape;172;g2ceae82ceca_2_17"/>
          <p:cNvSpPr txBox="1">
            <a:spLocks noGrp="1"/>
          </p:cNvSpPr>
          <p:nvPr>
            <p:ph type="body" idx="1"/>
          </p:nvPr>
        </p:nvSpPr>
        <p:spPr>
          <a:xfrm>
            <a:off x="492325" y="1889175"/>
            <a:ext cx="5566200" cy="1927800"/>
          </a:xfrm>
          <a:prstGeom prst="rect">
            <a:avLst/>
          </a:prstGeom>
          <a:noFill/>
          <a:ln>
            <a:noFill/>
          </a:ln>
        </p:spPr>
        <p:txBody>
          <a:bodyPr spcFirstLastPara="1" wrap="square" lIns="121900" tIns="60925" rIns="121900" bIns="60925" anchor="t" anchorCtr="0">
            <a:normAutofit/>
          </a:bodyPr>
          <a:lstStyle/>
          <a:p>
            <a:pPr marL="457200" lvl="0" indent="-330200" algn="l" rtl="0">
              <a:lnSpc>
                <a:spcPct val="100000"/>
              </a:lnSpc>
              <a:spcBef>
                <a:spcPts val="700"/>
              </a:spcBef>
              <a:spcAft>
                <a:spcPts val="0"/>
              </a:spcAft>
              <a:buSzPts val="1600"/>
              <a:buChar char="●"/>
            </a:pPr>
            <a:r>
              <a:rPr lang="en-US"/>
              <a:t>Enhanced Rover Protection</a:t>
            </a:r>
            <a:endParaRPr/>
          </a:p>
          <a:p>
            <a:pPr marL="457200" lvl="0" indent="-330200" algn="l" rtl="0">
              <a:lnSpc>
                <a:spcPct val="100000"/>
              </a:lnSpc>
              <a:spcBef>
                <a:spcPts val="0"/>
              </a:spcBef>
              <a:spcAft>
                <a:spcPts val="0"/>
              </a:spcAft>
              <a:buSzPts val="1600"/>
              <a:buChar char="●"/>
            </a:pPr>
            <a:r>
              <a:rPr lang="en-US"/>
              <a:t>Efficient Design</a:t>
            </a:r>
            <a:endParaRPr/>
          </a:p>
          <a:p>
            <a:pPr marL="457200" lvl="0" indent="-330200" algn="l" rtl="0">
              <a:lnSpc>
                <a:spcPct val="100000"/>
              </a:lnSpc>
              <a:spcBef>
                <a:spcPts val="0"/>
              </a:spcBef>
              <a:spcAft>
                <a:spcPts val="0"/>
              </a:spcAft>
              <a:buSzPts val="1600"/>
              <a:buChar char="●"/>
            </a:pPr>
            <a:r>
              <a:rPr lang="en-US"/>
              <a:t>Exploration Foundation </a:t>
            </a:r>
            <a:endParaRPr/>
          </a:p>
        </p:txBody>
      </p:sp>
      <p:sp>
        <p:nvSpPr>
          <p:cNvPr id="173" name="Google Shape;173;g2ceae82ceca_2_17"/>
          <p:cNvSpPr txBox="1">
            <a:spLocks noGrp="1"/>
          </p:cNvSpPr>
          <p:nvPr>
            <p:ph type="title"/>
          </p:nvPr>
        </p:nvSpPr>
        <p:spPr>
          <a:xfrm>
            <a:off x="6981875" y="1173975"/>
            <a:ext cx="4244100" cy="715200"/>
          </a:xfrm>
          <a:prstGeom prst="rect">
            <a:avLst/>
          </a:prstGeom>
          <a:noFill/>
          <a:ln>
            <a:noFill/>
          </a:ln>
        </p:spPr>
        <p:txBody>
          <a:bodyPr spcFirstLastPara="1" wrap="square" lIns="121900" tIns="60925" rIns="121900" bIns="60925" anchor="ctr" anchorCtr="0">
            <a:noAutofit/>
          </a:bodyPr>
          <a:lstStyle/>
          <a:p>
            <a:pPr marL="0" lvl="0" indent="0" algn="ctr" rtl="0">
              <a:lnSpc>
                <a:spcPct val="100000"/>
              </a:lnSpc>
              <a:spcBef>
                <a:spcPts val="0"/>
              </a:spcBef>
              <a:spcAft>
                <a:spcPts val="0"/>
              </a:spcAft>
              <a:buSzPts val="1900"/>
              <a:buNone/>
            </a:pPr>
            <a:r>
              <a:rPr lang="en-US"/>
              <a:t>Future Work</a:t>
            </a:r>
            <a:endParaRPr/>
          </a:p>
        </p:txBody>
      </p:sp>
      <p:sp>
        <p:nvSpPr>
          <p:cNvPr id="174" name="Google Shape;174;g2ceae82ceca_2_17"/>
          <p:cNvSpPr txBox="1">
            <a:spLocks noGrp="1"/>
          </p:cNvSpPr>
          <p:nvPr>
            <p:ph type="body" idx="1"/>
          </p:nvPr>
        </p:nvSpPr>
        <p:spPr>
          <a:xfrm>
            <a:off x="6627400" y="1948875"/>
            <a:ext cx="5080200" cy="4852200"/>
          </a:xfrm>
          <a:prstGeom prst="rect">
            <a:avLst/>
          </a:prstGeom>
          <a:noFill/>
          <a:ln>
            <a:noFill/>
          </a:ln>
        </p:spPr>
        <p:txBody>
          <a:bodyPr spcFirstLastPara="1" wrap="square" lIns="121900" tIns="60925" rIns="121900" bIns="60925" anchor="t" anchorCtr="0">
            <a:normAutofit/>
          </a:bodyPr>
          <a:lstStyle/>
          <a:p>
            <a:pPr marL="457200" lvl="0" indent="-330200" algn="l" rtl="0">
              <a:lnSpc>
                <a:spcPct val="100000"/>
              </a:lnSpc>
              <a:spcBef>
                <a:spcPts val="700"/>
              </a:spcBef>
              <a:spcAft>
                <a:spcPts val="0"/>
              </a:spcAft>
              <a:buSzPts val="1600"/>
              <a:buChar char="●"/>
            </a:pPr>
            <a:r>
              <a:rPr lang="en-US"/>
              <a:t>Thermal Simulations</a:t>
            </a:r>
            <a:endParaRPr/>
          </a:p>
          <a:p>
            <a:pPr marL="457200" lvl="0" indent="-330200" algn="l" rtl="0">
              <a:lnSpc>
                <a:spcPct val="100000"/>
              </a:lnSpc>
              <a:spcBef>
                <a:spcPts val="0"/>
              </a:spcBef>
              <a:spcAft>
                <a:spcPts val="0"/>
              </a:spcAft>
              <a:buSzPts val="1600"/>
              <a:buChar char="●"/>
            </a:pPr>
            <a:r>
              <a:rPr lang="en-US"/>
              <a:t>Thermal Vacuum Testing</a:t>
            </a:r>
            <a:endParaRPr/>
          </a:p>
        </p:txBody>
      </p:sp>
      <p:pic>
        <p:nvPicPr>
          <p:cNvPr id="175" name="Google Shape;175;g2ceae82ceca_2_17"/>
          <p:cNvPicPr preferRelativeResize="0"/>
          <p:nvPr/>
        </p:nvPicPr>
        <p:blipFill rotWithShape="1">
          <a:blip r:embed="rId3">
            <a:alphaModFix/>
          </a:blip>
          <a:srcRect l="35084" t="12816" r="21992"/>
          <a:stretch/>
        </p:blipFill>
        <p:spPr>
          <a:xfrm>
            <a:off x="1904125" y="3508775"/>
            <a:ext cx="2742600" cy="3232500"/>
          </a:xfrm>
          <a:prstGeom prst="roundRect">
            <a:avLst>
              <a:gd name="adj" fmla="val 16667"/>
            </a:avLst>
          </a:prstGeom>
          <a:noFill/>
          <a:ln>
            <a:noFill/>
          </a:ln>
        </p:spPr>
      </p:pic>
      <p:sp>
        <p:nvSpPr>
          <p:cNvPr id="176" name="Google Shape;176;g2ceae82ceca_2_17"/>
          <p:cNvSpPr/>
          <p:nvPr/>
        </p:nvSpPr>
        <p:spPr>
          <a:xfrm>
            <a:off x="3714210" y="5686707"/>
            <a:ext cx="342600" cy="370800"/>
          </a:xfrm>
          <a:prstGeom prst="ellipse">
            <a:avLst/>
          </a:prstGeom>
          <a:solidFill>
            <a:srgbClr val="BF9B2A"/>
          </a:solidFill>
          <a:ln w="9525" cap="flat" cmpd="sng">
            <a:solidFill>
              <a:srgbClr val="705605"/>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Garamond"/>
              <a:ea typeface="Garamond"/>
              <a:cs typeface="Garamond"/>
              <a:sym typeface="Garamond"/>
            </a:endParaRPr>
          </a:p>
        </p:txBody>
      </p:sp>
      <p:sp>
        <p:nvSpPr>
          <p:cNvPr id="177" name="Google Shape;177;g2ceae82ceca_2_17"/>
          <p:cNvSpPr/>
          <p:nvPr/>
        </p:nvSpPr>
        <p:spPr>
          <a:xfrm>
            <a:off x="4272923" y="5226354"/>
            <a:ext cx="342600" cy="370800"/>
          </a:xfrm>
          <a:prstGeom prst="ellipse">
            <a:avLst/>
          </a:prstGeom>
          <a:solidFill>
            <a:srgbClr val="BF9B2A"/>
          </a:solidFill>
          <a:ln w="9525" cap="flat" cmpd="sng">
            <a:solidFill>
              <a:srgbClr val="705605"/>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Garamond"/>
              <a:ea typeface="Garamond"/>
              <a:cs typeface="Garamond"/>
              <a:sym typeface="Garamond"/>
            </a:endParaRPr>
          </a:p>
        </p:txBody>
      </p:sp>
      <p:sp>
        <p:nvSpPr>
          <p:cNvPr id="178" name="Google Shape;178;g2ceae82ceca_2_17"/>
          <p:cNvSpPr txBox="1"/>
          <p:nvPr/>
        </p:nvSpPr>
        <p:spPr>
          <a:xfrm>
            <a:off x="6627400" y="6123975"/>
            <a:ext cx="4450200" cy="677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3200"/>
              <a:buFont typeface="Arial"/>
              <a:buNone/>
            </a:pPr>
            <a:endParaRPr sz="3200" b="0" i="0" u="none" strike="noStrike" cap="none">
              <a:solidFill>
                <a:schemeClr val="dk1"/>
              </a:solidFill>
              <a:latin typeface="Garamond"/>
              <a:ea typeface="Garamond"/>
              <a:cs typeface="Garamond"/>
              <a:sym typeface="Garamond"/>
            </a:endParaRPr>
          </a:p>
        </p:txBody>
      </p:sp>
      <p:pic>
        <p:nvPicPr>
          <p:cNvPr id="179" name="Google Shape;179;g2ceae82ceca_2_17"/>
          <p:cNvPicPr preferRelativeResize="0"/>
          <p:nvPr/>
        </p:nvPicPr>
        <p:blipFill rotWithShape="1">
          <a:blip r:embed="rId4">
            <a:alphaModFix/>
          </a:blip>
          <a:srcRect l="10099" r="10122"/>
          <a:stretch/>
        </p:blipFill>
        <p:spPr>
          <a:xfrm>
            <a:off x="7282786" y="3471050"/>
            <a:ext cx="3642300" cy="3232500"/>
          </a:xfrm>
          <a:prstGeom prst="roundRect">
            <a:avLst>
              <a:gd name="adj" fmla="val 16667"/>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pic>
        <p:nvPicPr>
          <p:cNvPr id="184" name="Google Shape;184;g2cdc6efc45b_0_54"/>
          <p:cNvPicPr preferRelativeResize="0"/>
          <p:nvPr/>
        </p:nvPicPr>
        <p:blipFill rotWithShape="1">
          <a:blip r:embed="rId3">
            <a:alphaModFix/>
          </a:blip>
          <a:srcRect t="5778" b="27572"/>
          <a:stretch/>
        </p:blipFill>
        <p:spPr>
          <a:xfrm>
            <a:off x="633950" y="1860200"/>
            <a:ext cx="1981499" cy="1981501"/>
          </a:xfrm>
          <a:prstGeom prst="rect">
            <a:avLst/>
          </a:prstGeom>
          <a:noFill/>
          <a:ln>
            <a:noFill/>
          </a:ln>
        </p:spPr>
      </p:pic>
      <p:sp>
        <p:nvSpPr>
          <p:cNvPr id="185" name="Google Shape;185;g2cdc6efc45b_0_54"/>
          <p:cNvSpPr txBox="1"/>
          <p:nvPr/>
        </p:nvSpPr>
        <p:spPr>
          <a:xfrm>
            <a:off x="633950" y="3841700"/>
            <a:ext cx="1981500" cy="26322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900"/>
              <a:buFont typeface="Arial"/>
              <a:buNone/>
            </a:pPr>
            <a:r>
              <a:rPr lang="en-US" sz="1100" b="0" i="0" u="none" strike="noStrike" cap="none">
                <a:solidFill>
                  <a:srgbClr val="000514"/>
                </a:solidFill>
                <a:latin typeface="Garamond"/>
                <a:ea typeface="Garamond"/>
                <a:cs typeface="Garamond"/>
                <a:sym typeface="Garamond"/>
              </a:rPr>
              <a:t>Andrea Torres is a third year Systems Engineering student with a minor in Industrial Engineering and Spanish at the University of Arizona. As an undergraduate researcher for the ASTEROIDS Laboratory, she contributes to the development of an expandable protection unit for extraterrestrial explorers. In the future, she plans to achieve her Master’s Degree in Space Systems Engineering, and aspires to work as a Systems Engineer in the space industry.</a:t>
            </a:r>
            <a:endParaRPr sz="1500" b="0" i="0" u="none" strike="noStrike" cap="none">
              <a:solidFill>
                <a:srgbClr val="000000"/>
              </a:solidFill>
              <a:latin typeface="Garamond"/>
              <a:ea typeface="Garamond"/>
              <a:cs typeface="Garamond"/>
              <a:sym typeface="Garamond"/>
            </a:endParaRPr>
          </a:p>
        </p:txBody>
      </p:sp>
      <p:pic>
        <p:nvPicPr>
          <p:cNvPr id="186" name="Google Shape;186;g2cdc6efc45b_0_54"/>
          <p:cNvPicPr preferRelativeResize="0"/>
          <p:nvPr/>
        </p:nvPicPr>
        <p:blipFill rotWithShape="1">
          <a:blip r:embed="rId4">
            <a:alphaModFix/>
          </a:blip>
          <a:srcRect/>
          <a:stretch/>
        </p:blipFill>
        <p:spPr>
          <a:xfrm>
            <a:off x="3958825" y="1860200"/>
            <a:ext cx="1981500" cy="1981500"/>
          </a:xfrm>
          <a:prstGeom prst="rect">
            <a:avLst/>
          </a:prstGeom>
          <a:noFill/>
          <a:ln>
            <a:noFill/>
          </a:ln>
        </p:spPr>
      </p:pic>
      <p:sp>
        <p:nvSpPr>
          <p:cNvPr id="187" name="Google Shape;187;g2cdc6efc45b_0_54"/>
          <p:cNvSpPr txBox="1"/>
          <p:nvPr/>
        </p:nvSpPr>
        <p:spPr>
          <a:xfrm>
            <a:off x="3885325" y="3841700"/>
            <a:ext cx="2128500" cy="26322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900"/>
              <a:buFont typeface="Arial"/>
              <a:buNone/>
            </a:pPr>
            <a:r>
              <a:rPr lang="en-US" sz="1100" b="0" i="0" u="none" strike="noStrike" cap="none">
                <a:solidFill>
                  <a:srgbClr val="000514"/>
                </a:solidFill>
                <a:latin typeface="Garamond"/>
                <a:ea typeface="Garamond"/>
                <a:cs typeface="Garamond"/>
                <a:sym typeface="Garamond"/>
              </a:rPr>
              <a:t>Anna Dinkel is a graduate student at the University of Arizona studying Aerospace Engineering with a focus on dynamics and controls. She is a graduate research assistant at the Space and Terrestrial Robotics Laboratory where she studies extraterrestrial robotics and inflatables. She leads teams of graduate and undergraduate students in inflatable and expandable space systems engineering projects and hopes to continue in her career as a space systems engineer.</a:t>
            </a:r>
            <a:endParaRPr sz="1500" b="0" i="0" u="none" strike="noStrike" cap="none">
              <a:solidFill>
                <a:srgbClr val="000000"/>
              </a:solidFill>
              <a:latin typeface="Garamond"/>
              <a:ea typeface="Garamond"/>
              <a:cs typeface="Garamond"/>
              <a:sym typeface="Garamond"/>
            </a:endParaRPr>
          </a:p>
        </p:txBody>
      </p:sp>
      <p:pic>
        <p:nvPicPr>
          <p:cNvPr id="188" name="Google Shape;188;g2cdc6efc45b_0_54"/>
          <p:cNvPicPr preferRelativeResize="0"/>
          <p:nvPr/>
        </p:nvPicPr>
        <p:blipFill rotWithShape="1">
          <a:blip r:embed="rId5">
            <a:alphaModFix/>
          </a:blip>
          <a:srcRect/>
          <a:stretch/>
        </p:blipFill>
        <p:spPr>
          <a:xfrm>
            <a:off x="8398925" y="1860200"/>
            <a:ext cx="1577648" cy="1981500"/>
          </a:xfrm>
          <a:prstGeom prst="rect">
            <a:avLst/>
          </a:prstGeom>
          <a:noFill/>
          <a:ln>
            <a:noFill/>
          </a:ln>
        </p:spPr>
      </p:pic>
      <p:sp>
        <p:nvSpPr>
          <p:cNvPr id="189" name="Google Shape;189;g2cdc6efc45b_0_54"/>
          <p:cNvSpPr txBox="1"/>
          <p:nvPr/>
        </p:nvSpPr>
        <p:spPr>
          <a:xfrm>
            <a:off x="6777238" y="3841700"/>
            <a:ext cx="4821000" cy="26322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900"/>
              <a:buFont typeface="Arial"/>
              <a:buNone/>
            </a:pPr>
            <a:r>
              <a:rPr lang="en-US" sz="1100" b="0" i="0" u="none" strike="noStrike" cap="none">
                <a:solidFill>
                  <a:srgbClr val="000514"/>
                </a:solidFill>
                <a:latin typeface="Garamond"/>
                <a:ea typeface="Garamond"/>
                <a:cs typeface="Garamond"/>
                <a:sym typeface="Garamond"/>
              </a:rPr>
              <a:t>Jekan Thanga has a background in aerospace engineering from the University of Toronto. He worked on Canadarm, Canadarm 2, and the DARPA Orbital Express missions at MDA Space Missions.  Jekan obtained his Ph.D. in space robotics at the University of Toronto Institute for Aerospace Studies and did his postdoctoral training at MIT's Field and Space Robotics Laboratory. He is an Associate Professor and heads the Space and Terrestrial Robotic Exploration Laboratory and the NASA-funded ASTEROID Center in Formation at the University of Arizona.  He is an advocate and leader in implementing Diversity, Equity and Inclusion programs in aerospace research. He is the Engineering Principal Investigator on the AOSAT I CubeSat Centrifuge mission.   Jekan and his team of students have co-authored more than 200 technical publications, won the Popular Mechanics Breakthrough Award in 2016 for proposing the SunCube FemtoSat, won a Best Paper Presentation Award at AMOS 2019 for the Early Warning Constellation to Detect Incoming Meteor Threats, finalists for the NASA 2020 BIG Competition, and winners of the 2021 NASA RASCAL Competition.</a:t>
            </a:r>
            <a:endParaRPr sz="1100" b="0" i="0" u="none" strike="noStrike" cap="none">
              <a:solidFill>
                <a:srgbClr val="000000"/>
              </a:solidFill>
              <a:latin typeface="Garamond"/>
              <a:ea typeface="Garamond"/>
              <a:cs typeface="Garamond"/>
              <a:sym typeface="Garamond"/>
            </a:endParaRPr>
          </a:p>
        </p:txBody>
      </p:sp>
      <p:sp>
        <p:nvSpPr>
          <p:cNvPr id="190" name="Google Shape;190;g2cdc6efc45b_0_54"/>
          <p:cNvSpPr txBox="1"/>
          <p:nvPr/>
        </p:nvSpPr>
        <p:spPr>
          <a:xfrm>
            <a:off x="1905000" y="1117000"/>
            <a:ext cx="8382000" cy="4329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200"/>
              <a:buFont typeface="Arial"/>
              <a:buNone/>
            </a:pPr>
            <a:r>
              <a:rPr lang="en-US" sz="2200" b="1" i="0" u="none" strike="noStrike" cap="none">
                <a:solidFill>
                  <a:srgbClr val="000514"/>
                </a:solidFill>
                <a:latin typeface="Garamond"/>
                <a:ea typeface="Garamond"/>
                <a:cs typeface="Garamond"/>
                <a:sym typeface="Garamond"/>
              </a:rPr>
              <a:t>Thank you!</a:t>
            </a:r>
            <a:endParaRPr sz="2200" b="1" i="0" u="none" strike="noStrike" cap="none">
              <a:solidFill>
                <a:srgbClr val="000514"/>
              </a:solidFill>
              <a:latin typeface="Garamond"/>
              <a:ea typeface="Garamond"/>
              <a:cs typeface="Garamond"/>
              <a:sym typeface="Garamond"/>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g2cdc6efc45b_0_59"/>
          <p:cNvSpPr txBox="1">
            <a:spLocks noGrp="1"/>
          </p:cNvSpPr>
          <p:nvPr>
            <p:ph type="title"/>
          </p:nvPr>
        </p:nvSpPr>
        <p:spPr>
          <a:xfrm>
            <a:off x="508000" y="1112100"/>
            <a:ext cx="11175900" cy="715200"/>
          </a:xfrm>
          <a:prstGeom prst="rect">
            <a:avLst/>
          </a:prstGeom>
          <a:noFill/>
          <a:ln>
            <a:noFill/>
          </a:ln>
        </p:spPr>
        <p:txBody>
          <a:bodyPr spcFirstLastPara="1" wrap="square" lIns="121900" tIns="60925" rIns="121900" bIns="60925" anchor="ctr" anchorCtr="0">
            <a:noAutofit/>
          </a:bodyPr>
          <a:lstStyle/>
          <a:p>
            <a:pPr marL="0" lvl="0" indent="0" algn="ctr" rtl="0">
              <a:lnSpc>
                <a:spcPct val="100000"/>
              </a:lnSpc>
              <a:spcBef>
                <a:spcPts val="0"/>
              </a:spcBef>
              <a:spcAft>
                <a:spcPts val="0"/>
              </a:spcAft>
              <a:buSzPts val="1900"/>
              <a:buNone/>
            </a:pPr>
            <a:r>
              <a:rPr lang="en-US" dirty="0"/>
              <a:t>References</a:t>
            </a:r>
            <a:endParaRPr dirty="0"/>
          </a:p>
        </p:txBody>
      </p:sp>
      <p:sp>
        <p:nvSpPr>
          <p:cNvPr id="200" name="Google Shape;200;g2cdc6efc45b_0_59"/>
          <p:cNvSpPr txBox="1">
            <a:spLocks noGrp="1"/>
          </p:cNvSpPr>
          <p:nvPr>
            <p:ph type="body" idx="1"/>
          </p:nvPr>
        </p:nvSpPr>
        <p:spPr>
          <a:xfrm>
            <a:off x="508000" y="2167250"/>
            <a:ext cx="11175900" cy="4123800"/>
          </a:xfrm>
          <a:prstGeom prst="rect">
            <a:avLst/>
          </a:prstGeom>
          <a:noFill/>
          <a:ln>
            <a:noFill/>
          </a:ln>
        </p:spPr>
        <p:txBody>
          <a:bodyPr spcFirstLastPara="1" wrap="square" lIns="121900" tIns="60925" rIns="121900" bIns="60925" anchor="t" anchorCtr="0">
            <a:noAutofit/>
          </a:bodyPr>
          <a:lstStyle/>
          <a:p>
            <a:pPr marL="0" lvl="0" indent="0" algn="l" rtl="0">
              <a:lnSpc>
                <a:spcPct val="100000"/>
              </a:lnSpc>
              <a:spcBef>
                <a:spcPts val="700"/>
              </a:spcBef>
              <a:spcAft>
                <a:spcPts val="0"/>
              </a:spcAft>
              <a:buSzPts val="1600"/>
              <a:buNone/>
            </a:pPr>
            <a:r>
              <a:rPr lang="en-US" sz="1200" dirty="0" err="1">
                <a:solidFill>
                  <a:schemeClr val="tx1"/>
                </a:solidFill>
                <a:highlight>
                  <a:srgbClr val="FFFFFF"/>
                </a:highlight>
                <a:latin typeface="Times New Roman"/>
                <a:ea typeface="Times New Roman"/>
                <a:cs typeface="Times New Roman"/>
                <a:sym typeface="Times New Roman"/>
              </a:rPr>
              <a:t>Bridenstine</a:t>
            </a:r>
            <a:r>
              <a:rPr lang="en-US" sz="1200" dirty="0">
                <a:solidFill>
                  <a:schemeClr val="tx1"/>
                </a:solidFill>
                <a:highlight>
                  <a:srgbClr val="FFFFFF"/>
                </a:highlight>
                <a:latin typeface="Times New Roman"/>
                <a:ea typeface="Times New Roman"/>
                <a:cs typeface="Times New Roman"/>
                <a:sym typeface="Times New Roman"/>
              </a:rPr>
              <a:t>, Jim. "NASA Proclaims Human Exploration of Mars Is on the Horizon." </a:t>
            </a:r>
            <a:r>
              <a:rPr lang="en-US" sz="1200" i="1" dirty="0" err="1">
                <a:solidFill>
                  <a:schemeClr val="tx1"/>
                </a:solidFill>
                <a:highlight>
                  <a:srgbClr val="FFFFFF"/>
                </a:highlight>
                <a:latin typeface="Times New Roman"/>
                <a:ea typeface="Times New Roman"/>
                <a:cs typeface="Times New Roman"/>
                <a:sym typeface="Times New Roman"/>
              </a:rPr>
              <a:t>SciTechDaily</a:t>
            </a:r>
            <a:r>
              <a:rPr lang="en-US" sz="1200" dirty="0">
                <a:solidFill>
                  <a:schemeClr val="tx1"/>
                </a:solidFill>
                <a:highlight>
                  <a:srgbClr val="FFFFFF"/>
                </a:highlight>
                <a:latin typeface="Times New Roman"/>
                <a:ea typeface="Times New Roman"/>
                <a:cs typeface="Times New Roman"/>
                <a:sym typeface="Times New Roman"/>
              </a:rPr>
              <a:t>, 21 July 2020,</a:t>
            </a:r>
            <a:r>
              <a:rPr lang="en-US" sz="1200" dirty="0">
                <a:solidFill>
                  <a:schemeClr val="tx1"/>
                </a:solidFill>
                <a:highlight>
                  <a:srgbClr val="FFFFFF"/>
                </a:highlight>
                <a:uFill>
                  <a:noFill/>
                </a:uFill>
                <a:latin typeface="Times New Roman"/>
                <a:ea typeface="Times New Roman"/>
                <a:cs typeface="Times New Roman"/>
                <a:sym typeface="Times New Roman"/>
                <a:hlinkClick r:id="rId3">
                  <a:extLst>
                    <a:ext uri="{A12FA001-AC4F-418D-AE19-62706E023703}">
                      <ahyp:hlinkClr xmlns:ahyp="http://schemas.microsoft.com/office/drawing/2018/hyperlinkcolor" val="tx"/>
                    </a:ext>
                  </a:extLst>
                </a:hlinkClick>
              </a:rPr>
              <a:t> </a:t>
            </a:r>
            <a:endParaRPr sz="1200" dirty="0">
              <a:solidFill>
                <a:schemeClr val="tx1"/>
              </a:solidFill>
              <a:latin typeface="Times New Roman"/>
              <a:ea typeface="Times New Roman"/>
              <a:cs typeface="Times New Roman"/>
              <a:sym typeface="Times New Roman"/>
            </a:endParaRPr>
          </a:p>
          <a:p>
            <a:pPr marL="0" lvl="0" indent="457200" algn="l" rtl="0">
              <a:lnSpc>
                <a:spcPct val="100000"/>
              </a:lnSpc>
              <a:spcBef>
                <a:spcPts val="700"/>
              </a:spcBef>
              <a:spcAft>
                <a:spcPts val="0"/>
              </a:spcAft>
              <a:buSzPts val="1600"/>
              <a:buNone/>
            </a:pPr>
            <a:r>
              <a:rPr lang="en-US" sz="1200" dirty="0">
                <a:solidFill>
                  <a:schemeClr val="tx1"/>
                </a:solidFill>
                <a:highlight>
                  <a:srgbClr val="FFFFFF"/>
                </a:highlight>
                <a:uFill>
                  <a:noFill/>
                </a:uFill>
                <a:latin typeface="Times New Roman"/>
                <a:ea typeface="Times New Roman"/>
                <a:cs typeface="Times New Roman"/>
                <a:sym typeface="Times New Roman"/>
                <a:hlinkClick r:id="rId3">
                  <a:extLst>
                    <a:ext uri="{A12FA001-AC4F-418D-AE19-62706E023703}">
                      <ahyp:hlinkClr xmlns:ahyp="http://schemas.microsoft.com/office/drawing/2018/hyperlinkcolor" val="tx"/>
                    </a:ext>
                  </a:extLst>
                </a:hlinkClick>
              </a:rPr>
              <a:t>https://scitechdaily.com/nasa-proclaims-human-exploration-of-mars-is-on-the-horizon/</a:t>
            </a:r>
            <a:r>
              <a:rPr lang="en-US" sz="1200" dirty="0">
                <a:solidFill>
                  <a:schemeClr val="tx1"/>
                </a:solidFill>
                <a:highlight>
                  <a:srgbClr val="FFFFFF"/>
                </a:highlight>
                <a:latin typeface="Times New Roman"/>
                <a:ea typeface="Times New Roman"/>
                <a:cs typeface="Times New Roman"/>
                <a:sym typeface="Times New Roman"/>
              </a:rPr>
              <a:t>.</a:t>
            </a:r>
            <a:endParaRPr sz="1200" dirty="0">
              <a:solidFill>
                <a:schemeClr val="tx1"/>
              </a:solidFill>
              <a:highlight>
                <a:srgbClr val="FFFFFF"/>
              </a:highlight>
              <a:latin typeface="Times New Roman"/>
              <a:ea typeface="Times New Roman"/>
              <a:cs typeface="Times New Roman"/>
              <a:sym typeface="Times New Roman"/>
            </a:endParaRPr>
          </a:p>
          <a:p>
            <a:pPr marL="0" lvl="0" indent="0" algn="l" rtl="0">
              <a:lnSpc>
                <a:spcPct val="100000"/>
              </a:lnSpc>
              <a:spcBef>
                <a:spcPts val="700"/>
              </a:spcBef>
              <a:spcAft>
                <a:spcPts val="0"/>
              </a:spcAft>
              <a:buSzPts val="1600"/>
              <a:buNone/>
            </a:pPr>
            <a:r>
              <a:rPr lang="en-US" sz="1200" dirty="0">
                <a:solidFill>
                  <a:schemeClr val="tx1"/>
                </a:solidFill>
                <a:highlight>
                  <a:srgbClr val="FFFFFF"/>
                </a:highlight>
                <a:latin typeface="Times New Roman"/>
                <a:ea typeface="Times New Roman"/>
                <a:cs typeface="Times New Roman"/>
                <a:sym typeface="Times New Roman"/>
              </a:rPr>
              <a:t>Kendall, Anthony. "Giving Future Human Space Explorers the Credit They’re Due." </a:t>
            </a:r>
            <a:r>
              <a:rPr lang="en-US" sz="1200" i="1" dirty="0">
                <a:solidFill>
                  <a:schemeClr val="tx1"/>
                </a:solidFill>
                <a:highlight>
                  <a:srgbClr val="FFFFFF"/>
                </a:highlight>
                <a:latin typeface="Times New Roman"/>
                <a:ea typeface="Times New Roman"/>
                <a:cs typeface="Times New Roman"/>
                <a:sym typeface="Times New Roman"/>
              </a:rPr>
              <a:t>The Space Review</a:t>
            </a:r>
            <a:r>
              <a:rPr lang="en-US" sz="1200" dirty="0">
                <a:solidFill>
                  <a:schemeClr val="tx1"/>
                </a:solidFill>
                <a:highlight>
                  <a:srgbClr val="FFFFFF"/>
                </a:highlight>
                <a:latin typeface="Times New Roman"/>
                <a:ea typeface="Times New Roman"/>
                <a:cs typeface="Times New Roman"/>
                <a:sym typeface="Times New Roman"/>
              </a:rPr>
              <a:t>, 31 Oct. 2005,</a:t>
            </a:r>
            <a:r>
              <a:rPr lang="en-US" sz="1200" dirty="0">
                <a:solidFill>
                  <a:schemeClr val="tx1"/>
                </a:solidFill>
                <a:highlight>
                  <a:srgbClr val="FFFFFF"/>
                </a:highlight>
                <a:uFill>
                  <a:noFill/>
                </a:uFill>
                <a:latin typeface="Times New Roman"/>
                <a:ea typeface="Times New Roman"/>
                <a:cs typeface="Times New Roman"/>
                <a:sym typeface="Times New Roman"/>
                <a:hlinkClick r:id="rId4">
                  <a:extLst>
                    <a:ext uri="{A12FA001-AC4F-418D-AE19-62706E023703}">
                      <ahyp:hlinkClr xmlns:ahyp="http://schemas.microsoft.com/office/drawing/2018/hyperlinkcolor" val="tx"/>
                    </a:ext>
                  </a:extLst>
                </a:hlinkClick>
              </a:rPr>
              <a:t> www.thespacereview.com/article/483/1</a:t>
            </a:r>
            <a:r>
              <a:rPr lang="en-US" sz="1200" dirty="0">
                <a:solidFill>
                  <a:schemeClr val="tx1"/>
                </a:solidFill>
                <a:highlight>
                  <a:srgbClr val="FFFFFF"/>
                </a:highlight>
                <a:latin typeface="Times New Roman"/>
                <a:ea typeface="Times New Roman"/>
                <a:cs typeface="Times New Roman"/>
                <a:sym typeface="Times New Roman"/>
              </a:rPr>
              <a:t>.</a:t>
            </a:r>
            <a:endParaRPr sz="1200" dirty="0">
              <a:solidFill>
                <a:schemeClr val="tx1"/>
              </a:solidFill>
              <a:highlight>
                <a:srgbClr val="FFFFFF"/>
              </a:highlight>
              <a:latin typeface="Times New Roman"/>
              <a:ea typeface="Times New Roman"/>
              <a:cs typeface="Times New Roman"/>
              <a:sym typeface="Times New Roman"/>
            </a:endParaRPr>
          </a:p>
          <a:p>
            <a:pPr marL="0" lvl="0" indent="0" algn="l" rtl="0">
              <a:lnSpc>
                <a:spcPct val="100000"/>
              </a:lnSpc>
              <a:spcBef>
                <a:spcPts val="700"/>
              </a:spcBef>
              <a:spcAft>
                <a:spcPts val="0"/>
              </a:spcAft>
              <a:buSzPts val="1600"/>
              <a:buNone/>
            </a:pPr>
            <a:r>
              <a:rPr lang="en-US" sz="1200" dirty="0">
                <a:solidFill>
                  <a:schemeClr val="tx1"/>
                </a:solidFill>
                <a:highlight>
                  <a:srgbClr val="FFFFFF"/>
                </a:highlight>
                <a:latin typeface="Times New Roman"/>
                <a:ea typeface="Times New Roman"/>
                <a:cs typeface="Times New Roman"/>
                <a:sym typeface="Times New Roman"/>
              </a:rPr>
              <a:t>Lorenz, Ralph.</a:t>
            </a:r>
            <a:r>
              <a:rPr lang="en-US" sz="1200" i="1" dirty="0">
                <a:solidFill>
                  <a:schemeClr val="tx1"/>
                </a:solidFill>
                <a:highlight>
                  <a:srgbClr val="FFFFFF"/>
                </a:highlight>
                <a:latin typeface="Times New Roman"/>
                <a:ea typeface="Times New Roman"/>
                <a:cs typeface="Times New Roman"/>
                <a:sym typeface="Times New Roman"/>
              </a:rPr>
              <a:t> “Attack of the Martian Dust Storms."</a:t>
            </a:r>
            <a:r>
              <a:rPr lang="en-US" sz="1200" dirty="0">
                <a:solidFill>
                  <a:schemeClr val="tx1"/>
                </a:solidFill>
                <a:highlight>
                  <a:srgbClr val="FFFFFF"/>
                </a:highlight>
                <a:latin typeface="Times New Roman"/>
                <a:ea typeface="Times New Roman"/>
                <a:cs typeface="Times New Roman"/>
                <a:sym typeface="Times New Roman"/>
              </a:rPr>
              <a:t> Smithsonian National Air and Space Museum, Smithsonian Institution, Spring 2022,</a:t>
            </a:r>
            <a:endParaRPr sz="1200" dirty="0">
              <a:solidFill>
                <a:schemeClr val="tx1"/>
              </a:solidFill>
              <a:highlight>
                <a:srgbClr val="FFFFFF"/>
              </a:highlight>
              <a:latin typeface="Times New Roman"/>
              <a:ea typeface="Times New Roman"/>
              <a:cs typeface="Times New Roman"/>
              <a:sym typeface="Times New Roman"/>
            </a:endParaRPr>
          </a:p>
          <a:p>
            <a:pPr marL="0" lvl="0" indent="457200" algn="l" rtl="0">
              <a:lnSpc>
                <a:spcPct val="100000"/>
              </a:lnSpc>
              <a:spcBef>
                <a:spcPts val="700"/>
              </a:spcBef>
              <a:spcAft>
                <a:spcPts val="0"/>
              </a:spcAft>
              <a:buSzPts val="1600"/>
              <a:buNone/>
            </a:pPr>
            <a:r>
              <a:rPr lang="en-US" sz="1200" dirty="0">
                <a:solidFill>
                  <a:schemeClr val="tx1"/>
                </a:solidFill>
                <a:highlight>
                  <a:srgbClr val="FFFFFF"/>
                </a:highlight>
                <a:uFill>
                  <a:noFill/>
                </a:uFill>
                <a:latin typeface="Times New Roman"/>
                <a:ea typeface="Times New Roman"/>
                <a:cs typeface="Times New Roman"/>
                <a:sym typeface="Times New Roman"/>
                <a:hlinkClick r:id="rId5">
                  <a:extLst>
                    <a:ext uri="{A12FA001-AC4F-418D-AE19-62706E023703}">
                      <ahyp:hlinkClr xmlns:ahyp="http://schemas.microsoft.com/office/drawing/2018/hyperlinkcolor" val="tx"/>
                    </a:ext>
                  </a:extLst>
                </a:hlinkClick>
              </a:rPr>
              <a:t>https://airandspace.si.edu/air-and-space-quarterly/spring-2022/attack-martian-dust-storms</a:t>
            </a:r>
            <a:r>
              <a:rPr lang="en-US" sz="1200" dirty="0">
                <a:solidFill>
                  <a:schemeClr val="tx1"/>
                </a:solidFill>
                <a:highlight>
                  <a:srgbClr val="FFFFFF"/>
                </a:highlight>
                <a:latin typeface="Times New Roman"/>
                <a:ea typeface="Times New Roman"/>
                <a:cs typeface="Times New Roman"/>
                <a:sym typeface="Times New Roman"/>
              </a:rPr>
              <a:t>.</a:t>
            </a:r>
            <a:endParaRPr sz="1200" dirty="0">
              <a:solidFill>
                <a:schemeClr val="tx1"/>
              </a:solidFill>
              <a:highlight>
                <a:srgbClr val="FFFFFF"/>
              </a:highlight>
              <a:latin typeface="Times New Roman"/>
              <a:ea typeface="Times New Roman"/>
              <a:cs typeface="Times New Roman"/>
              <a:sym typeface="Times New Roman"/>
            </a:endParaRPr>
          </a:p>
          <a:p>
            <a:pPr marL="0" lvl="0" indent="0" algn="l" rtl="0">
              <a:lnSpc>
                <a:spcPct val="100000"/>
              </a:lnSpc>
              <a:spcBef>
                <a:spcPts val="700"/>
              </a:spcBef>
              <a:spcAft>
                <a:spcPts val="0"/>
              </a:spcAft>
              <a:buSzPts val="1600"/>
              <a:buNone/>
            </a:pPr>
            <a:r>
              <a:rPr lang="en-US" sz="1200" dirty="0">
                <a:solidFill>
                  <a:schemeClr val="tx1"/>
                </a:solidFill>
                <a:highlight>
                  <a:srgbClr val="FFFFFF"/>
                </a:highlight>
                <a:latin typeface="Times New Roman"/>
                <a:ea typeface="Times New Roman"/>
                <a:cs typeface="Times New Roman"/>
                <a:sym typeface="Times New Roman"/>
              </a:rPr>
              <a:t>"Mars Facts." </a:t>
            </a:r>
            <a:r>
              <a:rPr lang="en-US" sz="1200" i="1" dirty="0">
                <a:solidFill>
                  <a:schemeClr val="tx1"/>
                </a:solidFill>
                <a:highlight>
                  <a:srgbClr val="FFFFFF"/>
                </a:highlight>
                <a:latin typeface="Times New Roman"/>
                <a:ea typeface="Times New Roman"/>
                <a:cs typeface="Times New Roman"/>
                <a:sym typeface="Times New Roman"/>
              </a:rPr>
              <a:t>NASA</a:t>
            </a:r>
            <a:r>
              <a:rPr lang="en-US" sz="1200" dirty="0">
                <a:solidFill>
                  <a:schemeClr val="tx1"/>
                </a:solidFill>
                <a:highlight>
                  <a:srgbClr val="FFFFFF"/>
                </a:highlight>
                <a:latin typeface="Times New Roman"/>
                <a:ea typeface="Times New Roman"/>
                <a:cs typeface="Times New Roman"/>
                <a:sym typeface="Times New Roman"/>
              </a:rPr>
              <a:t>, NASA Science,</a:t>
            </a:r>
            <a:r>
              <a:rPr lang="en-US" sz="1200" dirty="0">
                <a:solidFill>
                  <a:schemeClr val="tx1"/>
                </a:solidFill>
                <a:highlight>
                  <a:srgbClr val="FFFFFF"/>
                </a:highlight>
                <a:uFill>
                  <a:noFill/>
                </a:uFill>
                <a:latin typeface="Times New Roman"/>
                <a:ea typeface="Times New Roman"/>
                <a:cs typeface="Times New Roman"/>
                <a:sym typeface="Times New Roman"/>
                <a:hlinkClick r:id="rId6">
                  <a:extLst>
                    <a:ext uri="{A12FA001-AC4F-418D-AE19-62706E023703}">
                      <ahyp:hlinkClr xmlns:ahyp="http://schemas.microsoft.com/office/drawing/2018/hyperlinkcolor" val="tx"/>
                    </a:ext>
                  </a:extLst>
                </a:hlinkClick>
              </a:rPr>
              <a:t> https://science.nasa.gov/mars/facts</a:t>
            </a:r>
            <a:r>
              <a:rPr lang="en-US" sz="1200" dirty="0">
                <a:solidFill>
                  <a:schemeClr val="tx1"/>
                </a:solidFill>
                <a:highlight>
                  <a:srgbClr val="FFFFFF"/>
                </a:highlight>
                <a:latin typeface="Times New Roman"/>
                <a:ea typeface="Times New Roman"/>
                <a:cs typeface="Times New Roman"/>
                <a:sym typeface="Times New Roman"/>
              </a:rPr>
              <a:t>. </a:t>
            </a:r>
            <a:endParaRPr sz="1200" dirty="0">
              <a:solidFill>
                <a:schemeClr val="tx1"/>
              </a:solidFill>
              <a:highlight>
                <a:srgbClr val="FFFFFF"/>
              </a:highlight>
              <a:latin typeface="Times New Roman"/>
              <a:ea typeface="Times New Roman"/>
              <a:cs typeface="Times New Roman"/>
              <a:sym typeface="Times New Roman"/>
            </a:endParaRPr>
          </a:p>
          <a:p>
            <a:pPr marL="0" lvl="0" indent="0" algn="l" rtl="0">
              <a:lnSpc>
                <a:spcPct val="100000"/>
              </a:lnSpc>
              <a:spcBef>
                <a:spcPts val="700"/>
              </a:spcBef>
              <a:spcAft>
                <a:spcPts val="0"/>
              </a:spcAft>
              <a:buSzPts val="1600"/>
              <a:buNone/>
            </a:pPr>
            <a:r>
              <a:rPr lang="en-US" sz="1200" dirty="0">
                <a:solidFill>
                  <a:schemeClr val="tx1"/>
                </a:solidFill>
                <a:highlight>
                  <a:srgbClr val="FFFFFF"/>
                </a:highlight>
                <a:latin typeface="Times New Roman"/>
                <a:ea typeface="Times New Roman"/>
                <a:cs typeface="Times New Roman"/>
                <a:sym typeface="Times New Roman"/>
              </a:rPr>
              <a:t>"Mars: First Radiation Measurements from Planet’s Surface." </a:t>
            </a:r>
            <a:r>
              <a:rPr lang="en-US" sz="1200" i="1" dirty="0" err="1">
                <a:solidFill>
                  <a:schemeClr val="tx1"/>
                </a:solidFill>
                <a:highlight>
                  <a:srgbClr val="FFFFFF"/>
                </a:highlight>
                <a:latin typeface="Times New Roman"/>
                <a:ea typeface="Times New Roman"/>
                <a:cs typeface="Times New Roman"/>
                <a:sym typeface="Times New Roman"/>
              </a:rPr>
              <a:t>Sci.News</a:t>
            </a:r>
            <a:r>
              <a:rPr lang="en-US" sz="1200" dirty="0">
                <a:solidFill>
                  <a:schemeClr val="tx1"/>
                </a:solidFill>
                <a:highlight>
                  <a:srgbClr val="FFFFFF"/>
                </a:highlight>
                <a:latin typeface="Times New Roman"/>
                <a:ea typeface="Times New Roman"/>
                <a:cs typeface="Times New Roman"/>
                <a:sym typeface="Times New Roman"/>
              </a:rPr>
              <a:t>, 19 Dec. 2013,</a:t>
            </a:r>
            <a:r>
              <a:rPr lang="en-US" sz="1200" dirty="0">
                <a:solidFill>
                  <a:schemeClr val="tx1"/>
                </a:solidFill>
                <a:highlight>
                  <a:srgbClr val="FFFFFF"/>
                </a:highlight>
                <a:uFill>
                  <a:noFill/>
                </a:uFill>
                <a:latin typeface="Times New Roman"/>
                <a:ea typeface="Times New Roman"/>
                <a:cs typeface="Times New Roman"/>
                <a:sym typeface="Times New Roman"/>
                <a:hlinkClick r:id="rId7">
                  <a:extLst>
                    <a:ext uri="{A12FA001-AC4F-418D-AE19-62706E023703}">
                      <ahyp:hlinkClr xmlns:ahyp="http://schemas.microsoft.com/office/drawing/2018/hyperlinkcolor" val="tx"/>
                    </a:ext>
                  </a:extLst>
                </a:hlinkClick>
              </a:rPr>
              <a:t> www.sci.news/space/science-mars-radiation-measurements-surface-01629.html</a:t>
            </a:r>
            <a:r>
              <a:rPr lang="en-US" sz="1200" dirty="0">
                <a:solidFill>
                  <a:schemeClr val="tx1"/>
                </a:solidFill>
                <a:highlight>
                  <a:srgbClr val="FFFFFF"/>
                </a:highlight>
                <a:latin typeface="Times New Roman"/>
                <a:ea typeface="Times New Roman"/>
                <a:cs typeface="Times New Roman"/>
                <a:sym typeface="Times New Roman"/>
              </a:rPr>
              <a:t>.</a:t>
            </a:r>
            <a:endParaRPr sz="1200" dirty="0">
              <a:solidFill>
                <a:schemeClr val="tx1"/>
              </a:solidFill>
              <a:highlight>
                <a:srgbClr val="FFFFFF"/>
              </a:highlight>
              <a:latin typeface="Times New Roman"/>
              <a:ea typeface="Times New Roman"/>
              <a:cs typeface="Times New Roman"/>
              <a:sym typeface="Times New Roman"/>
            </a:endParaRPr>
          </a:p>
          <a:p>
            <a:pPr marL="0" lvl="0" indent="0" algn="l" rtl="0">
              <a:lnSpc>
                <a:spcPct val="100000"/>
              </a:lnSpc>
              <a:spcBef>
                <a:spcPts val="700"/>
              </a:spcBef>
              <a:spcAft>
                <a:spcPts val="0"/>
              </a:spcAft>
              <a:buSzPts val="1600"/>
              <a:buNone/>
            </a:pPr>
            <a:r>
              <a:rPr lang="en-US" sz="1200" dirty="0">
                <a:solidFill>
                  <a:schemeClr val="tx1"/>
                </a:solidFill>
                <a:highlight>
                  <a:srgbClr val="FFFFFF"/>
                </a:highlight>
                <a:latin typeface="Times New Roman"/>
                <a:ea typeface="Times New Roman"/>
                <a:cs typeface="Times New Roman"/>
                <a:sym typeface="Times New Roman"/>
              </a:rPr>
              <a:t>"Mars Warming Sparks Global Warming Debate." </a:t>
            </a:r>
            <a:r>
              <a:rPr lang="en-US" sz="1200" i="1" dirty="0">
                <a:solidFill>
                  <a:schemeClr val="tx1"/>
                </a:solidFill>
                <a:highlight>
                  <a:srgbClr val="FFFFFF"/>
                </a:highlight>
                <a:latin typeface="Times New Roman"/>
                <a:ea typeface="Times New Roman"/>
                <a:cs typeface="Times New Roman"/>
                <a:sym typeface="Times New Roman"/>
              </a:rPr>
              <a:t>Spaceflight Now</a:t>
            </a:r>
            <a:r>
              <a:rPr lang="en-US" sz="1200" dirty="0">
                <a:solidFill>
                  <a:schemeClr val="tx1"/>
                </a:solidFill>
                <a:highlight>
                  <a:srgbClr val="FFFFFF"/>
                </a:highlight>
                <a:latin typeface="Times New Roman"/>
                <a:ea typeface="Times New Roman"/>
                <a:cs typeface="Times New Roman"/>
                <a:sym typeface="Times New Roman"/>
              </a:rPr>
              <a:t>, 18 July 2001,</a:t>
            </a:r>
            <a:r>
              <a:rPr lang="en-US" sz="1200" dirty="0">
                <a:solidFill>
                  <a:schemeClr val="tx1"/>
                </a:solidFill>
                <a:highlight>
                  <a:srgbClr val="FFFFFF"/>
                </a:highlight>
                <a:uFill>
                  <a:noFill/>
                </a:uFill>
                <a:latin typeface="Times New Roman"/>
                <a:ea typeface="Times New Roman"/>
                <a:cs typeface="Times New Roman"/>
                <a:sym typeface="Times New Roman"/>
                <a:hlinkClick r:id="rId8">
                  <a:extLst>
                    <a:ext uri="{A12FA001-AC4F-418D-AE19-62706E023703}">
                      <ahyp:hlinkClr xmlns:ahyp="http://schemas.microsoft.com/office/drawing/2018/hyperlinkcolor" val="tx"/>
                    </a:ext>
                  </a:extLst>
                </a:hlinkClick>
              </a:rPr>
              <a:t> https://spaceflightnow.com/news/n0107/18marswarm/</a:t>
            </a:r>
            <a:r>
              <a:rPr lang="en-US" sz="1200" dirty="0">
                <a:solidFill>
                  <a:schemeClr val="tx1"/>
                </a:solidFill>
                <a:highlight>
                  <a:srgbClr val="FFFFFF"/>
                </a:highlight>
                <a:latin typeface="Times New Roman"/>
                <a:ea typeface="Times New Roman"/>
                <a:cs typeface="Times New Roman"/>
                <a:sym typeface="Times New Roman"/>
              </a:rPr>
              <a:t>.</a:t>
            </a:r>
            <a:endParaRPr sz="1200" dirty="0">
              <a:solidFill>
                <a:schemeClr val="tx1"/>
              </a:solidFill>
              <a:highlight>
                <a:srgbClr val="FFFFFF"/>
              </a:highlight>
              <a:latin typeface="Times New Roman"/>
              <a:ea typeface="Times New Roman"/>
              <a:cs typeface="Times New Roman"/>
              <a:sym typeface="Times New Roman"/>
            </a:endParaRPr>
          </a:p>
          <a:p>
            <a:pPr marL="0" lvl="0" indent="0" algn="l" rtl="0">
              <a:lnSpc>
                <a:spcPct val="100000"/>
              </a:lnSpc>
              <a:spcBef>
                <a:spcPts val="1500"/>
              </a:spcBef>
              <a:spcAft>
                <a:spcPts val="0"/>
              </a:spcAft>
              <a:buSzPts val="1600"/>
              <a:buNone/>
            </a:pPr>
            <a:r>
              <a:rPr lang="en-US" sz="1200" dirty="0">
                <a:solidFill>
                  <a:schemeClr val="tx1"/>
                </a:solidFill>
                <a:latin typeface="Times New Roman"/>
                <a:ea typeface="Times New Roman"/>
                <a:cs typeface="Times New Roman"/>
                <a:sym typeface="Times New Roman"/>
              </a:rPr>
              <a:t>Rodriguez, Paola. "New $85 Million Home for UA's Space Institute Unveiled." </a:t>
            </a:r>
            <a:r>
              <a:rPr lang="en-US" sz="1200" i="1" dirty="0">
                <a:solidFill>
                  <a:schemeClr val="tx1"/>
                </a:solidFill>
                <a:latin typeface="Times New Roman"/>
                <a:ea typeface="Times New Roman"/>
                <a:cs typeface="Times New Roman"/>
                <a:sym typeface="Times New Roman"/>
              </a:rPr>
              <a:t>Arizona Public Media</a:t>
            </a:r>
            <a:r>
              <a:rPr lang="en-US" sz="1200" dirty="0">
                <a:solidFill>
                  <a:schemeClr val="tx1"/>
                </a:solidFill>
                <a:latin typeface="Times New Roman"/>
                <a:ea typeface="Times New Roman"/>
                <a:cs typeface="Times New Roman"/>
                <a:sym typeface="Times New Roman"/>
              </a:rPr>
              <a:t>, 7 Apr. 2023,</a:t>
            </a:r>
            <a:r>
              <a:rPr lang="en-US" sz="1200" dirty="0">
                <a:solidFill>
                  <a:schemeClr val="tx1"/>
                </a:solidFill>
                <a:uFill>
                  <a:noFill/>
                </a:uFill>
                <a:latin typeface="Times New Roman"/>
                <a:ea typeface="Times New Roman"/>
                <a:cs typeface="Times New Roman"/>
                <a:sym typeface="Times New Roman"/>
                <a:hlinkClick r:id="rId9">
                  <a:extLst>
                    <a:ext uri="{A12FA001-AC4F-418D-AE19-62706E023703}">
                      <ahyp:hlinkClr xmlns:ahyp="http://schemas.microsoft.com/office/drawing/2018/hyperlinkcolor" val="tx"/>
                    </a:ext>
                  </a:extLst>
                </a:hlinkClick>
              </a:rPr>
              <a:t>  </a:t>
            </a:r>
            <a:endParaRPr sz="1200" dirty="0">
              <a:solidFill>
                <a:schemeClr val="tx1"/>
              </a:solidFill>
              <a:latin typeface="Times New Roman"/>
              <a:ea typeface="Times New Roman"/>
              <a:cs typeface="Times New Roman"/>
              <a:sym typeface="Times New Roman"/>
            </a:endParaRPr>
          </a:p>
          <a:p>
            <a:pPr marL="0" lvl="0" indent="457200" algn="l" rtl="0">
              <a:lnSpc>
                <a:spcPct val="100000"/>
              </a:lnSpc>
              <a:spcBef>
                <a:spcPts val="1500"/>
              </a:spcBef>
              <a:spcAft>
                <a:spcPts val="0"/>
              </a:spcAft>
              <a:buSzPts val="1600"/>
              <a:buNone/>
            </a:pPr>
            <a:r>
              <a:rPr lang="en-US" sz="1200" dirty="0">
                <a:solidFill>
                  <a:schemeClr val="tx1"/>
                </a:solidFill>
                <a:uFill>
                  <a:noFill/>
                </a:uFill>
                <a:latin typeface="Times New Roman"/>
                <a:ea typeface="Times New Roman"/>
                <a:cs typeface="Times New Roman"/>
                <a:sym typeface="Times New Roman"/>
                <a:hlinkClick r:id="rId9">
                  <a:extLst>
                    <a:ext uri="{A12FA001-AC4F-418D-AE19-62706E023703}">
                      <ahyp:hlinkClr xmlns:ahyp="http://schemas.microsoft.com/office/drawing/2018/hyperlinkcolor" val="tx"/>
                    </a:ext>
                  </a:extLst>
                </a:hlinkClick>
              </a:rPr>
              <a:t>https://news.azpm.org/p/newsc/2023/4/7/215527-new-85-million-home-for-uas-space-institute-unveiled/</a:t>
            </a:r>
            <a:r>
              <a:rPr lang="en-US" sz="1200" dirty="0">
                <a:solidFill>
                  <a:schemeClr val="tx1"/>
                </a:solidFill>
                <a:latin typeface="Times New Roman"/>
                <a:ea typeface="Times New Roman"/>
                <a:cs typeface="Times New Roman"/>
                <a:sym typeface="Times New Roman"/>
              </a:rPr>
              <a:t>.</a:t>
            </a:r>
            <a:endParaRPr sz="1200" dirty="0">
              <a:solidFill>
                <a:schemeClr val="tx1"/>
              </a:solidFill>
              <a:highlight>
                <a:srgbClr val="FFFFFF"/>
              </a:highlight>
              <a:latin typeface="Times New Roman"/>
              <a:ea typeface="Times New Roman"/>
              <a:cs typeface="Times New Roman"/>
              <a:sym typeface="Times New Roman"/>
            </a:endParaRPr>
          </a:p>
          <a:p>
            <a:pPr marL="0" lvl="0" indent="0" algn="l" rtl="0">
              <a:lnSpc>
                <a:spcPct val="100000"/>
              </a:lnSpc>
              <a:spcBef>
                <a:spcPts val="700"/>
              </a:spcBef>
              <a:spcAft>
                <a:spcPts val="0"/>
              </a:spcAft>
              <a:buSzPts val="1600"/>
              <a:buNone/>
            </a:pPr>
            <a:r>
              <a:rPr lang="en-US" sz="1200" dirty="0">
                <a:solidFill>
                  <a:schemeClr val="tx1"/>
                </a:solidFill>
                <a:highlight>
                  <a:srgbClr val="FFFFFF"/>
                </a:highlight>
                <a:latin typeface="Times New Roman"/>
                <a:ea typeface="Times New Roman"/>
                <a:cs typeface="Times New Roman"/>
                <a:sym typeface="Times New Roman"/>
              </a:rPr>
              <a:t>Williams, Matt. "Why Going to Mars Is a Bad Idea." </a:t>
            </a:r>
            <a:r>
              <a:rPr lang="en-US" sz="1200" i="1" dirty="0" err="1">
                <a:solidFill>
                  <a:schemeClr val="tx1"/>
                </a:solidFill>
                <a:highlight>
                  <a:srgbClr val="FFFFFF"/>
                </a:highlight>
                <a:latin typeface="Times New Roman"/>
                <a:ea typeface="Times New Roman"/>
                <a:cs typeface="Times New Roman"/>
                <a:sym typeface="Times New Roman"/>
              </a:rPr>
              <a:t>Phys.org</a:t>
            </a:r>
            <a:r>
              <a:rPr lang="en-US" sz="1200" dirty="0">
                <a:solidFill>
                  <a:schemeClr val="tx1"/>
                </a:solidFill>
                <a:highlight>
                  <a:srgbClr val="FFFFFF"/>
                </a:highlight>
                <a:latin typeface="Times New Roman"/>
                <a:ea typeface="Times New Roman"/>
                <a:cs typeface="Times New Roman"/>
                <a:sym typeface="Times New Roman"/>
              </a:rPr>
              <a:t>, Science X, 8 Nov. 2016,</a:t>
            </a:r>
            <a:endParaRPr sz="1200" dirty="0">
              <a:solidFill>
                <a:schemeClr val="tx1"/>
              </a:solidFill>
              <a:highlight>
                <a:srgbClr val="FFFFFF"/>
              </a:highlight>
              <a:latin typeface="Times New Roman"/>
              <a:ea typeface="Times New Roman"/>
              <a:cs typeface="Times New Roman"/>
              <a:sym typeface="Times New Roman"/>
            </a:endParaRPr>
          </a:p>
          <a:p>
            <a:pPr marL="0" lvl="0" indent="457200" algn="l" rtl="0">
              <a:lnSpc>
                <a:spcPct val="100000"/>
              </a:lnSpc>
              <a:spcBef>
                <a:spcPts val="700"/>
              </a:spcBef>
              <a:spcAft>
                <a:spcPts val="0"/>
              </a:spcAft>
              <a:buSzPts val="1600"/>
              <a:buNone/>
            </a:pPr>
            <a:r>
              <a:rPr lang="en-US" sz="1200" dirty="0">
                <a:solidFill>
                  <a:schemeClr val="tx1"/>
                </a:solidFill>
                <a:highlight>
                  <a:srgbClr val="FFFFFF"/>
                </a:highlight>
                <a:uFill>
                  <a:noFill/>
                </a:uFill>
                <a:latin typeface="Times New Roman"/>
                <a:ea typeface="Times New Roman"/>
                <a:cs typeface="Times New Roman"/>
                <a:sym typeface="Times New Roman"/>
                <a:hlinkClick r:id="rId10">
                  <a:extLst>
                    <a:ext uri="{A12FA001-AC4F-418D-AE19-62706E023703}">
                      <ahyp:hlinkClr xmlns:ahyp="http://schemas.microsoft.com/office/drawing/2018/hyperlinkcolor" val="tx"/>
                    </a:ext>
                  </a:extLst>
                </a:hlinkClick>
              </a:rPr>
              <a:t>https://phys.org/news/2016-11-bad-mars.html#:~:text=Over%20the%20course%20of%20about,(8%20rads)%20per%20year</a:t>
            </a:r>
            <a:r>
              <a:rPr lang="en-US" sz="1200" dirty="0">
                <a:solidFill>
                  <a:schemeClr val="tx1"/>
                </a:solidFill>
                <a:highlight>
                  <a:srgbClr val="FFFFFF"/>
                </a:highlight>
                <a:latin typeface="Times New Roman"/>
                <a:ea typeface="Times New Roman"/>
                <a:cs typeface="Times New Roman"/>
                <a:sym typeface="Times New Roman"/>
              </a:rPr>
              <a:t>.</a:t>
            </a:r>
            <a:endParaRPr sz="1200" dirty="0">
              <a:solidFill>
                <a:schemeClr val="tx1"/>
              </a:solidFill>
              <a:highlight>
                <a:srgbClr val="FFFFFF"/>
              </a:highlight>
              <a:latin typeface="Times New Roman"/>
              <a:ea typeface="Times New Roman"/>
              <a:cs typeface="Times New Roman"/>
              <a:sym typeface="Times New Roman"/>
            </a:endParaRPr>
          </a:p>
        </p:txBody>
      </p:sp>
    </p:spTree>
  </p:cSld>
  <p:clrMapOvr>
    <a:masterClrMapping/>
  </p:clrMapOvr>
</p:sld>
</file>

<file path=ppt/theme/theme1.xml><?xml version="1.0" encoding="utf-8"?>
<a:theme xmlns:a="http://schemas.openxmlformats.org/drawingml/2006/main" name="3_Stream">
  <a:themeElements>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925</Words>
  <Application>Microsoft Macintosh PowerPoint</Application>
  <PresentationFormat>Widescreen</PresentationFormat>
  <Paragraphs>86</Paragraphs>
  <Slides>17</Slides>
  <Notes>17</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Garamond</vt:lpstr>
      <vt:lpstr>Arial</vt:lpstr>
      <vt:lpstr>Times New Roman</vt:lpstr>
      <vt:lpstr>Noto Sans Symbols</vt:lpstr>
      <vt:lpstr>Calibri</vt:lpstr>
      <vt:lpstr>3_Stream</vt:lpstr>
      <vt:lpstr>Inflatable Shelter for Extraterrestrial Protection</vt:lpstr>
      <vt:lpstr>Introduction and Motivation</vt:lpstr>
      <vt:lpstr>Martian Environment </vt:lpstr>
      <vt:lpstr>Martian Environment </vt:lpstr>
      <vt:lpstr>Mission Objectives</vt:lpstr>
      <vt:lpstr>Proposed Solution</vt:lpstr>
      <vt:lpstr>Landing - Concept of Operations</vt:lpstr>
      <vt:lpstr>Deployment - Concept of Operations</vt:lpstr>
      <vt:lpstr>Shelter Pack Deployment Around Landing Site</vt:lpstr>
      <vt:lpstr>System Design </vt:lpstr>
      <vt:lpstr>PowerPoint Presentation</vt:lpstr>
      <vt:lpstr>System Block Diagram</vt:lpstr>
      <vt:lpstr>Risk Mitigation</vt:lpstr>
      <vt:lpstr>Conclusion </vt:lpstr>
      <vt:lpstr>PowerPoint Presentation</vt:lpstr>
      <vt:lpstr>PowerPoint Presentation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Inflatable Shelter for Extraterrestrial Protection</dc:title>
  <dc:creator>Jekan Thanga</dc:creator>
  <cp:lastModifiedBy>Torres, Andrea - (andreatorres)</cp:lastModifiedBy>
  <cp:revision>2</cp:revision>
  <dcterms:created xsi:type="dcterms:W3CDTF">2020-08-04T15:45:56Z</dcterms:created>
  <dcterms:modified xsi:type="dcterms:W3CDTF">2024-04-23T03:56:12Z</dcterms:modified>
</cp:coreProperties>
</file>