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75" r:id="rId4"/>
    <p:sldMasterId id="2147485093" r:id="rId5"/>
  </p:sldMasterIdLst>
  <p:notesMasterIdLst>
    <p:notesMasterId r:id="rId23"/>
  </p:notesMasterIdLst>
  <p:handoutMasterIdLst>
    <p:handoutMasterId r:id="rId24"/>
  </p:handoutMasterIdLst>
  <p:sldIdLst>
    <p:sldId id="901" r:id="rId6"/>
    <p:sldId id="1323" r:id="rId7"/>
    <p:sldId id="1340" r:id="rId8"/>
    <p:sldId id="1339" r:id="rId9"/>
    <p:sldId id="1328" r:id="rId10"/>
    <p:sldId id="1345" r:id="rId11"/>
    <p:sldId id="1347" r:id="rId12"/>
    <p:sldId id="1348" r:id="rId13"/>
    <p:sldId id="1327" r:id="rId14"/>
    <p:sldId id="1349" r:id="rId15"/>
    <p:sldId id="1350" r:id="rId16"/>
    <p:sldId id="1351" r:id="rId17"/>
    <p:sldId id="1329" r:id="rId18"/>
    <p:sldId id="1352" r:id="rId19"/>
    <p:sldId id="1330" r:id="rId20"/>
    <p:sldId id="1308" r:id="rId21"/>
    <p:sldId id="1335" r:id="rId22"/>
  </p:sldIdLst>
  <p:sldSz cx="9144000" cy="6858000" type="screen4x3"/>
  <p:notesSz cx="6858000" cy="9144000"/>
  <p:custDataLst>
    <p:tags r:id="rId25"/>
  </p:custDataLst>
  <p:defaultTextStyle>
    <a:defPPr>
      <a:defRPr lang="en-US"/>
    </a:defPPr>
    <a:lvl1pPr algn="l" rtl="0" eaLnBrk="0" fontAlgn="base" hangingPunct="0">
      <a:spcBef>
        <a:spcPct val="0"/>
      </a:spcBef>
      <a:spcAft>
        <a:spcPct val="0"/>
      </a:spcAft>
      <a:defRPr sz="2400" u="sng" kern="1200">
        <a:solidFill>
          <a:schemeClr val="tx1"/>
        </a:solidFill>
        <a:latin typeface="Garamond" pitchFamily="18" charset="0"/>
        <a:ea typeface="+mn-ea"/>
        <a:cs typeface="Arial" charset="0"/>
      </a:defRPr>
    </a:lvl1pPr>
    <a:lvl2pPr marL="457200" algn="l" rtl="0" eaLnBrk="0" fontAlgn="base" hangingPunct="0">
      <a:spcBef>
        <a:spcPct val="0"/>
      </a:spcBef>
      <a:spcAft>
        <a:spcPct val="0"/>
      </a:spcAft>
      <a:defRPr sz="2400" u="sng" kern="1200">
        <a:solidFill>
          <a:schemeClr val="tx1"/>
        </a:solidFill>
        <a:latin typeface="Garamond" pitchFamily="18" charset="0"/>
        <a:ea typeface="+mn-ea"/>
        <a:cs typeface="Arial" charset="0"/>
      </a:defRPr>
    </a:lvl2pPr>
    <a:lvl3pPr marL="914400" algn="l" rtl="0" eaLnBrk="0" fontAlgn="base" hangingPunct="0">
      <a:spcBef>
        <a:spcPct val="0"/>
      </a:spcBef>
      <a:spcAft>
        <a:spcPct val="0"/>
      </a:spcAft>
      <a:defRPr sz="2400" u="sng" kern="1200">
        <a:solidFill>
          <a:schemeClr val="tx1"/>
        </a:solidFill>
        <a:latin typeface="Garamond" pitchFamily="18" charset="0"/>
        <a:ea typeface="+mn-ea"/>
        <a:cs typeface="Arial" charset="0"/>
      </a:defRPr>
    </a:lvl3pPr>
    <a:lvl4pPr marL="1371600" algn="l" rtl="0" eaLnBrk="0" fontAlgn="base" hangingPunct="0">
      <a:spcBef>
        <a:spcPct val="0"/>
      </a:spcBef>
      <a:spcAft>
        <a:spcPct val="0"/>
      </a:spcAft>
      <a:defRPr sz="2400" u="sng" kern="1200">
        <a:solidFill>
          <a:schemeClr val="tx1"/>
        </a:solidFill>
        <a:latin typeface="Garamond" pitchFamily="18" charset="0"/>
        <a:ea typeface="+mn-ea"/>
        <a:cs typeface="Arial" charset="0"/>
      </a:defRPr>
    </a:lvl4pPr>
    <a:lvl5pPr marL="1828800" algn="l" rtl="0" eaLnBrk="0" fontAlgn="base" hangingPunct="0">
      <a:spcBef>
        <a:spcPct val="0"/>
      </a:spcBef>
      <a:spcAft>
        <a:spcPct val="0"/>
      </a:spcAft>
      <a:defRPr sz="2400" u="sng" kern="1200">
        <a:solidFill>
          <a:schemeClr val="tx1"/>
        </a:solidFill>
        <a:latin typeface="Garamond" pitchFamily="18" charset="0"/>
        <a:ea typeface="+mn-ea"/>
        <a:cs typeface="Arial" charset="0"/>
      </a:defRPr>
    </a:lvl5pPr>
    <a:lvl6pPr marL="2286000" algn="l" defTabSz="914400" rtl="0" eaLnBrk="1" latinLnBrk="0" hangingPunct="1">
      <a:defRPr sz="2400" u="sng" kern="1200">
        <a:solidFill>
          <a:schemeClr val="tx1"/>
        </a:solidFill>
        <a:latin typeface="Garamond" pitchFamily="18" charset="0"/>
        <a:ea typeface="+mn-ea"/>
        <a:cs typeface="Arial" charset="0"/>
      </a:defRPr>
    </a:lvl6pPr>
    <a:lvl7pPr marL="2743200" algn="l" defTabSz="914400" rtl="0" eaLnBrk="1" latinLnBrk="0" hangingPunct="1">
      <a:defRPr sz="2400" u="sng" kern="1200">
        <a:solidFill>
          <a:schemeClr val="tx1"/>
        </a:solidFill>
        <a:latin typeface="Garamond" pitchFamily="18" charset="0"/>
        <a:ea typeface="+mn-ea"/>
        <a:cs typeface="Arial" charset="0"/>
      </a:defRPr>
    </a:lvl7pPr>
    <a:lvl8pPr marL="3200400" algn="l" defTabSz="914400" rtl="0" eaLnBrk="1" latinLnBrk="0" hangingPunct="1">
      <a:defRPr sz="2400" u="sng" kern="1200">
        <a:solidFill>
          <a:schemeClr val="tx1"/>
        </a:solidFill>
        <a:latin typeface="Garamond" pitchFamily="18" charset="0"/>
        <a:ea typeface="+mn-ea"/>
        <a:cs typeface="Arial" charset="0"/>
      </a:defRPr>
    </a:lvl8pPr>
    <a:lvl9pPr marL="3657600" algn="l" defTabSz="914400" rtl="0" eaLnBrk="1" latinLnBrk="0" hangingPunct="1">
      <a:defRPr sz="2400" u="sng" kern="1200">
        <a:solidFill>
          <a:schemeClr val="tx1"/>
        </a:solidFill>
        <a:latin typeface="Garamond"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80808"/>
    <a:srgbClr val="008000"/>
    <a:srgbClr val="CC6600"/>
    <a:srgbClr val="0000FF"/>
    <a:srgbClr val="CC9900"/>
    <a:srgbClr val="8282E4"/>
    <a:srgbClr val="B2B2B2"/>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346" autoAdjust="0"/>
  </p:normalViewPr>
  <p:slideViewPr>
    <p:cSldViewPr snapToGrid="0">
      <p:cViewPr varScale="1">
        <p:scale>
          <a:sx n="99" d="100"/>
          <a:sy n="99" d="100"/>
        </p:scale>
        <p:origin x="194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en-US"/>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01474EDB-ED51-445C-AE78-1AF30F3F9D92}" type="datetimeFigureOut">
              <a:rPr lang="en-US" altLang="en-US"/>
              <a:pPr>
                <a:defRPr/>
              </a:pPr>
              <a:t>4/30/23</a:t>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4D3BB5AA-721D-44CC-AA76-B2A4102F1D90}" type="slidenum">
              <a:rPr lang="en-US" altLang="en-US"/>
              <a:pPr>
                <a:defRPr/>
              </a:pPr>
              <a:t>‹#›</a:t>
            </a:fld>
            <a:endParaRPr lang="en-US" altLang="en-US"/>
          </a:p>
        </p:txBody>
      </p:sp>
    </p:spTree>
    <p:extLst>
      <p:ext uri="{BB962C8B-B14F-4D97-AF65-F5344CB8AC3E}">
        <p14:creationId xmlns:p14="http://schemas.microsoft.com/office/powerpoint/2010/main" val="13629407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u="none">
                <a:latin typeface="Arial" charset="0"/>
              </a:defRPr>
            </a:lvl1pPr>
          </a:lstStyle>
          <a:p>
            <a:pPr>
              <a:defRPr/>
            </a:pPr>
            <a:endParaRPr lang="en-US"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u="none">
                <a:latin typeface="Arial" charset="0"/>
              </a:defRPr>
            </a:lvl1pPr>
          </a:lstStyle>
          <a:p>
            <a:pPr>
              <a:defRPr/>
            </a:pPr>
            <a:endParaRPr lang="en-US" alt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u="none">
                <a:latin typeface="Arial" charset="0"/>
              </a:defRPr>
            </a:lvl1pPr>
          </a:lstStyle>
          <a:p>
            <a:pPr>
              <a:defRPr/>
            </a:pPr>
            <a:endParaRPr lang="en-US" alt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u="none">
                <a:latin typeface="Arial" charset="0"/>
              </a:defRPr>
            </a:lvl1pPr>
          </a:lstStyle>
          <a:p>
            <a:pPr>
              <a:defRPr/>
            </a:pPr>
            <a:fld id="{B6DD40B8-589C-4258-B768-CF4D4AB97694}" type="slidenum">
              <a:rPr lang="en-US" altLang="en-US"/>
              <a:pPr>
                <a:defRPr/>
              </a:pPr>
              <a:t>‹#›</a:t>
            </a:fld>
            <a:endParaRPr lang="en-US" altLang="en-US"/>
          </a:p>
        </p:txBody>
      </p:sp>
    </p:spTree>
    <p:extLst>
      <p:ext uri="{BB962C8B-B14F-4D97-AF65-F5344CB8AC3E}">
        <p14:creationId xmlns:p14="http://schemas.microsoft.com/office/powerpoint/2010/main" val="29573726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8131" name="Notes Placeholder 2"/>
          <p:cNvSpPr>
            <a:spLocks noGrp="1"/>
          </p:cNvSpPr>
          <p:nvPr>
            <p:ph type="body" idx="1"/>
          </p:nvPr>
        </p:nvSpPr>
        <p:spPr>
          <a:noFill/>
        </p:spPr>
        <p:txBody>
          <a:bodyPr/>
          <a:lstStyle/>
          <a:p>
            <a:endParaRPr lang="en-US" altLang="en-US" dirty="0">
              <a:latin typeface="Arial" charset="0"/>
            </a:endParaRPr>
          </a:p>
        </p:txBody>
      </p:sp>
      <p:sp>
        <p:nvSpPr>
          <p:cNvPr id="48132" name="Slide Number Placeholder 3"/>
          <p:cNvSpPr>
            <a:spLocks noGrp="1"/>
          </p:cNvSpPr>
          <p:nvPr>
            <p:ph type="sldNum" sz="quarter" idx="5"/>
          </p:nvPr>
        </p:nvSpPr>
        <p:spPr>
          <a:noFill/>
        </p:spPr>
        <p:txBody>
          <a:bodyPr/>
          <a:lstStyle>
            <a:lvl1pPr>
              <a:defRPr sz="2400" u="sng">
                <a:solidFill>
                  <a:schemeClr val="tx1"/>
                </a:solidFill>
                <a:latin typeface="Garamond" pitchFamily="18" charset="0"/>
                <a:cs typeface="Arial" charset="0"/>
              </a:defRPr>
            </a:lvl1pPr>
            <a:lvl2pPr marL="742950" indent="-285750">
              <a:defRPr sz="2400" u="sng">
                <a:solidFill>
                  <a:schemeClr val="tx1"/>
                </a:solidFill>
                <a:latin typeface="Garamond" pitchFamily="18" charset="0"/>
                <a:cs typeface="Arial" charset="0"/>
              </a:defRPr>
            </a:lvl2pPr>
            <a:lvl3pPr marL="1143000" indent="-228600">
              <a:defRPr sz="2400" u="sng">
                <a:solidFill>
                  <a:schemeClr val="tx1"/>
                </a:solidFill>
                <a:latin typeface="Garamond" pitchFamily="18" charset="0"/>
                <a:cs typeface="Arial" charset="0"/>
              </a:defRPr>
            </a:lvl3pPr>
            <a:lvl4pPr marL="1600200" indent="-228600">
              <a:defRPr sz="2400" u="sng">
                <a:solidFill>
                  <a:schemeClr val="tx1"/>
                </a:solidFill>
                <a:latin typeface="Garamond" pitchFamily="18" charset="0"/>
                <a:cs typeface="Arial" charset="0"/>
              </a:defRPr>
            </a:lvl4pPr>
            <a:lvl5pPr marL="2057400" indent="-22860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fld id="{D0203155-1E9D-491E-9998-C2F2FB009243}" type="slidenum">
              <a:rPr lang="en-US" altLang="en-US" sz="1200" u="none" smtClean="0">
                <a:solidFill>
                  <a:srgbClr val="000000"/>
                </a:solidFill>
                <a:latin typeface="Arial" charset="0"/>
              </a:rPr>
              <a:pPr/>
              <a:t>1</a:t>
            </a:fld>
            <a:endParaRPr lang="en-US" altLang="en-US" sz="1200" u="none">
              <a:solidFill>
                <a:srgbClr val="000000"/>
              </a:solidFill>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trajectory of ‘Oumuamua is treated as the reference case used to validate the model. By measuring metrics from the previous slide, we are able to populate a heatmap that gives an insight into which parking orbits might be offer a bigger advantage based on the mission to be conducted. In fact, although we considered an intercept mission to be the primary goal of this mission, in our paper we explore the feasibility of other types of missions and relate them to the different scientific measurements that can be conducted. </a:t>
            </a:r>
          </a:p>
          <a:p>
            <a:endParaRPr lang="en-US" dirty="0"/>
          </a:p>
          <a:p>
            <a:r>
              <a:rPr lang="en-US" dirty="0"/>
              <a:t>Heatmap representing the relative position ranking of the different grid cells shown earlier. It can be noted that in the case of ‘Oumuamua, parking a spacecraft near or about Mercury’s orbit would offer the greatest benefits in terms of smallest relative position.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11</a:t>
            </a:fld>
            <a:endParaRPr lang="en-US" altLang="en-US"/>
          </a:p>
        </p:txBody>
      </p:sp>
    </p:spTree>
    <p:extLst>
      <p:ext uri="{BB962C8B-B14F-4D97-AF65-F5344CB8AC3E}">
        <p14:creationId xmlns:p14="http://schemas.microsoft.com/office/powerpoint/2010/main" val="1294266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heatmap shows the relative velocity between the grid centers and the ISO in km/s. The smallest and largest velocities corresponds to the orbits of the same planets, as expected. Larger relative velocities might be more desirable depending on the kind of impact mission that is to be carried over, with the smaller ones being around the general lower-right part of the map.</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12</a:t>
            </a:fld>
            <a:endParaRPr lang="en-US" altLang="en-US"/>
          </a:p>
        </p:txBody>
      </p:sp>
    </p:spTree>
    <p:extLst>
      <p:ext uri="{BB962C8B-B14F-4D97-AF65-F5344CB8AC3E}">
        <p14:creationId xmlns:p14="http://schemas.microsoft.com/office/powerpoint/2010/main" val="1788446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 heatmap that ranks the required Delta – V to carry out a direct impact trajectory from the parking orbit of the spacecraft is created by solving Lambert’s problem. This assumes a TOF of 1 year, with the spacecraft starting its intercept trajectory injection burn 6 months prior to the ISO’s crossing of the ecliptic plane, and impacting 6 months after that. Here we do not take into account any gravity-assist maneuvers by Jupiter.</a:t>
            </a:r>
          </a:p>
          <a:p>
            <a:endParaRPr lang="en-US" dirty="0"/>
          </a:p>
          <a:p>
            <a:r>
              <a:rPr lang="en-US" dirty="0"/>
              <a:t>A different picture is portrayed here, with the smallest values of Delta-V being close to Jupiter’s orbit. Obviously if we were to park our spacecraft around Jupiter, we would not be able to execute a gravity assist from it, so other parking orbits, such as around Venus or Mars might be more desirable in certain scenarios.</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13</a:t>
            </a:fld>
            <a:endParaRPr lang="en-US" altLang="en-US"/>
          </a:p>
        </p:txBody>
      </p:sp>
    </p:spTree>
    <p:extLst>
      <p:ext uri="{BB962C8B-B14F-4D97-AF65-F5344CB8AC3E}">
        <p14:creationId xmlns:p14="http://schemas.microsoft.com/office/powerpoint/2010/main" val="406189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Finally, this table collects the minimum values for different ISO’s trajectories, simulated by varying one orbital element at a time while keeping the others constant to study if and how the grid “hot spots”  vary.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Here we vary the semi-major axis, the argument of periapsis, and the eccentricity along with the true anomaly of the ISO’s trajectory. The other parameters are taken from ’Oumuamua’s trajectory.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 trend can then be noticed, as when we increase any of the orbital elements, the Delta-V also required increases, while the minimum relative distance between the ISO and the parking orbits decrease, and vice versa.</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14</a:t>
            </a:fld>
            <a:endParaRPr lang="en-US" altLang="en-US"/>
          </a:p>
        </p:txBody>
      </p:sp>
    </p:spTree>
    <p:extLst>
      <p:ext uri="{BB962C8B-B14F-4D97-AF65-F5344CB8AC3E}">
        <p14:creationId xmlns:p14="http://schemas.microsoft.com/office/powerpoint/2010/main" val="2460095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We concluded that discretizing the solar system could effectively help us better plan for a variety of missions based on the science measurements that are to be carried out and on the different instrumentation, GNC, and propulsion constraints. </a:t>
            </a:r>
          </a:p>
          <a:p>
            <a:pPr marL="171450" indent="-171450">
              <a:buFontTx/>
              <a:buChar char="-"/>
            </a:pPr>
            <a:r>
              <a:rPr lang="en-US" dirty="0"/>
              <a:t>Additionally, for the trajectories simulated, parking orbits around Earth’s neighboring planets seem to offer more advantages when compared to farther ones, both in terms of relative distance and delta-V required for a direct trajectory calculated from Lambert’s problem.</a:t>
            </a:r>
          </a:p>
          <a:p>
            <a:pPr marL="171450" indent="-171450">
              <a:buFontTx/>
              <a:buChar char="-"/>
            </a:pPr>
            <a:endParaRPr lang="en-US" dirty="0"/>
          </a:p>
          <a:p>
            <a:pPr marL="171450" indent="-171450">
              <a:buFontTx/>
              <a:buChar char="-"/>
            </a:pPr>
            <a:r>
              <a:rPr lang="en-US" dirty="0"/>
              <a:t>Future work includes the development of a GNC algorithm that will guide the different actors of the swarm toward an impact point on the ISO after detecting it.</a:t>
            </a:r>
          </a:p>
          <a:p>
            <a:pPr marL="171450" indent="-171450">
              <a:buFontTx/>
              <a:buChar char="-"/>
            </a:pPr>
            <a:r>
              <a:rPr lang="en-US" dirty="0"/>
              <a:t>We will also want to simulate different scenarios and integrate the GNC algorithm with a refined spatial discretization model to take into account the possibility of different gravity assists and longer mission times.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15</a:t>
            </a:fld>
            <a:endParaRPr lang="en-US" altLang="en-US"/>
          </a:p>
        </p:txBody>
      </p:sp>
    </p:spTree>
    <p:extLst>
      <p:ext uri="{BB962C8B-B14F-4D97-AF65-F5344CB8AC3E}">
        <p14:creationId xmlns:p14="http://schemas.microsoft.com/office/powerpoint/2010/main" val="663129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endParaRPr lang="en-US" altLang="en-US">
              <a:latin typeface="Times New Roman" panose="02020603050405020304" pitchFamily="18" charset="0"/>
            </a:endParaRPr>
          </a:p>
        </p:txBody>
      </p:sp>
      <p:sp>
        <p:nvSpPr>
          <p:cNvPr id="32772" name="Slide Number Placeholder 3"/>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defRPr>
                <a:solidFill>
                  <a:schemeClr val="tx1"/>
                </a:solidFill>
                <a:latin typeface="Arial" panose="020B0604020202020204" pitchFamily="34" charset="0"/>
                <a:ea typeface="Microsoft YaHei" panose="020B0503020204020204" pitchFamily="34" charset="-122"/>
              </a:defRPr>
            </a:lvl1pPr>
            <a:lvl2pPr>
              <a:defRPr>
                <a:solidFill>
                  <a:schemeClr val="tx1"/>
                </a:solidFill>
                <a:latin typeface="Arial" panose="020B0604020202020204" pitchFamily="34" charset="0"/>
                <a:ea typeface="Microsoft YaHei" panose="020B0503020204020204" pitchFamily="34" charset="-122"/>
              </a:defRPr>
            </a:lvl2pPr>
            <a:lvl3pPr>
              <a:defRPr>
                <a:solidFill>
                  <a:schemeClr val="tx1"/>
                </a:solidFill>
                <a:latin typeface="Arial" panose="020B0604020202020204" pitchFamily="34" charset="0"/>
                <a:ea typeface="Microsoft YaHei" panose="020B0503020204020204" pitchFamily="34" charset="-122"/>
              </a:defRPr>
            </a:lvl3pPr>
            <a:lvl4pPr>
              <a:defRPr>
                <a:solidFill>
                  <a:schemeClr val="tx1"/>
                </a:solidFill>
                <a:latin typeface="Arial" panose="020B0604020202020204" pitchFamily="34" charset="0"/>
                <a:ea typeface="Microsoft YaHei" panose="020B0503020204020204" pitchFamily="34" charset="-122"/>
              </a:defRPr>
            </a:lvl4pPr>
            <a:lvl5pPr>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BEEEAF-0FFB-4DFA-A19E-A45DC1675405}"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icrosoft YaHei"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457686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may have launched away from their parent solar system in some violent </a:t>
            </a:r>
            <a:r>
              <a:rPr lang="en-US" dirty="0" err="1"/>
              <a:t>accendent</a:t>
            </a:r>
            <a:r>
              <a:rPr lang="en-US" dirty="0"/>
              <a:t>.</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3</a:t>
            </a:fld>
            <a:endParaRPr lang="en-US" altLang="en-US"/>
          </a:p>
        </p:txBody>
      </p:sp>
    </p:spTree>
    <p:extLst>
      <p:ext uri="{BB962C8B-B14F-4D97-AF65-F5344CB8AC3E}">
        <p14:creationId xmlns:p14="http://schemas.microsoft.com/office/powerpoint/2010/main" val="1768408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we have deducted two ISO, but recent estimation my astronomers shows with improved surveillance and detection capabilities at least one ISO per year can be spotted. </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4</a:t>
            </a:fld>
            <a:endParaRPr lang="en-US" altLang="en-US"/>
          </a:p>
        </p:txBody>
      </p:sp>
    </p:spTree>
    <p:extLst>
      <p:ext uri="{BB962C8B-B14F-4D97-AF65-F5344CB8AC3E}">
        <p14:creationId xmlns:p14="http://schemas.microsoft.com/office/powerpoint/2010/main" val="3159047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Arial" panose="020B0604020202020204" pitchFamily="34" charset="0"/>
              </a:rPr>
              <a:t>Before getting started on the design we looked at the previously published work about ISOs both for guidance, and to compare different concept to the approach we wanted to propose. What we found was that most papers planned on utilizing  big heavy spacecraft to carry out all the different aspects of the mission. Although at times beneficial, or even necessary, this approach presents the possibility of a single point failure, while also not being able top tailor its trajectory and operations toward any specific measurement or instrument, as they are all carried onboard a single bus. Furthermore, we found that for similar concepts, the mission duration time was often required to be 3 or more years.</a:t>
            </a:r>
            <a:endParaRPr lang="en-US" dirty="0"/>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5</a:t>
            </a:fld>
            <a:endParaRPr lang="en-US" altLang="en-US"/>
          </a:p>
        </p:txBody>
      </p:sp>
    </p:spTree>
    <p:extLst>
      <p:ext uri="{BB962C8B-B14F-4D97-AF65-F5344CB8AC3E}">
        <p14:creationId xmlns:p14="http://schemas.microsoft.com/office/powerpoint/2010/main" val="184208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Faster than any thing in solar system.</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6</a:t>
            </a:fld>
            <a:endParaRPr lang="en-US" altLang="en-US"/>
          </a:p>
        </p:txBody>
      </p:sp>
    </p:spTree>
    <p:extLst>
      <p:ext uri="{BB962C8B-B14F-4D97-AF65-F5344CB8AC3E}">
        <p14:creationId xmlns:p14="http://schemas.microsoft.com/office/powerpoint/2010/main" val="3709687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Faster than any thing in solar system.</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7</a:t>
            </a:fld>
            <a:endParaRPr lang="en-US" altLang="en-US"/>
          </a:p>
        </p:txBody>
      </p:sp>
    </p:spTree>
    <p:extLst>
      <p:ext uri="{BB962C8B-B14F-4D97-AF65-F5344CB8AC3E}">
        <p14:creationId xmlns:p14="http://schemas.microsoft.com/office/powerpoint/2010/main" val="1468509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 The concept proposed hereby takes advantage of ESPA ring architectures to decrease the cost of the mission while providing multi-spacecraft capabilities. This allows us to explore a variety of high-risk, high-reward mission concepts such as intercepts and close flyby’s.</a:t>
            </a:r>
            <a:endParaRPr lang="en-US" dirty="0">
              <a:effectLst/>
            </a:endParaRPr>
          </a:p>
          <a:p>
            <a:pPr rtl="0" fontAlgn="base">
              <a:spcBef>
                <a:spcPts val="360"/>
              </a:spcBef>
              <a:spcAft>
                <a:spcPts val="0"/>
              </a:spcAft>
              <a:buFont typeface="Arial" panose="020B0604020202020204" pitchFamily="34" charset="0"/>
              <a:buChar char="•"/>
            </a:pPr>
            <a:br>
              <a:rPr lang="en-US" dirty="0"/>
            </a:br>
            <a:r>
              <a:rPr lang="en-US" sz="1800" b="0" i="0" u="none" strike="noStrike" dirty="0">
                <a:solidFill>
                  <a:srgbClr val="000000"/>
                </a:solidFill>
                <a:effectLst/>
                <a:latin typeface="Arial" panose="020B0604020202020204" pitchFamily="34" charset="0"/>
              </a:rPr>
              <a:t>The underlying assumption that guided our approach to these initial phases of the project are that we would be employing n-sized spacecraft swarms of ESPA Class spacecraft. </a:t>
            </a:r>
          </a:p>
          <a:p>
            <a:pPr rtl="0" fontAlgn="base">
              <a:spcBef>
                <a:spcPts val="36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Here is an example CAD representation of a sample spacecraft that could be used as an impactor next to a Northrop Grumman’s </a:t>
            </a:r>
            <a:r>
              <a:rPr lang="en-US" sz="1800" b="0" i="0" u="none" strike="noStrike" dirty="0" err="1">
                <a:solidFill>
                  <a:srgbClr val="000000"/>
                </a:solidFill>
                <a:effectLst/>
                <a:latin typeface="Arial" panose="020B0604020202020204" pitchFamily="34" charset="0"/>
              </a:rPr>
              <a:t>ESPAStar</a:t>
            </a:r>
            <a:r>
              <a:rPr lang="en-US" sz="1800" b="0" i="0" u="none" strike="noStrike" dirty="0">
                <a:solidFill>
                  <a:srgbClr val="000000"/>
                </a:solidFill>
                <a:effectLst/>
                <a:latin typeface="Arial" panose="020B0604020202020204" pitchFamily="34" charset="0"/>
              </a:rPr>
              <a:t> platform that could fit the purpose of carrying each swarm to their parking orbits.</a:t>
            </a:r>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8</a:t>
            </a:fld>
            <a:endParaRPr lang="en-US" altLang="en-US"/>
          </a:p>
        </p:txBody>
      </p:sp>
    </p:spTree>
    <p:extLst>
      <p:ext uri="{BB962C8B-B14F-4D97-AF65-F5344CB8AC3E}">
        <p14:creationId xmlns:p14="http://schemas.microsoft.com/office/powerpoint/2010/main" val="3826276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To increase the chances of usefully intercepting an interstellar object, we first want to determine where in the solar system it would make the most sense to park our swarms while they await for detection. We will call these areas “hot spots”.</a:t>
            </a:r>
          </a:p>
          <a:p>
            <a:endParaRPr lang="en-US" dirty="0"/>
          </a:p>
          <a:p>
            <a:pPr marL="0" indent="0">
              <a:buFontTx/>
              <a:buNone/>
            </a:pPr>
            <a:r>
              <a:rPr lang="en-US" dirty="0"/>
              <a:t>- To do this, we carried out a preliminary spatial discretization analysis in which we sliced the solar system in a 2D grid. The grid might look confusing at first, but each grid cell center represents the mean orbital radius of each planet in our solar system, starting from Mercury to Jupiter, at different times during their orbit. </a:t>
            </a:r>
          </a:p>
          <a:p>
            <a:endParaRPr lang="en-US" dirty="0"/>
          </a:p>
          <a:p>
            <a:r>
              <a:rPr lang="en-US" dirty="0"/>
              <a:t>- Any intercept mission considered here will have to perform a gravity assist maneuver by Jupiter, shown in the pictures by a red diamond, hence the grid is let rotate following the planet’s orbital motion as reference, and is centered at the Sun.</a:t>
            </a:r>
          </a:p>
          <a:p>
            <a:endParaRPr lang="en-US" dirty="0"/>
          </a:p>
          <a:p>
            <a:r>
              <a:rPr lang="en-US" dirty="0"/>
              <a:t>- What these center points allow us to do, is to fit different orbits through each one of them, effectively yielding a range of orbital velocities associated to each grid cell. </a:t>
            </a:r>
          </a:p>
          <a:p>
            <a:endParaRPr lang="en-US" dirty="0"/>
          </a:p>
          <a:p>
            <a:r>
              <a:rPr lang="en-US" dirty="0"/>
              <a:t>- The position and velocity of the revolving mass at some time t, is calculated using Lagrange coefficients F and G, where capital PHI is used to denoted the transition matrix that allows us to convert the states from their initial conditions to an arbitrary time t.</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9</a:t>
            </a:fld>
            <a:endParaRPr lang="en-US" altLang="en-US"/>
          </a:p>
        </p:txBody>
      </p:sp>
    </p:spTree>
    <p:extLst>
      <p:ext uri="{BB962C8B-B14F-4D97-AF65-F5344CB8AC3E}">
        <p14:creationId xmlns:p14="http://schemas.microsoft.com/office/powerpoint/2010/main" val="3439046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fitness of a range of parking orbits is calculated by measuring 4 key performance metrics, starting from the relative position and velocity of the ISO with respect to the grid points.</a:t>
            </a:r>
          </a:p>
          <a:p>
            <a:pPr marL="171450" indent="-171450">
              <a:buFontTx/>
              <a:buChar char="-"/>
            </a:pPr>
            <a:endParaRPr lang="en-US" dirty="0"/>
          </a:p>
          <a:p>
            <a:pPr marL="171450" indent="-171450">
              <a:buFontTx/>
              <a:buChar char="-"/>
            </a:pPr>
            <a:r>
              <a:rPr lang="en-US" dirty="0"/>
              <a:t>To get a better idea of the heading of the ISO relative to Jupiter while leaving our solar system, PHI is defined to be the angle between the position vector from Jupiter to the ISO when the ISO is at a distance of 6AU from the Sun. For this analysis, a value of pi/2 is chosen as a threshold, meaning an angle between –pi/2 and pi/2 is treated as a favorable condition. Outside this boundary, a gravity assist from Jupiter is not considered a feasible maneuver to boost the spacecraft’s velocity.</a:t>
            </a:r>
          </a:p>
          <a:p>
            <a:pPr marL="171450" indent="-171450">
              <a:buFontTx/>
              <a:buChar char="-"/>
            </a:pPr>
            <a:endParaRPr lang="en-US" dirty="0"/>
          </a:p>
          <a:p>
            <a:pPr marL="171450" indent="-171450">
              <a:buFontTx/>
              <a:buChar char="-"/>
            </a:pPr>
            <a:endParaRPr lang="en-US" dirty="0"/>
          </a:p>
          <a:p>
            <a:pPr marL="171450" indent="-171450">
              <a:buFontTx/>
              <a:buChar char="-"/>
            </a:pP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a:defRPr/>
            </a:pPr>
            <a:fld id="{B6DD40B8-589C-4258-B768-CF4D4AB97694}" type="slidenum">
              <a:rPr lang="en-US" altLang="en-US" smtClean="0"/>
              <a:pPr>
                <a:defRPr/>
              </a:pPr>
              <a:t>10</a:t>
            </a:fld>
            <a:endParaRPr lang="en-US" altLang="en-US"/>
          </a:p>
        </p:txBody>
      </p:sp>
    </p:spTree>
    <p:extLst>
      <p:ext uri="{BB962C8B-B14F-4D97-AF65-F5344CB8AC3E}">
        <p14:creationId xmlns:p14="http://schemas.microsoft.com/office/powerpoint/2010/main" val="36693821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4.wdp"/><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8.jpeg"/><Relationship Id="rId11" Type="http://schemas.openxmlformats.org/officeDocument/2006/relationships/image" Target="../media/image11.png"/><Relationship Id="rId5" Type="http://schemas.microsoft.com/office/2007/relationships/hdphoto" Target="../media/hdphoto1.wdp"/><Relationship Id="rId15" Type="http://schemas.openxmlformats.org/officeDocument/2006/relationships/image" Target="../media/image14.png"/><Relationship Id="rId10" Type="http://schemas.microsoft.com/office/2007/relationships/hdphoto" Target="../media/hdphoto3.wdp"/><Relationship Id="rId4" Type="http://schemas.openxmlformats.org/officeDocument/2006/relationships/image" Target="../media/image7.png"/><Relationship Id="rId9" Type="http://schemas.openxmlformats.org/officeDocument/2006/relationships/image" Target="../media/image10.png"/><Relationship Id="rId1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11113"/>
            <a:ext cx="9156700" cy="6977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noChangeArrowheads="1"/>
          </p:cNvSpPr>
          <p:nvPr userDrawn="1"/>
        </p:nvSpPr>
        <p:spPr bwMode="auto">
          <a:xfrm>
            <a:off x="-12700" y="-11113"/>
            <a:ext cx="9385300" cy="849313"/>
          </a:xfrm>
          <a:prstGeom prst="rect">
            <a:avLst/>
          </a:prstGeom>
          <a:solidFill>
            <a:schemeClr val="bg2">
              <a:alpha val="74000"/>
            </a:schemeClr>
          </a:solidFill>
          <a:ln>
            <a:noFill/>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a:defRPr/>
            </a:pPr>
            <a:endParaRPr lang="en-US" altLang="en-US">
              <a:solidFill>
                <a:srgbClr val="FFFFFF"/>
              </a:solidFill>
            </a:endParaRPr>
          </a:p>
        </p:txBody>
      </p:sp>
      <p:pic>
        <p:nvPicPr>
          <p:cNvPr id="7" name="Picture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05800" y="47625"/>
            <a:ext cx="6858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userDrawn="1"/>
        </p:nvSpPr>
        <p:spPr bwMode="auto">
          <a:xfrm>
            <a:off x="-6350" y="838200"/>
            <a:ext cx="9144000" cy="6157913"/>
          </a:xfrm>
          <a:prstGeom prst="rect">
            <a:avLst/>
          </a:prstGeom>
          <a:solidFill>
            <a:schemeClr val="bg2">
              <a:alpha val="14000"/>
            </a:schemeClr>
          </a:solidFill>
          <a:ln>
            <a:noFill/>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a:defRPr/>
            </a:pPr>
            <a:endParaRPr lang="en-US" altLang="en-US">
              <a:solidFill>
                <a:srgbClr val="FFFFFF"/>
              </a:solidFill>
            </a:endParaRPr>
          </a:p>
        </p:txBody>
      </p:sp>
      <p:sp>
        <p:nvSpPr>
          <p:cNvPr id="25611" name="Rectangle 11"/>
          <p:cNvSpPr>
            <a:spLocks noGrp="1" noChangeArrowheads="1"/>
          </p:cNvSpPr>
          <p:nvPr>
            <p:ph type="ctrTitle" sz="quarter"/>
          </p:nvPr>
        </p:nvSpPr>
        <p:spPr>
          <a:xfrm>
            <a:off x="457200" y="1736725"/>
            <a:ext cx="8458200" cy="1920875"/>
          </a:xfrm>
        </p:spPr>
        <p:txBody>
          <a:bodyPr/>
          <a:lstStyle>
            <a:lvl1pPr>
              <a:defRPr sz="6000"/>
            </a:lvl1pPr>
          </a:lstStyle>
          <a:p>
            <a:pPr lvl="0"/>
            <a:r>
              <a:rPr lang="en-US" noProof="0"/>
              <a:t>Click to edit Master title style</a:t>
            </a:r>
          </a:p>
        </p:txBody>
      </p:sp>
      <p:sp>
        <p:nvSpPr>
          <p:cNvPr id="25612" name="Rectangle 12"/>
          <p:cNvSpPr>
            <a:spLocks noGrp="1" noChangeArrowheads="1"/>
          </p:cNvSpPr>
          <p:nvPr>
            <p:ph type="subTitle" sz="quarter" idx="1"/>
          </p:nvPr>
        </p:nvSpPr>
        <p:spPr>
          <a:xfrm>
            <a:off x="457200" y="3886200"/>
            <a:ext cx="8382000" cy="1752600"/>
          </a:xfrm>
        </p:spPr>
        <p:txBody>
          <a:bodyPr/>
          <a:lstStyle>
            <a:lvl1pPr marL="0" indent="0" algn="ctr">
              <a:buFont typeface="Wingdings" pitchFamily="2" charset="2"/>
              <a:buNone/>
              <a:defRPr/>
            </a:lvl1pPr>
          </a:lstStyle>
          <a:p>
            <a:pPr lvl="0"/>
            <a:r>
              <a:rPr lang="en-US" noProof="0"/>
              <a:t>Click to edit Master subtitle style</a:t>
            </a:r>
          </a:p>
        </p:txBody>
      </p:sp>
      <p:sp>
        <p:nvSpPr>
          <p:cNvPr id="9" name="Rectangle 13"/>
          <p:cNvSpPr>
            <a:spLocks noGrp="1" noChangeArrowheads="1"/>
          </p:cNvSpPr>
          <p:nvPr>
            <p:ph type="dt" sz="quarter" idx="10"/>
          </p:nvPr>
        </p:nvSpPr>
        <p:spPr>
          <a:xfrm>
            <a:off x="457200" y="6248400"/>
            <a:ext cx="2133600" cy="476250"/>
          </a:xfrm>
          <a:prstGeom prst="rect">
            <a:avLst/>
          </a:prstGeom>
        </p:spPr>
        <p:txBody>
          <a:bodyPr/>
          <a:lstStyle>
            <a:lvl1pPr eaLnBrk="0" hangingPunct="0">
              <a:defRPr>
                <a:solidFill>
                  <a:srgbClr val="FFFFFF"/>
                </a:solidFill>
                <a:latin typeface="Garamond"/>
                <a:cs typeface="+mn-cs"/>
              </a:defRPr>
            </a:lvl1pPr>
          </a:lstStyle>
          <a:p>
            <a:pPr>
              <a:defRPr/>
            </a:pPr>
            <a:endParaRPr lang="en-US"/>
          </a:p>
        </p:txBody>
      </p:sp>
      <p:sp>
        <p:nvSpPr>
          <p:cNvPr id="10"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1" name="Rectangle 15"/>
          <p:cNvSpPr>
            <a:spLocks noGrp="1" noChangeArrowheads="1"/>
          </p:cNvSpPr>
          <p:nvPr>
            <p:ph type="sldNum" sz="quarter" idx="12"/>
          </p:nvPr>
        </p:nvSpPr>
        <p:spPr>
          <a:xfrm>
            <a:off x="6705600" y="6254750"/>
            <a:ext cx="2133600" cy="476250"/>
          </a:xfrm>
        </p:spPr>
        <p:txBody>
          <a:bodyPr/>
          <a:lstStyle>
            <a:lvl1pPr>
              <a:defRPr/>
            </a:lvl1pPr>
          </a:lstStyle>
          <a:p>
            <a:pPr>
              <a:defRPr/>
            </a:pPr>
            <a:fld id="{1074DE60-353D-498E-842D-738ACD3D6B1B}" type="slidenum">
              <a:rPr lang="en-US"/>
              <a:pPr>
                <a:defRPr/>
              </a:pPr>
              <a:t>‹#›</a:t>
            </a:fld>
            <a:endParaRPr lang="en-US"/>
          </a:p>
        </p:txBody>
      </p:sp>
    </p:spTree>
    <p:extLst>
      <p:ext uri="{BB962C8B-B14F-4D97-AF65-F5344CB8AC3E}">
        <p14:creationId xmlns:p14="http://schemas.microsoft.com/office/powerpoint/2010/main" val="241224911"/>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sldNum" sz="quarter" idx="10"/>
          </p:nvPr>
        </p:nvSpPr>
        <p:spPr>
          <a:ln/>
        </p:spPr>
        <p:txBody>
          <a:bodyPr/>
          <a:lstStyle>
            <a:lvl1pPr>
              <a:defRPr/>
            </a:lvl1pPr>
          </a:lstStyle>
          <a:p>
            <a:pPr>
              <a:defRPr/>
            </a:pPr>
            <a:fld id="{8725335F-F642-4900-9770-9C3A9C17D382}" type="slidenum">
              <a:rPr lang="en-US"/>
              <a:pPr>
                <a:defRPr/>
              </a:pPr>
              <a:t>‹#›</a:t>
            </a:fld>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5602952"/>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0"/>
            <a:ext cx="1828800" cy="61563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00200" y="0"/>
            <a:ext cx="5334000" cy="61563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sldNum" sz="quarter" idx="10"/>
          </p:nvPr>
        </p:nvSpPr>
        <p:spPr>
          <a:ln/>
        </p:spPr>
        <p:txBody>
          <a:bodyPr/>
          <a:lstStyle>
            <a:lvl1pPr>
              <a:defRPr/>
            </a:lvl1pPr>
          </a:lstStyle>
          <a:p>
            <a:pPr>
              <a:defRPr/>
            </a:pPr>
            <a:fld id="{CC66096D-26B3-4993-9776-7D02C7D04AA5}" type="slidenum">
              <a:rPr lang="en-US"/>
              <a:pPr>
                <a:defRPr/>
              </a:pPr>
              <a:t>‹#›</a:t>
            </a:fld>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10702056"/>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ext Placeholder 2"/>
          <p:cNvSpPr>
            <a:spLocks noGrp="1"/>
          </p:cNvSpPr>
          <p:nvPr>
            <p:ph type="body" sz="half" idx="1"/>
          </p:nvPr>
        </p:nvSpPr>
        <p:spPr>
          <a:xfrm>
            <a:off x="16002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3340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sldNum" sz="quarter" idx="10"/>
          </p:nvPr>
        </p:nvSpPr>
        <p:spPr>
          <a:ln/>
        </p:spPr>
        <p:txBody>
          <a:bodyPr/>
          <a:lstStyle>
            <a:lvl1pPr>
              <a:defRPr/>
            </a:lvl1pPr>
          </a:lstStyle>
          <a:p>
            <a:pPr>
              <a:defRPr/>
            </a:pPr>
            <a:fld id="{34648715-406C-46A5-AD86-98DC18270E2F}" type="slidenum">
              <a:rPr lang="en-US"/>
              <a:pPr>
                <a:defRPr/>
              </a:pPr>
              <a:t>‹#›</a:t>
            </a:fld>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09011992"/>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600200" y="0"/>
            <a:ext cx="7315200" cy="1066800"/>
          </a:xfrm>
        </p:spPr>
        <p:txBody>
          <a:bodyPr/>
          <a:lstStyle/>
          <a:p>
            <a:r>
              <a:rPr lang="en-US"/>
              <a:t>Click to edit Master title style</a:t>
            </a:r>
          </a:p>
        </p:txBody>
      </p:sp>
      <p:sp>
        <p:nvSpPr>
          <p:cNvPr id="3" name="Content Placeholder 2"/>
          <p:cNvSpPr>
            <a:spLocks noGrp="1"/>
          </p:cNvSpPr>
          <p:nvPr>
            <p:ph sz="quarter" idx="1"/>
          </p:nvPr>
        </p:nvSpPr>
        <p:spPr>
          <a:xfrm>
            <a:off x="1600200" y="1371600"/>
            <a:ext cx="35814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334000" y="1371600"/>
            <a:ext cx="35814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1600200" y="3840163"/>
            <a:ext cx="35814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334000" y="3840163"/>
            <a:ext cx="35814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sldNum" sz="quarter" idx="10"/>
          </p:nvPr>
        </p:nvSpPr>
        <p:spPr>
          <a:ln/>
        </p:spPr>
        <p:txBody>
          <a:bodyPr/>
          <a:lstStyle>
            <a:lvl1pPr>
              <a:defRPr/>
            </a:lvl1pPr>
          </a:lstStyle>
          <a:p>
            <a:pPr>
              <a:defRPr/>
            </a:pPr>
            <a:fld id="{780087D9-4669-4C3B-9276-1DE8C0263AE4}" type="slidenum">
              <a:rPr lang="en-US"/>
              <a:pPr>
                <a:defRPr/>
              </a:pPr>
              <a:t>‹#›</a:t>
            </a:fld>
            <a:endParaRPr lang="en-US"/>
          </a:p>
        </p:txBody>
      </p:sp>
      <p:sp>
        <p:nvSpPr>
          <p:cNvPr id="8"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85280992"/>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able Placeholder 2"/>
          <p:cNvSpPr>
            <a:spLocks noGrp="1"/>
          </p:cNvSpPr>
          <p:nvPr>
            <p:ph type="tbl" idx="1"/>
          </p:nvPr>
        </p:nvSpPr>
        <p:spPr>
          <a:xfrm>
            <a:off x="1600200" y="1371600"/>
            <a:ext cx="7315200" cy="4784725"/>
          </a:xfrm>
        </p:spPr>
        <p:txBody>
          <a:bodyPr/>
          <a:lstStyle/>
          <a:p>
            <a:pPr lvl="0"/>
            <a:endParaRPr lang="en-US" noProof="0"/>
          </a:p>
        </p:txBody>
      </p:sp>
      <p:sp>
        <p:nvSpPr>
          <p:cNvPr id="4" name="Rectangle 3"/>
          <p:cNvSpPr>
            <a:spLocks noGrp="1" noChangeArrowheads="1"/>
          </p:cNvSpPr>
          <p:nvPr>
            <p:ph type="sldNum" sz="quarter" idx="10"/>
          </p:nvPr>
        </p:nvSpPr>
        <p:spPr>
          <a:ln/>
        </p:spPr>
        <p:txBody>
          <a:bodyPr/>
          <a:lstStyle>
            <a:lvl1pPr>
              <a:defRPr/>
            </a:lvl1pPr>
          </a:lstStyle>
          <a:p>
            <a:pPr>
              <a:defRPr/>
            </a:pPr>
            <a:fld id="{4A246270-A8AE-4268-891C-842C3FEF7137}" type="slidenum">
              <a:rPr lang="en-US"/>
              <a:pPr>
                <a:defRPr/>
              </a:pPr>
              <a:t>‹#›</a:t>
            </a:fld>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940941083"/>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ext Placeholder 2"/>
          <p:cNvSpPr>
            <a:spLocks noGrp="1"/>
          </p:cNvSpPr>
          <p:nvPr>
            <p:ph type="body" sz="half" idx="1"/>
          </p:nvPr>
        </p:nvSpPr>
        <p:spPr>
          <a:xfrm>
            <a:off x="16002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5334000" y="1371600"/>
            <a:ext cx="3581400" cy="4784725"/>
          </a:xfrm>
        </p:spPr>
        <p:txBody>
          <a:bodyPr/>
          <a:lstStyle/>
          <a:p>
            <a:pPr lvl="0"/>
            <a:endParaRPr lang="en-US" noProof="0"/>
          </a:p>
        </p:txBody>
      </p:sp>
      <p:sp>
        <p:nvSpPr>
          <p:cNvPr id="5" name="Rectangle 3"/>
          <p:cNvSpPr>
            <a:spLocks noGrp="1" noChangeArrowheads="1"/>
          </p:cNvSpPr>
          <p:nvPr>
            <p:ph type="sldNum" sz="quarter" idx="10"/>
          </p:nvPr>
        </p:nvSpPr>
        <p:spPr>
          <a:ln/>
        </p:spPr>
        <p:txBody>
          <a:bodyPr/>
          <a:lstStyle>
            <a:lvl1pPr>
              <a:defRPr/>
            </a:lvl1pPr>
          </a:lstStyle>
          <a:p>
            <a:pPr>
              <a:defRPr/>
            </a:pPr>
            <a:fld id="{E2B40A56-F7AD-4277-B391-A86E346988B5}" type="slidenum">
              <a:rPr lang="en-US"/>
              <a:pPr>
                <a:defRPr/>
              </a:pPr>
              <a:t>‹#›</a:t>
            </a:fld>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81689456"/>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600200" y="0"/>
            <a:ext cx="7315200" cy="6156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3"/>
          <p:cNvSpPr>
            <a:spLocks noGrp="1" noChangeArrowheads="1"/>
          </p:cNvSpPr>
          <p:nvPr>
            <p:ph type="sldNum" sz="quarter" idx="10"/>
          </p:nvPr>
        </p:nvSpPr>
        <p:spPr>
          <a:ln/>
        </p:spPr>
        <p:txBody>
          <a:bodyPr/>
          <a:lstStyle>
            <a:lvl1pPr>
              <a:defRPr/>
            </a:lvl1pPr>
          </a:lstStyle>
          <a:p>
            <a:pPr>
              <a:defRPr/>
            </a:pPr>
            <a:fld id="{97F7BB42-9617-40A6-B505-3A8D139CB858}" type="slidenum">
              <a:rPr lang="en-US"/>
              <a:pPr>
                <a:defRPr/>
              </a:pPr>
              <a:t>‹#›</a:t>
            </a:fld>
            <a:endParaRPr lang="en-US"/>
          </a:p>
        </p:txBody>
      </p:sp>
      <p:sp>
        <p:nvSpPr>
          <p:cNvPr id="4"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51361277"/>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ext Placeholder 2"/>
          <p:cNvSpPr>
            <a:spLocks noGrp="1"/>
          </p:cNvSpPr>
          <p:nvPr>
            <p:ph type="body" sz="half" idx="1"/>
          </p:nvPr>
        </p:nvSpPr>
        <p:spPr>
          <a:xfrm>
            <a:off x="16002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334000" y="1371600"/>
            <a:ext cx="35814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334000" y="3840163"/>
            <a:ext cx="35814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3"/>
          <p:cNvSpPr>
            <a:spLocks noGrp="1" noChangeArrowheads="1"/>
          </p:cNvSpPr>
          <p:nvPr>
            <p:ph type="sldNum" sz="quarter" idx="10"/>
          </p:nvPr>
        </p:nvSpPr>
        <p:spPr>
          <a:ln/>
        </p:spPr>
        <p:txBody>
          <a:bodyPr/>
          <a:lstStyle>
            <a:lvl1pPr>
              <a:defRPr/>
            </a:lvl1pPr>
          </a:lstStyle>
          <a:p>
            <a:pPr>
              <a:defRPr/>
            </a:pPr>
            <a:fld id="{36731C18-6B9A-4CA8-9BF6-6C64B1E1898D}" type="slidenum">
              <a:rPr lang="en-US"/>
              <a:pPr>
                <a:defRPr/>
              </a:pPr>
              <a:t>‹#›</a:t>
            </a:fld>
            <a:endParaRPr lang="en-US"/>
          </a:p>
        </p:txBody>
      </p:sp>
      <p:sp>
        <p:nvSpPr>
          <p:cNvPr id="7"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70839634"/>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631950"/>
            <a:ext cx="9144000" cy="5226050"/>
          </a:xfrm>
          <a:prstGeom prst="rect">
            <a:avLst/>
          </a:prstGeom>
          <a:solidFill>
            <a:schemeClr val="bg2"/>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a:ln>
                <a:noFill/>
              </a:ln>
              <a:solidFill>
                <a:srgbClr val="FFFFFF"/>
              </a:solidFill>
              <a:effectLst/>
              <a:uLnTx/>
              <a:uFillTx/>
              <a:latin typeface="Garamond" pitchFamily="18" charset="0"/>
              <a:ea typeface="+mn-ea"/>
              <a:cs typeface="Arial" charset="0"/>
            </a:endParaRPr>
          </a:p>
        </p:txBody>
      </p:sp>
      <p:sp>
        <p:nvSpPr>
          <p:cNvPr id="5" name="Rectangle 4"/>
          <p:cNvSpPr>
            <a:spLocks noChangeArrowheads="1"/>
          </p:cNvSpPr>
          <p:nvPr userDrawn="1"/>
        </p:nvSpPr>
        <p:spPr bwMode="auto">
          <a:xfrm>
            <a:off x="0" y="0"/>
            <a:ext cx="9144000" cy="1631950"/>
          </a:xfrm>
          <a:prstGeom prst="rect">
            <a:avLst/>
          </a:prstGeom>
          <a:solidFill>
            <a:schemeClr val="bg2"/>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a:ln>
                <a:noFill/>
              </a:ln>
              <a:solidFill>
                <a:srgbClr val="FFFFFF"/>
              </a:solidFill>
              <a:effectLst/>
              <a:uLnTx/>
              <a:uFillTx/>
              <a:latin typeface="Garamond" pitchFamily="18" charset="0"/>
              <a:ea typeface="+mn-ea"/>
              <a:cs typeface="Arial" charset="0"/>
            </a:endParaRPr>
          </a:p>
        </p:txBody>
      </p:sp>
      <p:sp>
        <p:nvSpPr>
          <p:cNvPr id="25611" name="Rectangle 11"/>
          <p:cNvSpPr>
            <a:spLocks noGrp="1" noChangeArrowheads="1"/>
          </p:cNvSpPr>
          <p:nvPr>
            <p:ph type="ctrTitle" sz="quarter"/>
          </p:nvPr>
        </p:nvSpPr>
        <p:spPr>
          <a:xfrm>
            <a:off x="457200" y="1736725"/>
            <a:ext cx="8458200" cy="1920875"/>
          </a:xfrm>
        </p:spPr>
        <p:txBody>
          <a:bodyPr/>
          <a:lstStyle>
            <a:lvl1pPr>
              <a:defRPr sz="6000"/>
            </a:lvl1pPr>
          </a:lstStyle>
          <a:p>
            <a:pPr lvl="0"/>
            <a:r>
              <a:rPr lang="en-US" noProof="0"/>
              <a:t>Click to edit Master title style</a:t>
            </a:r>
          </a:p>
        </p:txBody>
      </p:sp>
      <p:sp>
        <p:nvSpPr>
          <p:cNvPr id="25612" name="Rectangle 12"/>
          <p:cNvSpPr>
            <a:spLocks noGrp="1" noChangeArrowheads="1"/>
          </p:cNvSpPr>
          <p:nvPr>
            <p:ph type="subTitle" sz="quarter" idx="1"/>
          </p:nvPr>
        </p:nvSpPr>
        <p:spPr>
          <a:xfrm>
            <a:off x="457200" y="3886200"/>
            <a:ext cx="8382000" cy="1752600"/>
          </a:xfrm>
        </p:spPr>
        <p:txBody>
          <a:bodyPr/>
          <a:lstStyle>
            <a:lvl1pPr marL="0" indent="0" algn="ctr">
              <a:buFont typeface="Wingdings" pitchFamily="2" charset="2"/>
              <a:buNone/>
              <a:defRPr/>
            </a:lvl1pPr>
          </a:lstStyle>
          <a:p>
            <a:pPr lvl="0"/>
            <a:r>
              <a:rPr lang="en-US" noProof="0"/>
              <a:t>Click to edit Master subtitle style</a:t>
            </a:r>
          </a:p>
        </p:txBody>
      </p:sp>
      <p:sp>
        <p:nvSpPr>
          <p:cNvPr id="6" name="Rectangle 13"/>
          <p:cNvSpPr>
            <a:spLocks noGrp="1" noChangeArrowheads="1"/>
          </p:cNvSpPr>
          <p:nvPr>
            <p:ph type="dt" sz="quarter" idx="10"/>
          </p:nvPr>
        </p:nvSpPr>
        <p:spPr>
          <a:xfrm>
            <a:off x="457200" y="6248400"/>
            <a:ext cx="2133600" cy="476250"/>
          </a:xfrm>
          <a:prstGeom prst="rect">
            <a:avLst/>
          </a:prstGeom>
        </p:spPr>
        <p:txBody>
          <a:bodyPr/>
          <a:lstStyle>
            <a:lvl1pPr eaLnBrk="0" hangingPunct="0">
              <a:defRPr>
                <a:cs typeface="+mn-cs"/>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sng" strike="noStrike" kern="1200" cap="none" spc="0" normalizeH="0" baseline="0" noProof="0">
              <a:ln>
                <a:noFill/>
              </a:ln>
              <a:solidFill>
                <a:srgbClr val="FFFFFF"/>
              </a:solidFill>
              <a:effectLst/>
              <a:uLnTx/>
              <a:uFillTx/>
              <a:latin typeface="Garamond"/>
              <a:ea typeface="+mn-ea"/>
              <a:cs typeface="+mn-cs"/>
            </a:endParaRPr>
          </a:p>
        </p:txBody>
      </p:sp>
      <p:sp>
        <p:nvSpPr>
          <p:cNvPr id="7" name="Rectangle 14"/>
          <p:cNvSpPr>
            <a:spLocks noGrp="1" noChangeArrowheads="1"/>
          </p:cNvSpPr>
          <p:nvPr>
            <p:ph type="ftr" sz="quarter" idx="11"/>
          </p:nvPr>
        </p:nvSpPr>
        <p:spPr>
          <a:xfrm>
            <a:off x="3124200" y="6251575"/>
            <a:ext cx="2895600" cy="47625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8" name="Rectangle 15"/>
          <p:cNvSpPr>
            <a:spLocks noGrp="1" noChangeArrowheads="1"/>
          </p:cNvSpPr>
          <p:nvPr>
            <p:ph type="sldNum" sz="quarter" idx="12"/>
          </p:nvPr>
        </p:nvSpPr>
        <p:spPr>
          <a:xfrm>
            <a:off x="6705600" y="6254750"/>
            <a:ext cx="2133600" cy="47625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BF8EB4D-4EA1-41F8-94A9-65B42F164ACB}"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8327129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p:cNvSpPr>
            <a:spLocks noChangeArrowheads="1"/>
          </p:cNvSpPr>
          <p:nvPr userDrawn="1"/>
        </p:nvSpPr>
        <p:spPr bwMode="auto">
          <a:xfrm>
            <a:off x="0" y="-16538"/>
            <a:ext cx="9144000" cy="1055688"/>
          </a:xfrm>
          <a:prstGeom prst="rect">
            <a:avLst/>
          </a:prstGeom>
          <a:solidFill>
            <a:srgbClr val="000000"/>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a:ln>
                <a:noFill/>
              </a:ln>
              <a:solidFill>
                <a:srgbClr val="FFFFFF"/>
              </a:solidFill>
              <a:effectLst/>
              <a:uLnTx/>
              <a:uFillTx/>
              <a:latin typeface="Garamond" pitchFamily="18" charset="0"/>
              <a:ea typeface="+mn-ea"/>
              <a:cs typeface="Arial" charset="0"/>
            </a:endParaRPr>
          </a:p>
        </p:txBody>
      </p:sp>
      <p:pic>
        <p:nvPicPr>
          <p:cNvPr id="28" name="Picture 3">
            <a:extLst>
              <a:ext uri="{FF2B5EF4-FFF2-40B4-BE49-F238E27FC236}">
                <a16:creationId xmlns:a16="http://schemas.microsoft.com/office/drawing/2014/main" id="{883E5C2A-FBE1-4206-8656-8FCA626A534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941"/>
          <a:stretch>
            <a:fillRect/>
          </a:stretch>
        </p:blipFill>
        <p:spPr bwMode="auto">
          <a:xfrm rot="10800000" flipV="1">
            <a:off x="0" y="461016"/>
            <a:ext cx="9144000" cy="58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1143000"/>
            <a:ext cx="8382000" cy="715057"/>
          </a:xfrm>
        </p:spPr>
        <p:txBody>
          <a:bodyPr/>
          <a:lstStyle>
            <a:lvl1pPr>
              <a:defRPr sz="3200">
                <a:solidFill>
                  <a:schemeClr val="bg2"/>
                </a:solidFill>
                <a:effectLst/>
              </a:defRPr>
            </a:lvl1pPr>
          </a:lstStyle>
          <a:p>
            <a:r>
              <a:rPr lang="en-US"/>
              <a:t>Click to edit Master title style</a:t>
            </a:r>
          </a:p>
        </p:txBody>
      </p:sp>
      <p:sp>
        <p:nvSpPr>
          <p:cNvPr id="3" name="Content Placeholder 2"/>
          <p:cNvSpPr>
            <a:spLocks noGrp="1"/>
          </p:cNvSpPr>
          <p:nvPr>
            <p:ph idx="1"/>
          </p:nvPr>
        </p:nvSpPr>
        <p:spPr>
          <a:xfrm>
            <a:off x="457200" y="1945369"/>
            <a:ext cx="8382000" cy="4463414"/>
          </a:xfrm>
        </p:spPr>
        <p:txBody>
          <a:bodyPr/>
          <a:lstStyle>
            <a:lvl1pPr>
              <a:defRPr sz="2800">
                <a:solidFill>
                  <a:schemeClr val="bg2"/>
                </a:solidFill>
                <a:effectLst/>
              </a:defRPr>
            </a:lvl1pPr>
            <a:lvl2pPr>
              <a:buClr>
                <a:schemeClr val="bg2"/>
              </a:buClr>
              <a:defRPr>
                <a:solidFill>
                  <a:schemeClr val="bg2"/>
                </a:solidFill>
                <a:effectLst/>
              </a:defRPr>
            </a:lvl2pPr>
            <a:lvl3pPr>
              <a:buClr>
                <a:schemeClr val="bg1"/>
              </a:buClr>
              <a:defRPr>
                <a:solidFill>
                  <a:schemeClr val="bg2"/>
                </a:solidFill>
                <a:effectLst/>
              </a:defRPr>
            </a:lvl3pPr>
            <a:lvl4pPr>
              <a:defRPr>
                <a:solidFill>
                  <a:schemeClr val="bg2"/>
                </a:solidFill>
                <a:effectLst/>
              </a:defRPr>
            </a:lvl4pPr>
            <a:lvl5pPr>
              <a:defRPr>
                <a:solidFill>
                  <a:schemeClr val="bg2"/>
                </a:solidFill>
                <a:effect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a:spLocks noGrp="1" noChangeArrowheads="1"/>
          </p:cNvSpPr>
          <p:nvPr>
            <p:ph type="ftr" sz="quarter" idx="10"/>
          </p:nvPr>
        </p:nvSpPr>
        <p:spPr>
          <a:xfrm>
            <a:off x="3200400" y="6381750"/>
            <a:ext cx="2438400" cy="476250"/>
          </a:xfrm>
        </p:spPr>
        <p:txBody>
          <a:bodyPr/>
          <a:lstStyle>
            <a:lvl1pPr>
              <a:defRPr>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514"/>
              </a:solidFill>
              <a:effectLst/>
              <a:uLnTx/>
              <a:uFillTx/>
              <a:latin typeface="Arial" pitchFamily="34" charset="0"/>
              <a:ea typeface="+mn-ea"/>
              <a:cs typeface="+mn-cs"/>
            </a:endParaRPr>
          </a:p>
        </p:txBody>
      </p:sp>
      <p:pic>
        <p:nvPicPr>
          <p:cNvPr id="1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9501198">
            <a:off x="4489782" y="362280"/>
            <a:ext cx="384243" cy="18280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 name="Picture 3"/>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ackgroundRemoval t="5700" b="98265" l="4523" r="89950"/>
                    </a14:imgEffect>
                  </a14:imgLayer>
                </a14:imgProps>
              </a:ext>
              <a:ext uri="{28A0092B-C50C-407E-A947-70E740481C1C}">
                <a14:useLocalDpi xmlns:a14="http://schemas.microsoft.com/office/drawing/2010/main" val="0"/>
              </a:ext>
            </a:extLst>
          </a:blip>
          <a:srcRect/>
          <a:stretch>
            <a:fillRect/>
          </a:stretch>
        </p:blipFill>
        <p:spPr bwMode="auto">
          <a:xfrm>
            <a:off x="1855004" y="-46083"/>
            <a:ext cx="1221372" cy="990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7" name="Picture 16"/>
          <p:cNvPicPr>
            <a:picLocks noChangeAspect="1"/>
          </p:cNvPicPr>
          <p:nvPr userDrawn="1"/>
        </p:nvPicPr>
        <p:blipFill rotWithShape="1">
          <a:blip r:embed="rId6" cstate="print">
            <a:extLst>
              <a:ext uri="{28A0092B-C50C-407E-A947-70E740481C1C}">
                <a14:useLocalDpi xmlns:a14="http://schemas.microsoft.com/office/drawing/2010/main" val="0"/>
              </a:ext>
            </a:extLst>
          </a:blip>
          <a:srcRect l="32690" t="20817" r="48808" b="50429"/>
          <a:stretch/>
        </p:blipFill>
        <p:spPr>
          <a:xfrm rot="820518">
            <a:off x="3198032" y="294977"/>
            <a:ext cx="251270" cy="238159"/>
          </a:xfrm>
          <a:prstGeom prst="rect">
            <a:avLst/>
          </a:prstGeom>
        </p:spPr>
      </p:pic>
      <p:pic>
        <p:nvPicPr>
          <p:cNvPr id="18" name="Picture 2"/>
          <p:cNvPicPr>
            <a:picLocks noChangeAspect="1" noChangeArrowheads="1"/>
          </p:cNvPicPr>
          <p:nvPr userDrawn="1"/>
        </p:nvPicPr>
        <p:blipFill>
          <a:blip r:embed="rId7" cstate="print">
            <a:extLst>
              <a:ext uri="{BEBA8EAE-BF5A-486C-A8C5-ECC9F3942E4B}">
                <a14:imgProps xmlns:a14="http://schemas.microsoft.com/office/drawing/2010/main">
                  <a14:imgLayer r:embed="rId8">
                    <a14:imgEffect>
                      <a14:backgroundRemoval t="5882" b="91444" l="9664" r="89916">
                        <a14:foregroundMark x1="42017" y1="6417" x2="42017" y2="6417"/>
                        <a14:foregroundMark x1="39076" y1="91444" x2="39076" y2="91444"/>
                      </a14:backgroundRemoval>
                    </a14:imgEffect>
                  </a14:imgLayer>
                </a14:imgProps>
              </a:ext>
              <a:ext uri="{28A0092B-C50C-407E-A947-70E740481C1C}">
                <a14:useLocalDpi xmlns:a14="http://schemas.microsoft.com/office/drawing/2010/main" val="0"/>
              </a:ext>
            </a:extLst>
          </a:blip>
          <a:srcRect/>
          <a:stretch>
            <a:fillRect/>
          </a:stretch>
        </p:blipFill>
        <p:spPr bwMode="auto">
          <a:xfrm>
            <a:off x="-77574" y="22690"/>
            <a:ext cx="990600" cy="7786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9" name="Picture 12"/>
          <p:cNvPicPr>
            <a:picLocks noChangeAspect="1"/>
          </p:cNvPicPr>
          <p:nvPr userDrawn="1"/>
        </p:nvPicPr>
        <p:blipFill>
          <a:blip r:embed="rId9">
            <a:extLst>
              <a:ext uri="{BEBA8EAE-BF5A-486C-A8C5-ECC9F3942E4B}">
                <a14:imgProps xmlns:a14="http://schemas.microsoft.com/office/drawing/2010/main">
                  <a14:imgLayer r:embed="rId10">
                    <a14:imgEffect>
                      <a14:backgroundRemoval t="20139" b="69792" l="33433" r="69851">
                        <a14:foregroundMark x1="61493" y1="22917" x2="61493" y2="22917"/>
                        <a14:foregroundMark x1="60896" y1="23264" x2="60896" y2="23264"/>
                        <a14:foregroundMark x1="62090" y1="28125" x2="62090" y2="28125"/>
                        <a14:foregroundMark x1="64478" y1="23264" x2="64478" y2="23264"/>
                        <a14:foregroundMark x1="53433" y1="24653" x2="53433" y2="24653"/>
                        <a14:foregroundMark x1="55522" y1="20139" x2="55522" y2="20139"/>
                        <a14:foregroundMark x1="58209" y1="22917" x2="58209" y2="22917"/>
                        <a14:foregroundMark x1="38507" y1="64583" x2="38507" y2="64583"/>
                        <a14:foregroundMark x1="33433" y1="63889" x2="33433" y2="63889"/>
                        <a14:foregroundMark x1="33731" y1="63889" x2="33731" y2="63889"/>
                        <a14:foregroundMark x1="53134" y1="69097" x2="53134" y2="69097"/>
                        <a14:foregroundMark x1="54328" y1="69792" x2="54328" y2="69792"/>
                        <a14:foregroundMark x1="68955" y1="69792" x2="68955" y2="69792"/>
                        <a14:foregroundMark x1="63881" y1="69097" x2="63881" y2="69097"/>
                        <a14:foregroundMark x1="64179" y1="68403" x2="64179" y2="68403"/>
                        <a14:foregroundMark x1="64179" y1="68403" x2="64179" y2="68403"/>
                        <a14:foregroundMark x1="65672" y1="67708" x2="65672" y2="67708"/>
                        <a14:foregroundMark x1="67761" y1="68403" x2="67761" y2="68403"/>
                        <a14:foregroundMark x1="59403" y1="69792" x2="59403" y2="69792"/>
                        <a14:foregroundMark x1="56716" y1="69792" x2="56716" y2="69792"/>
                      </a14:backgroundRemoval>
                    </a14:imgEffect>
                  </a14:imgLayer>
                </a14:imgProps>
              </a:ext>
              <a:ext uri="{28A0092B-C50C-407E-A947-70E740481C1C}">
                <a14:useLocalDpi xmlns:a14="http://schemas.microsoft.com/office/drawing/2010/main" val="0"/>
              </a:ext>
            </a:extLst>
          </a:blip>
          <a:srcRect l="32222" t="15556" r="25555" b="26666"/>
          <a:stretch>
            <a:fillRect/>
          </a:stretch>
        </p:blipFill>
        <p:spPr bwMode="auto">
          <a:xfrm>
            <a:off x="1092024" y="91236"/>
            <a:ext cx="609600" cy="71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B057FE3D-6CDD-49C7-A7F2-7694B1C2DBAE}"/>
              </a:ext>
            </a:extLst>
          </p:cNvPr>
          <p:cNvPicPr>
            <a:picLocks noChangeAspect="1"/>
          </p:cNvPicPr>
          <p:nvPr userDrawn="1"/>
        </p:nvPicPr>
        <p:blipFill>
          <a:blip r:embed="rId11"/>
          <a:stretch>
            <a:fillRect/>
          </a:stretch>
        </p:blipFill>
        <p:spPr>
          <a:xfrm>
            <a:off x="3908631" y="153279"/>
            <a:ext cx="329763" cy="321224"/>
          </a:xfrm>
          <a:prstGeom prst="rect">
            <a:avLst/>
          </a:prstGeom>
        </p:spPr>
      </p:pic>
      <p:pic>
        <p:nvPicPr>
          <p:cNvPr id="7" name="Picture 6">
            <a:extLst>
              <a:ext uri="{FF2B5EF4-FFF2-40B4-BE49-F238E27FC236}">
                <a16:creationId xmlns:a16="http://schemas.microsoft.com/office/drawing/2014/main" id="{FFCDBF9F-D50E-4286-B247-35E3B274DDE5}"/>
              </a:ext>
            </a:extLst>
          </p:cNvPr>
          <p:cNvPicPr>
            <a:picLocks noChangeAspect="1"/>
          </p:cNvPicPr>
          <p:nvPr userDrawn="1"/>
        </p:nvPicPr>
        <p:blipFill>
          <a:blip r:embed="rId12">
            <a:extLst>
              <a:ext uri="{BEBA8EAE-BF5A-486C-A8C5-ECC9F3942E4B}">
                <a14:imgProps xmlns:a14="http://schemas.microsoft.com/office/drawing/2010/main">
                  <a14:imgLayer r:embed="rId13">
                    <a14:imgEffect>
                      <a14:backgroundRemoval t="2357" b="96970" l="2843" r="95652">
                        <a14:foregroundMark x1="74582" y1="17677" x2="74582" y2="17677"/>
                        <a14:foregroundMark x1="62709" y1="16498" x2="62709" y2="16498"/>
                        <a14:foregroundMark x1="71405" y1="16498" x2="71405" y2="16498"/>
                        <a14:foregroundMark x1="67057" y1="66835" x2="67057" y2="66835"/>
                        <a14:foregroundMark x1="52843" y1="75421" x2="52843" y2="75421"/>
                        <a14:foregroundMark x1="54013" y1="83165" x2="54013" y2="83165"/>
                        <a14:foregroundMark x1="54013" y1="81987" x2="54013" y2="81987"/>
                        <a14:foregroundMark x1="55017" y1="73401" x2="55017" y2="73401"/>
                        <a14:foregroundMark x1="58361" y1="64646" x2="58361" y2="64646"/>
                        <a14:foregroundMark x1="65886" y1="62458" x2="65886" y2="62458"/>
                        <a14:foregroundMark x1="73579" y1="67845" x2="73579" y2="67845"/>
                        <a14:foregroundMark x1="75753" y1="83165" x2="75753" y2="83165"/>
                        <a14:foregroundMark x1="38796" y1="89731" x2="38796" y2="89731"/>
                        <a14:foregroundMark x1="44314" y1="90741" x2="44314" y2="90741"/>
                        <a14:foregroundMark x1="47492" y1="91919" x2="47492" y2="91919"/>
                        <a14:foregroundMark x1="50836" y1="94108" x2="50836" y2="94108"/>
                        <a14:foregroundMark x1="51839" y1="96296" x2="51839" y2="96296"/>
                        <a14:foregroundMark x1="49666" y1="96296" x2="49666" y2="96296"/>
                        <a14:foregroundMark x1="50836" y1="97306" x2="50836" y2="97306"/>
                        <a14:foregroundMark x1="52843" y1="97306" x2="52843" y2="97306"/>
                        <a14:foregroundMark x1="3010" y1="60269" x2="3010" y2="60269"/>
                        <a14:foregroundMark x1="48662" y1="11111" x2="48662" y2="11111"/>
                        <a14:foregroundMark x1="58361" y1="7744" x2="58361" y2="7744"/>
                        <a14:foregroundMark x1="92977" y1="54714" x2="92977" y2="54714"/>
                        <a14:foregroundMark x1="45819" y1="2357" x2="45819" y2="2357"/>
                        <a14:foregroundMark x1="95652" y1="54714" x2="95652" y2="54714"/>
                      </a14:backgroundRemoval>
                    </a14:imgEffect>
                  </a14:imgLayer>
                </a14:imgProps>
              </a:ext>
            </a:extLst>
          </a:blip>
          <a:stretch>
            <a:fillRect/>
          </a:stretch>
        </p:blipFill>
        <p:spPr>
          <a:xfrm>
            <a:off x="3811714" y="261951"/>
            <a:ext cx="523596" cy="520093"/>
          </a:xfrm>
          <a:prstGeom prst="rect">
            <a:avLst/>
          </a:prstGeom>
        </p:spPr>
      </p:pic>
      <p:pic>
        <p:nvPicPr>
          <p:cNvPr id="20" name="Picture 19">
            <a:extLst>
              <a:ext uri="{FF2B5EF4-FFF2-40B4-BE49-F238E27FC236}">
                <a16:creationId xmlns:a16="http://schemas.microsoft.com/office/drawing/2014/main" id="{10F939F0-8E18-4B0C-B899-78C58BB946D4}"/>
              </a:ext>
            </a:extLst>
          </p:cNvPr>
          <p:cNvPicPr/>
          <p:nvPr userDrawn="1"/>
        </p:nvPicPr>
        <p:blipFill>
          <a:blip r:embed="rId14" cstate="print">
            <a:extLst>
              <a:ext uri="{28A0092B-C50C-407E-A947-70E740481C1C}">
                <a14:useLocalDpi xmlns:a14="http://schemas.microsoft.com/office/drawing/2010/main" val="0"/>
              </a:ext>
            </a:extLst>
          </a:blip>
          <a:stretch>
            <a:fillRect/>
          </a:stretch>
        </p:blipFill>
        <p:spPr>
          <a:xfrm>
            <a:off x="7100188" y="83243"/>
            <a:ext cx="1001976" cy="798196"/>
          </a:xfrm>
          <a:prstGeom prst="rect">
            <a:avLst/>
          </a:prstGeom>
        </p:spPr>
      </p:pic>
      <p:pic>
        <p:nvPicPr>
          <p:cNvPr id="5" name="Picture 4" descr="A picture containing diagram&#10;&#10;Description automatically generated">
            <a:extLst>
              <a:ext uri="{FF2B5EF4-FFF2-40B4-BE49-F238E27FC236}">
                <a16:creationId xmlns:a16="http://schemas.microsoft.com/office/drawing/2014/main" id="{D7C6511A-A9A0-4623-9FEF-AE71491C251C}"/>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82109" y="12315"/>
            <a:ext cx="961891" cy="990600"/>
          </a:xfrm>
          <a:prstGeom prst="rect">
            <a:avLst/>
          </a:prstGeom>
        </p:spPr>
      </p:pic>
    </p:spTree>
    <p:extLst>
      <p:ext uri="{BB962C8B-B14F-4D97-AF65-F5344CB8AC3E}">
        <p14:creationId xmlns:p14="http://schemas.microsoft.com/office/powerpoint/2010/main" val="286470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9144000" cy="1055688"/>
          </a:xfrm>
          <a:prstGeom prst="rect">
            <a:avLst/>
          </a:prstGeom>
          <a:solidFill>
            <a:schemeClr val="bg2"/>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a:defRPr/>
            </a:pPr>
            <a:endParaRPr lang="en-US" altLang="en-US">
              <a:solidFill>
                <a:srgbClr val="FFFFFF"/>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1049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142288" y="41275"/>
            <a:ext cx="947737"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57200" y="1937386"/>
            <a:ext cx="8382000" cy="4463414"/>
          </a:xfrm>
        </p:spPr>
        <p:txBody>
          <a:bodyPr/>
          <a:lstStyle>
            <a:lvl1pPr>
              <a:defRPr sz="2800">
                <a:solidFill>
                  <a:schemeClr val="bg2"/>
                </a:solidFill>
                <a:effectLst/>
              </a:defRPr>
            </a:lvl1pPr>
            <a:lvl2pPr>
              <a:buClr>
                <a:schemeClr val="bg2"/>
              </a:buClr>
              <a:defRPr>
                <a:solidFill>
                  <a:schemeClr val="bg2"/>
                </a:solidFill>
                <a:effectLst/>
              </a:defRPr>
            </a:lvl2pPr>
            <a:lvl3pPr>
              <a:buClr>
                <a:schemeClr val="bg1"/>
              </a:buClr>
              <a:defRPr>
                <a:solidFill>
                  <a:schemeClr val="bg2"/>
                </a:solidFill>
                <a:effectLst/>
              </a:defRPr>
            </a:lvl3pPr>
            <a:lvl4pPr>
              <a:defRPr>
                <a:solidFill>
                  <a:schemeClr val="bg2"/>
                </a:solidFill>
                <a:effectLst/>
              </a:defRPr>
            </a:lvl4pPr>
            <a:lvl5pPr>
              <a:defRPr>
                <a:solidFill>
                  <a:schemeClr val="bg2"/>
                </a:solidFill>
                <a:effect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57200" y="1143000"/>
            <a:ext cx="8382000" cy="715057"/>
          </a:xfrm>
        </p:spPr>
        <p:txBody>
          <a:bodyPr/>
          <a:lstStyle>
            <a:lvl1pPr>
              <a:defRPr sz="3200">
                <a:solidFill>
                  <a:schemeClr val="bg2"/>
                </a:solidFill>
                <a:effectLst/>
              </a:defRPr>
            </a:lvl1pPr>
          </a:lstStyle>
          <a:p>
            <a:r>
              <a:rPr lang="en-US"/>
              <a:t>Click to edit Master title style</a:t>
            </a:r>
          </a:p>
        </p:txBody>
      </p:sp>
      <p:sp>
        <p:nvSpPr>
          <p:cNvPr id="8" name="Rectangle 7"/>
          <p:cNvSpPr>
            <a:spLocks noGrp="1" noChangeArrowheads="1"/>
          </p:cNvSpPr>
          <p:nvPr>
            <p:ph type="ftr" sz="quarter" idx="10"/>
          </p:nvPr>
        </p:nvSpPr>
        <p:spPr>
          <a:xfrm>
            <a:off x="3886200" y="6381750"/>
            <a:ext cx="2438400" cy="476250"/>
          </a:xfrm>
        </p:spPr>
        <p:txBody>
          <a:bodyPr/>
          <a:lstStyle>
            <a:lvl1pPr>
              <a:defRPr>
                <a:solidFill>
                  <a:srgbClr val="000514"/>
                </a:solidFill>
              </a:defRPr>
            </a:lvl1pPr>
          </a:lstStyle>
          <a:p>
            <a:pPr>
              <a:defRPr/>
            </a:pPr>
            <a:fld id="{C547A257-F2A4-4FDB-A631-A186213120FF}" type="slidenum">
              <a:rPr lang="en-US"/>
              <a:pPr>
                <a:defRPr/>
              </a:pPr>
              <a:t>‹#›</a:t>
            </a:fld>
            <a:endParaRPr lang="en-US"/>
          </a:p>
        </p:txBody>
      </p:sp>
    </p:spTree>
    <p:extLst>
      <p:ext uri="{BB962C8B-B14F-4D97-AF65-F5344CB8AC3E}">
        <p14:creationId xmlns:p14="http://schemas.microsoft.com/office/powerpoint/2010/main" val="2553828636"/>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xfrm>
            <a:off x="457200" y="6251575"/>
            <a:ext cx="2133600" cy="476250"/>
          </a:xfrm>
          <a:prstGeom prst="rect">
            <a:avLst/>
          </a:prstGeom>
        </p:spPr>
        <p:txBody>
          <a:bodyPr/>
          <a:lstStyle>
            <a:lvl1pPr eaLnBrk="0" hangingPunct="0">
              <a:defRPr>
                <a:cs typeface="+mn-cs"/>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sng" strike="noStrike" kern="1200" cap="none" spc="0" normalizeH="0" baseline="0" noProof="0">
              <a:ln>
                <a:noFill/>
              </a:ln>
              <a:solidFill>
                <a:srgbClr val="FFFFFF"/>
              </a:solidFill>
              <a:effectLst/>
              <a:uLnTx/>
              <a:uFillTx/>
              <a:latin typeface="Garamond"/>
              <a:ea typeface="+mn-ea"/>
              <a:cs typeface="+mn-cs"/>
            </a:endParaRPr>
          </a:p>
        </p:txBody>
      </p:sp>
      <p:sp>
        <p:nvSpPr>
          <p:cNvPr id="5" name="Rectangle 3"/>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876C23F-F35C-4663-BABB-98735E1AD593}"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6" name="Rectangle 14"/>
          <p:cNvSpPr>
            <a:spLocks noGrp="1" noChangeArrowheads="1"/>
          </p:cNvSpPr>
          <p:nvPr>
            <p:ph type="ftr" sz="quarter" idx="12"/>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20637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00200" y="1371600"/>
            <a:ext cx="358140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334000" y="1371600"/>
            <a:ext cx="358140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p:cNvSpPr>
            <a:spLocks noGrp="1" noChangeArrowheads="1"/>
          </p:cNvSpPr>
          <p:nvPr>
            <p:ph type="dt" sz="half" idx="10"/>
          </p:nvPr>
        </p:nvSpPr>
        <p:spPr>
          <a:xfrm>
            <a:off x="457200" y="6251575"/>
            <a:ext cx="2133600" cy="476250"/>
          </a:xfrm>
          <a:prstGeom prst="rect">
            <a:avLst/>
          </a:prstGeom>
        </p:spPr>
        <p:txBody>
          <a:bodyPr/>
          <a:lstStyle>
            <a:lvl1pPr eaLnBrk="0" hangingPunct="0">
              <a:defRPr>
                <a:cs typeface="+mn-cs"/>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sng" strike="noStrike" kern="1200" cap="none" spc="0" normalizeH="0" baseline="0" noProof="0">
              <a:ln>
                <a:noFill/>
              </a:ln>
              <a:solidFill>
                <a:srgbClr val="FFFFFF"/>
              </a:solidFill>
              <a:effectLst/>
              <a:uLnTx/>
              <a:uFillTx/>
              <a:latin typeface="Garamond"/>
              <a:ea typeface="+mn-ea"/>
              <a:cs typeface="+mn-cs"/>
            </a:endParaRPr>
          </a:p>
        </p:txBody>
      </p:sp>
      <p:sp>
        <p:nvSpPr>
          <p:cNvPr id="6" name="Rectangle 3"/>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06752A6-1222-473E-9E60-90A7C8245948}"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7" name="Rectangle 14"/>
          <p:cNvSpPr>
            <a:spLocks noGrp="1" noChangeArrowheads="1"/>
          </p:cNvSpPr>
          <p:nvPr>
            <p:ph type="ftr" sz="quarter" idx="12"/>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1025804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p:cNvSpPr>
            <a:spLocks noGrp="1" noChangeArrowheads="1"/>
          </p:cNvSpPr>
          <p:nvPr>
            <p:ph type="dt" sz="half" idx="10"/>
          </p:nvPr>
        </p:nvSpPr>
        <p:spPr>
          <a:xfrm>
            <a:off x="457200" y="6251575"/>
            <a:ext cx="2133600" cy="476250"/>
          </a:xfrm>
          <a:prstGeom prst="rect">
            <a:avLst/>
          </a:prstGeom>
        </p:spPr>
        <p:txBody>
          <a:bodyPr/>
          <a:lstStyle>
            <a:lvl1pPr eaLnBrk="0" hangingPunct="0">
              <a:defRPr>
                <a:cs typeface="+mn-cs"/>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sng" strike="noStrike" kern="1200" cap="none" spc="0" normalizeH="0" baseline="0" noProof="0">
              <a:ln>
                <a:noFill/>
              </a:ln>
              <a:solidFill>
                <a:srgbClr val="FFFFFF"/>
              </a:solidFill>
              <a:effectLst/>
              <a:uLnTx/>
              <a:uFillTx/>
              <a:latin typeface="Garamond"/>
              <a:ea typeface="+mn-ea"/>
              <a:cs typeface="+mn-cs"/>
            </a:endParaRPr>
          </a:p>
        </p:txBody>
      </p:sp>
      <p:sp>
        <p:nvSpPr>
          <p:cNvPr id="8" name="Rectangle 3"/>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836206-CFFE-4F6C-BC0D-7E41DE2B25CB}"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9" name="Rectangle 14"/>
          <p:cNvSpPr>
            <a:spLocks noGrp="1" noChangeArrowheads="1"/>
          </p:cNvSpPr>
          <p:nvPr>
            <p:ph type="ftr" sz="quarter" idx="12"/>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5216326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noChangeArrowheads="1"/>
          </p:cNvSpPr>
          <p:nvPr>
            <p:ph type="dt" sz="half" idx="10"/>
          </p:nvPr>
        </p:nvSpPr>
        <p:spPr>
          <a:xfrm>
            <a:off x="457200" y="6251575"/>
            <a:ext cx="2133600" cy="476250"/>
          </a:xfrm>
          <a:prstGeom prst="rect">
            <a:avLst/>
          </a:prstGeom>
        </p:spPr>
        <p:txBody>
          <a:bodyPr/>
          <a:lstStyle>
            <a:lvl1pPr eaLnBrk="0" hangingPunct="0">
              <a:defRPr>
                <a:cs typeface="+mn-cs"/>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sng" strike="noStrike" kern="1200" cap="none" spc="0" normalizeH="0" baseline="0" noProof="0">
              <a:ln>
                <a:noFill/>
              </a:ln>
              <a:solidFill>
                <a:srgbClr val="FFFFFF"/>
              </a:solidFill>
              <a:effectLst/>
              <a:uLnTx/>
              <a:uFillTx/>
              <a:latin typeface="Garamond"/>
              <a:ea typeface="+mn-ea"/>
              <a:cs typeface="+mn-cs"/>
            </a:endParaRPr>
          </a:p>
        </p:txBody>
      </p:sp>
      <p:sp>
        <p:nvSpPr>
          <p:cNvPr id="4" name="Rectangle 3"/>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1AD8B26-B701-4F35-896B-34937B06691A}"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5" name="Rectangle 14"/>
          <p:cNvSpPr>
            <a:spLocks noGrp="1" noChangeArrowheads="1"/>
          </p:cNvSpPr>
          <p:nvPr>
            <p:ph type="ftr" sz="quarter" idx="12"/>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6393349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033BB65-C0A7-4097-879F-BAB7843A516D}"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3"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26876012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65E0BF-B2A2-4D11-AB65-57B03CB5B2BC}"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6"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3776524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F314673-AB23-4B83-B436-07B061AEC44C}"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6"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748499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C49A818-1385-4409-9B40-F6379BB5282C}"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5"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265487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0"/>
            <a:ext cx="1828800" cy="61563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00200" y="0"/>
            <a:ext cx="5334000" cy="61563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E48D16F-FDDC-4579-A24D-8E77228986F5}"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5"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24365774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ext Placeholder 2"/>
          <p:cNvSpPr>
            <a:spLocks noGrp="1"/>
          </p:cNvSpPr>
          <p:nvPr>
            <p:ph type="body" sz="half" idx="1"/>
          </p:nvPr>
        </p:nvSpPr>
        <p:spPr>
          <a:xfrm>
            <a:off x="16002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3340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16FE536-2844-4622-9620-0FB4C2A5F431}"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6"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561855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xfrm>
            <a:off x="457200" y="6251575"/>
            <a:ext cx="2133600" cy="476250"/>
          </a:xfrm>
          <a:prstGeom prst="rect">
            <a:avLst/>
          </a:prstGeom>
        </p:spPr>
        <p:txBody>
          <a:bodyPr/>
          <a:lstStyle>
            <a:lvl1pPr eaLnBrk="0" hangingPunct="0">
              <a:defRPr>
                <a:solidFill>
                  <a:srgbClr val="FFFFFF"/>
                </a:solidFill>
                <a:latin typeface="Garamond"/>
                <a:cs typeface="+mn-cs"/>
              </a:defRPr>
            </a:lvl1pPr>
          </a:lstStyle>
          <a:p>
            <a:pPr>
              <a:defRPr/>
            </a:pPr>
            <a:endParaRPr lang="en-US"/>
          </a:p>
        </p:txBody>
      </p:sp>
      <p:sp>
        <p:nvSpPr>
          <p:cNvPr id="5" name="Rectangle 3"/>
          <p:cNvSpPr>
            <a:spLocks noGrp="1" noChangeArrowheads="1"/>
          </p:cNvSpPr>
          <p:nvPr>
            <p:ph type="sldNum" sz="quarter" idx="11"/>
          </p:nvPr>
        </p:nvSpPr>
        <p:spPr/>
        <p:txBody>
          <a:bodyPr/>
          <a:lstStyle>
            <a:lvl1pPr>
              <a:defRPr/>
            </a:lvl1pPr>
          </a:lstStyle>
          <a:p>
            <a:pPr>
              <a:defRPr/>
            </a:pPr>
            <a:fld id="{CA435CDE-651A-49E0-8E2D-3E0BD1DDB379}" type="slidenum">
              <a:rPr lang="en-US"/>
              <a:pPr>
                <a:defRPr/>
              </a:pPr>
              <a:t>‹#›</a:t>
            </a:fld>
            <a:endParaRPr lang="en-US"/>
          </a:p>
        </p:txBody>
      </p:sp>
      <p:sp>
        <p:nvSpPr>
          <p:cNvPr id="6" name="Rectangle 14"/>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708003198"/>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600200" y="0"/>
            <a:ext cx="7315200" cy="1066800"/>
          </a:xfrm>
        </p:spPr>
        <p:txBody>
          <a:bodyPr/>
          <a:lstStyle/>
          <a:p>
            <a:r>
              <a:rPr lang="en-US"/>
              <a:t>Click to edit Master title style</a:t>
            </a:r>
          </a:p>
        </p:txBody>
      </p:sp>
      <p:sp>
        <p:nvSpPr>
          <p:cNvPr id="3" name="Content Placeholder 2"/>
          <p:cNvSpPr>
            <a:spLocks noGrp="1"/>
          </p:cNvSpPr>
          <p:nvPr>
            <p:ph sz="quarter" idx="1"/>
          </p:nvPr>
        </p:nvSpPr>
        <p:spPr>
          <a:xfrm>
            <a:off x="1600200" y="1371600"/>
            <a:ext cx="35814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334000" y="1371600"/>
            <a:ext cx="35814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1600200" y="3840163"/>
            <a:ext cx="35814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334000" y="3840163"/>
            <a:ext cx="35814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B8081E1-66BD-4A2A-A70B-C188D5E49184}"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8"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0346229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able Placeholder 2"/>
          <p:cNvSpPr>
            <a:spLocks noGrp="1"/>
          </p:cNvSpPr>
          <p:nvPr>
            <p:ph type="tbl" idx="1"/>
          </p:nvPr>
        </p:nvSpPr>
        <p:spPr>
          <a:xfrm>
            <a:off x="1600200" y="1371600"/>
            <a:ext cx="7315200" cy="4784725"/>
          </a:xfrm>
        </p:spPr>
        <p:txBody>
          <a:bodyPr/>
          <a:lstStyle/>
          <a:p>
            <a:pPr lvl="0"/>
            <a:endParaRPr lang="en-US" noProof="0"/>
          </a:p>
        </p:txBody>
      </p:sp>
      <p:sp>
        <p:nvSpPr>
          <p:cNvPr id="4"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BF1D1BB-9335-48F6-B233-DCE699357E9E}"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5"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1487401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ext Placeholder 2"/>
          <p:cNvSpPr>
            <a:spLocks noGrp="1"/>
          </p:cNvSpPr>
          <p:nvPr>
            <p:ph type="body" sz="half" idx="1"/>
          </p:nvPr>
        </p:nvSpPr>
        <p:spPr>
          <a:xfrm>
            <a:off x="16002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5334000" y="1371600"/>
            <a:ext cx="3581400" cy="4784725"/>
          </a:xfrm>
        </p:spPr>
        <p:txBody>
          <a:bodyPr/>
          <a:lstStyle/>
          <a:p>
            <a:pPr lvl="0"/>
            <a:endParaRPr lang="en-US" noProof="0"/>
          </a:p>
        </p:txBody>
      </p:sp>
      <p:sp>
        <p:nvSpPr>
          <p:cNvPr id="5"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03C1914-AE86-4F99-A2A9-E8FE24A57CCA}"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6"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8711758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600200" y="0"/>
            <a:ext cx="7315200" cy="6156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045510-26BF-496B-B37F-262ACC27E05A}"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4"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20778225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315200" cy="1066800"/>
          </a:xfrm>
        </p:spPr>
        <p:txBody>
          <a:bodyPr/>
          <a:lstStyle/>
          <a:p>
            <a:r>
              <a:rPr lang="en-US"/>
              <a:t>Click to edit Master title style</a:t>
            </a:r>
          </a:p>
        </p:txBody>
      </p:sp>
      <p:sp>
        <p:nvSpPr>
          <p:cNvPr id="3" name="Text Placeholder 2"/>
          <p:cNvSpPr>
            <a:spLocks noGrp="1"/>
          </p:cNvSpPr>
          <p:nvPr>
            <p:ph type="body" sz="half" idx="1"/>
          </p:nvPr>
        </p:nvSpPr>
        <p:spPr>
          <a:xfrm>
            <a:off x="1600200" y="1371600"/>
            <a:ext cx="35814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334000" y="1371600"/>
            <a:ext cx="35814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334000" y="3840163"/>
            <a:ext cx="35814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3"/>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4027F6B-69B4-41A6-8B67-683FDA93BBEF}"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7" name="Rectangle 14"/>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008977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00200" y="1371600"/>
            <a:ext cx="358140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334000" y="1371600"/>
            <a:ext cx="358140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p:cNvSpPr>
            <a:spLocks noGrp="1" noChangeArrowheads="1"/>
          </p:cNvSpPr>
          <p:nvPr>
            <p:ph type="dt" sz="half" idx="10"/>
          </p:nvPr>
        </p:nvSpPr>
        <p:spPr>
          <a:xfrm>
            <a:off x="457200" y="6251575"/>
            <a:ext cx="2133600" cy="476250"/>
          </a:xfrm>
          <a:prstGeom prst="rect">
            <a:avLst/>
          </a:prstGeom>
        </p:spPr>
        <p:txBody>
          <a:bodyPr/>
          <a:lstStyle>
            <a:lvl1pPr eaLnBrk="0" hangingPunct="0">
              <a:defRPr>
                <a:solidFill>
                  <a:srgbClr val="FFFFFF"/>
                </a:solidFill>
                <a:latin typeface="Garamond"/>
                <a:cs typeface="+mn-cs"/>
              </a:defRPr>
            </a:lvl1pPr>
          </a:lstStyle>
          <a:p>
            <a:pPr>
              <a:defRPr/>
            </a:pPr>
            <a:endParaRPr lang="en-US"/>
          </a:p>
        </p:txBody>
      </p:sp>
      <p:sp>
        <p:nvSpPr>
          <p:cNvPr id="6" name="Rectangle 3"/>
          <p:cNvSpPr>
            <a:spLocks noGrp="1" noChangeArrowheads="1"/>
          </p:cNvSpPr>
          <p:nvPr>
            <p:ph type="sldNum" sz="quarter" idx="11"/>
          </p:nvPr>
        </p:nvSpPr>
        <p:spPr/>
        <p:txBody>
          <a:bodyPr/>
          <a:lstStyle>
            <a:lvl1pPr>
              <a:defRPr/>
            </a:lvl1pPr>
          </a:lstStyle>
          <a:p>
            <a:pPr>
              <a:defRPr/>
            </a:pPr>
            <a:fld id="{69BC6E6E-8357-4DAF-9DAD-C07898E43BFF}" type="slidenum">
              <a:rPr lang="en-US"/>
              <a:pPr>
                <a:defRPr/>
              </a:pPr>
              <a:t>‹#›</a:t>
            </a:fld>
            <a:endParaRPr lang="en-US"/>
          </a:p>
        </p:txBody>
      </p:sp>
      <p:sp>
        <p:nvSpPr>
          <p:cNvPr id="7" name="Rectangle 14"/>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357067609"/>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p:cNvSpPr>
            <a:spLocks noGrp="1" noChangeArrowheads="1"/>
          </p:cNvSpPr>
          <p:nvPr>
            <p:ph type="dt" sz="half" idx="10"/>
          </p:nvPr>
        </p:nvSpPr>
        <p:spPr>
          <a:xfrm>
            <a:off x="457200" y="6251575"/>
            <a:ext cx="2133600" cy="476250"/>
          </a:xfrm>
          <a:prstGeom prst="rect">
            <a:avLst/>
          </a:prstGeom>
        </p:spPr>
        <p:txBody>
          <a:bodyPr/>
          <a:lstStyle>
            <a:lvl1pPr eaLnBrk="0" hangingPunct="0">
              <a:defRPr>
                <a:solidFill>
                  <a:srgbClr val="FFFFFF"/>
                </a:solidFill>
                <a:latin typeface="Garamond"/>
                <a:cs typeface="+mn-cs"/>
              </a:defRPr>
            </a:lvl1pPr>
          </a:lstStyle>
          <a:p>
            <a:pPr>
              <a:defRPr/>
            </a:pPr>
            <a:endParaRPr lang="en-US"/>
          </a:p>
        </p:txBody>
      </p:sp>
      <p:sp>
        <p:nvSpPr>
          <p:cNvPr id="8" name="Rectangle 3"/>
          <p:cNvSpPr>
            <a:spLocks noGrp="1" noChangeArrowheads="1"/>
          </p:cNvSpPr>
          <p:nvPr>
            <p:ph type="sldNum" sz="quarter" idx="11"/>
          </p:nvPr>
        </p:nvSpPr>
        <p:spPr/>
        <p:txBody>
          <a:bodyPr/>
          <a:lstStyle>
            <a:lvl1pPr>
              <a:defRPr/>
            </a:lvl1pPr>
          </a:lstStyle>
          <a:p>
            <a:pPr>
              <a:defRPr/>
            </a:pPr>
            <a:fld id="{5DBC92E1-4D50-4C66-A9BE-91B374D6830F}" type="slidenum">
              <a:rPr lang="en-US"/>
              <a:pPr>
                <a:defRPr/>
              </a:pPr>
              <a:t>‹#›</a:t>
            </a:fld>
            <a:endParaRPr lang="en-US"/>
          </a:p>
        </p:txBody>
      </p:sp>
      <p:sp>
        <p:nvSpPr>
          <p:cNvPr id="9" name="Rectangle 14"/>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54546485"/>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noChangeArrowheads="1"/>
          </p:cNvSpPr>
          <p:nvPr>
            <p:ph type="dt" sz="half" idx="10"/>
          </p:nvPr>
        </p:nvSpPr>
        <p:spPr>
          <a:xfrm>
            <a:off x="457200" y="6251575"/>
            <a:ext cx="2133600" cy="476250"/>
          </a:xfrm>
          <a:prstGeom prst="rect">
            <a:avLst/>
          </a:prstGeom>
        </p:spPr>
        <p:txBody>
          <a:bodyPr/>
          <a:lstStyle>
            <a:lvl1pPr eaLnBrk="0" hangingPunct="0">
              <a:defRPr>
                <a:solidFill>
                  <a:srgbClr val="FFFFFF"/>
                </a:solidFill>
                <a:latin typeface="Garamond"/>
                <a:cs typeface="+mn-cs"/>
              </a:defRPr>
            </a:lvl1pPr>
          </a:lstStyle>
          <a:p>
            <a:pPr>
              <a:defRPr/>
            </a:pPr>
            <a:endParaRPr lang="en-US"/>
          </a:p>
        </p:txBody>
      </p:sp>
      <p:sp>
        <p:nvSpPr>
          <p:cNvPr id="4" name="Rectangle 3"/>
          <p:cNvSpPr>
            <a:spLocks noGrp="1" noChangeArrowheads="1"/>
          </p:cNvSpPr>
          <p:nvPr>
            <p:ph type="sldNum" sz="quarter" idx="11"/>
          </p:nvPr>
        </p:nvSpPr>
        <p:spPr/>
        <p:txBody>
          <a:bodyPr/>
          <a:lstStyle>
            <a:lvl1pPr>
              <a:defRPr/>
            </a:lvl1pPr>
          </a:lstStyle>
          <a:p>
            <a:pPr>
              <a:defRPr/>
            </a:pPr>
            <a:fld id="{C2EA1687-FBC8-4C94-90DE-50B33DAE3B33}" type="slidenum">
              <a:rPr lang="en-US"/>
              <a:pPr>
                <a:defRPr/>
              </a:pPr>
              <a:t>‹#›</a:t>
            </a:fld>
            <a:endParaRPr lang="en-US"/>
          </a:p>
        </p:txBody>
      </p:sp>
      <p:sp>
        <p:nvSpPr>
          <p:cNvPr id="5" name="Rectangle 14"/>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641789631"/>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A878A486-A671-416D-A591-D66BBD06A9D0}" type="slidenum">
              <a:rPr lang="en-US"/>
              <a:pPr>
                <a:defRPr/>
              </a:pPr>
              <a:t>‹#›</a:t>
            </a:fld>
            <a:endParaRPr lang="en-US"/>
          </a:p>
        </p:txBody>
      </p:sp>
      <p:sp>
        <p:nvSpPr>
          <p:cNvPr id="3"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63754016"/>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sldNum" sz="quarter" idx="10"/>
          </p:nvPr>
        </p:nvSpPr>
        <p:spPr>
          <a:ln/>
        </p:spPr>
        <p:txBody>
          <a:bodyPr/>
          <a:lstStyle>
            <a:lvl1pPr>
              <a:defRPr/>
            </a:lvl1pPr>
          </a:lstStyle>
          <a:p>
            <a:pPr>
              <a:defRPr/>
            </a:pPr>
            <a:fld id="{5240B2D6-3317-4B2C-9D12-E3A439892E2B}" type="slidenum">
              <a:rPr lang="en-US"/>
              <a:pPr>
                <a:defRPr/>
              </a:pPr>
              <a:t>‹#›</a:t>
            </a:fld>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5737649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sldNum" sz="quarter" idx="10"/>
          </p:nvPr>
        </p:nvSpPr>
        <p:spPr>
          <a:ln/>
        </p:spPr>
        <p:txBody>
          <a:bodyPr/>
          <a:lstStyle>
            <a:lvl1pPr>
              <a:defRPr/>
            </a:lvl1pPr>
          </a:lstStyle>
          <a:p>
            <a:pPr>
              <a:defRPr/>
            </a:pPr>
            <a:fld id="{7BB60615-4902-4828-9330-3F0CE3312A3E}" type="slidenum">
              <a:rPr lang="en-US"/>
              <a:pPr>
                <a:defRPr/>
              </a:pPr>
              <a:t>‹#›</a:t>
            </a:fld>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6971811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u="none">
                <a:solidFill>
                  <a:srgbClr val="FFFFFF"/>
                </a:solidFill>
                <a:latin typeface="Arial" pitchFamily="34" charset="0"/>
                <a:cs typeface="+mn-cs"/>
              </a:defRPr>
            </a:lvl1pPr>
          </a:lstStyle>
          <a:p>
            <a:pPr>
              <a:defRPr/>
            </a:pPr>
            <a:fld id="{42828F28-DB59-435E-8625-DC9F655877F4}" type="slidenum">
              <a:rPr lang="en-US"/>
              <a:pPr>
                <a:defRPr/>
              </a:pPr>
              <a:t>‹#›</a:t>
            </a:fld>
            <a:endParaRPr lang="en-US"/>
          </a:p>
        </p:txBody>
      </p:sp>
      <p:sp>
        <p:nvSpPr>
          <p:cNvPr id="24589" name="Rectangle 13"/>
          <p:cNvSpPr>
            <a:spLocks noGrp="1" noRot="1" noChangeArrowheads="1"/>
          </p:cNvSpPr>
          <p:nvPr>
            <p:ph type="title"/>
          </p:nvPr>
        </p:nvSpPr>
        <p:spPr bwMode="auto">
          <a:xfrm>
            <a:off x="1600200" y="0"/>
            <a:ext cx="7315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4590"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u="none">
                <a:solidFill>
                  <a:srgbClr val="FFFFFF"/>
                </a:solidFill>
                <a:latin typeface="Arial" pitchFamily="34" charset="0"/>
                <a:cs typeface="+mn-cs"/>
              </a:defRPr>
            </a:lvl1pPr>
          </a:lstStyle>
          <a:p>
            <a:pPr>
              <a:defRPr/>
            </a:pPr>
            <a:endParaRPr lang="en-US"/>
          </a:p>
        </p:txBody>
      </p:sp>
      <p:sp>
        <p:nvSpPr>
          <p:cNvPr id="24591" name="Rectangle 15"/>
          <p:cNvSpPr>
            <a:spLocks noGrp="1" noChangeArrowheads="1"/>
          </p:cNvSpPr>
          <p:nvPr>
            <p:ph type="body" idx="1"/>
          </p:nvPr>
        </p:nvSpPr>
        <p:spPr bwMode="auto">
          <a:xfrm>
            <a:off x="1600200" y="1371600"/>
            <a:ext cx="7315200" cy="478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4583" r:id="rId1"/>
    <p:sldLayoutId id="2147484584" r:id="rId2"/>
    <p:sldLayoutId id="2147484585" r:id="rId3"/>
    <p:sldLayoutId id="2147484586" r:id="rId4"/>
    <p:sldLayoutId id="2147484587" r:id="rId5"/>
    <p:sldLayoutId id="2147484588" r:id="rId6"/>
    <p:sldLayoutId id="2147484555" r:id="rId7"/>
    <p:sldLayoutId id="2147484556" r:id="rId8"/>
    <p:sldLayoutId id="2147484557" r:id="rId9"/>
    <p:sldLayoutId id="2147484558" r:id="rId10"/>
    <p:sldLayoutId id="2147484559" r:id="rId11"/>
    <p:sldLayoutId id="2147484560" r:id="rId12"/>
    <p:sldLayoutId id="2147484561" r:id="rId13"/>
    <p:sldLayoutId id="2147484562" r:id="rId14"/>
    <p:sldLayoutId id="2147484563" r:id="rId15"/>
    <p:sldLayoutId id="2147484564" r:id="rId16"/>
    <p:sldLayoutId id="2147484565" r:id="rId17"/>
  </p:sldLayoutIdLst>
  <p:transition spd="slow"/>
  <p:txStyles>
    <p:titleStyle>
      <a:lvl1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accent2"/>
        </a:buClr>
        <a:buSzPct val="60000"/>
        <a:buFont typeface="Wingdings" pitchFamily="-105" charset="2"/>
        <a:buChar char="l"/>
        <a:defRPr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50000"/>
        <a:buFont typeface="Wingdings" pitchFamily="-105" charset="2"/>
        <a:buChar char="n"/>
        <a:defRPr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45000"/>
        <a:buFont typeface="Wingdings" pitchFamily="-105" charset="2"/>
        <a:buChar char="n"/>
        <a:defRPr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105" charset="2"/>
        <a:buChar char="n"/>
        <a:defRPr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105" charset="2"/>
        <a:buChar char="n"/>
        <a:defRPr sz="2000" b="1">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u="none">
                <a:latin typeface="Arial" pitchFamily="34" charset="0"/>
                <a:cs typeface="+mn-cs"/>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787111E-F970-4CB1-900D-E4CF544D68A2}" type="slidenum">
              <a:rPr kumimoji="0" lang="en-US" sz="12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24589" name="Rectangle 13"/>
          <p:cNvSpPr>
            <a:spLocks noGrp="1" noRot="1" noChangeArrowheads="1"/>
          </p:cNvSpPr>
          <p:nvPr>
            <p:ph type="title"/>
          </p:nvPr>
        </p:nvSpPr>
        <p:spPr bwMode="auto">
          <a:xfrm>
            <a:off x="1600200" y="0"/>
            <a:ext cx="73152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4590"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u="none">
                <a:latin typeface="Arial" pitchFamily="34" charset="0"/>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24591" name="Rectangle 15"/>
          <p:cNvSpPr>
            <a:spLocks noGrp="1" noChangeArrowheads="1"/>
          </p:cNvSpPr>
          <p:nvPr>
            <p:ph type="body" idx="1"/>
          </p:nvPr>
        </p:nvSpPr>
        <p:spPr bwMode="auto">
          <a:xfrm>
            <a:off x="1600200" y="1371600"/>
            <a:ext cx="7315200" cy="4784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2980789"/>
      </p:ext>
    </p:extLst>
  </p:cSld>
  <p:clrMap bg1="dk2" tx1="lt1" bg2="dk1" tx2="lt2" accent1="accent1" accent2="accent2" accent3="accent3" accent4="accent4" accent5="accent5" accent6="accent6" hlink="hlink" folHlink="folHlink"/>
  <p:sldLayoutIdLst>
    <p:sldLayoutId id="2147485094" r:id="rId1"/>
    <p:sldLayoutId id="2147485095" r:id="rId2"/>
    <p:sldLayoutId id="2147485096" r:id="rId3"/>
    <p:sldLayoutId id="2147485097" r:id="rId4"/>
    <p:sldLayoutId id="2147485098" r:id="rId5"/>
    <p:sldLayoutId id="2147485099" r:id="rId6"/>
    <p:sldLayoutId id="2147485100" r:id="rId7"/>
    <p:sldLayoutId id="2147485101" r:id="rId8"/>
    <p:sldLayoutId id="2147485102" r:id="rId9"/>
    <p:sldLayoutId id="2147485103" r:id="rId10"/>
    <p:sldLayoutId id="2147485104" r:id="rId11"/>
    <p:sldLayoutId id="2147485105" r:id="rId12"/>
    <p:sldLayoutId id="2147485106" r:id="rId13"/>
    <p:sldLayoutId id="2147485107" r:id="rId14"/>
    <p:sldLayoutId id="2147485108" r:id="rId15"/>
    <p:sldLayoutId id="2147485109" r:id="rId16"/>
    <p:sldLayoutId id="2147485110" r:id="rId17"/>
  </p:sldLayoutIdLst>
  <p:hf hdr="0" ftr="0" dt="0"/>
  <p:txStyles>
    <p:titleStyle>
      <a:lvl1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accent2"/>
        </a:buClr>
        <a:buSzPct val="60000"/>
        <a:buFont typeface="Wingdings" pitchFamily="2" charset="2"/>
        <a:buChar char="l"/>
        <a:defRPr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50000"/>
        <a:buFont typeface="Wingdings" pitchFamily="2" charset="2"/>
        <a:buChar char="n"/>
        <a:defRPr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45000"/>
        <a:buFont typeface="Wingdings" pitchFamily="2" charset="2"/>
        <a:buChar char="n"/>
        <a:defRPr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gif"/><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9.xml"/><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0" y="1050925"/>
            <a:ext cx="9144000" cy="5843588"/>
          </a:xfrm>
          <a:prstGeom prst="rect">
            <a:avLst/>
          </a:prstGeom>
          <a:solidFill>
            <a:srgbClr val="000000"/>
          </a:solidFill>
          <a:ln w="9525" cap="flat" cmpd="sng" algn="ctr">
            <a:noFill/>
            <a:prstDash val="solid"/>
            <a:round/>
            <a:headEnd type="none" w="med" len="med"/>
            <a:tailEnd type="none" w="med" len="med"/>
          </a:ln>
          <a:effectLst/>
        </p:spPr>
        <p:txBody>
          <a:bodyPr/>
          <a:lstStyle/>
          <a:p>
            <a:pPr>
              <a:defRPr/>
            </a:pPr>
            <a:endParaRPr lang="en-US">
              <a:solidFill>
                <a:srgbClr val="FFFFFF"/>
              </a:solidFill>
              <a:cs typeface="+mn-cs"/>
            </a:endParaRPr>
          </a:p>
        </p:txBody>
      </p:sp>
      <p:sp>
        <p:nvSpPr>
          <p:cNvPr id="27" name="Rectangle 26"/>
          <p:cNvSpPr/>
          <p:nvPr/>
        </p:nvSpPr>
        <p:spPr bwMode="auto">
          <a:xfrm>
            <a:off x="0" y="0"/>
            <a:ext cx="9144000" cy="6858000"/>
          </a:xfrm>
          <a:prstGeom prst="rect">
            <a:avLst/>
          </a:prstGeom>
          <a:solidFill>
            <a:srgbClr val="000000"/>
          </a:solidFill>
          <a:ln w="9525" cap="flat" cmpd="sng" algn="ctr">
            <a:noFill/>
            <a:prstDash val="solid"/>
            <a:round/>
            <a:headEnd type="none" w="med" len="med"/>
            <a:tailEnd type="none" w="med" len="med"/>
          </a:ln>
          <a:effectLst/>
        </p:spPr>
        <p:txBody>
          <a:bodyPr/>
          <a:lstStyle/>
          <a:p>
            <a:pPr>
              <a:defRPr/>
            </a:pPr>
            <a:r>
              <a:rPr lang="en-US">
                <a:solidFill>
                  <a:srgbClr val="FFFFFF"/>
                </a:solidFill>
                <a:cs typeface="+mn-cs"/>
              </a:rPr>
              <a:t>   </a:t>
            </a:r>
          </a:p>
        </p:txBody>
      </p:sp>
      <p:sp>
        <p:nvSpPr>
          <p:cNvPr id="4" name="Rectangle 3"/>
          <p:cNvSpPr/>
          <p:nvPr/>
        </p:nvSpPr>
        <p:spPr bwMode="auto">
          <a:xfrm>
            <a:off x="1447800" y="0"/>
            <a:ext cx="6629400" cy="6858000"/>
          </a:xfrm>
          <a:prstGeom prst="rect">
            <a:avLst/>
          </a:prstGeom>
          <a:solidFill>
            <a:srgbClr val="000000"/>
          </a:solidFill>
          <a:ln w="9525" cap="flat" cmpd="sng" algn="ctr">
            <a:noFill/>
            <a:prstDash val="solid"/>
            <a:round/>
            <a:headEnd type="none" w="med" len="med"/>
            <a:tailEnd type="none" w="med" len="med"/>
          </a:ln>
          <a:effectLst/>
        </p:spPr>
        <p:txBody>
          <a:bodyPr/>
          <a:lstStyle/>
          <a:p>
            <a:pPr>
              <a:defRPr/>
            </a:pPr>
            <a:endParaRPr lang="en-US">
              <a:solidFill>
                <a:srgbClr val="FFFFFF"/>
              </a:solidFill>
              <a:cs typeface="+mn-cs"/>
            </a:endParaRPr>
          </a:p>
        </p:txBody>
      </p:sp>
      <p:sp>
        <p:nvSpPr>
          <p:cNvPr id="16" name="TextBox 15"/>
          <p:cNvSpPr txBox="1"/>
          <p:nvPr/>
        </p:nvSpPr>
        <p:spPr>
          <a:xfrm>
            <a:off x="213519" y="5473073"/>
            <a:ext cx="8716962" cy="1077913"/>
          </a:xfrm>
          <a:prstGeom prst="rect">
            <a:avLst/>
          </a:prstGeom>
          <a:noFill/>
        </p:spPr>
        <p:txBody>
          <a:bodyPr>
            <a:spAutoFit/>
          </a:bodyPr>
          <a:lstStyle/>
          <a:p>
            <a:pPr algn="ctr" eaLnBrk="1" fontAlgn="auto" hangingPunct="1">
              <a:spcBef>
                <a:spcPts val="0"/>
              </a:spcBef>
              <a:spcAft>
                <a:spcPts val="0"/>
              </a:spcAft>
              <a:defRPr/>
            </a:pPr>
            <a:r>
              <a:rPr lang="en-US" sz="1600" b="1" u="none" dirty="0">
                <a:solidFill>
                  <a:srgbClr val="FFFFFF"/>
                </a:solidFill>
                <a:latin typeface="Garamond"/>
                <a:cs typeface="+mn-cs"/>
              </a:rPr>
              <a:t>Vivek Verma, Massimo Biella, Jekan Thangavelautham</a:t>
            </a:r>
            <a:endParaRPr lang="en-US" sz="1600" b="1" u="none" baseline="30000" dirty="0">
              <a:solidFill>
                <a:srgbClr val="FFFFFF"/>
              </a:solidFill>
              <a:latin typeface="Garamond"/>
              <a:cs typeface="+mn-cs"/>
            </a:endParaRPr>
          </a:p>
          <a:p>
            <a:pPr algn="ctr" eaLnBrk="1" fontAlgn="auto" hangingPunct="1">
              <a:spcBef>
                <a:spcPts val="0"/>
              </a:spcBef>
              <a:spcAft>
                <a:spcPts val="0"/>
              </a:spcAft>
              <a:defRPr/>
            </a:pPr>
            <a:r>
              <a:rPr lang="en-US" sz="1600" b="1" u="none" dirty="0">
                <a:solidFill>
                  <a:srgbClr val="FFFFFF"/>
                </a:solidFill>
                <a:latin typeface="Garamond"/>
                <a:cs typeface="+mn-cs"/>
              </a:rPr>
              <a:t>Space and Terrestrial Robotic Exploration (SpaceTREx) Laboratory</a:t>
            </a:r>
          </a:p>
          <a:p>
            <a:pPr algn="ctr" eaLnBrk="1" fontAlgn="auto" hangingPunct="1">
              <a:spcBef>
                <a:spcPts val="0"/>
              </a:spcBef>
              <a:spcAft>
                <a:spcPts val="0"/>
              </a:spcAft>
              <a:defRPr/>
            </a:pPr>
            <a:r>
              <a:rPr lang="en-US" sz="1600" b="1" u="none" dirty="0">
                <a:solidFill>
                  <a:srgbClr val="FFFFFF"/>
                </a:solidFill>
                <a:latin typeface="Garamond"/>
                <a:cs typeface="+mn-cs"/>
              </a:rPr>
              <a:t>Aerospace and Mechanical Engineering Department</a:t>
            </a:r>
          </a:p>
          <a:p>
            <a:pPr algn="ctr" eaLnBrk="1" fontAlgn="auto" hangingPunct="1">
              <a:spcBef>
                <a:spcPts val="0"/>
              </a:spcBef>
              <a:spcAft>
                <a:spcPts val="0"/>
              </a:spcAft>
              <a:defRPr/>
            </a:pPr>
            <a:r>
              <a:rPr lang="en-US" sz="1600" b="1" u="none" dirty="0">
                <a:solidFill>
                  <a:srgbClr val="FFFFFF"/>
                </a:solidFill>
                <a:latin typeface="Garamond"/>
                <a:cs typeface="+mn-cs"/>
              </a:rPr>
              <a:t>University of Arizona</a:t>
            </a:r>
          </a:p>
        </p:txBody>
      </p:sp>
      <p:sp>
        <p:nvSpPr>
          <p:cNvPr id="6" name="TextBox 5"/>
          <p:cNvSpPr txBox="1"/>
          <p:nvPr/>
        </p:nvSpPr>
        <p:spPr>
          <a:xfrm>
            <a:off x="123825" y="4654693"/>
            <a:ext cx="9020175" cy="369332"/>
          </a:xfrm>
          <a:prstGeom prst="rect">
            <a:avLst/>
          </a:prstGeom>
          <a:noFill/>
        </p:spPr>
        <p:txBody>
          <a:bodyPr wrap="square" lIns="91440" tIns="45720" rIns="91440" bIns="45720" anchor="t">
            <a:spAutoFit/>
          </a:bodyPr>
          <a:lstStyle/>
          <a:p>
            <a:pPr algn="ctr"/>
            <a:r>
              <a:rPr lang="en-US" sz="1800" b="1" i="0" u="none" strike="noStrike" dirty="0">
                <a:effectLst/>
                <a:latin typeface="Arial" panose="020B0604020202020204" pitchFamily="34" charset="0"/>
              </a:rPr>
              <a:t> A Swarm Approach for Interstellar Object Intercept Missions </a:t>
            </a:r>
            <a:endParaRPr lang="en-US" sz="2200" b="1" u="none" dirty="0">
              <a:latin typeface="Garamond"/>
              <a:cs typeface="Arial"/>
            </a:endParaRPr>
          </a:p>
        </p:txBody>
      </p:sp>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998" y="1648077"/>
            <a:ext cx="2588005" cy="2619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5001" y="1424837"/>
            <a:ext cx="4373998" cy="2842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descr="Phaethon - Figure 3">
            <a:extLst>
              <a:ext uri="{FF2B5EF4-FFF2-40B4-BE49-F238E27FC236}">
                <a16:creationId xmlns:a16="http://schemas.microsoft.com/office/drawing/2014/main" id="{9CC569FD-54F0-4FD2-8814-433A6275191B}"/>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555995" y="1687387"/>
            <a:ext cx="2588005" cy="258800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1463" y="1696646"/>
            <a:ext cx="2095254" cy="2617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a:extLst>
              <a:ext uri="{FF2B5EF4-FFF2-40B4-BE49-F238E27FC236}">
                <a16:creationId xmlns:a16="http://schemas.microsoft.com/office/drawing/2014/main" id="{96A208DE-7F02-4BB2-8724-485416C4620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825" y="144463"/>
            <a:ext cx="1400175" cy="1100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a:extLst>
              <a:ext uri="{FF2B5EF4-FFF2-40B4-BE49-F238E27FC236}">
                <a16:creationId xmlns:a16="http://schemas.microsoft.com/office/drawing/2014/main" id="{468387D2-AE72-413D-B34D-D2DC78678A34}"/>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3791098" y="128131"/>
            <a:ext cx="1400175" cy="1115410"/>
          </a:xfrm>
          <a:prstGeom prst="rect">
            <a:avLst/>
          </a:prstGeom>
        </p:spPr>
      </p:pic>
      <p:pic>
        <p:nvPicPr>
          <p:cNvPr id="20" name="Picture 19" descr="A picture containing diagram&#10;&#10;Description automatically generated">
            <a:extLst>
              <a:ext uri="{FF2B5EF4-FFF2-40B4-BE49-F238E27FC236}">
                <a16:creationId xmlns:a16="http://schemas.microsoft.com/office/drawing/2014/main" id="{9788B97C-4AC2-4BEE-9C47-1DC1E2DAA1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2685" y="53965"/>
            <a:ext cx="1200430" cy="1236259"/>
          </a:xfrm>
          <a:prstGeom prst="rect">
            <a:avLst/>
          </a:prstGeom>
        </p:spPr>
      </p:pic>
      <p:pic>
        <p:nvPicPr>
          <p:cNvPr id="21" name="Picture 20" descr="Logo&#10;&#10;Description automatically generated">
            <a:extLst>
              <a:ext uri="{FF2B5EF4-FFF2-40B4-BE49-F238E27FC236}">
                <a16:creationId xmlns:a16="http://schemas.microsoft.com/office/drawing/2014/main" id="{B2DB358E-6B41-48D0-B773-6CDFDEDEDB1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48171" y="62805"/>
            <a:ext cx="1200429" cy="12289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2250"/>
                                        <p:tgtEl>
                                          <p:spTgt spid="4100"/>
                                        </p:tgtEl>
                                      </p:cBhvr>
                                    </p:animEffect>
                                  </p:childTnLst>
                                </p:cTn>
                              </p:par>
                            </p:childTnLst>
                          </p:cTn>
                        </p:par>
                        <p:par>
                          <p:cTn id="8" fill="hold">
                            <p:stCondLst>
                              <p:cond delay="2250"/>
                            </p:stCondLst>
                            <p:childTnLst>
                              <p:par>
                                <p:cTn id="9" presetID="10" presetClass="entr" presetSubtype="0"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500"/>
                                        <p:tgtEl>
                                          <p:spTgt spid="4098"/>
                                        </p:tgtEl>
                                      </p:cBhvr>
                                    </p:animEffect>
                                  </p:childTnLst>
                                </p:cTn>
                              </p:par>
                            </p:childTnLst>
                          </p:cTn>
                        </p:par>
                        <p:par>
                          <p:cTn id="12" fill="hold">
                            <p:stCondLst>
                              <p:cond delay="2750"/>
                            </p:stCondLst>
                            <p:childTnLst>
                              <p:par>
                                <p:cTn id="13" presetID="10" presetClass="entr" presetSubtype="0" fill="hold" nodeType="after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fade">
                                      <p:cBhvr>
                                        <p:cTn id="15" dur="500"/>
                                        <p:tgtEl>
                                          <p:spTgt spid="4099"/>
                                        </p:tgtEl>
                                      </p:cBhvr>
                                    </p:animEffect>
                                  </p:childTnLst>
                                </p:cTn>
                              </p:par>
                            </p:childTnLst>
                          </p:cTn>
                        </p:par>
                        <p:par>
                          <p:cTn id="16" fill="hold">
                            <p:stCondLst>
                              <p:cond delay="3250"/>
                            </p:stCondLst>
                            <p:childTnLst>
                              <p:par>
                                <p:cTn id="17" presetID="10" presetClass="entr" presetSubtype="0" fill="hold" nodeType="afterEffect">
                                  <p:stCondLst>
                                    <p:cond delay="0"/>
                                  </p:stCondLst>
                                  <p:childTnLst>
                                    <p:set>
                                      <p:cBhvr>
                                        <p:cTn id="18" dur="1" fill="hold">
                                          <p:stCondLst>
                                            <p:cond delay="0"/>
                                          </p:stCondLst>
                                        </p:cTn>
                                        <p:tgtEl>
                                          <p:spTgt spid="7172"/>
                                        </p:tgtEl>
                                        <p:attrNameLst>
                                          <p:attrName>style.visibility</p:attrName>
                                        </p:attrNameLst>
                                      </p:cBhvr>
                                      <p:to>
                                        <p:strVal val="visible"/>
                                      </p:to>
                                    </p:set>
                                    <p:animEffect transition="in" filter="fade">
                                      <p:cBhvr>
                                        <p:cTn id="19"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Approach</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1006FC-1D68-4417-BB1D-FE12C08B5C51}"/>
                  </a:ext>
                </a:extLst>
              </p:cNvPr>
              <p:cNvSpPr>
                <a:spLocks noGrp="1"/>
              </p:cNvSpPr>
              <p:nvPr>
                <p:ph idx="1"/>
              </p:nvPr>
            </p:nvSpPr>
            <p:spPr/>
            <p:txBody>
              <a:bodyPr/>
              <a:lstStyle/>
              <a:p>
                <a:r>
                  <a:rPr lang="en-US" dirty="0"/>
                  <a:t>Measure 4 Key “Performance” Metrics</a:t>
                </a:r>
              </a:p>
              <a:p>
                <a:pPr lvl="2"/>
                <a14:m>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b="1" i="1" smtClean="0">
                            <a:latin typeface="Cambria Math" panose="02040503050406030204" pitchFamily="18" charset="0"/>
                            <a:ea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𝒓</m:t>
                        </m:r>
                      </m:e>
                      <m:sub>
                        <m:r>
                          <a:rPr lang="en-US" b="1" i="1" smtClean="0">
                            <a:latin typeface="Cambria Math" panose="02040503050406030204" pitchFamily="18" charset="0"/>
                            <a:ea typeface="Cambria Math" panose="02040503050406030204" pitchFamily="18" charset="0"/>
                          </a:rPr>
                          <m:t>𝒔𝒄</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𝒊𝒔𝒐</m:t>
                        </m:r>
                      </m:sub>
                    </m:sSub>
                  </m:oMath>
                </a14:m>
                <a:endParaRPr lang="en-US" b="1" i="1" dirty="0">
                  <a:latin typeface="Cambria Math" panose="02040503050406030204" pitchFamily="18" charset="0"/>
                  <a:ea typeface="Cambria Math" panose="02040503050406030204" pitchFamily="18" charset="0"/>
                </a:endParaRPr>
              </a:p>
              <a:p>
                <a:pPr lvl="2"/>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𝒗</m:t>
                        </m:r>
                      </m:e>
                      <m:sub>
                        <m:r>
                          <a:rPr lang="en-US" b="1" i="1" smtClean="0">
                            <a:latin typeface="Cambria Math" panose="02040503050406030204" pitchFamily="18" charset="0"/>
                            <a:ea typeface="Cambria Math" panose="02040503050406030204" pitchFamily="18" charset="0"/>
                          </a:rPr>
                          <m:t>𝒔𝒄</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𝒊𝒔𝒐</m:t>
                        </m:r>
                      </m:sub>
                    </m:sSub>
                  </m:oMath>
                </a14:m>
                <a:endParaRPr lang="en-US" b="1" i="1" dirty="0">
                  <a:latin typeface="Cambria Math" panose="02040503050406030204" pitchFamily="18" charset="0"/>
                  <a:ea typeface="Cambria Math" panose="02040503050406030204" pitchFamily="18" charset="0"/>
                </a:endParaRPr>
              </a:p>
              <a:p>
                <a:pPr lvl="2"/>
                <a14:m>
                  <m:oMath xmlns:m="http://schemas.openxmlformats.org/officeDocument/2006/math">
                    <m:r>
                      <m:rPr>
                        <m:sty m:val="p"/>
                      </m:rPr>
                      <a:rPr lang="el-GR" b="1" i="1" smtClean="0">
                        <a:latin typeface="Cambria Math" panose="02040503050406030204" pitchFamily="18" charset="0"/>
                        <a:ea typeface="Cambria Math" panose="02040503050406030204" pitchFamily="18" charset="0"/>
                      </a:rPr>
                      <m:t>Ψ</m:t>
                    </m:r>
                  </m:oMath>
                </a14:m>
                <a:r>
                  <a:rPr lang="en-US" b="1" i="1" dirty="0">
                    <a:latin typeface="+mj-lt"/>
                    <a:ea typeface="Cambria Math" panose="02040503050406030204" pitchFamily="18" charset="0"/>
                  </a:rPr>
                  <a:t> </a:t>
                </a:r>
                <a:r>
                  <a:rPr lang="en-US" sz="1800" b="0" dirty="0">
                    <a:ea typeface="Cambria Math" panose="02040503050406030204" pitchFamily="18" charset="0"/>
                  </a:rPr>
                  <a:t>(Jupiter-ISO at 6AU</a:t>
                </a:r>
                <a:r>
                  <a:rPr lang="en-US" sz="1800" b="0" dirty="0">
                    <a:latin typeface="+mj-lt"/>
                    <a:ea typeface="Cambria Math" panose="02040503050406030204" pitchFamily="18" charset="0"/>
                  </a:rPr>
                  <a:t>)</a:t>
                </a:r>
              </a:p>
              <a:p>
                <a:pPr lvl="2"/>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dirty="0" smtClean="0">
                            <a:latin typeface="Cambria Math" panose="02040503050406030204" pitchFamily="18" charset="0"/>
                          </a:rPr>
                        </m:ctrlPr>
                      </m:sSubPr>
                      <m:e>
                        <m:r>
                          <a:rPr lang="en-US" b="1" i="1" dirty="0" smtClean="0">
                            <a:latin typeface="Cambria Math" panose="02040503050406030204" pitchFamily="18" charset="0"/>
                          </a:rPr>
                          <m:t>𝒗</m:t>
                        </m:r>
                      </m:e>
                      <m:sub>
                        <m:r>
                          <a:rPr lang="en-US" b="1" i="1" dirty="0" smtClean="0">
                            <a:latin typeface="Cambria Math" panose="02040503050406030204" pitchFamily="18" charset="0"/>
                          </a:rPr>
                          <m:t>𝒍𝒂𝒎𝒃𝒆𝒓𝒕</m:t>
                        </m:r>
                      </m:sub>
                    </m:sSub>
                  </m:oMath>
                </a14:m>
                <a:endParaRPr lang="en-US" dirty="0"/>
              </a:p>
              <a:p>
                <a:pPr marL="457200" lvl="1" indent="0">
                  <a:buNone/>
                </a:pPr>
                <a:endParaRPr lang="en-US" sz="1800" b="0" dirty="0"/>
              </a:p>
              <a:p>
                <a:pPr marL="457200" lvl="1" indent="0">
                  <a:buNone/>
                </a:pPr>
                <a:r>
                  <a:rPr lang="en-US" sz="1800" b="0" dirty="0"/>
                  <a:t>where: </a:t>
                </a:r>
              </a:p>
            </p:txBody>
          </p:sp>
        </mc:Choice>
        <mc:Fallback xmlns="">
          <p:sp>
            <p:nvSpPr>
              <p:cNvPr id="3" name="Content Placeholder 2">
                <a:extLst>
                  <a:ext uri="{FF2B5EF4-FFF2-40B4-BE49-F238E27FC236}">
                    <a16:creationId xmlns:a16="http://schemas.microsoft.com/office/drawing/2014/main" id="{041006FC-1D68-4417-BB1D-FE12C08B5C51}"/>
                  </a:ext>
                </a:extLst>
              </p:cNvPr>
              <p:cNvSpPr>
                <a:spLocks noGrp="1" noRot="1" noChangeAspect="1" noMove="1" noResize="1" noEditPoints="1" noAdjustHandles="1" noChangeArrowheads="1" noChangeShapeType="1" noTextEdit="1"/>
              </p:cNvSpPr>
              <p:nvPr>
                <p:ph idx="1"/>
              </p:nvPr>
            </p:nvSpPr>
            <p:spPr>
              <a:blipFill>
                <a:blip r:embed="rId3"/>
                <a:stretch>
                  <a:fillRect l="-455" t="-1705"/>
                </a:stretch>
              </a:blipFill>
            </p:spPr>
            <p:txBody>
              <a:bodyPr/>
              <a:lstStyle/>
              <a:p>
                <a:r>
                  <a:rPr lang="en-US">
                    <a:noFill/>
                  </a:rPr>
                  <a:t> </a:t>
                </a:r>
              </a:p>
            </p:txBody>
          </p:sp>
        </mc:Fallback>
      </mc:AlternateContent>
      <p:pic>
        <p:nvPicPr>
          <p:cNvPr id="5" name="Picture 4" descr="Chart, diagram&#10;&#10;Description automatically generated">
            <a:extLst>
              <a:ext uri="{FF2B5EF4-FFF2-40B4-BE49-F238E27FC236}">
                <a16:creationId xmlns:a16="http://schemas.microsoft.com/office/drawing/2014/main" id="{1391140E-A3D2-0107-A553-A96253D2C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2819400"/>
            <a:ext cx="5130800" cy="3848100"/>
          </a:xfrm>
          <a:prstGeom prst="rect">
            <a:avLst/>
          </a:prstGeom>
        </p:spPr>
      </p:pic>
      <p:pic>
        <p:nvPicPr>
          <p:cNvPr id="8" name="Picture 7">
            <a:extLst>
              <a:ext uri="{FF2B5EF4-FFF2-40B4-BE49-F238E27FC236}">
                <a16:creationId xmlns:a16="http://schemas.microsoft.com/office/drawing/2014/main" id="{EB77FF9E-3DE9-D195-E3AB-C85ADAECAF6D}"/>
              </a:ext>
            </a:extLst>
          </p:cNvPr>
          <p:cNvPicPr>
            <a:picLocks noChangeAspect="1"/>
          </p:cNvPicPr>
          <p:nvPr/>
        </p:nvPicPr>
        <p:blipFill rotWithShape="1">
          <a:blip r:embed="rId5"/>
          <a:srcRect t="8420"/>
          <a:stretch/>
        </p:blipFill>
        <p:spPr>
          <a:xfrm>
            <a:off x="990600" y="4895850"/>
            <a:ext cx="2057400" cy="628062"/>
          </a:xfrm>
          <a:prstGeom prst="rect">
            <a:avLst/>
          </a:prstGeom>
        </p:spPr>
      </p:pic>
    </p:spTree>
    <p:extLst>
      <p:ext uri="{BB962C8B-B14F-4D97-AF65-F5344CB8AC3E}">
        <p14:creationId xmlns:p14="http://schemas.microsoft.com/office/powerpoint/2010/main" val="2181445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Simulations and Results</a:t>
            </a:r>
          </a:p>
        </p:txBody>
      </p:sp>
      <p:sp>
        <p:nvSpPr>
          <p:cNvPr id="8" name="TextBox 7">
            <a:extLst>
              <a:ext uri="{FF2B5EF4-FFF2-40B4-BE49-F238E27FC236}">
                <a16:creationId xmlns:a16="http://schemas.microsoft.com/office/drawing/2014/main" id="{CD726715-A9D9-A696-2DA8-05F06A4737BD}"/>
              </a:ext>
            </a:extLst>
          </p:cNvPr>
          <p:cNvSpPr txBox="1"/>
          <p:nvPr/>
        </p:nvSpPr>
        <p:spPr>
          <a:xfrm>
            <a:off x="1524000" y="6400800"/>
            <a:ext cx="5029200" cy="276999"/>
          </a:xfrm>
          <a:prstGeom prst="rect">
            <a:avLst/>
          </a:prstGeom>
          <a:noFill/>
        </p:spPr>
        <p:txBody>
          <a:bodyPr wrap="square">
            <a:spAutoFit/>
          </a:bodyPr>
          <a:lstStyle/>
          <a:p>
            <a:pPr algn="ctr"/>
            <a:r>
              <a:rPr lang="en-US" sz="1200" u="none" dirty="0">
                <a:solidFill>
                  <a:schemeClr val="bg2"/>
                </a:solidFill>
                <a:latin typeface="+mn-lt"/>
              </a:rPr>
              <a:t>Figure 9: Relative position ∆</a:t>
            </a:r>
            <a:r>
              <a:rPr lang="en-US" sz="1200" b="1" u="none" dirty="0">
                <a:solidFill>
                  <a:schemeClr val="bg2"/>
                </a:solidFill>
                <a:latin typeface="+mn-lt"/>
              </a:rPr>
              <a:t>r </a:t>
            </a:r>
            <a:r>
              <a:rPr lang="en-US" sz="1200" u="none" dirty="0">
                <a:solidFill>
                  <a:schemeClr val="bg2"/>
                </a:solidFill>
                <a:latin typeface="+mn-lt"/>
              </a:rPr>
              <a:t>ranking for 1I/2017 U1 ‘Oumuamua</a:t>
            </a:r>
            <a:r>
              <a:rPr lang="en-US" sz="1200" b="1" u="none" dirty="0">
                <a:solidFill>
                  <a:schemeClr val="bg2"/>
                </a:solidFill>
                <a:latin typeface="+mn-lt"/>
              </a:rPr>
              <a:t> </a:t>
            </a:r>
          </a:p>
        </p:txBody>
      </p:sp>
      <p:pic>
        <p:nvPicPr>
          <p:cNvPr id="11" name="Content Placeholder 10" descr="Table&#10;&#10;Description automatically generated">
            <a:extLst>
              <a:ext uri="{FF2B5EF4-FFF2-40B4-BE49-F238E27FC236}">
                <a16:creationId xmlns:a16="http://schemas.microsoft.com/office/drawing/2014/main" id="{5BF3EA12-945D-8039-6AFE-8B08783DA7E1}"/>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2911" r="5122"/>
          <a:stretch/>
        </p:blipFill>
        <p:spPr>
          <a:xfrm>
            <a:off x="1714500" y="2174099"/>
            <a:ext cx="5715000" cy="4110001"/>
          </a:xfrm>
        </p:spPr>
      </p:pic>
      <p:sp>
        <p:nvSpPr>
          <p:cNvPr id="3" name="Content Placeholder 2">
            <a:extLst>
              <a:ext uri="{FF2B5EF4-FFF2-40B4-BE49-F238E27FC236}">
                <a16:creationId xmlns:a16="http://schemas.microsoft.com/office/drawing/2014/main" id="{52A3A60C-958C-F117-6A40-2524F542C926}"/>
              </a:ext>
            </a:extLst>
          </p:cNvPr>
          <p:cNvSpPr txBox="1">
            <a:spLocks/>
          </p:cNvSpPr>
          <p:nvPr/>
        </p:nvSpPr>
        <p:spPr bwMode="auto">
          <a:xfrm>
            <a:off x="533400" y="1703987"/>
            <a:ext cx="8382000" cy="44634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itchFamily="2" charset="2"/>
              <a:buChar char="l"/>
              <a:defRPr sz="2800" b="1">
                <a:solidFill>
                  <a:schemeClr val="bg2"/>
                </a:solidFill>
                <a:effectLst/>
                <a:latin typeface="+mn-lt"/>
                <a:ea typeface="+mn-ea"/>
                <a:cs typeface="+mn-cs"/>
              </a:defRPr>
            </a:lvl1pPr>
            <a:lvl2pPr marL="742950" indent="-285750" algn="l" rtl="0" eaLnBrk="0" fontAlgn="base" hangingPunct="0">
              <a:spcBef>
                <a:spcPct val="20000"/>
              </a:spcBef>
              <a:spcAft>
                <a:spcPct val="0"/>
              </a:spcAft>
              <a:buClr>
                <a:schemeClr val="bg2"/>
              </a:buClr>
              <a:buSzPct val="50000"/>
              <a:buFont typeface="Wingdings" pitchFamily="2" charset="2"/>
              <a:buChar char="n"/>
              <a:defRPr sz="2800" b="1">
                <a:solidFill>
                  <a:schemeClr val="bg2"/>
                </a:solidFill>
                <a:effectLst/>
                <a:latin typeface="+mn-lt"/>
              </a:defRPr>
            </a:lvl2pPr>
            <a:lvl3pPr marL="1143000" indent="-228600" algn="l" rtl="0" eaLnBrk="0" fontAlgn="base" hangingPunct="0">
              <a:spcBef>
                <a:spcPct val="20000"/>
              </a:spcBef>
              <a:spcAft>
                <a:spcPct val="0"/>
              </a:spcAft>
              <a:buClr>
                <a:schemeClr val="bg1"/>
              </a:buClr>
              <a:buSzPct val="45000"/>
              <a:buFont typeface="Wingdings" pitchFamily="2" charset="2"/>
              <a:buChar char="n"/>
              <a:defRPr sz="2400" b="1">
                <a:solidFill>
                  <a:schemeClr val="bg2"/>
                </a:solidFill>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bg2"/>
                </a:solidFill>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bg2"/>
                </a:solidFill>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a:lstStyle>
          <a:p>
            <a:r>
              <a:rPr lang="en-US" u="none" kern="0" dirty="0"/>
              <a:t>Best locations are near or about Mercury’s orbit.</a:t>
            </a:r>
          </a:p>
          <a:p>
            <a:endParaRPr lang="en-US" u="none" kern="0" dirty="0"/>
          </a:p>
        </p:txBody>
      </p:sp>
    </p:spTree>
    <p:extLst>
      <p:ext uri="{BB962C8B-B14F-4D97-AF65-F5344CB8AC3E}">
        <p14:creationId xmlns:p14="http://schemas.microsoft.com/office/powerpoint/2010/main" val="3446905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Simulations and Results</a:t>
            </a:r>
          </a:p>
        </p:txBody>
      </p:sp>
      <p:sp>
        <p:nvSpPr>
          <p:cNvPr id="9" name="TextBox 8">
            <a:extLst>
              <a:ext uri="{FF2B5EF4-FFF2-40B4-BE49-F238E27FC236}">
                <a16:creationId xmlns:a16="http://schemas.microsoft.com/office/drawing/2014/main" id="{360B5472-5C5B-2AAB-3BC8-5B36D1A136D9}"/>
              </a:ext>
            </a:extLst>
          </p:cNvPr>
          <p:cNvSpPr txBox="1"/>
          <p:nvPr/>
        </p:nvSpPr>
        <p:spPr>
          <a:xfrm>
            <a:off x="1828800" y="6499664"/>
            <a:ext cx="5676900" cy="276999"/>
          </a:xfrm>
          <a:prstGeom prst="rect">
            <a:avLst/>
          </a:prstGeom>
          <a:noFill/>
        </p:spPr>
        <p:txBody>
          <a:bodyPr wrap="square">
            <a:spAutoFit/>
          </a:bodyPr>
          <a:lstStyle/>
          <a:p>
            <a:pPr algn="ctr"/>
            <a:r>
              <a:rPr lang="en-US" sz="1200" u="none" dirty="0">
                <a:solidFill>
                  <a:schemeClr val="bg2"/>
                </a:solidFill>
                <a:latin typeface="+mn-lt"/>
              </a:rPr>
              <a:t>Figure 10: Relative velocity ∆</a:t>
            </a:r>
            <a:r>
              <a:rPr lang="en-US" sz="1200" b="1" u="none" dirty="0">
                <a:solidFill>
                  <a:schemeClr val="bg2"/>
                </a:solidFill>
                <a:latin typeface="+mn-lt"/>
              </a:rPr>
              <a:t>v </a:t>
            </a:r>
            <a:r>
              <a:rPr lang="en-US" sz="1200" u="none" dirty="0">
                <a:solidFill>
                  <a:schemeClr val="bg2"/>
                </a:solidFill>
                <a:latin typeface="+mn-lt"/>
              </a:rPr>
              <a:t>ranking for 1I/2017 U1 ‘Oumuamua</a:t>
            </a:r>
            <a:r>
              <a:rPr lang="en-US" sz="1200" b="1" u="none" dirty="0">
                <a:solidFill>
                  <a:schemeClr val="bg2"/>
                </a:solidFill>
                <a:latin typeface="+mn-lt"/>
              </a:rPr>
              <a:t> </a:t>
            </a:r>
          </a:p>
        </p:txBody>
      </p:sp>
      <p:pic>
        <p:nvPicPr>
          <p:cNvPr id="5" name="Picture 4" descr="Table, treemap chart&#10;&#10;Description automatically generated">
            <a:extLst>
              <a:ext uri="{FF2B5EF4-FFF2-40B4-BE49-F238E27FC236}">
                <a16:creationId xmlns:a16="http://schemas.microsoft.com/office/drawing/2014/main" id="{A6F2DE77-0F81-A601-4F1D-A546F32BD5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23" r="3523"/>
          <a:stretch/>
        </p:blipFill>
        <p:spPr>
          <a:xfrm>
            <a:off x="1742715" y="2150482"/>
            <a:ext cx="5658570" cy="4349182"/>
          </a:xfrm>
          <a:prstGeom prst="rect">
            <a:avLst/>
          </a:prstGeom>
        </p:spPr>
      </p:pic>
      <p:sp>
        <p:nvSpPr>
          <p:cNvPr id="6" name="Content Placeholder 2">
            <a:extLst>
              <a:ext uri="{FF2B5EF4-FFF2-40B4-BE49-F238E27FC236}">
                <a16:creationId xmlns:a16="http://schemas.microsoft.com/office/drawing/2014/main" id="{4F193FF8-86D2-52A4-2C50-7D580497CEE1}"/>
              </a:ext>
            </a:extLst>
          </p:cNvPr>
          <p:cNvSpPr txBox="1">
            <a:spLocks/>
          </p:cNvSpPr>
          <p:nvPr/>
        </p:nvSpPr>
        <p:spPr bwMode="auto">
          <a:xfrm>
            <a:off x="457200" y="1676400"/>
            <a:ext cx="8382000" cy="44634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itchFamily="2" charset="2"/>
              <a:buChar char="l"/>
              <a:defRPr sz="2800" b="1">
                <a:solidFill>
                  <a:schemeClr val="bg2"/>
                </a:solidFill>
                <a:effectLst/>
                <a:latin typeface="+mn-lt"/>
                <a:ea typeface="+mn-ea"/>
                <a:cs typeface="+mn-cs"/>
              </a:defRPr>
            </a:lvl1pPr>
            <a:lvl2pPr marL="742950" indent="-285750" algn="l" rtl="0" eaLnBrk="0" fontAlgn="base" hangingPunct="0">
              <a:spcBef>
                <a:spcPct val="20000"/>
              </a:spcBef>
              <a:spcAft>
                <a:spcPct val="0"/>
              </a:spcAft>
              <a:buClr>
                <a:schemeClr val="bg2"/>
              </a:buClr>
              <a:buSzPct val="50000"/>
              <a:buFont typeface="Wingdings" pitchFamily="2" charset="2"/>
              <a:buChar char="n"/>
              <a:defRPr sz="2800" b="1">
                <a:solidFill>
                  <a:schemeClr val="bg2"/>
                </a:solidFill>
                <a:effectLst/>
                <a:latin typeface="+mn-lt"/>
              </a:defRPr>
            </a:lvl2pPr>
            <a:lvl3pPr marL="1143000" indent="-228600" algn="l" rtl="0" eaLnBrk="0" fontAlgn="base" hangingPunct="0">
              <a:spcBef>
                <a:spcPct val="20000"/>
              </a:spcBef>
              <a:spcAft>
                <a:spcPct val="0"/>
              </a:spcAft>
              <a:buClr>
                <a:schemeClr val="bg1"/>
              </a:buClr>
              <a:buSzPct val="45000"/>
              <a:buFont typeface="Wingdings" pitchFamily="2" charset="2"/>
              <a:buChar char="n"/>
              <a:defRPr sz="2400" b="1">
                <a:solidFill>
                  <a:schemeClr val="bg2"/>
                </a:solidFill>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bg2"/>
                </a:solidFill>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bg2"/>
                </a:solidFill>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a:lstStyle>
          <a:p>
            <a:r>
              <a:rPr lang="en-US" u="none" kern="0" dirty="0"/>
              <a:t>Best locations are near Sun and Mercury.</a:t>
            </a:r>
          </a:p>
          <a:p>
            <a:endParaRPr lang="en-US" u="none" kern="0" dirty="0"/>
          </a:p>
        </p:txBody>
      </p:sp>
    </p:spTree>
    <p:extLst>
      <p:ext uri="{BB962C8B-B14F-4D97-AF65-F5344CB8AC3E}">
        <p14:creationId xmlns:p14="http://schemas.microsoft.com/office/powerpoint/2010/main" val="3367983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Simulations and Results</a:t>
            </a:r>
          </a:p>
        </p:txBody>
      </p:sp>
      <p:pic>
        <p:nvPicPr>
          <p:cNvPr id="5" name="Content Placeholder 4" descr="A picture containing graphical user interface&#10;&#10;Description automatically generated">
            <a:extLst>
              <a:ext uri="{FF2B5EF4-FFF2-40B4-BE49-F238E27FC236}">
                <a16:creationId xmlns:a16="http://schemas.microsoft.com/office/drawing/2014/main" id="{6AB9C73F-9BD9-906F-3B40-CED189B4FD0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26373" y="2475740"/>
            <a:ext cx="5774381" cy="4204900"/>
          </a:xfrm>
        </p:spPr>
      </p:pic>
      <p:sp>
        <p:nvSpPr>
          <p:cNvPr id="4" name="TextBox 3">
            <a:extLst>
              <a:ext uri="{FF2B5EF4-FFF2-40B4-BE49-F238E27FC236}">
                <a16:creationId xmlns:a16="http://schemas.microsoft.com/office/drawing/2014/main" id="{88881D56-DAF6-A255-3AB2-3F1426087C31}"/>
              </a:ext>
            </a:extLst>
          </p:cNvPr>
          <p:cNvSpPr txBox="1"/>
          <p:nvPr/>
        </p:nvSpPr>
        <p:spPr>
          <a:xfrm>
            <a:off x="2479964" y="6581001"/>
            <a:ext cx="4267200" cy="276999"/>
          </a:xfrm>
          <a:prstGeom prst="rect">
            <a:avLst/>
          </a:prstGeom>
          <a:noFill/>
        </p:spPr>
        <p:txBody>
          <a:bodyPr wrap="square">
            <a:spAutoFit/>
          </a:bodyPr>
          <a:lstStyle/>
          <a:p>
            <a:pPr algn="ctr"/>
            <a:r>
              <a:rPr lang="en-US" sz="1200" u="none" dirty="0">
                <a:solidFill>
                  <a:schemeClr val="bg2"/>
                </a:solidFill>
                <a:latin typeface="+mn-lt"/>
              </a:rPr>
              <a:t>Figure 11: Lambert’s ∆</a:t>
            </a:r>
            <a:r>
              <a:rPr lang="en-US" sz="1200" b="1" u="none" dirty="0">
                <a:solidFill>
                  <a:schemeClr val="bg2"/>
                </a:solidFill>
                <a:latin typeface="+mn-lt"/>
              </a:rPr>
              <a:t>r </a:t>
            </a:r>
            <a:r>
              <a:rPr lang="en-US" sz="1200" u="none" dirty="0">
                <a:solidFill>
                  <a:schemeClr val="bg2"/>
                </a:solidFill>
                <a:latin typeface="+mn-lt"/>
              </a:rPr>
              <a:t>ranking for 1I/2017 U1 ‘Oumuamua</a:t>
            </a:r>
            <a:r>
              <a:rPr lang="en-US" sz="1200" b="1" u="none" dirty="0">
                <a:solidFill>
                  <a:schemeClr val="bg2"/>
                </a:solidFill>
                <a:latin typeface="+mn-lt"/>
              </a:rPr>
              <a:t> </a:t>
            </a:r>
          </a:p>
        </p:txBody>
      </p:sp>
      <p:sp>
        <p:nvSpPr>
          <p:cNvPr id="3" name="Content Placeholder 2">
            <a:extLst>
              <a:ext uri="{FF2B5EF4-FFF2-40B4-BE49-F238E27FC236}">
                <a16:creationId xmlns:a16="http://schemas.microsoft.com/office/drawing/2014/main" id="{E013EEFE-D249-2ECA-A203-E272A75623EB}"/>
              </a:ext>
            </a:extLst>
          </p:cNvPr>
          <p:cNvSpPr txBox="1">
            <a:spLocks/>
          </p:cNvSpPr>
          <p:nvPr/>
        </p:nvSpPr>
        <p:spPr bwMode="auto">
          <a:xfrm>
            <a:off x="422564" y="1753591"/>
            <a:ext cx="8382000" cy="83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itchFamily="2" charset="2"/>
              <a:buChar char="l"/>
              <a:defRPr sz="2800" b="1">
                <a:solidFill>
                  <a:schemeClr val="bg2"/>
                </a:solidFill>
                <a:effectLst/>
                <a:latin typeface="+mn-lt"/>
                <a:ea typeface="+mn-ea"/>
                <a:cs typeface="+mn-cs"/>
              </a:defRPr>
            </a:lvl1pPr>
            <a:lvl2pPr marL="742950" indent="-285750" algn="l" rtl="0" eaLnBrk="0" fontAlgn="base" hangingPunct="0">
              <a:spcBef>
                <a:spcPct val="20000"/>
              </a:spcBef>
              <a:spcAft>
                <a:spcPct val="0"/>
              </a:spcAft>
              <a:buClr>
                <a:schemeClr val="bg2"/>
              </a:buClr>
              <a:buSzPct val="50000"/>
              <a:buFont typeface="Wingdings" pitchFamily="2" charset="2"/>
              <a:buChar char="n"/>
              <a:defRPr sz="2800" b="1">
                <a:solidFill>
                  <a:schemeClr val="bg2"/>
                </a:solidFill>
                <a:effectLst/>
                <a:latin typeface="+mn-lt"/>
              </a:defRPr>
            </a:lvl2pPr>
            <a:lvl3pPr marL="1143000" indent="-228600" algn="l" rtl="0" eaLnBrk="0" fontAlgn="base" hangingPunct="0">
              <a:spcBef>
                <a:spcPct val="20000"/>
              </a:spcBef>
              <a:spcAft>
                <a:spcPct val="0"/>
              </a:spcAft>
              <a:buClr>
                <a:schemeClr val="bg1"/>
              </a:buClr>
              <a:buSzPct val="45000"/>
              <a:buFont typeface="Wingdings" pitchFamily="2" charset="2"/>
              <a:buChar char="n"/>
              <a:defRPr sz="2400" b="1">
                <a:solidFill>
                  <a:schemeClr val="bg2"/>
                </a:solidFill>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bg2"/>
                </a:solidFill>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bg2"/>
                </a:solidFill>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a:lstStyle>
          <a:p>
            <a:r>
              <a:rPr lang="en-US" u="none" kern="0" dirty="0"/>
              <a:t>Smallest values of delta-v being close to Jupiter’s orbit though not too close.</a:t>
            </a:r>
          </a:p>
          <a:p>
            <a:endParaRPr lang="en-US" u="none" kern="0" dirty="0"/>
          </a:p>
        </p:txBody>
      </p:sp>
    </p:spTree>
    <p:extLst>
      <p:ext uri="{BB962C8B-B14F-4D97-AF65-F5344CB8AC3E}">
        <p14:creationId xmlns:p14="http://schemas.microsoft.com/office/powerpoint/2010/main" val="395669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Simulations and Results</a:t>
            </a:r>
          </a:p>
        </p:txBody>
      </p:sp>
      <p:sp>
        <p:nvSpPr>
          <p:cNvPr id="4" name="TextBox 3">
            <a:extLst>
              <a:ext uri="{FF2B5EF4-FFF2-40B4-BE49-F238E27FC236}">
                <a16:creationId xmlns:a16="http://schemas.microsoft.com/office/drawing/2014/main" id="{88881D56-DAF6-A255-3AB2-3F1426087C31}"/>
              </a:ext>
            </a:extLst>
          </p:cNvPr>
          <p:cNvSpPr txBox="1"/>
          <p:nvPr/>
        </p:nvSpPr>
        <p:spPr>
          <a:xfrm>
            <a:off x="1981200" y="6296389"/>
            <a:ext cx="5181600" cy="276999"/>
          </a:xfrm>
          <a:prstGeom prst="rect">
            <a:avLst/>
          </a:prstGeom>
          <a:noFill/>
        </p:spPr>
        <p:txBody>
          <a:bodyPr wrap="square">
            <a:spAutoFit/>
          </a:bodyPr>
          <a:lstStyle/>
          <a:p>
            <a:pPr algn="ctr"/>
            <a:r>
              <a:rPr lang="en-US" sz="1200" u="none" dirty="0">
                <a:solidFill>
                  <a:schemeClr val="bg2"/>
                </a:solidFill>
                <a:latin typeface="+mn-lt"/>
              </a:rPr>
              <a:t>Table 1: Minimum Values of KPP recorded from Different ISO Orbital Parameters</a:t>
            </a:r>
            <a:endParaRPr lang="en-US" sz="1200" b="1" u="none" dirty="0">
              <a:solidFill>
                <a:schemeClr val="bg2"/>
              </a:solidFill>
              <a:latin typeface="+mn-lt"/>
            </a:endParaRPr>
          </a:p>
        </p:txBody>
      </p:sp>
      <p:sp>
        <p:nvSpPr>
          <p:cNvPr id="6" name="Content Placeholder 5">
            <a:extLst>
              <a:ext uri="{FF2B5EF4-FFF2-40B4-BE49-F238E27FC236}">
                <a16:creationId xmlns:a16="http://schemas.microsoft.com/office/drawing/2014/main" id="{55FBFDE1-2A95-1FEE-D09E-FE152BB53258}"/>
              </a:ext>
            </a:extLst>
          </p:cNvPr>
          <p:cNvSpPr>
            <a:spLocks noGrp="1"/>
          </p:cNvSpPr>
          <p:nvPr>
            <p:ph idx="1"/>
          </p:nvPr>
        </p:nvSpPr>
        <p:spPr>
          <a:xfrm>
            <a:off x="457200" y="1945369"/>
            <a:ext cx="8185879" cy="412820"/>
          </a:xfrm>
        </p:spPr>
        <p:txBody>
          <a:bodyPr/>
          <a:lstStyle/>
          <a:p>
            <a:r>
              <a:rPr lang="en-US" dirty="0"/>
              <a:t>Different ISO trajectories are simulated.</a:t>
            </a:r>
          </a:p>
        </p:txBody>
      </p:sp>
      <p:pic>
        <p:nvPicPr>
          <p:cNvPr id="11" name="Picture 10">
            <a:extLst>
              <a:ext uri="{FF2B5EF4-FFF2-40B4-BE49-F238E27FC236}">
                <a16:creationId xmlns:a16="http://schemas.microsoft.com/office/drawing/2014/main" id="{A35EDD36-4731-80C8-CE53-3081EBBCA817}"/>
              </a:ext>
            </a:extLst>
          </p:cNvPr>
          <p:cNvPicPr>
            <a:picLocks noChangeAspect="1"/>
          </p:cNvPicPr>
          <p:nvPr/>
        </p:nvPicPr>
        <p:blipFill>
          <a:blip r:embed="rId3"/>
          <a:stretch>
            <a:fillRect/>
          </a:stretch>
        </p:blipFill>
        <p:spPr>
          <a:xfrm>
            <a:off x="304800" y="2806164"/>
            <a:ext cx="8338279" cy="3368443"/>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779D039-D950-C9C8-00CA-EDD4BCFF0A30}"/>
                  </a:ext>
                </a:extLst>
              </p:cNvPr>
              <p:cNvSpPr txBox="1"/>
              <p:nvPr/>
            </p:nvSpPr>
            <p:spPr>
              <a:xfrm>
                <a:off x="1771049" y="2479971"/>
                <a:ext cx="5996538" cy="338554"/>
              </a:xfrm>
              <a:prstGeom prst="rect">
                <a:avLst/>
              </a:prstGeom>
              <a:noFill/>
            </p:spPr>
            <p:txBody>
              <a:bodyPr wrap="square" rtlCol="0">
                <a:spAutoFit/>
              </a:bodyPr>
              <a:lstStyle/>
              <a:p>
                <a:r>
                  <a:rPr lang="en-US" sz="1600" u="none" dirty="0">
                    <a:solidFill>
                      <a:schemeClr val="bg2"/>
                    </a:solidFill>
                  </a:rPr>
                  <a:t>Nominal orbital elements:  </a:t>
                </a:r>
                <a14:m>
                  <m:oMath xmlns:m="http://schemas.openxmlformats.org/officeDocument/2006/math">
                    <m:r>
                      <a:rPr lang="en-US" sz="1600" b="0" i="1" u="none" smtClean="0">
                        <a:solidFill>
                          <a:schemeClr val="bg2"/>
                        </a:solidFill>
                        <a:latin typeface="Cambria Math" panose="02040503050406030204" pitchFamily="18" charset="0"/>
                      </a:rPr>
                      <m:t>𝑎</m:t>
                    </m:r>
                    <m:r>
                      <a:rPr lang="en-US" sz="1600" b="0" i="1" u="none" smtClean="0">
                        <a:solidFill>
                          <a:schemeClr val="bg2"/>
                        </a:solidFill>
                        <a:latin typeface="Cambria Math" panose="02040503050406030204" pitchFamily="18" charset="0"/>
                      </a:rPr>
                      <m:t>=−1.27,  </m:t>
                    </m:r>
                    <m:r>
                      <a:rPr lang="en-US" sz="1600" b="0" i="1" u="none" smtClean="0">
                        <a:solidFill>
                          <a:schemeClr val="bg2"/>
                        </a:solidFill>
                        <a:latin typeface="Cambria Math" panose="02040503050406030204" pitchFamily="18" charset="0"/>
                      </a:rPr>
                      <m:t>𝑒</m:t>
                    </m:r>
                    <m:r>
                      <a:rPr lang="en-US" sz="1600" b="0" i="1" u="none" smtClean="0">
                        <a:solidFill>
                          <a:schemeClr val="bg2"/>
                        </a:solidFill>
                        <a:latin typeface="Cambria Math" panose="02040503050406030204" pitchFamily="18" charset="0"/>
                      </a:rPr>
                      <m:t>=1.2,   </m:t>
                    </m:r>
                    <m:r>
                      <a:rPr lang="en-US" sz="1600" b="0" i="1" u="none" smtClean="0">
                        <a:solidFill>
                          <a:schemeClr val="bg2"/>
                        </a:solidFill>
                        <a:latin typeface="Cambria Math" panose="02040503050406030204" pitchFamily="18" charset="0"/>
                      </a:rPr>
                      <m:t>𝜔</m:t>
                    </m:r>
                    <m:r>
                      <a:rPr lang="en-US" sz="1600" b="0" i="1" u="none" smtClean="0">
                        <a:solidFill>
                          <a:schemeClr val="bg2"/>
                        </a:solidFill>
                        <a:latin typeface="Cambria Math" panose="02040503050406030204" pitchFamily="18" charset="0"/>
                      </a:rPr>
                      <m:t>=241.8</m:t>
                    </m:r>
                    <m:sSup>
                      <m:sSupPr>
                        <m:ctrlPr>
                          <a:rPr lang="en-US" sz="1600" i="1" u="none" smtClean="0">
                            <a:solidFill>
                              <a:schemeClr val="bg2"/>
                            </a:solidFill>
                            <a:latin typeface="Cambria Math" panose="02040503050406030204" pitchFamily="18" charset="0"/>
                          </a:rPr>
                        </m:ctrlPr>
                      </m:sSupPr>
                      <m:e>
                        <m:r>
                          <a:rPr lang="en-US" sz="1600" b="0" i="1" u="none" smtClean="0">
                            <a:solidFill>
                              <a:schemeClr val="bg2"/>
                            </a:solidFill>
                            <a:latin typeface="Cambria Math" panose="02040503050406030204" pitchFamily="18" charset="0"/>
                          </a:rPr>
                          <m:t>1</m:t>
                        </m:r>
                      </m:e>
                      <m:sup>
                        <m:r>
                          <a:rPr lang="en-US" sz="1600" b="0" i="1" u="none" smtClean="0">
                            <a:solidFill>
                              <a:schemeClr val="bg2"/>
                            </a:solidFill>
                            <a:latin typeface="Cambria Math" panose="02040503050406030204" pitchFamily="18" charset="0"/>
                          </a:rPr>
                          <m:t>0</m:t>
                        </m:r>
                      </m:sup>
                    </m:sSup>
                  </m:oMath>
                </a14:m>
                <a:endParaRPr lang="en-US" sz="2000" u="none" dirty="0">
                  <a:solidFill>
                    <a:schemeClr val="bg2"/>
                  </a:solidFill>
                </a:endParaRPr>
              </a:p>
            </p:txBody>
          </p:sp>
        </mc:Choice>
        <mc:Fallback xmlns="">
          <p:sp>
            <p:nvSpPr>
              <p:cNvPr id="3" name="TextBox 2">
                <a:extLst>
                  <a:ext uri="{FF2B5EF4-FFF2-40B4-BE49-F238E27FC236}">
                    <a16:creationId xmlns:a16="http://schemas.microsoft.com/office/drawing/2014/main" id="{0779D039-D950-C9C8-00CA-EDD4BCFF0A30}"/>
                  </a:ext>
                </a:extLst>
              </p:cNvPr>
              <p:cNvSpPr txBox="1">
                <a:spLocks noRot="1" noChangeAspect="1" noMove="1" noResize="1" noEditPoints="1" noAdjustHandles="1" noChangeArrowheads="1" noChangeShapeType="1" noTextEdit="1"/>
              </p:cNvSpPr>
              <p:nvPr/>
            </p:nvSpPr>
            <p:spPr>
              <a:xfrm>
                <a:off x="1771049" y="2479971"/>
                <a:ext cx="5996538" cy="338554"/>
              </a:xfrm>
              <a:prstGeom prst="rect">
                <a:avLst/>
              </a:prstGeom>
              <a:blipFill>
                <a:blip r:embed="rId4"/>
                <a:stretch>
                  <a:fillRect l="-634" t="-7407" b="-22222"/>
                </a:stretch>
              </a:blipFill>
            </p:spPr>
            <p:txBody>
              <a:bodyPr/>
              <a:lstStyle/>
              <a:p>
                <a:r>
                  <a:rPr lang="en-US">
                    <a:noFill/>
                  </a:rPr>
                  <a:t> </a:t>
                </a:r>
              </a:p>
            </p:txBody>
          </p:sp>
        </mc:Fallback>
      </mc:AlternateContent>
    </p:spTree>
    <p:extLst>
      <p:ext uri="{BB962C8B-B14F-4D97-AF65-F5344CB8AC3E}">
        <p14:creationId xmlns:p14="http://schemas.microsoft.com/office/powerpoint/2010/main" val="3861146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Conclusions and Future Work</a:t>
            </a:r>
          </a:p>
        </p:txBody>
      </p:sp>
      <p:sp>
        <p:nvSpPr>
          <p:cNvPr id="3" name="Content Placeholder 2">
            <a:extLst>
              <a:ext uri="{FF2B5EF4-FFF2-40B4-BE49-F238E27FC236}">
                <a16:creationId xmlns:a16="http://schemas.microsoft.com/office/drawing/2014/main" id="{041006FC-1D68-4417-BB1D-FE12C08B5C51}"/>
              </a:ext>
            </a:extLst>
          </p:cNvPr>
          <p:cNvSpPr>
            <a:spLocks noGrp="1"/>
          </p:cNvSpPr>
          <p:nvPr>
            <p:ph idx="1"/>
          </p:nvPr>
        </p:nvSpPr>
        <p:spPr/>
        <p:txBody>
          <a:bodyPr/>
          <a:lstStyle/>
          <a:p>
            <a:r>
              <a:rPr lang="en-US" dirty="0"/>
              <a:t>Discretization of space helps in optimizing parking orbits</a:t>
            </a:r>
          </a:p>
          <a:p>
            <a:r>
              <a:rPr lang="en-US" dirty="0"/>
              <a:t> Varying the ISO’s OEs has a profound effect on the “hot spots” generated in the domain</a:t>
            </a:r>
          </a:p>
          <a:p>
            <a:r>
              <a:rPr lang="en-US" dirty="0"/>
              <a:t>Forming a distributed network of the swarm to carry the mission autonomously</a:t>
            </a:r>
          </a:p>
          <a:p>
            <a:r>
              <a:rPr lang="en-US" dirty="0"/>
              <a:t>Development of GNC algorithm to guide a swarm of spacecraft towards ISO upon detection</a:t>
            </a:r>
          </a:p>
          <a:p>
            <a:endParaRPr lang="en-US" dirty="0"/>
          </a:p>
        </p:txBody>
      </p:sp>
    </p:spTree>
    <p:extLst>
      <p:ext uri="{BB962C8B-B14F-4D97-AF65-F5344CB8AC3E}">
        <p14:creationId xmlns:p14="http://schemas.microsoft.com/office/powerpoint/2010/main" val="3902783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7"/>
          <p:cNvSpPr>
            <a:spLocks noChangeArrowheads="1"/>
          </p:cNvSpPr>
          <p:nvPr/>
        </p:nvSpPr>
        <p:spPr bwMode="auto">
          <a:xfrm>
            <a:off x="0" y="0"/>
            <a:ext cx="9144000" cy="6894513"/>
          </a:xfrm>
          <a:prstGeom prst="rect">
            <a:avLst/>
          </a:prstGeom>
          <a:solidFill>
            <a:srgbClr val="000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ea typeface="Microsoft YaHei" panose="020B0503020204020204" pitchFamily="34" charset="-122"/>
              </a:defRPr>
            </a:lvl1pPr>
            <a:lvl2pPr>
              <a:defRPr>
                <a:solidFill>
                  <a:schemeClr val="tx1"/>
                </a:solidFill>
                <a:latin typeface="Arial" panose="020B0604020202020204" pitchFamily="34" charset="0"/>
                <a:ea typeface="Microsoft YaHei" panose="020B0503020204020204" pitchFamily="34" charset="-122"/>
              </a:defRPr>
            </a:lvl2pPr>
            <a:lvl3pPr>
              <a:defRPr>
                <a:solidFill>
                  <a:schemeClr val="tx1"/>
                </a:solidFill>
                <a:latin typeface="Arial" panose="020B0604020202020204" pitchFamily="34" charset="0"/>
                <a:ea typeface="Microsoft YaHei" panose="020B0503020204020204" pitchFamily="34" charset="-122"/>
              </a:defRPr>
            </a:lvl3pPr>
            <a:lvl4pPr>
              <a:defRPr>
                <a:solidFill>
                  <a:schemeClr val="tx1"/>
                </a:solidFill>
                <a:latin typeface="Arial" panose="020B0604020202020204" pitchFamily="34" charset="0"/>
                <a:ea typeface="Microsoft YaHei" panose="020B0503020204020204" pitchFamily="34" charset="-122"/>
              </a:defRPr>
            </a:lvl4pPr>
            <a:lvl5pPr>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Garamond" panose="02020404030301010803" pitchFamily="18" charset="0"/>
              <a:ea typeface="Microsoft YaHei" panose="020B0503020204020204" pitchFamily="34" charset="-122"/>
              <a:cs typeface="Arial" panose="020B0604020202020204" pitchFamily="34" charset="0"/>
            </a:endParaRPr>
          </a:p>
        </p:txBody>
      </p:sp>
      <p:sp>
        <p:nvSpPr>
          <p:cNvPr id="31748" name="Rectangle 1"/>
          <p:cNvSpPr>
            <a:spLocks noChangeArrowheads="1"/>
          </p:cNvSpPr>
          <p:nvPr/>
        </p:nvSpPr>
        <p:spPr bwMode="auto">
          <a:xfrm>
            <a:off x="6162675" y="2112963"/>
            <a:ext cx="2981325" cy="2425700"/>
          </a:xfrm>
          <a:prstGeom prst="rect">
            <a:avLst/>
          </a:prstGeom>
          <a:solidFill>
            <a:srgbClr val="000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ea typeface="Microsoft YaHei" panose="020B0503020204020204" pitchFamily="34" charset="-122"/>
              </a:defRPr>
            </a:lvl1pPr>
            <a:lvl2pPr>
              <a:defRPr>
                <a:solidFill>
                  <a:schemeClr val="tx1"/>
                </a:solidFill>
                <a:latin typeface="Arial" panose="020B0604020202020204" pitchFamily="34" charset="0"/>
                <a:ea typeface="Microsoft YaHei" panose="020B0503020204020204" pitchFamily="34" charset="-122"/>
              </a:defRPr>
            </a:lvl2pPr>
            <a:lvl3pPr>
              <a:defRPr>
                <a:solidFill>
                  <a:schemeClr val="tx1"/>
                </a:solidFill>
                <a:latin typeface="Arial" panose="020B0604020202020204" pitchFamily="34" charset="0"/>
                <a:ea typeface="Microsoft YaHei" panose="020B0503020204020204" pitchFamily="34" charset="-122"/>
              </a:defRPr>
            </a:lvl3pPr>
            <a:lvl4pPr>
              <a:defRPr>
                <a:solidFill>
                  <a:schemeClr val="tx1"/>
                </a:solidFill>
                <a:latin typeface="Arial" panose="020B0604020202020204" pitchFamily="34" charset="0"/>
                <a:ea typeface="Microsoft YaHei" panose="020B0503020204020204" pitchFamily="34" charset="-122"/>
              </a:defRPr>
            </a:lvl4pPr>
            <a:lvl5pPr>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a:ln>
                <a:noFill/>
              </a:ln>
              <a:solidFill>
                <a:srgbClr val="FFFFFF"/>
              </a:solidFill>
              <a:effectLst/>
              <a:uLnTx/>
              <a:uFillTx/>
              <a:latin typeface="Garamond" panose="02020404030301010803" pitchFamily="18" charset="0"/>
              <a:ea typeface="Microsoft YaHei" panose="020B0503020204020204" pitchFamily="34" charset="-122"/>
              <a:cs typeface="Arial" panose="020B0604020202020204" pitchFamily="34" charset="0"/>
            </a:endParaRPr>
          </a:p>
        </p:txBody>
      </p:sp>
      <p:pic>
        <p:nvPicPr>
          <p:cNvPr id="7" name="Picture 6">
            <a:extLst>
              <a:ext uri="{FF2B5EF4-FFF2-40B4-BE49-F238E27FC236}">
                <a16:creationId xmlns:a16="http://schemas.microsoft.com/office/drawing/2014/main" id="{0550A663-72D6-4098-9AB1-8BD3706366C9}"/>
              </a:ext>
            </a:extLst>
          </p:cNvPr>
          <p:cNvPicPr>
            <a:picLocks noChangeAspect="1"/>
          </p:cNvPicPr>
          <p:nvPr/>
        </p:nvPicPr>
        <p:blipFill>
          <a:blip r:embed="rId3"/>
          <a:stretch>
            <a:fillRect/>
          </a:stretch>
        </p:blipFill>
        <p:spPr>
          <a:xfrm>
            <a:off x="-17627" y="493308"/>
            <a:ext cx="9161627" cy="5871384"/>
          </a:xfrm>
          <a:prstGeom prst="rect">
            <a:avLst/>
          </a:prstGeom>
        </p:spPr>
      </p:pic>
      <p:sp>
        <p:nvSpPr>
          <p:cNvPr id="3" name="TextBox 2">
            <a:extLst>
              <a:ext uri="{FF2B5EF4-FFF2-40B4-BE49-F238E27FC236}">
                <a16:creationId xmlns:a16="http://schemas.microsoft.com/office/drawing/2014/main" id="{594E65E2-7E66-7916-1B9A-083EE5C99B6E}"/>
              </a:ext>
            </a:extLst>
          </p:cNvPr>
          <p:cNvSpPr txBox="1"/>
          <p:nvPr/>
        </p:nvSpPr>
        <p:spPr>
          <a:xfrm>
            <a:off x="2981326" y="2358691"/>
            <a:ext cx="2667000" cy="707886"/>
          </a:xfrm>
          <a:prstGeom prst="rect">
            <a:avLst/>
          </a:prstGeom>
          <a:noFill/>
        </p:spPr>
        <p:txBody>
          <a:bodyPr wrap="square" rtlCol="0">
            <a:spAutoFit/>
          </a:bodyPr>
          <a:lstStyle/>
          <a:p>
            <a:r>
              <a:rPr lang="en-US" sz="4000" b="1" u="none" dirty="0">
                <a:highlight>
                  <a:srgbClr val="000000"/>
                </a:highlight>
              </a:rPr>
              <a:t>Thank You</a:t>
            </a:r>
          </a:p>
        </p:txBody>
      </p:sp>
      <p:sp>
        <p:nvSpPr>
          <p:cNvPr id="4" name="TextBox 3">
            <a:extLst>
              <a:ext uri="{FF2B5EF4-FFF2-40B4-BE49-F238E27FC236}">
                <a16:creationId xmlns:a16="http://schemas.microsoft.com/office/drawing/2014/main" id="{EF2DB41E-6469-9C74-D170-AA92F6D40BF4}"/>
              </a:ext>
            </a:extLst>
          </p:cNvPr>
          <p:cNvSpPr txBox="1"/>
          <p:nvPr/>
        </p:nvSpPr>
        <p:spPr>
          <a:xfrm>
            <a:off x="2841560" y="4184720"/>
            <a:ext cx="2981325" cy="707886"/>
          </a:xfrm>
          <a:prstGeom prst="rect">
            <a:avLst/>
          </a:prstGeom>
          <a:solidFill>
            <a:schemeClr val="bg2"/>
          </a:solidFill>
        </p:spPr>
        <p:txBody>
          <a:bodyPr wrap="square">
            <a:spAutoFit/>
          </a:bodyPr>
          <a:lstStyle/>
          <a:p>
            <a:pPr marL="0" indent="0" algn="ctr">
              <a:buNone/>
            </a:pPr>
            <a:r>
              <a:rPr lang="en-US" sz="4000" b="1" u="none" dirty="0"/>
              <a:t>Questions?</a:t>
            </a:r>
          </a:p>
        </p:txBody>
      </p:sp>
    </p:spTree>
    <p:extLst>
      <p:ext uri="{BB962C8B-B14F-4D97-AF65-F5344CB8AC3E}">
        <p14:creationId xmlns:p14="http://schemas.microsoft.com/office/powerpoint/2010/main" val="2064143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6940A-3494-6F90-B71D-A4B5EA4D9EA7}"/>
              </a:ext>
            </a:extLst>
          </p:cNvPr>
          <p:cNvSpPr>
            <a:spLocks noGrp="1"/>
          </p:cNvSpPr>
          <p:nvPr>
            <p:ph type="title"/>
          </p:nvPr>
        </p:nvSpPr>
        <p:spPr/>
        <p:txBody>
          <a:bodyPr/>
          <a:lstStyle/>
          <a:p>
            <a:r>
              <a:rPr lang="en-US"/>
              <a:t>References</a:t>
            </a:r>
          </a:p>
        </p:txBody>
      </p:sp>
      <p:sp>
        <p:nvSpPr>
          <p:cNvPr id="3" name="Content Placeholder 2">
            <a:extLst>
              <a:ext uri="{FF2B5EF4-FFF2-40B4-BE49-F238E27FC236}">
                <a16:creationId xmlns:a16="http://schemas.microsoft.com/office/drawing/2014/main" id="{B3C464DC-9A0B-29E7-7437-1AA4CF94FED4}"/>
              </a:ext>
            </a:extLst>
          </p:cNvPr>
          <p:cNvSpPr>
            <a:spLocks noGrp="1"/>
          </p:cNvSpPr>
          <p:nvPr>
            <p:ph idx="1"/>
          </p:nvPr>
        </p:nvSpPr>
        <p:spPr/>
        <p:txBody>
          <a:bodyPr/>
          <a:lstStyle/>
          <a:p>
            <a:pPr marL="0" indent="0">
              <a:buNone/>
            </a:pPr>
            <a:r>
              <a:rPr lang="en-US" sz="1800" dirty="0"/>
              <a:t>[1] D. J. Hoover, D. Z. Seligman, M. J. Payne, The Population of Interstellar</a:t>
            </a:r>
          </a:p>
          <a:p>
            <a:pPr marL="0" indent="0">
              <a:buNone/>
            </a:pPr>
            <a:r>
              <a:rPr lang="en-US" sz="1800" dirty="0"/>
              <a:t>Objects Detectable with the LSST and Accessible for In Situ Rendezvous</a:t>
            </a:r>
          </a:p>
          <a:p>
            <a:pPr marL="0" indent="0">
              <a:buNone/>
            </a:pPr>
            <a:r>
              <a:rPr lang="en-US" sz="1800" dirty="0"/>
              <a:t>with Various Mission Designs, The Planetary Science Journal 3 (3) (2022)</a:t>
            </a:r>
          </a:p>
          <a:p>
            <a:pPr marL="0" indent="0">
              <a:buNone/>
            </a:pPr>
            <a:r>
              <a:rPr lang="en-US" sz="1800" dirty="0"/>
              <a:t>71, publisher: IOP Publishing. doi:10.3847/PSJ/ac58fe.</a:t>
            </a:r>
          </a:p>
          <a:p>
            <a:pPr marL="0" indent="0">
              <a:buNone/>
            </a:pPr>
            <a:r>
              <a:rPr lang="en-US" sz="1800" dirty="0"/>
              <a:t>[2] </a:t>
            </a:r>
            <a:r>
              <a:rPr lang="en-US" sz="1800" dirty="0">
                <a:effectLst/>
              </a:rPr>
              <a:t>A. M. Hein, T. M. Eubanks, M. Lingam, A. Hibberd, D. Fries, J. Schneider, P. </a:t>
            </a:r>
            <a:r>
              <a:rPr lang="en-US" sz="1800" dirty="0" err="1">
                <a:effectLst/>
              </a:rPr>
              <a:t>Kervella</a:t>
            </a:r>
            <a:r>
              <a:rPr lang="en-US" sz="1800" dirty="0">
                <a:effectLst/>
              </a:rPr>
              <a:t>, R. Kennedy, N. </a:t>
            </a:r>
            <a:r>
              <a:rPr lang="en-US" sz="1800" dirty="0" err="1">
                <a:effectLst/>
              </a:rPr>
              <a:t>Perakis</a:t>
            </a:r>
            <a:r>
              <a:rPr lang="en-US" sz="1800" dirty="0">
                <a:effectLst/>
              </a:rPr>
              <a:t>, B. </a:t>
            </a:r>
            <a:r>
              <a:rPr lang="en-US" sz="1800" dirty="0" err="1">
                <a:effectLst/>
              </a:rPr>
              <a:t>Dachwald</a:t>
            </a:r>
            <a:r>
              <a:rPr lang="en-US" sz="1800" dirty="0">
                <a:effectLst/>
              </a:rPr>
              <a:t>, Interstellar Now! Missions to Explore Nearby Interstellar Objects, Advances in Space Research (Jul. 2021). doi:10.1016/j.asr.2021.06.052.</a:t>
            </a:r>
            <a:endParaRPr lang="en-US" sz="1800" dirty="0"/>
          </a:p>
          <a:p>
            <a:pPr marL="0" indent="0">
              <a:buNone/>
            </a:pPr>
            <a:endParaRPr lang="en-US" sz="2000" dirty="0"/>
          </a:p>
        </p:txBody>
      </p:sp>
    </p:spTree>
    <p:extLst>
      <p:ext uri="{BB962C8B-B14F-4D97-AF65-F5344CB8AC3E}">
        <p14:creationId xmlns:p14="http://schemas.microsoft.com/office/powerpoint/2010/main" val="3804738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a:t>Outline</a:t>
            </a:r>
          </a:p>
        </p:txBody>
      </p:sp>
      <p:sp>
        <p:nvSpPr>
          <p:cNvPr id="3" name="Content Placeholder 2">
            <a:extLst>
              <a:ext uri="{FF2B5EF4-FFF2-40B4-BE49-F238E27FC236}">
                <a16:creationId xmlns:a16="http://schemas.microsoft.com/office/drawing/2014/main" id="{041006FC-1D68-4417-BB1D-FE12C08B5C51}"/>
              </a:ext>
            </a:extLst>
          </p:cNvPr>
          <p:cNvSpPr>
            <a:spLocks noGrp="1"/>
          </p:cNvSpPr>
          <p:nvPr>
            <p:ph idx="1"/>
          </p:nvPr>
        </p:nvSpPr>
        <p:spPr/>
        <p:txBody>
          <a:bodyPr/>
          <a:lstStyle/>
          <a:p>
            <a:r>
              <a:rPr lang="en-US" dirty="0"/>
              <a:t>Introduction </a:t>
            </a:r>
          </a:p>
          <a:p>
            <a:r>
              <a:rPr lang="en-US" dirty="0"/>
              <a:t>Related Work</a:t>
            </a:r>
          </a:p>
          <a:p>
            <a:r>
              <a:rPr lang="en-US" dirty="0"/>
              <a:t>Objective</a:t>
            </a:r>
            <a:r>
              <a:rPr lang="en-IN" dirty="0"/>
              <a:t>s</a:t>
            </a:r>
            <a:endParaRPr lang="en-US" dirty="0"/>
          </a:p>
          <a:p>
            <a:r>
              <a:rPr lang="en-US" dirty="0"/>
              <a:t>Challenges</a:t>
            </a:r>
          </a:p>
          <a:p>
            <a:r>
              <a:rPr lang="en-US" dirty="0"/>
              <a:t>Simulations Approach</a:t>
            </a:r>
          </a:p>
          <a:p>
            <a:r>
              <a:rPr lang="en-US" dirty="0"/>
              <a:t>Results</a:t>
            </a:r>
          </a:p>
          <a:p>
            <a:r>
              <a:rPr lang="en-US" dirty="0"/>
              <a:t>Conclusion and Future work</a:t>
            </a:r>
          </a:p>
          <a:p>
            <a:pPr marL="457200" lvl="1" indent="0">
              <a:buNone/>
            </a:pPr>
            <a:endParaRPr lang="en-US" dirty="0"/>
          </a:p>
        </p:txBody>
      </p:sp>
    </p:spTree>
    <p:extLst>
      <p:ext uri="{BB962C8B-B14F-4D97-AF65-F5344CB8AC3E}">
        <p14:creationId xmlns:p14="http://schemas.microsoft.com/office/powerpoint/2010/main" val="179630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C608-44B6-6039-FBFC-3C4E0038145B}"/>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B3DD916E-B7EA-AD41-27AD-4386A7647954}"/>
              </a:ext>
            </a:extLst>
          </p:cNvPr>
          <p:cNvSpPr>
            <a:spLocks noGrp="1"/>
          </p:cNvSpPr>
          <p:nvPr>
            <p:ph idx="1"/>
          </p:nvPr>
        </p:nvSpPr>
        <p:spPr>
          <a:xfrm>
            <a:off x="457199" y="1945369"/>
            <a:ext cx="8549159" cy="4463414"/>
          </a:xfrm>
        </p:spPr>
        <p:txBody>
          <a:bodyPr/>
          <a:lstStyle/>
          <a:p>
            <a:r>
              <a:rPr lang="en-US" dirty="0"/>
              <a:t>The ISO</a:t>
            </a:r>
            <a:r>
              <a:rPr lang="en-IN" dirty="0"/>
              <a:t>s</a:t>
            </a:r>
            <a:r>
              <a:rPr lang="en-US" dirty="0"/>
              <a:t> are thought to have come from outside of the solar system.</a:t>
            </a:r>
          </a:p>
          <a:p>
            <a:r>
              <a:rPr lang="en-US" dirty="0"/>
              <a:t>In last decade, the researcher have identified 2 ISO’s.</a:t>
            </a:r>
          </a:p>
          <a:p>
            <a:pPr lvl="1"/>
            <a:r>
              <a:rPr lang="en-US" dirty="0"/>
              <a:t>Oumuamua </a:t>
            </a:r>
          </a:p>
          <a:p>
            <a:pPr lvl="1"/>
            <a:r>
              <a:rPr lang="en-US" dirty="0"/>
              <a:t>Borisov.</a:t>
            </a:r>
          </a:p>
        </p:txBody>
      </p:sp>
      <p:sp>
        <p:nvSpPr>
          <p:cNvPr id="4" name="TextBox 3">
            <a:extLst>
              <a:ext uri="{FF2B5EF4-FFF2-40B4-BE49-F238E27FC236}">
                <a16:creationId xmlns:a16="http://schemas.microsoft.com/office/drawing/2014/main" id="{71E1A834-6C35-FBB2-FC42-8C675D21076E}"/>
              </a:ext>
            </a:extLst>
          </p:cNvPr>
          <p:cNvSpPr txBox="1"/>
          <p:nvPr/>
        </p:nvSpPr>
        <p:spPr>
          <a:xfrm>
            <a:off x="277153" y="5724867"/>
            <a:ext cx="3263927" cy="954107"/>
          </a:xfrm>
          <a:prstGeom prst="rect">
            <a:avLst/>
          </a:prstGeom>
          <a:noFill/>
        </p:spPr>
        <p:txBody>
          <a:bodyPr wrap="square" rtlCol="0">
            <a:spAutoFit/>
          </a:bodyPr>
          <a:lstStyle/>
          <a:p>
            <a:r>
              <a:rPr lang="en-US" sz="1400" u="none" dirty="0">
                <a:solidFill>
                  <a:schemeClr val="bg2"/>
                </a:solidFill>
                <a:latin typeface="Arial" panose="020B0604020202020204" pitchFamily="34" charset="0"/>
                <a:cs typeface="Arial" panose="020B0604020202020204" pitchFamily="34" charset="0"/>
              </a:rPr>
              <a:t>Figure 1: The track of first-known interstellar object, Oumuamua, relative to the inner solar. </a:t>
            </a:r>
          </a:p>
          <a:p>
            <a:r>
              <a:rPr lang="en-US" sz="1400" b="1" u="none" dirty="0">
                <a:solidFill>
                  <a:schemeClr val="bg2"/>
                </a:solidFill>
                <a:latin typeface="Arial" panose="020B0604020202020204" pitchFamily="34" charset="0"/>
                <a:cs typeface="Arial" panose="020B0604020202020204" pitchFamily="34" charset="0"/>
              </a:rPr>
              <a:t>(Credit: Nasa JPL, 2019)</a:t>
            </a:r>
          </a:p>
        </p:txBody>
      </p:sp>
      <p:pic>
        <p:nvPicPr>
          <p:cNvPr id="6" name="Picture 5" descr="A picture containing dark, night, night sky&#10;&#10;Description automatically generated">
            <a:extLst>
              <a:ext uri="{FF2B5EF4-FFF2-40B4-BE49-F238E27FC236}">
                <a16:creationId xmlns:a16="http://schemas.microsoft.com/office/drawing/2014/main" id="{AB5C81D4-3CAC-B3C4-E035-1AC27F209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1081" y="3604755"/>
            <a:ext cx="5465278" cy="3074219"/>
          </a:xfrm>
          <a:prstGeom prst="rect">
            <a:avLst/>
          </a:prstGeom>
        </p:spPr>
      </p:pic>
    </p:spTree>
    <p:extLst>
      <p:ext uri="{BB962C8B-B14F-4D97-AF65-F5344CB8AC3E}">
        <p14:creationId xmlns:p14="http://schemas.microsoft.com/office/powerpoint/2010/main" val="462095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C608-44B6-6039-FBFC-3C4E0038145B}"/>
              </a:ext>
            </a:extLst>
          </p:cNvPr>
          <p:cNvSpPr>
            <a:spLocks noGrp="1"/>
          </p:cNvSpPr>
          <p:nvPr>
            <p:ph type="title"/>
          </p:nvPr>
        </p:nvSpPr>
        <p:spPr/>
        <p:txBody>
          <a:bodyPr/>
          <a:lstStyle/>
          <a:p>
            <a:r>
              <a:rPr lang="en-US"/>
              <a:t>Introduction</a:t>
            </a:r>
          </a:p>
        </p:txBody>
      </p:sp>
      <p:sp>
        <p:nvSpPr>
          <p:cNvPr id="3" name="Content Placeholder 2">
            <a:extLst>
              <a:ext uri="{FF2B5EF4-FFF2-40B4-BE49-F238E27FC236}">
                <a16:creationId xmlns:a16="http://schemas.microsoft.com/office/drawing/2014/main" id="{B3DD916E-B7EA-AD41-27AD-4386A7647954}"/>
              </a:ext>
            </a:extLst>
          </p:cNvPr>
          <p:cNvSpPr>
            <a:spLocks noGrp="1"/>
          </p:cNvSpPr>
          <p:nvPr>
            <p:ph idx="1"/>
          </p:nvPr>
        </p:nvSpPr>
        <p:spPr/>
        <p:txBody>
          <a:bodyPr/>
          <a:lstStyle/>
          <a:p>
            <a:r>
              <a:rPr lang="en-US" dirty="0"/>
              <a:t>ISOs are potential </a:t>
            </a:r>
            <a:r>
              <a:rPr lang="en-IN" dirty="0"/>
              <a:t>carriers</a:t>
            </a:r>
            <a:r>
              <a:rPr lang="en-US" dirty="0"/>
              <a:t> of material from the other solar systems</a:t>
            </a:r>
          </a:p>
          <a:p>
            <a:r>
              <a:rPr lang="en-US" dirty="0"/>
              <a:t>Samples from these objects can help us gain insight into planetary formation and galaxy evolution. </a:t>
            </a:r>
          </a:p>
          <a:p>
            <a:r>
              <a:rPr lang="en-US" dirty="0"/>
              <a:t>Transiting interstellar objects are more common than we thought [1]</a:t>
            </a:r>
          </a:p>
        </p:txBody>
      </p:sp>
    </p:spTree>
    <p:extLst>
      <p:ext uri="{BB962C8B-B14F-4D97-AF65-F5344CB8AC3E}">
        <p14:creationId xmlns:p14="http://schemas.microsoft.com/office/powerpoint/2010/main" val="2716474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1E8E2-DAF4-AC06-21EC-72EE6F71318F}"/>
              </a:ext>
            </a:extLst>
          </p:cNvPr>
          <p:cNvSpPr>
            <a:spLocks noGrp="1"/>
          </p:cNvSpPr>
          <p:nvPr>
            <p:ph type="title"/>
          </p:nvPr>
        </p:nvSpPr>
        <p:spPr/>
        <p:txBody>
          <a:bodyPr/>
          <a:lstStyle/>
          <a:p>
            <a:r>
              <a:rPr lang="en-US" dirty="0"/>
              <a:t>Related Work</a:t>
            </a:r>
          </a:p>
        </p:txBody>
      </p:sp>
      <p:sp>
        <p:nvSpPr>
          <p:cNvPr id="3" name="Content Placeholder 2">
            <a:extLst>
              <a:ext uri="{FF2B5EF4-FFF2-40B4-BE49-F238E27FC236}">
                <a16:creationId xmlns:a16="http://schemas.microsoft.com/office/drawing/2014/main" id="{68087932-B5A0-197A-A530-531DE191B18B}"/>
              </a:ext>
            </a:extLst>
          </p:cNvPr>
          <p:cNvSpPr>
            <a:spLocks noGrp="1"/>
          </p:cNvSpPr>
          <p:nvPr>
            <p:ph idx="1"/>
          </p:nvPr>
        </p:nvSpPr>
        <p:spPr/>
        <p:txBody>
          <a:bodyPr/>
          <a:lstStyle/>
          <a:p>
            <a:r>
              <a:rPr lang="en-US" b="1" i="0" u="none" strike="noStrike" dirty="0">
                <a:solidFill>
                  <a:srgbClr val="000514"/>
                </a:solidFill>
                <a:effectLst/>
                <a:latin typeface="Garamond" panose="02020404030301010803" pitchFamily="18" charset="0"/>
              </a:rPr>
              <a:t>Utilize big, heavy spacecraft to carry out all measurements</a:t>
            </a:r>
          </a:p>
          <a:p>
            <a:pPr lvl="1"/>
            <a:r>
              <a:rPr lang="en-US" b="1" i="0" u="none" strike="noStrike" dirty="0">
                <a:solidFill>
                  <a:srgbClr val="000514"/>
                </a:solidFill>
                <a:effectLst/>
                <a:latin typeface="Garamond" panose="02020404030301010803" pitchFamily="18" charset="0"/>
              </a:rPr>
              <a:t>Single-point failure    </a:t>
            </a:r>
            <a:endParaRPr lang="en-US" b="1" i="0" u="none" strike="noStrike" dirty="0">
              <a:solidFill>
                <a:srgbClr val="000514"/>
              </a:solidFill>
              <a:effectLst/>
              <a:latin typeface="Noto Sans Symbols"/>
            </a:endParaRPr>
          </a:p>
          <a:p>
            <a:pPr lvl="1"/>
            <a:r>
              <a:rPr lang="en-US" b="1" i="0" u="none" strike="noStrike" dirty="0">
                <a:solidFill>
                  <a:srgbClr val="000514"/>
                </a:solidFill>
                <a:effectLst/>
                <a:latin typeface="Garamond" panose="02020404030301010803" pitchFamily="18" charset="0"/>
              </a:rPr>
              <a:t>Generic trajectory – not tailored toward any instrument</a:t>
            </a:r>
          </a:p>
          <a:p>
            <a:r>
              <a:rPr lang="en-US" b="1" i="0" u="none" strike="noStrike" dirty="0">
                <a:solidFill>
                  <a:srgbClr val="000514"/>
                </a:solidFill>
                <a:effectLst/>
                <a:latin typeface="Garamond" panose="02020404030301010803" pitchFamily="18" charset="0"/>
              </a:rPr>
              <a:t>Long mission duration times – 3 or more years </a:t>
            </a:r>
            <a:endParaRPr lang="en-US" b="0" dirty="0"/>
          </a:p>
          <a:p>
            <a:pPr marL="0" indent="0">
              <a:buNone/>
            </a:pPr>
            <a:r>
              <a:rPr lang="en-US" dirty="0"/>
              <a:t> </a:t>
            </a:r>
          </a:p>
        </p:txBody>
      </p:sp>
    </p:spTree>
    <p:extLst>
      <p:ext uri="{BB962C8B-B14F-4D97-AF65-F5344CB8AC3E}">
        <p14:creationId xmlns:p14="http://schemas.microsoft.com/office/powerpoint/2010/main" val="4270604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C608-44B6-6039-FBFC-3C4E0038145B}"/>
              </a:ext>
            </a:extLst>
          </p:cNvPr>
          <p:cNvSpPr>
            <a:spLocks noGrp="1"/>
          </p:cNvSpPr>
          <p:nvPr>
            <p:ph type="title"/>
          </p:nvPr>
        </p:nvSpPr>
        <p:spPr/>
        <p:txBody>
          <a:bodyPr/>
          <a:lstStyle/>
          <a:p>
            <a:r>
              <a:rPr lang="en-US" dirty="0"/>
              <a:t>Objective</a:t>
            </a:r>
            <a:r>
              <a:rPr lang="en-IN" dirty="0"/>
              <a:t>s</a:t>
            </a:r>
            <a:r>
              <a:rPr lang="en-US" dirty="0"/>
              <a:t> </a:t>
            </a:r>
          </a:p>
        </p:txBody>
      </p:sp>
      <p:sp>
        <p:nvSpPr>
          <p:cNvPr id="3" name="Content Placeholder 2">
            <a:extLst>
              <a:ext uri="{FF2B5EF4-FFF2-40B4-BE49-F238E27FC236}">
                <a16:creationId xmlns:a16="http://schemas.microsoft.com/office/drawing/2014/main" id="{B3DD916E-B7EA-AD41-27AD-4386A7647954}"/>
              </a:ext>
            </a:extLst>
          </p:cNvPr>
          <p:cNvSpPr>
            <a:spLocks noGrp="1"/>
          </p:cNvSpPr>
          <p:nvPr>
            <p:ph idx="1"/>
          </p:nvPr>
        </p:nvSpPr>
        <p:spPr/>
        <p:txBody>
          <a:bodyPr/>
          <a:lstStyle/>
          <a:p>
            <a:r>
              <a:rPr lang="en-US" dirty="0"/>
              <a:t>Identify and characterize ISO’s </a:t>
            </a:r>
          </a:p>
          <a:p>
            <a:pPr lvl="1"/>
            <a:r>
              <a:rPr lang="en-US" dirty="0"/>
              <a:t>Physical properties: shape and size.</a:t>
            </a:r>
          </a:p>
          <a:p>
            <a:pPr lvl="1"/>
            <a:r>
              <a:rPr lang="en-US" dirty="0"/>
              <a:t>Chemical properties: material and composition.</a:t>
            </a:r>
          </a:p>
          <a:p>
            <a:r>
              <a:rPr lang="en-US" dirty="0"/>
              <a:t> </a:t>
            </a:r>
            <a:r>
              <a:rPr lang="en-US" sz="2800" u="none" dirty="0">
                <a:latin typeface="+mn-lt"/>
              </a:rPr>
              <a:t>Conduct surface mapping and characterize spin behavior</a:t>
            </a:r>
          </a:p>
          <a:p>
            <a:endParaRPr lang="en-US" dirty="0"/>
          </a:p>
        </p:txBody>
      </p:sp>
      <p:pic>
        <p:nvPicPr>
          <p:cNvPr id="4" name="Picture 2" descr="New Theory Explains Odd Properties of Interstellar Object Oumuamua |  Sci.News">
            <a:extLst>
              <a:ext uri="{FF2B5EF4-FFF2-40B4-BE49-F238E27FC236}">
                <a16:creationId xmlns:a16="http://schemas.microsoft.com/office/drawing/2014/main" id="{C1492B3F-78F8-09C4-12C0-70656C8B1E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6058" y="4129140"/>
            <a:ext cx="4127546" cy="2581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BA96E2B-0020-38C1-45BB-3A631A83B5D9}"/>
              </a:ext>
            </a:extLst>
          </p:cNvPr>
          <p:cNvSpPr txBox="1"/>
          <p:nvPr/>
        </p:nvSpPr>
        <p:spPr>
          <a:xfrm>
            <a:off x="1047317" y="5879292"/>
            <a:ext cx="2952779" cy="830997"/>
          </a:xfrm>
          <a:prstGeom prst="rect">
            <a:avLst/>
          </a:prstGeom>
          <a:noFill/>
        </p:spPr>
        <p:txBody>
          <a:bodyPr wrap="square">
            <a:spAutoFit/>
          </a:bodyPr>
          <a:lstStyle/>
          <a:p>
            <a:pPr rtl="0">
              <a:spcBef>
                <a:spcPts val="0"/>
              </a:spcBef>
              <a:spcAft>
                <a:spcPts val="0"/>
              </a:spcAft>
            </a:pPr>
            <a:r>
              <a:rPr lang="en-US" sz="1600" b="0" i="0" u="none" strike="noStrike" dirty="0">
                <a:solidFill>
                  <a:srgbClr val="000514"/>
                </a:solidFill>
                <a:effectLst/>
                <a:latin typeface="Garamond" panose="02020404030301010803" pitchFamily="18" charset="0"/>
              </a:rPr>
              <a:t>Figure 3: Artist’s representation of 1I/2017 U1 ‘Oumuamua </a:t>
            </a:r>
          </a:p>
          <a:p>
            <a:pPr rtl="0">
              <a:spcBef>
                <a:spcPts val="0"/>
              </a:spcBef>
              <a:spcAft>
                <a:spcPts val="0"/>
              </a:spcAft>
            </a:pPr>
            <a:r>
              <a:rPr lang="en-US" sz="1600" b="1" i="0" u="none" strike="noStrike" dirty="0">
                <a:solidFill>
                  <a:srgbClr val="000514"/>
                </a:solidFill>
                <a:effectLst/>
                <a:latin typeface="Garamond" panose="02020404030301010803" pitchFamily="18" charset="0"/>
              </a:rPr>
              <a:t>(Credit: Y. Zhang)</a:t>
            </a:r>
            <a:endParaRPr lang="en-US" sz="1600" dirty="0">
              <a:effectLst/>
            </a:endParaRPr>
          </a:p>
        </p:txBody>
      </p:sp>
    </p:spTree>
    <p:extLst>
      <p:ext uri="{BB962C8B-B14F-4D97-AF65-F5344CB8AC3E}">
        <p14:creationId xmlns:p14="http://schemas.microsoft.com/office/powerpoint/2010/main" val="354376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C608-44B6-6039-FBFC-3C4E0038145B}"/>
              </a:ext>
            </a:extLst>
          </p:cNvPr>
          <p:cNvSpPr>
            <a:spLocks noGrp="1"/>
          </p:cNvSpPr>
          <p:nvPr>
            <p:ph type="title"/>
          </p:nvPr>
        </p:nvSpPr>
        <p:spPr/>
        <p:txBody>
          <a:bodyPr/>
          <a:lstStyle/>
          <a:p>
            <a:r>
              <a:rPr lang="en-US" dirty="0"/>
              <a:t>Challenges</a:t>
            </a:r>
          </a:p>
        </p:txBody>
      </p:sp>
      <p:sp>
        <p:nvSpPr>
          <p:cNvPr id="3" name="Content Placeholder 2">
            <a:extLst>
              <a:ext uri="{FF2B5EF4-FFF2-40B4-BE49-F238E27FC236}">
                <a16:creationId xmlns:a16="http://schemas.microsoft.com/office/drawing/2014/main" id="{B3DD916E-B7EA-AD41-27AD-4386A7647954}"/>
              </a:ext>
            </a:extLst>
          </p:cNvPr>
          <p:cNvSpPr>
            <a:spLocks noGrp="1"/>
          </p:cNvSpPr>
          <p:nvPr>
            <p:ph idx="1"/>
          </p:nvPr>
        </p:nvSpPr>
        <p:spPr/>
        <p:txBody>
          <a:bodyPr/>
          <a:lstStyle/>
          <a:p>
            <a:r>
              <a:rPr lang="en-US" dirty="0"/>
              <a:t>The ISO</a:t>
            </a:r>
            <a:r>
              <a:rPr lang="en-IN" dirty="0"/>
              <a:t>s</a:t>
            </a:r>
            <a:r>
              <a:rPr lang="en-US" dirty="0"/>
              <a:t> travel in hyperbolic orbit with very fast speed. </a:t>
            </a:r>
          </a:p>
          <a:p>
            <a:r>
              <a:rPr lang="en-US" dirty="0"/>
              <a:t>Unbounded trajectory limits the close observation of an ISO </a:t>
            </a:r>
            <a:r>
              <a:rPr lang="en-IN" dirty="0"/>
              <a:t>(</a:t>
            </a:r>
            <a:r>
              <a:rPr lang="en-US" dirty="0"/>
              <a:t>one chance</a:t>
            </a:r>
            <a:r>
              <a:rPr lang="en-IN" dirty="0"/>
              <a:t>)</a:t>
            </a:r>
            <a:r>
              <a:rPr lang="en-US" dirty="0"/>
              <a:t>.</a:t>
            </a:r>
          </a:p>
          <a:p>
            <a:r>
              <a:rPr lang="en-US" dirty="0"/>
              <a:t>The odd nature of orbit orientation makes it hard to generalize a trajectory problem.</a:t>
            </a:r>
          </a:p>
          <a:p>
            <a:endParaRPr lang="en-US" dirty="0"/>
          </a:p>
        </p:txBody>
      </p:sp>
    </p:spTree>
    <p:extLst>
      <p:ext uri="{BB962C8B-B14F-4D97-AF65-F5344CB8AC3E}">
        <p14:creationId xmlns:p14="http://schemas.microsoft.com/office/powerpoint/2010/main" val="537299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C608-44B6-6039-FBFC-3C4E0038145B}"/>
              </a:ext>
            </a:extLst>
          </p:cNvPr>
          <p:cNvSpPr>
            <a:spLocks noGrp="1"/>
          </p:cNvSpPr>
          <p:nvPr>
            <p:ph type="title"/>
          </p:nvPr>
        </p:nvSpPr>
        <p:spPr/>
        <p:txBody>
          <a:bodyPr/>
          <a:lstStyle/>
          <a:p>
            <a:r>
              <a:rPr lang="en-US" dirty="0"/>
              <a:t>Approach – Using a Swarm</a:t>
            </a:r>
          </a:p>
        </p:txBody>
      </p:sp>
      <p:sp>
        <p:nvSpPr>
          <p:cNvPr id="3" name="Content Placeholder 2">
            <a:extLst>
              <a:ext uri="{FF2B5EF4-FFF2-40B4-BE49-F238E27FC236}">
                <a16:creationId xmlns:a16="http://schemas.microsoft.com/office/drawing/2014/main" id="{B3DD916E-B7EA-AD41-27AD-4386A7647954}"/>
              </a:ext>
            </a:extLst>
          </p:cNvPr>
          <p:cNvSpPr>
            <a:spLocks noGrp="1"/>
          </p:cNvSpPr>
          <p:nvPr>
            <p:ph idx="1"/>
          </p:nvPr>
        </p:nvSpPr>
        <p:spPr/>
        <p:txBody>
          <a:bodyPr/>
          <a:lstStyle/>
          <a:p>
            <a:r>
              <a:rPr lang="en-US" dirty="0"/>
              <a:t>Utilizing a multi-spacecraft approach to carry out multiple simultaneous high-risk, high-rewards missions</a:t>
            </a:r>
          </a:p>
          <a:p>
            <a:r>
              <a:rPr lang="en-US" dirty="0"/>
              <a:t>N-sized swarms are considered to carry out a variety of missions</a:t>
            </a:r>
          </a:p>
        </p:txBody>
      </p:sp>
      <p:pic>
        <p:nvPicPr>
          <p:cNvPr id="1026" name="Picture 2" descr="A picture containing satellite, transport&#10;&#10;Description automatically generated">
            <a:extLst>
              <a:ext uri="{FF2B5EF4-FFF2-40B4-BE49-F238E27FC236}">
                <a16:creationId xmlns:a16="http://schemas.microsoft.com/office/drawing/2014/main" id="{1A0D4A4C-664C-198B-DADC-FF2DD988F8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7396" y="3977368"/>
            <a:ext cx="4881804" cy="2743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402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BBA3-E903-468B-928F-B6F5684DEF1D}"/>
              </a:ext>
            </a:extLst>
          </p:cNvPr>
          <p:cNvSpPr>
            <a:spLocks noGrp="1"/>
          </p:cNvSpPr>
          <p:nvPr>
            <p:ph type="title"/>
          </p:nvPr>
        </p:nvSpPr>
        <p:spPr/>
        <p:txBody>
          <a:bodyPr/>
          <a:lstStyle/>
          <a:p>
            <a:r>
              <a:rPr lang="en-US" dirty="0"/>
              <a:t>Approach</a:t>
            </a:r>
          </a:p>
        </p:txBody>
      </p:sp>
      <p:pic>
        <p:nvPicPr>
          <p:cNvPr id="5" name="Content Placeholder 4" descr="Chart, calendar, scatter chart&#10;&#10;Description automatically generated">
            <a:extLst>
              <a:ext uri="{FF2B5EF4-FFF2-40B4-BE49-F238E27FC236}">
                <a16:creationId xmlns:a16="http://schemas.microsoft.com/office/drawing/2014/main" id="{A200FB93-BF3E-2AAB-6B1F-4D88CE1B821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60656" y="3328416"/>
            <a:ext cx="4031384" cy="3023538"/>
          </a:xfrm>
        </p:spPr>
      </p:pic>
      <p:pic>
        <p:nvPicPr>
          <p:cNvPr id="7" name="Picture 6" descr="Diagram&#10;&#10;Description automatically generated">
            <a:extLst>
              <a:ext uri="{FF2B5EF4-FFF2-40B4-BE49-F238E27FC236}">
                <a16:creationId xmlns:a16="http://schemas.microsoft.com/office/drawing/2014/main" id="{B38BD6E0-FD9E-6285-2708-2751309B85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3328416"/>
            <a:ext cx="4031384" cy="3023538"/>
          </a:xfrm>
          <a:prstGeom prst="rect">
            <a:avLst/>
          </a:prstGeom>
        </p:spPr>
      </p:pic>
      <p:sp>
        <p:nvSpPr>
          <p:cNvPr id="10" name="Content Placeholder 2">
            <a:extLst>
              <a:ext uri="{FF2B5EF4-FFF2-40B4-BE49-F238E27FC236}">
                <a16:creationId xmlns:a16="http://schemas.microsoft.com/office/drawing/2014/main" id="{A9CBB113-1D8C-82CF-1E1A-B1298023F4FC}"/>
              </a:ext>
            </a:extLst>
          </p:cNvPr>
          <p:cNvSpPr txBox="1">
            <a:spLocks/>
          </p:cNvSpPr>
          <p:nvPr/>
        </p:nvSpPr>
        <p:spPr bwMode="auto">
          <a:xfrm>
            <a:off x="457200" y="1811773"/>
            <a:ext cx="8382000" cy="10264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itchFamily="2" charset="2"/>
              <a:buChar char="l"/>
              <a:defRPr sz="2800" b="1">
                <a:solidFill>
                  <a:schemeClr val="bg2"/>
                </a:solidFill>
                <a:effectLst/>
                <a:latin typeface="+mn-lt"/>
                <a:ea typeface="+mn-ea"/>
                <a:cs typeface="+mn-cs"/>
              </a:defRPr>
            </a:lvl1pPr>
            <a:lvl2pPr marL="742950" indent="-285750" algn="l" rtl="0" eaLnBrk="0" fontAlgn="base" hangingPunct="0">
              <a:spcBef>
                <a:spcPct val="20000"/>
              </a:spcBef>
              <a:spcAft>
                <a:spcPct val="0"/>
              </a:spcAft>
              <a:buClr>
                <a:schemeClr val="bg2"/>
              </a:buClr>
              <a:buSzPct val="50000"/>
              <a:buFont typeface="Wingdings" pitchFamily="2" charset="2"/>
              <a:buChar char="n"/>
              <a:defRPr sz="2800" b="1">
                <a:solidFill>
                  <a:schemeClr val="bg2"/>
                </a:solidFill>
                <a:effectLst/>
                <a:latin typeface="+mn-lt"/>
              </a:defRPr>
            </a:lvl2pPr>
            <a:lvl3pPr marL="1143000" indent="-228600" algn="l" rtl="0" eaLnBrk="0" fontAlgn="base" hangingPunct="0">
              <a:spcBef>
                <a:spcPct val="20000"/>
              </a:spcBef>
              <a:spcAft>
                <a:spcPct val="0"/>
              </a:spcAft>
              <a:buClr>
                <a:schemeClr val="bg1"/>
              </a:buClr>
              <a:buSzPct val="45000"/>
              <a:buFont typeface="Wingdings" pitchFamily="2" charset="2"/>
              <a:buChar char="n"/>
              <a:defRPr sz="2400" b="1">
                <a:solidFill>
                  <a:schemeClr val="bg2"/>
                </a:solidFill>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bg2"/>
                </a:solidFill>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bg2"/>
                </a:solidFill>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a:lstStyle>
          <a:p>
            <a:r>
              <a:rPr lang="en-US" u="none" dirty="0"/>
              <a:t>Spatial discretization to quantify the ecliptic plane in order to identify “hot spots”.</a:t>
            </a:r>
          </a:p>
          <a:p>
            <a:pPr lvl="1"/>
            <a:r>
              <a:rPr lang="en-US" sz="2400" u="none" kern="0" dirty="0"/>
              <a:t>Orbital Velocity of each grid cell center: </a:t>
            </a:r>
          </a:p>
        </p:txBody>
      </p:sp>
      <p:pic>
        <p:nvPicPr>
          <p:cNvPr id="14" name="Picture 13">
            <a:extLst>
              <a:ext uri="{FF2B5EF4-FFF2-40B4-BE49-F238E27FC236}">
                <a16:creationId xmlns:a16="http://schemas.microsoft.com/office/drawing/2014/main" id="{D97EF773-FCA3-E09A-853A-6C218C53E054}"/>
              </a:ext>
            </a:extLst>
          </p:cNvPr>
          <p:cNvPicPr>
            <a:picLocks noChangeAspect="1"/>
          </p:cNvPicPr>
          <p:nvPr/>
        </p:nvPicPr>
        <p:blipFill rotWithShape="1">
          <a:blip r:embed="rId5"/>
          <a:srcRect l="4633" t="11813" r="-644" b="-1"/>
          <a:stretch/>
        </p:blipFill>
        <p:spPr>
          <a:xfrm>
            <a:off x="6488916" y="2759567"/>
            <a:ext cx="2414292" cy="568849"/>
          </a:xfrm>
          <a:prstGeom prst="rect">
            <a:avLst/>
          </a:prstGeom>
        </p:spPr>
      </p:pic>
    </p:spTree>
    <p:extLst>
      <p:ext uri="{BB962C8B-B14F-4D97-AF65-F5344CB8AC3E}">
        <p14:creationId xmlns:p14="http://schemas.microsoft.com/office/powerpoint/2010/main" val="18929957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AMBLE" val="\documentclass{article}&#10;\pagestyle{empty}&#10;\usepackage{xspace,amssymb,amsfonts,amsmath}&#10;\usepackage{color}&#10;\usepackage{TeX4PPT}&#10;"/>
  <p:tag name="MAGPC" val="200"/>
  <p:tag name="FONTSIZE" val="10"/>
  <p:tag name="MMPROD_NEXTUNIQUEID" val="10009"/>
  <p:tag name="MMPROD_THEME_BG_IMAGE" val=""/>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zNUQzMzQ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1xdWl6IHBvZCBhbmQgbWVzc2FnZSBib3ggdGV4dHMtLT4NCgkJPHVpdGV4dCBuYW1lPSJRVUlaUE9EX1FVSVpfQVRURU1QVCIgdmFsdWU9IlF1aXogQXR0ZW1wdDoiLz4NCgkJPHVpdGV4dCBuYW1lPSJRVUlaUE9EX1FVSVpfQVRURU1QVF9WQUxVRSIgdmFsdWU9IiVuIG9mICV0Ii8+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DQoJCTx1aXRleHQgbmFtZT0iUVVJWlBPRF9RVUlaQVRNUFRfSU5GIiB2YWx1ZT0iSW5maW5pdGUiLz4NCgkJPHVpdGV4dCBuYW1lPSJRVUlaUE9EX1FVRVNBVE1QVF9JTkYiIHZhbHVlPSJJbmZpbml0ZSIvPg0KCQk8dWl0ZXh0IG5hbWU9IldBUk5JTkdNU0dfWUVTU1RSSU5HIiB2YWx1ZT0iWWVzIi8+DQoJCTx1aXRleHQgbmFtZT0iV0FSTklOR01TR19OT1NUUklORyIgdmFsdWU9Ik5vIi8+DQoJCTx1aXRleHQgbmFtZT0iV0FSTklOR01TR19USVRMRVNUUklORyIgdmFsdWU9IlF1aXogTmF2aWdhdGlvbiBXYXJuaW5nIi8+DQoJCTx1aXRleHQgbmFtZT0iV0FSTklOR01TR19NU0dTVFJJTkciIHZhbHVlPSJUaGVyZSBhcmUgdW4tYXR0ZW1wdGVkIHF1ZXN0aW9ucyBpbiB0aGlzIFF1aXouJiN4QTsmI3hBO0NsaWNraW5nIFllcyB3aWxsIHRha2UgeW91IG91dCBvZiB0aGUgUXVpei4gQ2xpY2sgTm8gdG8gY29udGludWUgdGhlIFF1aXouIi8+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DQoJCTx1aXRleHQgbmFtZT0iRE9DV1JBUF9USVRMRSIgdmFsdWU9IlByZXNlbnRlci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Ub24gY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8L2NvbmZpZ3VyYXRpb24+DQo="/>
  <p:tag name="MMPROD_UIDATA" val="&lt;database version=&quot;7.0&quot;&gt;&lt;object type=&quot;1&quot; unique_id=&quot;10001&quot;&gt;&lt;property id=&quot;20141&quot; value=&quot;dec52&quot;/&gt;&lt;property id=&quot;20144&quot; value=&quot;1&quot;/&gt;&lt;property id=&quot;20146&quot; value=&quot;0&quot;/&gt;&lt;property id=&quot;20147&quot; value=&quot;0&quot;/&gt;&lt;property id=&quot;20148&quot; value=&quot;5&quot;/&gt;&lt;property id=&quot;20180&quot; value=&quot;0&quot;/&gt;&lt;property id=&quot;20181&quot; value=&quot;1&quot;/&gt;&lt;property id=&quot;20182&quot; value=&quot;0&quot;/&gt;&lt;property id=&quot;20183&quot; value=&quot;1&quot;/&gt;&lt;property id=&quot;20184&quot; value=&quot;7&quot;/&gt;&lt;property id=&quot;20224&quot; value=&quot;C:\Documents and Settings\Jekan\Desktop&quot;/&gt;&lt;property id=&quot;20250&quot; value=&quot;0&quot;/&gt;&lt;property id=&quot;20251&quot; value=&quot;0&quot;/&gt;&lt;property id=&quot;20259&quot; value=&quot;0&quot;/&gt;&lt;object type=&quot;10&quot; unique_id=&quot;10002&quot;&gt;&lt;object type=&quot;11&quot; unique_id=&quot;10003&quot;&gt;&lt;property id=&quot;20180&quot; value=&quot;0&quot;/&gt;&lt;property id=&quot;20181&quot; value=&quot;1&quot;/&gt;&lt;property id=&quot;20182&quot; value=&quot;0&quot;/&gt;&lt;property id=&quot;20183&quot; value=&quot;1&quot;/&gt;&lt;/object&gt;&lt;object type=&quot;12&quot; unique_id=&quot;10145&quot;&gt;&lt;/object&gt;&lt;/object&gt;&lt;object type=&quot;4&quot; unique_id=&quot;10004&quot;&gt;&lt;/object&gt;&lt;object type=&quot;2&quot; unique_id=&quot;10005&quot;&gt;&lt;object type=&quot;3&quot; unique_id=&quot;10006&quot;&gt;&lt;property id=&quot;20148&quot; value=&quot;5&quot;/&gt;&lt;property id=&quot;20300&quot; value=&quot;Slide 1 - &amp;quot;A Regulatory Theory &amp;#x0D;&amp;#x0A;of Cortical Organization &amp;#x0D;&amp;#x0A;and its Applications to Robotics&amp;quot;&quot;/&gt;&lt;property id=&quot;20307&quot; value=&quot;256&quot;/&gt;&lt;property id=&quot;20309&quot; value=&quot;-1&quot;/&gt;&lt;/object&gt;&lt;object type=&quot;3&quot; unique_id=&quot;10007&quot;&gt;&lt;property id=&quot;20148&quot; value=&quot;5&quot;/&gt;&lt;property id=&quot;20300&quot; value=&quot;Slide 2 - &amp;quot;Outline&amp;quot;&quot;/&gt;&lt;property id=&quot;20307&quot; value=&quot;257&quot;/&gt;&lt;property id=&quot;20309&quot; value=&quot;-1&quot;/&gt;&lt;/object&gt;&lt;object type=&quot;3&quot; unique_id=&quot;10008&quot;&gt;&lt;property id=&quot;20148&quot; value=&quot;5&quot;/&gt;&lt;property id=&quot;20300&quot; value=&quot;Slide 3 - &amp;quot;Motivation&amp;quot;&quot;/&gt;&lt;property id=&quot;20307&quot; value=&quot;258&quot;/&gt;&lt;property id=&quot;20309&quot; value=&quot;-1&quot;/&gt;&lt;/object&gt;&lt;object type=&quot;3&quot; unique_id=&quot;10009&quot;&gt;&lt;property id=&quot;20148&quot; value=&quot;5&quot;/&gt;&lt;property id=&quot;20300&quot; value=&quot;Slide 4 - &amp;quot;Motivation&amp;quot;&quot;/&gt;&lt;property id=&quot;20307&quot; value=&quot;276&quot;/&gt;&lt;property id=&quot;20309&quot; value=&quot;-1&quot;/&gt;&lt;/object&gt;&lt;object type=&quot;3&quot; unique_id=&quot;10010&quot;&gt;&lt;property id=&quot;20148&quot; value=&quot;5&quot;/&gt;&lt;property id=&quot;20300&quot; value=&quot;Slide 5 - &amp;quot;Motivation&amp;quot;&quot;/&gt;&lt;property id=&quot;20307&quot; value=&quot;277&quot;/&gt;&lt;property id=&quot;20309&quot; value=&quot;-1&quot;/&gt;&lt;/object&gt;&lt;object type=&quot;3&quot; unique_id=&quot;10016&quot;&gt;&lt;property id=&quot;20148&quot; value=&quot;5&quot;/&gt;&lt;property id=&quot;20300&quot; value=&quot;Slide 10 - &amp;quot;Nature’s Control System: Regulation&amp;quot;&quot;/&gt;&lt;property id=&quot;20307&quot; value=&quot;278&quot;/&gt;&lt;property id=&quot;20309&quot; value=&quot;-1&quot;/&gt;&lt;/object&gt;&lt;object type=&quot;3&quot; unique_id=&quot;10017&quot;&gt;&lt;property id=&quot;20148&quot; value=&quot;5&quot;/&gt;&lt;property id=&quot;20300&quot; value=&quot;Slide 11 - &amp;quot;Objective&amp;quot;&quot;/&gt;&lt;property id=&quot;20307&quot; value=&quot;267&quot;/&gt;&lt;property id=&quot;20309&quot; value=&quot;-1&quot;/&gt;&lt;/object&gt;&lt;object type=&quot;3&quot; unique_id=&quot;10018&quot;&gt;&lt;property id=&quot;20148&quot; value=&quot;5&quot;/&gt;&lt;property id=&quot;20300&quot; value=&quot;Slide 130 - &amp;quot;Evolutionary Algorithms&amp;quot;&quot;/&gt;&lt;property id=&quot;20307&quot; value=&quot;299&quot;/&gt;&lt;property id=&quot;20309&quot; value=&quot;-1&quot;/&gt;&lt;/object&gt;&lt;object type=&quot;3&quot; unique_id=&quot;10019&quot;&gt;&lt;property id=&quot;20148&quot; value=&quot;5&quot;/&gt;&lt;property id=&quot;20300&quot; value=&quot;Slide 131 - &amp;quot;Background: Artificial Neural Networks&amp;quot;&quot;/&gt;&lt;property id=&quot;20307&quot; value=&quot;298&quot;/&gt;&lt;property id=&quot;20309&quot; value=&quot;-1&quot;/&gt;&lt;/object&gt;&lt;object type=&quot;3&quot; unique_id=&quot;10020&quot;&gt;&lt;property id=&quot;20148&quot; value=&quot;5&quot;/&gt;&lt;property id=&quot;20300&quot; value=&quot;Slide 132 - &amp;quot;Background: Artificial Neural Networks&amp;quot;&quot;/&gt;&lt;property id=&quot;20307&quot; value=&quot;324&quot;/&gt;&lt;property id=&quot;20309&quot; value=&quot;-1&quot;/&gt;&lt;/object&gt;&lt;object type=&quot;3&quot; unique_id=&quot;10021&quot;&gt;&lt;property id=&quot;20148&quot; value=&quot;5&quot;/&gt;&lt;property id=&quot;20300&quot; value=&quot;Slide 12 - &amp;quot;Artificial Neural Tissue&amp;#x0D;&amp;#x0A;[Thangavelautham &amp;amp; D’Eleuterio, 2005]&amp;#x0D;&amp;#x0A;&amp;quot;&quot;/&gt;&lt;property id=&quot;20307&quot; value=&quot;268&quot;/&gt;&lt;property id=&quot;20309&quot; value=&quot;-1&quot;/&gt;&lt;/object&gt;&lt;object type=&quot;3&quot; unique_id=&quot;10022&quot;&gt;&lt;property id=&quot;20148&quot; value=&quot;5&quot;/&gt;&lt;property id=&quot;20300&quot; value=&quot;Slide 13&quot;/&gt;&lt;property id=&quot;20307&quot; value=&quot;259&quot;/&gt;&lt;property id=&quot;20309&quot; value=&quot;-1&quot;/&gt;&lt;/object&gt;&lt;object type=&quot;3&quot; unique_id=&quot;10023&quot;&gt;&lt;property id=&quot;20148&quot; value=&quot;5&quot;/&gt;&lt;property id=&quot;20300&quot; value=&quot;Slide 14&quot;/&gt;&lt;property id=&quot;20307&quot; value=&quot;272&quot;/&gt;&lt;property id=&quot;20309&quot; value=&quot;-1&quot;/&gt;&lt;/object&gt;&lt;object type=&quot;3&quot; unique_id=&quot;10024&quot;&gt;&lt;property id=&quot;20148&quot; value=&quot;5&quot;/&gt;&lt;property id=&quot;20300&quot; value=&quot;Slide 15 - &amp;quot;ANT Topology&amp;quot;&quot;/&gt;&lt;property id=&quot;20307&quot; value=&quot;297&quot;/&gt;&lt;property id=&quot;20309&quot; value=&quot;-1&quot;/&gt;&lt;/object&gt;&lt;object type=&quot;3&quot; unique_id=&quot;10025&quot;&gt;&lt;property id=&quot;20148&quot; value=&quot;5&quot;/&gt;&lt;property id=&quot;20300&quot; value=&quot;Slide 16 - &amp;quot;Neural Regulation in ANT&amp;quot;&quot;/&gt;&lt;property id=&quot;20307&quot; value=&quot;296&quot;/&gt;&lt;property id=&quot;20309&quot; value=&quot;-1&quot;/&gt;&lt;/object&gt;&lt;object type=&quot;3&quot; unique_id=&quot;10034&quot;&gt;&lt;property id=&quot;20148&quot; value=&quot;5&quot;/&gt;&lt;property id=&quot;20300&quot; value=&quot;Slide 18 - &amp;quot;ANT Mapping Scheme&amp;quot;&quot;/&gt;&lt;property id=&quot;20307&quot; value=&quot;316&quot;/&gt;&lt;property id=&quot;20309&quot; value=&quot;-1&quot;/&gt;&lt;/object&gt;&lt;object type=&quot;3&quot; unique_id=&quot;10036&quot;&gt;&lt;property id=&quot;20148&quot; value=&quot;5&quot;/&gt;&lt;property id=&quot;20300&quot; value=&quot;Slide 20 - &amp;quot;Neural Regulation: Advantages&amp;quot;&quot;/&gt;&lt;property id=&quot;20307&quot; value=&quot;287&quot;/&gt;&lt;property id=&quot;20309&quot; value=&quot;-1&quot;/&gt;&lt;/object&gt;&lt;object type=&quot;3&quot; unique_id=&quot;10037&quot;&gt;&lt;property id=&quot;20148&quot; value=&quot;5&quot;/&gt;&lt;property id=&quot;20300&quot; value=&quot;Slide 21 - &amp;quot;Tasks&amp;quot;&quot;/&gt;&lt;property id=&quot;20307&quot; value=&quot;286&quot;/&gt;&lt;property id=&quot;20309&quot; value=&quot;-1&quot;/&gt;&lt;/object&gt;&lt;object type=&quot;3&quot; unique_id=&quot;10038&quot;&gt;&lt;property id=&quot;20148&quot; value=&quot;5&quot;/&gt;&lt;property id=&quot;20300&quot; value=&quot;Slide 22 - &amp;quot;Double-Pole Balancing without Velocity Info.&amp;quot;&quot;/&gt;&lt;property id=&quot;20307&quot; value=&quot;306&quot;/&gt;&lt;property id=&quot;20309&quot; value=&quot;-1&quot;/&gt;&lt;/object&gt;&lt;object type=&quot;3&quot; unique_id=&quot;10039&quot;&gt;&lt;property id=&quot;20148&quot; value=&quot;5&quot;/&gt;&lt;property id=&quot;20300&quot; value=&quot;Slide 23 - &amp;quot;Fitness Function &amp;amp; Evaluation&amp;quot;&quot;/&gt;&lt;property id=&quot;20307&quot; value=&quot;307&quot;/&gt;&lt;property id=&quot;20309&quot; value=&quot;-1&quot;/&gt;&lt;/object&gt;&lt;object type=&quot;3&quot; unique_id=&quot;10040&quot;&gt;&lt;property id=&quot;20148&quot; value=&quot;5&quot;/&gt;&lt;property id=&quot;20300&quot; value=&quot;Slide 24 - &amp;quot;Double-Pole Balancing without Velocity Info&amp;quot;&quot;/&gt;&lt;property id=&quot;20307&quot; value=&quot;305&quot;/&gt;&lt;property id=&quot;20309&quot; value=&quot;-1&quot;/&gt;&lt;/object&gt;&lt;object type=&quot;3&quot; unique_id=&quot;10041&quot;&gt;&lt;property id=&quot;20148&quot; value=&quot;5&quot;/&gt;&lt;property id=&quot;20300&quot; value=&quot;Slide 25 - &amp;quot;Double-Pole Balancing without Velocity Info&amp;quot;&quot;/&gt;&lt;property id=&quot;20307&quot; value=&quot;321&quot;/&gt;&lt;property id=&quot;20309&quot; value=&quot;-1&quot;/&gt;&lt;/object&gt;&lt;object type=&quot;3&quot; unique_id=&quot;10042&quot;&gt;&lt;property id=&quot;20148&quot; value=&quot;5&quot;/&gt;&lt;property id=&quot;20300&quot; value=&quot;Slide 27 - &amp;quot;Task Allocation&amp;quot;&quot;/&gt;&lt;property id=&quot;20307&quot; value=&quot;365&quot;/&gt;&lt;property id=&quot;20309&quot; value=&quot;-1&quot;/&gt;&lt;/object&gt;&lt;object type=&quot;3&quot; unique_id=&quot;10043&quot;&gt;&lt;property id=&quot;20148&quot; value=&quot;5&quot;/&gt;&lt;property id=&quot;20300&quot; value=&quot;Slide 26 - &amp;quot;Evolving for Creativity&amp;quot;&quot;/&gt;&lt;property id=&quot;20307&quot; value=&quot;366&quot;/&gt;&lt;property id=&quot;20309&quot; value=&quot;-1&quot;/&gt;&lt;/object&gt;&lt;object type=&quot;3&quot; unique_id=&quot;10044&quot;&gt;&lt;property id=&quot;20148&quot; value=&quot;5&quot;/&gt;&lt;property id=&quot;20300&quot; value=&quot;Slide 28 - &amp;quot;Neural Regulation and Intractability&amp;quot;&quot;/&gt;&lt;property id=&quot;20307&quot; value=&quot;285&quot;/&gt;&lt;property id=&quot;20309&quot; value=&quot;-1&quot;/&gt;&lt;/object&gt;&lt;object type=&quot;3&quot; unique_id=&quot;10048&quot;&gt;&lt;property id=&quot;20148&quot; value=&quot;5&quot;/&gt;&lt;property id=&quot;20300&quot; value=&quot;Slide 29 - &amp;quot;Theory vs. Data&amp;quot;&quot;/&gt;&lt;property id=&quot;20307&quot; value=&quot;333&quot;/&gt;&lt;property id=&quot;20309&quot; value=&quot;-1&quot;/&gt;&lt;/object&gt;&lt;object type=&quot;3&quot; unique_id=&quot;10049&quot;&gt;&lt;property id=&quot;20148&quot; value=&quot;5&quot;/&gt;&lt;property id=&quot;20300&quot; value=&quot;Slide 30 - &amp;quot;Phenotypic Neutrality&amp;quot;&quot;/&gt;&lt;property id=&quot;20307&quot; value=&quot;282&quot;/&gt;&lt;property id=&quot;20309&quot; value=&quot;-1&quot;/&gt;&lt;/object&gt;&lt;object type=&quot;3&quot; unique_id=&quot;10050&quot;&gt;&lt;property id=&quot;20148&quot; value=&quot;5&quot;/&gt;&lt;property id=&quot;20300&quot; value=&quot;Slide 31 - &amp;quot;More Supervision vs. Regulation&amp;quot;&quot;/&gt;&lt;property id=&quot;20307&quot; value=&quot;293&quot;/&gt;&lt;property id=&quot;20309&quot; value=&quot;-1&quot;/&gt;&lt;/object&gt;&lt;object type=&quot;3&quot; unique_id=&quot;10052&quot;&gt;&lt;property id=&quot;20148&quot; value=&quot;5&quot;/&gt;&lt;property id=&quot;20300&quot; value=&quot;Slide 35 - &amp;quot;Multirobot Interactions &amp;quot;&quot;/&gt;&lt;property id=&quot;20307&quot; value=&quot;362&quot;/&gt;&lt;property id=&quot;20309&quot; value=&quot;-1&quot;/&gt;&lt;/object&gt;&lt;object type=&quot;3&quot; unique_id=&quot;10053&quot;&gt;&lt;property id=&quot;20148&quot; value=&quot;5&quot;/&gt;&lt;property id=&quot;20300&quot; value=&quot;Slide 36 - &amp;quot;Multirobot Tasks&amp;quot;&quot;/&gt;&lt;property id=&quot;20307&quot; value=&quot;308&quot;/&gt;&lt;property id=&quot;20309&quot; value=&quot;-1&quot;/&gt;&lt;/object&gt;&lt;object type=&quot;3&quot; unique_id=&quot;10055&quot;&gt;&lt;property id=&quot;20148&quot; value=&quot;5&quot;/&gt;&lt;property id=&quot;20300&quot; value=&quot;Slide 37 - &amp;quot;Novel Coordination Behaviour&amp;quot;&quot;/&gt;&lt;property id=&quot;20307&quot; value=&quot;313&quot;/&gt;&lt;property id=&quot;20309&quot; value=&quot;-1&quot;/&gt;&lt;/object&gt;&lt;object type=&quot;3&quot; unique_id=&quot;10056&quot;&gt;&lt;property id=&quot;20148&quot; value=&quot;5&quot;/&gt;&lt;property id=&quot;20300&quot; value=&quot;Slide 38&quot;/&gt;&lt;property id=&quot;20307&quot; value=&quot;309&quot;/&gt;&lt;property id=&quot;20309&quot; value=&quot;-1&quot;/&gt;&lt;/object&gt;&lt;object type=&quot;3&quot; unique_id=&quot;10057&quot;&gt;&lt;property id=&quot;20148&quot; value=&quot;5&quot;/&gt;&lt;property id=&quot;20300&quot; value=&quot;Slide 39 - &amp;quot;Areas of Specialization&amp;quot;&quot;/&gt;&lt;property id=&quot;20307&quot; value=&quot;310&quot;/&gt;&lt;property id=&quot;20309&quot; value=&quot;-1&quot;/&gt;&lt;/object&gt;&lt;object type=&quot;3&quot; unique_id=&quot;10058&quot;&gt;&lt;property id=&quot;20148&quot; value=&quot;5&quot;/&gt;&lt;property id=&quot;20300&quot; value=&quot;Slide 40 - &amp;quot;Novel Coordination Behaviour&amp;quot;&quot;/&gt;&lt;property id=&quot;20307&quot; value=&quot;314&quot;/&gt;&lt;property id=&quot;20309&quot; value=&quot;-1&quot;/&gt;&lt;/object&gt;&lt;object type=&quot;3&quot; unique_id=&quot;10059&quot;&gt;&lt;property id=&quot;20148&quot; value=&quot;5&quot;/&gt;&lt;property id=&quot;20300&quot; value=&quot;Slide 156 - &amp;quot;Excavation&amp;quot;&quot;/&gt;&lt;property id=&quot;20307&quot; value=&quot;339&quot;/&gt;&lt;property id=&quot;20309&quot; value=&quot;-1&quot;/&gt;&lt;/object&gt;&lt;object type=&quot;3&quot; unique_id=&quot;10061&quot;&gt;&lt;property id=&quot;20148&quot; value=&quot;5&quot;/&gt;&lt;property id=&quot;20300&quot; value=&quot;Slide 41 - &amp;quot;Conclusions&amp;quot;&quot;/&gt;&lt;property id=&quot;20307&quot; value=&quot;320&quot;/&gt;&lt;property id=&quot;20309&quot; value=&quot;-1&quot;/&gt;&lt;/object&gt;&lt;object type=&quot;3&quot; unique_id=&quot;10062&quot;&gt;&lt;property id=&quot;20148&quot; value=&quot;5&quot;/&gt;&lt;property id=&quot;20300&quot; value=&quot;Slide 42 - &amp;quot;Conclusions&amp;quot;&quot;/&gt;&lt;property id=&quot;20307&quot; value=&quot;372&quot;/&gt;&lt;property id=&quot;20309&quot; value=&quot;-1&quot;/&gt;&lt;/object&gt;&lt;object type=&quot;3&quot; unique_id=&quot;10063&quot;&gt;&lt;property id=&quot;20148&quot; value=&quot;5&quot;/&gt;&lt;property id=&quot;20300&quot; value=&quot;Slide 43 - &amp;quot;Conclusions&amp;quot;&quot;/&gt;&lt;property id=&quot;20307&quot; value=&quot;369&quot;/&gt;&lt;property id=&quot;20309&quot; value=&quot;-1&quot;/&gt;&lt;/object&gt;&lt;object type=&quot;3&quot; unique_id=&quot;10064&quot;&gt;&lt;property id=&quot;20148&quot; value=&quot;5&quot;/&gt;&lt;property id=&quot;20300&quot; value=&quot;Slide 51 - &amp;quot;Conclusions&amp;quot;&quot;/&gt;&lt;property id=&quot;20307&quot; value=&quot;370&quot;/&gt;&lt;property id=&quot;20309&quot; value=&quot;-1&quot;/&gt;&lt;/object&gt;&lt;object type=&quot;3&quot; unique_id=&quot;10065&quot;&gt;&lt;property id=&quot;20148&quot; value=&quot;5&quot;/&gt;&lt;property id=&quot;20300&quot; value=&quot;Slide 52 - &amp;quot;Publications&amp;quot;&quot;/&gt;&lt;property id=&quot;20307&quot; value=&quot;279&quot;/&gt;&lt;property id=&quot;20309&quot; value=&quot;-1&quot;/&gt;&lt;/object&gt;&lt;object type=&quot;3&quot; unique_id=&quot;10066&quot;&gt;&lt;property id=&quot;20148&quot; value=&quot;5&quot;/&gt;&lt;property id=&quot;20300&quot; value=&quot;Slide 53 - &amp;quot;Publications&amp;quot;&quot;/&gt;&lt;property id=&quot;20307&quot; value=&quot;374&quot;/&gt;&lt;property id=&quot;20309&quot; value=&quot;-1&quot;/&gt;&lt;/object&gt;&lt;object type=&quot;3&quot; unique_id=&quot;10067&quot;&gt;&lt;property id=&quot;20148&quot; value=&quot;5&quot;/&gt;&lt;property id=&quot;20300&quot; value=&quot;Slide 44 - &amp;quot;Contributions&amp;quot;&quot;/&gt;&lt;property id=&quot;20307&quot; value=&quot;263&quot;/&gt;&lt;property id=&quot;20309&quot; value=&quot;-1&quot;/&gt;&lt;/object&gt;&lt;object type=&quot;3&quot; unique_id=&quot;10068&quot;&gt;&lt;property id=&quot;20148&quot; value=&quot;5&quot;/&gt;&lt;property id=&quot;20300&quot; value=&quot;Slide 45 - &amp;quot;Contributions&amp;quot;&quot;/&gt;&lt;property id=&quot;20307&quot; value=&quot;264&quot;/&gt;&lt;property id=&quot;20309&quot; value=&quot;-1&quot;/&gt;&lt;/object&gt;&lt;object type=&quot;3&quot; unique_id=&quot;10069&quot;&gt;&lt;property id=&quot;20148&quot; value=&quot;5&quot;/&gt;&lt;property id=&quot;20300&quot; value=&quot;Slide 46 - &amp;quot;Contributions&amp;quot;&quot;/&gt;&lt;property id=&quot;20307&quot; value=&quot;266&quot;/&gt;&lt;property id=&quot;20309&quot; value=&quot;-1&quot;/&gt;&lt;/object&gt;&lt;object type=&quot;3&quot; unique_id=&quot;10070&quot;&gt;&lt;property id=&quot;20148&quot; value=&quot;5&quot;/&gt;&lt;property id=&quot;20300&quot; value=&quot;Slide 54 - &amp;quot;Acknowledgements&amp;quot;&quot;/&gt;&lt;property id=&quot;20307&quot; value=&quot;340&quot;/&gt;&lt;property id=&quot;20309&quot; value=&quot;-1&quot;/&gt;&lt;/object&gt;&lt;object type=&quot;3&quot; unique_id=&quot;10071&quot;&gt;&lt;property id=&quot;20148&quot; value=&quot;5&quot;/&gt;&lt;property id=&quot;20300&quot; value=&quot;Slide 56 - &amp;quot;Questions&amp;quot;&quot;/&gt;&lt;property id=&quot;20307&quot; value=&quot;300&quot;/&gt;&lt;property id=&quot;20309&quot; value=&quot;-1&quot;/&gt;&lt;/object&gt;&lt;object type=&quot;3&quot; unique_id=&quot;10072&quot;&gt;&lt;property id=&quot;20148&quot; value=&quot;5&quot;/&gt;&lt;property id=&quot;20300&quot; value=&quot;Slide 57 - &amp;quot;Questions&amp;quot;&quot;/&gt;&lt;property id=&quot;20307&quot; value=&quot;415&quot;/&gt;&lt;property id=&quot;20309&quot; value=&quot;-1&quot;/&gt;&lt;/object&gt;&lt;object type=&quot;3&quot; unique_id=&quot;10073&quot;&gt;&lt;property id=&quot;20148&quot; value=&quot;5&quot;/&gt;&lt;property id=&quot;20300&quot; value=&quot;Slide 58 - &amp;quot;Evolving Neural Nets.: Theory&amp;quot;&quot;/&gt;&lt;property id=&quot;20307&quot; value=&quot;347&quot;/&gt;&lt;property id=&quot;20309&quot; value=&quot;-1&quot;/&gt;&lt;/object&gt;&lt;object type=&quot;3&quot; unique_id=&quot;10074&quot;&gt;&lt;property id=&quot;20148&quot; value=&quot;5&quot;/&gt;&lt;property id=&quot;20300&quot; value=&quot;Slide 61 - &amp;quot;One, Two and Three Features&amp;quot;&quot;/&gt;&lt;property id=&quot;20307&quot; value=&quot;348&quot;/&gt;&lt;property id=&quot;20309&quot; value=&quot;-1&quot;/&gt;&lt;/object&gt;&lt;object type=&quot;3&quot; unique_id=&quot;10075&quot;&gt;&lt;property id=&quot;20148&quot; value=&quot;5&quot;/&gt;&lt;property id=&quot;20300&quot; value=&quot;Slide 62 - &amp;quot;m Features&amp;quot;&quot;/&gt;&lt;property id=&quot;20307&quot; value=&quot;349&quot;/&gt;&lt;property id=&quot;20309&quot; value=&quot;-1&quot;/&gt;&lt;/object&gt;&lt;object type=&quot;3&quot; unique_id=&quot;10076&quot;&gt;&lt;property id=&quot;20148&quot; value=&quot;5&quot;/&gt;&lt;property id=&quot;20300&quot; value=&quot;Slide 63 - &amp;quot;Theory vs. Data&amp;quot;&quot;/&gt;&lt;property id=&quot;20307&quot; value=&quot;354&quot;/&gt;&lt;property id=&quot;20309&quot; value=&quot;-1&quot;/&gt;&lt;/object&gt;&lt;object type=&quot;3&quot; unique_id=&quot;10077&quot;&gt;&lt;property id=&quot;20148&quot; value=&quot;5&quot;/&gt;&lt;property id=&quot;20300&quot; value=&quot;Slide 64 - &amp;quot;Theory vs. Data&amp;quot;&quot;/&gt;&lt;property id=&quot;20307&quot; value=&quot;355&quot;/&gt;&lt;property id=&quot;20309&quot; value=&quot;-1&quot;/&gt;&lt;/object&gt;&lt;object type=&quot;3&quot; unique_id=&quot;10078&quot;&gt;&lt;property id=&quot;20148&quot; value=&quot;5&quot;/&gt;&lt;property id=&quot;20300&quot; value=&quot;Slide 65 - &amp;quot;Theory vs. Data&amp;quot;&quot;/&gt;&lt;property id=&quot;20307&quot; value=&quot;356&quot;/&gt;&lt;property id=&quot;20309&quot; value=&quot;-1&quot;/&gt;&lt;/object&gt;&lt;object type=&quot;3&quot; unique_id=&quot;10079&quot;&gt;&lt;property id=&quot;20148&quot; value=&quot;5&quot;/&gt;&lt;property id=&quot;20300&quot; value=&quot;Slide 66 - &amp;quot;Theory vs. Data&amp;quot;&quot;/&gt;&lt;property id=&quot;20307&quot; value=&quot;357&quot;/&gt;&lt;property id=&quot;20309&quot; value=&quot;-1&quot;/&gt;&lt;/object&gt;&lt;object type=&quot;3&quot; unique_id=&quot;10080&quot;&gt;&lt;property id=&quot;20148&quot; value=&quot;5&quot;/&gt;&lt;property id=&quot;20300&quot; value=&quot;Slide 67 - &amp;quot;Theory vs. Data&amp;quot;&quot;/&gt;&lt;property id=&quot;20307&quot; value=&quot;358&quot;/&gt;&lt;property id=&quot;20309&quot; value=&quot;-1&quot;/&gt;&lt;/object&gt;&lt;object type=&quot;3&quot; unique_id=&quot;10081&quot;&gt;&lt;property id=&quot;20148&quot; value=&quot;5&quot;/&gt;&lt;property id=&quot;20300&quot; value=&quot;Slide 68 - &amp;quot;Phenotypic Neutrality&amp;quot;&quot;/&gt;&lt;property id=&quot;20307&quot; value=&quot;350&quot;/&gt;&lt;property id=&quot;20309&quot; value=&quot;-1&quot;/&gt;&lt;/object&gt;&lt;object type=&quot;3&quot; unique_id=&quot;10082&quot;&gt;&lt;property id=&quot;20148&quot; value=&quot;5&quot;/&gt;&lt;property id=&quot;20300&quot; value=&quot;Slide 69 - &amp;quot;Phenotypic Neutrality&amp;quot;&quot;/&gt;&lt;property id=&quot;20307&quot; value=&quot;351&quot;/&gt;&lt;property id=&quot;20309&quot; value=&quot;-1&quot;/&gt;&lt;/object&gt;&lt;object type=&quot;3&quot; unique_id=&quot;10083&quot;&gt;&lt;property id=&quot;20148&quot; value=&quot;5&quot;/&gt;&lt;property id=&quot;20300&quot; value=&quot;Slide 70 - &amp;quot;Alternative: More Supervision&amp;quot;&quot;/&gt;&lt;property id=&quot;20307&quot; value=&quot;352&quot;/&gt;&lt;property id=&quot;20309&quot; value=&quot;-1&quot;/&gt;&lt;/object&gt;&lt;object type=&quot;3&quot; unique_id=&quot;10084&quot;&gt;&lt;property id=&quot;20148&quot; value=&quot;5&quot;/&gt;&lt;property id=&quot;20300&quot; value=&quot;Slide 71 - &amp;quot;More Supervision vs. Regulation&amp;quot;&quot;/&gt;&lt;property id=&quot;20307&quot; value=&quot;353&quot;/&gt;&lt;property id=&quot;20309&quot; value=&quot;-1&quot;/&gt;&lt;/object&gt;&lt;object type=&quot;3&quot; unique_id=&quot;10085&quot;&gt;&lt;property id=&quot;20148&quot; value=&quot;5&quot;/&gt;&lt;property id=&quot;20300&quot; value=&quot;Slide 72 - &amp;quot;Phenotypic Neutrality&amp;quot;&quot;/&gt;&lt;property id=&quot;20307&quot; value=&quot;304&quot;/&gt;&lt;property id=&quot;20309&quot; value=&quot;-1&quot;/&gt;&lt;/object&gt;&lt;object type=&quot;3&quot; unique_id=&quot;10086&quot;&gt;&lt;property id=&quot;20148&quot; value=&quot;5&quot;/&gt;&lt;property id=&quot;20300&quot; value=&quot;Slide 73 - &amp;quot;Phenotypic Neutrality&amp;quot;&quot;/&gt;&lt;property id=&quot;20307&quot; value=&quot;283&quot;/&gt;&lt;property id=&quot;20309&quot; value=&quot;-1&quot;/&gt;&lt;/object&gt;&lt;object type=&quot;3&quot; unique_id=&quot;10087&quot;&gt;&lt;property id=&quot;20148&quot; value=&quot;5&quot;/&gt;&lt;property id=&quot;20300&quot; value=&quot;Slide 74 - &amp;quot;Alternative: More Supervision&amp;quot;&quot;/&gt;&lt;property id=&quot;20307&quot; value=&quot;284&quot;/&gt;&lt;property id=&quot;20309&quot; value=&quot;-1&quot;/&gt;&lt;/object&gt;&lt;object type=&quot;3&quot; unique_id=&quot;10088&quot;&gt;&lt;property id=&quot;20148&quot; value=&quot;5&quot;/&gt;&lt;property id=&quot;20300&quot; value=&quot;Slide 75&quot;/&gt;&lt;property id=&quot;20307&quot; value=&quot;301&quot;/&gt;&lt;property id=&quot;20309&quot; value=&quot;-1&quot;/&gt;&lt;/object&gt;&lt;object type=&quot;3&quot; unique_id=&quot;10089&quot;&gt;&lt;property id=&quot;20148&quot; value=&quot;5&quot;/&gt;&lt;property id=&quot;20300&quot; value=&quot;Slide 76 - &amp;quot;Coarse Coding Selection&amp;quot;&quot;/&gt;&lt;property id=&quot;20307&quot; value=&quot;295&quot;/&gt;&lt;property id=&quot;20309&quot; value=&quot;-1&quot;/&gt;&lt;/object&gt;&lt;object type=&quot;3&quot; unique_id=&quot;10090&quot;&gt;&lt;property id=&quot;20148&quot; value=&quot;5&quot;/&gt;&lt;property id=&quot;20300&quot; value=&quot;Slide 77 - &amp;quot;Contributions&amp;quot;&quot;/&gt;&lt;property id=&quot;20307&quot; value=&quot;322&quot;/&gt;&lt;property id=&quot;20309&quot; value=&quot;-1&quot;/&gt;&lt;/object&gt;&lt;object type=&quot;3&quot; unique_id=&quot;10091&quot;&gt;&lt;property id=&quot;20148&quot; value=&quot;5&quot;/&gt;&lt;property id=&quot;20300&quot; value=&quot;Slide 78 - &amp;quot;Phenotypic Neutrality&amp;quot;&quot;/&gt;&lt;property id=&quot;20307&quot; value=&quot;330&quot;/&gt;&lt;property id=&quot;20309&quot; value=&quot;-1&quot;/&gt;&lt;/object&gt;&lt;object type=&quot;3&quot; unique_id=&quot;10092&quot;&gt;&lt;property id=&quot;20148&quot; value=&quot;5&quot;/&gt;&lt;property id=&quot;20300&quot; value=&quot;Slide 79 - &amp;quot;Neuron Activation Functions&amp;quot;&quot;/&gt;&lt;property id=&quot;20307&quot; value=&quot;323&quot;/&gt;&lt;property id=&quot;20309&quot; value=&quot;-1&quot;/&gt;&lt;/object&gt;&lt;object type=&quot;3&quot; unique_id=&quot;10093&quot;&gt;&lt;property id=&quot;20148&quot; value=&quot;5&quot;/&gt;&lt;property id=&quot;20300&quot; value=&quot;Slide 80 - &amp;quot;ANT Crossover Operator&amp;quot;&quot;/&gt;&lt;property id=&quot;20307&quot; value=&quot;327&quot;/&gt;&lt;property id=&quot;20309&quot; value=&quot;-1&quot;/&gt;&lt;/object&gt;&lt;object type=&quot;3&quot; unique_id=&quot;10094&quot;&gt;&lt;property id=&quot;20148&quot; value=&quot;5&quot;/&gt;&lt;property id=&quot;20300&quot; value=&quot;Slide 81 - &amp;quot;Cellular Encoding [Gruau, 1994]&amp;quot;&quot;/&gt;&lt;property id=&quot;20307&quot; value=&quot;336&quot;/&gt;&lt;property id=&quot;20309&quot; value=&quot;-1&quot;/&gt;&lt;/object&gt;&lt;object type=&quot;3&quot; unique_id=&quot;10095&quot;&gt;&lt;property id=&quot;20148&quot; value=&quot;5&quot;/&gt;&lt;property id=&quot;20300&quot; value=&quot;Slide 82 - &amp;quot;Resource Gathering Task&amp;quot;&quot;/&gt;&lt;property id=&quot;20307&quot; value=&quot;341&quot;/&gt;&lt;property id=&quot;20309&quot; value=&quot;-1&quot;/&gt;&lt;/object&gt;&lt;object type=&quot;3&quot; unique_id=&quot;10096&quot;&gt;&lt;property id=&quot;20148&quot; value=&quot;5&quot;/&gt;&lt;property id=&quot;20300&quot; value=&quot;Slide 83 - &amp;quot;Sign Following Task - ANT&amp;quot;&quot;/&gt;&lt;property id=&quot;20307&quot; value=&quot;342&quot;/&gt;&lt;property id=&quot;20309&quot; value=&quot;-1&quot;/&gt;&lt;/object&gt;&lt;object type=&quot;3&quot; unique_id=&quot;10097&quot;&gt;&lt;property id=&quot;20148&quot; value=&quot;5&quot;/&gt;&lt;property id=&quot;20300&quot; value=&quot;Slide 84 - &amp;quot;Basis Behaviors – Sign Following Task&amp;quot;&quot;/&gt;&lt;property id=&quot;20307&quot; value=&quot;343&quot;/&gt;&lt;property id=&quot;20309&quot; value=&quot;-1&quot;/&gt;&lt;/object&gt;&lt;object type=&quot;3&quot; unique_id=&quot;10098&quot;&gt;&lt;property id=&quot;20148&quot; value=&quot;5&quot;/&gt;&lt;property id=&quot;20300&quot; value=&quot;Slide 85 - &amp;quot;Coupled Motor Primitives Coupled Motor Primitives – Sign Following Task&amp;quot;&quot;/&gt;&lt;property id=&quot;20307&quot; value=&quot;344&quot;/&gt;&lt;property id=&quot;20309&quot; value=&quot;-1&quot;/&gt;&lt;/object&gt;&lt;object type=&quot;3&quot; unique_id=&quot;10099&quot;&gt;&lt;property id=&quot;20148&quot; value=&quot;5&quot;/&gt;&lt;property id=&quot;20300&quot; value=&quot;Slide 86 - &amp;quot;Coupled Motor Primitives – Sign Following Task&amp;quot;&quot;/&gt;&lt;property id=&quot;20307&quot; value=&quot;345&quot;/&gt;&lt;property id=&quot;20309&quot; value=&quot;-1&quot;/&gt;&lt;/object&gt;&lt;object type=&quot;3&quot; unique_id=&quot;10100&quot;&gt;&lt;property id=&quot;20148&quot; value=&quot;5&quot;/&gt;&lt;property id=&quot;20300&quot; value=&quot;Slide 87 - &amp;quot;Motor Primitives – Sign Following Task&amp;quot;&quot;/&gt;&lt;property id=&quot;20307&quot; value=&quot;346&quot;/&gt;&lt;property id=&quot;20309&quot; value=&quot;-1&quot;/&gt;&lt;/object&gt;&lt;object type=&quot;3&quot; unique_id=&quot;10101&quot;&gt;&lt;property id=&quot;20148&quot; value=&quot;5&quot;/&gt;&lt;property id=&quot;20300&quot; value=&quot;Slide 88 - &amp;quot;Coarse Coding&amp;quot;&quot;/&gt;&lt;property id=&quot;20307&quot; value=&quot;271&quot;/&gt;&lt;property id=&quot;20309&quot; value=&quot;-1&quot;/&gt;&lt;/object&gt;&lt;object type=&quot;3&quot; unique_id=&quot;10102&quot;&gt;&lt;property id=&quot;20148&quot; value=&quot;5&quot;/&gt;&lt;property id=&quot;20300&quot; value=&quot;Slide 89 - &amp;quot;Coarse Coding Regulation&amp;quot;&quot;/&gt;&lt;property id=&quot;20307&quot; value=&quot;273&quot;/&gt;&lt;property id=&quot;20309&quot; value=&quot;-1&quot;/&gt;&lt;/object&gt;&lt;object type=&quot;3&quot; unique_id=&quot;10103&quot;&gt;&lt;property id=&quot;20148&quot; value=&quot;5&quot;/&gt;&lt;property id=&quot;20300&quot; value=&quot;Slide 90 - &amp;quot;Phenotypic Neutrality&amp;quot;&quot;/&gt;&lt;property id=&quot;20307&quot; value=&quot;303&quot;/&gt;&lt;property id=&quot;20309&quot; value=&quot;-1&quot;/&gt;&lt;/object&gt;&lt;object type=&quot;3&quot; unique_id=&quot;10104&quot;&gt;&lt;property id=&quot;20148&quot; value=&quot;5&quot;/&gt;&lt;property id=&quot;20300&quot; value=&quot;Slide 167 - &amp;quot;ANT Development&amp;quot;&quot;/&gt;&lt;property id=&quot;20307&quot; value=&quot;363&quot;/&gt;&lt;property id=&quot;20309&quot; value=&quot;-1&quot;/&gt;&lt;/object&gt;&lt;object type=&quot;3&quot; unique_id=&quot;10105&quot;&gt;&lt;property id=&quot;20148&quot; value=&quot;5&quot;/&gt;&lt;property id=&quot;20300&quot; value=&quot;Slide 91 - &amp;quot;Neuron Activity&amp;quot;&quot;/&gt;&lt;property id=&quot;20307&quot; value=&quot;312&quot;/&gt;&lt;property id=&quot;20309&quot; value=&quot;-1&quot;/&gt;&lt;/object&gt;&lt;object type=&quot;3&quot; unique_id=&quot;10106&quot;&gt;&lt;property id=&quot;20148&quot; value=&quot;5&quot;/&gt;&lt;property id=&quot;20300&quot; value=&quot;Slide 92 - &amp;quot;OCR Example: What are Features ?&amp;quot;&quot;/&gt;&lt;property id=&quot;20307&quot; value=&quot;373&quot;/&gt;&lt;property id=&quot;20309&quot; value=&quot;-1&quot;/&gt;&lt;/object&gt;&lt;object type=&quot;3&quot; unique_id=&quot;10107&quot;&gt;&lt;property id=&quot;20148&quot; value=&quot;5&quot;/&gt;&lt;property id=&quot;20300&quot; value=&quot;Slide 159 - &amp;quot;Excavation&amp;quot;&quot;/&gt;&lt;property id=&quot;20307&quot; value=&quot;376&quot;/&gt;&lt;property id=&quot;20309&quot; value=&quot;-1&quot;/&gt;&lt;/object&gt;&lt;object type=&quot;3&quot; unique_id=&quot;10108&quot;&gt;&lt;property id=&quot;20148&quot; value=&quot;5&quot;/&gt;&lt;property id=&quot;20300&quot; value=&quot;Slide 160 - &amp;quot;Excavation&amp;quot;&quot;/&gt;&lt;property id=&quot;20307&quot; value=&quot;387&quot;/&gt;&lt;property id=&quot;20309&quot; value=&quot;-1&quot;/&gt;&lt;/object&gt;&lt;object type=&quot;3&quot; unique_id=&quot;10109&quot;&gt;&lt;property id=&quot;20148&quot; value=&quot;5&quot;/&gt;&lt;property id=&quot;20300&quot; value=&quot;Slide 93 - &amp;quot;Coarse-Coding Cell Model&amp;quot;&quot;/&gt;&lt;property id=&quot;20307&quot; value=&quot;392&quot;/&gt;&lt;property id=&quot;20309&quot; value=&quot;-1&quot;/&gt;&lt;/object&gt;&lt;object type=&quot;3&quot; unique_id=&quot;10110&quot;&gt;&lt;property id=&quot;20148&quot; value=&quot;5&quot;/&gt;&lt;property id=&quot;20300&quot; value=&quot;Slide 94 - &amp;quot;Coarse-Coding Cell Model&amp;quot;&quot;/&gt;&lt;property id=&quot;20307&quot; value=&quot;393&quot;/&gt;&lt;property id=&quot;20309&quot; value=&quot;-1&quot;/&gt;&lt;/object&gt;&lt;object type=&quot;3&quot; unique_id=&quot;10112&quot;&gt;&lt;property id=&quot;20148&quot; value=&quot;5&quot;/&gt;&lt;property id=&quot;20300&quot; value=&quot;Slide 96 - &amp;quot;Coarse-coding Cell Model&amp;#x0D;&amp;#x0A;&amp;quot;&quot;/&gt;&lt;property id=&quot;20307&quot; value=&quot;395&quot;/&gt;&lt;property id=&quot;20309&quot; value=&quot;-1&quot;/&gt;&lt;/object&gt;&lt;object type=&quot;3&quot; unique_id=&quot;10113&quot;&gt;&lt;property id=&quot;20148&quot; value=&quot;5&quot;/&gt;&lt;property id=&quot;20300&quot; value=&quot;Slide 97 - &amp;quot;Multistate Neuron Models&amp;quot;&quot;/&gt;&lt;property id=&quot;20307&quot; value=&quot;396&quot;/&gt;&lt;property id=&quot;20309&quot; value=&quot;-1&quot;/&gt;&lt;/object&gt;&lt;object type=&quot;3&quot; unique_id=&quot;10114&quot;&gt;&lt;property id=&quot;20148&quot; value=&quot;5&quot;/&gt;&lt;property id=&quot;20300&quot; value=&quot;Slide 98 - &amp;quot;Sign Following Task&amp;quot;&quot;/&gt;&lt;property id=&quot;20307&quot; value=&quot;397&quot;/&gt;&lt;property id=&quot;20309&quot; value=&quot;-1&quot;/&gt;&lt;/object&gt;&lt;object type=&quot;3&quot; unique_id=&quot;10115&quot;&gt;&lt;property id=&quot;20148&quot; value=&quot;5&quot;/&gt;&lt;property id=&quot;20300&quot; value=&quot;Slide 99&quot;/&gt;&lt;property id=&quot;20307&quot; value=&quot;389&quot;/&gt;&lt;property id=&quot;20309&quot; value=&quot;-1&quot;/&gt;&lt;/object&gt;&lt;object type=&quot;3&quot; unique_id=&quot;10116&quot;&gt;&lt;property id=&quot;20148&quot; value=&quot;5&quot;/&gt;&lt;property id=&quot;20300&quot; value=&quot;Slide 100 - &amp;quot;Grid World Sensor Layout&amp;quot;&quot;/&gt;&lt;property id=&quot;20307&quot; value=&quot;401&quot;/&gt;&lt;property id=&quot;20309&quot; value=&quot;-1&quot;/&gt;&lt;/object&gt;&lt;object type=&quot;3&quot; unique_id=&quot;10117&quot;&gt;&lt;property id=&quot;20148&quot; value=&quot;5&quot;/&gt;&lt;property id=&quot;20300&quot; value=&quot;Slide 101 - &amp;quot;Basis Behaviours&amp;quot;&quot;/&gt;&lt;property id=&quot;20307&quot; value=&quot;402&quot;/&gt;&lt;property id=&quot;20309&quot; value=&quot;-1&quot;/&gt;&lt;/object&gt;&lt;object type=&quot;3&quot; unique_id=&quot;10118&quot;&gt;&lt;property id=&quot;20148&quot; value=&quot;5&quot;/&gt;&lt;property id=&quot;20300&quot; value=&quot;Slide 102 - &amp;quot;Fitness Function&amp;quot;&quot;/&gt;&lt;property id=&quot;20307&quot; value=&quot;403&quot;/&gt;&lt;property id=&quot;20309&quot; value=&quot;-1&quot;/&gt;&lt;/object&gt;&lt;object type=&quot;3&quot; unique_id=&quot;10119&quot;&gt;&lt;property id=&quot;20148&quot; value=&quot;5&quot;/&gt;&lt;property id=&quot;20300&quot; value=&quot;Slide 103 - &amp;quot;Gene Map&amp;quot;&quot;/&gt;&lt;property id=&quot;20307&quot; value=&quot;390&quot;/&gt;&lt;property id=&quot;20309&quot; value=&quot;-1&quot;/&gt;&lt;/object&gt;&lt;object type=&quot;3&quot; unique_id=&quot;10120&quot;&gt;&lt;property id=&quot;20148&quot; value=&quot;5&quot;/&gt;&lt;property id=&quot;20300&quot; value=&quot;Slide 104&quot;/&gt;&lt;property id=&quot;20307&quot; value=&quot;391&quot;/&gt;&lt;property id=&quot;20309&quot; value=&quot;-1&quot;/&gt;&lt;/object&gt;&lt;object type=&quot;3&quot; unique_id=&quot;10121&quot;&gt;&lt;property id=&quot;20148&quot; value=&quot;5&quot;/&gt;&lt;property id=&quot;20300&quot; value=&quot;Slide 105&quot;/&gt;&lt;property id=&quot;20307&quot; value=&quot;398&quot;/&gt;&lt;property id=&quot;20309&quot; value=&quot;-1&quot;/&gt;&lt;/object&gt;&lt;object type=&quot;3&quot; unique_id=&quot;10122&quot;&gt;&lt;property id=&quot;20148&quot; value=&quot;5&quot;/&gt;&lt;property id=&quot;20300&quot; value=&quot;Slide 106&quot;/&gt;&lt;property id=&quot;20307&quot; value=&quot;399&quot;/&gt;&lt;property id=&quot;20309&quot; value=&quot;-1&quot;/&gt;&lt;/object&gt;&lt;object type=&quot;3&quot; unique_id=&quot;10123&quot;&gt;&lt;property id=&quot;20148&quot; value=&quot;5&quot;/&gt;&lt;property id=&quot;20300&quot; value=&quot;Slide 107&quot;/&gt;&lt;property id=&quot;20307&quot; value=&quot;400&quot;/&gt;&lt;property id=&quot;20309&quot; value=&quot;-1&quot;/&gt;&lt;/object&gt;&lt;object type=&quot;3&quot; unique_id=&quot;10124&quot;&gt;&lt;property id=&quot;20148&quot; value=&quot;5&quot;/&gt;&lt;property id=&quot;20300&quot; value=&quot;Slide 108 - &amp;quot;Resource Gathering&amp;quot;&quot;/&gt;&lt;property id=&quot;20307&quot; value=&quot;383&quot;/&gt;&lt;property id=&quot;20309&quot; value=&quot;-1&quot;/&gt;&lt;/object&gt;&lt;object type=&quot;3&quot; unique_id=&quot;10125&quot;&gt;&lt;property id=&quot;20148&quot; value=&quot;5&quot;/&gt;&lt;property id=&quot;20300&quot; value=&quot;Slide 109 - &amp;quot;Resource Gathering&amp;quot;&quot;/&gt;&lt;property id=&quot;20307&quot; value=&quot;384&quot;/&gt;&lt;property id=&quot;20309&quot; value=&quot;-1&quot;/&gt;&lt;/object&gt;&lt;object type=&quot;3&quot; unique_id=&quot;10126&quot;&gt;&lt;property id=&quot;20148&quot; value=&quot;5&quot;/&gt;&lt;property id=&quot;20300&quot; value=&quot;Slide 110 - &amp;quot;Resource Gathering&amp;quot;&quot;/&gt;&lt;property id=&quot;20307&quot; value=&quot;385&quot;/&gt;&lt;property id=&quot;20309&quot; value=&quot;-1&quot;/&gt;&lt;/object&gt;&lt;object type=&quot;3&quot; unique_id=&quot;10127&quot;&gt;&lt;property id=&quot;20148&quot; value=&quot;5&quot;/&gt;&lt;property id=&quot;20300&quot; value=&quot;Slide 111 - &amp;quot;Resource Gathering&amp;quot;&quot;/&gt;&lt;property id=&quot;20307&quot; value=&quot;386&quot;/&gt;&lt;property id=&quot;20309&quot; value=&quot;-1&quot;/&gt;&lt;/object&gt;&lt;object type=&quot;3&quot; unique_id=&quot;10128&quot;&gt;&lt;property id=&quot;20148&quot; value=&quot;5&quot;/&gt;&lt;property id=&quot;20300&quot; value=&quot;Slide 113 - &amp;quot;Resource Gathering Task&amp;quot;&quot;/&gt;&lt;property id=&quot;20307&quot; value=&quot;377&quot;/&gt;&lt;property id=&quot;20309&quot; value=&quot;-1&quot;/&gt;&lt;/object&gt;&lt;object type=&quot;3&quot; unique_id=&quot;10129&quot;&gt;&lt;property id=&quot;20148&quot; value=&quot;5&quot;/&gt;&lt;property id=&quot;20300&quot; value=&quot;Slide 114&quot;/&gt;&lt;property id=&quot;20307&quot; value=&quot;378&quot;/&gt;&lt;property id=&quot;20309&quot; value=&quot;-1&quot;/&gt;&lt;/object&gt;&lt;object type=&quot;3&quot; unique_id=&quot;10130&quot;&gt;&lt;property id=&quot;20148&quot; value=&quot;5&quot;/&gt;&lt;property id=&quot;20300&quot; value=&quot;Slide 115&quot;/&gt;&lt;property id=&quot;20307&quot; value=&quot;381&quot;/&gt;&lt;property id=&quot;20309&quot; value=&quot;-1&quot;/&gt;&lt;/object&gt;&lt;object type=&quot;3&quot; unique_id=&quot;10131&quot;&gt;&lt;property id=&quot;20148&quot; value=&quot;5&quot;/&gt;&lt;property id=&quot;20300&quot; value=&quot;Slide 116&quot;/&gt;&lt;property id=&quot;20307&quot; value=&quot;382&quot;/&gt;&lt;property id=&quot;20309&quot; value=&quot;-1&quot;/&gt;&lt;/object&gt;&lt;object type=&quot;3&quot; unique_id=&quot;10132&quot;&gt;&lt;property id=&quot;20148&quot; value=&quot;5&quot;/&gt;&lt;property id=&quot;20300&quot; value=&quot;Slide 117&quot;/&gt;&lt;property id=&quot;20307&quot; value=&quot;379&quot;/&gt;&lt;property id=&quot;20309&quot; value=&quot;-1&quot;/&gt;&lt;/object&gt;&lt;object type=&quot;3&quot; unique_id=&quot;10133&quot;&gt;&lt;property id=&quot;20148&quot; value=&quot;5&quot;/&gt;&lt;property id=&quot;20300&quot; value=&quot;Slide 118&quot;/&gt;&lt;property id=&quot;20307&quot; value=&quot;380&quot;/&gt;&lt;property id=&quot;20309&quot; value=&quot;-1&quot;/&gt;&lt;/object&gt;&lt;object type=&quot;3&quot; unique_id=&quot;10134&quot;&gt;&lt;property id=&quot;20148&quot; value=&quot;5&quot;/&gt;&lt;property id=&quot;20300&quot; value=&quot;Slide 120 - &amp;quot;Demo: Tiling Formation Task&amp;quot;&quot;/&gt;&lt;property id=&quot;20307&quot; value=&quot;404&quot;/&gt;&lt;property id=&quot;20309&quot; value=&quot;-1&quot;/&gt;&lt;/object&gt;&lt;object type=&quot;3&quot; unique_id=&quot;10135&quot;&gt;&lt;property id=&quot;20148&quot; value=&quot;5&quot;/&gt;&lt;property id=&quot;20300&quot; value=&quot;Slide 121 - &amp;quot;Biological Modeling&amp;quot;&quot;/&gt;&lt;property id=&quot;20307&quot; value=&quot;405&quot;/&gt;&lt;property id=&quot;20309&quot; value=&quot;-1&quot;/&gt;&lt;/object&gt;&lt;object type=&quot;3&quot; unique_id=&quot;10136&quot;&gt;&lt;property id=&quot;20148&quot; value=&quot;5&quot;/&gt;&lt;property id=&quot;20300&quot; value=&quot;Slide 122 - &amp;quot;Solid &amp;amp; Hollow Sphere&amp;quot;&quot;/&gt;&lt;property id=&quot;20307&quot; value=&quot;408&quot;/&gt;&lt;property id=&quot;20309&quot; value=&quot;-1&quot;/&gt;&lt;/object&gt;&lt;object type=&quot;3&quot; unique_id=&quot;10137&quot;&gt;&lt;property id=&quot;20148&quot; value=&quot;5&quot;/&gt;&lt;property id=&quot;20300&quot; value=&quot;Slide 123 - &amp;quot;Steady State Configs.&amp;quot;&quot;/&gt;&lt;property id=&quot;20307&quot; value=&quot;409&quot;/&gt;&lt;property id=&quot;20309&quot; value=&quot;-1&quot;/&gt;&lt;/object&gt;&lt;object type=&quot;3&quot; unique_id=&quot;10138&quot;&gt;&lt;property id=&quot;20148&quot; value=&quot;5&quot;/&gt;&lt;property id=&quot;20300&quot; value=&quot;Slide 124 - &amp;quot;Burst Characteristics&amp;quot;&quot;/&gt;&lt;property id=&quot;20307&quot; value=&quot;410&quot;/&gt;&lt;property id=&quot;20309&quot; value=&quot;-1&quot;/&gt;&lt;/object&gt;&lt;object type=&quot;3&quot; unique_id=&quot;10139&quot;&gt;&lt;property id=&quot;20148&quot; value=&quot;5&quot;/&gt;&lt;property id=&quot;20300&quot; value=&quot;Slide 125 - &amp;quot;GasNet Model [Husbands et al., 1998]&amp;quot;&quot;/&gt;&lt;property id=&quot;20307&quot; value=&quot;406&quot;/&gt;&lt;property id=&quot;20309&quot; value=&quot;-1&quot;/&gt;&lt;/object&gt;&lt;object type=&quot;3&quot; unique_id=&quot;10140&quot;&gt;&lt;property id=&quot;20148&quot; value=&quot;5&quot;/&gt;&lt;property id=&quot;20300&quot; value=&quot;Slide 126 - &amp;quot;Parallel Fibers (Phillipides et al., 2005)&amp;quot;&quot;/&gt;&lt;property id=&quot;20307&quot; value=&quot;407&quot;/&gt;&lt;property id=&quot;20309&quot; value=&quot;-1&quot;/&gt;&lt;/object&gt;&lt;object type=&quot;3&quot; unique_id=&quot;10141&quot;&gt;&lt;property id=&quot;20148&quot; value=&quot;5&quot;/&gt;&lt;property id=&quot;20300&quot; value=&quot;Slide 127 - &amp;quot;Shannon’s Entropy&amp;quot;&quot;/&gt;&lt;property id=&quot;20307&quot; value=&quot;411&quot;/&gt;&lt;property id=&quot;20309&quot; value=&quot;-1&quot;/&gt;&lt;/object&gt;&lt;object type=&quot;3&quot; unique_id=&quot;10142&quot;&gt;&lt;property id=&quot;20148&quot; value=&quot;5&quot;/&gt;&lt;property id=&quot;20300&quot; value=&quot;Slide 128 - &amp;quot;Mutual Information&amp;quot;&quot;/&gt;&lt;property id=&quot;20307&quot; value=&quot;412&quot;/&gt;&lt;property id=&quot;20309&quot; value=&quot;-1&quot;/&gt;&lt;/object&gt;&lt;object type=&quot;3&quot; unique_id=&quot;10143&quot;&gt;&lt;property id=&quot;20148&quot; value=&quot;5&quot;/&gt;&lt;property id=&quot;20300&quot; value=&quot;Slide 129 - &amp;quot;Mutual Information&amp;quot;&quot;/&gt;&lt;property id=&quot;20307&quot; value=&quot;414&quot;/&gt;&lt;property id=&quot;20309&quot; value=&quot;-1&quot;/&gt;&lt;/object&gt;&lt;object type=&quot;3&quot; unique_id=&quot;13887&quot;&gt;&lt;property id=&quot;20148&quot; value=&quot;5&quot;/&gt;&lt;property id=&quot;20300&quot; value=&quot;Slide 133 - &amp;quot;Biophysical Plausibility&amp;quot;&quot;/&gt;&lt;property id=&quot;20307&quot; value=&quot;416&quot;/&gt;&lt;/object&gt;&lt;object type=&quot;3&quot; unique_id=&quot;13888&quot;&gt;&lt;property id=&quot;20148&quot; value=&quot;5&quot;/&gt;&lt;property id=&quot;20300&quot; value=&quot;Slide 134 - &amp;quot;Related Work&amp;quot;&quot;/&gt;&lt;property id=&quot;20307&quot; value=&quot;417&quot;/&gt;&lt;/object&gt;&lt;object type=&quot;3&quot; unique_id=&quot;13889&quot;&gt;&lt;property id=&quot;20148&quot; value=&quot;5&quot;/&gt;&lt;property id=&quot;20300&quot; value=&quot;Slide 135 - &amp;quot;Related Work&amp;quot;&quot;/&gt;&lt;property id=&quot;20307&quot; value=&quot;418&quot;/&gt;&lt;/object&gt;&lt;object type=&quot;3&quot; unique_id=&quot;13890&quot;&gt;&lt;property id=&quot;20148&quot; value=&quot;5&quot;/&gt;&lt;property id=&quot;20300&quot; value=&quot;Slide 136 - &amp;quot;Limitations with Fixed Topologies&amp;quot;&quot;/&gt;&lt;property id=&quot;20307&quot; value=&quot;419&quot;/&gt;&lt;/object&gt;&lt;object type=&quot;3&quot; unique_id=&quot;13891&quot;&gt;&lt;property id=&quot;20148&quot; value=&quot;5&quot;/&gt;&lt;property id=&quot;20300&quot; value=&quot;Slide 137 - &amp;quot;Related Work&amp;quot;&quot;/&gt;&lt;property id=&quot;20307&quot; value=&quot;420&quot;/&gt;&lt;/object&gt;&lt;object type=&quot;3&quot; unique_id=&quot;13892&quot;&gt;&lt;property id=&quot;20148&quot; value=&quot;5&quot;/&gt;&lt;property id=&quot;20300&quot; value=&quot;Slide 138 - &amp;quot;Crossover &amp;amp; the Bloating Problem&amp;quot;&quot;/&gt;&lt;property id=&quot;20307&quot; value=&quot;421&quot;/&gt;&lt;/object&gt;&lt;object type=&quot;3&quot; unique_id=&quot;13893&quot;&gt;&lt;property id=&quot;20148&quot; value=&quot;5&quot;/&gt;&lt;property id=&quot;20300&quot; value=&quot;Slide 139 - &amp;quot;Related Work&amp;quot;&quot;/&gt;&lt;property id=&quot;20307&quot; value=&quot;422&quot;/&gt;&lt;/object&gt;&lt;object type=&quot;3&quot; unique_id=&quot;13894&quot;&gt;&lt;property id=&quot;20148&quot; value=&quot;5&quot;/&gt;&lt;property id=&quot;20300&quot; value=&quot;Slide 140 - &amp;quot;Related Work&amp;quot;&quot;/&gt;&lt;property id=&quot;20307&quot; value=&quot;423&quot;/&gt;&lt;/object&gt;&lt;object type=&quot;3&quot; unique_id=&quot;13895&quot;&gt;&lt;property id=&quot;20148&quot; value=&quot;5&quot;/&gt;&lt;property id=&quot;20300&quot; value=&quot;Slide 141 - &amp;quot;Applications in Space Robotics&amp;quot;&quot;/&gt;&lt;property id=&quot;20307&quot; value=&quot;424&quot;/&gt;&lt;/object&gt;&lt;object type=&quot;3&quot; unique_id=&quot;13896&quot;&gt;&lt;property id=&quot;20148&quot; value=&quot;5&quot;/&gt;&lt;property id=&quot;20300&quot; value=&quot;Slide 142 - &amp;quot;Significance&amp;quot;&quot;/&gt;&lt;property id=&quot;20307&quot; value=&quot;425&quot;/&gt;&lt;/object&gt;&lt;object type=&quot;3&quot; unique_id=&quot;13897&quot;&gt;&lt;property id=&quot;20148&quot; value=&quot;5&quot;/&gt;&lt;property id=&quot;20300&quot; value=&quot;Slide 143&quot;/&gt;&lt;property id=&quot;20307&quot; value=&quot;426&quot;/&gt;&lt;/object&gt;&lt;object type=&quot;3&quot; unique_id=&quot;13898&quot;&gt;&lt;property id=&quot;20148&quot; value=&quot;5&quot;/&gt;&lt;property id=&quot;20300&quot; value=&quot;Slide 144&quot;/&gt;&lt;property id=&quot;20307&quot; value=&quot;427&quot;/&gt;&lt;/object&gt;&lt;object type=&quot;3&quot; unique_id=&quot;13899&quot;&gt;&lt;property id=&quot;20148&quot; value=&quot;5&quot;/&gt;&lt;property id=&quot;20300&quot; value=&quot;Slide 145 - &amp;quot;Significance&amp;quot;&quot;/&gt;&lt;property id=&quot;20307&quot; value=&quot;428&quot;/&gt;&lt;/object&gt;&lt;object type=&quot;3&quot; unique_id=&quot;13900&quot;&gt;&lt;property id=&quot;20148&quot; value=&quot;5&quot;/&gt;&lt;property id=&quot;20300&quot; value=&quot;Slide 146 - &amp;quot;Applications in Space Robotics&amp;quot;&quot;/&gt;&lt;property id=&quot;20307&quot; value=&quot;429&quot;/&gt;&lt;/object&gt;&lt;object type=&quot;3&quot; unique_id=&quot;13901&quot;&gt;&lt;property id=&quot;20148&quot; value=&quot;5&quot;/&gt;&lt;property id=&quot;20300&quot; value=&quot;Slide 147 - &amp;quot;Significance&amp;quot;&quot;/&gt;&lt;property id=&quot;20307&quot; value=&quot;430&quot;/&gt;&lt;/object&gt;&lt;object type=&quot;3&quot; unique_id=&quot;13902&quot;&gt;&lt;property id=&quot;20148&quot; value=&quot;5&quot;/&gt;&lt;property id=&quot;20300&quot; value=&quot;Slide 148&quot;/&gt;&lt;property id=&quot;20307&quot; value=&quot;431&quot;/&gt;&lt;/object&gt;&lt;object type=&quot;3&quot; unique_id=&quot;13903&quot;&gt;&lt;property id=&quot;20148&quot; value=&quot;5&quot;/&gt;&lt;property id=&quot;20300&quot; value=&quot;Slide 149&quot;/&gt;&lt;property id=&quot;20307&quot; value=&quot;432&quot;/&gt;&lt;/object&gt;&lt;object type=&quot;3&quot; unique_id=&quot;13904&quot;&gt;&lt;property id=&quot;20148&quot; value=&quot;5&quot;/&gt;&lt;property id=&quot;20300&quot; value=&quot;Slide 150 - &amp;quot;Significance&amp;quot;&quot;/&gt;&lt;property id=&quot;20307&quot; value=&quot;433&quot;/&gt;&lt;/object&gt;&lt;object type=&quot;3&quot; unique_id=&quot;13905&quot;&gt;&lt;property id=&quot;20148&quot; value=&quot;5&quot;/&gt;&lt;property id=&quot;20300&quot; value=&quot;Slide 166 - &amp;quot;ANT Crossover Operator&amp;quot;&quot;/&gt;&lt;property id=&quot;20307&quot; value=&quot;434&quot;/&gt;&lt;/object&gt;&lt;object type=&quot;3&quot; unique_id=&quot;14354&quot;&gt;&lt;property id=&quot;20148&quot; value=&quot;5&quot;/&gt;&lt;property id=&quot;20300&quot; value=&quot;Slide 151 - &amp;quot;Chapter Overview&amp;quot;&quot;/&gt;&lt;property id=&quot;20307&quot; value=&quot;435&quot;/&gt;&lt;/object&gt;&lt;object type=&quot;3&quot; unique_id=&quot;14355&quot;&gt;&lt;property id=&quot;20148&quot; value=&quot;5&quot;/&gt;&lt;property id=&quot;20300&quot; value=&quot;Slide 152 - &amp;quot;Evolvability&amp;quot;&quot;/&gt;&lt;property id=&quot;20307&quot; value=&quot;436&quot;/&gt;&lt;/object&gt;&lt;object type=&quot;3&quot; unique_id=&quot;14356&quot;&gt;&lt;property id=&quot;20148&quot; value=&quot;5&quot;/&gt;&lt;property id=&quot;20300&quot; value=&quot;Slide 153 - &amp;quot;Changing Task, Changing Model ?&amp;quot;&quot;/&gt;&lt;property id=&quot;20307&quot; value=&quot;437&quot;/&gt;&lt;/object&gt;&lt;object type=&quot;3&quot; unique_id=&quot;16334&quot;&gt;&lt;property id=&quot;20148&quot; value=&quot;5&quot;/&gt;&lt;property id=&quot;20300&quot; value=&quot;Slide 47 - &amp;quot;Feature Detectors&amp;quot;&quot;/&gt;&lt;property id=&quot;20307&quot; value=&quot;442&quot;/&gt;&lt;/object&gt;&lt;object type=&quot;3&quot; unique_id=&quot;16335&quot;&gt;&lt;property id=&quot;20148&quot; value=&quot;5&quot;/&gt;&lt;property id=&quot;20300&quot; value=&quot;Slide 48 - &amp;quot;Task Allocation&amp;quot;&quot;/&gt;&lt;property id=&quot;20307&quot; value=&quot;443&quot;/&gt;&lt;/object&gt;&lt;object type=&quot;3&quot; unique_id=&quot;16336&quot;&gt;&lt;property id=&quot;20148&quot; value=&quot;5&quot;/&gt;&lt;property id=&quot;20300&quot; value=&quot;Slide 155 - &amp;quot;Excavation&amp;quot;&quot;/&gt;&lt;property id=&quot;20307&quot; value=&quot;441&quot;/&gt;&lt;/object&gt;&lt;object type=&quot;3&quot; unique_id=&quot;16338&quot;&gt;&lt;property id=&quot;20148&quot; value=&quot;5&quot;/&gt;&lt;property id=&quot;20300&quot; value=&quot;Slide 49 - &amp;quot;Evolving Neural Networks&amp;quot;&quot;/&gt;&lt;property id=&quot;20307&quot; value=&quot;438&quot;/&gt;&lt;/object&gt;&lt;object type=&quot;3&quot; unique_id=&quot;16339&quot;&gt;&lt;property id=&quot;20148&quot; value=&quot;5&quot;/&gt;&lt;property id=&quot;20300&quot; value=&quot;Slide 50 - &amp;quot;Feature Detectors and Noisy Neurons&amp;quot;&quot;/&gt;&lt;property id=&quot;20307&quot; value=&quot;439&quot;/&gt;&lt;/object&gt;&lt;object type=&quot;3&quot; unique_id=&quot;17106&quot;&gt;&lt;property id=&quot;20148&quot; value=&quot;5&quot;/&gt;&lt;property id=&quot;20300&quot; value=&quot;Slide 19 - &amp;quot;Limitations with Fixed Topologies&amp;quot;&quot;/&gt;&lt;property id=&quot;20307&quot; value=&quot;444&quot;/&gt;&lt;/object&gt;&lt;object type=&quot;3&quot; unique_id=&quot;19250&quot;&gt;&lt;property id=&quot;20148&quot; value=&quot;5&quot;/&gt;&lt;property id=&quot;20300&quot; value=&quot;Slide 7&quot;/&gt;&lt;property id=&quot;20307&quot; value=&quot;449&quot;/&gt;&lt;/object&gt;&lt;object type=&quot;3&quot; unique_id=&quot;19251&quot;&gt;&lt;property id=&quot;20148&quot; value=&quot;5&quot;/&gt;&lt;property id=&quot;20300&quot; value=&quot;Slide 8&quot;/&gt;&lt;property id=&quot;20307&quot; value=&quot;450&quot;/&gt;&lt;/object&gt;&lt;object type=&quot;3&quot; unique_id=&quot;19252&quot;&gt;&lt;property id=&quot;20148&quot; value=&quot;5&quot;/&gt;&lt;property id=&quot;20300&quot; value=&quot;Slide 17 - &amp;quot;Biophysical Plausibility&amp;quot;&quot;/&gt;&lt;property id=&quot;20307&quot; value=&quot;445&quot;/&gt;&lt;/object&gt;&lt;object type=&quot;3&quot; unique_id=&quot;19253&quot;&gt;&lt;property id=&quot;20148&quot; value=&quot;5&quot;/&gt;&lt;property id=&quot;20300&quot; value=&quot;Slide 32 - &amp;quot;Coarse-Coding Cell Model&amp;quot;&quot;/&gt;&lt;property id=&quot;20307&quot; value=&quot;447&quot;/&gt;&lt;/object&gt;&lt;object type=&quot;3&quot; unique_id=&quot;19254&quot;&gt;&lt;property id=&quot;20148&quot; value=&quot;5&quot;/&gt;&lt;property id=&quot;20300&quot; value=&quot;Slide 33 - &amp;quot;Coarse-Coding Cell Model&amp;quot;&quot;/&gt;&lt;property id=&quot;20307&quot; value=&quot;448&quot;/&gt;&lt;/object&gt;&lt;object type=&quot;3&quot; unique_id=&quot;19255&quot;&gt;&lt;property id=&quot;20148&quot; value=&quot;5&quot;/&gt;&lt;property id=&quot;20300&quot; value=&quot;Slide 34&quot;/&gt;&lt;property id=&quot;20307&quot; value=&quot;446&quot;/&gt;&lt;/object&gt;&lt;object type=&quot;3&quot; unique_id=&quot;19257&quot;&gt;&lt;property id=&quot;20148&quot; value=&quot;5&quot;/&gt;&lt;property id=&quot;20300&quot; value=&quot;Slide 6 - &amp;quot;Significance&amp;quot;&quot;/&gt;&lt;property id=&quot;20307&quot; value=&quot;452&quot;/&gt;&lt;/object&gt;&lt;object type=&quot;3&quot; unique_id=&quot;19258&quot;&gt;&lt;property id=&quot;20148&quot; value=&quot;5&quot;/&gt;&lt;property id=&quot;20300&quot; value=&quot;Slide 9 - &amp;quot;Significance&amp;quot;&quot;/&gt;&lt;property id=&quot;20307&quot; value=&quot;453&quot;/&gt;&lt;/object&gt;&lt;object type=&quot;3&quot; unique_id=&quot;20388&quot;&gt;&lt;property id=&quot;20148&quot; value=&quot;5&quot;/&gt;&lt;property id=&quot;20300&quot; value=&quot;Slide 154 - &amp;quot;Tiling Formation Task&amp;quot;&quot;/&gt;&lt;property id=&quot;20307&quot; value=&quot;454&quot;/&gt;&lt;/object&gt;&lt;object type=&quot;3&quot; unique_id=&quot;22830&quot;&gt;&lt;property id=&quot;20148&quot; value=&quot;5&quot;/&gt;&lt;property id=&quot;20300&quot; value=&quot;Slide 157&quot;/&gt;&lt;property id=&quot;20307&quot; value=&quot;462&quot;/&gt;&lt;/object&gt;&lt;object type=&quot;3&quot; unique_id=&quot;22831&quot;&gt;&lt;property id=&quot;20148&quot; value=&quot;5&quot;/&gt;&lt;property id=&quot;20300&quot; value=&quot;Slide 158&quot;/&gt;&lt;property id=&quot;20307&quot; value=&quot;461&quot;/&gt;&lt;/object&gt;&lt;object type=&quot;3&quot; unique_id=&quot;22832&quot;&gt;&lt;property id=&quot;20148&quot; value=&quot;5&quot;/&gt;&lt;property id=&quot;20300&quot; value=&quot;Slide 161 - &amp;quot;Excavation – Optimal Conditions &amp;#x0D;&amp;#x0A;(Thangavelautham et al. submission to ICRA’09)&amp;quot;&quot;/&gt;&lt;property id=&quot;20307&quot; value=&quot;456&quot;/&gt;&lt;/object&gt;&lt;object type=&quot;3&quot; unique_id=&quot;22833&quot;&gt;&lt;property id=&quot;20148&quot; value=&quot;5&quot;/&gt;&lt;property id=&quot;20300&quot; value=&quot;Slide 162 - &amp;quot;Excavation – Optimal Conditions &amp;#x0D;&amp;#x0A;(Thangavelautham et al. submission to ICRA’09)&amp;quot;&quot;/&gt;&lt;property id=&quot;20307&quot; value=&quot;457&quot;/&gt;&lt;/object&gt;&lt;object type=&quot;3&quot; unique_id=&quot;22834&quot;&gt;&lt;property id=&quot;20148&quot; value=&quot;5&quot;/&gt;&lt;property id=&quot;20300&quot; value=&quot;Slide 163 - &amp;quot;Excavation – Optimal Conditions &amp;#x0D;&amp;#x0A;(Thangavelautham et al. submission to ICRA’09)&amp;quot;&quot;/&gt;&lt;property id=&quot;20307&quot; value=&quot;458&quot;/&gt;&lt;/object&gt;&lt;object type=&quot;3&quot; unique_id=&quot;22835&quot;&gt;&lt;property id=&quot;20148&quot; value=&quot;5&quot;/&gt;&lt;property id=&quot;20300&quot; value=&quot;Slide 165 - &amp;quot;Potential Benefits – Lunar Construction&amp;quot;&quot;/&gt;&lt;property id=&quot;20307&quot; value=&quot;459&quot;/&gt;&lt;/object&gt;&lt;object type=&quot;3&quot; unique_id=&quot;23850&quot;&gt;&lt;property id=&quot;20148&quot; value=&quot;5&quot;/&gt;&lt;property id=&quot;20300&quot; value=&quot;Slide 164 - &amp;quot;Excavation – Optimal Conditions &amp;#x0D;&amp;#x0A;(Thangavelautham et al. submission to ICRA’09)&amp;quot;&quot;/&gt;&lt;property id=&quot;20307&quot; value=&quot;463&quot;/&gt;&lt;/object&gt;&lt;object type=&quot;3&quot; unique_id=&quot;24872&quot;&gt;&lt;property id=&quot;20148&quot; value=&quot;5&quot;/&gt;&lt;property id=&quot;20300&quot; value=&quot;Slide 119&quot;/&gt;&lt;property id=&quot;20307&quot; value=&quot;464&quot;/&gt;&lt;/object&gt;&lt;object type=&quot;3&quot; unique_id=&quot;25044&quot;&gt;&lt;property id=&quot;20148&quot; value=&quot;5&quot;/&gt;&lt;property id=&quot;20300&quot; value=&quot;Slide 112&quot;/&gt;&lt;property id=&quot;20307&quot; value=&quot;465&quot;/&gt;&lt;/object&gt;&lt;object type=&quot;3&quot; unique_id=&quot;25216&quot;&gt;&lt;property id=&quot;20148&quot; value=&quot;5&quot;/&gt;&lt;property id=&quot;20300&quot; value=&quot;Slide 95 - &amp;quot;Coarse-Coding Cell Model&amp;quot;&quot;/&gt;&lt;property id=&quot;20307&quot; value=&quot;466&quot;/&gt;&lt;/object&gt;&lt;object type=&quot;3&quot; unique_id=&quot;25728&quot;&gt;&lt;property id=&quot;20148&quot; value=&quot;5&quot;/&gt;&lt;property id=&quot;20300&quot; value=&quot;Slide 55 - &amp;quot;Thank You!&amp;quot;&quot;/&gt;&lt;property id=&quot;20307&quot; value=&quot;467&quot;/&gt;&lt;/object&gt;&lt;object type=&quot;3&quot; unique_id=&quot;25729&quot;&gt;&lt;property id=&quot;20148&quot; value=&quot;5&quot;/&gt;&lt;property id=&quot;20300&quot; value=&quot;Slide 59 - &amp;quot;Feature Detectors&amp;quot;&quot;/&gt;&lt;property id=&quot;20307&quot; value=&quot;469&quot;/&gt;&lt;/object&gt;&lt;object type=&quot;3&quot; unique_id=&quot;25730&quot;&gt;&lt;property id=&quot;20148&quot; value=&quot;5&quot;/&gt;&lt;property id=&quot;20300&quot; value=&quot;Slide 60 - &amp;quot;Feature Detectors and Noisy Neurons&amp;quot;&quot;/&gt;&lt;property id=&quot;20307&quot; value=&quot;468&quot;/&gt;&lt;/object&gt;&lt;/object&gt;&lt;object type=&quot;8&quot; unique_id=&quot;10144&quot;&gt;&lt;/object&gt;&lt;/object&gt;&lt;/database&gt;"/>
  <p:tag name="SECTOMILLISECCONVERTED" val="1"/>
</p:tagLst>
</file>

<file path=ppt/theme/theme1.xml><?xml version="1.0" encoding="utf-8"?>
<a:theme xmlns:a="http://schemas.openxmlformats.org/drawingml/2006/main" name="1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89ECADC98A444E967E92D3970EC329" ma:contentTypeVersion="9" ma:contentTypeDescription="Create a new document." ma:contentTypeScope="" ma:versionID="bd984f59cf9098308789931081f692e1">
  <xsd:schema xmlns:xsd="http://www.w3.org/2001/XMLSchema" xmlns:xs="http://www.w3.org/2001/XMLSchema" xmlns:p="http://schemas.microsoft.com/office/2006/metadata/properties" xmlns:ns3="5e9764e1-9d56-49ce-b586-8eaf9dac53c1" xmlns:ns4="ea5ebdcc-98d4-44cf-ab22-0c3af3acef53" targetNamespace="http://schemas.microsoft.com/office/2006/metadata/properties" ma:root="true" ma:fieldsID="6762bf714343f76a7ee8b82e6a800c92" ns3:_="" ns4:_="">
    <xsd:import namespace="5e9764e1-9d56-49ce-b586-8eaf9dac53c1"/>
    <xsd:import namespace="ea5ebdcc-98d4-44cf-ab22-0c3af3acef5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9764e1-9d56-49ce-b586-8eaf9dac53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a5ebdcc-98d4-44cf-ab22-0c3af3acef5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37433C-2808-4AF6-8EB2-69323A903818}">
  <ds:schemaRefs>
    <ds:schemaRef ds:uri="http://schemas.microsoft.com/office/2006/metadata/properties"/>
    <ds:schemaRef ds:uri="http://www.w3.org/2000/xmlns/"/>
  </ds:schemaRefs>
</ds:datastoreItem>
</file>

<file path=customXml/itemProps2.xml><?xml version="1.0" encoding="utf-8"?>
<ds:datastoreItem xmlns:ds="http://schemas.openxmlformats.org/officeDocument/2006/customXml" ds:itemID="{6D8CDDB5-17CA-4C57-A38E-41D42302924E}">
  <ds:schemaRefs>
    <ds:schemaRef ds:uri="http://schemas.microsoft.com/office/2006/metadata/contentType"/>
    <ds:schemaRef ds:uri="http://schemas.microsoft.com/office/2006/metadata/properties/metaAttributes"/>
    <ds:schemaRef ds:uri="http://www.w3.org/2000/xmlns/"/>
    <ds:schemaRef ds:uri="http://www.w3.org/2001/XMLSchema"/>
    <ds:schemaRef ds:uri="5e9764e1-9d56-49ce-b586-8eaf9dac53c1"/>
    <ds:schemaRef ds:uri="ea5ebdcc-98d4-44cf-ab22-0c3af3acef53"/>
  </ds:schemaRefs>
</ds:datastoreItem>
</file>

<file path=customXml/itemProps3.xml><?xml version="1.0" encoding="utf-8"?>
<ds:datastoreItem xmlns:ds="http://schemas.openxmlformats.org/officeDocument/2006/customXml" ds:itemID="{2EEFF7CE-B292-48DA-A6DE-DBA14B953E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Stream</Template>
  <TotalTime>11725</TotalTime>
  <Words>2059</Words>
  <Application>Microsoft Office PowerPoint</Application>
  <PresentationFormat>On-screen Show (4:3)</PresentationFormat>
  <Paragraphs>144</Paragraphs>
  <Slides>17</Slides>
  <Notes>15</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1_Stream</vt:lpstr>
      <vt:lpstr>2_Stream</vt:lpstr>
      <vt:lpstr>PowerPoint Presentation</vt:lpstr>
      <vt:lpstr>Outline</vt:lpstr>
      <vt:lpstr>Introduction</vt:lpstr>
      <vt:lpstr>Introduction</vt:lpstr>
      <vt:lpstr>Related Work</vt:lpstr>
      <vt:lpstr>Objectives </vt:lpstr>
      <vt:lpstr>Challenges</vt:lpstr>
      <vt:lpstr>Approach – Using a Swarm</vt:lpstr>
      <vt:lpstr>Approach</vt:lpstr>
      <vt:lpstr>Approach</vt:lpstr>
      <vt:lpstr>Simulations and Results</vt:lpstr>
      <vt:lpstr>Simulations and Results</vt:lpstr>
      <vt:lpstr>Simulations and Results</vt:lpstr>
      <vt:lpstr>Simulations and Results</vt:lpstr>
      <vt:lpstr>Conclusions and Future Work</vt:lpstr>
      <vt:lpstr>PowerPoint Presentation</vt:lpstr>
      <vt:lpstr>References</vt:lpstr>
    </vt:vector>
  </TitlesOfParts>
  <Company>JL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Jekan</dc:creator>
  <cp:lastModifiedBy>VERMA, VIVEK - (vivekv)</cp:lastModifiedBy>
  <cp:revision>5</cp:revision>
  <dcterms:created xsi:type="dcterms:W3CDTF">2008-05-21T01:02:12Z</dcterms:created>
  <dcterms:modified xsi:type="dcterms:W3CDTF">2023-05-01T06:30:25Z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0x0101001289ECADC98A444E967E92D3970EC329</vt:lpwstr>
  </property>
</Properties>
</file>