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notesSlides/notesSlide9.xml" ContentType="application/vnd.openxmlformats-officedocument.presentationml.notesSlide+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2"/>
  </p:notesMasterIdLst>
  <p:sldIdLst>
    <p:sldId id="901" r:id="rId3"/>
    <p:sldId id="1370" r:id="rId4"/>
    <p:sldId id="1392" r:id="rId5"/>
    <p:sldId id="1342" r:id="rId6"/>
    <p:sldId id="1363" r:id="rId7"/>
    <p:sldId id="1364" r:id="rId8"/>
    <p:sldId id="1378" r:id="rId9"/>
    <p:sldId id="1369" r:id="rId10"/>
    <p:sldId id="1380" r:id="rId11"/>
    <p:sldId id="1349" r:id="rId12"/>
    <p:sldId id="1381" r:id="rId13"/>
    <p:sldId id="1351" r:id="rId14"/>
    <p:sldId id="1387" r:id="rId15"/>
    <p:sldId id="1391" r:id="rId16"/>
    <p:sldId id="1388" r:id="rId17"/>
    <p:sldId id="1389" r:id="rId18"/>
    <p:sldId id="1390" r:id="rId19"/>
    <p:sldId id="1382" r:id="rId20"/>
    <p:sldId id="1361" r:id="rId21"/>
    <p:sldId id="1354" r:id="rId22"/>
    <p:sldId id="1366" r:id="rId23"/>
    <p:sldId id="1356" r:id="rId24"/>
    <p:sldId id="1358" r:id="rId25"/>
    <p:sldId id="1372" r:id="rId26"/>
    <p:sldId id="1379" r:id="rId27"/>
    <p:sldId id="1350" r:id="rId28"/>
    <p:sldId id="1384" r:id="rId29"/>
    <p:sldId id="1385" r:id="rId30"/>
    <p:sldId id="1386"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F0F05"/>
    <a:srgbClr val="CC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53E9F9F-D68B-493C-A7CF-F36715CF94E6}" v="51" dt="2023-04-21T20:53:50.599"/>
    <p1510:client id="{4F922EC5-469B-4B39-8950-D84F0A7CB7B5}" v="194" dt="2023-04-22T14:43:58.338"/>
    <p1510:client id="{62F32014-20C9-443C-8C47-B7C877D3F75E}" v="7" dt="2023-04-21T22:34:14.372"/>
    <p1510:client id="{6304E20E-0CF7-4C33-A10A-F7EB43ED22F8}" v="225" dt="2023-04-22T23:41:53.269"/>
    <p1510:client id="{97B14195-52A7-429E-8452-56417F9C74B5}" v="87" dt="2023-04-22T21:11:38.367"/>
    <p1510:client id="{D2F45D1C-9FA9-4C76-9ADE-F192E00522DF}" v="2" dt="2023-04-22T14:29:45.568"/>
    <p1510:client id="{F5AE42FC-5B6C-46A6-A1C4-903A898BAB60}" v="4" dt="2023-04-22T21:42:51.152"/>
    <p1510:client id="{F758B114-B80D-4087-9A7F-451413BC6812}" v="123" dt="2023-04-22T18:34:16.21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279" autoAdjust="0"/>
    <p:restoredTop sz="83605" autoAdjust="0"/>
  </p:normalViewPr>
  <p:slideViewPr>
    <p:cSldViewPr snapToGrid="0">
      <p:cViewPr>
        <p:scale>
          <a:sx n="62" d="100"/>
          <a:sy n="62" d="100"/>
        </p:scale>
        <p:origin x="-1311" y="231"/>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microsoft.com/office/2016/11/relationships/changesInfo" Target="changesInfos/changesInfo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regory E Ogden" userId="Xg3FsZ/IVdhB2JxXFE+0xhvkPLuHgcYCp05BLxsTrgI=" providerId="None" clId="Web-{97B14195-52A7-429E-8452-56417F9C74B5}"/>
    <pc:docChg chg="modSld">
      <pc:chgData name="Gregory E Ogden" userId="Xg3FsZ/IVdhB2JxXFE+0xhvkPLuHgcYCp05BLxsTrgI=" providerId="None" clId="Web-{97B14195-52A7-429E-8452-56417F9C74B5}" dt="2023-04-22T21:11:37.882" v="84" actId="20577"/>
      <pc:docMkLst>
        <pc:docMk/>
      </pc:docMkLst>
      <pc:sldChg chg="modSp">
        <pc:chgData name="Gregory E Ogden" userId="Xg3FsZ/IVdhB2JxXFE+0xhvkPLuHgcYCp05BLxsTrgI=" providerId="None" clId="Web-{97B14195-52A7-429E-8452-56417F9C74B5}" dt="2023-04-22T21:11:37.882" v="84" actId="20577"/>
        <pc:sldMkLst>
          <pc:docMk/>
          <pc:sldMk cId="3246179320" sldId="1350"/>
        </pc:sldMkLst>
        <pc:spChg chg="mod">
          <ac:chgData name="Gregory E Ogden" userId="Xg3FsZ/IVdhB2JxXFE+0xhvkPLuHgcYCp05BLxsTrgI=" providerId="None" clId="Web-{97B14195-52A7-429E-8452-56417F9C74B5}" dt="2023-04-22T21:11:37.882" v="84" actId="20577"/>
          <ac:spMkLst>
            <pc:docMk/>
            <pc:sldMk cId="3246179320" sldId="1350"/>
            <ac:spMk id="3" creationId="{70FF6DC1-87F8-4F7D-BE06-858CA1694013}"/>
          </ac:spMkLst>
        </pc:spChg>
      </pc:sldChg>
      <pc:sldChg chg="modSp">
        <pc:chgData name="Gregory E Ogden" userId="Xg3FsZ/IVdhB2JxXFE+0xhvkPLuHgcYCp05BLxsTrgI=" providerId="None" clId="Web-{97B14195-52A7-429E-8452-56417F9C74B5}" dt="2023-04-22T21:05:22.002" v="9" actId="20577"/>
        <pc:sldMkLst>
          <pc:docMk/>
          <pc:sldMk cId="3825916915" sldId="1378"/>
        </pc:sldMkLst>
        <pc:spChg chg="mod">
          <ac:chgData name="Gregory E Ogden" userId="Xg3FsZ/IVdhB2JxXFE+0xhvkPLuHgcYCp05BLxsTrgI=" providerId="None" clId="Web-{97B14195-52A7-429E-8452-56417F9C74B5}" dt="2023-04-22T21:05:22.002" v="9" actId="20577"/>
          <ac:spMkLst>
            <pc:docMk/>
            <pc:sldMk cId="3825916915" sldId="1378"/>
            <ac:spMk id="3" creationId="{D72D8190-5917-4E67-A4AF-0592EB3D63BC}"/>
          </ac:spMkLst>
        </pc:spChg>
      </pc:sldChg>
      <pc:sldChg chg="modSp">
        <pc:chgData name="Gregory E Ogden" userId="Xg3FsZ/IVdhB2JxXFE+0xhvkPLuHgcYCp05BLxsTrgI=" providerId="None" clId="Web-{97B14195-52A7-429E-8452-56417F9C74B5}" dt="2023-04-22T21:09:23.927" v="39" actId="20577"/>
        <pc:sldMkLst>
          <pc:docMk/>
          <pc:sldMk cId="430119900" sldId="1384"/>
        </pc:sldMkLst>
        <pc:spChg chg="mod">
          <ac:chgData name="Gregory E Ogden" userId="Xg3FsZ/IVdhB2JxXFE+0xhvkPLuHgcYCp05BLxsTrgI=" providerId="None" clId="Web-{97B14195-52A7-429E-8452-56417F9C74B5}" dt="2023-04-22T21:09:23.927" v="39" actId="20577"/>
          <ac:spMkLst>
            <pc:docMk/>
            <pc:sldMk cId="430119900" sldId="1384"/>
            <ac:spMk id="3" creationId="{D72D8190-5917-4E67-A4AF-0592EB3D63BC}"/>
          </ac:spMkLst>
        </pc:spChg>
      </pc:sldChg>
      <pc:sldChg chg="modSp">
        <pc:chgData name="Gregory E Ogden" userId="Xg3FsZ/IVdhB2JxXFE+0xhvkPLuHgcYCp05BLxsTrgI=" providerId="None" clId="Web-{97B14195-52A7-429E-8452-56417F9C74B5}" dt="2023-04-22T21:09:52.615" v="42" actId="1076"/>
        <pc:sldMkLst>
          <pc:docMk/>
          <pc:sldMk cId="4255875650" sldId="1385"/>
        </pc:sldMkLst>
        <pc:spChg chg="mod">
          <ac:chgData name="Gregory E Ogden" userId="Xg3FsZ/IVdhB2JxXFE+0xhvkPLuHgcYCp05BLxsTrgI=" providerId="None" clId="Web-{97B14195-52A7-429E-8452-56417F9C74B5}" dt="2023-04-22T21:09:52.615" v="42" actId="1076"/>
          <ac:spMkLst>
            <pc:docMk/>
            <pc:sldMk cId="4255875650" sldId="1385"/>
            <ac:spMk id="3" creationId="{0052C90F-E0E8-4AC9-B4B2-7D594B3A5DC9}"/>
          </ac:spMkLst>
        </pc:spChg>
      </pc:sldChg>
    </pc:docChg>
  </pc:docChgLst>
  <pc:docChgLst>
    <pc:chgData name="Gregory E Ogden" userId="Xg3FsZ/IVdhB2JxXFE+0xhvkPLuHgcYCp05BLxsTrgI=" providerId="None" clId="Web-{6304E20E-0CF7-4C33-A10A-F7EB43ED22F8}"/>
    <pc:docChg chg="modSld">
      <pc:chgData name="Gregory E Ogden" userId="Xg3FsZ/IVdhB2JxXFE+0xhvkPLuHgcYCp05BLxsTrgI=" providerId="None" clId="Web-{6304E20E-0CF7-4C33-A10A-F7EB43ED22F8}" dt="2023-04-22T23:41:53.269" v="218" actId="1076"/>
      <pc:docMkLst>
        <pc:docMk/>
      </pc:docMkLst>
      <pc:sldChg chg="modSp">
        <pc:chgData name="Gregory E Ogden" userId="Xg3FsZ/IVdhB2JxXFE+0xhvkPLuHgcYCp05BLxsTrgI=" providerId="None" clId="Web-{6304E20E-0CF7-4C33-A10A-F7EB43ED22F8}" dt="2023-04-22T23:32:29.901" v="7" actId="14100"/>
        <pc:sldMkLst>
          <pc:docMk/>
          <pc:sldMk cId="2035503892" sldId="1342"/>
        </pc:sldMkLst>
        <pc:spChg chg="mod">
          <ac:chgData name="Gregory E Ogden" userId="Xg3FsZ/IVdhB2JxXFE+0xhvkPLuHgcYCp05BLxsTrgI=" providerId="None" clId="Web-{6304E20E-0CF7-4C33-A10A-F7EB43ED22F8}" dt="2023-04-22T23:32:29.901" v="7" actId="14100"/>
          <ac:spMkLst>
            <pc:docMk/>
            <pc:sldMk cId="2035503892" sldId="1342"/>
            <ac:spMk id="3" creationId="{6283B32E-CBD8-4D9D-8FF8-9B8C59E49976}"/>
          </ac:spMkLst>
        </pc:spChg>
      </pc:sldChg>
      <pc:sldChg chg="modSp">
        <pc:chgData name="Gregory E Ogden" userId="Xg3FsZ/IVdhB2JxXFE+0xhvkPLuHgcYCp05BLxsTrgI=" providerId="None" clId="Web-{6304E20E-0CF7-4C33-A10A-F7EB43ED22F8}" dt="2023-04-22T23:40:10.455" v="175" actId="20577"/>
        <pc:sldMkLst>
          <pc:docMk/>
          <pc:sldMk cId="1555537625" sldId="1358"/>
        </pc:sldMkLst>
        <pc:spChg chg="mod">
          <ac:chgData name="Gregory E Ogden" userId="Xg3FsZ/IVdhB2JxXFE+0xhvkPLuHgcYCp05BLxsTrgI=" providerId="None" clId="Web-{6304E20E-0CF7-4C33-A10A-F7EB43ED22F8}" dt="2023-04-22T23:40:10.455" v="175" actId="20577"/>
          <ac:spMkLst>
            <pc:docMk/>
            <pc:sldMk cId="1555537625" sldId="1358"/>
            <ac:spMk id="3" creationId="{73965BC1-3E01-E386-7DF5-90899B61557B}"/>
          </ac:spMkLst>
        </pc:spChg>
      </pc:sldChg>
      <pc:sldChg chg="modSp">
        <pc:chgData name="Gregory E Ogden" userId="Xg3FsZ/IVdhB2JxXFE+0xhvkPLuHgcYCp05BLxsTrgI=" providerId="None" clId="Web-{6304E20E-0CF7-4C33-A10A-F7EB43ED22F8}" dt="2023-04-22T23:39:23.283" v="165" actId="20577"/>
        <pc:sldMkLst>
          <pc:docMk/>
          <pc:sldMk cId="2150552499" sldId="1366"/>
        </pc:sldMkLst>
        <pc:spChg chg="mod">
          <ac:chgData name="Gregory E Ogden" userId="Xg3FsZ/IVdhB2JxXFE+0xhvkPLuHgcYCp05BLxsTrgI=" providerId="None" clId="Web-{6304E20E-0CF7-4C33-A10A-F7EB43ED22F8}" dt="2023-04-22T23:39:23.283" v="165" actId="20577"/>
          <ac:spMkLst>
            <pc:docMk/>
            <pc:sldMk cId="2150552499" sldId="1366"/>
            <ac:spMk id="3" creationId="{D72D8190-5917-4E67-A4AF-0592EB3D63BC}"/>
          </ac:spMkLst>
        </pc:spChg>
      </pc:sldChg>
      <pc:sldChg chg="modSp">
        <pc:chgData name="Gregory E Ogden" userId="Xg3FsZ/IVdhB2JxXFE+0xhvkPLuHgcYCp05BLxsTrgI=" providerId="None" clId="Web-{6304E20E-0CF7-4C33-A10A-F7EB43ED22F8}" dt="2023-04-22T23:41:12.972" v="209" actId="20577"/>
        <pc:sldMkLst>
          <pc:docMk/>
          <pc:sldMk cId="241018188" sldId="1379"/>
        </pc:sldMkLst>
        <pc:spChg chg="mod">
          <ac:chgData name="Gregory E Ogden" userId="Xg3FsZ/IVdhB2JxXFE+0xhvkPLuHgcYCp05BLxsTrgI=" providerId="None" clId="Web-{6304E20E-0CF7-4C33-A10A-F7EB43ED22F8}" dt="2023-04-22T23:41:12.972" v="209" actId="20577"/>
          <ac:spMkLst>
            <pc:docMk/>
            <pc:sldMk cId="241018188" sldId="1379"/>
            <ac:spMk id="3" creationId="{D72D8190-5917-4E67-A4AF-0592EB3D63BC}"/>
          </ac:spMkLst>
        </pc:spChg>
      </pc:sldChg>
      <pc:sldChg chg="modSp">
        <pc:chgData name="Gregory E Ogden" userId="Xg3FsZ/IVdhB2JxXFE+0xhvkPLuHgcYCp05BLxsTrgI=" providerId="None" clId="Web-{6304E20E-0CF7-4C33-A10A-F7EB43ED22F8}" dt="2023-04-22T23:33:48.652" v="12" actId="20577"/>
        <pc:sldMkLst>
          <pc:docMk/>
          <pc:sldMk cId="541060823" sldId="1381"/>
        </pc:sldMkLst>
        <pc:spChg chg="mod">
          <ac:chgData name="Gregory E Ogden" userId="Xg3FsZ/IVdhB2JxXFE+0xhvkPLuHgcYCp05BLxsTrgI=" providerId="None" clId="Web-{6304E20E-0CF7-4C33-A10A-F7EB43ED22F8}" dt="2023-04-22T23:33:48.652" v="12" actId="20577"/>
          <ac:spMkLst>
            <pc:docMk/>
            <pc:sldMk cId="541060823" sldId="1381"/>
            <ac:spMk id="3" creationId="{FFF0E936-6FC2-1799-D5AA-B7E4F8A50B9B}"/>
          </ac:spMkLst>
        </pc:spChg>
      </pc:sldChg>
      <pc:sldChg chg="modSp">
        <pc:chgData name="Gregory E Ogden" userId="Xg3FsZ/IVdhB2JxXFE+0xhvkPLuHgcYCp05BLxsTrgI=" providerId="None" clId="Web-{6304E20E-0CF7-4C33-A10A-F7EB43ED22F8}" dt="2023-04-22T23:38:26.469" v="159" actId="20577"/>
        <pc:sldMkLst>
          <pc:docMk/>
          <pc:sldMk cId="889026341" sldId="1382"/>
        </pc:sldMkLst>
        <pc:spChg chg="mod">
          <ac:chgData name="Gregory E Ogden" userId="Xg3FsZ/IVdhB2JxXFE+0xhvkPLuHgcYCp05BLxsTrgI=" providerId="None" clId="Web-{6304E20E-0CF7-4C33-A10A-F7EB43ED22F8}" dt="2023-04-22T23:38:26.469" v="159" actId="20577"/>
          <ac:spMkLst>
            <pc:docMk/>
            <pc:sldMk cId="889026341" sldId="1382"/>
            <ac:spMk id="8" creationId="{B3155D53-D62A-0C2D-FF14-6EBEEA7DFF73}"/>
          </ac:spMkLst>
        </pc:spChg>
      </pc:sldChg>
      <pc:sldChg chg="modSp">
        <pc:chgData name="Gregory E Ogden" userId="Xg3FsZ/IVdhB2JxXFE+0xhvkPLuHgcYCp05BLxsTrgI=" providerId="None" clId="Web-{6304E20E-0CF7-4C33-A10A-F7EB43ED22F8}" dt="2023-04-22T23:41:49.957" v="217" actId="20577"/>
        <pc:sldMkLst>
          <pc:docMk/>
          <pc:sldMk cId="430119900" sldId="1384"/>
        </pc:sldMkLst>
        <pc:spChg chg="mod">
          <ac:chgData name="Gregory E Ogden" userId="Xg3FsZ/IVdhB2JxXFE+0xhvkPLuHgcYCp05BLxsTrgI=" providerId="None" clId="Web-{6304E20E-0CF7-4C33-A10A-F7EB43ED22F8}" dt="2023-04-22T23:41:49.957" v="217" actId="20577"/>
          <ac:spMkLst>
            <pc:docMk/>
            <pc:sldMk cId="430119900" sldId="1384"/>
            <ac:spMk id="3" creationId="{D72D8190-5917-4E67-A4AF-0592EB3D63BC}"/>
          </ac:spMkLst>
        </pc:spChg>
      </pc:sldChg>
      <pc:sldChg chg="modSp">
        <pc:chgData name="Gregory E Ogden" userId="Xg3FsZ/IVdhB2JxXFE+0xhvkPLuHgcYCp05BLxsTrgI=" providerId="None" clId="Web-{6304E20E-0CF7-4C33-A10A-F7EB43ED22F8}" dt="2023-04-22T23:41:53.269" v="218" actId="1076"/>
        <pc:sldMkLst>
          <pc:docMk/>
          <pc:sldMk cId="4255875650" sldId="1385"/>
        </pc:sldMkLst>
        <pc:spChg chg="mod">
          <ac:chgData name="Gregory E Ogden" userId="Xg3FsZ/IVdhB2JxXFE+0xhvkPLuHgcYCp05BLxsTrgI=" providerId="None" clId="Web-{6304E20E-0CF7-4C33-A10A-F7EB43ED22F8}" dt="2023-04-22T23:41:53.269" v="218" actId="1076"/>
          <ac:spMkLst>
            <pc:docMk/>
            <pc:sldMk cId="4255875650" sldId="1385"/>
            <ac:spMk id="3" creationId="{0052C90F-E0E8-4AC9-B4B2-7D594B3A5DC9}"/>
          </ac:spMkLst>
        </pc:spChg>
      </pc:sldChg>
      <pc:sldChg chg="modSp">
        <pc:chgData name="Gregory E Ogden" userId="Xg3FsZ/IVdhB2JxXFE+0xhvkPLuHgcYCp05BLxsTrgI=" providerId="None" clId="Web-{6304E20E-0CF7-4C33-A10A-F7EB43ED22F8}" dt="2023-04-22T23:35:28.170" v="66" actId="20577"/>
        <pc:sldMkLst>
          <pc:docMk/>
          <pc:sldMk cId="99001689" sldId="1387"/>
        </pc:sldMkLst>
        <pc:spChg chg="mod">
          <ac:chgData name="Gregory E Ogden" userId="Xg3FsZ/IVdhB2JxXFE+0xhvkPLuHgcYCp05BLxsTrgI=" providerId="None" clId="Web-{6304E20E-0CF7-4C33-A10A-F7EB43ED22F8}" dt="2023-04-22T23:35:28.170" v="66" actId="20577"/>
          <ac:spMkLst>
            <pc:docMk/>
            <pc:sldMk cId="99001689" sldId="1387"/>
            <ac:spMk id="4" creationId="{8BB9EFFD-257D-D983-D95A-6639AD7C5C15}"/>
          </ac:spMkLst>
        </pc:spChg>
      </pc:sldChg>
      <pc:sldChg chg="modSp">
        <pc:chgData name="Gregory E Ogden" userId="Xg3FsZ/IVdhB2JxXFE+0xhvkPLuHgcYCp05BLxsTrgI=" providerId="None" clId="Web-{6304E20E-0CF7-4C33-A10A-F7EB43ED22F8}" dt="2023-04-22T23:37:05.499" v="114" actId="20577"/>
        <pc:sldMkLst>
          <pc:docMk/>
          <pc:sldMk cId="2991237620" sldId="1389"/>
        </pc:sldMkLst>
        <pc:spChg chg="mod">
          <ac:chgData name="Gregory E Ogden" userId="Xg3FsZ/IVdhB2JxXFE+0xhvkPLuHgcYCp05BLxsTrgI=" providerId="None" clId="Web-{6304E20E-0CF7-4C33-A10A-F7EB43ED22F8}" dt="2023-04-22T23:37:05.499" v="114" actId="20577"/>
          <ac:spMkLst>
            <pc:docMk/>
            <pc:sldMk cId="2991237620" sldId="1389"/>
            <ac:spMk id="4" creationId="{8BB9EFFD-257D-D983-D95A-6639AD7C5C15}"/>
          </ac:spMkLst>
        </pc:spChg>
      </pc:sldChg>
    </pc:docChg>
  </pc:docChgLst>
  <pc:docChgLst>
    <pc:chgData name="Marcos A. Marcucci Rodriguez" userId="LKvZ0pUdNALBT5MpnuKw0d6NfVefp3wtFMGQKHZXv24=" providerId="None" clId="Web-{F5AE42FC-5B6C-46A6-A1C4-903A898BAB60}"/>
    <pc:docChg chg="modSld">
      <pc:chgData name="Marcos A. Marcucci Rodriguez" userId="LKvZ0pUdNALBT5MpnuKw0d6NfVefp3wtFMGQKHZXv24=" providerId="None" clId="Web-{F5AE42FC-5B6C-46A6-A1C4-903A898BAB60}" dt="2023-04-22T21:45:09.122" v="1450"/>
      <pc:docMkLst>
        <pc:docMk/>
      </pc:docMkLst>
      <pc:sldChg chg="modSp modNotes">
        <pc:chgData name="Marcos A. Marcucci Rodriguez" userId="LKvZ0pUdNALBT5MpnuKw0d6NfVefp3wtFMGQKHZXv24=" providerId="None" clId="Web-{F5AE42FC-5B6C-46A6-A1C4-903A898BAB60}" dt="2023-04-22T21:32:49.113" v="469"/>
        <pc:sldMkLst>
          <pc:docMk/>
          <pc:sldMk cId="99001689" sldId="1387"/>
        </pc:sldMkLst>
        <pc:spChg chg="mod">
          <ac:chgData name="Marcos A. Marcucci Rodriguez" userId="LKvZ0pUdNALBT5MpnuKw0d6NfVefp3wtFMGQKHZXv24=" providerId="None" clId="Web-{F5AE42FC-5B6C-46A6-A1C4-903A898BAB60}" dt="2023-04-22T21:24:17.700" v="2" actId="20577"/>
          <ac:spMkLst>
            <pc:docMk/>
            <pc:sldMk cId="99001689" sldId="1387"/>
            <ac:spMk id="4" creationId="{8BB9EFFD-257D-D983-D95A-6639AD7C5C15}"/>
          </ac:spMkLst>
        </pc:spChg>
      </pc:sldChg>
      <pc:sldChg chg="modNotes">
        <pc:chgData name="Marcos A. Marcucci Rodriguez" userId="LKvZ0pUdNALBT5MpnuKw0d6NfVefp3wtFMGQKHZXv24=" providerId="None" clId="Web-{F5AE42FC-5B6C-46A6-A1C4-903A898BAB60}" dt="2023-04-22T21:45:09.122" v="1450"/>
        <pc:sldMkLst>
          <pc:docMk/>
          <pc:sldMk cId="982584011" sldId="1388"/>
        </pc:sldMkLst>
      </pc:sldChg>
      <pc:sldChg chg="modNotes">
        <pc:chgData name="Marcos A. Marcucci Rodriguez" userId="LKvZ0pUdNALBT5MpnuKw0d6NfVefp3wtFMGQKHZXv24=" providerId="None" clId="Web-{F5AE42FC-5B6C-46A6-A1C4-903A898BAB60}" dt="2023-04-22T21:42:50.480" v="1206"/>
        <pc:sldMkLst>
          <pc:docMk/>
          <pc:sldMk cId="2667541947" sldId="1391"/>
        </pc:sldMkLst>
      </pc:sldChg>
    </pc:docChg>
  </pc:docChgLst>
  <pc:docChgLst>
    <pc:chgData name="Gregory E Ogden" userId="Xg3FsZ/IVdhB2JxXFE+0xhvkPLuHgcYCp05BLxsTrgI=" providerId="None" clId="Web-{D2F45D1C-9FA9-4C76-9ADE-F192E00522DF}"/>
    <pc:docChg chg="modSld">
      <pc:chgData name="Gregory E Ogden" userId="Xg3FsZ/IVdhB2JxXFE+0xhvkPLuHgcYCp05BLxsTrgI=" providerId="None" clId="Web-{D2F45D1C-9FA9-4C76-9ADE-F192E00522DF}" dt="2023-04-22T14:29:45.568" v="1"/>
      <pc:docMkLst>
        <pc:docMk/>
      </pc:docMkLst>
      <pc:sldChg chg="delSp modSp">
        <pc:chgData name="Gregory E Ogden" userId="Xg3FsZ/IVdhB2JxXFE+0xhvkPLuHgcYCp05BLxsTrgI=" providerId="None" clId="Web-{D2F45D1C-9FA9-4C76-9ADE-F192E00522DF}" dt="2023-04-22T14:29:45.568" v="1"/>
        <pc:sldMkLst>
          <pc:docMk/>
          <pc:sldMk cId="0" sldId="901"/>
        </pc:sldMkLst>
        <pc:spChg chg="del mod">
          <ac:chgData name="Gregory E Ogden" userId="Xg3FsZ/IVdhB2JxXFE+0xhvkPLuHgcYCp05BLxsTrgI=" providerId="None" clId="Web-{D2F45D1C-9FA9-4C76-9ADE-F192E00522DF}" dt="2023-04-22T14:29:45.568" v="1"/>
          <ac:spMkLst>
            <pc:docMk/>
            <pc:sldMk cId="0" sldId="901"/>
            <ac:spMk id="3" creationId="{46B40585-3337-4734-7518-80C355E5A42E}"/>
          </ac:spMkLst>
        </pc:spChg>
      </pc:sldChg>
    </pc:docChg>
  </pc:docChgLst>
  <pc:docChgLst>
    <pc:chgData name="Gregory E Ogden" userId="Xg3FsZ/IVdhB2JxXFE+0xhvkPLuHgcYCp05BLxsTrgI=" providerId="None" clId="Web-{F758B114-B80D-4087-9A7F-451413BC6812}"/>
    <pc:docChg chg="modSld sldOrd">
      <pc:chgData name="Gregory E Ogden" userId="Xg3FsZ/IVdhB2JxXFE+0xhvkPLuHgcYCp05BLxsTrgI=" providerId="None" clId="Web-{F758B114-B80D-4087-9A7F-451413BC6812}" dt="2023-04-22T18:34:16.212" v="119" actId="20577"/>
      <pc:docMkLst>
        <pc:docMk/>
      </pc:docMkLst>
      <pc:sldChg chg="modSp">
        <pc:chgData name="Gregory E Ogden" userId="Xg3FsZ/IVdhB2JxXFE+0xhvkPLuHgcYCp05BLxsTrgI=" providerId="None" clId="Web-{F758B114-B80D-4087-9A7F-451413BC6812}" dt="2023-04-22T18:31:27.475" v="106" actId="20577"/>
        <pc:sldMkLst>
          <pc:docMk/>
          <pc:sldMk cId="2652507954" sldId="1354"/>
        </pc:sldMkLst>
        <pc:spChg chg="mod">
          <ac:chgData name="Gregory E Ogden" userId="Xg3FsZ/IVdhB2JxXFE+0xhvkPLuHgcYCp05BLxsTrgI=" providerId="None" clId="Web-{F758B114-B80D-4087-9A7F-451413BC6812}" dt="2023-04-22T18:31:27.475" v="106" actId="20577"/>
          <ac:spMkLst>
            <pc:docMk/>
            <pc:sldMk cId="2652507954" sldId="1354"/>
            <ac:spMk id="2" creationId="{3D70426D-E023-442C-8138-F163CA453F20}"/>
          </ac:spMkLst>
        </pc:spChg>
      </pc:sldChg>
      <pc:sldChg chg="modSp">
        <pc:chgData name="Gregory E Ogden" userId="Xg3FsZ/IVdhB2JxXFE+0xhvkPLuHgcYCp05BLxsTrgI=" providerId="None" clId="Web-{F758B114-B80D-4087-9A7F-451413BC6812}" dt="2023-04-22T18:31:11.302" v="100" actId="20577"/>
        <pc:sldMkLst>
          <pc:docMk/>
          <pc:sldMk cId="3418515881" sldId="1361"/>
        </pc:sldMkLst>
        <pc:spChg chg="mod">
          <ac:chgData name="Gregory E Ogden" userId="Xg3FsZ/IVdhB2JxXFE+0xhvkPLuHgcYCp05BLxsTrgI=" providerId="None" clId="Web-{F758B114-B80D-4087-9A7F-451413BC6812}" dt="2023-04-22T18:31:11.302" v="100" actId="20577"/>
          <ac:spMkLst>
            <pc:docMk/>
            <pc:sldMk cId="3418515881" sldId="1361"/>
            <ac:spMk id="4" creationId="{8BB9EFFD-257D-D983-D95A-6639AD7C5C15}"/>
          </ac:spMkLst>
        </pc:spChg>
      </pc:sldChg>
      <pc:sldChg chg="ord">
        <pc:chgData name="Gregory E Ogden" userId="Xg3FsZ/IVdhB2JxXFE+0xhvkPLuHgcYCp05BLxsTrgI=" providerId="None" clId="Web-{F758B114-B80D-4087-9A7F-451413BC6812}" dt="2023-04-22T18:22:04.887" v="80"/>
        <pc:sldMkLst>
          <pc:docMk/>
          <pc:sldMk cId="2739838484" sldId="1363"/>
        </pc:sldMkLst>
      </pc:sldChg>
      <pc:sldChg chg="modSp">
        <pc:chgData name="Gregory E Ogden" userId="Xg3FsZ/IVdhB2JxXFE+0xhvkPLuHgcYCp05BLxsTrgI=" providerId="None" clId="Web-{F758B114-B80D-4087-9A7F-451413BC6812}" dt="2023-04-22T18:20:42.509" v="42" actId="20577"/>
        <pc:sldMkLst>
          <pc:docMk/>
          <pc:sldMk cId="536322844" sldId="1364"/>
        </pc:sldMkLst>
        <pc:spChg chg="mod">
          <ac:chgData name="Gregory E Ogden" userId="Xg3FsZ/IVdhB2JxXFE+0xhvkPLuHgcYCp05BLxsTrgI=" providerId="None" clId="Web-{F758B114-B80D-4087-9A7F-451413BC6812}" dt="2023-04-22T18:20:42.509" v="42" actId="20577"/>
          <ac:spMkLst>
            <pc:docMk/>
            <pc:sldMk cId="536322844" sldId="1364"/>
            <ac:spMk id="3" creationId="{D72D8190-5917-4E67-A4AF-0592EB3D63BC}"/>
          </ac:spMkLst>
        </pc:spChg>
      </pc:sldChg>
      <pc:sldChg chg="modSp">
        <pc:chgData name="Gregory E Ogden" userId="Xg3FsZ/IVdhB2JxXFE+0xhvkPLuHgcYCp05BLxsTrgI=" providerId="None" clId="Web-{F758B114-B80D-4087-9A7F-451413BC6812}" dt="2023-04-22T18:21:59.027" v="79" actId="20577"/>
        <pc:sldMkLst>
          <pc:docMk/>
          <pc:sldMk cId="3825916915" sldId="1378"/>
        </pc:sldMkLst>
        <pc:spChg chg="mod">
          <ac:chgData name="Gregory E Ogden" userId="Xg3FsZ/IVdhB2JxXFE+0xhvkPLuHgcYCp05BLxsTrgI=" providerId="None" clId="Web-{F758B114-B80D-4087-9A7F-451413BC6812}" dt="2023-04-22T18:21:59.027" v="79" actId="20577"/>
          <ac:spMkLst>
            <pc:docMk/>
            <pc:sldMk cId="3825916915" sldId="1378"/>
            <ac:spMk id="3" creationId="{D72D8190-5917-4E67-A4AF-0592EB3D63BC}"/>
          </ac:spMkLst>
        </pc:spChg>
      </pc:sldChg>
      <pc:sldChg chg="modSp">
        <pc:chgData name="Gregory E Ogden" userId="Xg3FsZ/IVdhB2JxXFE+0xhvkPLuHgcYCp05BLxsTrgI=" providerId="None" clId="Web-{F758B114-B80D-4087-9A7F-451413BC6812}" dt="2023-04-22T18:34:16.212" v="119" actId="20577"/>
        <pc:sldMkLst>
          <pc:docMk/>
          <pc:sldMk cId="4255875650" sldId="1385"/>
        </pc:sldMkLst>
        <pc:spChg chg="mod">
          <ac:chgData name="Gregory E Ogden" userId="Xg3FsZ/IVdhB2JxXFE+0xhvkPLuHgcYCp05BLxsTrgI=" providerId="None" clId="Web-{F758B114-B80D-4087-9A7F-451413BC6812}" dt="2023-04-22T18:34:16.212" v="119" actId="20577"/>
          <ac:spMkLst>
            <pc:docMk/>
            <pc:sldMk cId="4255875650" sldId="1385"/>
            <ac:spMk id="3" creationId="{0052C90F-E0E8-4AC9-B4B2-7D594B3A5DC9}"/>
          </ac:spMkLst>
        </pc:spChg>
      </pc:sldChg>
      <pc:sldChg chg="modSp">
        <pc:chgData name="Gregory E Ogden" userId="Xg3FsZ/IVdhB2JxXFE+0xhvkPLuHgcYCp05BLxsTrgI=" providerId="None" clId="Web-{F758B114-B80D-4087-9A7F-451413BC6812}" dt="2023-04-22T18:25:21.312" v="95" actId="20577"/>
        <pc:sldMkLst>
          <pc:docMk/>
          <pc:sldMk cId="99001689" sldId="1387"/>
        </pc:sldMkLst>
        <pc:spChg chg="mod">
          <ac:chgData name="Gregory E Ogden" userId="Xg3FsZ/IVdhB2JxXFE+0xhvkPLuHgcYCp05BLxsTrgI=" providerId="None" clId="Web-{F758B114-B80D-4087-9A7F-451413BC6812}" dt="2023-04-22T18:25:21.312" v="95" actId="20577"/>
          <ac:spMkLst>
            <pc:docMk/>
            <pc:sldMk cId="99001689" sldId="1387"/>
            <ac:spMk id="4" creationId="{8BB9EFFD-257D-D983-D95A-6639AD7C5C15}"/>
          </ac:spMkLst>
        </pc:spChg>
      </pc:sldChg>
      <pc:sldChg chg="modSp">
        <pc:chgData name="Gregory E Ogden" userId="Xg3FsZ/IVdhB2JxXFE+0xhvkPLuHgcYCp05BLxsTrgI=" providerId="None" clId="Web-{F758B114-B80D-4087-9A7F-451413BC6812}" dt="2023-04-22T18:28:11.799" v="96" actId="20577"/>
        <pc:sldMkLst>
          <pc:docMk/>
          <pc:sldMk cId="2991237620" sldId="1389"/>
        </pc:sldMkLst>
        <pc:spChg chg="mod">
          <ac:chgData name="Gregory E Ogden" userId="Xg3FsZ/IVdhB2JxXFE+0xhvkPLuHgcYCp05BLxsTrgI=" providerId="None" clId="Web-{F758B114-B80D-4087-9A7F-451413BC6812}" dt="2023-04-22T18:28:11.799" v="96" actId="20577"/>
          <ac:spMkLst>
            <pc:docMk/>
            <pc:sldMk cId="2991237620" sldId="1389"/>
            <ac:spMk id="4" creationId="{8BB9EFFD-257D-D983-D95A-6639AD7C5C15}"/>
          </ac:spMkLst>
        </pc:spChg>
      </pc:sldChg>
      <pc:sldChg chg="modSp">
        <pc:chgData name="Gregory E Ogden" userId="Xg3FsZ/IVdhB2JxXFE+0xhvkPLuHgcYCp05BLxsTrgI=" providerId="None" clId="Web-{F758B114-B80D-4087-9A7F-451413BC6812}" dt="2023-04-22T18:19:33.945" v="21" actId="20577"/>
        <pc:sldMkLst>
          <pc:docMk/>
          <pc:sldMk cId="1191605747" sldId="1392"/>
        </pc:sldMkLst>
        <pc:spChg chg="mod">
          <ac:chgData name="Gregory E Ogden" userId="Xg3FsZ/IVdhB2JxXFE+0xhvkPLuHgcYCp05BLxsTrgI=" providerId="None" clId="Web-{F758B114-B80D-4087-9A7F-451413BC6812}" dt="2023-04-22T18:19:33.945" v="21" actId="20577"/>
          <ac:spMkLst>
            <pc:docMk/>
            <pc:sldMk cId="1191605747" sldId="1392"/>
            <ac:spMk id="3" creationId="{6A0E3070-B337-1514-B36F-50207DC1CDB3}"/>
          </ac:spMkLst>
        </pc:spChg>
      </pc:sldChg>
    </pc:docChg>
  </pc:docChgLst>
  <pc:docChgLst>
    <pc:chgData name="Gregory E Ogden" userId="Xg3FsZ/IVdhB2JxXFE+0xhvkPLuHgcYCp05BLxsTrgI=" providerId="None" clId="Web-{4F922EC5-469B-4B39-8950-D84F0A7CB7B5}"/>
    <pc:docChg chg="addSld delSld modSld">
      <pc:chgData name="Gregory E Ogden" userId="Xg3FsZ/IVdhB2JxXFE+0xhvkPLuHgcYCp05BLxsTrgI=" providerId="None" clId="Web-{4F922EC5-469B-4B39-8950-D84F0A7CB7B5}" dt="2023-04-22T14:43:58.338" v="173"/>
      <pc:docMkLst>
        <pc:docMk/>
      </pc:docMkLst>
      <pc:sldChg chg="delSp modSp">
        <pc:chgData name="Gregory E Ogden" userId="Xg3FsZ/IVdhB2JxXFE+0xhvkPLuHgcYCp05BLxsTrgI=" providerId="None" clId="Web-{4F922EC5-469B-4B39-8950-D84F0A7CB7B5}" dt="2023-04-22T14:33:50.060" v="16"/>
        <pc:sldMkLst>
          <pc:docMk/>
          <pc:sldMk cId="2035503892" sldId="1342"/>
        </pc:sldMkLst>
        <pc:spChg chg="del mod">
          <ac:chgData name="Gregory E Ogden" userId="Xg3FsZ/IVdhB2JxXFE+0xhvkPLuHgcYCp05BLxsTrgI=" providerId="None" clId="Web-{4F922EC5-469B-4B39-8950-D84F0A7CB7B5}" dt="2023-04-22T14:33:50.060" v="16"/>
          <ac:spMkLst>
            <pc:docMk/>
            <pc:sldMk cId="2035503892" sldId="1342"/>
            <ac:spMk id="4" creationId="{DA9FF0F7-124D-6A02-6B8C-FFBBEF2686D4}"/>
          </ac:spMkLst>
        </pc:spChg>
        <pc:spChg chg="del">
          <ac:chgData name="Gregory E Ogden" userId="Xg3FsZ/IVdhB2JxXFE+0xhvkPLuHgcYCp05BLxsTrgI=" providerId="None" clId="Web-{4F922EC5-469B-4B39-8950-D84F0A7CB7B5}" dt="2023-04-22T14:33:43.998" v="14"/>
          <ac:spMkLst>
            <pc:docMk/>
            <pc:sldMk cId="2035503892" sldId="1342"/>
            <ac:spMk id="9" creationId="{AA7C97E0-52E8-4F41-BBF3-AC97AB230D53}"/>
          </ac:spMkLst>
        </pc:spChg>
      </pc:sldChg>
      <pc:sldChg chg="delSp">
        <pc:chgData name="Gregory E Ogden" userId="Xg3FsZ/IVdhB2JxXFE+0xhvkPLuHgcYCp05BLxsTrgI=" providerId="None" clId="Web-{4F922EC5-469B-4B39-8950-D84F0A7CB7B5}" dt="2023-04-22T14:42:30.509" v="164"/>
        <pc:sldMkLst>
          <pc:docMk/>
          <pc:sldMk cId="2652507954" sldId="1354"/>
        </pc:sldMkLst>
        <pc:spChg chg="del">
          <ac:chgData name="Gregory E Ogden" userId="Xg3FsZ/IVdhB2JxXFE+0xhvkPLuHgcYCp05BLxsTrgI=" providerId="None" clId="Web-{4F922EC5-469B-4B39-8950-D84F0A7CB7B5}" dt="2023-04-22T14:42:30.509" v="164"/>
          <ac:spMkLst>
            <pc:docMk/>
            <pc:sldMk cId="2652507954" sldId="1354"/>
            <ac:spMk id="8" creationId="{973E8355-7C33-9763-6F2E-C93EF17AEBF0}"/>
          </ac:spMkLst>
        </pc:spChg>
      </pc:sldChg>
      <pc:sldChg chg="del">
        <pc:chgData name="Gregory E Ogden" userId="Xg3FsZ/IVdhB2JxXFE+0xhvkPLuHgcYCp05BLxsTrgI=" providerId="None" clId="Web-{4F922EC5-469B-4B39-8950-D84F0A7CB7B5}" dt="2023-04-22T14:43:58.338" v="173"/>
        <pc:sldMkLst>
          <pc:docMk/>
          <pc:sldMk cId="932680032" sldId="1360"/>
        </pc:sldMkLst>
      </pc:sldChg>
      <pc:sldChg chg="delSp">
        <pc:chgData name="Gregory E Ogden" userId="Xg3FsZ/IVdhB2JxXFE+0xhvkPLuHgcYCp05BLxsTrgI=" providerId="None" clId="Web-{4F922EC5-469B-4B39-8950-D84F0A7CB7B5}" dt="2023-04-22T14:42:25.024" v="163"/>
        <pc:sldMkLst>
          <pc:docMk/>
          <pc:sldMk cId="3418515881" sldId="1361"/>
        </pc:sldMkLst>
        <pc:spChg chg="del">
          <ac:chgData name="Gregory E Ogden" userId="Xg3FsZ/IVdhB2JxXFE+0xhvkPLuHgcYCp05BLxsTrgI=" providerId="None" clId="Web-{4F922EC5-469B-4B39-8950-D84F0A7CB7B5}" dt="2023-04-22T14:42:25.024" v="163"/>
          <ac:spMkLst>
            <pc:docMk/>
            <pc:sldMk cId="3418515881" sldId="1361"/>
            <ac:spMk id="8" creationId="{86BB8A5C-5FE3-7753-0622-1A6215134079}"/>
          </ac:spMkLst>
        </pc:spChg>
      </pc:sldChg>
      <pc:sldChg chg="addSp delSp modSp">
        <pc:chgData name="Gregory E Ogden" userId="Xg3FsZ/IVdhB2JxXFE+0xhvkPLuHgcYCp05BLxsTrgI=" providerId="None" clId="Web-{4F922EC5-469B-4B39-8950-D84F0A7CB7B5}" dt="2023-04-22T14:36:31.360" v="66" actId="1076"/>
        <pc:sldMkLst>
          <pc:docMk/>
          <pc:sldMk cId="2739838484" sldId="1363"/>
        </pc:sldMkLst>
        <pc:spChg chg="del mod">
          <ac:chgData name="Gregory E Ogden" userId="Xg3FsZ/IVdhB2JxXFE+0xhvkPLuHgcYCp05BLxsTrgI=" providerId="None" clId="Web-{4F922EC5-469B-4B39-8950-D84F0A7CB7B5}" dt="2023-04-22T14:35:54.594" v="58"/>
          <ac:spMkLst>
            <pc:docMk/>
            <pc:sldMk cId="2739838484" sldId="1363"/>
            <ac:spMk id="14" creationId="{EF41286B-F1A6-2A53-E6BB-D5BF6CBD3D26}"/>
          </ac:spMkLst>
        </pc:spChg>
        <pc:spChg chg="add mod">
          <ac:chgData name="Gregory E Ogden" userId="Xg3FsZ/IVdhB2JxXFE+0xhvkPLuHgcYCp05BLxsTrgI=" providerId="None" clId="Web-{4F922EC5-469B-4B39-8950-D84F0A7CB7B5}" dt="2023-04-22T14:36:31.360" v="66" actId="1076"/>
          <ac:spMkLst>
            <pc:docMk/>
            <pc:sldMk cId="2739838484" sldId="1363"/>
            <ac:spMk id="19" creationId="{ACDEF2BD-012E-9A9F-6BF8-BDA924BC47F3}"/>
          </ac:spMkLst>
        </pc:spChg>
      </pc:sldChg>
      <pc:sldChg chg="delSp modSp">
        <pc:chgData name="Gregory E Ogden" userId="Xg3FsZ/IVdhB2JxXFE+0xhvkPLuHgcYCp05BLxsTrgI=" providerId="None" clId="Web-{4F922EC5-469B-4B39-8950-D84F0A7CB7B5}" dt="2023-04-22T14:34:29.077" v="38" actId="20577"/>
        <pc:sldMkLst>
          <pc:docMk/>
          <pc:sldMk cId="536322844" sldId="1364"/>
        </pc:sldMkLst>
        <pc:spChg chg="mod">
          <ac:chgData name="Gregory E Ogden" userId="Xg3FsZ/IVdhB2JxXFE+0xhvkPLuHgcYCp05BLxsTrgI=" providerId="None" clId="Web-{4F922EC5-469B-4B39-8950-D84F0A7CB7B5}" dt="2023-04-22T14:34:29.077" v="38" actId="20577"/>
          <ac:spMkLst>
            <pc:docMk/>
            <pc:sldMk cId="536322844" sldId="1364"/>
            <ac:spMk id="3" creationId="{D72D8190-5917-4E67-A4AF-0592EB3D63BC}"/>
          </ac:spMkLst>
        </pc:spChg>
        <pc:spChg chg="del mod">
          <ac:chgData name="Gregory E Ogden" userId="Xg3FsZ/IVdhB2JxXFE+0xhvkPLuHgcYCp05BLxsTrgI=" providerId="None" clId="Web-{4F922EC5-469B-4B39-8950-D84F0A7CB7B5}" dt="2023-04-22T14:34:00.514" v="18"/>
          <ac:spMkLst>
            <pc:docMk/>
            <pc:sldMk cId="536322844" sldId="1364"/>
            <ac:spMk id="11" creationId="{15059E5E-3E48-9230-2D78-113626FE9560}"/>
          </ac:spMkLst>
        </pc:spChg>
      </pc:sldChg>
      <pc:sldChg chg="delSp">
        <pc:chgData name="Gregory E Ogden" userId="Xg3FsZ/IVdhB2JxXFE+0xhvkPLuHgcYCp05BLxsTrgI=" providerId="None" clId="Web-{4F922EC5-469B-4B39-8950-D84F0A7CB7B5}" dt="2023-04-22T14:42:52.275" v="166"/>
        <pc:sldMkLst>
          <pc:docMk/>
          <pc:sldMk cId="2150552499" sldId="1366"/>
        </pc:sldMkLst>
        <pc:spChg chg="del">
          <ac:chgData name="Gregory E Ogden" userId="Xg3FsZ/IVdhB2JxXFE+0xhvkPLuHgcYCp05BLxsTrgI=" providerId="None" clId="Web-{4F922EC5-469B-4B39-8950-D84F0A7CB7B5}" dt="2023-04-22T14:42:52.275" v="166"/>
          <ac:spMkLst>
            <pc:docMk/>
            <pc:sldMk cId="2150552499" sldId="1366"/>
            <ac:spMk id="17" creationId="{8C433342-50A8-6ABD-B9BE-48C48C370544}"/>
          </ac:spMkLst>
        </pc:spChg>
        <pc:spChg chg="del">
          <ac:chgData name="Gregory E Ogden" userId="Xg3FsZ/IVdhB2JxXFE+0xhvkPLuHgcYCp05BLxsTrgI=" providerId="None" clId="Web-{4F922EC5-469B-4B39-8950-D84F0A7CB7B5}" dt="2023-04-22T14:42:49.337" v="165"/>
          <ac:spMkLst>
            <pc:docMk/>
            <pc:sldMk cId="2150552499" sldId="1366"/>
            <ac:spMk id="18" creationId="{DAA18159-DC94-5B99-106A-1205990BFD20}"/>
          </ac:spMkLst>
        </pc:spChg>
      </pc:sldChg>
      <pc:sldChg chg="delSp">
        <pc:chgData name="Gregory E Ogden" userId="Xg3FsZ/IVdhB2JxXFE+0xhvkPLuHgcYCp05BLxsTrgI=" providerId="None" clId="Web-{4F922EC5-469B-4B39-8950-D84F0A7CB7B5}" dt="2023-04-22T14:43:03.837" v="167"/>
        <pc:sldMkLst>
          <pc:docMk/>
          <pc:sldMk cId="1177977203" sldId="1372"/>
        </pc:sldMkLst>
        <pc:spChg chg="del">
          <ac:chgData name="Gregory E Ogden" userId="Xg3FsZ/IVdhB2JxXFE+0xhvkPLuHgcYCp05BLxsTrgI=" providerId="None" clId="Web-{4F922EC5-469B-4B39-8950-D84F0A7CB7B5}" dt="2023-04-22T14:43:03.837" v="167"/>
          <ac:spMkLst>
            <pc:docMk/>
            <pc:sldMk cId="1177977203" sldId="1372"/>
            <ac:spMk id="17" creationId="{BBF2084B-3C50-4DEE-AA07-3274294F3714}"/>
          </ac:spMkLst>
        </pc:spChg>
      </pc:sldChg>
      <pc:sldChg chg="del">
        <pc:chgData name="Gregory E Ogden" userId="Xg3FsZ/IVdhB2JxXFE+0xhvkPLuHgcYCp05BLxsTrgI=" providerId="None" clId="Web-{4F922EC5-469B-4B39-8950-D84F0A7CB7B5}" dt="2023-04-22T14:43:54.666" v="172"/>
        <pc:sldMkLst>
          <pc:docMk/>
          <pc:sldMk cId="3794068165" sldId="1376"/>
        </pc:sldMkLst>
      </pc:sldChg>
      <pc:sldChg chg="modSp">
        <pc:chgData name="Gregory E Ogden" userId="Xg3FsZ/IVdhB2JxXFE+0xhvkPLuHgcYCp05BLxsTrgI=" providerId="None" clId="Web-{4F922EC5-469B-4B39-8950-D84F0A7CB7B5}" dt="2023-04-22T14:35:29.999" v="56" actId="20577"/>
        <pc:sldMkLst>
          <pc:docMk/>
          <pc:sldMk cId="3825916915" sldId="1378"/>
        </pc:sldMkLst>
        <pc:spChg chg="mod">
          <ac:chgData name="Gregory E Ogden" userId="Xg3FsZ/IVdhB2JxXFE+0xhvkPLuHgcYCp05BLxsTrgI=" providerId="None" clId="Web-{4F922EC5-469B-4B39-8950-D84F0A7CB7B5}" dt="2023-04-22T14:35:29.999" v="56" actId="20577"/>
          <ac:spMkLst>
            <pc:docMk/>
            <pc:sldMk cId="3825916915" sldId="1378"/>
            <ac:spMk id="2" creationId="{3D70426D-E023-442C-8138-F163CA453F20}"/>
          </ac:spMkLst>
        </pc:spChg>
        <pc:spChg chg="mod">
          <ac:chgData name="Gregory E Ogden" userId="Xg3FsZ/IVdhB2JxXFE+0xhvkPLuHgcYCp05BLxsTrgI=" providerId="None" clId="Web-{4F922EC5-469B-4B39-8950-D84F0A7CB7B5}" dt="2023-04-22T14:35:11.687" v="47" actId="20577"/>
          <ac:spMkLst>
            <pc:docMk/>
            <pc:sldMk cId="3825916915" sldId="1378"/>
            <ac:spMk id="3" creationId="{D72D8190-5917-4E67-A4AF-0592EB3D63BC}"/>
          </ac:spMkLst>
        </pc:spChg>
      </pc:sldChg>
      <pc:sldChg chg="delSp">
        <pc:chgData name="Gregory E Ogden" userId="Xg3FsZ/IVdhB2JxXFE+0xhvkPLuHgcYCp05BLxsTrgI=" providerId="None" clId="Web-{4F922EC5-469B-4B39-8950-D84F0A7CB7B5}" dt="2023-04-22T14:43:10.822" v="169"/>
        <pc:sldMkLst>
          <pc:docMk/>
          <pc:sldMk cId="241018188" sldId="1379"/>
        </pc:sldMkLst>
        <pc:spChg chg="del">
          <ac:chgData name="Gregory E Ogden" userId="Xg3FsZ/IVdhB2JxXFE+0xhvkPLuHgcYCp05BLxsTrgI=" providerId="None" clId="Web-{4F922EC5-469B-4B39-8950-D84F0A7CB7B5}" dt="2023-04-22T14:43:08.228" v="168"/>
          <ac:spMkLst>
            <pc:docMk/>
            <pc:sldMk cId="241018188" sldId="1379"/>
            <ac:spMk id="7" creationId="{8BDC1759-7C77-06B4-8A31-61A7BC05ADB7}"/>
          </ac:spMkLst>
        </pc:spChg>
        <pc:spChg chg="del">
          <ac:chgData name="Gregory E Ogden" userId="Xg3FsZ/IVdhB2JxXFE+0xhvkPLuHgcYCp05BLxsTrgI=" providerId="None" clId="Web-{4F922EC5-469B-4B39-8950-D84F0A7CB7B5}" dt="2023-04-22T14:43:10.822" v="169"/>
          <ac:spMkLst>
            <pc:docMk/>
            <pc:sldMk cId="241018188" sldId="1379"/>
            <ac:spMk id="8" creationId="{9CBC4BD5-B18A-BAAD-E20D-0B8382572183}"/>
          </ac:spMkLst>
        </pc:spChg>
      </pc:sldChg>
      <pc:sldChg chg="delSp">
        <pc:chgData name="Gregory E Ogden" userId="Xg3FsZ/IVdhB2JxXFE+0xhvkPLuHgcYCp05BLxsTrgI=" providerId="None" clId="Web-{4F922EC5-469B-4B39-8950-D84F0A7CB7B5}" dt="2023-04-22T14:43:30.822" v="171"/>
        <pc:sldMkLst>
          <pc:docMk/>
          <pc:sldMk cId="430119900" sldId="1384"/>
        </pc:sldMkLst>
        <pc:spChg chg="del">
          <ac:chgData name="Gregory E Ogden" userId="Xg3FsZ/IVdhB2JxXFE+0xhvkPLuHgcYCp05BLxsTrgI=" providerId="None" clId="Web-{4F922EC5-469B-4B39-8950-D84F0A7CB7B5}" dt="2023-04-22T14:43:30.822" v="171"/>
          <ac:spMkLst>
            <pc:docMk/>
            <pc:sldMk cId="430119900" sldId="1384"/>
            <ac:spMk id="10" creationId="{E57096E1-927E-1E6B-F0BA-3B1EDD802D65}"/>
          </ac:spMkLst>
        </pc:spChg>
        <pc:spChg chg="del">
          <ac:chgData name="Gregory E Ogden" userId="Xg3FsZ/IVdhB2JxXFE+0xhvkPLuHgcYCp05BLxsTrgI=" providerId="None" clId="Web-{4F922EC5-469B-4B39-8950-D84F0A7CB7B5}" dt="2023-04-22T14:43:29.103" v="170"/>
          <ac:spMkLst>
            <pc:docMk/>
            <pc:sldMk cId="430119900" sldId="1384"/>
            <ac:spMk id="11" creationId="{5E477D2A-79C4-6CAF-2E64-7872B610E7A3}"/>
          </ac:spMkLst>
        </pc:spChg>
      </pc:sldChg>
      <pc:sldChg chg="modSp">
        <pc:chgData name="Gregory E Ogden" userId="Xg3FsZ/IVdhB2JxXFE+0xhvkPLuHgcYCp05BLxsTrgI=" providerId="None" clId="Web-{4F922EC5-469B-4B39-8950-D84F0A7CB7B5}" dt="2023-04-22T14:39:10.425" v="109" actId="20577"/>
        <pc:sldMkLst>
          <pc:docMk/>
          <pc:sldMk cId="99001689" sldId="1387"/>
        </pc:sldMkLst>
        <pc:spChg chg="mod">
          <ac:chgData name="Gregory E Ogden" userId="Xg3FsZ/IVdhB2JxXFE+0xhvkPLuHgcYCp05BLxsTrgI=" providerId="None" clId="Web-{4F922EC5-469B-4B39-8950-D84F0A7CB7B5}" dt="2023-04-22T14:39:10.425" v="109" actId="20577"/>
          <ac:spMkLst>
            <pc:docMk/>
            <pc:sldMk cId="99001689" sldId="1387"/>
            <ac:spMk id="4" creationId="{8BB9EFFD-257D-D983-D95A-6639AD7C5C15}"/>
          </ac:spMkLst>
        </pc:spChg>
      </pc:sldChg>
      <pc:sldChg chg="delSp">
        <pc:chgData name="Gregory E Ogden" userId="Xg3FsZ/IVdhB2JxXFE+0xhvkPLuHgcYCp05BLxsTrgI=" providerId="None" clId="Web-{4F922EC5-469B-4B39-8950-D84F0A7CB7B5}" dt="2023-04-22T14:40:19.536" v="114"/>
        <pc:sldMkLst>
          <pc:docMk/>
          <pc:sldMk cId="982584011" sldId="1388"/>
        </pc:sldMkLst>
        <pc:spChg chg="del">
          <ac:chgData name="Gregory E Ogden" userId="Xg3FsZ/IVdhB2JxXFE+0xhvkPLuHgcYCp05BLxsTrgI=" providerId="None" clId="Web-{4F922EC5-469B-4B39-8950-D84F0A7CB7B5}" dt="2023-04-22T14:40:19.536" v="114"/>
          <ac:spMkLst>
            <pc:docMk/>
            <pc:sldMk cId="982584011" sldId="1388"/>
            <ac:spMk id="5" creationId="{35077E23-844F-A982-52A9-150633FBBD05}"/>
          </ac:spMkLst>
        </pc:spChg>
      </pc:sldChg>
      <pc:sldChg chg="delSp modSp">
        <pc:chgData name="Gregory E Ogden" userId="Xg3FsZ/IVdhB2JxXFE+0xhvkPLuHgcYCp05BLxsTrgI=" providerId="None" clId="Web-{4F922EC5-469B-4B39-8950-D84F0A7CB7B5}" dt="2023-04-22T14:42:04.383" v="161"/>
        <pc:sldMkLst>
          <pc:docMk/>
          <pc:sldMk cId="2991237620" sldId="1389"/>
        </pc:sldMkLst>
        <pc:spChg chg="mod">
          <ac:chgData name="Gregory E Ogden" userId="Xg3FsZ/IVdhB2JxXFE+0xhvkPLuHgcYCp05BLxsTrgI=" providerId="None" clId="Web-{4F922EC5-469B-4B39-8950-D84F0A7CB7B5}" dt="2023-04-22T14:41:02.802" v="125" actId="20577"/>
          <ac:spMkLst>
            <pc:docMk/>
            <pc:sldMk cId="2991237620" sldId="1389"/>
            <ac:spMk id="2" creationId="{33683CE8-6D3A-49C4-B8CA-3FFC28F33A69}"/>
          </ac:spMkLst>
        </pc:spChg>
        <pc:spChg chg="mod">
          <ac:chgData name="Gregory E Ogden" userId="Xg3FsZ/IVdhB2JxXFE+0xhvkPLuHgcYCp05BLxsTrgI=" providerId="None" clId="Web-{4F922EC5-469B-4B39-8950-D84F0A7CB7B5}" dt="2023-04-22T14:42:02.243" v="160" actId="20577"/>
          <ac:spMkLst>
            <pc:docMk/>
            <pc:sldMk cId="2991237620" sldId="1389"/>
            <ac:spMk id="4" creationId="{8BB9EFFD-257D-D983-D95A-6639AD7C5C15}"/>
          </ac:spMkLst>
        </pc:spChg>
        <pc:spChg chg="del">
          <ac:chgData name="Gregory E Ogden" userId="Xg3FsZ/IVdhB2JxXFE+0xhvkPLuHgcYCp05BLxsTrgI=" providerId="None" clId="Web-{4F922EC5-469B-4B39-8950-D84F0A7CB7B5}" dt="2023-04-22T14:42:04.383" v="161"/>
          <ac:spMkLst>
            <pc:docMk/>
            <pc:sldMk cId="2991237620" sldId="1389"/>
            <ac:spMk id="5" creationId="{CA87A18F-2C8B-139C-FEEA-610E73A0EC3A}"/>
          </ac:spMkLst>
        </pc:spChg>
      </pc:sldChg>
      <pc:sldChg chg="delSp">
        <pc:chgData name="Gregory E Ogden" userId="Xg3FsZ/IVdhB2JxXFE+0xhvkPLuHgcYCp05BLxsTrgI=" providerId="None" clId="Web-{4F922EC5-469B-4B39-8950-D84F0A7CB7B5}" dt="2023-04-22T14:42:14.899" v="162"/>
        <pc:sldMkLst>
          <pc:docMk/>
          <pc:sldMk cId="735240562" sldId="1390"/>
        </pc:sldMkLst>
        <pc:spChg chg="del">
          <ac:chgData name="Gregory E Ogden" userId="Xg3FsZ/IVdhB2JxXFE+0xhvkPLuHgcYCp05BLxsTrgI=" providerId="None" clId="Web-{4F922EC5-469B-4B39-8950-D84F0A7CB7B5}" dt="2023-04-22T14:42:14.899" v="162"/>
          <ac:spMkLst>
            <pc:docMk/>
            <pc:sldMk cId="735240562" sldId="1390"/>
            <ac:spMk id="3" creationId="{C7ABE331-449F-AD00-D07E-05830CD65F65}"/>
          </ac:spMkLst>
        </pc:spChg>
      </pc:sldChg>
      <pc:sldChg chg="addSp delSp modSp">
        <pc:chgData name="Gregory E Ogden" userId="Xg3FsZ/IVdhB2JxXFE+0xhvkPLuHgcYCp05BLxsTrgI=" providerId="None" clId="Web-{4F922EC5-469B-4B39-8950-D84F0A7CB7B5}" dt="2023-04-22T14:40:53.630" v="124" actId="1076"/>
        <pc:sldMkLst>
          <pc:docMk/>
          <pc:sldMk cId="2667541947" sldId="1391"/>
        </pc:sldMkLst>
        <pc:spChg chg="mod">
          <ac:chgData name="Gregory E Ogden" userId="Xg3FsZ/IVdhB2JxXFE+0xhvkPLuHgcYCp05BLxsTrgI=" providerId="None" clId="Web-{4F922EC5-469B-4B39-8950-D84F0A7CB7B5}" dt="2023-04-22T14:40:04.067" v="113" actId="1076"/>
          <ac:spMkLst>
            <pc:docMk/>
            <pc:sldMk cId="2667541947" sldId="1391"/>
            <ac:spMk id="4" creationId="{8BB9EFFD-257D-D983-D95A-6639AD7C5C15}"/>
          </ac:spMkLst>
        </pc:spChg>
        <pc:spChg chg="add mod">
          <ac:chgData name="Gregory E Ogden" userId="Xg3FsZ/IVdhB2JxXFE+0xhvkPLuHgcYCp05BLxsTrgI=" providerId="None" clId="Web-{4F922EC5-469B-4B39-8950-D84F0A7CB7B5}" dt="2023-04-22T14:40:53.630" v="124" actId="1076"/>
          <ac:spMkLst>
            <pc:docMk/>
            <pc:sldMk cId="2667541947" sldId="1391"/>
            <ac:spMk id="5" creationId="{6A47ABB6-344F-791D-9785-7E9BD7D33218}"/>
          </ac:spMkLst>
        </pc:spChg>
        <pc:spChg chg="del mod">
          <ac:chgData name="Gregory E Ogden" userId="Xg3FsZ/IVdhB2JxXFE+0xhvkPLuHgcYCp05BLxsTrgI=" providerId="None" clId="Web-{4F922EC5-469B-4B39-8950-D84F0A7CB7B5}" dt="2023-04-22T14:40:37.958" v="118"/>
          <ac:spMkLst>
            <pc:docMk/>
            <pc:sldMk cId="2667541947" sldId="1391"/>
            <ac:spMk id="9" creationId="{8716183D-B9B6-B198-6326-1B4ED2D6BBCA}"/>
          </ac:spMkLst>
        </pc:spChg>
      </pc:sldChg>
      <pc:sldChg chg="modSp new">
        <pc:chgData name="Gregory E Ogden" userId="Xg3FsZ/IVdhB2JxXFE+0xhvkPLuHgcYCp05BLxsTrgI=" providerId="None" clId="Web-{4F922EC5-469B-4B39-8950-D84F0A7CB7B5}" dt="2023-04-22T14:33:22.169" v="13" actId="20577"/>
        <pc:sldMkLst>
          <pc:docMk/>
          <pc:sldMk cId="1191605747" sldId="1392"/>
        </pc:sldMkLst>
        <pc:spChg chg="mod">
          <ac:chgData name="Gregory E Ogden" userId="Xg3FsZ/IVdhB2JxXFE+0xhvkPLuHgcYCp05BLxsTrgI=" providerId="None" clId="Web-{4F922EC5-469B-4B39-8950-D84F0A7CB7B5}" dt="2023-04-22T14:33:22.169" v="13" actId="20577"/>
          <ac:spMkLst>
            <pc:docMk/>
            <pc:sldMk cId="1191605747" sldId="1392"/>
            <ac:spMk id="2" creationId="{49EF9DCE-DCDA-80FA-1021-1DD3640C0A2D}"/>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7671795-674F-4E60-AFBF-D4DCD55FA64B}" type="doc">
      <dgm:prSet loTypeId="urn:microsoft.com/office/officeart/2005/8/layout/radial5" loCatId="relationship" qsTypeId="urn:microsoft.com/office/officeart/2005/8/quickstyle/simple1" qsCatId="simple" csTypeId="urn:microsoft.com/office/officeart/2005/8/colors/accent1_2" csCatId="accent1" phldr="1"/>
      <dgm:spPr/>
      <dgm:t>
        <a:bodyPr/>
        <a:lstStyle/>
        <a:p>
          <a:endParaRPr lang="en-US"/>
        </a:p>
      </dgm:t>
    </dgm:pt>
    <dgm:pt modelId="{A0564BA6-9774-4753-91E5-6676BD1A3BD4}">
      <dgm:prSet phldrT="[Text]"/>
      <dgm:spPr/>
      <dgm:t>
        <a:bodyPr/>
        <a:lstStyle/>
        <a:p>
          <a:r>
            <a:rPr lang="en-US" dirty="0"/>
            <a:t>IDO</a:t>
          </a:r>
        </a:p>
      </dgm:t>
    </dgm:pt>
    <dgm:pt modelId="{30FD61A6-9ABA-4FBA-8624-595C332DE5F5}" type="parTrans" cxnId="{8A32A4E2-5ED5-4E67-B8F1-4A4A7D9B95BA}">
      <dgm:prSet/>
      <dgm:spPr/>
      <dgm:t>
        <a:bodyPr/>
        <a:lstStyle/>
        <a:p>
          <a:endParaRPr lang="en-US"/>
        </a:p>
      </dgm:t>
    </dgm:pt>
    <dgm:pt modelId="{547FCDBC-CF31-447F-BCEB-4A544B3B7843}" type="sibTrans" cxnId="{8A32A4E2-5ED5-4E67-B8F1-4A4A7D9B95BA}">
      <dgm:prSet/>
      <dgm:spPr/>
      <dgm:t>
        <a:bodyPr/>
        <a:lstStyle/>
        <a:p>
          <a:endParaRPr lang="en-US"/>
        </a:p>
      </dgm:t>
    </dgm:pt>
    <dgm:pt modelId="{8FE6622C-5DCC-42A9-9A6E-0FB790B31818}">
      <dgm:prSet phldrT="[Text]"/>
      <dgm:spPr/>
      <dgm:t>
        <a:bodyPr/>
        <a:lstStyle/>
        <a:p>
          <a:r>
            <a:rPr lang="en-US" dirty="0"/>
            <a:t>CF</a:t>
          </a:r>
        </a:p>
      </dgm:t>
    </dgm:pt>
    <dgm:pt modelId="{F4C0AC1A-774C-4B9E-AB8F-C161128F3DAB}" type="parTrans" cxnId="{21FF22F6-1A70-4E83-815F-705F0E779659}">
      <dgm:prSet/>
      <dgm:spPr/>
      <dgm:t>
        <a:bodyPr/>
        <a:lstStyle/>
        <a:p>
          <a:endParaRPr lang="en-US"/>
        </a:p>
      </dgm:t>
    </dgm:pt>
    <dgm:pt modelId="{CC21BAC2-9E6B-431E-8124-878205E3C535}" type="sibTrans" cxnId="{21FF22F6-1A70-4E83-815F-705F0E779659}">
      <dgm:prSet/>
      <dgm:spPr/>
      <dgm:t>
        <a:bodyPr/>
        <a:lstStyle/>
        <a:p>
          <a:endParaRPr lang="en-US"/>
        </a:p>
      </dgm:t>
    </dgm:pt>
    <dgm:pt modelId="{916932F5-5FB6-4B2D-95BE-2446C2D605A0}">
      <dgm:prSet phldrT="[Text]"/>
      <dgm:spPr/>
      <dgm:t>
        <a:bodyPr/>
        <a:lstStyle/>
        <a:p>
          <a:r>
            <a:rPr lang="en-US" dirty="0"/>
            <a:t>LNT</a:t>
          </a:r>
        </a:p>
      </dgm:t>
    </dgm:pt>
    <dgm:pt modelId="{96D1FA6A-EB33-43FA-BB49-3D325B22FC9B}" type="parTrans" cxnId="{081AEAFE-D74B-4F6B-8F9B-9641EEF13E24}">
      <dgm:prSet/>
      <dgm:spPr/>
      <dgm:t>
        <a:bodyPr/>
        <a:lstStyle/>
        <a:p>
          <a:endParaRPr lang="en-US"/>
        </a:p>
      </dgm:t>
    </dgm:pt>
    <dgm:pt modelId="{9802DFB6-BC11-43C6-A772-C00DB89DAA45}" type="sibTrans" cxnId="{081AEAFE-D74B-4F6B-8F9B-9641EEF13E24}">
      <dgm:prSet/>
      <dgm:spPr/>
      <dgm:t>
        <a:bodyPr/>
        <a:lstStyle/>
        <a:p>
          <a:endParaRPr lang="en-US"/>
        </a:p>
      </dgm:t>
    </dgm:pt>
    <dgm:pt modelId="{BF34354C-43B4-43B2-B4A9-A5491E9270F4}" type="pres">
      <dgm:prSet presAssocID="{77671795-674F-4E60-AFBF-D4DCD55FA64B}" presName="Name0" presStyleCnt="0">
        <dgm:presLayoutVars>
          <dgm:chMax val="1"/>
          <dgm:dir/>
          <dgm:animLvl val="ctr"/>
          <dgm:resizeHandles val="exact"/>
        </dgm:presLayoutVars>
      </dgm:prSet>
      <dgm:spPr/>
    </dgm:pt>
    <dgm:pt modelId="{E5B3C063-0C42-4749-8DEF-6F9CBF100408}" type="pres">
      <dgm:prSet presAssocID="{A0564BA6-9774-4753-91E5-6676BD1A3BD4}" presName="centerShape" presStyleLbl="node0" presStyleIdx="0" presStyleCnt="1"/>
      <dgm:spPr/>
    </dgm:pt>
    <dgm:pt modelId="{91B7FE07-00A6-4BD7-8EBF-60D8DCE53E07}" type="pres">
      <dgm:prSet presAssocID="{F4C0AC1A-774C-4B9E-AB8F-C161128F3DAB}" presName="parTrans" presStyleLbl="sibTrans2D1" presStyleIdx="0" presStyleCnt="2"/>
      <dgm:spPr/>
    </dgm:pt>
    <dgm:pt modelId="{97CCAE3A-374E-49B9-AD62-5E45160ABFF0}" type="pres">
      <dgm:prSet presAssocID="{F4C0AC1A-774C-4B9E-AB8F-C161128F3DAB}" presName="connectorText" presStyleLbl="sibTrans2D1" presStyleIdx="0" presStyleCnt="2"/>
      <dgm:spPr/>
    </dgm:pt>
    <dgm:pt modelId="{C6A6498A-1067-4ED4-BC03-E50CC1E9F24F}" type="pres">
      <dgm:prSet presAssocID="{8FE6622C-5DCC-42A9-9A6E-0FB790B31818}" presName="node" presStyleLbl="node1" presStyleIdx="0" presStyleCnt="2" custRadScaleRad="96406" custRadScaleInc="-161079">
        <dgm:presLayoutVars>
          <dgm:bulletEnabled val="1"/>
        </dgm:presLayoutVars>
      </dgm:prSet>
      <dgm:spPr/>
    </dgm:pt>
    <dgm:pt modelId="{7035BFFE-24C1-43EF-9EBF-755C0816094F}" type="pres">
      <dgm:prSet presAssocID="{96D1FA6A-EB33-43FA-BB49-3D325B22FC9B}" presName="parTrans" presStyleLbl="sibTrans2D1" presStyleIdx="1" presStyleCnt="2"/>
      <dgm:spPr/>
    </dgm:pt>
    <dgm:pt modelId="{35BE290F-473D-4682-B9AC-AFB76064E5E9}" type="pres">
      <dgm:prSet presAssocID="{96D1FA6A-EB33-43FA-BB49-3D325B22FC9B}" presName="connectorText" presStyleLbl="sibTrans2D1" presStyleIdx="1" presStyleCnt="2"/>
      <dgm:spPr/>
    </dgm:pt>
    <dgm:pt modelId="{91514423-8262-4D69-AE47-461D2DFF24A9}" type="pres">
      <dgm:prSet presAssocID="{916932F5-5FB6-4B2D-95BE-2446C2D605A0}" presName="node" presStyleLbl="node1" presStyleIdx="1" presStyleCnt="2" custRadScaleRad="98787" custRadScaleInc="-41059">
        <dgm:presLayoutVars>
          <dgm:bulletEnabled val="1"/>
        </dgm:presLayoutVars>
      </dgm:prSet>
      <dgm:spPr/>
    </dgm:pt>
  </dgm:ptLst>
  <dgm:cxnLst>
    <dgm:cxn modelId="{54F56509-F6D1-4D82-866A-26A35E533CE4}" type="presOf" srcId="{F4C0AC1A-774C-4B9E-AB8F-C161128F3DAB}" destId="{97CCAE3A-374E-49B9-AD62-5E45160ABFF0}" srcOrd="1" destOrd="0" presId="urn:microsoft.com/office/officeart/2005/8/layout/radial5"/>
    <dgm:cxn modelId="{DE4C710A-C522-4BE7-BBC3-C01A98F3D4EA}" type="presOf" srcId="{96D1FA6A-EB33-43FA-BB49-3D325B22FC9B}" destId="{35BE290F-473D-4682-B9AC-AFB76064E5E9}" srcOrd="1" destOrd="0" presId="urn:microsoft.com/office/officeart/2005/8/layout/radial5"/>
    <dgm:cxn modelId="{BCEF6123-50D2-41C4-B0FA-A8FF5D72B60F}" type="presOf" srcId="{77671795-674F-4E60-AFBF-D4DCD55FA64B}" destId="{BF34354C-43B4-43B2-B4A9-A5491E9270F4}" srcOrd="0" destOrd="0" presId="urn:microsoft.com/office/officeart/2005/8/layout/radial5"/>
    <dgm:cxn modelId="{7FECB13E-B664-4917-8B44-AA31CACE90B3}" type="presOf" srcId="{A0564BA6-9774-4753-91E5-6676BD1A3BD4}" destId="{E5B3C063-0C42-4749-8DEF-6F9CBF100408}" srcOrd="0" destOrd="0" presId="urn:microsoft.com/office/officeart/2005/8/layout/radial5"/>
    <dgm:cxn modelId="{073EA656-8337-4A49-A73A-B1EBF47BB171}" type="presOf" srcId="{F4C0AC1A-774C-4B9E-AB8F-C161128F3DAB}" destId="{91B7FE07-00A6-4BD7-8EBF-60D8DCE53E07}" srcOrd="0" destOrd="0" presId="urn:microsoft.com/office/officeart/2005/8/layout/radial5"/>
    <dgm:cxn modelId="{A23EF98F-BA92-4472-AADE-5D44E9FA0CF7}" type="presOf" srcId="{916932F5-5FB6-4B2D-95BE-2446C2D605A0}" destId="{91514423-8262-4D69-AE47-461D2DFF24A9}" srcOrd="0" destOrd="0" presId="urn:microsoft.com/office/officeart/2005/8/layout/radial5"/>
    <dgm:cxn modelId="{8911F2C6-8B53-42D1-8524-0FF7595A507D}" type="presOf" srcId="{96D1FA6A-EB33-43FA-BB49-3D325B22FC9B}" destId="{7035BFFE-24C1-43EF-9EBF-755C0816094F}" srcOrd="0" destOrd="0" presId="urn:microsoft.com/office/officeart/2005/8/layout/radial5"/>
    <dgm:cxn modelId="{811C4BCD-E1DA-4429-8C8D-CCC70C23F428}" type="presOf" srcId="{8FE6622C-5DCC-42A9-9A6E-0FB790B31818}" destId="{C6A6498A-1067-4ED4-BC03-E50CC1E9F24F}" srcOrd="0" destOrd="0" presId="urn:microsoft.com/office/officeart/2005/8/layout/radial5"/>
    <dgm:cxn modelId="{8A32A4E2-5ED5-4E67-B8F1-4A4A7D9B95BA}" srcId="{77671795-674F-4E60-AFBF-D4DCD55FA64B}" destId="{A0564BA6-9774-4753-91E5-6676BD1A3BD4}" srcOrd="0" destOrd="0" parTransId="{30FD61A6-9ABA-4FBA-8624-595C332DE5F5}" sibTransId="{547FCDBC-CF31-447F-BCEB-4A544B3B7843}"/>
    <dgm:cxn modelId="{21FF22F6-1A70-4E83-815F-705F0E779659}" srcId="{A0564BA6-9774-4753-91E5-6676BD1A3BD4}" destId="{8FE6622C-5DCC-42A9-9A6E-0FB790B31818}" srcOrd="0" destOrd="0" parTransId="{F4C0AC1A-774C-4B9E-AB8F-C161128F3DAB}" sibTransId="{CC21BAC2-9E6B-431E-8124-878205E3C535}"/>
    <dgm:cxn modelId="{081AEAFE-D74B-4F6B-8F9B-9641EEF13E24}" srcId="{A0564BA6-9774-4753-91E5-6676BD1A3BD4}" destId="{916932F5-5FB6-4B2D-95BE-2446C2D605A0}" srcOrd="1" destOrd="0" parTransId="{96D1FA6A-EB33-43FA-BB49-3D325B22FC9B}" sibTransId="{9802DFB6-BC11-43C6-A772-C00DB89DAA45}"/>
    <dgm:cxn modelId="{B8922686-7AF6-4A75-8FC8-9F1C9D0D8745}" type="presParOf" srcId="{BF34354C-43B4-43B2-B4A9-A5491E9270F4}" destId="{E5B3C063-0C42-4749-8DEF-6F9CBF100408}" srcOrd="0" destOrd="0" presId="urn:microsoft.com/office/officeart/2005/8/layout/radial5"/>
    <dgm:cxn modelId="{0644BF35-8609-4B72-AA5B-D9A209B1CF45}" type="presParOf" srcId="{BF34354C-43B4-43B2-B4A9-A5491E9270F4}" destId="{91B7FE07-00A6-4BD7-8EBF-60D8DCE53E07}" srcOrd="1" destOrd="0" presId="urn:microsoft.com/office/officeart/2005/8/layout/radial5"/>
    <dgm:cxn modelId="{15CE7FA1-013D-44A4-82DF-001C1553BA05}" type="presParOf" srcId="{91B7FE07-00A6-4BD7-8EBF-60D8DCE53E07}" destId="{97CCAE3A-374E-49B9-AD62-5E45160ABFF0}" srcOrd="0" destOrd="0" presId="urn:microsoft.com/office/officeart/2005/8/layout/radial5"/>
    <dgm:cxn modelId="{AA9498C5-DF81-4644-8547-B3F50115621C}" type="presParOf" srcId="{BF34354C-43B4-43B2-B4A9-A5491E9270F4}" destId="{C6A6498A-1067-4ED4-BC03-E50CC1E9F24F}" srcOrd="2" destOrd="0" presId="urn:microsoft.com/office/officeart/2005/8/layout/radial5"/>
    <dgm:cxn modelId="{348DE3FD-23EF-4CBD-B684-988E6EFD4308}" type="presParOf" srcId="{BF34354C-43B4-43B2-B4A9-A5491E9270F4}" destId="{7035BFFE-24C1-43EF-9EBF-755C0816094F}" srcOrd="3" destOrd="0" presId="urn:microsoft.com/office/officeart/2005/8/layout/radial5"/>
    <dgm:cxn modelId="{9635D66A-307C-4B12-97DD-3C7C60404ECE}" type="presParOf" srcId="{7035BFFE-24C1-43EF-9EBF-755C0816094F}" destId="{35BE290F-473D-4682-B9AC-AFB76064E5E9}" srcOrd="0" destOrd="0" presId="urn:microsoft.com/office/officeart/2005/8/layout/radial5"/>
    <dgm:cxn modelId="{11AEADE9-A1AF-457E-A6FD-64BB3522EF61}" type="presParOf" srcId="{BF34354C-43B4-43B2-B4A9-A5491E9270F4}" destId="{91514423-8262-4D69-AE47-461D2DFF24A9}" srcOrd="4" destOrd="0" presId="urn:microsoft.com/office/officeart/2005/8/layout/radial5"/>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B3C063-0C42-4749-8DEF-6F9CBF100408}">
      <dsp:nvSpPr>
        <dsp:cNvPr id="0" name=""/>
        <dsp:cNvSpPr/>
      </dsp:nvSpPr>
      <dsp:spPr>
        <a:xfrm>
          <a:off x="2307874" y="1438830"/>
          <a:ext cx="1026181" cy="1026181"/>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r>
            <a:rPr lang="en-US" sz="2700" kern="1200" dirty="0"/>
            <a:t>IDO</a:t>
          </a:r>
        </a:p>
      </dsp:txBody>
      <dsp:txXfrm>
        <a:off x="2458155" y="1589111"/>
        <a:ext cx="725619" cy="725619"/>
      </dsp:txXfrm>
    </dsp:sp>
    <dsp:sp modelId="{91B7FE07-00A6-4BD7-8EBF-60D8DCE53E07}">
      <dsp:nvSpPr>
        <dsp:cNvPr id="0" name=""/>
        <dsp:cNvSpPr/>
      </dsp:nvSpPr>
      <dsp:spPr>
        <a:xfrm rot="7501734">
          <a:off x="2332014" y="2339734"/>
          <a:ext cx="189652" cy="34890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p>
      </dsp:txBody>
      <dsp:txXfrm rot="10800000">
        <a:off x="2376791" y="2386219"/>
        <a:ext cx="132756" cy="209341"/>
      </dsp:txXfrm>
    </dsp:sp>
    <dsp:sp modelId="{C6A6498A-1067-4ED4-BC03-E50CC1E9F24F}">
      <dsp:nvSpPr>
        <dsp:cNvPr id="0" name=""/>
        <dsp:cNvSpPr/>
      </dsp:nvSpPr>
      <dsp:spPr>
        <a:xfrm>
          <a:off x="1513464" y="2572149"/>
          <a:ext cx="1026181" cy="1026181"/>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r>
            <a:rPr lang="en-US" sz="2600" kern="1200" dirty="0"/>
            <a:t>CF</a:t>
          </a:r>
        </a:p>
      </dsp:txBody>
      <dsp:txXfrm>
        <a:off x="1663745" y="2722430"/>
        <a:ext cx="725619" cy="725619"/>
      </dsp:txXfrm>
    </dsp:sp>
    <dsp:sp modelId="{7035BFFE-24C1-43EF-9EBF-755C0816094F}">
      <dsp:nvSpPr>
        <dsp:cNvPr id="0" name=""/>
        <dsp:cNvSpPr/>
      </dsp:nvSpPr>
      <dsp:spPr>
        <a:xfrm rot="3182814">
          <a:off x="3139828" y="2339431"/>
          <a:ext cx="207768" cy="34890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p>
      </dsp:txBody>
      <dsp:txXfrm>
        <a:off x="3152258" y="2384306"/>
        <a:ext cx="145438" cy="209341"/>
      </dsp:txXfrm>
    </dsp:sp>
    <dsp:sp modelId="{91514423-8262-4D69-AE47-461D2DFF24A9}">
      <dsp:nvSpPr>
        <dsp:cNvPr id="0" name=""/>
        <dsp:cNvSpPr/>
      </dsp:nvSpPr>
      <dsp:spPr>
        <a:xfrm>
          <a:off x="3160440" y="2572151"/>
          <a:ext cx="1026181" cy="1026181"/>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r>
            <a:rPr lang="en-US" sz="2600" kern="1200" dirty="0"/>
            <a:t>LNT</a:t>
          </a:r>
        </a:p>
      </dsp:txBody>
      <dsp:txXfrm>
        <a:off x="3310721" y="2722432"/>
        <a:ext cx="725619" cy="725619"/>
      </dsp:txXfrm>
    </dsp:sp>
  </dsp:spTree>
</dsp:drawing>
</file>

<file path=ppt/diagrams/layout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3-25T00:14:53.521"/>
    </inkml:context>
    <inkml:brush xml:id="br0">
      <inkml:brushProperty name="width" value="0.05" units="cm"/>
      <inkml:brushProperty name="height" value="0.05" units="cm"/>
      <inkml:brushProperty name="color" value="#AB008B"/>
    </inkml:brush>
  </inkml:definitions>
  <inkml:trace contextRef="#ctx0" brushRef="#br0">8 1200 455 0 0,'-7'0'13327'0'0,"7"-1"-12983"0"0,0-7 2863 0 0,5-10-5482 0 0,-5 16 3551 0 0,2-5 1115 0 0,2 1-2197 0 0,11-21-2 0 0,-11 21 2080 0 0,0-1-2080 0 0,10-19-9 0 0,-10 19 686 0 0,1 0-801 0 0,14-20-1 0 0,-14 20 90 0 0,0 1-77 0 0,15-21 0 0 0,-15 21 80 0 0,0-1-80 0 0,12-19 0 0 0,-12 19 79 0 0,-1 1-98 0 0,11-21-38 0 0,-11 21 106 0 0,1-1-37 0 0,13-21 4 0 0,-14 22 165 0 0,2-1-205 0 0,19-21-33 0 0,-18 21 36 0 0,-1 1 11 0 0,18-19 16 0 0,-18 19 175 0 0,-1-1-197 0 0,16-18 0 0 0,-15 19 0 0 0,0-1-11 0 0,16-22-31 0 0,-16 22 31 0 0,-1 0 11 0 0,17-20 0 0 0,-17 20 1 0 0,1 1 5 0 0,18-20-5 0 0,-18 20 63 0 0,0 0-75 0 0,16-21-31 0 0,-16 21 34 0 0,0-1 18 0 0,23-25-18 0 0,16-11 19 0 0,-19 20-8 0 0,-19 17 89 0 0,-3 2-141 0 0,0 0 0 0 0,1 0 0 0 0,-1 1 0 0 0,7-5 0 0 0,-2 2-6 0 0,-1 1 44 0 0,-2-1 0 0 0,26-23-42 0 0,8-6-11 0 0,-5 5 11 0 0,-28 24 43 0 0,-1 0 16 0 0,27-24-16 0 0,4 2-32 0 0,-29 22 31 0 0,0 1 11 0 0,25-16 0 0 0,-17 11-11 0 0,24-18-42 0 0,-1 0 0 0 0,-25 17 31 0 0,12-16-20 0 0,-19 21 31 0 0,0 0 0 0 0,19-17-31 0 0,-20 18 31 0 0,2 0 14 0 0,22-14 10 0 0,-23 14 80 0 0,1 0-101 0 0,22-14-34 0 0,-23 14 95 0 0,1 1-64 0 0,26-14-31 0 0,-26 13 554 0 0,-1 0-496 0 0,21-15 13 0 0,-22 15 94 0 0,-7 8-129 0 0,-3 10-95 0 0,2-9-214 0 0,-8 2-8100 0 0</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3-25T00:14:58.345"/>
    </inkml:context>
    <inkml:brush xml:id="br0">
      <inkml:brushProperty name="width" value="0.05" units="cm"/>
      <inkml:brushProperty name="height" value="0.05" units="cm"/>
      <inkml:brushProperty name="color" value="#AB008B"/>
    </inkml:brush>
  </inkml:definitions>
  <inkml:trace contextRef="#ctx0" brushRef="#br0">38 27 2759 0 0,'-1'0'119'0'0,"0"0"0"0"0,0 0-1 0 0,0 0 1 0 0,0 0-1 0 0,0 0 1 0 0,1 0 0 0 0,-1-1-1 0 0,0 1 1 0 0,0 0-1 0 0,0-1 1 0 0,0 1 0 0 0,1 0-1 0 0,-1-1 1 0 0,0 1-1 0 0,0-1 1 0 0,0 1 0 0 0,1-1-1 0 0,-1 1 1 0 0,0-1-1 0 0,1 0 1 0 0,-1 1 0 0 0,1-1-1 0 0,-1 0 1 0 0,-12-17 15194 0 0,11 19-14358 0 0,-2 1-1300 0 0,13 2 4839 0 0,34 9-4286 0 0,-32-10 512 0 0,0-2-636 0 0,-1-1 0 0 0,17 3-1 0 0,-12-1-41 0 0,-3 0 185 0 0,1-2-122 0 0,37 1-27 0 0,-27 1-24 0 0,-18-1-52 0 0,0 0-1 0 0,0 0 0 0 0,0 0 1 0 0,0 1-1 0 0,0 0 0 0 0,-1 0 1 0 0,7 3-1 0 0,-9-3 0 0 0,0 0-1 0 0,0-1 1 0 0,0 1 0 0 0,0 0-1 0 0,-1 0 1 0 0,1 0 0 0 0,-1 0-1 0 0,0 0 1 0 0,1 0 0 0 0,-1 0-1 0 0,0 1 1 0 0,0-1 0 0 0,0 0-1 0 0,-1 1 1 0 0,2 4 0 0 0,-2-6 1 0 0,0 0 0 0 0,0 1 1 0 0,0-1-1 0 0,0 0 0 0 0,0 1 1 0 0,0-1-1 0 0,-1 0 1 0 0,1 1-1 0 0,0-1 0 0 0,-1 0 1 0 0,1 0-1 0 0,-1 1 0 0 0,1-1 1 0 0,-1 0-1 0 0,0 0 0 0 0,0 0 1 0 0,-1 2-1 0 0,2-3-2 0 0,-38 51 292 0 0,-3-1 0 0 0,-52 48-1 0 0,91-96-274 0 0</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3-25T00:15:01.588"/>
    </inkml:context>
    <inkml:brush xml:id="br0">
      <inkml:brushProperty name="width" value="0.05" units="cm"/>
      <inkml:brushProperty name="height" value="0.05" units="cm"/>
      <inkml:brushProperty name="color" value="#AB008B"/>
    </inkml:brush>
  </inkml:definitions>
  <inkml:trace contextRef="#ctx0" brushRef="#br0">0 562 455 0 0,'0'0'3648'0'0,"3"-4"-2646"0"0,12-12 4756 0 0,-11 13-5023 0 0,13-10-15 0 0,-13 9 1273 0 0,0 1-1350 0 0,12-9-58 0 0,-12 9 523 0 0,-1 1-576 0 0,12-9-84 0 0,-12 8 751 0 0,2 0-867 0 0,13-9-20 0 0,-14 9 520 0 0,2 0-616 0 0,19-9-7 0 0,-18 9 375 0 0,0 0-400 0 0,22-10-9 0 0,-22 10 89 0 0,0 0-143 0 0,22-9-6 0 0,-22 9-23 0 0,-1 0-11 0 0,18-8-1 0 0,-18 9-3 0 0,-1-1-21 0 0,18-9-29 0 0,-17 9 48 0 0,0 0-3 0 0,19-9 5 0 0,-19 9 83 0 0,1-1-83 0 0,22-9-10 0 0,-22 10 61 0 0,2 1-61 0 0,24-8 10 0 0,4 2 5 0 0,0-1-31 0 0,-6-1-29 0 0,12-4 42 0 0,-36 11 53 0 0,1 1-53 0 0,20-9 0 0 0,-21 8 3 0 0,2 0-3 0 0,44-15 28 0 0,-16 6-19 0 0,25-9 96 0 0,-30 11-71 0 0,-24 8-22 0 0,0 0-11 0 0,40-11 68 0 0,-39 10-105 0 0,-3 0-5 0 0,0 1 0 0 0,-1 1 1 0 0,1-1-1 0 0,9 0 0 0 0,18-4-1 0 0,-16 3 20 0 0,31-4-20 0 0,0 2 31 0 0,-43 5-33 0 0,0-1-1 0 0,1 1 1 0 0,-1-1 0 0 0,0 0-1 0 0,8-3 1 0 0,-4 1 6 0 0,-1 1 54 0 0,0 0 0 0 0,38-12 69 0 0,1 1 9 0 0,-17 5-81 0 0,-14 3 6 0 0,18-6 10 0 0,-16 6 0 0 0,16-4-10 0 0,-8 1-7 0 0,-7 4-66 0 0,6 1 56 0 0,11-2 6 0 0,-19 4-12 0 0,18-2-36 0 0,-18 2 24 0 0,18-1-25 0 0,-17 0 19 0 0,18-3-20 0 0,-28 4 31 0 0,2 0 0 0 0,30-3-31 0 0,-30 3 31 0 0,-1 0 0 0 0,44-6 22 0 0,-8 4-22 0 0,0 2-31 0 0,-27 1 20 0 0,28-2-31 0 0,-2-2 0 0 0,-27 2 31 0 0,18-3-19 0 0,-27 4 118 0 0,39-1-38 0 0,-38 2 54 0 0,-1-1-101 0 0,26-3-34 0 0,-26 3 31 0 0,1 1 0 0 0,26-1-31 0 0,-27 1 95 0 0,1 0-64 0 0,27 3-53 0 0,-27-3-80 0 0</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3-25T00:15:02.397"/>
    </inkml:context>
    <inkml:brush xml:id="br0">
      <inkml:brushProperty name="width" value="0.05" units="cm"/>
      <inkml:brushProperty name="height" value="0.05" units="cm"/>
      <inkml:brushProperty name="color" value="#AB008B"/>
    </inkml:brush>
  </inkml:definitions>
  <inkml:trace contextRef="#ctx0" brushRef="#br0">39 1 6447 0 0,'0'0'499'0'0,"-2"0"-328"0"0,-7 0 2021 0 0,7 0-988 0 0,-23 3 14135 0 0,36 3-15057 0 0,35 16-9 0 0,-35-16-24 0 0,-2-5-94 0 0,48 4 152 0 0,-43-4-294 0 0,41 4 62 0 0,0 3-21 0 0,-4 2-32 0 0,-32-3 20 0 0,-19-7-42 0 0,7 3 3 0 0,0 1-1 0 0,0 0 0 0 0,0 0 0 0 0,7 6 0 0 0,-7-3-6 0 0,0 0 1 0 0,-1 0-1 0 0,8 12 0 0 0,-13-18 3 0 0,-1-1-1 0 0,0 0 0 0 0,1 1 0 0 0,-1-1 0 0 0,1 0 0 0 0,-1 1 1 0 0,0-1-1 0 0,0 1 0 0 0,1-1 0 0 0,-1 0 0 0 0,0 1 0 0 0,0-1 1 0 0,1 1-1 0 0,-1-1 0 0 0,0 1 0 0 0,0-1 0 0 0,0 1 0 0 0,0-1 1 0 0,0 1-1 0 0,0-1 0 0 0,0 1 0 0 0,0-1 0 0 0,0 1 0 0 0,0-1 1 0 0,0 1-1 0 0,0-1 0 0 0,0 1 0 0 0,0-1 0 0 0,0 1 0 0 0,0-1 1 0 0,-1 2-1 0 0,-8 23-29 0 0,8-25 27 0 0,1 1-1 0 0,0 0 0 0 0,0 0 1 0 0,-1-1-1 0 0,1 1 1 0 0,-1 0-1 0 0,1-1 1 0 0,0 1-1 0 0,-1 0 0 0 0,1-1 1 0 0,-1 1-1 0 0,1-1 1 0 0,-2 2-1 0 0,-2 3-7 0 0,2-3 3 0 0,-1 0 0 0 0,1 0-1 0 0,0 1 1 0 0,0-2 0 0 0,-1 1 0 0 0,-4 3 0 0 0,2-1 6 0 0,0 0 0 0 0,-1-1 1 0 0,0 1-1 0 0,-10 4 0 0 0,7-4 5 0 0,-31 13 294 0 0,0 0 0 0 0,-1-3 0 0 0,0-1 0 0 0,-74 12 0 0 0,102-23-241 0 0,10-1-337 0 0,10-4-2330 0 0,27-7-6661 0 0</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3-25T00:15:21.275"/>
    </inkml:context>
    <inkml:brush xml:id="br0">
      <inkml:brushProperty name="width" value="0.05" units="cm"/>
      <inkml:brushProperty name="height" value="0.05" units="cm"/>
      <inkml:brushProperty name="color" value="#E71224"/>
    </inkml:brush>
  </inkml:definitions>
  <inkml:trace contextRef="#ctx0" brushRef="#br0">1 1 2759 0 0,'0'0'17595'0'0,"5"5"-17142"0"0,17 15-5 0 0,-17-15 1271 0 0,2-1-1606 0 0,20 10-4 0 0,-20-10 250 0 0,-1 1-291 0 0,1 1-43 0 0,-5-4 4 0 0,1 1 0 0 0,0 0 0 0 0,0-1 0 0 0,-1 1 0 0 0,1 0-1 0 0,-1 0 1 0 0,3 7 0 0 0,11 14 35 0 0,-12-18 64 0 0,-1 0-64 0 0,10 19 0 0 0,-9-19 0 0 0,0 2 3 0 0,11 22 10 0 0,-8-17-10 0 0,3 12-42 0 0,0 2 34 0 0,-4-1 9 0 0,2 0 10 0 0,7 26 101 0 0,-5-20-103 0 0,-2 8-16 0 0,-2 2-48 0 0,-3 2-12 0 0,-3-2 0 0 0,-2-9 11 0 0,2-20 31 0 0,-2 20-31 0 0,-1 1-11 0 0,-1 5 0 0 0,1-7-15 0 0,2 1-122 0 0,1-28 66 0 0</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3-25T00:15:21.957"/>
    </inkml:context>
    <inkml:brush xml:id="br0">
      <inkml:brushProperty name="width" value="0.05" units="cm"/>
      <inkml:brushProperty name="height" value="0.05" units="cm"/>
      <inkml:brushProperty name="color" value="#E71224"/>
    </inkml:brush>
  </inkml:definitions>
  <inkml:trace contextRef="#ctx0" brushRef="#br0">0 49 7831 0 0,'0'0'7512'0'0,"4"6"-6237"0"0,9 15-292 0 0,-10-15 702 0 0,4-3-896 0 0,19 13-153 0 0,-20-12 484 0 0,19 17-424 0 0,-17-15-619 0 0,-1-1 261 0 0,-3 1-185 0 0,14 18-1 0 0,-13-18 152 0 0,-2 0-152 0 0,10 18 0 0 0,-9-18 152 0 0,-4-4-282 0 0,0-1-1 0 0,0 1 1 0 0,0 0-1 0 0,1 0 1 0 0,-1 0 0 0 0,1-1-1 0 0,-1 1 1 0 0,1 0-1 0 0,0 0 1 0 0,1 2 0 0 0,0 1 19 0 0,0 0 384 0 0,0 0-372 0 0,5 15-26 0 0,-4-16 5 0 0,4-8 0 0 0,32-24-16 0 0,-23 10-38 0 0,6-9-9 0 0,0 1 31 0 0,11-12 141 0 0,-28 32-53 0 0,0-1-3 0 0,14-19-10 0 0,-14 19 69 0 0,1 0-84 0 0,16-22-64 0 0,-16 22-85 0 0,-1 1-55 0 0,17-21-16 0 0,-17 21-38 0 0</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3-25T00:15:23.261"/>
    </inkml:context>
    <inkml:brush xml:id="br0">
      <inkml:brushProperty name="width" value="0.05" units="cm"/>
      <inkml:brushProperty name="height" value="0.05" units="cm"/>
      <inkml:brushProperty name="color" value="#E71224"/>
    </inkml:brush>
  </inkml:definitions>
  <inkml:trace contextRef="#ctx0" brushRef="#br0">54 1 2303 0 0,'0'0'19175'0'0,"7"5"-18782"0"0,19 18-24 0 0,-20-17 133 0 0,-4 0-285 0 0,2 21-8 0 0,-2-21 142 0 0,0 0-183 0 0,9 18-7 0 0,-8-18 101 0 0,1 0-141 0 0,11 19-8 0 0,-11-18-27 0 0,-2-1-13 0 0,6 19-1 0 0,-5-19-1 0 0,-2 3-17 0 0,2 0-44 0 0,-2-3 8 0 0,0-1 1 0 0,0 1-1 0 0,0-1 0 0 0,0 11 1 0 0,1 21 114 0 0,-2-29-112 0 0,1 25 86 0 0,-3 5 53 0 0,-2 3 32 0 0,4-33-161 0 0,-4 23 98 0 0,-4 5-1 0 0,-1-5-75 0 0,0 7-42 0 0,1-1-11 0 0,0-1 0 0 0,1-2 0 0 0,-4 5 53 0 0,4-11-42 0 0,-5 4-11 0 0,-3-1 0 0 0,-2-2 0 0 0,-10 10-320 0 0,25-36 160 0 0,-1-1-21 0 0,-6 5-91 0 0,6-5-43 0 0</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3-25T00:15:23.958"/>
    </inkml:context>
    <inkml:brush xml:id="br0">
      <inkml:brushProperty name="width" value="0.05" units="cm"/>
      <inkml:brushProperty name="height" value="0.05" units="cm"/>
      <inkml:brushProperty name="color" value="#E71224"/>
    </inkml:brush>
  </inkml:definitions>
  <inkml:trace contextRef="#ctx0" brushRef="#br0">8 0 9671 0 0,'0'0'3810'0'0,"-1"6"-2778"0"0,-1 0-651 0 0,1-4-170 0 0,0 0-1 0 0,1 0 1 0 0,-1 0 0 0 0,1 1 0 0 0,-1-1 0 0 0,1 0-1 0 0,0 0 1 0 0,0 1 0 0 0,0 3 0 0 0,0 13 1090 0 0,0-15-81 0 0,1 4-352 0 0,2 20-150 0 0,-2-21-29 0 0,1 2-68 0 0,1 0-476 0 0,0-3-27 0 0,-2 1 0 0 0,1-1 0 0 0,1 12 0 0 0,2 18 329 0 0,-4-29-378 0 0,1 23 258 0 0,-2 4 58 0 0,2-2 14 0 0,-2-1 150 0 0,1-7-410 0 0,-1-18-3 0 0,0-1-4 0 0,0 19 544 0 0,11-27-597 0 0,0 0-59 0 0,0 0 1 0 0,18-8-1 0 0,-21 6-18 0 0,0 0 1 0 0,0-1-1 0 0,0 1 1 0 0,10-12-1 0 0,29-29-2 0 0,-11 7 0 0 0,3-3 0 0 0,-8 10-27 0 0,-25 26-110 0 0,1 2-800 0 0,19-15 523 0 0,-20 14-1584 0 0</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3-25T00:17:14.146"/>
    </inkml:context>
    <inkml:brush xml:id="br0">
      <inkml:brushProperty name="width" value="0.05" units="cm"/>
      <inkml:brushProperty name="height" value="0.05" units="cm"/>
      <inkml:brushProperty name="color" value="#66CC00"/>
    </inkml:brush>
  </inkml:definitions>
  <inkml:trace contextRef="#ctx0" brushRef="#br0">4 1246 455 0 0,'-3'-1'16812'0'0,"18"-20"-16585"0"0,-11 16 366 0 0,1-1-434 0 0,17-19-6 0 0,-17 19 95 0 0,-3 3-228 0 0,-1 0-1 0 0,1 0 0 0 0,0 0 1 0 0,0 0-1 0 0,0 1 0 0 0,0-1 1 0 0,5-3-1 0 0,-1 0 10 0 0,-1 0 147 0 0,20-21 0 0 0,-20 22-8 0 0,0 0-88 0 0,16-16 0 0 0,-16 16 64 0 0,0 0-80 0 0,15-17 0 0 0,-15 17 6 0 0,0-1 20 0 0,16-16 2 0 0,-16 16 208 0 0,1 0-186 0 0,21-20 12 0 0,-21 20 250 0 0,0 0-256 0 0,17-19 0 0 0,-18 19-5 0 0,1-1-23 0 0,20-18-13 0 0,-14 14-13 0 0,17-17-12 0 0,1-1-33 0 0,-26 25-11 0 0,0 0 1 0 0,0 1-1 0 0,0 0 1 0 0,6-5 0 0 0,-6 6-1 0 0,-1 0 1 0 0,1-1 0 0 0,-1 0 0 0 0,0 0-1 0 0,5-6 1 0 0,14-14 53 0 0,-10 11-10 0 0,17-13-32 0 0,-15 13 37 0 0,15-12 7 0 0,-13 12 9 0 0,17-12 17 0 0,-18 12 4 0 0,13-12-3 0 0,-14 12-13 0 0,24-20-13 0 0,1-1-14 0 0,-25 22-44 0 0,26-19 46 0 0,-10 9-33 0 0,18-11 42 0 0,-40 27-11 0 0,1 0 0 0 0,27-14-30 0 0,-27 14 36 0 0,-1 0-5 0 0,35-20-32 0 0,9-6 20 0 0,3 2-31 0 0,-34 21 28 0 0,-11 5-8 0 0,-1-1 0 0 0,17-8 0 0 0,-15 7-21 0 0,-3 2 2 0 0,-1-1 1 0 0,0 0-1 0 0,0 0 1 0 0,7-6-1 0 0,19-11 11 0 0,-17 10 19 0 0,27-14-20 0 0,12-3 20 0 0,-10 5-20 0 0,-27 14 20 0 0,20-9-20 0 0,-20 9 20 0 0,18-9-20 0 0,-17 10 20 0 0,22-6-20 0 0,-31 10 31 0 0,-1 0 11 0 0,27-14 0 0 0,-18 9-11 0 0,16-6-31 0 0,-25 11 31 0 0,1 2 0 0 0,29-8-31 0 0,-29 8 160 0 0,-1-2-123 0 0,24-12-58 0 0,-25 12-75 0 0,-7 10-321 0 0,-1 19-1362 0 0,0-24 1381 0 0,0-1 0 0 0,0 1 1 0 0,-1-1-1 0 0,1 1 0 0 0,0-1 0 0 0,0 1 1 0 0,0-1-1 0 0,0 1 0 0 0,-1-1 0 0 0,1 1 1 0 0,0-1-1 0 0,0 1 0 0 0,-1-1 0 0 0,1 1 1 0 0,-3 2-1880 0 0</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3-25T00:17:15.155"/>
    </inkml:context>
    <inkml:brush xml:id="br0">
      <inkml:brushProperty name="width" value="0.05" units="cm"/>
      <inkml:brushProperty name="height" value="0.05" units="cm"/>
      <inkml:brushProperty name="color" value="#66CC00"/>
    </inkml:brush>
  </inkml:definitions>
  <inkml:trace contextRef="#ctx0" brushRef="#br0">6 0 3679 0 0,'-5'17'17462'0'0,"6"-17"-16840"0"0,44 17-307 0 0,-34-13 458 0 0,1-6-665 0 0,36-5-4 0 0,-36 5 184 0 0,-1 1-200 0 0,32-2-1 0 0,-32 2-6 0 0,1 2-14 0 0,35 2-43 0 0,-45-3-21 0 0,0 1 0 0 0,-1-1 1 0 0,1 0-1 0 0,0 0 0 0 0,-1 0 0 0 0,1 1 1 0 0,-1-1-1 0 0,1 1 0 0 0,-1-1 1 0 0,1 1-1 0 0,-1 0 0 0 0,3 1 0 0 0,36 19 19 0 0,-30-15 31 0 0,-3 1 11 0 0,21 24 0 0 0,-21-23 67 0 0,-4 18-51 0 0,-2-19-70 0 0,-1 4 56 0 0,-4 6 6 0 0,2-9-7 0 0,-4 7-1 0 0,-2 2-1 0 0,0-5 5 0 0,-20 37 176 0 0,15-25-178 0 0,11-21-69 0 0,-5 6 129 0 0,-20 34 1778 0 0,25-40-2304 0 0</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3-25T00:15:01.588"/>
    </inkml:context>
    <inkml:brush xml:id="br0">
      <inkml:brushProperty name="width" value="0.05" units="cm"/>
      <inkml:brushProperty name="height" value="0.05" units="cm"/>
      <inkml:brushProperty name="color" value="#AB008B"/>
    </inkml:brush>
  </inkml:definitions>
  <inkml:trace contextRef="#ctx0" brushRef="#br0">0 562 455 0 0,'0'0'3648'0'0,"3"-4"-2646"0"0,12-12 4756 0 0,-11 13-5023 0 0,13-10-15 0 0,-13 9 1273 0 0,0 1-1350 0 0,12-9-58 0 0,-12 9 523 0 0,-1 1-576 0 0,12-9-84 0 0,-12 8 751 0 0,2 0-867 0 0,13-9-20 0 0,-14 9 520 0 0,2 0-616 0 0,19-9-7 0 0,-18 9 375 0 0,0 0-400 0 0,22-10-9 0 0,-22 10 89 0 0,0 0-143 0 0,22-9-6 0 0,-22 9-23 0 0,-1 0-11 0 0,18-8-1 0 0,-18 9-3 0 0,-1-1-21 0 0,18-9-29 0 0,-17 9 48 0 0,0 0-3 0 0,19-9 5 0 0,-19 9 83 0 0,1-1-83 0 0,22-9-10 0 0,-22 10 61 0 0,2 1-61 0 0,24-8 10 0 0,4 2 5 0 0,0-1-31 0 0,-6-1-29 0 0,12-4 42 0 0,-36 11 53 0 0,1 1-53 0 0,20-9 0 0 0,-21 8 3 0 0,2 0-3 0 0,44-15 28 0 0,-16 6-19 0 0,25-9 96 0 0,-30 11-71 0 0,-24 8-22 0 0,0 0-11 0 0,40-11 68 0 0,-39 10-105 0 0,-3 0-5 0 0,0 1 0 0 0,-1 1 1 0 0,1-1-1 0 0,9 0 0 0 0,18-4-1 0 0,-16 3 20 0 0,31-4-20 0 0,0 2 31 0 0,-43 5-33 0 0,0-1-1 0 0,1 1 1 0 0,-1-1 0 0 0,0 0-1 0 0,8-3 1 0 0,-4 1 6 0 0,-1 1 54 0 0,0 0 0 0 0,38-12 69 0 0,1 1 9 0 0,-17 5-81 0 0,-14 3 6 0 0,18-6 10 0 0,-16 6 0 0 0,16-4-10 0 0,-8 1-7 0 0,-7 4-66 0 0,6 1 56 0 0,11-2 6 0 0,-19 4-12 0 0,18-2-36 0 0,-18 2 24 0 0,18-1-25 0 0,-17 0 19 0 0,18-3-20 0 0,-28 4 31 0 0,2 0 0 0 0,30-3-31 0 0,-30 3 31 0 0,-1 0 0 0 0,44-6 22 0 0,-8 4-22 0 0,0 2-31 0 0,-27 1 20 0 0,28-2-31 0 0,-2-2 0 0 0,-27 2 31 0 0,18-3-19 0 0,-27 4 118 0 0,39-1-38 0 0,-38 2 54 0 0,-1-1-101 0 0,26-3-34 0 0,-26 3 31 0 0,1 1 0 0 0,26-1-31 0 0,-27 1 95 0 0,1 0-64 0 0,27 3-53 0 0,-27-3-80 0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3-25T00:14:54.759"/>
    </inkml:context>
    <inkml:brush xml:id="br0">
      <inkml:brushProperty name="width" value="0.05" units="cm"/>
      <inkml:brushProperty name="height" value="0.05" units="cm"/>
      <inkml:brushProperty name="color" value="#AB008B"/>
    </inkml:brush>
  </inkml:definitions>
  <inkml:trace contextRef="#ctx0" brushRef="#br0">29 0 1839 0 0,'0'0'3579'0'0,"-2"2"-2790"0"0,-7 9 4347 0 0,7-10-4448 0 0,-14 23 12428 0 0,26-21-13017 0 0,30 10-10 0 0,-31-9 343 0 0,2-7-363 0 0,29-8 17 0 0,-30 8 47 0 0,1 0-80 0 0,31-10-31 0 0,-40 12-17 0 0,-1 1-1 0 0,1-1 1 0 0,0 1 0 0 0,0-1-1 0 0,0 1 1 0 0,0 0 0 0 0,0 0 0 0 0,4 0-1 0 0,35 0 18 0 0,-30 0 174 0 0,-2 3-142 0 0,-9-3-54 0 0,5 2 3 0 0,1 1-1 0 0,-1-1 0 0 0,1 1 0 0 0,8 6 0 0 0,-13-8-1 0 0,0 0-1 0 0,0 0 1 0 0,0 0-1 0 0,-1 0 1 0 0,1 1 0 0 0,0-1-1 0 0,0 0 1 0 0,-1 0-1 0 0,1 0 1 0 0,-1 1 0 0 0,1-1-1 0 0,-1 0 1 0 0,0 0-1 0 0,1 1 1 0 0,-1-1 0 0 0,0 0-1 0 0,0 2 1 0 0,-1 4 41 0 0,-11 9-42 0 0,11-16-7 0 0,-14 29 261 0 0,7-14-171 0 0,6-11-10 0 0,0 0 4 0 0,-14 40 358 0 0,-37 95 933 0 0,41-102-1064 0 0,11-33-224 0 0,1 1-1 0 0,0 14-29 0 0,0-14-96 0 0,3-13-296 0 0,12-20-60 0 0,-12 21-116 0 0</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3-25T00:15:02.397"/>
    </inkml:context>
    <inkml:brush xml:id="br0">
      <inkml:brushProperty name="width" value="0.05" units="cm"/>
      <inkml:brushProperty name="height" value="0.05" units="cm"/>
      <inkml:brushProperty name="color" value="#AB008B"/>
    </inkml:brush>
  </inkml:definitions>
  <inkml:trace contextRef="#ctx0" brushRef="#br0">39 1 6447 0 0,'0'0'499'0'0,"-2"0"-328"0"0,-7 0 2021 0 0,7 0-988 0 0,-23 3 14135 0 0,36 3-15057 0 0,35 16-9 0 0,-35-16-24 0 0,-2-5-94 0 0,48 4 152 0 0,-43-4-294 0 0,41 4 62 0 0,0 3-21 0 0,-4 2-32 0 0,-32-3 20 0 0,-19-7-42 0 0,7 3 3 0 0,0 1-1 0 0,0 0 0 0 0,0 0 0 0 0,7 6 0 0 0,-7-3-6 0 0,0 0 1 0 0,-1 0-1 0 0,8 12 0 0 0,-13-18 3 0 0,-1-1-1 0 0,0 0 0 0 0,1 1 0 0 0,-1-1 0 0 0,1 0 0 0 0,-1 1 1 0 0,0-1-1 0 0,0 1 0 0 0,1-1 0 0 0,-1 0 0 0 0,0 1 0 0 0,0-1 1 0 0,1 1-1 0 0,-1-1 0 0 0,0 1 0 0 0,0-1 0 0 0,0 1 0 0 0,0-1 1 0 0,0 1-1 0 0,0-1 0 0 0,0 1 0 0 0,0-1 0 0 0,0 1 0 0 0,0-1 1 0 0,0 1-1 0 0,0-1 0 0 0,0 1 0 0 0,0-1 0 0 0,0 1 0 0 0,0-1 1 0 0,-1 2-1 0 0,-8 23-29 0 0,8-25 27 0 0,1 1-1 0 0,0 0 0 0 0,0 0 1 0 0,-1-1-1 0 0,1 1 1 0 0,-1 0-1 0 0,1-1 1 0 0,0 1-1 0 0,-1 0 0 0 0,1-1 1 0 0,-1 1-1 0 0,1-1 1 0 0,-2 2-1 0 0,-2 3-7 0 0,2-3 3 0 0,-1 0 0 0 0,1 0-1 0 0,0 1 1 0 0,0-2 0 0 0,-1 1 0 0 0,-4 3 0 0 0,2-1 6 0 0,0 0 0 0 0,-1-1 1 0 0,0 1-1 0 0,-10 4 0 0 0,7-4 5 0 0,-31 13 294 0 0,0 0 0 0 0,-1-3 0 0 0,0-1 0 0 0,-74 12 0 0 0,102-23-241 0 0,10-1-337 0 0,10-4-2330 0 0,27-7-6661 0 0</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3-25T00:15:18.306"/>
    </inkml:context>
    <inkml:brush xml:id="br0">
      <inkml:brushProperty name="width" value="0.05" units="cm"/>
      <inkml:brushProperty name="height" value="0.05" units="cm"/>
      <inkml:brushProperty name="color" value="#E71224"/>
    </inkml:brush>
  </inkml:definitions>
  <inkml:trace contextRef="#ctx0" brushRef="#br0">473 1 3223 0 0,'0'0'17539'0'0,"9"3"-17127"0"0,28 9-11 0 0,-28-10 1734 0 0,0 4-2039 0 0,2 2-66 0 0,-5-3 7 0 0,1 0 0 0 0,0-1-1 0 0,9 4 473 0 0,-8 0-445 0 0,24 23 0 0 0,-24-23 165 0 0,-2 1-138 0 0,18 27 1 0 0,-18-27-16 0 0,-2 0-16 0 0,14 28-31 0 0,-13-28 194 0 0,-1 2-156 0 0,14 31 10 0 0,-13-32 0 0 0,-1-1-10 0 0,11 28 0 0 0,-11-27 10 0 0,-4-6-65 0 0,0 0 0 0 0,1 0-1 0 0,-1 1 1 0 0,1-1 0 0 0,0 0 0 0 0,2 7-1 0 0,0-1 0 0 0,-1-1 56 0 0,-1 2 16 0 0,2 30 10 0 0,-1-21 3 0 0,2 17 0 0 0,-3-18-5 0 0,3 18-22 0 0,-3-19-5 0 0,2 19 0 0 0,-2 7 2 0 0,-2-34-56 0 0,1-1 49 0 0,0 1 6 0 0,-1 30 0 0 0,0-22-6 0 0,-1 14-35 0 0,-2 3 28 0 0,-1-6 95 0 0,-2 18-55 0 0,1-4-31 0 0,-1 11-49 0 0,5-41-9 0 0,-9 39 47 0 0,1-16-39 0 0,-3 7-11 0 0,-2-2 0 0 0,-3-1 0 0 0,-2 1 0 0 0,-1-1 0 0 0,-2 2 0 0 0,-2 8 64 0 0,10-24 0 0 0,9-13-11 0 0,-10 18-42 0 0,-5 4-11 0 0,14-22 10 0 0,-11 17 33 0 0,-3 0-32 0 0,-3 3-11 0 0,0-1 0 0 0,0-1 53 0 0,8-10-30 0 0,-4 3 25 0 0,-3 4 24 0 0,4-7-48 0 0,-2 6 24 0 0,-2 0-25 0 0,2 0 19 0 0,-1 0-31 0 0,2-1-11 0 0,-3 4 53 0 0,7-10-42 0 0,-5 6-11 0 0,-9 11 53 0 0,5-8 11 0 0,0-1 0 0 0,3-4 7 0 0,-8 7-63 0 0,25-27-15 0 0,2-1-51 0 0,-1-1-228 0 0,-10 5 80 0 0,10-5-9 0 0,4-16-1114 0 0</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3-25T00:15:19.178"/>
    </inkml:context>
    <inkml:brush xml:id="br0">
      <inkml:brushProperty name="width" value="0.05" units="cm"/>
      <inkml:brushProperty name="height" value="0.05" units="cm"/>
      <inkml:brushProperty name="color" value="#E71224"/>
    </inkml:brush>
  </inkml:definitions>
  <inkml:trace contextRef="#ctx0" brushRef="#br0">30 0 5063 0 0,'0'0'13939'0'0,"5"8"-13143"0"0,16 25-11 0 0,-16-25 437 0 0,-6-2-829 0 0,-4 21-17 0 0,4-21-31 0 0,-1 0-102 0 0,-9 33 313 0 0,1-10-419 0 0,8-22-10 0 0,-1 0-6 0 0,-6 23-4 0 0,6-22-10 0 0,2-2-3 0 0,-2 2-66 0 0,2-3 10 0 0,0-1 0 0 0,0 0 0 0 0,0 1 0 0 0,0-1 0 0 0,1 9-1 0 0,-2-4-31 0 0,1-5 29 0 0,1 1 0 0 0,-1-1 0 0 0,1 1 0 0 0,0-1 0 0 0,0 1 0 0 0,1 6 0 0 0,2 21 30 0 0,-3-24 882 0 0,10-5-893 0 0,30 10 0 0 0,-31-9 264 0 0,0-7-224 0 0,27-8 3 0 0,-27 8 130 0 0,-1 0-117 0 0,23-8-5 0 0,-23 8-23 0 0,-1 0-11 0 0,38-14 66 0 0,2-1-74 0 0,-8 2-72 0 0,-3 2-79 0 0,-29 12-117 0 0</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3-25T00:15:21.275"/>
    </inkml:context>
    <inkml:brush xml:id="br0">
      <inkml:brushProperty name="width" value="0.05" units="cm"/>
      <inkml:brushProperty name="height" value="0.05" units="cm"/>
      <inkml:brushProperty name="color" value="#E71224"/>
    </inkml:brush>
  </inkml:definitions>
  <inkml:trace contextRef="#ctx0" brushRef="#br0">1 1 2759 0 0,'0'0'17595'0'0,"5"5"-17142"0"0,17 15-5 0 0,-17-15 1271 0 0,2-1-1606 0 0,20 10-4 0 0,-20-10 250 0 0,-1 1-291 0 0,1 1-43 0 0,-5-4 4 0 0,1 1 0 0 0,0 0 0 0 0,0-1 0 0 0,-1 1 0 0 0,1 0-1 0 0,-1 0 1 0 0,3 7 0 0 0,11 14 35 0 0,-12-18 64 0 0,-1 0-64 0 0,10 19 0 0 0,-9-19 0 0 0,0 2 3 0 0,11 22 10 0 0,-8-17-10 0 0,3 12-42 0 0,0 2 34 0 0,-4-1 9 0 0,2 0 10 0 0,7 26 101 0 0,-5-20-103 0 0,-2 8-16 0 0,-2 2-48 0 0,-3 2-12 0 0,-3-2 0 0 0,-2-9 11 0 0,2-20 31 0 0,-2 20-31 0 0,-1 1-11 0 0,-1 5 0 0 0,1-7-15 0 0,2 1-122 0 0,1-28 66 0 0</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3-25T00:15:21.957"/>
    </inkml:context>
    <inkml:brush xml:id="br0">
      <inkml:brushProperty name="width" value="0.05" units="cm"/>
      <inkml:brushProperty name="height" value="0.05" units="cm"/>
      <inkml:brushProperty name="color" value="#E71224"/>
    </inkml:brush>
  </inkml:definitions>
  <inkml:trace contextRef="#ctx0" brushRef="#br0">0 49 7831 0 0,'0'0'7512'0'0,"4"6"-6237"0"0,9 15-292 0 0,-10-15 702 0 0,4-3-896 0 0,19 13-153 0 0,-20-12 484 0 0,19 17-424 0 0,-17-15-619 0 0,-1-1 261 0 0,-3 1-185 0 0,14 18-1 0 0,-13-18 152 0 0,-2 0-152 0 0,10 18 0 0 0,-9-18 152 0 0,-4-4-282 0 0,0-1-1 0 0,0 1 1 0 0,0 0-1 0 0,1 0 1 0 0,-1 0 0 0 0,1-1-1 0 0,-1 1 1 0 0,1 0-1 0 0,0 0 1 0 0,1 2 0 0 0,0 1 19 0 0,0 0 384 0 0,0 0-372 0 0,5 15-26 0 0,-4-16 5 0 0,4-8 0 0 0,32-24-16 0 0,-23 10-38 0 0,6-9-9 0 0,0 1 31 0 0,11-12 141 0 0,-28 32-53 0 0,0-1-3 0 0,14-19-10 0 0,-14 19 69 0 0,1 0-84 0 0,16-22-64 0 0,-16 22-85 0 0,-1 1-55 0 0,17-21-16 0 0,-17 21-38 0 0</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3-25T00:15:23.261"/>
    </inkml:context>
    <inkml:brush xml:id="br0">
      <inkml:brushProperty name="width" value="0.05" units="cm"/>
      <inkml:brushProperty name="height" value="0.05" units="cm"/>
      <inkml:brushProperty name="color" value="#E71224"/>
    </inkml:brush>
  </inkml:definitions>
  <inkml:trace contextRef="#ctx0" brushRef="#br0">54 1 2303 0 0,'0'0'19175'0'0,"7"5"-18782"0"0,19 18-24 0 0,-20-17 133 0 0,-4 0-285 0 0,2 21-8 0 0,-2-21 142 0 0,0 0-183 0 0,9 18-7 0 0,-8-18 101 0 0,1 0-141 0 0,11 19-8 0 0,-11-18-27 0 0,-2-1-13 0 0,6 19-1 0 0,-5-19-1 0 0,-2 3-17 0 0,2 0-44 0 0,-2-3 8 0 0,0-1 1 0 0,0 1-1 0 0,0-1 0 0 0,0 11 1 0 0,1 21 114 0 0,-2-29-112 0 0,1 25 86 0 0,-3 5 53 0 0,-2 3 32 0 0,4-33-161 0 0,-4 23 98 0 0,-4 5-1 0 0,-1-5-75 0 0,0 7-42 0 0,1-1-11 0 0,0-1 0 0 0,1-2 0 0 0,-4 5 53 0 0,4-11-42 0 0,-5 4-11 0 0,-3-1 0 0 0,-2-2 0 0 0,-10 10-320 0 0,25-36 160 0 0,-1-1-21 0 0,-6 5-91 0 0,6-5-43 0 0</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3-25T00:15:23.958"/>
    </inkml:context>
    <inkml:brush xml:id="br0">
      <inkml:brushProperty name="width" value="0.05" units="cm"/>
      <inkml:brushProperty name="height" value="0.05" units="cm"/>
      <inkml:brushProperty name="color" value="#E71224"/>
    </inkml:brush>
  </inkml:definitions>
  <inkml:trace contextRef="#ctx0" brushRef="#br0">8 0 9671 0 0,'0'0'3810'0'0,"-1"6"-2778"0"0,-1 0-651 0 0,1-4-170 0 0,0 0-1 0 0,1 0 1 0 0,-1 0 0 0 0,1 1 0 0 0,-1-1 0 0 0,1 0-1 0 0,0 0 1 0 0,0 1 0 0 0,0 3 0 0 0,0 13 1090 0 0,0-15-81 0 0,1 4-352 0 0,2 20-150 0 0,-2-21-29 0 0,1 2-68 0 0,1 0-476 0 0,0-3-27 0 0,-2 1 0 0 0,1-1 0 0 0,1 12 0 0 0,2 18 329 0 0,-4-29-378 0 0,1 23 258 0 0,-2 4 58 0 0,2-2 14 0 0,-2-1 150 0 0,1-7-410 0 0,-1-18-3 0 0,0-1-4 0 0,0 19 544 0 0,11-27-597 0 0,0 0-59 0 0,0 0 1 0 0,18-8-1 0 0,-21 6-18 0 0,0 0 1 0 0,0-1-1 0 0,0 1 1 0 0,10-12-1 0 0,29-29-2 0 0,-11 7 0 0 0,3-3 0 0 0,-8 10-27 0 0,-25 26-110 0 0,1 2-800 0 0,19-15 523 0 0,-20 14-1584 0 0</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3-25T00:17:14.146"/>
    </inkml:context>
    <inkml:brush xml:id="br0">
      <inkml:brushProperty name="width" value="0.05" units="cm"/>
      <inkml:brushProperty name="height" value="0.05" units="cm"/>
      <inkml:brushProperty name="color" value="#66CC00"/>
    </inkml:brush>
  </inkml:definitions>
  <inkml:trace contextRef="#ctx0" brushRef="#br0">4 1246 455 0 0,'-3'-1'16812'0'0,"18"-20"-16585"0"0,-11 16 366 0 0,1-1-434 0 0,17-19-6 0 0,-17 19 95 0 0,-3 3-228 0 0,-1 0-1 0 0,1 0 0 0 0,0 0 1 0 0,0 0-1 0 0,0 1 0 0 0,0-1 1 0 0,5-3-1 0 0,-1 0 10 0 0,-1 0 147 0 0,20-21 0 0 0,-20 22-8 0 0,0 0-88 0 0,16-16 0 0 0,-16 16 64 0 0,0 0-80 0 0,15-17 0 0 0,-15 17 6 0 0,0-1 20 0 0,16-16 2 0 0,-16 16 208 0 0,1 0-186 0 0,21-20 12 0 0,-21 20 250 0 0,0 0-256 0 0,17-19 0 0 0,-18 19-5 0 0,1-1-23 0 0,20-18-13 0 0,-14 14-13 0 0,17-17-12 0 0,1-1-33 0 0,-26 25-11 0 0,0 0 1 0 0,0 1-1 0 0,0 0 1 0 0,6-5 0 0 0,-6 6-1 0 0,-1 0 1 0 0,1-1 0 0 0,-1 0 0 0 0,0 0-1 0 0,5-6 1 0 0,14-14 53 0 0,-10 11-10 0 0,17-13-32 0 0,-15 13 37 0 0,15-12 7 0 0,-13 12 9 0 0,17-12 17 0 0,-18 12 4 0 0,13-12-3 0 0,-14 12-13 0 0,24-20-13 0 0,1-1-14 0 0,-25 22-44 0 0,26-19 46 0 0,-10 9-33 0 0,18-11 42 0 0,-40 27-11 0 0,1 0 0 0 0,27-14-30 0 0,-27 14 36 0 0,-1 0-5 0 0,35-20-32 0 0,9-6 20 0 0,3 2-31 0 0,-34 21 28 0 0,-11 5-8 0 0,-1-1 0 0 0,17-8 0 0 0,-15 7-21 0 0,-3 2 2 0 0,-1-1 1 0 0,0 0-1 0 0,0 0 1 0 0,7-6-1 0 0,19-11 11 0 0,-17 10 19 0 0,27-14-20 0 0,12-3 20 0 0,-10 5-20 0 0,-27 14 20 0 0,20-9-20 0 0,-20 9 20 0 0,18-9-20 0 0,-17 10 20 0 0,22-6-20 0 0,-31 10 31 0 0,-1 0 11 0 0,27-14 0 0 0,-18 9-11 0 0,16-6-31 0 0,-25 11 31 0 0,1 2 0 0 0,29-8-31 0 0,-29 8 160 0 0,-1-2-123 0 0,24-12-58 0 0,-25 12-75 0 0,-7 10-321 0 0,-1 19-1362 0 0,0-24 1381 0 0,0-1 0 0 0,0 1 1 0 0,-1-1-1 0 0,1 1 0 0 0,0-1 0 0 0,0 1 1 0 0,0-1-1 0 0,0 1 0 0 0,-1-1 0 0 0,1 1 1 0 0,0-1-1 0 0,0 1 0 0 0,-1-1 0 0 0,1 1 1 0 0,-3 2-1880 0 0</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3-25T00:17:15.155"/>
    </inkml:context>
    <inkml:brush xml:id="br0">
      <inkml:brushProperty name="width" value="0.05" units="cm"/>
      <inkml:brushProperty name="height" value="0.05" units="cm"/>
      <inkml:brushProperty name="color" value="#66CC00"/>
    </inkml:brush>
  </inkml:definitions>
  <inkml:trace contextRef="#ctx0" brushRef="#br0">6 0 3679 0 0,'-5'17'17462'0'0,"6"-17"-16840"0"0,44 17-307 0 0,-34-13 458 0 0,1-6-665 0 0,36-5-4 0 0,-36 5 184 0 0,-1 1-200 0 0,32-2-1 0 0,-32 2-6 0 0,1 2-14 0 0,35 2-43 0 0,-45-3-21 0 0,0 1 0 0 0,-1-1 1 0 0,1 0-1 0 0,0 0 0 0 0,-1 0 0 0 0,1 1 1 0 0,-1-1-1 0 0,1 1 0 0 0,-1-1 1 0 0,1 1-1 0 0,-1 0 0 0 0,3 1 0 0 0,36 19 19 0 0,-30-15 31 0 0,-3 1 11 0 0,21 24 0 0 0,-21-23 67 0 0,-4 18-51 0 0,-2-19-70 0 0,-1 4 56 0 0,-4 6 6 0 0,2-9-7 0 0,-4 7-1 0 0,-2 2-1 0 0,0-5 5 0 0,-20 37 176 0 0,15-25-178 0 0,11-21-69 0 0,-5 6 129 0 0,-20 34 1778 0 0,25-40-2304 0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3-25T00:16:45.656"/>
    </inkml:context>
    <inkml:brush xml:id="br0">
      <inkml:brushProperty name="width" value="0.05" units="cm"/>
      <inkml:brushProperty name="height" value="0.05" units="cm"/>
      <inkml:brushProperty name="color" value="#AB008B"/>
    </inkml:brush>
  </inkml:definitions>
  <inkml:trace contextRef="#ctx0" brushRef="#br0">1883 0 1839 0 0,'-1'0'387'0'0,"0"0"-1"0"0,0 1 0 0 0,0-1 0 0 0,0 0 0 0 0,0 1 0 0 0,0-1 0 0 0,0 0 1 0 0,1 1-1 0 0,-1-1 0 0 0,0 1 0 0 0,0-1 0 0 0,0 1 0 0 0,0-1 0 0 0,1 1 1 0 0,-1 0-1 0 0,0 0 0 0 0,1-1 0 0 0,-1 1 0 0 0,1 0 0 0 0,-2 1 0 0 0,-8 19 3641 0 0,6-7-2787 0 0,4-12-1112 0 0,-1 1 1 0 0,1-1-1 0 0,-1 0 1 0 0,0 0 0 0 0,0 1-1 0 0,1-1 1 0 0,-4 3-1 0 0,-18 27 1167 0 0,-1-2 0 0 0,-39 39-1 0 0,44-49-886 0 0,1 1 0 0 0,-20 32 0 0 0,7-9-58 0 0,-63 101 607 0 0,18-25-625 0 0,61-97-270 0 0,-96 177 141 0 0,17-36-139 0 0,-43 118 128 0 0,132-273-192 0 0,-65 143 53 0 0,-39 87 33 0 0,-19 64 31 0 0,102-246-104 0 0,-28 67 49 0 0,-3 49 54 0 0,53-162-115 0 0,-14 35-1 0 0,-23 49 0 0 0,24-60 32 0 0,-19 62 0 0 0,4-4-32 0 0,16-52 0 0 0,-12 58 0 0 0,22-81 10 0 0,-1 1-1 0 0,-1-1 0 0 0,0-1 1 0 0,-11 20-1 0 0,9-20-5 0 0,0 0-1 0 0,2 1 0 0 0,0 0 1 0 0,-5 22-1 0 0,6-17-3 0 0,-1 1 0 0 0,-12 26 0 0 0,3-10 0 0 0,-9 19 0 0 0,16-40 3 0 0,0 1 1 0 0,-7 28 0 0 0,-3 9 49 0 0,13-44-53 0 0,-11 19 0 0 0,10-20 0 0 0,-8 21 0 0 0,-20 45 41 0 0,11-25-18 0 0,-9 41 105 0 0,6-20-128 0 0,26-69 0 0 0,-1 0 0 0 0,1 1 0 0 0,0-1 0 0 0,0 1 0 0 0,0 8 0 0 0,0 3 0 0 0,-4 22 0 0 0,-18 47 0 0 0,14-63 0 0 0,2 4 0 0 0,6-23 0 0 0,-1 1 0 0 0,1-1 0 0 0,0 1 0 0 0,0 0 0 0 0,0 6 0 0 0,0-1 0 0 0,0 0 0 0 0,-3 12 0 0 0,1-1 0 0 0,1-12 0 0 0,0 0 0 0 0,-6 13 0 0 0,5-13 0 0 0,1-1 0 0 0,-4 16 0 0 0,5-10 0 0 0,1-12 0 0 0,0 0 0 0 0,0 0 0 0 0,0 0 0 0 0,0 0 0 0 0,0-1 0 0 0,0 1 0 0 0,-1 0 0 0 0,1 0 0 0 0,0 0 0 0 0,-1 0 0 0 0,0-1 0 0 0,1 1 0 0 0,-1 0 0 0 0,0-1 0 0 0,0 1 0 0 0,0 0 0 0 0,0-1 0 0 0,0 1 0 0 0,-1-1 0 0 0,0 2 0 0 0,1-3-1 0 0,1 0-1 0 0,0 0 1 0 0,0 0-1 0 0,-1 1 1 0 0,1-1-1 0 0,0 0 1 0 0,0 0 0 0 0,-1 0-1 0 0,1 1 1 0 0,0-1-1 0 0,0 0 1 0 0,-1 0-1 0 0,1 1 1 0 0,0-1-1 0 0,0 0 1 0 0,0 1 0 0 0,0-1-1 0 0,0 0 1 0 0,0 0-1 0 0,-1 1 1 0 0,1-1-1 0 0,0 0 1 0 0,0 1-1 0 0,0-1 1 0 0,0 0 0 0 0,0 1-1 0 0,0-1 1 0 0,0 0-1 0 0,0 1 1 0 0,1-1-3 0 0,-1 0 0 0 0,0 0 1 0 0,1 0-1 0 0,-1 0 0 0 0,0 1 0 0 0,1-1 0 0 0,-1 0 1 0 0,0 0-1 0 0,1 0 0 0 0,-1-1 0 0 0,0 1 1 0 0,1 0-1 0 0,-1 0 0 0 0,0 0 0 0 0,1 0 1 0 0,-1 0-1 0 0,0 0 0 0 0,0 0 0 0 0,1 0 1 0 0,-1-1-1 0 0,0 1 0 0 0,1 0 0 0 0,-1 0 1 0 0,0 0-1 0 0,0-1 0 0 0,1 1 0 0 0,-1 0 1 0 0,0 0-1 0 0,0-1 0 0 0,0 1 0 0 0,1 0 0 0 0,-1 0 1 0 0,0-1-1 0 0,0 1 0 0 0,0-1 0 0 0,8-7-165 0 0,9-14-6616 0 0,-6 4-610 0 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3-25T00:14:53.521"/>
    </inkml:context>
    <inkml:brush xml:id="br0">
      <inkml:brushProperty name="width" value="0.05" units="cm"/>
      <inkml:brushProperty name="height" value="0.05" units="cm"/>
      <inkml:brushProperty name="color" value="#AB008B"/>
    </inkml:brush>
  </inkml:definitions>
  <inkml:trace contextRef="#ctx0" brushRef="#br0">8 1200 455 0 0,'-7'0'13327'0'0,"7"-1"-12983"0"0,0-7 2863 0 0,5-10-5482 0 0,-5 16 3551 0 0,2-5 1115 0 0,2 1-2197 0 0,11-21-2 0 0,-11 21 2080 0 0,0-1-2080 0 0,10-19-9 0 0,-10 19 686 0 0,1 0-801 0 0,14-20-1 0 0,-14 20 90 0 0,0 1-77 0 0,15-21 0 0 0,-15 21 80 0 0,0-1-80 0 0,12-19 0 0 0,-12 19 79 0 0,-1 1-98 0 0,11-21-38 0 0,-11 21 106 0 0,1-1-37 0 0,13-21 4 0 0,-14 22 165 0 0,2-1-205 0 0,19-21-33 0 0,-18 21 36 0 0,-1 1 11 0 0,18-19 16 0 0,-18 19 175 0 0,-1-1-197 0 0,16-18 0 0 0,-15 19 0 0 0,0-1-11 0 0,16-22-31 0 0,-16 22 31 0 0,-1 0 11 0 0,17-20 0 0 0,-17 20 1 0 0,1 1 5 0 0,18-20-5 0 0,-18 20 63 0 0,0 0-75 0 0,16-21-31 0 0,-16 21 34 0 0,0-1 18 0 0,23-25-18 0 0,16-11 19 0 0,-19 20-8 0 0,-19 17 89 0 0,-3 2-141 0 0,0 0 0 0 0,1 0 0 0 0,-1 1 0 0 0,7-5 0 0 0,-2 2-6 0 0,-1 1 44 0 0,-2-1 0 0 0,26-23-42 0 0,8-6-11 0 0,-5 5 11 0 0,-28 24 43 0 0,-1 0 16 0 0,27-24-16 0 0,4 2-32 0 0,-29 22 31 0 0,0 1 11 0 0,25-16 0 0 0,-17 11-11 0 0,24-18-42 0 0,-1 0 0 0 0,-25 17 31 0 0,12-16-20 0 0,-19 21 31 0 0,0 0 0 0 0,19-17-31 0 0,-20 18 31 0 0,2 0 14 0 0,22-14 10 0 0,-23 14 80 0 0,1 0-101 0 0,22-14-34 0 0,-23 14 95 0 0,1 1-64 0 0,26-14-31 0 0,-26 13 554 0 0,-1 0-496 0 0,21-15 13 0 0,-22 15 94 0 0,-7 8-129 0 0,-3 10-95 0 0,2-9-214 0 0,-8 2-8100 0 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3-25T00:14:54.759"/>
    </inkml:context>
    <inkml:brush xml:id="br0">
      <inkml:brushProperty name="width" value="0.05" units="cm"/>
      <inkml:brushProperty name="height" value="0.05" units="cm"/>
      <inkml:brushProperty name="color" value="#AB008B"/>
    </inkml:brush>
  </inkml:definitions>
  <inkml:trace contextRef="#ctx0" brushRef="#br0">29 0 1839 0 0,'0'0'3579'0'0,"-2"2"-2790"0"0,-7 9 4347 0 0,7-10-4448 0 0,-14 23 12428 0 0,26-21-13017 0 0,30 10-10 0 0,-31-9 343 0 0,2-7-363 0 0,29-8 17 0 0,-30 8 47 0 0,1 0-80 0 0,31-10-31 0 0,-40 12-17 0 0,-1 1-1 0 0,1-1 1 0 0,0 1 0 0 0,0-1-1 0 0,0 1 1 0 0,0 0 0 0 0,0 0 0 0 0,4 0-1 0 0,35 0 18 0 0,-30 0 174 0 0,-2 3-142 0 0,-9-3-54 0 0,5 2 3 0 0,1 1-1 0 0,-1-1 0 0 0,1 1 0 0 0,8 6 0 0 0,-13-8-1 0 0,0 0-1 0 0,0 0 1 0 0,0 0-1 0 0,-1 0 1 0 0,1 1 0 0 0,0-1-1 0 0,0 0 1 0 0,-1 0-1 0 0,1 0 1 0 0,-1 1 0 0 0,1-1-1 0 0,-1 0 1 0 0,0 0-1 0 0,1 1 1 0 0,-1-1 0 0 0,0 0-1 0 0,0 2 1 0 0,-1 4 41 0 0,-11 9-42 0 0,11-16-7 0 0,-14 29 261 0 0,7-14-171 0 0,6-11-10 0 0,0 0 4 0 0,-14 40 358 0 0,-37 95 933 0 0,41-102-1064 0 0,11-33-224 0 0,1 1-1 0 0,0 14-29 0 0,0-14-96 0 0,3-13-296 0 0,12-20-60 0 0,-12 21-116 0 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3-25T00:14:57.727"/>
    </inkml:context>
    <inkml:brush xml:id="br0">
      <inkml:brushProperty name="width" value="0.05" units="cm"/>
      <inkml:brushProperty name="height" value="0.05" units="cm"/>
      <inkml:brushProperty name="color" value="#AB008B"/>
    </inkml:brush>
  </inkml:definitions>
  <inkml:trace contextRef="#ctx0" brushRef="#br0">37 1099 919 0 0,'-1'1'67'0'0,"-3"1"25"0"0,-27 24 18941 0 0,35-31-18682 0 0,11-14-27 0 0,-11 14 1049 0 0,3 0-1272 0 0,22-17-18 0 0,-22 17 74 0 0,0 0-101 0 0,33-26 8 0 0,-9 9-42 0 0,-23 17 31 0 0,0-1 16 0 0,23-16 17 0 0,-23 16 111 0 0,-1 1-144 0 0,20-17-26 0 0,-20 17 48 0 0,-1 0-3 0 0,19-13 5 0 0,-12 9 0 0 0,14-10-10 0 0,-21 14-3 0 0,2 0-11 0 0,21-15-31 0 0,-21 15 95 0 0,-1 0-53 0 0,33-24 131 0 0,4 0-115 0 0,0 0-14 0 0,-5 5-55 0 0,20-9 208 0 0,-23 13-150 0 0,-27 15 59 0 0,-1 1-64 0 0,23-13 0 0 0,-15 7 0 0 0,17-11 1 0 0,-16 11-6 0 0,15-10-36 0 0,-17 11 19 0 0,15-10-20 0 0,-14 9 20 0 0,18-12-20 0 0,4-1 33 0 0,-28 18-46 0 0,-2 1 44 0 0,2-1 14 0 0,27-14 9 0 0,-28 14-4 0 0,1 1-18 0 0,40-17-43 0 0,9 1-11 0 0,-10 4 11 0 0,-31 8 42 0 0,18-8 14 0 0,-27 12 10 0 0,0-1-10 0 0,34-15-54 0 0,9-2-2 0 0,-9 5 43 0 0,-25 10 5 0 0,16-10-35 0 0,-16 10 35 0 0,26-12-5 0 0,-3 0-30 0 0,-33 15 40 0 0,33-17 18 0 0,-33 17 60 0 0,-1-1-52 0 0,23-14-2 0 0,-19 12-36 0 0,15-8-16 0 0,-11 7 85 0 0,12-2-71 0 0,8-3 175 0 0,-1 0-200 0 0,-26 10 35 0 0,1-1 0 0 0,0-1-49 0 0,-2 2 13 0 0,-1 0-1 0 0,1 0 1 0 0,-1 1 0 0 0,10-3-1 0 0,43-13 185 0 0,-21 5-186 0 0,-28 10 31 0 0,-1-1 0 0 0,25-12-31 0 0,-25 13 31 0 0,-1 0 0 0 0,26-9-31 0 0,-17 6 20 0 0,16-6-20 0 0,-25 9 31 0 0,2 1 11 0 0,27-7 0 0 0,-28 7 149 0 0,-11 4-231 0 0,1 0-1 0 0,-1 0 1 0 0,0 0-1 0 0,0 0 1 0 0,0-1-1 0 0,-4 4 1 0 0,5-4-17 0 0,-5 2-92 0 0,-1 0-3240 0 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3-25T00:14:58.345"/>
    </inkml:context>
    <inkml:brush xml:id="br0">
      <inkml:brushProperty name="width" value="0.05" units="cm"/>
      <inkml:brushProperty name="height" value="0.05" units="cm"/>
      <inkml:brushProperty name="color" value="#AB008B"/>
    </inkml:brush>
  </inkml:definitions>
  <inkml:trace contextRef="#ctx0" brushRef="#br0">38 27 2759 0 0,'-1'0'119'0'0,"0"0"0"0"0,0 0-1 0 0,0 0 1 0 0,0 0-1 0 0,0 0 1 0 0,1 0 0 0 0,-1-1-1 0 0,0 1 1 0 0,0 0-1 0 0,0-1 1 0 0,0 1 0 0 0,1 0-1 0 0,-1-1 1 0 0,0 1-1 0 0,0-1 1 0 0,0 1 0 0 0,1-1-1 0 0,-1 1 1 0 0,0-1-1 0 0,1 0 1 0 0,-1 1 0 0 0,1-1-1 0 0,-1 0 1 0 0,-12-17 15194 0 0,11 19-14358 0 0,-2 1-1300 0 0,13 2 4839 0 0,34 9-4286 0 0,-32-10 512 0 0,0-2-636 0 0,-1-1 0 0 0,17 3-1 0 0,-12-1-41 0 0,-3 0 185 0 0,1-2-122 0 0,37 1-27 0 0,-27 1-24 0 0,-18-1-52 0 0,0 0-1 0 0,0 0 0 0 0,0 0 1 0 0,0 1-1 0 0,0 0 0 0 0,-1 0 1 0 0,7 3-1 0 0,-9-3 0 0 0,0 0-1 0 0,0-1 1 0 0,0 1 0 0 0,0 0-1 0 0,-1 0 1 0 0,1 0 0 0 0,-1 0-1 0 0,0 0 1 0 0,1 0 0 0 0,-1 0-1 0 0,0 1 1 0 0,0-1 0 0 0,0 0-1 0 0,-1 1 1 0 0,2 4 0 0 0,-2-6 1 0 0,0 0 0 0 0,0 1 1 0 0,0-1-1 0 0,0 0 0 0 0,0 1 1 0 0,0-1-1 0 0,-1 0 1 0 0,1 1-1 0 0,0-1 0 0 0,-1 0 1 0 0,1 0-1 0 0,-1 1 0 0 0,1-1 1 0 0,-1 0-1 0 0,0 0 0 0 0,0 0 1 0 0,-1 2-1 0 0,2-3-2 0 0,-38 51 292 0 0,-3-1 0 0 0,-52 48-1 0 0,91-96-274 0 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3-25T00:16:45.656"/>
    </inkml:context>
    <inkml:brush xml:id="br0">
      <inkml:brushProperty name="width" value="0.05" units="cm"/>
      <inkml:brushProperty name="height" value="0.05" units="cm"/>
      <inkml:brushProperty name="color" value="#AB008B"/>
    </inkml:brush>
  </inkml:definitions>
  <inkml:trace contextRef="#ctx0" brushRef="#br0">1883 0 1839 0 0,'-1'0'387'0'0,"0"0"-1"0"0,0 1 0 0 0,0-1 0 0 0,0 0 0 0 0,0 1 0 0 0,0-1 0 0 0,0 0 1 0 0,1 1-1 0 0,-1-1 0 0 0,0 1 0 0 0,0-1 0 0 0,0 1 0 0 0,0-1 0 0 0,1 1 1 0 0,-1 0-1 0 0,0 0 0 0 0,1-1 0 0 0,-1 1 0 0 0,1 0 0 0 0,-2 1 0 0 0,-8 19 3641 0 0,6-7-2787 0 0,4-12-1112 0 0,-1 1 1 0 0,1-1-1 0 0,-1 0 1 0 0,0 0 0 0 0,0 1-1 0 0,1-1 1 0 0,-4 3-1 0 0,-18 27 1167 0 0,-1-2 0 0 0,-39 39-1 0 0,44-49-886 0 0,1 1 0 0 0,-20 32 0 0 0,7-9-58 0 0,-63 101 607 0 0,18-25-625 0 0,61-97-270 0 0,-96 177 141 0 0,17-36-139 0 0,-43 118 128 0 0,132-273-192 0 0,-65 143 53 0 0,-39 87 33 0 0,-19 64 31 0 0,102-246-104 0 0,-28 67 49 0 0,-3 49 54 0 0,53-162-115 0 0,-14 35-1 0 0,-23 49 0 0 0,24-60 32 0 0,-19 62 0 0 0,4-4-32 0 0,16-52 0 0 0,-12 58 0 0 0,22-81 10 0 0,-1 1-1 0 0,-1-1 0 0 0,0-1 1 0 0,-11 20-1 0 0,9-20-5 0 0,0 0-1 0 0,2 1 0 0 0,0 0 1 0 0,-5 22-1 0 0,6-17-3 0 0,-1 1 0 0 0,-12 26 0 0 0,3-10 0 0 0,-9 19 0 0 0,16-40 3 0 0,0 1 1 0 0,-7 28 0 0 0,-3 9 49 0 0,13-44-53 0 0,-11 19 0 0 0,10-20 0 0 0,-8 21 0 0 0,-20 45 41 0 0,11-25-18 0 0,-9 41 105 0 0,6-20-128 0 0,26-69 0 0 0,-1 0 0 0 0,1 1 0 0 0,0-1 0 0 0,0 1 0 0 0,0 8 0 0 0,0 3 0 0 0,-4 22 0 0 0,-18 47 0 0 0,14-63 0 0 0,2 4 0 0 0,6-23 0 0 0,-1 1 0 0 0,1-1 0 0 0,0 1 0 0 0,0 0 0 0 0,0 6 0 0 0,0-1 0 0 0,0 0 0 0 0,-3 12 0 0 0,1-1 0 0 0,1-12 0 0 0,0 0 0 0 0,-6 13 0 0 0,5-13 0 0 0,1-1 0 0 0,-4 16 0 0 0,5-10 0 0 0,1-12 0 0 0,0 0 0 0 0,0 0 0 0 0,0 0 0 0 0,0 0 0 0 0,0-1 0 0 0,0 1 0 0 0,-1 0 0 0 0,1 0 0 0 0,0 0 0 0 0,-1 0 0 0 0,0-1 0 0 0,1 1 0 0 0,-1 0 0 0 0,0-1 0 0 0,0 1 0 0 0,0 0 0 0 0,0-1 0 0 0,0 1 0 0 0,-1-1 0 0 0,0 2 0 0 0,1-3-1 0 0,1 0-1 0 0,0 0 1 0 0,0 0-1 0 0,-1 1 1 0 0,1-1-1 0 0,0 0 1 0 0,0 0 0 0 0,-1 0-1 0 0,1 1 1 0 0,0-1-1 0 0,0 0 1 0 0,-1 0-1 0 0,1 1 1 0 0,0-1-1 0 0,0 0 1 0 0,0 1 0 0 0,0-1-1 0 0,0 0 1 0 0,0 0-1 0 0,-1 1 1 0 0,1-1-1 0 0,0 0 1 0 0,0 1-1 0 0,0-1 1 0 0,0 0 0 0 0,0 1-1 0 0,0-1 1 0 0,0 0-1 0 0,0 1 1 0 0,1-1-3 0 0,-1 0 0 0 0,0 0 1 0 0,1 0-1 0 0,-1 0 0 0 0,0 1 0 0 0,1-1 0 0 0,-1 0 1 0 0,0 0-1 0 0,1 0 0 0 0,-1-1 0 0 0,0 1 1 0 0,1 0-1 0 0,-1 0 0 0 0,0 0 0 0 0,1 0 1 0 0,-1 0-1 0 0,0 0 0 0 0,0 0 0 0 0,1 0 1 0 0,-1-1-1 0 0,0 1 0 0 0,1 0 0 0 0,-1 0 1 0 0,0 0-1 0 0,0-1 0 0 0,1 1 0 0 0,-1 0 1 0 0,0 0-1 0 0,0-1 0 0 0,0 1 0 0 0,1 0 0 0 0,-1 0 1 0 0,0-1-1 0 0,0 1 0 0 0,0-1 0 0 0,8-7-165 0 0,9-14-6616 0 0,-6 4-610 0 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3-25T00:14:57.727"/>
    </inkml:context>
    <inkml:brush xml:id="br0">
      <inkml:brushProperty name="width" value="0.05" units="cm"/>
      <inkml:brushProperty name="height" value="0.05" units="cm"/>
      <inkml:brushProperty name="color" value="#AB008B"/>
    </inkml:brush>
  </inkml:definitions>
  <inkml:trace contextRef="#ctx0" brushRef="#br0">37 1099 919 0 0,'-1'1'67'0'0,"-3"1"25"0"0,-27 24 18941 0 0,35-31-18682 0 0,11-14-27 0 0,-11 14 1049 0 0,3 0-1272 0 0,22-17-18 0 0,-22 17 74 0 0,0 0-101 0 0,33-26 8 0 0,-9 9-42 0 0,-23 17 31 0 0,0-1 16 0 0,23-16 17 0 0,-23 16 111 0 0,-1 1-144 0 0,20-17-26 0 0,-20 17 48 0 0,-1 0-3 0 0,19-13 5 0 0,-12 9 0 0 0,14-10-10 0 0,-21 14-3 0 0,2 0-11 0 0,21-15-31 0 0,-21 15 95 0 0,-1 0-53 0 0,33-24 131 0 0,4 0-115 0 0,0 0-14 0 0,-5 5-55 0 0,20-9 208 0 0,-23 13-150 0 0,-27 15 59 0 0,-1 1-64 0 0,23-13 0 0 0,-15 7 0 0 0,17-11 1 0 0,-16 11-6 0 0,15-10-36 0 0,-17 11 19 0 0,15-10-20 0 0,-14 9 20 0 0,18-12-20 0 0,4-1 33 0 0,-28 18-46 0 0,-2 1 44 0 0,2-1 14 0 0,27-14 9 0 0,-28 14-4 0 0,1 1-18 0 0,40-17-43 0 0,9 1-11 0 0,-10 4 11 0 0,-31 8 42 0 0,18-8 14 0 0,-27 12 10 0 0,0-1-10 0 0,34-15-54 0 0,9-2-2 0 0,-9 5 43 0 0,-25 10 5 0 0,16-10-35 0 0,-16 10 35 0 0,26-12-5 0 0,-3 0-30 0 0,-33 15 40 0 0,33-17 18 0 0,-33 17 60 0 0,-1-1-52 0 0,23-14-2 0 0,-19 12-36 0 0,15-8-16 0 0,-11 7 85 0 0,12-2-71 0 0,8-3 175 0 0,-1 0-200 0 0,-26 10 35 0 0,1-1 0 0 0,0-1-49 0 0,-2 2 13 0 0,-1 0-1 0 0,1 0 1 0 0,-1 1 0 0 0,10-3-1 0 0,43-13 185 0 0,-21 5-186 0 0,-28 10 31 0 0,-1-1 0 0 0,25-12-31 0 0,-25 13 31 0 0,-1 0 0 0 0,26-9-31 0 0,-17 6 20 0 0,16-6-20 0 0,-25 9 31 0 0,2 1 11 0 0,27-7 0 0 0,-28 7 149 0 0,-11 4-231 0 0,1 0-1 0 0,-1 0 1 0 0,0 0-1 0 0,0 0 1 0 0,0-1-1 0 0,-4 4 1 0 0,5-4-17 0 0,-5 2-92 0 0,-1 0-3240 0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59940BA-E9DC-4C01-8768-D137F0AB84F9}" type="datetimeFigureOut">
              <a:rPr lang="en-US" smtClean="0"/>
              <a:t>4/22/2023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A981B19-0432-4742-BE89-0BB1ADCDFE49}" type="slidenum">
              <a:rPr lang="en-US" smtClean="0"/>
              <a:t>‹#›</a:t>
            </a:fld>
            <a:endParaRPr lang="en-US"/>
          </a:p>
        </p:txBody>
      </p:sp>
    </p:spTree>
    <p:extLst>
      <p:ext uri="{BB962C8B-B14F-4D97-AF65-F5344CB8AC3E}">
        <p14:creationId xmlns:p14="http://schemas.microsoft.com/office/powerpoint/2010/main" val="17565861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8131" name="Notes Placeholder 2"/>
          <p:cNvSpPr>
            <a:spLocks noGrp="1"/>
          </p:cNvSpPr>
          <p:nvPr>
            <p:ph type="body" idx="1"/>
          </p:nvPr>
        </p:nvSpPr>
        <p:spPr>
          <a:noFill/>
        </p:spPr>
        <p:txBody>
          <a:bodyPr/>
          <a:lstStyle/>
          <a:p>
            <a:r>
              <a:rPr lang="en-US" altLang="en-US" dirty="0">
                <a:latin typeface="Arial" charset="0"/>
              </a:rPr>
              <a:t>Hello, my name is CJ Jauregui and I am a 2</a:t>
            </a:r>
            <a:r>
              <a:rPr lang="en-US" altLang="en-US" baseline="30000" dirty="0">
                <a:latin typeface="Arial" charset="0"/>
              </a:rPr>
              <a:t>nd</a:t>
            </a:r>
            <a:r>
              <a:rPr lang="en-US" altLang="en-US" dirty="0">
                <a:latin typeface="Arial" charset="0"/>
              </a:rPr>
              <a:t> year master’s student finishing up my degree in chemical engineering</a:t>
            </a:r>
          </a:p>
          <a:p>
            <a:r>
              <a:rPr lang="en-US" altLang="en-US" dirty="0">
                <a:latin typeface="Arial" charset="0"/>
              </a:rPr>
              <a:t>My project is “Title” and my PI is Dr. Greg Ogden</a:t>
            </a:r>
          </a:p>
        </p:txBody>
      </p:sp>
      <p:sp>
        <p:nvSpPr>
          <p:cNvPr id="48132" name="Slide Number Placeholder 3"/>
          <p:cNvSpPr>
            <a:spLocks noGrp="1"/>
          </p:cNvSpPr>
          <p:nvPr>
            <p:ph type="sldNum" sz="quarter" idx="5"/>
          </p:nvPr>
        </p:nvSpPr>
        <p:spPr>
          <a:noFill/>
        </p:spPr>
        <p:txBody>
          <a:bodyPr/>
          <a:lstStyle>
            <a:lvl1pPr>
              <a:defRPr sz="2400" u="sng">
                <a:solidFill>
                  <a:schemeClr val="tx1"/>
                </a:solidFill>
                <a:latin typeface="Garamond" pitchFamily="18" charset="0"/>
                <a:cs typeface="Arial" charset="0"/>
              </a:defRPr>
            </a:lvl1pPr>
            <a:lvl2pPr marL="742950" indent="-285750">
              <a:defRPr sz="2400" u="sng">
                <a:solidFill>
                  <a:schemeClr val="tx1"/>
                </a:solidFill>
                <a:latin typeface="Garamond" pitchFamily="18" charset="0"/>
                <a:cs typeface="Arial" charset="0"/>
              </a:defRPr>
            </a:lvl2pPr>
            <a:lvl3pPr marL="1143000" indent="-228600">
              <a:defRPr sz="2400" u="sng">
                <a:solidFill>
                  <a:schemeClr val="tx1"/>
                </a:solidFill>
                <a:latin typeface="Garamond" pitchFamily="18" charset="0"/>
                <a:cs typeface="Arial" charset="0"/>
              </a:defRPr>
            </a:lvl3pPr>
            <a:lvl4pPr marL="1600200" indent="-228600">
              <a:defRPr sz="2400" u="sng">
                <a:solidFill>
                  <a:schemeClr val="tx1"/>
                </a:solidFill>
                <a:latin typeface="Garamond" pitchFamily="18" charset="0"/>
                <a:cs typeface="Arial" charset="0"/>
              </a:defRPr>
            </a:lvl4pPr>
            <a:lvl5pPr marL="2057400" indent="-228600">
              <a:defRPr sz="2400" u="sng">
                <a:solidFill>
                  <a:schemeClr val="tx1"/>
                </a:solidFill>
                <a:latin typeface="Garamond" pitchFamily="18" charset="0"/>
                <a:cs typeface="Arial" charset="0"/>
              </a:defRPr>
            </a:lvl5pPr>
            <a:lvl6pPr marL="2514600" indent="-228600" eaLnBrk="0" fontAlgn="base" hangingPunct="0">
              <a:spcBef>
                <a:spcPct val="0"/>
              </a:spcBef>
              <a:spcAft>
                <a:spcPct val="0"/>
              </a:spcAft>
              <a:defRPr sz="2400" u="sng">
                <a:solidFill>
                  <a:schemeClr val="tx1"/>
                </a:solidFill>
                <a:latin typeface="Garamond" pitchFamily="18" charset="0"/>
                <a:cs typeface="Arial" charset="0"/>
              </a:defRPr>
            </a:lvl6pPr>
            <a:lvl7pPr marL="2971800" indent="-228600" eaLnBrk="0" fontAlgn="base" hangingPunct="0">
              <a:spcBef>
                <a:spcPct val="0"/>
              </a:spcBef>
              <a:spcAft>
                <a:spcPct val="0"/>
              </a:spcAft>
              <a:defRPr sz="2400" u="sng">
                <a:solidFill>
                  <a:schemeClr val="tx1"/>
                </a:solidFill>
                <a:latin typeface="Garamond" pitchFamily="18" charset="0"/>
                <a:cs typeface="Arial" charset="0"/>
              </a:defRPr>
            </a:lvl7pPr>
            <a:lvl8pPr marL="3429000" indent="-228600" eaLnBrk="0" fontAlgn="base" hangingPunct="0">
              <a:spcBef>
                <a:spcPct val="0"/>
              </a:spcBef>
              <a:spcAft>
                <a:spcPct val="0"/>
              </a:spcAft>
              <a:defRPr sz="2400" u="sng">
                <a:solidFill>
                  <a:schemeClr val="tx1"/>
                </a:solidFill>
                <a:latin typeface="Garamond" pitchFamily="18" charset="0"/>
                <a:cs typeface="Arial" charset="0"/>
              </a:defRPr>
            </a:lvl8pPr>
            <a:lvl9pPr marL="3886200" indent="-228600" eaLnBrk="0" fontAlgn="base" hangingPunct="0">
              <a:spcBef>
                <a:spcPct val="0"/>
              </a:spcBef>
              <a:spcAft>
                <a:spcPct val="0"/>
              </a:spcAft>
              <a:defRPr sz="2400" u="sng">
                <a:solidFill>
                  <a:schemeClr val="tx1"/>
                </a:solidFill>
                <a:latin typeface="Garamond" pitchFamily="18" charset="0"/>
                <a:cs typeface="Arial" charset="0"/>
              </a:defRPr>
            </a:lvl9pPr>
          </a:lstStyle>
          <a:p>
            <a:fld id="{D0203155-1E9D-491E-9998-C2F2FB009243}" type="slidenum">
              <a:rPr lang="en-US" altLang="en-US" sz="1200" u="none" smtClean="0">
                <a:solidFill>
                  <a:srgbClr val="000000"/>
                </a:solidFill>
                <a:latin typeface="Arial" charset="0"/>
              </a:rPr>
              <a:pPr/>
              <a:t>1</a:t>
            </a:fld>
            <a:endParaRPr lang="en-US" altLang="en-US" sz="1200" u="none">
              <a:solidFill>
                <a:srgbClr val="000000"/>
              </a:solidFill>
              <a:latin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The first stage will launch the payload into the desired altitude</a:t>
            </a:r>
          </a:p>
          <a:p>
            <a:pPr marL="628650" lvl="1" indent="-171450">
              <a:buFont typeface="Arial" panose="020B0604020202020204" pitchFamily="34" charset="0"/>
              <a:buChar char="•"/>
            </a:pPr>
            <a:r>
              <a:rPr lang="en-US" dirty="0"/>
              <a:t>it is reusable, will fall into the gulf of Mexico and be retrieved</a:t>
            </a:r>
          </a:p>
          <a:p>
            <a:pPr marL="171450" indent="-171450">
              <a:buFont typeface="Arial" panose="020B0604020202020204" pitchFamily="34" charset="0"/>
              <a:buChar char="•"/>
            </a:pPr>
            <a:r>
              <a:rPr lang="en-US" dirty="0"/>
              <a:t>2</a:t>
            </a:r>
            <a:r>
              <a:rPr lang="en-US" baseline="30000" dirty="0"/>
              <a:t>nd</a:t>
            </a:r>
            <a:r>
              <a:rPr lang="en-US" dirty="0"/>
              <a:t> stage is focused on more precise maneuvering so that ADR method is positioned correctly</a:t>
            </a:r>
          </a:p>
          <a:p>
            <a:pPr marL="628650" lvl="1" indent="-171450">
              <a:buFont typeface="Arial" panose="020B0604020202020204" pitchFamily="34" charset="0"/>
              <a:buChar char="•"/>
            </a:pPr>
            <a:r>
              <a:rPr lang="en-US" dirty="0"/>
              <a:t>It will deorbit itself </a:t>
            </a:r>
          </a:p>
        </p:txBody>
      </p:sp>
      <p:sp>
        <p:nvSpPr>
          <p:cNvPr id="4" name="Slide Number Placeholder 3"/>
          <p:cNvSpPr>
            <a:spLocks noGrp="1"/>
          </p:cNvSpPr>
          <p:nvPr>
            <p:ph type="sldNum" sz="quarter" idx="5"/>
          </p:nvPr>
        </p:nvSpPr>
        <p:spPr/>
        <p:txBody>
          <a:bodyPr/>
          <a:lstStyle/>
          <a:p>
            <a:fld id="{2A981B19-0432-4742-BE89-0BB1ADCDFE49}" type="slidenum">
              <a:rPr lang="en-US" smtClean="0"/>
              <a:t>10</a:t>
            </a:fld>
            <a:endParaRPr lang="en-US"/>
          </a:p>
        </p:txBody>
      </p:sp>
    </p:spTree>
    <p:extLst>
      <p:ext uri="{BB962C8B-B14F-4D97-AF65-F5344CB8AC3E}">
        <p14:creationId xmlns:p14="http://schemas.microsoft.com/office/powerpoint/2010/main" val="27799728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SzPct val="100000"/>
              <a:buNone/>
            </a:pPr>
            <a:r>
              <a:rPr lang="en-US" kern="0" dirty="0"/>
              <a:t>Typical Phases of ADR</a:t>
            </a:r>
          </a:p>
          <a:p>
            <a:pPr marL="514350" indent="-514350">
              <a:buSzPct val="100000"/>
              <a:buFont typeface="+mj-lt"/>
              <a:buAutoNum type="arabicPeriod"/>
            </a:pPr>
            <a:r>
              <a:rPr lang="en-US" kern="0" dirty="0"/>
              <a:t>Identifying target debris</a:t>
            </a:r>
          </a:p>
          <a:p>
            <a:pPr marL="514350" indent="-514350">
              <a:buSzPct val="100000"/>
              <a:buFont typeface="+mj-lt"/>
              <a:buAutoNum type="arabicPeriod"/>
            </a:pPr>
            <a:r>
              <a:rPr lang="en-US" kern="0" dirty="0"/>
              <a:t>Launching a spacecraft</a:t>
            </a:r>
          </a:p>
          <a:p>
            <a:pPr marL="514350" indent="-514350">
              <a:buSzPct val="100000"/>
              <a:buFont typeface="+mj-lt"/>
              <a:buAutoNum type="arabicPeriod"/>
            </a:pPr>
            <a:r>
              <a:rPr lang="en-US" kern="0" dirty="0"/>
              <a:t>Rendezvous with debris</a:t>
            </a:r>
          </a:p>
          <a:p>
            <a:pPr marL="514350" indent="-514350">
              <a:buSzPct val="100000"/>
              <a:buFont typeface="+mj-lt"/>
              <a:buAutoNum type="arabicPeriod"/>
            </a:pPr>
            <a:r>
              <a:rPr lang="en-US" kern="0" dirty="0"/>
              <a:t>Contact or contactless ADR</a:t>
            </a:r>
          </a:p>
          <a:p>
            <a:pPr marL="514350" indent="-514350">
              <a:buSzPct val="100000"/>
              <a:buFont typeface="+mj-lt"/>
              <a:buAutoNum type="arabicPeriod"/>
            </a:pPr>
            <a:r>
              <a:rPr lang="en-US" kern="0" dirty="0"/>
              <a:t>Re-entry or separation of debris</a:t>
            </a:r>
          </a:p>
          <a:p>
            <a:pPr marL="514350" indent="-514350">
              <a:buSzPct val="100000"/>
              <a:buFont typeface="+mj-lt"/>
              <a:buAutoNum type="arabicPeriod"/>
            </a:pPr>
            <a:r>
              <a:rPr lang="en-US" kern="0" dirty="0"/>
              <a:t>Debris deorbits</a:t>
            </a:r>
          </a:p>
          <a:p>
            <a:endParaRPr lang="en-US" dirty="0"/>
          </a:p>
        </p:txBody>
      </p:sp>
      <p:sp>
        <p:nvSpPr>
          <p:cNvPr id="4" name="Slide Number Placeholder 3"/>
          <p:cNvSpPr>
            <a:spLocks noGrp="1"/>
          </p:cNvSpPr>
          <p:nvPr>
            <p:ph type="sldNum" sz="quarter" idx="5"/>
          </p:nvPr>
        </p:nvSpPr>
        <p:spPr/>
        <p:txBody>
          <a:bodyPr/>
          <a:lstStyle/>
          <a:p>
            <a:fld id="{2A981B19-0432-4742-BE89-0BB1ADCDFE49}" type="slidenum">
              <a:rPr lang="en-US" smtClean="0"/>
              <a:t>11</a:t>
            </a:fld>
            <a:endParaRPr lang="en-US"/>
          </a:p>
        </p:txBody>
      </p:sp>
    </p:spTree>
    <p:extLst>
      <p:ext uri="{BB962C8B-B14F-4D97-AF65-F5344CB8AC3E}">
        <p14:creationId xmlns:p14="http://schemas.microsoft.com/office/powerpoint/2010/main" val="30502175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Currently being refined by other members of my research group</a:t>
            </a:r>
          </a:p>
        </p:txBody>
      </p:sp>
      <p:sp>
        <p:nvSpPr>
          <p:cNvPr id="4" name="Slide Number Placeholder 3"/>
          <p:cNvSpPr>
            <a:spLocks noGrp="1"/>
          </p:cNvSpPr>
          <p:nvPr>
            <p:ph type="sldNum" sz="quarter" idx="5"/>
          </p:nvPr>
        </p:nvSpPr>
        <p:spPr/>
        <p:txBody>
          <a:bodyPr/>
          <a:lstStyle/>
          <a:p>
            <a:fld id="{2A981B19-0432-4742-BE89-0BB1ADCDFE49}" type="slidenum">
              <a:rPr lang="en-US" smtClean="0"/>
              <a:t>12</a:t>
            </a:fld>
            <a:endParaRPr lang="en-US"/>
          </a:p>
        </p:txBody>
      </p:sp>
    </p:spTree>
    <p:extLst>
      <p:ext uri="{BB962C8B-B14F-4D97-AF65-F5344CB8AC3E}">
        <p14:creationId xmlns:p14="http://schemas.microsoft.com/office/powerpoint/2010/main" val="20319369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cs typeface="Calibri"/>
              </a:rPr>
              <a:t>The team has been working on developing a flight trajectory modeling tool. This tool shall help the team predict the apogee and flight path the rocket will have on its way to intercept the targeted </a:t>
            </a:r>
            <a:r>
              <a:rPr lang="en-US" dirty="0" err="1">
                <a:cs typeface="Calibri"/>
              </a:rPr>
              <a:t>dedris</a:t>
            </a:r>
            <a:r>
              <a:rPr lang="en-US" dirty="0">
                <a:cs typeface="Calibri" panose="020F0502020204030204"/>
              </a:rPr>
              <a:t>.</a:t>
            </a:r>
          </a:p>
          <a:p>
            <a:pPr marL="171450" indent="-171450">
              <a:buFont typeface="Arial" panose="020B0604020202020204" pitchFamily="34" charset="0"/>
              <a:buChar char="•"/>
            </a:pPr>
            <a:r>
              <a:rPr lang="en-US" dirty="0">
                <a:cs typeface="Calibri" panose="020F0502020204030204"/>
              </a:rPr>
              <a:t>This tool is being developed using the MATLAB numerical propagator models and is being calibrated using the flight heritage left behind by Black Brant sounding rocket.</a:t>
            </a:r>
          </a:p>
        </p:txBody>
      </p:sp>
      <p:sp>
        <p:nvSpPr>
          <p:cNvPr id="4" name="Slide Number Placeholder 3"/>
          <p:cNvSpPr>
            <a:spLocks noGrp="1"/>
          </p:cNvSpPr>
          <p:nvPr>
            <p:ph type="sldNum" sz="quarter" idx="5"/>
          </p:nvPr>
        </p:nvSpPr>
        <p:spPr/>
        <p:txBody>
          <a:bodyPr/>
          <a:lstStyle/>
          <a:p>
            <a:fld id="{2A981B19-0432-4742-BE89-0BB1ADCDFE49}" type="slidenum">
              <a:rPr lang="en-US" smtClean="0"/>
              <a:t>13</a:t>
            </a:fld>
            <a:endParaRPr lang="en-US"/>
          </a:p>
        </p:txBody>
      </p:sp>
    </p:spTree>
    <p:extLst>
      <p:ext uri="{BB962C8B-B14F-4D97-AF65-F5344CB8AC3E}">
        <p14:creationId xmlns:p14="http://schemas.microsoft.com/office/powerpoint/2010/main" val="42225605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cs typeface="Calibri"/>
              </a:rPr>
              <a:t>The simulation utilizes flight data that needs to be optimized for launches done from the Matagorda Peninsula at Texas. </a:t>
            </a:r>
          </a:p>
          <a:p>
            <a:pPr marL="171450" indent="-171450">
              <a:buFont typeface="Arial" panose="020B0604020202020204" pitchFamily="34" charset="0"/>
              <a:buChar char="•"/>
            </a:pPr>
            <a:r>
              <a:rPr lang="en-US" dirty="0">
                <a:cs typeface="Calibri"/>
              </a:rPr>
              <a:t>One challenge encountered by the team was the appropriate aerodynamical modeling of the rocket as its heading up, for this reason, utilizing </a:t>
            </a:r>
            <a:r>
              <a:rPr lang="en-US" dirty="0" err="1">
                <a:cs typeface="Calibri"/>
              </a:rPr>
              <a:t>OpenRocket</a:t>
            </a:r>
            <a:r>
              <a:rPr lang="en-US" dirty="0">
                <a:cs typeface="Calibri"/>
              </a:rPr>
              <a:t> allowed the team to develop a </a:t>
            </a:r>
            <a:r>
              <a:rPr lang="en-US" dirty="0" err="1">
                <a:cs typeface="Calibri"/>
              </a:rPr>
              <a:t>preliminar</a:t>
            </a:r>
            <a:r>
              <a:rPr lang="en-US" dirty="0">
                <a:cs typeface="Calibri"/>
              </a:rPr>
              <a:t> model design of the black brant rockets and obtain a drag coefficient plot which was then used to determine the drag coefficient of the rocket as a function of height.</a:t>
            </a:r>
          </a:p>
          <a:p>
            <a:pPr marL="171450" indent="-171450">
              <a:buFont typeface="Arial" panose="020B0604020202020204" pitchFamily="34" charset="0"/>
              <a:buChar char="•"/>
            </a:pPr>
            <a:r>
              <a:rPr lang="en-US" dirty="0">
                <a:cs typeface="Calibri"/>
              </a:rPr>
              <a:t>The first simulations were based on the simulation of a 500 </a:t>
            </a:r>
            <a:r>
              <a:rPr lang="en-US" dirty="0" err="1">
                <a:cs typeface="Calibri"/>
              </a:rPr>
              <a:t>lbs</a:t>
            </a:r>
            <a:r>
              <a:rPr lang="en-US" dirty="0">
                <a:cs typeface="Calibri"/>
              </a:rPr>
              <a:t> of water as payload up to 1200lbs of water.</a:t>
            </a:r>
          </a:p>
          <a:p>
            <a:pPr marL="171450" indent="-171450">
              <a:buFont typeface="Arial" panose="020B0604020202020204" pitchFamily="34" charset="0"/>
              <a:buChar char="•"/>
            </a:pPr>
            <a:r>
              <a:rPr lang="en-US" dirty="0">
                <a:cs typeface="Calibri"/>
              </a:rPr>
              <a:t>It was also </a:t>
            </a:r>
            <a:r>
              <a:rPr lang="en-US" dirty="0" err="1">
                <a:cs typeface="Calibri"/>
              </a:rPr>
              <a:t>cosidered</a:t>
            </a:r>
            <a:r>
              <a:rPr lang="en-US" dirty="0">
                <a:cs typeface="Calibri"/>
              </a:rPr>
              <a:t> to develop the code for the simulation of launches at different launch angles starting at 75 degrees up to 85 degrees.</a:t>
            </a:r>
          </a:p>
          <a:p>
            <a:pPr marL="171450" indent="-171450">
              <a:buFont typeface="Arial" panose="020B0604020202020204" pitchFamily="34" charset="0"/>
              <a:buChar char="•"/>
            </a:pPr>
            <a:r>
              <a:rPr lang="en-US" dirty="0">
                <a:cs typeface="Calibri"/>
              </a:rPr>
              <a:t>Initial results showed an error of 0.8% on the first angles, but this error seemed to increase as the angles increased. Further analysis and modifications are being done.</a:t>
            </a:r>
          </a:p>
        </p:txBody>
      </p:sp>
      <p:sp>
        <p:nvSpPr>
          <p:cNvPr id="4" name="Slide Number Placeholder 3"/>
          <p:cNvSpPr>
            <a:spLocks noGrp="1"/>
          </p:cNvSpPr>
          <p:nvPr>
            <p:ph type="sldNum" sz="quarter" idx="5"/>
          </p:nvPr>
        </p:nvSpPr>
        <p:spPr/>
        <p:txBody>
          <a:bodyPr/>
          <a:lstStyle/>
          <a:p>
            <a:fld id="{2A981B19-0432-4742-BE89-0BB1ADCDFE49}" type="slidenum">
              <a:rPr lang="en-US" smtClean="0"/>
              <a:t>14</a:t>
            </a:fld>
            <a:endParaRPr lang="en-US"/>
          </a:p>
        </p:txBody>
      </p:sp>
    </p:spTree>
    <p:extLst>
      <p:ext uri="{BB962C8B-B14F-4D97-AF65-F5344CB8AC3E}">
        <p14:creationId xmlns:p14="http://schemas.microsoft.com/office/powerpoint/2010/main" val="8702302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cs typeface="Calibri"/>
              </a:rPr>
              <a:t>This image shows the </a:t>
            </a:r>
            <a:r>
              <a:rPr lang="en-US" dirty="0" err="1">
                <a:cs typeface="Calibri"/>
              </a:rPr>
              <a:t>preliminar</a:t>
            </a:r>
            <a:r>
              <a:rPr lang="en-US" dirty="0">
                <a:cs typeface="Calibri"/>
              </a:rPr>
              <a:t> results of the simulations done with the 500 </a:t>
            </a:r>
            <a:r>
              <a:rPr lang="en-US" dirty="0" err="1">
                <a:cs typeface="Calibri"/>
              </a:rPr>
              <a:t>lbs</a:t>
            </a:r>
            <a:r>
              <a:rPr lang="en-US">
                <a:cs typeface="Calibri"/>
              </a:rPr>
              <a:t> of water as payload at different launch angles. The team is focusing on the Trajectory Plot which can help us determine and calibrate the code by comparing it with the black brant experimental graph.</a:t>
            </a:r>
            <a:endParaRPr lang="en-US" dirty="0"/>
          </a:p>
        </p:txBody>
      </p:sp>
      <p:sp>
        <p:nvSpPr>
          <p:cNvPr id="4" name="Slide Number Placeholder 3"/>
          <p:cNvSpPr>
            <a:spLocks noGrp="1"/>
          </p:cNvSpPr>
          <p:nvPr>
            <p:ph type="sldNum" sz="quarter" idx="5"/>
          </p:nvPr>
        </p:nvSpPr>
        <p:spPr/>
        <p:txBody>
          <a:bodyPr/>
          <a:lstStyle/>
          <a:p>
            <a:fld id="{2A981B19-0432-4742-BE89-0BB1ADCDFE49}" type="slidenum">
              <a:rPr lang="en-US" smtClean="0"/>
              <a:t>15</a:t>
            </a:fld>
            <a:endParaRPr lang="en-US"/>
          </a:p>
        </p:txBody>
      </p:sp>
    </p:spTree>
    <p:extLst>
      <p:ext uri="{BB962C8B-B14F-4D97-AF65-F5344CB8AC3E}">
        <p14:creationId xmlns:p14="http://schemas.microsoft.com/office/powerpoint/2010/main" val="2770069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2A981B19-0432-4742-BE89-0BB1ADCDFE49}" type="slidenum">
              <a:rPr lang="en-US" smtClean="0"/>
              <a:t>16</a:t>
            </a:fld>
            <a:endParaRPr lang="en-US"/>
          </a:p>
        </p:txBody>
      </p:sp>
    </p:spTree>
    <p:extLst>
      <p:ext uri="{BB962C8B-B14F-4D97-AF65-F5344CB8AC3E}">
        <p14:creationId xmlns:p14="http://schemas.microsoft.com/office/powerpoint/2010/main" val="5752355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2A981B19-0432-4742-BE89-0BB1ADCDFE49}" type="slidenum">
              <a:rPr lang="en-US" smtClean="0"/>
              <a:t>17</a:t>
            </a:fld>
            <a:endParaRPr lang="en-US"/>
          </a:p>
        </p:txBody>
      </p:sp>
    </p:spTree>
    <p:extLst>
      <p:ext uri="{BB962C8B-B14F-4D97-AF65-F5344CB8AC3E}">
        <p14:creationId xmlns:p14="http://schemas.microsoft.com/office/powerpoint/2010/main" val="40148830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SzPct val="100000"/>
              <a:buNone/>
            </a:pPr>
            <a:r>
              <a:rPr lang="en-US" kern="0" dirty="0"/>
              <a:t>Typical Phases of ADR</a:t>
            </a:r>
          </a:p>
          <a:p>
            <a:pPr marL="514350" indent="-514350">
              <a:buSzPct val="100000"/>
              <a:buFont typeface="+mj-lt"/>
              <a:buAutoNum type="arabicPeriod"/>
            </a:pPr>
            <a:r>
              <a:rPr lang="en-US" kern="0" dirty="0"/>
              <a:t>Identifying target debris</a:t>
            </a:r>
          </a:p>
          <a:p>
            <a:pPr marL="514350" indent="-514350">
              <a:buSzPct val="100000"/>
              <a:buFont typeface="+mj-lt"/>
              <a:buAutoNum type="arabicPeriod"/>
            </a:pPr>
            <a:r>
              <a:rPr lang="en-US" kern="0" dirty="0"/>
              <a:t>Launching a spacecraft</a:t>
            </a:r>
          </a:p>
          <a:p>
            <a:pPr marL="514350" indent="-514350">
              <a:buSzPct val="100000"/>
              <a:buFont typeface="+mj-lt"/>
              <a:buAutoNum type="arabicPeriod"/>
            </a:pPr>
            <a:r>
              <a:rPr lang="en-US" kern="0" dirty="0"/>
              <a:t>Rendezvous with debris</a:t>
            </a:r>
          </a:p>
          <a:p>
            <a:pPr marL="514350" indent="-514350">
              <a:buSzPct val="100000"/>
              <a:buFont typeface="+mj-lt"/>
              <a:buAutoNum type="arabicPeriod"/>
            </a:pPr>
            <a:r>
              <a:rPr lang="en-US" kern="0" dirty="0"/>
              <a:t>Contact or contactless ADR</a:t>
            </a:r>
          </a:p>
          <a:p>
            <a:pPr marL="514350" indent="-514350">
              <a:buSzPct val="100000"/>
              <a:buFont typeface="+mj-lt"/>
              <a:buAutoNum type="arabicPeriod"/>
            </a:pPr>
            <a:r>
              <a:rPr lang="en-US" kern="0" dirty="0"/>
              <a:t>Re-entry or separation of debris</a:t>
            </a:r>
          </a:p>
          <a:p>
            <a:pPr marL="514350" indent="-514350">
              <a:buSzPct val="100000"/>
              <a:buFont typeface="+mj-lt"/>
              <a:buAutoNum type="arabicPeriod"/>
            </a:pPr>
            <a:r>
              <a:rPr lang="en-US" kern="0" dirty="0"/>
              <a:t>Debris deorbits</a:t>
            </a:r>
          </a:p>
          <a:p>
            <a:endParaRPr lang="en-US" dirty="0"/>
          </a:p>
          <a:p>
            <a:pPr marL="171450" indent="-171450">
              <a:buFont typeface="Arial" panose="020B0604020202020204" pitchFamily="34" charset="0"/>
              <a:buChar char="•"/>
            </a:pPr>
            <a:r>
              <a:rPr lang="en-US" dirty="0"/>
              <a:t>4 is the main part of my project </a:t>
            </a:r>
          </a:p>
          <a:p>
            <a:pPr marL="171450" indent="-171450">
              <a:buFont typeface="Arial" panose="020B0604020202020204" pitchFamily="34" charset="0"/>
              <a:buChar char="•"/>
            </a:pPr>
            <a:r>
              <a:rPr lang="en-US" dirty="0"/>
              <a:t>5 is safety and trajectory </a:t>
            </a:r>
          </a:p>
        </p:txBody>
      </p:sp>
      <p:sp>
        <p:nvSpPr>
          <p:cNvPr id="4" name="Slide Number Placeholder 3"/>
          <p:cNvSpPr>
            <a:spLocks noGrp="1"/>
          </p:cNvSpPr>
          <p:nvPr>
            <p:ph type="sldNum" sz="quarter" idx="5"/>
          </p:nvPr>
        </p:nvSpPr>
        <p:spPr/>
        <p:txBody>
          <a:bodyPr/>
          <a:lstStyle/>
          <a:p>
            <a:fld id="{2A981B19-0432-4742-BE89-0BB1ADCDFE49}" type="slidenum">
              <a:rPr lang="en-US" smtClean="0"/>
              <a:t>18</a:t>
            </a:fld>
            <a:endParaRPr lang="en-US"/>
          </a:p>
        </p:txBody>
      </p:sp>
    </p:spTree>
    <p:extLst>
      <p:ext uri="{BB962C8B-B14F-4D97-AF65-F5344CB8AC3E}">
        <p14:creationId xmlns:p14="http://schemas.microsoft.com/office/powerpoint/2010/main" val="18230366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This section is the focus of my research</a:t>
            </a:r>
          </a:p>
          <a:p>
            <a:pPr marL="171450" indent="-171450">
              <a:buFont typeface="Arial" panose="020B0604020202020204" pitchFamily="34" charset="0"/>
              <a:buChar char="•"/>
            </a:pPr>
            <a:r>
              <a:rPr lang="en-US" dirty="0"/>
              <a:t>Here is an outline of what I’ll be discussing in this next section</a:t>
            </a:r>
          </a:p>
        </p:txBody>
      </p:sp>
      <p:sp>
        <p:nvSpPr>
          <p:cNvPr id="4" name="Slide Number Placeholder 3"/>
          <p:cNvSpPr>
            <a:spLocks noGrp="1"/>
          </p:cNvSpPr>
          <p:nvPr>
            <p:ph type="sldNum" sz="quarter" idx="5"/>
          </p:nvPr>
        </p:nvSpPr>
        <p:spPr/>
        <p:txBody>
          <a:bodyPr/>
          <a:lstStyle/>
          <a:p>
            <a:fld id="{2A981B19-0432-4742-BE89-0BB1ADCDFE49}" type="slidenum">
              <a:rPr lang="en-US" smtClean="0"/>
              <a:t>19</a:t>
            </a:fld>
            <a:endParaRPr lang="en-US"/>
          </a:p>
        </p:txBody>
      </p:sp>
    </p:spTree>
    <p:extLst>
      <p:ext uri="{BB962C8B-B14F-4D97-AF65-F5344CB8AC3E}">
        <p14:creationId xmlns:p14="http://schemas.microsoft.com/office/powerpoint/2010/main" val="40501407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sz="1800" dirty="0">
              <a:effectLst/>
              <a:latin typeface="Times New Roman" panose="02020603050405020304" pitchFamily="18" charset="0"/>
              <a:ea typeface="Calibri" panose="020F0502020204030204" pitchFamily="34" charset="0"/>
            </a:endParaRPr>
          </a:p>
          <a:p>
            <a:pPr marL="171450" indent="-171450">
              <a:buFont typeface="Arial" panose="020B0604020202020204" pitchFamily="34" charset="0"/>
              <a:buChar char="•"/>
            </a:pPr>
            <a:r>
              <a:rPr lang="en-US" sz="1800" dirty="0">
                <a:effectLst/>
                <a:latin typeface="Times New Roman" panose="02020603050405020304" pitchFamily="18" charset="0"/>
                <a:ea typeface="Calibri" panose="020F0502020204030204" pitchFamily="34" charset="0"/>
              </a:rPr>
              <a:t>operational Iridium 33 satellite and the defunct Cosmos 2251 satellite </a:t>
            </a:r>
          </a:p>
          <a:p>
            <a:pPr marL="171450" indent="-171450">
              <a:buFont typeface="Arial" panose="020B0604020202020204" pitchFamily="34" charset="0"/>
              <a:buChar char="•"/>
            </a:pPr>
            <a:r>
              <a:rPr lang="en-US" sz="1800" dirty="0">
                <a:effectLst/>
                <a:latin typeface="Times New Roman" panose="02020603050405020304" pitchFamily="18" charset="0"/>
                <a:ea typeface="Calibri" panose="020F0502020204030204" pitchFamily="34" charset="0"/>
              </a:rPr>
              <a:t>considered the most severe accidental fragmentation on record, with more than 1800 debris around 10 cm and larger being produced</a:t>
            </a:r>
          </a:p>
          <a:p>
            <a:pPr marL="171450" indent="-171450">
              <a:buFont typeface="Arial" panose="020B0604020202020204" pitchFamily="34" charset="0"/>
              <a:buChar char="•"/>
            </a:pPr>
            <a:r>
              <a:rPr lang="en-US" sz="2800" dirty="0"/>
              <a:t>– Many more debris smaller than 10 cm have also been detected. </a:t>
            </a:r>
            <a:endParaRPr lang="en-US" sz="1800" dirty="0">
              <a:effectLst/>
              <a:latin typeface="Times New Roman" panose="02020603050405020304" pitchFamily="18" charset="0"/>
              <a:ea typeface="Calibri" panose="020F0502020204030204" pitchFamily="34" charset="0"/>
            </a:endParaRPr>
          </a:p>
          <a:p>
            <a:pPr marL="171450" indent="-171450">
              <a:buFont typeface="Arial" panose="020B0604020202020204" pitchFamily="34" charset="0"/>
              <a:buChar char="•"/>
            </a:pPr>
            <a:r>
              <a:rPr lang="en-US" sz="1800" dirty="0">
                <a:effectLst/>
                <a:latin typeface="Times New Roman" panose="02020603050405020304" pitchFamily="18" charset="0"/>
                <a:ea typeface="Calibri" panose="020F0502020204030204" pitchFamily="34" charset="0"/>
              </a:rPr>
              <a:t>half of the debris was predicted to re-enter 5 years after the collision, some debris will remain in orbit through the end of the century</a:t>
            </a:r>
          </a:p>
          <a:p>
            <a:pPr marL="171450" indent="-171450">
              <a:buFont typeface="Arial" panose="020B0604020202020204" pitchFamily="34" charset="0"/>
              <a:buChar char="•"/>
            </a:pPr>
            <a:r>
              <a:rPr lang="en-US" sz="1800" dirty="0">
                <a:effectLst/>
                <a:latin typeface="Times New Roman" panose="02020603050405020304" pitchFamily="18" charset="0"/>
                <a:ea typeface="Calibri" panose="020F0502020204030204" pitchFamily="34" charset="0"/>
              </a:rPr>
              <a:t>KS syndrome</a:t>
            </a:r>
            <a:endParaRPr lang="en-US" dirty="0"/>
          </a:p>
          <a:p>
            <a:pPr marL="171450" indent="-171450">
              <a:buFont typeface="Arial" panose="020B0604020202020204" pitchFamily="34" charset="0"/>
              <a:buChar char="•"/>
            </a:pPr>
            <a:r>
              <a:rPr lang="en-US" dirty="0"/>
              <a:t>Could be accelerated by Antisatellite tests, which occurred in 2021, Russian ASAT missile test resulted in debris which forced the ISS to conduct collision avoidance measures and crew to shelter in place</a:t>
            </a:r>
          </a:p>
        </p:txBody>
      </p:sp>
      <p:sp>
        <p:nvSpPr>
          <p:cNvPr id="4" name="Slide Number Placeholder 3"/>
          <p:cNvSpPr>
            <a:spLocks noGrp="1"/>
          </p:cNvSpPr>
          <p:nvPr>
            <p:ph type="sldNum" sz="quarter" idx="5"/>
          </p:nvPr>
        </p:nvSpPr>
        <p:spPr/>
        <p:txBody>
          <a:bodyPr/>
          <a:lstStyle/>
          <a:p>
            <a:fld id="{2A981B19-0432-4742-BE89-0BB1ADCDFE49}" type="slidenum">
              <a:rPr lang="en-US" smtClean="0"/>
              <a:t>2</a:t>
            </a:fld>
            <a:endParaRPr lang="en-US"/>
          </a:p>
        </p:txBody>
      </p:sp>
    </p:spTree>
    <p:extLst>
      <p:ext uri="{BB962C8B-B14F-4D97-AF65-F5344CB8AC3E}">
        <p14:creationId xmlns:p14="http://schemas.microsoft.com/office/powerpoint/2010/main" val="11004032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Change in velocity required to deorbit the debris</a:t>
            </a:r>
          </a:p>
          <a:p>
            <a:pPr marL="171450" indent="-171450">
              <a:buFont typeface="Arial" panose="020B0604020202020204" pitchFamily="34" charset="0"/>
              <a:buChar char="•"/>
            </a:pPr>
            <a:r>
              <a:rPr lang="en-US" dirty="0"/>
              <a:t>Depicted on the right, a cloud of particles being generated by a SRM seeded with solid particles</a:t>
            </a:r>
          </a:p>
          <a:p>
            <a:pPr marL="171450" indent="-171450">
              <a:buFont typeface="Arial" panose="020B0604020202020204" pitchFamily="34" charset="0"/>
              <a:buChar char="•"/>
            </a:pPr>
            <a:r>
              <a:rPr lang="en-US" dirty="0"/>
              <a:t>This method is being researched but has potential to damage the debris it interacts with</a:t>
            </a:r>
          </a:p>
          <a:p>
            <a:pPr marL="171450" indent="-171450">
              <a:buFont typeface="Arial" panose="020B0604020202020204" pitchFamily="34" charset="0"/>
              <a:buChar char="•"/>
            </a:pPr>
            <a:r>
              <a:rPr lang="en-US" dirty="0"/>
              <a:t>We looked to other materials that could fit these parameter and settled on water</a:t>
            </a:r>
          </a:p>
          <a:p>
            <a:pPr marL="171450" indent="-171450">
              <a:buFont typeface="Arial" panose="020B0604020202020204" pitchFamily="34" charset="0"/>
              <a:buChar char="•"/>
            </a:pPr>
            <a:endParaRPr lang="en-US" dirty="0"/>
          </a:p>
          <a:p>
            <a:pPr marL="571500" indent="-571500">
              <a:buFont typeface="Wingdings" panose="05000000000000000000" pitchFamily="2" charset="2"/>
              <a:buChar char="§"/>
            </a:pPr>
            <a:r>
              <a:rPr lang="en-US" sz="1200" dirty="0">
                <a:latin typeface="Times New Roman" panose="02020603050405020304" pitchFamily="18" charset="0"/>
                <a:cs typeface="Times New Roman" panose="02020603050405020304" pitchFamily="18" charset="0"/>
              </a:rPr>
              <a:t>Use a one-gram basis and conservation of momentum to calculate mass of PCMI required.</a:t>
            </a:r>
          </a:p>
          <a:p>
            <a:pPr marL="571500" indent="-571500">
              <a:buFont typeface="Wingdings" panose="05000000000000000000" pitchFamily="2" charset="2"/>
              <a:buChar char="§"/>
            </a:pPr>
            <a:r>
              <a:rPr lang="en-US" sz="1200" dirty="0">
                <a:latin typeface="Times New Roman" panose="02020603050405020304" pitchFamily="18" charset="0"/>
                <a:cs typeface="Times New Roman" panose="02020603050405020304" pitchFamily="18" charset="0"/>
              </a:rPr>
              <a:t>Compare inelastic to elastic collision cases.</a:t>
            </a:r>
          </a:p>
          <a:p>
            <a:pPr marL="571500" indent="-571500">
              <a:buFont typeface="Wingdings" panose="05000000000000000000" pitchFamily="2" charset="2"/>
              <a:buChar char="§"/>
            </a:pPr>
            <a:r>
              <a:rPr lang="en-US" sz="1200" dirty="0">
                <a:latin typeface="Times New Roman" panose="02020603050405020304" pitchFamily="18" charset="0"/>
                <a:cs typeface="Times New Roman" panose="02020603050405020304" pitchFamily="18" charset="0"/>
              </a:rPr>
              <a:t>Find the kinematic heat released to the PCMI.</a:t>
            </a:r>
          </a:p>
          <a:p>
            <a:pPr marL="571500" indent="-571500">
              <a:buFont typeface="Wingdings" panose="05000000000000000000" pitchFamily="2" charset="2"/>
              <a:buChar char="§"/>
            </a:pPr>
            <a:r>
              <a:rPr lang="en-US" sz="1200" dirty="0">
                <a:latin typeface="Times New Roman" panose="02020603050405020304" pitchFamily="18" charset="0"/>
                <a:cs typeface="Times New Roman" panose="02020603050405020304" pitchFamily="18" charset="0"/>
              </a:rPr>
              <a:t>Verify results are feasible for the system.</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2A981B19-0432-4742-BE89-0BB1ADCDFE49}" type="slidenum">
              <a:rPr lang="en-US" smtClean="0"/>
              <a:t>20</a:t>
            </a:fld>
            <a:endParaRPr lang="en-US"/>
          </a:p>
        </p:txBody>
      </p:sp>
    </p:spTree>
    <p:extLst>
      <p:ext uri="{BB962C8B-B14F-4D97-AF65-F5344CB8AC3E}">
        <p14:creationId xmlns:p14="http://schemas.microsoft.com/office/powerpoint/2010/main" val="14017275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Can exist in all phases in Low Earth Orbit (LEO)</a:t>
            </a:r>
          </a:p>
          <a:p>
            <a:r>
              <a:rPr lang="en-US" dirty="0"/>
              <a:t>Can absorb large amounts of energy</a:t>
            </a:r>
          </a:p>
          <a:p>
            <a:r>
              <a:rPr lang="en-US" dirty="0"/>
              <a:t>Can be released with low thrust</a:t>
            </a:r>
          </a:p>
          <a:p>
            <a:r>
              <a:rPr lang="en-US" dirty="0"/>
              <a:t>Cheap </a:t>
            </a:r>
          </a:p>
          <a:p>
            <a:r>
              <a:rPr lang="en-US" dirty="0"/>
              <a:t>Accessible </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Phase diagram</a:t>
            </a:r>
          </a:p>
          <a:p>
            <a:pPr marL="171450" indent="-171450">
              <a:buFont typeface="Arial" panose="020B0604020202020204" pitchFamily="34" charset="0"/>
              <a:buChar char="•"/>
            </a:pPr>
            <a:r>
              <a:rPr lang="en-US" dirty="0"/>
              <a:t>All water will eventually turn to ice or vapor in a vacuum</a:t>
            </a:r>
          </a:p>
          <a:p>
            <a:pPr marL="171450" indent="-171450">
              <a:buFont typeface="Arial" panose="020B0604020202020204" pitchFamily="34" charset="0"/>
              <a:buChar char="•"/>
            </a:pPr>
            <a:r>
              <a:rPr lang="en-US" dirty="0"/>
              <a:t>But depending in the time of interaction the debris could interact with the liquid-ice droplet</a:t>
            </a:r>
          </a:p>
          <a:p>
            <a:pPr marL="171450" indent="-171450">
              <a:buFont typeface="Arial" panose="020B0604020202020204" pitchFamily="34" charset="0"/>
              <a:buChar char="•"/>
            </a:pPr>
            <a:r>
              <a:rPr lang="en-US" dirty="0"/>
              <a:t>Depending on the diameter of the nozzle the releases water could experience cavitation</a:t>
            </a:r>
          </a:p>
          <a:p>
            <a:pPr marL="628650" lvl="1" indent="-171450">
              <a:buFont typeface="Arial" panose="020B0604020202020204" pitchFamily="34" charset="0"/>
              <a:buChar char="•"/>
            </a:pPr>
            <a:r>
              <a:rPr lang="en-US" dirty="0"/>
              <a:t>Where vapor forms bubbles with in the </a:t>
            </a:r>
            <a:r>
              <a:rPr lang="en-US" dirty="0" err="1"/>
              <a:t>liq</a:t>
            </a:r>
            <a:r>
              <a:rPr lang="en-US" dirty="0"/>
              <a:t> causing the stream burst</a:t>
            </a:r>
          </a:p>
          <a:p>
            <a:pPr marL="628650" lvl="1" indent="-171450">
              <a:buFont typeface="Arial" panose="020B0604020202020204" pitchFamily="34" charset="0"/>
              <a:buChar char="•"/>
            </a:pPr>
            <a:r>
              <a:rPr lang="en-US" dirty="0"/>
              <a:t>As shown in the image here</a:t>
            </a:r>
          </a:p>
          <a:p>
            <a:pPr marL="171450" lvl="0" indent="-171450">
              <a:buFont typeface="Arial" panose="020B0604020202020204" pitchFamily="34" charset="0"/>
              <a:buChar char="•"/>
            </a:pPr>
            <a:r>
              <a:rPr lang="en-US" dirty="0"/>
              <a:t>Vapor, ice spherules, and </a:t>
            </a:r>
            <a:r>
              <a:rPr lang="en-US" dirty="0" err="1"/>
              <a:t>liq</a:t>
            </a:r>
            <a:r>
              <a:rPr lang="en-US" dirty="0"/>
              <a:t> ice droplets are formed</a:t>
            </a:r>
          </a:p>
        </p:txBody>
      </p:sp>
      <p:sp>
        <p:nvSpPr>
          <p:cNvPr id="4" name="Slide Number Placeholder 3"/>
          <p:cNvSpPr>
            <a:spLocks noGrp="1"/>
          </p:cNvSpPr>
          <p:nvPr>
            <p:ph type="sldNum" sz="quarter" idx="5"/>
          </p:nvPr>
        </p:nvSpPr>
        <p:spPr/>
        <p:txBody>
          <a:bodyPr/>
          <a:lstStyle/>
          <a:p>
            <a:fld id="{2A981B19-0432-4742-BE89-0BB1ADCDFE49}" type="slidenum">
              <a:rPr lang="en-US" smtClean="0"/>
              <a:t>21</a:t>
            </a:fld>
            <a:endParaRPr lang="en-US"/>
          </a:p>
        </p:txBody>
      </p:sp>
    </p:spTree>
    <p:extLst>
      <p:ext uri="{BB962C8B-B14F-4D97-AF65-F5344CB8AC3E}">
        <p14:creationId xmlns:p14="http://schemas.microsoft.com/office/powerpoint/2010/main" val="1492968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For a one-gram debris basis </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An elastic collision is when two objects collide and “bounce” off one another</a:t>
            </a:r>
          </a:p>
          <a:p>
            <a:pPr marL="171450" indent="-171450">
              <a:buFont typeface="Arial" panose="020B0604020202020204" pitchFamily="34" charset="0"/>
              <a:buChar char="•"/>
            </a:pPr>
            <a:r>
              <a:rPr lang="en-US" dirty="0"/>
              <a:t>They can move in the same direction but are going at speeds that conserve momentum and kinetic energy </a:t>
            </a:r>
          </a:p>
          <a:p>
            <a:pPr marL="171450" indent="-171450">
              <a:buFont typeface="Arial" panose="020B0604020202020204" pitchFamily="34" charset="0"/>
              <a:buChar char="•"/>
            </a:pPr>
            <a:r>
              <a:rPr lang="en-US" dirty="0"/>
              <a:t>Using these definitions and the parameters given previously, the mass of water can be determined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Perfect elastic collision, when no energy is lost to the system, only really occur within atom</a:t>
            </a:r>
          </a:p>
          <a:p>
            <a:pPr marL="171450" indent="-171450">
              <a:buFont typeface="Arial" panose="020B0604020202020204" pitchFamily="34" charset="0"/>
              <a:buChar char="•"/>
            </a:pPr>
            <a:r>
              <a:rPr lang="en-US" dirty="0"/>
              <a:t>But important to calculate to give the lower limit of mass required</a:t>
            </a:r>
          </a:p>
          <a:p>
            <a:pPr marL="171450" indent="-171450">
              <a:buFont typeface="Arial" panose="020B0604020202020204" pitchFamily="34" charset="0"/>
              <a:buChar char="•"/>
            </a:pP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Kinetic energy can be released as sound, light, radiation, or heat depending on the nature of collision</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What we are most worried about is kinematic heat as dissociation is a possibility</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In space, no air no convection</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inelastic means in contact, so conduction can more easily occur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Conservative calculation to assess safety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About double of elastic,  0.82% of object mass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The frozen PCMI would not melt, just be slight raised in temperature</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-65 C, 173.5 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Both perfectly elastic or inelastic collisions are unlikely but provide a range of possible masses for imperfect collisions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More elastic collision the better (more momentum transferred) but for conservative assumptions, lean towards inelastic</a:t>
            </a:r>
          </a:p>
          <a:p>
            <a:pPr marL="171450" indent="-171450">
              <a:buFont typeface="Arial" panose="020B0604020202020204" pitchFamily="34" charset="0"/>
              <a:buChar char="•"/>
            </a:pP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kern="0" dirty="0"/>
              <a:t>Temperature change of PCMI would be 14 °C</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2A981B19-0432-4742-BE89-0BB1ADCDFE49}" type="slidenum">
              <a:rPr lang="en-US" smtClean="0"/>
              <a:t>22</a:t>
            </a:fld>
            <a:endParaRPr lang="en-US"/>
          </a:p>
        </p:txBody>
      </p:sp>
    </p:spTree>
    <p:extLst>
      <p:ext uri="{BB962C8B-B14F-4D97-AF65-F5344CB8AC3E}">
        <p14:creationId xmlns:p14="http://schemas.microsoft.com/office/powerpoint/2010/main" val="36040859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When I scaled up these results for the PAM-D, it was found that </a:t>
            </a:r>
          </a:p>
        </p:txBody>
      </p:sp>
      <p:sp>
        <p:nvSpPr>
          <p:cNvPr id="4" name="Slide Number Placeholder 3"/>
          <p:cNvSpPr>
            <a:spLocks noGrp="1"/>
          </p:cNvSpPr>
          <p:nvPr>
            <p:ph type="sldNum" sz="quarter" idx="5"/>
          </p:nvPr>
        </p:nvSpPr>
        <p:spPr/>
        <p:txBody>
          <a:bodyPr/>
          <a:lstStyle/>
          <a:p>
            <a:fld id="{2A981B19-0432-4742-BE89-0BB1ADCDFE49}" type="slidenum">
              <a:rPr lang="en-US" smtClean="0"/>
              <a:t>23</a:t>
            </a:fld>
            <a:endParaRPr lang="en-US"/>
          </a:p>
        </p:txBody>
      </p:sp>
    </p:spTree>
    <p:extLst>
      <p:ext uri="{BB962C8B-B14F-4D97-AF65-F5344CB8AC3E}">
        <p14:creationId xmlns:p14="http://schemas.microsoft.com/office/powerpoint/2010/main" val="31524494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628650" lvl="1" indent="-171450">
              <a:buFont typeface="Arial" panose="020B0604020202020204" pitchFamily="34" charset="0"/>
              <a:buChar char="•"/>
            </a:pPr>
            <a:r>
              <a:rPr lang="en-US" dirty="0"/>
              <a:t>Conservative</a:t>
            </a:r>
          </a:p>
          <a:p>
            <a:pPr marL="628650" lvl="1" indent="-171450">
              <a:buFont typeface="Arial" panose="020B0604020202020204" pitchFamily="34" charset="0"/>
              <a:buChar char="•"/>
            </a:pPr>
            <a:r>
              <a:rPr lang="en-US" dirty="0"/>
              <a:t>Consistent with </a:t>
            </a:r>
            <a:r>
              <a:rPr lang="en-US" dirty="0" err="1"/>
              <a:t>nasa</a:t>
            </a:r>
            <a:r>
              <a:rPr lang="en-US" dirty="0"/>
              <a:t> definition of drag</a:t>
            </a:r>
          </a:p>
          <a:p>
            <a:pPr lvl="1"/>
            <a:r>
              <a:rPr lang="en-US" dirty="0"/>
              <a:t>Dependent on:</a:t>
            </a:r>
          </a:p>
          <a:p>
            <a:pPr lvl="2"/>
            <a:r>
              <a:rPr lang="en-US" dirty="0"/>
              <a:t>Debris speed</a:t>
            </a:r>
          </a:p>
          <a:p>
            <a:pPr lvl="2"/>
            <a:r>
              <a:rPr lang="en-US" dirty="0"/>
              <a:t>Debris shape</a:t>
            </a:r>
          </a:p>
          <a:p>
            <a:pPr lvl="2"/>
            <a:r>
              <a:rPr lang="en-US" dirty="0"/>
              <a:t>PCMI state</a:t>
            </a:r>
          </a:p>
          <a:p>
            <a:pPr lvl="2"/>
            <a:endParaRPr lang="en-US" dirty="0"/>
          </a:p>
          <a:p>
            <a:pPr marL="628650" lvl="1" indent="-171450">
              <a:buFont typeface="Arial" panose="020B0604020202020204" pitchFamily="34" charset="0"/>
              <a:buChar char="•"/>
            </a:pPr>
            <a:r>
              <a:rPr lang="en-US" dirty="0"/>
              <a:t>Consistent with </a:t>
            </a:r>
            <a:r>
              <a:rPr lang="en-US" dirty="0" err="1"/>
              <a:t>nasa</a:t>
            </a:r>
            <a:r>
              <a:rPr lang="en-US" dirty="0"/>
              <a:t> definition of drag</a:t>
            </a:r>
          </a:p>
          <a:p>
            <a:pPr marL="628650" lvl="1" indent="-171450">
              <a:buFont typeface="Arial" panose="020B0604020202020204" pitchFamily="34" charset="0"/>
              <a:buChar char="•"/>
            </a:pPr>
            <a:r>
              <a:rPr lang="en-US" dirty="0"/>
              <a:t>S = reference surface area</a:t>
            </a:r>
          </a:p>
          <a:p>
            <a:pPr marL="628650" lvl="1" indent="-171450">
              <a:buFont typeface="Arial" panose="020B0604020202020204" pitchFamily="34" charset="0"/>
              <a:buChar char="•"/>
            </a:pPr>
            <a:r>
              <a:rPr lang="en-US" dirty="0"/>
              <a:t>Cd = drag coefficient </a:t>
            </a:r>
          </a:p>
          <a:p>
            <a:pPr marL="628650" lvl="1" indent="-171450">
              <a:buFont typeface="Arial" panose="020B0604020202020204" pitchFamily="34" charset="0"/>
              <a:buChar char="•"/>
            </a:pPr>
            <a:r>
              <a:rPr lang="en-US" dirty="0"/>
              <a:t>p = density of the cloud</a:t>
            </a:r>
          </a:p>
          <a:p>
            <a:pPr marL="628650" lvl="1" indent="-171450">
              <a:buFont typeface="Arial" panose="020B0604020202020204" pitchFamily="34" charset="0"/>
              <a:buChar char="•"/>
            </a:pPr>
            <a:r>
              <a:rPr lang="en-US" dirty="0" err="1"/>
              <a:t>Vref</a:t>
            </a:r>
            <a:r>
              <a:rPr lang="en-US" dirty="0"/>
              <a:t> = reference velocity</a:t>
            </a:r>
          </a:p>
          <a:p>
            <a:pPr marL="628650" lvl="1" indent="-171450">
              <a:buFont typeface="Arial" panose="020B0604020202020204" pitchFamily="34" charset="0"/>
              <a:buChar char="•"/>
            </a:pPr>
            <a:r>
              <a:rPr lang="en-US" dirty="0"/>
              <a:t>U = length of cloud and debris interaction</a:t>
            </a:r>
          </a:p>
          <a:p>
            <a:pPr marL="628650" lvl="1" indent="-171450">
              <a:buFont typeface="Arial" panose="020B0604020202020204" pitchFamily="34" charset="0"/>
              <a:buChar char="•"/>
            </a:pPr>
            <a:r>
              <a:rPr lang="en-US" dirty="0"/>
              <a:t>V = debris velocity</a:t>
            </a:r>
          </a:p>
          <a:p>
            <a:pPr marL="628650" lvl="1" indent="-171450">
              <a:buFont typeface="Arial" panose="020B0604020202020204" pitchFamily="34" charset="0"/>
              <a:buChar char="•"/>
            </a:pPr>
            <a:r>
              <a:rPr lang="en-US" dirty="0"/>
              <a:t>dt = time debris spends in cloud</a:t>
            </a:r>
          </a:p>
          <a:p>
            <a:pPr marL="628650" lvl="1" indent="-171450">
              <a:buFont typeface="Arial" panose="020B0604020202020204" pitchFamily="34" charset="0"/>
              <a:buChar char="•"/>
            </a:pPr>
            <a:r>
              <a:rPr lang="en-US" dirty="0" err="1"/>
              <a:t>dvb</a:t>
            </a:r>
            <a:r>
              <a:rPr lang="en-US" dirty="0"/>
              <a:t> = velocity change given by cloud</a:t>
            </a:r>
          </a:p>
          <a:p>
            <a:pPr marL="628650" lvl="1" indent="-171450">
              <a:buFont typeface="Arial" panose="020B0604020202020204" pitchFamily="34" charset="0"/>
              <a:buChar char="•"/>
            </a:pPr>
            <a:r>
              <a:rPr lang="en-US" dirty="0"/>
              <a:t>M = mass of the debris</a:t>
            </a:r>
          </a:p>
          <a:p>
            <a:pPr marL="628650" lvl="1" indent="-171450">
              <a:buFont typeface="Arial" panose="020B0604020202020204" pitchFamily="34" charset="0"/>
              <a:buChar char="•"/>
            </a:pPr>
            <a:endParaRPr lang="en-US" dirty="0"/>
          </a:p>
          <a:p>
            <a:pPr marL="628650" lvl="1" indent="-171450">
              <a:buFont typeface="Arial" panose="020B0604020202020204" pitchFamily="34" charset="0"/>
              <a:buChar char="•"/>
            </a:pPr>
            <a:endParaRPr lang="en-US" dirty="0"/>
          </a:p>
          <a:p>
            <a:pPr lvl="2"/>
            <a:endParaRPr lang="en-US" dirty="0"/>
          </a:p>
          <a:p>
            <a:pPr marL="628650" lvl="1"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7840EF01-2F71-40C9-B495-6369F444B014}" type="slidenum">
              <a:rPr lang="en-US" smtClean="0"/>
              <a:t>24</a:t>
            </a:fld>
            <a:endParaRPr lang="en-US"/>
          </a:p>
        </p:txBody>
      </p:sp>
    </p:spTree>
    <p:extLst>
      <p:ext uri="{BB962C8B-B14F-4D97-AF65-F5344CB8AC3E}">
        <p14:creationId xmlns:p14="http://schemas.microsoft.com/office/powerpoint/2010/main" val="23637601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628650" lvl="1" indent="-171450">
              <a:buFont typeface="Arial" panose="020B0604020202020204" pitchFamily="34" charset="0"/>
              <a:buChar char="•"/>
            </a:pPr>
            <a:r>
              <a:rPr lang="en-US" dirty="0"/>
              <a:t>Same magnitude</a:t>
            </a:r>
          </a:p>
          <a:p>
            <a:pPr marL="628650" lvl="1" indent="-171450">
              <a:buFont typeface="Arial" panose="020B0604020202020204" pitchFamily="34" charset="0"/>
              <a:buChar char="•"/>
            </a:pPr>
            <a:r>
              <a:rPr lang="en-US" dirty="0"/>
              <a:t>On the right track</a:t>
            </a:r>
          </a:p>
          <a:p>
            <a:pPr marL="628650" lvl="1" indent="-171450">
              <a:buFont typeface="Arial" panose="020B0604020202020204" pitchFamily="34" charset="0"/>
              <a:buChar char="•"/>
            </a:pPr>
            <a:r>
              <a:rPr lang="en-US" dirty="0"/>
              <a:t>Gas more advantageous </a:t>
            </a:r>
          </a:p>
        </p:txBody>
      </p:sp>
      <p:sp>
        <p:nvSpPr>
          <p:cNvPr id="4" name="Slide Number Placeholder 3"/>
          <p:cNvSpPr>
            <a:spLocks noGrp="1"/>
          </p:cNvSpPr>
          <p:nvPr>
            <p:ph type="sldNum" sz="quarter" idx="5"/>
          </p:nvPr>
        </p:nvSpPr>
        <p:spPr/>
        <p:txBody>
          <a:bodyPr/>
          <a:lstStyle/>
          <a:p>
            <a:fld id="{7840EF01-2F71-40C9-B495-6369F444B014}" type="slidenum">
              <a:rPr lang="en-US" smtClean="0"/>
              <a:t>25</a:t>
            </a:fld>
            <a:endParaRPr lang="en-US"/>
          </a:p>
        </p:txBody>
      </p:sp>
    </p:spTree>
    <p:extLst>
      <p:ext uri="{BB962C8B-B14F-4D97-AF65-F5344CB8AC3E}">
        <p14:creationId xmlns:p14="http://schemas.microsoft.com/office/powerpoint/2010/main" val="16185051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Key articles had their access blocked</a:t>
            </a:r>
          </a:p>
          <a:p>
            <a:pPr marL="171450" indent="-171450">
              <a:buFont typeface="Arial" panose="020B0604020202020204" pitchFamily="34" charset="0"/>
              <a:buChar char="•"/>
            </a:pPr>
            <a:r>
              <a:rPr lang="en-US" dirty="0"/>
              <a:t>Eventually gained access though library</a:t>
            </a:r>
          </a:p>
          <a:p>
            <a:pPr marL="171450" indent="-171450">
              <a:buFont typeface="Arial" panose="020B0604020202020204" pitchFamily="34" charset="0"/>
              <a:buChar char="•"/>
            </a:pPr>
            <a:r>
              <a:rPr lang="en-US" dirty="0"/>
              <a:t>I come from a chemical engineering background</a:t>
            </a:r>
          </a:p>
          <a:p>
            <a:pPr marL="171450" indent="-171450">
              <a:buFont typeface="Arial" panose="020B0604020202020204" pitchFamily="34" charset="0"/>
              <a:buChar char="•"/>
            </a:pPr>
            <a:r>
              <a:rPr lang="en-US" dirty="0"/>
              <a:t>At first felt overwhelmed by new info but found similarities</a:t>
            </a:r>
          </a:p>
          <a:p>
            <a:pPr marL="628650" lvl="1" indent="-171450">
              <a:buFont typeface="Arial" panose="020B0604020202020204" pitchFamily="34" charset="0"/>
              <a:buChar char="•"/>
            </a:pPr>
            <a:r>
              <a:rPr lang="en-US" dirty="0"/>
              <a:t>Energy balances, fluid dynamics, thermodynamics</a:t>
            </a:r>
          </a:p>
          <a:p>
            <a:pPr marL="171450" lvl="0" indent="-171450">
              <a:buFont typeface="Arial" panose="020B0604020202020204" pitchFamily="34" charset="0"/>
              <a:buChar char="•"/>
            </a:pPr>
            <a:r>
              <a:rPr lang="en-US" dirty="0"/>
              <a:t>Self taught several functions and toolboxes within </a:t>
            </a:r>
            <a:r>
              <a:rPr lang="en-US" dirty="0" err="1"/>
              <a:t>matlab</a:t>
            </a:r>
            <a:endParaRPr lang="en-US" dirty="0"/>
          </a:p>
          <a:p>
            <a:pPr marL="628650" lvl="1" indent="-171450">
              <a:buFont typeface="Arial" panose="020B0604020202020204" pitchFamily="34" charset="0"/>
              <a:buChar char="•"/>
            </a:pPr>
            <a:r>
              <a:rPr lang="en-US" dirty="0"/>
              <a:t>Plenty of trial and error</a:t>
            </a:r>
          </a:p>
          <a:p>
            <a:pPr marL="628650" lvl="1"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2A981B19-0432-4742-BE89-0BB1ADCDFE49}" type="slidenum">
              <a:rPr lang="en-US" smtClean="0"/>
              <a:t>26</a:t>
            </a:fld>
            <a:endParaRPr lang="en-US"/>
          </a:p>
        </p:txBody>
      </p:sp>
    </p:spTree>
    <p:extLst>
      <p:ext uri="{BB962C8B-B14F-4D97-AF65-F5344CB8AC3E}">
        <p14:creationId xmlns:p14="http://schemas.microsoft.com/office/powerpoint/2010/main" val="36175448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628650" lvl="1" indent="-171450">
              <a:buFont typeface="Arial" panose="020B0604020202020204" pitchFamily="34" charset="0"/>
              <a:buChar char="•"/>
            </a:pPr>
            <a:r>
              <a:rPr lang="en-US" dirty="0"/>
              <a:t>From MODELING OF SPACE SHUTTLE ORBITER WASTE WATER DUMPS</a:t>
            </a:r>
          </a:p>
          <a:p>
            <a:pPr marL="628650" lvl="1" indent="-171450">
              <a:buFont typeface="Arial" panose="020B0604020202020204" pitchFamily="34" charset="0"/>
              <a:buChar char="•"/>
            </a:pPr>
            <a:r>
              <a:rPr lang="en-US" dirty="0"/>
              <a:t>Once density over path is known can use drag equations to determine other cloud parameters</a:t>
            </a:r>
          </a:p>
          <a:p>
            <a:pPr marL="628650" lvl="1" indent="-171450">
              <a:buFont typeface="Arial" panose="020B0604020202020204" pitchFamily="34" charset="0"/>
              <a:buChar char="•"/>
            </a:pPr>
            <a:r>
              <a:rPr lang="en-US" dirty="0"/>
              <a:t>Begin from minimum cloud requirements then adjust for 20-40ft of safety</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Adiabatic Compression of the PCMI,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Dynamic pressure of the impact, will that compression lead to dissociation, does it limit cloud length?</a:t>
            </a:r>
          </a:p>
          <a:p>
            <a:pPr marL="628650" lvl="1"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7840EF01-2F71-40C9-B495-6369F444B014}" type="slidenum">
              <a:rPr lang="en-US" smtClean="0"/>
              <a:t>27</a:t>
            </a:fld>
            <a:endParaRPr lang="en-US"/>
          </a:p>
        </p:txBody>
      </p:sp>
    </p:spTree>
    <p:extLst>
      <p:ext uri="{BB962C8B-B14F-4D97-AF65-F5344CB8AC3E}">
        <p14:creationId xmlns:p14="http://schemas.microsoft.com/office/powerpoint/2010/main" val="35874125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Nasa </a:t>
            </a:r>
            <a:r>
              <a:rPr lang="en-US" dirty="0" err="1"/>
              <a:t>miro</a:t>
            </a:r>
            <a:r>
              <a:rPr lang="en-US" dirty="0"/>
              <a:t> project </a:t>
            </a:r>
          </a:p>
        </p:txBody>
      </p:sp>
      <p:sp>
        <p:nvSpPr>
          <p:cNvPr id="4" name="Slide Number Placeholder 3"/>
          <p:cNvSpPr>
            <a:spLocks noGrp="1"/>
          </p:cNvSpPr>
          <p:nvPr>
            <p:ph type="sldNum" sz="quarter" idx="5"/>
          </p:nvPr>
        </p:nvSpPr>
        <p:spPr/>
        <p:txBody>
          <a:bodyPr/>
          <a:lstStyle/>
          <a:p>
            <a:fld id="{2A981B19-0432-4742-BE89-0BB1ADCDFE49}" type="slidenum">
              <a:rPr lang="en-US" smtClean="0"/>
              <a:t>28</a:t>
            </a:fld>
            <a:endParaRPr lang="en-US"/>
          </a:p>
        </p:txBody>
      </p:sp>
    </p:spTree>
    <p:extLst>
      <p:ext uri="{BB962C8B-B14F-4D97-AF65-F5344CB8AC3E}">
        <p14:creationId xmlns:p14="http://schemas.microsoft.com/office/powerpoint/2010/main" val="18534336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What is orbital debris?</a:t>
            </a:r>
          </a:p>
          <a:p>
            <a:pPr marL="171450" indent="-171450">
              <a:buFont typeface="Arial" panose="020B0604020202020204" pitchFamily="34" charset="0"/>
              <a:buChar char="•"/>
            </a:pPr>
            <a:r>
              <a:rPr lang="en-US" dirty="0"/>
              <a:t>Current Solutions</a:t>
            </a:r>
          </a:p>
          <a:p>
            <a:endParaRPr lang="en-US" dirty="0"/>
          </a:p>
        </p:txBody>
      </p:sp>
      <p:sp>
        <p:nvSpPr>
          <p:cNvPr id="4" name="Slide Number Placeholder 3"/>
          <p:cNvSpPr>
            <a:spLocks noGrp="1"/>
          </p:cNvSpPr>
          <p:nvPr>
            <p:ph type="sldNum" sz="quarter" idx="5"/>
          </p:nvPr>
        </p:nvSpPr>
        <p:spPr/>
        <p:txBody>
          <a:bodyPr/>
          <a:lstStyle/>
          <a:p>
            <a:fld id="{2A981B19-0432-4742-BE89-0BB1ADCDFE49}" type="slidenum">
              <a:rPr lang="en-US" smtClean="0"/>
              <a:t>3</a:t>
            </a:fld>
            <a:endParaRPr lang="en-US"/>
          </a:p>
        </p:txBody>
      </p:sp>
    </p:spTree>
    <p:extLst>
      <p:ext uri="{BB962C8B-B14F-4D97-AF65-F5344CB8AC3E}">
        <p14:creationId xmlns:p14="http://schemas.microsoft.com/office/powerpoint/2010/main" val="36048325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US" sz="1800" dirty="0">
                <a:effectLst/>
                <a:latin typeface="Times New Roman" panose="02020603050405020304" pitchFamily="18" charset="0"/>
                <a:ea typeface="Calibri" panose="020F0502020204030204" pitchFamily="34" charset="0"/>
              </a:rPr>
              <a:t>That collision is a key example of the growing problem of orbital debris</a:t>
            </a:r>
          </a:p>
          <a:p>
            <a:pPr marL="285750" indent="-285750">
              <a:buFont typeface="Arial" panose="020B0604020202020204" pitchFamily="34" charset="0"/>
              <a:buChar char="•"/>
            </a:pPr>
            <a:r>
              <a:rPr lang="en-US" sz="1800" dirty="0">
                <a:effectLst/>
                <a:latin typeface="Times New Roman" panose="02020603050405020304" pitchFamily="18" charset="0"/>
                <a:ea typeface="Calibri" panose="020F0502020204030204" pitchFamily="34" charset="0"/>
              </a:rPr>
              <a:t>As overall space object mass grows each year, the density of such can become high enough that collisions between objects generate more objects cascading into further collisions and generating an eventual cloud of debris surrounding the Earth</a:t>
            </a:r>
          </a:p>
          <a:p>
            <a:r>
              <a:rPr lang="en-US" dirty="0"/>
              <a:t>Objects left in orbit after serving their function</a:t>
            </a:r>
            <a:endParaRPr lang="en-US" sz="2800" dirty="0"/>
          </a:p>
          <a:p>
            <a:r>
              <a:rPr lang="en-US" sz="2800" dirty="0"/>
              <a:t>Existing problem since 1957</a:t>
            </a:r>
          </a:p>
          <a:p>
            <a:pPr lvl="1"/>
            <a:r>
              <a:rPr lang="en-US" dirty="0"/>
              <a:t>Sputnik I</a:t>
            </a:r>
          </a:p>
          <a:p>
            <a:r>
              <a:rPr lang="en-US" dirty="0"/>
              <a:t>Different types and categories</a:t>
            </a:r>
          </a:p>
          <a:p>
            <a:pPr marL="285750" indent="-2857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2A981B19-0432-4742-BE89-0BB1ADCDFE49}" type="slidenum">
              <a:rPr lang="en-US" smtClean="0"/>
              <a:t>4</a:t>
            </a:fld>
            <a:endParaRPr lang="en-US"/>
          </a:p>
        </p:txBody>
      </p:sp>
    </p:spTree>
    <p:extLst>
      <p:ext uri="{BB962C8B-B14F-4D97-AF65-F5344CB8AC3E}">
        <p14:creationId xmlns:p14="http://schemas.microsoft.com/office/powerpoint/2010/main" val="4520788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Ido</a:t>
            </a:r>
          </a:p>
          <a:p>
            <a:pPr lvl="1"/>
            <a:r>
              <a:rPr lang="en-US" dirty="0"/>
              <a:t>Spent rocket stages</a:t>
            </a:r>
          </a:p>
          <a:p>
            <a:pPr lvl="1"/>
            <a:r>
              <a:rPr lang="en-US" dirty="0"/>
              <a:t>Defunct satellites</a:t>
            </a:r>
          </a:p>
          <a:p>
            <a:pPr marL="171450" indent="-171450">
              <a:buFont typeface="Arial" panose="020B0604020202020204" pitchFamily="34" charset="0"/>
              <a:buChar char="•"/>
            </a:pPr>
            <a:r>
              <a:rPr lang="en-US" dirty="0"/>
              <a:t>CF</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Large pieces of IDO</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Undetermined mass, shape, and density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LNT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&lt; 10 cm fragments of IDO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Cannot be detected or regularly tracked</a:t>
            </a:r>
          </a:p>
          <a:p>
            <a:pPr marL="171450" indent="-171450">
              <a:buFont typeface="Arial" panose="020B0604020202020204" pitchFamily="34" charset="0"/>
              <a:buChar char="•"/>
            </a:pPr>
            <a:r>
              <a:rPr lang="en-US" dirty="0"/>
              <a:t>Collisions of IDO or operational objects generate CF and LNT</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Remediation for LNT and CF are relatively complex and expensive</a:t>
            </a:r>
          </a:p>
          <a:p>
            <a:pPr marL="171450" indent="-171450">
              <a:buFont typeface="Arial" panose="020B0604020202020204" pitchFamily="34" charset="0"/>
              <a:buChar char="•"/>
            </a:pPr>
            <a:r>
              <a:rPr lang="en-US" dirty="0"/>
              <a:t>Typically involving sweepers or lasers</a:t>
            </a:r>
          </a:p>
          <a:p>
            <a:pPr marL="171450" indent="-171450">
              <a:buFont typeface="Arial" panose="020B0604020202020204" pitchFamily="34" charset="0"/>
              <a:buChar char="•"/>
            </a:pPr>
            <a:r>
              <a:rPr lang="en-US" dirty="0"/>
              <a:t>Will not be considered due to complexity and cost</a:t>
            </a:r>
          </a:p>
          <a:p>
            <a:pPr marL="171450" indent="-171450">
              <a:buFont typeface="Arial" panose="020B0604020202020204" pitchFamily="34" charset="0"/>
              <a:buChar char="•"/>
            </a:pPr>
            <a:r>
              <a:rPr lang="en-US" dirty="0"/>
              <a:t>But if tracking technologies are improved, the proposed method could also remove the debris</a:t>
            </a:r>
          </a:p>
          <a:p>
            <a:pPr marL="171450" indent="-171450">
              <a:buFont typeface="Arial" panose="020B0604020202020204" pitchFamily="34" charset="0"/>
              <a:buChar char="•"/>
            </a:pPr>
            <a:r>
              <a:rPr lang="en-US" dirty="0"/>
              <a:t>Removing IDO mitigates LNT and CF production</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IDO preferable target </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b="0" i="0" dirty="0">
                <a:solidFill>
                  <a:srgbClr val="222222"/>
                </a:solidFill>
                <a:effectLst/>
                <a:latin typeface="Arial" panose="020B0604020202020204" pitchFamily="34" charset="0"/>
              </a:rPr>
              <a:t>"In Cluster 850 (C850), conjunctions within 5 km occur on average of about once a day, with the closest miss over the last four years being 87 m with a relative velocity of typically 12 km/s. If a collision were to occur between two objects in this cluster, the catalog population could double in an instant with the liberation of roughly 16,000 trackable fragments and 200,000 or more of non-trackable particles potentially lethal in case of collisions (LNT).“</a:t>
            </a:r>
          </a:p>
          <a:p>
            <a:r>
              <a:rPr lang="en-US" dirty="0"/>
              <a:t>Spent Payload Assist Module – Delta (PAM-D)</a:t>
            </a:r>
          </a:p>
          <a:p>
            <a:pPr lvl="1"/>
            <a:r>
              <a:rPr lang="en-US" dirty="0"/>
              <a:t>Rocket body, a stage of a launch vehicle</a:t>
            </a:r>
          </a:p>
          <a:p>
            <a:pPr lvl="1"/>
            <a:r>
              <a:rPr lang="en-US" dirty="0"/>
              <a:t>STAR-48</a:t>
            </a:r>
          </a:p>
          <a:p>
            <a:pPr lvl="2"/>
            <a:r>
              <a:rPr lang="en-US" dirty="0"/>
              <a:t>Solid rocket motor (SRM)</a:t>
            </a:r>
          </a:p>
          <a:p>
            <a:pPr lvl="2"/>
            <a:r>
              <a:rPr lang="en-US" dirty="0"/>
              <a:t>Mass around 110 kg after burnout</a:t>
            </a:r>
          </a:p>
          <a:p>
            <a:pPr lvl="2"/>
            <a:r>
              <a:rPr lang="en-US" dirty="0"/>
              <a:t>1.2 m in diameter </a:t>
            </a:r>
          </a:p>
          <a:p>
            <a:pPr lvl="2"/>
            <a:r>
              <a:rPr lang="en-US" dirty="0"/>
              <a:t>2 m in length</a:t>
            </a:r>
          </a:p>
          <a:p>
            <a:pPr lvl="2"/>
            <a:r>
              <a:rPr lang="en-US" dirty="0"/>
              <a:t>Titanium casing and phenolic nozzle</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2A981B19-0432-4742-BE89-0BB1ADCDFE49}" type="slidenum">
              <a:rPr lang="en-US" smtClean="0"/>
              <a:t>5</a:t>
            </a:fld>
            <a:endParaRPr lang="en-US"/>
          </a:p>
        </p:txBody>
      </p:sp>
    </p:spTree>
    <p:extLst>
      <p:ext uri="{BB962C8B-B14F-4D97-AF65-F5344CB8AC3E}">
        <p14:creationId xmlns:p14="http://schemas.microsoft.com/office/powerpoint/2010/main" val="4274119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US" sz="1800" dirty="0">
                <a:effectLst/>
                <a:latin typeface="Times New Roman" panose="02020603050405020304" pitchFamily="18" charset="0"/>
                <a:ea typeface="Calibri" panose="020F0502020204030204" pitchFamily="34" charset="0"/>
              </a:rPr>
              <a:t>Sat design</a:t>
            </a:r>
          </a:p>
          <a:p>
            <a:pPr marL="742950" lvl="1" indent="-285750">
              <a:buFont typeface="Arial" panose="020B0604020202020204" pitchFamily="34" charset="0"/>
              <a:buChar char="•"/>
            </a:pPr>
            <a:r>
              <a:rPr lang="en-US" sz="1800" dirty="0">
                <a:effectLst/>
                <a:latin typeface="Times New Roman" panose="02020603050405020304" pitchFamily="18" charset="0"/>
                <a:ea typeface="Calibri" panose="020F0502020204030204" pitchFamily="34" charset="0"/>
              </a:rPr>
              <a:t>Making walls more robust so that they can withstand impacts </a:t>
            </a:r>
          </a:p>
          <a:p>
            <a:pPr marL="285750" lvl="0" indent="-285750">
              <a:buFont typeface="Arial" panose="020B0604020202020204" pitchFamily="34" charset="0"/>
              <a:buChar char="•"/>
            </a:pPr>
            <a:r>
              <a:rPr lang="en-US" sz="1800" dirty="0">
                <a:effectLst/>
                <a:latin typeface="Times New Roman" panose="02020603050405020304" pitchFamily="18" charset="0"/>
                <a:ea typeface="Calibri" panose="020F0502020204030204" pitchFamily="34" charset="0"/>
              </a:rPr>
              <a:t>Orbit selection</a:t>
            </a:r>
          </a:p>
          <a:p>
            <a:pPr marL="742950" lvl="1" indent="-285750">
              <a:buFont typeface="Arial" panose="020B0604020202020204" pitchFamily="34" charset="0"/>
              <a:buChar char="•"/>
            </a:pPr>
            <a:r>
              <a:rPr lang="en-US" sz="1800" dirty="0">
                <a:effectLst/>
                <a:latin typeface="Times New Roman" panose="02020603050405020304" pitchFamily="18" charset="0"/>
                <a:ea typeface="Calibri" panose="020F0502020204030204" pitchFamily="34" charset="0"/>
              </a:rPr>
              <a:t>Selecting orbital regime with less debris so collisions are less likely </a:t>
            </a:r>
          </a:p>
          <a:p>
            <a:pPr marL="285750" lvl="0" indent="-285750">
              <a:buFont typeface="Arial" panose="020B0604020202020204" pitchFamily="34" charset="0"/>
              <a:buChar char="•"/>
            </a:pPr>
            <a:r>
              <a:rPr lang="en-US" sz="1800" dirty="0">
                <a:effectLst/>
                <a:latin typeface="Times New Roman" panose="02020603050405020304" pitchFamily="18" charset="0"/>
                <a:ea typeface="Calibri" panose="020F0502020204030204" pitchFamily="34" charset="0"/>
              </a:rPr>
              <a:t>Post mission disposal</a:t>
            </a:r>
          </a:p>
          <a:p>
            <a:pPr marL="742950" lvl="1" indent="-285750">
              <a:buFont typeface="Arial" panose="020B0604020202020204" pitchFamily="34" charset="0"/>
              <a:buChar char="•"/>
            </a:pPr>
            <a:r>
              <a:rPr lang="en-US" sz="1800" dirty="0">
                <a:effectLst/>
                <a:latin typeface="Times New Roman" panose="02020603050405020304" pitchFamily="18" charset="0"/>
                <a:ea typeface="Calibri" panose="020F0502020204030204" pitchFamily="34" charset="0"/>
              </a:rPr>
              <a:t>A plan in place to deorbit the object after the mission concludes</a:t>
            </a:r>
          </a:p>
          <a:p>
            <a:pPr marL="285750" lvl="0" indent="-285750">
              <a:buFont typeface="Arial" panose="020B0604020202020204" pitchFamily="34" charset="0"/>
              <a:buChar char="•"/>
            </a:pPr>
            <a:r>
              <a:rPr lang="en-US" sz="1800" dirty="0">
                <a:effectLst/>
                <a:latin typeface="Times New Roman" panose="02020603050405020304" pitchFamily="18" charset="0"/>
                <a:ea typeface="Calibri" panose="020F0502020204030204" pitchFamily="34" charset="0"/>
              </a:rPr>
              <a:t>Collision avoidance</a:t>
            </a:r>
          </a:p>
          <a:p>
            <a:pPr marL="742950" lvl="1" indent="-285750">
              <a:buFont typeface="Arial" panose="020B0604020202020204" pitchFamily="34" charset="0"/>
              <a:buChar char="•"/>
            </a:pPr>
            <a:r>
              <a:rPr lang="en-US" sz="1800" dirty="0">
                <a:effectLst/>
                <a:latin typeface="Times New Roman" panose="02020603050405020304" pitchFamily="18" charset="0"/>
                <a:ea typeface="Calibri" panose="020F0502020204030204" pitchFamily="34" charset="0"/>
              </a:rPr>
              <a:t>Maneuvering the object to avoid collisions</a:t>
            </a:r>
          </a:p>
          <a:p>
            <a:pPr marL="742950" lvl="1" indent="-285750">
              <a:buFont typeface="Arial" panose="020B0604020202020204" pitchFamily="34" charset="0"/>
              <a:buChar char="•"/>
            </a:pPr>
            <a:endParaRPr lang="en-US" sz="1800" dirty="0">
              <a:effectLst/>
              <a:latin typeface="Times New Roman" panose="02020603050405020304" pitchFamily="18" charset="0"/>
              <a:ea typeface="Calibri" panose="020F0502020204030204" pitchFamily="34" charset="0"/>
            </a:endParaRPr>
          </a:p>
          <a:p>
            <a:pPr marL="171450" indent="-171450">
              <a:buFont typeface="Arial" panose="020B0604020202020204" pitchFamily="34" charset="0"/>
              <a:buChar char="•"/>
            </a:pPr>
            <a:r>
              <a:rPr lang="en-US" sz="1800" dirty="0">
                <a:effectLst/>
                <a:latin typeface="Times New Roman" panose="02020603050405020304" pitchFamily="18" charset="0"/>
                <a:ea typeface="Calibri" panose="020F0502020204030204" pitchFamily="34" charset="0"/>
              </a:rPr>
              <a:t>Several voluntary standards and guidelines have already been developed, that are reflected in the national legislation and documents of the space agencies</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2A981B19-0432-4742-BE89-0BB1ADCDFE49}" type="slidenum">
              <a:rPr lang="en-US" smtClean="0"/>
              <a:t>6</a:t>
            </a:fld>
            <a:endParaRPr lang="en-US"/>
          </a:p>
        </p:txBody>
      </p:sp>
    </p:spTree>
    <p:extLst>
      <p:ext uri="{BB962C8B-B14F-4D97-AF65-F5344CB8AC3E}">
        <p14:creationId xmlns:p14="http://schemas.microsoft.com/office/powerpoint/2010/main" val="18311797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Remediation is the solution</a:t>
            </a:r>
          </a:p>
          <a:p>
            <a:pPr marL="171450" indent="-171450">
              <a:buFont typeface="Arial" panose="020B0604020202020204" pitchFamily="34" charset="0"/>
              <a:buChar char="•"/>
            </a:pPr>
            <a:r>
              <a:rPr lang="en-US" sz="1800" dirty="0">
                <a:effectLst/>
                <a:latin typeface="Times New Roman" panose="02020603050405020304" pitchFamily="18" charset="0"/>
                <a:ea typeface="Calibri" panose="020F0502020204030204" pitchFamily="34" charset="0"/>
              </a:rPr>
              <a:t>Although mitigation is vital to keep the number of objects as low as possible, a study conducted by NASA Orbital Debris Program Office (ODPO) demonstrated with a robust model that even if no future launches occurred collisions between existing satellites would increase debris population faster than atmospheric drag would remove objects [7]. </a:t>
            </a:r>
          </a:p>
          <a:p>
            <a:pPr marL="171450" indent="-171450">
              <a:buFont typeface="Arial" panose="020B0604020202020204" pitchFamily="34" charset="0"/>
              <a:buChar char="•"/>
            </a:pPr>
            <a:r>
              <a:rPr lang="en-US" sz="1800" dirty="0">
                <a:effectLst/>
                <a:latin typeface="Times New Roman" panose="02020603050405020304" pitchFamily="18" charset="0"/>
                <a:ea typeface="Calibri" panose="020F0502020204030204" pitchFamily="34" charset="0"/>
              </a:rPr>
              <a:t>Existing studies show that even to stabilize the situation with space debris, at least five large objects need to be removed from orbit every year</a:t>
            </a:r>
          </a:p>
          <a:p>
            <a:pPr marL="171450" indent="-171450">
              <a:buFont typeface="Arial" panose="020B0604020202020204" pitchFamily="34" charset="0"/>
              <a:buChar char="•"/>
            </a:pPr>
            <a:r>
              <a:rPr lang="en-US" sz="1800" dirty="0">
                <a:effectLst/>
                <a:latin typeface="Times New Roman" panose="02020603050405020304" pitchFamily="18" charset="0"/>
                <a:ea typeface="Calibri" panose="020F0502020204030204" pitchFamily="34" charset="0"/>
              </a:rPr>
              <a:t>Making Kessler syndrome our reality </a:t>
            </a:r>
          </a:p>
          <a:p>
            <a:pPr marL="171450" indent="-171450">
              <a:buFont typeface="Arial" panose="020B0604020202020204" pitchFamily="34" charset="0"/>
              <a:buChar char="•"/>
            </a:pPr>
            <a:r>
              <a:rPr lang="en-US" sz="1800" dirty="0">
                <a:effectLst/>
                <a:latin typeface="Times New Roman" panose="02020603050405020304" pitchFamily="18" charset="0"/>
                <a:ea typeface="Calibri" panose="020F0502020204030204" pitchFamily="34" charset="0"/>
              </a:rPr>
              <a:t>Can be accelerated by ASAT</a:t>
            </a:r>
          </a:p>
          <a:p>
            <a:pPr marL="171450" indent="-171450">
              <a:buFont typeface="Arial" panose="020B0604020202020204" pitchFamily="34" charset="0"/>
              <a:buChar char="•"/>
            </a:pPr>
            <a:r>
              <a:rPr lang="en-US" sz="1800" dirty="0">
                <a:effectLst/>
                <a:latin typeface="Times New Roman" panose="02020603050405020304" pitchFamily="18" charset="0"/>
                <a:ea typeface="Calibri" panose="020F0502020204030204" pitchFamily="34" charset="0"/>
              </a:rPr>
              <a:t>There are several </a:t>
            </a:r>
            <a:r>
              <a:rPr lang="en-US" sz="1800" dirty="0" err="1">
                <a:effectLst/>
                <a:latin typeface="Times New Roman" panose="02020603050405020304" pitchFamily="18" charset="0"/>
                <a:ea typeface="Calibri" panose="020F0502020204030204" pitchFamily="34" charset="0"/>
              </a:rPr>
              <a:t>adr</a:t>
            </a:r>
            <a:r>
              <a:rPr lang="en-US" sz="1800" dirty="0">
                <a:effectLst/>
                <a:latin typeface="Times New Roman" panose="02020603050405020304" pitchFamily="18" charset="0"/>
                <a:ea typeface="Calibri" panose="020F0502020204030204" pitchFamily="34" charset="0"/>
              </a:rPr>
              <a:t> methods</a:t>
            </a:r>
          </a:p>
          <a:p>
            <a:pPr marL="171450" indent="-171450">
              <a:buFont typeface="Arial" panose="020B0604020202020204" pitchFamily="34" charset="0"/>
              <a:buChar char="•"/>
            </a:pPr>
            <a:r>
              <a:rPr lang="en-US" sz="1800" dirty="0">
                <a:effectLst/>
                <a:latin typeface="Times New Roman" panose="02020603050405020304" pitchFamily="18" charset="0"/>
                <a:ea typeface="Calibri" panose="020F0502020204030204" pitchFamily="34" charset="0"/>
              </a:rPr>
              <a:t>Plans for satellite constellations mean LEO has to be as clean as possible</a:t>
            </a:r>
          </a:p>
          <a:p>
            <a:r>
              <a:rPr lang="en-US" dirty="0"/>
              <a:t>Robotic Arms</a:t>
            </a:r>
          </a:p>
          <a:p>
            <a:r>
              <a:rPr lang="en-US" kern="0" dirty="0"/>
              <a:t>Tethers</a:t>
            </a:r>
          </a:p>
          <a:p>
            <a:r>
              <a:rPr lang="en-US" dirty="0"/>
              <a:t>Ion Beams</a:t>
            </a:r>
          </a:p>
          <a:p>
            <a:r>
              <a:rPr lang="en-US" kern="0" dirty="0"/>
              <a:t>Cloud of particles aka propulsive tug</a:t>
            </a:r>
          </a:p>
          <a:p>
            <a:pPr lvl="1"/>
            <a:r>
              <a:rPr lang="en-US" dirty="0"/>
              <a:t>Particle Momentum Cloud Interceptor (PCMI)</a:t>
            </a:r>
          </a:p>
          <a:p>
            <a:pPr lvl="1"/>
            <a:endParaRPr lang="en-US" kern="0" dirty="0"/>
          </a:p>
          <a:p>
            <a:pPr marL="171450" indent="-171450">
              <a:buFont typeface="Arial" panose="020B0604020202020204" pitchFamily="34" charset="0"/>
              <a:buChar char="•"/>
            </a:pPr>
            <a:r>
              <a:rPr lang="en-US" dirty="0"/>
              <a:t>There are plenty of other methods but most are hindered by technical complexity at cost</a:t>
            </a:r>
          </a:p>
          <a:p>
            <a:pPr marL="171450" indent="-171450">
              <a:buFont typeface="Arial" panose="020B0604020202020204" pitchFamily="34" charset="0"/>
              <a:buChar char="•"/>
            </a:pPr>
            <a:r>
              <a:rPr lang="en-US" dirty="0"/>
              <a:t>Clouds of particles,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 chemical or ion thrust used to decelerate targeted debris so that its change in velocity results in the debris being deorbited</a:t>
            </a:r>
          </a:p>
          <a:p>
            <a:pPr marL="628650" lvl="1" indent="-171450">
              <a:buFont typeface="Arial" panose="020B0604020202020204" pitchFamily="34" charset="0"/>
              <a:buChar char="•"/>
            </a:pPr>
            <a:r>
              <a:rPr lang="en-US" dirty="0"/>
              <a:t> typically generated by a propulsive method, </a:t>
            </a:r>
          </a:p>
          <a:p>
            <a:pPr marL="628650" lvl="1" indent="-171450">
              <a:buFont typeface="Arial" panose="020B0604020202020204" pitchFamily="34" charset="0"/>
              <a:buChar char="•"/>
            </a:pPr>
            <a:r>
              <a:rPr lang="en-US" dirty="0"/>
              <a:t>are relatively cheap,</a:t>
            </a:r>
          </a:p>
          <a:p>
            <a:pPr marL="628650" lvl="1" indent="-171450">
              <a:buFont typeface="Arial" panose="020B0604020202020204" pitchFamily="34" charset="0"/>
              <a:buChar char="•"/>
            </a:pPr>
            <a:r>
              <a:rPr lang="en-US" dirty="0"/>
              <a:t> low in complexity,</a:t>
            </a:r>
          </a:p>
          <a:p>
            <a:pPr marL="628650" lvl="1" indent="-171450">
              <a:buFont typeface="Arial" panose="020B0604020202020204" pitchFamily="34" charset="0"/>
              <a:buChar char="•"/>
            </a:pPr>
            <a:r>
              <a:rPr lang="en-US" dirty="0"/>
              <a:t> and lower risks of accidental collisions</a:t>
            </a:r>
          </a:p>
          <a:p>
            <a:pPr lvl="1"/>
            <a:endParaRPr lang="en-US" kern="0" dirty="0"/>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2A981B19-0432-4742-BE89-0BB1ADCDFE49}" type="slidenum">
              <a:rPr lang="en-US" smtClean="0"/>
              <a:t>7</a:t>
            </a:fld>
            <a:endParaRPr lang="en-US"/>
          </a:p>
        </p:txBody>
      </p:sp>
    </p:spTree>
    <p:extLst>
      <p:ext uri="{BB962C8B-B14F-4D97-AF65-F5344CB8AC3E}">
        <p14:creationId xmlns:p14="http://schemas.microsoft.com/office/powerpoint/2010/main" val="32648307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SzPct val="100000"/>
              <a:buNone/>
            </a:pPr>
            <a:r>
              <a:rPr lang="en-US" kern="0" dirty="0"/>
              <a:t>Typical Phases of ADR</a:t>
            </a:r>
          </a:p>
          <a:p>
            <a:pPr marL="514350" indent="-514350">
              <a:buSzPct val="100000"/>
              <a:buFont typeface="+mj-lt"/>
              <a:buAutoNum type="arabicPeriod"/>
            </a:pPr>
            <a:r>
              <a:rPr lang="en-US" kern="0" dirty="0"/>
              <a:t>Identifying target debris</a:t>
            </a:r>
          </a:p>
          <a:p>
            <a:pPr marL="514350" indent="-514350">
              <a:buSzPct val="100000"/>
              <a:buFont typeface="+mj-lt"/>
              <a:buAutoNum type="arabicPeriod"/>
            </a:pPr>
            <a:r>
              <a:rPr lang="en-US" kern="0" dirty="0"/>
              <a:t>Launching a spacecraft</a:t>
            </a:r>
          </a:p>
          <a:p>
            <a:pPr marL="514350" indent="-514350">
              <a:buSzPct val="100000"/>
              <a:buFont typeface="+mj-lt"/>
              <a:buAutoNum type="arabicPeriod"/>
            </a:pPr>
            <a:r>
              <a:rPr lang="en-US" kern="0" dirty="0"/>
              <a:t>Rendezvous with debris</a:t>
            </a:r>
          </a:p>
          <a:p>
            <a:pPr marL="514350" indent="-514350">
              <a:buSzPct val="100000"/>
              <a:buFont typeface="+mj-lt"/>
              <a:buAutoNum type="arabicPeriod"/>
            </a:pPr>
            <a:r>
              <a:rPr lang="en-US" kern="0" dirty="0"/>
              <a:t>Contact or contactless ADR</a:t>
            </a:r>
          </a:p>
          <a:p>
            <a:pPr marL="514350" indent="-514350">
              <a:buSzPct val="100000"/>
              <a:buFont typeface="+mj-lt"/>
              <a:buAutoNum type="arabicPeriod"/>
            </a:pPr>
            <a:r>
              <a:rPr lang="en-US" kern="0" dirty="0"/>
              <a:t>Re-entry or separation of debris</a:t>
            </a:r>
          </a:p>
          <a:p>
            <a:pPr marL="514350" indent="-514350">
              <a:buSzPct val="100000"/>
              <a:buFont typeface="+mj-lt"/>
              <a:buAutoNum type="arabicPeriod"/>
            </a:pPr>
            <a:r>
              <a:rPr lang="en-US" kern="0" dirty="0"/>
              <a:t>Debris deorbits</a:t>
            </a:r>
          </a:p>
          <a:p>
            <a:endParaRPr lang="en-US" dirty="0"/>
          </a:p>
        </p:txBody>
      </p:sp>
      <p:sp>
        <p:nvSpPr>
          <p:cNvPr id="4" name="Slide Number Placeholder 3"/>
          <p:cNvSpPr>
            <a:spLocks noGrp="1"/>
          </p:cNvSpPr>
          <p:nvPr>
            <p:ph type="sldNum" sz="quarter" idx="5"/>
          </p:nvPr>
        </p:nvSpPr>
        <p:spPr/>
        <p:txBody>
          <a:bodyPr/>
          <a:lstStyle/>
          <a:p>
            <a:fld id="{2A981B19-0432-4742-BE89-0BB1ADCDFE49}" type="slidenum">
              <a:rPr lang="en-US" smtClean="0"/>
              <a:t>8</a:t>
            </a:fld>
            <a:endParaRPr lang="en-US"/>
          </a:p>
        </p:txBody>
      </p:sp>
    </p:spTree>
    <p:extLst>
      <p:ext uri="{BB962C8B-B14F-4D97-AF65-F5344CB8AC3E}">
        <p14:creationId xmlns:p14="http://schemas.microsoft.com/office/powerpoint/2010/main" val="42226026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SzPct val="100000"/>
              <a:buNone/>
            </a:pPr>
            <a:r>
              <a:rPr lang="en-US" kern="0" dirty="0"/>
              <a:t>Typical Phases of ADR</a:t>
            </a:r>
          </a:p>
          <a:p>
            <a:pPr marL="514350" indent="-514350">
              <a:buSzPct val="100000"/>
              <a:buFont typeface="+mj-lt"/>
              <a:buAutoNum type="arabicPeriod"/>
            </a:pPr>
            <a:r>
              <a:rPr lang="en-US" kern="0" dirty="0"/>
              <a:t>Identifying target debris</a:t>
            </a:r>
          </a:p>
          <a:p>
            <a:pPr marL="514350" indent="-514350">
              <a:buSzPct val="100000"/>
              <a:buFont typeface="+mj-lt"/>
              <a:buAutoNum type="arabicPeriod"/>
            </a:pPr>
            <a:r>
              <a:rPr lang="en-US" kern="0" dirty="0"/>
              <a:t>Launching a spacecraft</a:t>
            </a:r>
          </a:p>
          <a:p>
            <a:pPr marL="514350" indent="-514350">
              <a:buSzPct val="100000"/>
              <a:buFont typeface="+mj-lt"/>
              <a:buAutoNum type="arabicPeriod"/>
            </a:pPr>
            <a:r>
              <a:rPr lang="en-US" kern="0" dirty="0"/>
              <a:t>Rendezvous with debris</a:t>
            </a:r>
          </a:p>
          <a:p>
            <a:pPr marL="514350" indent="-514350">
              <a:buSzPct val="100000"/>
              <a:buFont typeface="+mj-lt"/>
              <a:buAutoNum type="arabicPeriod"/>
            </a:pPr>
            <a:r>
              <a:rPr lang="en-US" kern="0" dirty="0"/>
              <a:t>Contact or contactless ADR</a:t>
            </a:r>
          </a:p>
          <a:p>
            <a:pPr marL="514350" indent="-514350">
              <a:buSzPct val="100000"/>
              <a:buFont typeface="+mj-lt"/>
              <a:buAutoNum type="arabicPeriod"/>
            </a:pPr>
            <a:r>
              <a:rPr lang="en-US" kern="0" dirty="0"/>
              <a:t>Re-entry or separation of debris</a:t>
            </a:r>
          </a:p>
          <a:p>
            <a:pPr marL="514350" indent="-514350">
              <a:buSzPct val="100000"/>
              <a:buFont typeface="+mj-lt"/>
              <a:buAutoNum type="arabicPeriod"/>
            </a:pPr>
            <a:r>
              <a:rPr lang="en-US" kern="0" dirty="0"/>
              <a:t>Debris deorbits</a:t>
            </a:r>
          </a:p>
          <a:p>
            <a:endParaRPr lang="en-US" dirty="0"/>
          </a:p>
        </p:txBody>
      </p:sp>
      <p:sp>
        <p:nvSpPr>
          <p:cNvPr id="4" name="Slide Number Placeholder 3"/>
          <p:cNvSpPr>
            <a:spLocks noGrp="1"/>
          </p:cNvSpPr>
          <p:nvPr>
            <p:ph type="sldNum" sz="quarter" idx="5"/>
          </p:nvPr>
        </p:nvSpPr>
        <p:spPr/>
        <p:txBody>
          <a:bodyPr/>
          <a:lstStyle/>
          <a:p>
            <a:fld id="{2A981B19-0432-4742-BE89-0BB1ADCDFE49}" type="slidenum">
              <a:rPr lang="en-US" smtClean="0"/>
              <a:t>9</a:t>
            </a:fld>
            <a:endParaRPr lang="en-US"/>
          </a:p>
        </p:txBody>
      </p:sp>
    </p:spTree>
    <p:extLst>
      <p:ext uri="{BB962C8B-B14F-4D97-AF65-F5344CB8AC3E}">
        <p14:creationId xmlns:p14="http://schemas.microsoft.com/office/powerpoint/2010/main" val="35079138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9.png"/><Relationship Id="rId3" Type="http://schemas.openxmlformats.org/officeDocument/2006/relationships/image" Target="../media/image2.png"/><Relationship Id="rId7" Type="http://schemas.openxmlformats.org/officeDocument/2006/relationships/image" Target="../media/image5.png"/><Relationship Id="rId12"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4.jpeg"/><Relationship Id="rId11" Type="http://schemas.microsoft.com/office/2007/relationships/hdphoto" Target="../media/hdphoto3.wdp"/><Relationship Id="rId5" Type="http://schemas.microsoft.com/office/2007/relationships/hdphoto" Target="../media/hdphoto1.wdp"/><Relationship Id="rId15" Type="http://schemas.openxmlformats.org/officeDocument/2006/relationships/image" Target="../media/image10.png"/><Relationship Id="rId10" Type="http://schemas.openxmlformats.org/officeDocument/2006/relationships/image" Target="../media/image7.png"/><Relationship Id="rId4" Type="http://schemas.openxmlformats.org/officeDocument/2006/relationships/image" Target="../media/image3.png"/><Relationship Id="rId9" Type="http://schemas.openxmlformats.org/officeDocument/2006/relationships/image" Target="../media/image6.png"/><Relationship Id="rId14" Type="http://schemas.microsoft.com/office/2007/relationships/hdphoto" Target="../media/hdphoto4.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D40C72-D90A-4571-8050-070C87A60BA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9896CC8-5C4C-4B87-A1C1-A9CDE52DF97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24D3842-6BD4-4153-B499-64FB354FE8F8}"/>
              </a:ext>
            </a:extLst>
          </p:cNvPr>
          <p:cNvSpPr>
            <a:spLocks noGrp="1"/>
          </p:cNvSpPr>
          <p:nvPr>
            <p:ph type="dt" sz="half" idx="10"/>
          </p:nvPr>
        </p:nvSpPr>
        <p:spPr/>
        <p:txBody>
          <a:bodyPr/>
          <a:lstStyle/>
          <a:p>
            <a:fld id="{E949E5A3-B676-45C5-9AE3-7171A79F5C98}" type="datetimeFigureOut">
              <a:rPr lang="en-US" smtClean="0"/>
              <a:t>4/22/2023</a:t>
            </a:fld>
            <a:endParaRPr lang="en-US"/>
          </a:p>
        </p:txBody>
      </p:sp>
      <p:sp>
        <p:nvSpPr>
          <p:cNvPr id="5" name="Footer Placeholder 4">
            <a:extLst>
              <a:ext uri="{FF2B5EF4-FFF2-40B4-BE49-F238E27FC236}">
                <a16:creationId xmlns:a16="http://schemas.microsoft.com/office/drawing/2014/main" id="{0E26664B-3DF3-4FA6-81B8-05DDF1B838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0660565-8AD2-4039-9B3D-340B57459173}"/>
              </a:ext>
            </a:extLst>
          </p:cNvPr>
          <p:cNvSpPr>
            <a:spLocks noGrp="1"/>
          </p:cNvSpPr>
          <p:nvPr>
            <p:ph type="sldNum" sz="quarter" idx="12"/>
          </p:nvPr>
        </p:nvSpPr>
        <p:spPr/>
        <p:txBody>
          <a:bodyPr/>
          <a:lstStyle/>
          <a:p>
            <a:fld id="{E7E35903-A449-46FD-8FFD-DC030C5D37D7}" type="slidenum">
              <a:rPr lang="en-US" smtClean="0"/>
              <a:t>‹#›</a:t>
            </a:fld>
            <a:endParaRPr lang="en-US"/>
          </a:p>
        </p:txBody>
      </p:sp>
    </p:spTree>
    <p:extLst>
      <p:ext uri="{BB962C8B-B14F-4D97-AF65-F5344CB8AC3E}">
        <p14:creationId xmlns:p14="http://schemas.microsoft.com/office/powerpoint/2010/main" val="37289754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EBB87E-EB69-48B9-B9E3-8D630CDDFFA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2072ADB-55A6-46DE-B2B4-FB8166A505C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38E09B1-E196-4253-B5BF-E282B6013C23}"/>
              </a:ext>
            </a:extLst>
          </p:cNvPr>
          <p:cNvSpPr>
            <a:spLocks noGrp="1"/>
          </p:cNvSpPr>
          <p:nvPr>
            <p:ph type="dt" sz="half" idx="10"/>
          </p:nvPr>
        </p:nvSpPr>
        <p:spPr/>
        <p:txBody>
          <a:bodyPr/>
          <a:lstStyle/>
          <a:p>
            <a:fld id="{E949E5A3-B676-45C5-9AE3-7171A79F5C98}" type="datetimeFigureOut">
              <a:rPr lang="en-US" smtClean="0"/>
              <a:t>4/22/2023</a:t>
            </a:fld>
            <a:endParaRPr lang="en-US"/>
          </a:p>
        </p:txBody>
      </p:sp>
      <p:sp>
        <p:nvSpPr>
          <p:cNvPr id="5" name="Footer Placeholder 4">
            <a:extLst>
              <a:ext uri="{FF2B5EF4-FFF2-40B4-BE49-F238E27FC236}">
                <a16:creationId xmlns:a16="http://schemas.microsoft.com/office/drawing/2014/main" id="{695B4787-B882-4E14-819C-E20AF5E6A63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612ECFD-A7A4-4903-B143-ADD37838AD28}"/>
              </a:ext>
            </a:extLst>
          </p:cNvPr>
          <p:cNvSpPr>
            <a:spLocks noGrp="1"/>
          </p:cNvSpPr>
          <p:nvPr>
            <p:ph type="sldNum" sz="quarter" idx="12"/>
          </p:nvPr>
        </p:nvSpPr>
        <p:spPr/>
        <p:txBody>
          <a:bodyPr/>
          <a:lstStyle/>
          <a:p>
            <a:fld id="{E7E35903-A449-46FD-8FFD-DC030C5D37D7}" type="slidenum">
              <a:rPr lang="en-US" smtClean="0"/>
              <a:t>‹#›</a:t>
            </a:fld>
            <a:endParaRPr lang="en-US"/>
          </a:p>
        </p:txBody>
      </p:sp>
    </p:spTree>
    <p:extLst>
      <p:ext uri="{BB962C8B-B14F-4D97-AF65-F5344CB8AC3E}">
        <p14:creationId xmlns:p14="http://schemas.microsoft.com/office/powerpoint/2010/main" val="289147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ADBC40A-7DAE-4F68-B679-056030A6A3B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93C67BB-8AEF-4B8D-BEA5-91877E3AC19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3A700CD-5ECD-4E6E-8A56-B5085118AF56}"/>
              </a:ext>
            </a:extLst>
          </p:cNvPr>
          <p:cNvSpPr>
            <a:spLocks noGrp="1"/>
          </p:cNvSpPr>
          <p:nvPr>
            <p:ph type="dt" sz="half" idx="10"/>
          </p:nvPr>
        </p:nvSpPr>
        <p:spPr/>
        <p:txBody>
          <a:bodyPr/>
          <a:lstStyle/>
          <a:p>
            <a:fld id="{E949E5A3-B676-45C5-9AE3-7171A79F5C98}" type="datetimeFigureOut">
              <a:rPr lang="en-US" smtClean="0"/>
              <a:t>4/22/2023</a:t>
            </a:fld>
            <a:endParaRPr lang="en-US"/>
          </a:p>
        </p:txBody>
      </p:sp>
      <p:sp>
        <p:nvSpPr>
          <p:cNvPr id="5" name="Footer Placeholder 4">
            <a:extLst>
              <a:ext uri="{FF2B5EF4-FFF2-40B4-BE49-F238E27FC236}">
                <a16:creationId xmlns:a16="http://schemas.microsoft.com/office/drawing/2014/main" id="{304DFDD4-9B39-402F-8AE5-BCA7F05E3C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9425DA1-7B38-40BA-95ED-11FD07BE1231}"/>
              </a:ext>
            </a:extLst>
          </p:cNvPr>
          <p:cNvSpPr>
            <a:spLocks noGrp="1"/>
          </p:cNvSpPr>
          <p:nvPr>
            <p:ph type="sldNum" sz="quarter" idx="12"/>
          </p:nvPr>
        </p:nvSpPr>
        <p:spPr/>
        <p:txBody>
          <a:bodyPr/>
          <a:lstStyle/>
          <a:p>
            <a:fld id="{E7E35903-A449-46FD-8FFD-DC030C5D37D7}" type="slidenum">
              <a:rPr lang="en-US" smtClean="0"/>
              <a:t>‹#›</a:t>
            </a:fld>
            <a:endParaRPr lang="en-US"/>
          </a:p>
        </p:txBody>
      </p:sp>
    </p:spTree>
    <p:extLst>
      <p:ext uri="{BB962C8B-B14F-4D97-AF65-F5344CB8AC3E}">
        <p14:creationId xmlns:p14="http://schemas.microsoft.com/office/powerpoint/2010/main" val="32242001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6"/>
          <p:cNvSpPr>
            <a:spLocks noChangeArrowheads="1"/>
          </p:cNvSpPr>
          <p:nvPr userDrawn="1"/>
        </p:nvSpPr>
        <p:spPr bwMode="auto">
          <a:xfrm>
            <a:off x="0" y="1631950"/>
            <a:ext cx="12192000" cy="5226050"/>
          </a:xfrm>
          <a:prstGeom prst="rect">
            <a:avLst/>
          </a:prstGeom>
          <a:solidFill>
            <a:schemeClr val="bg2"/>
          </a:solidFill>
          <a:ln w="9525" algn="ctr">
            <a:solidFill>
              <a:schemeClr val="bg2"/>
            </a:solidFill>
            <a:round/>
            <a:headEnd/>
            <a:tailEnd/>
          </a:ln>
        </p:spPr>
        <p:txBody>
          <a:bodyPr/>
          <a:lstStyle>
            <a:lvl1pPr eaLnBrk="0" hangingPunct="0">
              <a:defRPr sz="2400" u="sng">
                <a:solidFill>
                  <a:schemeClr val="tx1"/>
                </a:solidFill>
                <a:latin typeface="Garamond" pitchFamily="18" charset="0"/>
                <a:cs typeface="Arial" charset="0"/>
              </a:defRPr>
            </a:lvl1pPr>
            <a:lvl2pPr marL="742950" indent="-285750" eaLnBrk="0" hangingPunct="0">
              <a:defRPr sz="2400" u="sng">
                <a:solidFill>
                  <a:schemeClr val="tx1"/>
                </a:solidFill>
                <a:latin typeface="Garamond" pitchFamily="18" charset="0"/>
                <a:cs typeface="Arial" charset="0"/>
              </a:defRPr>
            </a:lvl2pPr>
            <a:lvl3pPr marL="1143000" indent="-228600" eaLnBrk="0" hangingPunct="0">
              <a:defRPr sz="2400" u="sng">
                <a:solidFill>
                  <a:schemeClr val="tx1"/>
                </a:solidFill>
                <a:latin typeface="Garamond" pitchFamily="18" charset="0"/>
                <a:cs typeface="Arial" charset="0"/>
              </a:defRPr>
            </a:lvl3pPr>
            <a:lvl4pPr marL="1600200" indent="-228600" eaLnBrk="0" hangingPunct="0">
              <a:defRPr sz="2400" u="sng">
                <a:solidFill>
                  <a:schemeClr val="tx1"/>
                </a:solidFill>
                <a:latin typeface="Garamond" pitchFamily="18" charset="0"/>
                <a:cs typeface="Arial" charset="0"/>
              </a:defRPr>
            </a:lvl4pPr>
            <a:lvl5pPr marL="2057400" indent="-228600" eaLnBrk="0" hangingPunct="0">
              <a:defRPr sz="2400" u="sng">
                <a:solidFill>
                  <a:schemeClr val="tx1"/>
                </a:solidFill>
                <a:latin typeface="Garamond" pitchFamily="18" charset="0"/>
                <a:cs typeface="Arial" charset="0"/>
              </a:defRPr>
            </a:lvl5pPr>
            <a:lvl6pPr marL="2514600" indent="-228600" eaLnBrk="0" fontAlgn="base" hangingPunct="0">
              <a:spcBef>
                <a:spcPct val="0"/>
              </a:spcBef>
              <a:spcAft>
                <a:spcPct val="0"/>
              </a:spcAft>
              <a:defRPr sz="2400" u="sng">
                <a:solidFill>
                  <a:schemeClr val="tx1"/>
                </a:solidFill>
                <a:latin typeface="Garamond" pitchFamily="18" charset="0"/>
                <a:cs typeface="Arial" charset="0"/>
              </a:defRPr>
            </a:lvl6pPr>
            <a:lvl7pPr marL="2971800" indent="-228600" eaLnBrk="0" fontAlgn="base" hangingPunct="0">
              <a:spcBef>
                <a:spcPct val="0"/>
              </a:spcBef>
              <a:spcAft>
                <a:spcPct val="0"/>
              </a:spcAft>
              <a:defRPr sz="2400" u="sng">
                <a:solidFill>
                  <a:schemeClr val="tx1"/>
                </a:solidFill>
                <a:latin typeface="Garamond" pitchFamily="18" charset="0"/>
                <a:cs typeface="Arial" charset="0"/>
              </a:defRPr>
            </a:lvl7pPr>
            <a:lvl8pPr marL="3429000" indent="-228600" eaLnBrk="0" fontAlgn="base" hangingPunct="0">
              <a:spcBef>
                <a:spcPct val="0"/>
              </a:spcBef>
              <a:spcAft>
                <a:spcPct val="0"/>
              </a:spcAft>
              <a:defRPr sz="2400" u="sng">
                <a:solidFill>
                  <a:schemeClr val="tx1"/>
                </a:solidFill>
                <a:latin typeface="Garamond" pitchFamily="18" charset="0"/>
                <a:cs typeface="Arial" charset="0"/>
              </a:defRPr>
            </a:lvl8pPr>
            <a:lvl9pPr marL="3886200" indent="-228600" eaLnBrk="0" fontAlgn="base" hangingPunct="0">
              <a:spcBef>
                <a:spcPct val="0"/>
              </a:spcBef>
              <a:spcAft>
                <a:spcPct val="0"/>
              </a:spcAft>
              <a:defRPr sz="2400" u="sng">
                <a:solidFill>
                  <a:schemeClr val="tx1"/>
                </a:solidFill>
                <a:latin typeface="Garamond" pitchFamily="18" charset="0"/>
                <a:cs typeface="Arial"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400" b="0" i="0" u="sng" strike="noStrike" kern="1200" cap="none" spc="0" normalizeH="0" baseline="0" noProof="0">
              <a:ln>
                <a:noFill/>
              </a:ln>
              <a:solidFill>
                <a:srgbClr val="FFFFFF"/>
              </a:solidFill>
              <a:effectLst/>
              <a:uLnTx/>
              <a:uFillTx/>
              <a:latin typeface="Garamond" pitchFamily="18" charset="0"/>
              <a:ea typeface="+mn-ea"/>
              <a:cs typeface="Arial" charset="0"/>
            </a:endParaRPr>
          </a:p>
        </p:txBody>
      </p:sp>
      <p:sp>
        <p:nvSpPr>
          <p:cNvPr id="5" name="Rectangle 4"/>
          <p:cNvSpPr>
            <a:spLocks noChangeArrowheads="1"/>
          </p:cNvSpPr>
          <p:nvPr userDrawn="1"/>
        </p:nvSpPr>
        <p:spPr bwMode="auto">
          <a:xfrm>
            <a:off x="0" y="0"/>
            <a:ext cx="12192000" cy="1631950"/>
          </a:xfrm>
          <a:prstGeom prst="rect">
            <a:avLst/>
          </a:prstGeom>
          <a:solidFill>
            <a:schemeClr val="bg2"/>
          </a:solidFill>
          <a:ln w="9525" algn="ctr">
            <a:solidFill>
              <a:schemeClr val="bg2"/>
            </a:solidFill>
            <a:round/>
            <a:headEnd/>
            <a:tailEnd/>
          </a:ln>
        </p:spPr>
        <p:txBody>
          <a:bodyPr/>
          <a:lstStyle>
            <a:lvl1pPr eaLnBrk="0" hangingPunct="0">
              <a:defRPr sz="2400" u="sng">
                <a:solidFill>
                  <a:schemeClr val="tx1"/>
                </a:solidFill>
                <a:latin typeface="Garamond" pitchFamily="18" charset="0"/>
                <a:cs typeface="Arial" charset="0"/>
              </a:defRPr>
            </a:lvl1pPr>
            <a:lvl2pPr marL="742950" indent="-285750" eaLnBrk="0" hangingPunct="0">
              <a:defRPr sz="2400" u="sng">
                <a:solidFill>
                  <a:schemeClr val="tx1"/>
                </a:solidFill>
                <a:latin typeface="Garamond" pitchFamily="18" charset="0"/>
                <a:cs typeface="Arial" charset="0"/>
              </a:defRPr>
            </a:lvl2pPr>
            <a:lvl3pPr marL="1143000" indent="-228600" eaLnBrk="0" hangingPunct="0">
              <a:defRPr sz="2400" u="sng">
                <a:solidFill>
                  <a:schemeClr val="tx1"/>
                </a:solidFill>
                <a:latin typeface="Garamond" pitchFamily="18" charset="0"/>
                <a:cs typeface="Arial" charset="0"/>
              </a:defRPr>
            </a:lvl3pPr>
            <a:lvl4pPr marL="1600200" indent="-228600" eaLnBrk="0" hangingPunct="0">
              <a:defRPr sz="2400" u="sng">
                <a:solidFill>
                  <a:schemeClr val="tx1"/>
                </a:solidFill>
                <a:latin typeface="Garamond" pitchFamily="18" charset="0"/>
                <a:cs typeface="Arial" charset="0"/>
              </a:defRPr>
            </a:lvl4pPr>
            <a:lvl5pPr marL="2057400" indent="-228600" eaLnBrk="0" hangingPunct="0">
              <a:defRPr sz="2400" u="sng">
                <a:solidFill>
                  <a:schemeClr val="tx1"/>
                </a:solidFill>
                <a:latin typeface="Garamond" pitchFamily="18" charset="0"/>
                <a:cs typeface="Arial" charset="0"/>
              </a:defRPr>
            </a:lvl5pPr>
            <a:lvl6pPr marL="2514600" indent="-228600" eaLnBrk="0" fontAlgn="base" hangingPunct="0">
              <a:spcBef>
                <a:spcPct val="0"/>
              </a:spcBef>
              <a:spcAft>
                <a:spcPct val="0"/>
              </a:spcAft>
              <a:defRPr sz="2400" u="sng">
                <a:solidFill>
                  <a:schemeClr val="tx1"/>
                </a:solidFill>
                <a:latin typeface="Garamond" pitchFamily="18" charset="0"/>
                <a:cs typeface="Arial" charset="0"/>
              </a:defRPr>
            </a:lvl6pPr>
            <a:lvl7pPr marL="2971800" indent="-228600" eaLnBrk="0" fontAlgn="base" hangingPunct="0">
              <a:spcBef>
                <a:spcPct val="0"/>
              </a:spcBef>
              <a:spcAft>
                <a:spcPct val="0"/>
              </a:spcAft>
              <a:defRPr sz="2400" u="sng">
                <a:solidFill>
                  <a:schemeClr val="tx1"/>
                </a:solidFill>
                <a:latin typeface="Garamond" pitchFamily="18" charset="0"/>
                <a:cs typeface="Arial" charset="0"/>
              </a:defRPr>
            </a:lvl7pPr>
            <a:lvl8pPr marL="3429000" indent="-228600" eaLnBrk="0" fontAlgn="base" hangingPunct="0">
              <a:spcBef>
                <a:spcPct val="0"/>
              </a:spcBef>
              <a:spcAft>
                <a:spcPct val="0"/>
              </a:spcAft>
              <a:defRPr sz="2400" u="sng">
                <a:solidFill>
                  <a:schemeClr val="tx1"/>
                </a:solidFill>
                <a:latin typeface="Garamond" pitchFamily="18" charset="0"/>
                <a:cs typeface="Arial" charset="0"/>
              </a:defRPr>
            </a:lvl8pPr>
            <a:lvl9pPr marL="3886200" indent="-228600" eaLnBrk="0" fontAlgn="base" hangingPunct="0">
              <a:spcBef>
                <a:spcPct val="0"/>
              </a:spcBef>
              <a:spcAft>
                <a:spcPct val="0"/>
              </a:spcAft>
              <a:defRPr sz="2400" u="sng">
                <a:solidFill>
                  <a:schemeClr val="tx1"/>
                </a:solidFill>
                <a:latin typeface="Garamond" pitchFamily="18" charset="0"/>
                <a:cs typeface="Arial"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400" b="0" i="0" u="sng" strike="noStrike" kern="1200" cap="none" spc="0" normalizeH="0" baseline="0" noProof="0">
              <a:ln>
                <a:noFill/>
              </a:ln>
              <a:solidFill>
                <a:srgbClr val="FFFFFF"/>
              </a:solidFill>
              <a:effectLst/>
              <a:uLnTx/>
              <a:uFillTx/>
              <a:latin typeface="Garamond" pitchFamily="18" charset="0"/>
              <a:ea typeface="+mn-ea"/>
              <a:cs typeface="Arial" charset="0"/>
            </a:endParaRPr>
          </a:p>
        </p:txBody>
      </p:sp>
      <p:sp>
        <p:nvSpPr>
          <p:cNvPr id="25611" name="Rectangle 11"/>
          <p:cNvSpPr>
            <a:spLocks noGrp="1" noChangeArrowheads="1"/>
          </p:cNvSpPr>
          <p:nvPr>
            <p:ph type="ctrTitle" sz="quarter"/>
          </p:nvPr>
        </p:nvSpPr>
        <p:spPr>
          <a:xfrm>
            <a:off x="609600" y="1736726"/>
            <a:ext cx="11277600" cy="1920875"/>
          </a:xfrm>
        </p:spPr>
        <p:txBody>
          <a:bodyPr/>
          <a:lstStyle>
            <a:lvl1pPr>
              <a:defRPr sz="6000"/>
            </a:lvl1pPr>
          </a:lstStyle>
          <a:p>
            <a:pPr lvl="0"/>
            <a:r>
              <a:rPr lang="en-US" noProof="0" dirty="0"/>
              <a:t>Click to edit Master title style</a:t>
            </a:r>
          </a:p>
        </p:txBody>
      </p:sp>
      <p:sp>
        <p:nvSpPr>
          <p:cNvPr id="25612" name="Rectangle 12"/>
          <p:cNvSpPr>
            <a:spLocks noGrp="1" noChangeArrowheads="1"/>
          </p:cNvSpPr>
          <p:nvPr>
            <p:ph type="subTitle" sz="quarter" idx="1"/>
          </p:nvPr>
        </p:nvSpPr>
        <p:spPr>
          <a:xfrm>
            <a:off x="609600" y="3886200"/>
            <a:ext cx="11176000" cy="1752600"/>
          </a:xfrm>
        </p:spPr>
        <p:txBody>
          <a:bodyPr/>
          <a:lstStyle>
            <a:lvl1pPr marL="0" indent="0" algn="ctr">
              <a:buFont typeface="Wingdings" pitchFamily="2" charset="2"/>
              <a:buNone/>
              <a:defRPr/>
            </a:lvl1pPr>
          </a:lstStyle>
          <a:p>
            <a:pPr lvl="0"/>
            <a:r>
              <a:rPr lang="en-US" noProof="0"/>
              <a:t>Click to edit Master subtitle style</a:t>
            </a:r>
          </a:p>
        </p:txBody>
      </p:sp>
      <p:sp>
        <p:nvSpPr>
          <p:cNvPr id="6" name="Rectangle 13"/>
          <p:cNvSpPr>
            <a:spLocks noGrp="1" noChangeArrowheads="1"/>
          </p:cNvSpPr>
          <p:nvPr>
            <p:ph type="dt" sz="quarter" idx="10"/>
          </p:nvPr>
        </p:nvSpPr>
        <p:spPr>
          <a:xfrm>
            <a:off x="609600" y="6248400"/>
            <a:ext cx="2844800" cy="476250"/>
          </a:xfrm>
          <a:prstGeom prst="rect">
            <a:avLst/>
          </a:prstGeom>
        </p:spPr>
        <p:txBody>
          <a:bodyPr/>
          <a:lstStyle>
            <a:lvl1pPr eaLnBrk="0" hangingPunct="0">
              <a:defRPr>
                <a:cs typeface="+mn-cs"/>
              </a:defRPr>
            </a:lvl1pPr>
          </a:lstStyle>
          <a:p>
            <a:pPr fontAlgn="base">
              <a:spcBef>
                <a:spcPct val="0"/>
              </a:spcBef>
              <a:spcAft>
                <a:spcPct val="0"/>
              </a:spcAft>
              <a:defRPr/>
            </a:pPr>
            <a:endParaRPr lang="en-US" sz="2400" u="sng">
              <a:solidFill>
                <a:srgbClr val="FFFFFF"/>
              </a:solidFill>
            </a:endParaRPr>
          </a:p>
        </p:txBody>
      </p:sp>
      <p:sp>
        <p:nvSpPr>
          <p:cNvPr id="7" name="Rectangle 14"/>
          <p:cNvSpPr>
            <a:spLocks noGrp="1" noChangeArrowheads="1"/>
          </p:cNvSpPr>
          <p:nvPr>
            <p:ph type="ftr" sz="quarter" idx="11"/>
          </p:nvPr>
        </p:nvSpPr>
        <p:spPr>
          <a:xfrm>
            <a:off x="4165600" y="6251575"/>
            <a:ext cx="3860800" cy="476250"/>
          </a:xfrm>
        </p:spPr>
        <p:txBody>
          <a:bodyPr/>
          <a:lstStyle>
            <a:lvl1pPr>
              <a:defRPr/>
            </a:lvl1pPr>
          </a:lstStyle>
          <a:p>
            <a:pPr>
              <a:defRPr/>
            </a:pPr>
            <a:r>
              <a:rPr lang="es-ES">
                <a:solidFill>
                  <a:srgbClr val="FFFFFF"/>
                </a:solidFill>
              </a:rPr>
              <a:t>ISSC 2022 beyond LEO, San Luis Obispo, May 2022</a:t>
            </a:r>
            <a:endParaRPr lang="en-US">
              <a:solidFill>
                <a:srgbClr val="FFFFFF"/>
              </a:solidFill>
            </a:endParaRPr>
          </a:p>
        </p:txBody>
      </p:sp>
      <p:sp>
        <p:nvSpPr>
          <p:cNvPr id="8" name="Rectangle 15"/>
          <p:cNvSpPr>
            <a:spLocks noGrp="1" noChangeArrowheads="1"/>
          </p:cNvSpPr>
          <p:nvPr>
            <p:ph type="sldNum" sz="quarter" idx="12"/>
          </p:nvPr>
        </p:nvSpPr>
        <p:spPr>
          <a:xfrm>
            <a:off x="8940800" y="6254750"/>
            <a:ext cx="2844800" cy="476250"/>
          </a:xfrm>
        </p:spPr>
        <p:txBody>
          <a:bodyPr/>
          <a:lstStyle>
            <a:lvl1pPr>
              <a:defRPr/>
            </a:lvl1pPr>
          </a:lstStyle>
          <a:p>
            <a:pPr>
              <a:defRPr/>
            </a:pPr>
            <a:fld id="{9BF8EB4D-4EA1-41F8-94A9-65B42F164ACB}" type="slidenum">
              <a:rPr lang="en-US" smtClean="0">
                <a:solidFill>
                  <a:srgbClr val="FFFFFF"/>
                </a:solidFill>
              </a:rPr>
              <a:pPr>
                <a:defRPr/>
              </a:pPr>
              <a:t>‹#›</a:t>
            </a:fld>
            <a:endParaRPr lang="en-US" dirty="0">
              <a:solidFill>
                <a:srgbClr val="FFFFFF"/>
              </a:solidFill>
            </a:endParaRPr>
          </a:p>
        </p:txBody>
      </p:sp>
    </p:spTree>
    <p:extLst>
      <p:ext uri="{BB962C8B-B14F-4D97-AF65-F5344CB8AC3E}">
        <p14:creationId xmlns:p14="http://schemas.microsoft.com/office/powerpoint/2010/main" val="36075845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0" name="Rectangle 9"/>
          <p:cNvSpPr>
            <a:spLocks noChangeArrowheads="1"/>
          </p:cNvSpPr>
          <p:nvPr userDrawn="1"/>
        </p:nvSpPr>
        <p:spPr bwMode="auto">
          <a:xfrm>
            <a:off x="0" y="-16538"/>
            <a:ext cx="12192000" cy="1055688"/>
          </a:xfrm>
          <a:prstGeom prst="rect">
            <a:avLst/>
          </a:prstGeom>
          <a:solidFill>
            <a:srgbClr val="000000"/>
          </a:solidFill>
          <a:ln w="9525" algn="ctr">
            <a:solidFill>
              <a:schemeClr val="bg2"/>
            </a:solidFill>
            <a:round/>
            <a:headEnd/>
            <a:tailEnd/>
          </a:ln>
        </p:spPr>
        <p:txBody>
          <a:bodyPr/>
          <a:lstStyle>
            <a:lvl1pPr eaLnBrk="0" hangingPunct="0">
              <a:defRPr sz="2400" u="sng">
                <a:solidFill>
                  <a:schemeClr val="tx1"/>
                </a:solidFill>
                <a:latin typeface="Garamond" pitchFamily="18" charset="0"/>
                <a:cs typeface="Arial" charset="0"/>
              </a:defRPr>
            </a:lvl1pPr>
            <a:lvl2pPr marL="742950" indent="-285750" eaLnBrk="0" hangingPunct="0">
              <a:defRPr sz="2400" u="sng">
                <a:solidFill>
                  <a:schemeClr val="tx1"/>
                </a:solidFill>
                <a:latin typeface="Garamond" pitchFamily="18" charset="0"/>
                <a:cs typeface="Arial" charset="0"/>
              </a:defRPr>
            </a:lvl2pPr>
            <a:lvl3pPr marL="1143000" indent="-228600" eaLnBrk="0" hangingPunct="0">
              <a:defRPr sz="2400" u="sng">
                <a:solidFill>
                  <a:schemeClr val="tx1"/>
                </a:solidFill>
                <a:latin typeface="Garamond" pitchFamily="18" charset="0"/>
                <a:cs typeface="Arial" charset="0"/>
              </a:defRPr>
            </a:lvl3pPr>
            <a:lvl4pPr marL="1600200" indent="-228600" eaLnBrk="0" hangingPunct="0">
              <a:defRPr sz="2400" u="sng">
                <a:solidFill>
                  <a:schemeClr val="tx1"/>
                </a:solidFill>
                <a:latin typeface="Garamond" pitchFamily="18" charset="0"/>
                <a:cs typeface="Arial" charset="0"/>
              </a:defRPr>
            </a:lvl4pPr>
            <a:lvl5pPr marL="2057400" indent="-228600" eaLnBrk="0" hangingPunct="0">
              <a:defRPr sz="2400" u="sng">
                <a:solidFill>
                  <a:schemeClr val="tx1"/>
                </a:solidFill>
                <a:latin typeface="Garamond" pitchFamily="18" charset="0"/>
                <a:cs typeface="Arial" charset="0"/>
              </a:defRPr>
            </a:lvl5pPr>
            <a:lvl6pPr marL="2514600" indent="-228600" eaLnBrk="0" fontAlgn="base" hangingPunct="0">
              <a:spcBef>
                <a:spcPct val="0"/>
              </a:spcBef>
              <a:spcAft>
                <a:spcPct val="0"/>
              </a:spcAft>
              <a:defRPr sz="2400" u="sng">
                <a:solidFill>
                  <a:schemeClr val="tx1"/>
                </a:solidFill>
                <a:latin typeface="Garamond" pitchFamily="18" charset="0"/>
                <a:cs typeface="Arial" charset="0"/>
              </a:defRPr>
            </a:lvl6pPr>
            <a:lvl7pPr marL="2971800" indent="-228600" eaLnBrk="0" fontAlgn="base" hangingPunct="0">
              <a:spcBef>
                <a:spcPct val="0"/>
              </a:spcBef>
              <a:spcAft>
                <a:spcPct val="0"/>
              </a:spcAft>
              <a:defRPr sz="2400" u="sng">
                <a:solidFill>
                  <a:schemeClr val="tx1"/>
                </a:solidFill>
                <a:latin typeface="Garamond" pitchFamily="18" charset="0"/>
                <a:cs typeface="Arial" charset="0"/>
              </a:defRPr>
            </a:lvl7pPr>
            <a:lvl8pPr marL="3429000" indent="-228600" eaLnBrk="0" fontAlgn="base" hangingPunct="0">
              <a:spcBef>
                <a:spcPct val="0"/>
              </a:spcBef>
              <a:spcAft>
                <a:spcPct val="0"/>
              </a:spcAft>
              <a:defRPr sz="2400" u="sng">
                <a:solidFill>
                  <a:schemeClr val="tx1"/>
                </a:solidFill>
                <a:latin typeface="Garamond" pitchFamily="18" charset="0"/>
                <a:cs typeface="Arial" charset="0"/>
              </a:defRPr>
            </a:lvl8pPr>
            <a:lvl9pPr marL="3886200" indent="-228600" eaLnBrk="0" fontAlgn="base" hangingPunct="0">
              <a:spcBef>
                <a:spcPct val="0"/>
              </a:spcBef>
              <a:spcAft>
                <a:spcPct val="0"/>
              </a:spcAft>
              <a:defRPr sz="2400" u="sng">
                <a:solidFill>
                  <a:schemeClr val="tx1"/>
                </a:solidFill>
                <a:latin typeface="Garamond" pitchFamily="18" charset="0"/>
                <a:cs typeface="Arial"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400" b="0" i="0" u="sng" strike="noStrike" kern="1200" cap="none" spc="0" normalizeH="0" baseline="0" noProof="0" dirty="0">
              <a:ln>
                <a:noFill/>
              </a:ln>
              <a:solidFill>
                <a:srgbClr val="FFFFFF"/>
              </a:solidFill>
              <a:effectLst/>
              <a:uLnTx/>
              <a:uFillTx/>
              <a:latin typeface="Garamond" pitchFamily="18" charset="0"/>
              <a:ea typeface="+mn-ea"/>
              <a:cs typeface="Arial" charset="0"/>
            </a:endParaRPr>
          </a:p>
        </p:txBody>
      </p:sp>
      <p:pic>
        <p:nvPicPr>
          <p:cNvPr id="28" name="Picture 3">
            <a:extLst>
              <a:ext uri="{FF2B5EF4-FFF2-40B4-BE49-F238E27FC236}">
                <a16:creationId xmlns:a16="http://schemas.microsoft.com/office/drawing/2014/main" id="{883E5C2A-FBE1-4206-8656-8FCA626A534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b="20941"/>
          <a:stretch>
            <a:fillRect/>
          </a:stretch>
        </p:blipFill>
        <p:spPr bwMode="auto">
          <a:xfrm rot="10800000" flipV="1">
            <a:off x="0" y="461017"/>
            <a:ext cx="12192000" cy="5840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609600" y="1143001"/>
            <a:ext cx="11176000" cy="715057"/>
          </a:xfrm>
        </p:spPr>
        <p:txBody>
          <a:bodyPr/>
          <a:lstStyle>
            <a:lvl1pPr>
              <a:defRPr sz="3200">
                <a:solidFill>
                  <a:schemeClr val="bg2"/>
                </a:solidFill>
                <a:effectLst/>
              </a:defRPr>
            </a:lvl1pPr>
          </a:lstStyle>
          <a:p>
            <a:r>
              <a:rPr lang="en-US" dirty="0"/>
              <a:t>Click to edit Master title style</a:t>
            </a:r>
          </a:p>
        </p:txBody>
      </p:sp>
      <p:sp>
        <p:nvSpPr>
          <p:cNvPr id="3" name="Content Placeholder 2"/>
          <p:cNvSpPr>
            <a:spLocks noGrp="1"/>
          </p:cNvSpPr>
          <p:nvPr>
            <p:ph idx="1"/>
          </p:nvPr>
        </p:nvSpPr>
        <p:spPr>
          <a:xfrm>
            <a:off x="609600" y="1945369"/>
            <a:ext cx="11176000" cy="4463414"/>
          </a:xfrm>
        </p:spPr>
        <p:txBody>
          <a:bodyPr/>
          <a:lstStyle>
            <a:lvl1pPr>
              <a:defRPr sz="2800">
                <a:solidFill>
                  <a:schemeClr val="bg2"/>
                </a:solidFill>
                <a:effectLst/>
              </a:defRPr>
            </a:lvl1pPr>
            <a:lvl2pPr>
              <a:buClr>
                <a:schemeClr val="bg2"/>
              </a:buClr>
              <a:defRPr>
                <a:solidFill>
                  <a:schemeClr val="bg2"/>
                </a:solidFill>
                <a:effectLst/>
              </a:defRPr>
            </a:lvl2pPr>
            <a:lvl3pPr>
              <a:buClr>
                <a:schemeClr val="bg1"/>
              </a:buClr>
              <a:defRPr>
                <a:solidFill>
                  <a:schemeClr val="bg2"/>
                </a:solidFill>
                <a:effectLst/>
              </a:defRPr>
            </a:lvl3pPr>
            <a:lvl4pPr>
              <a:defRPr>
                <a:solidFill>
                  <a:schemeClr val="bg2"/>
                </a:solidFill>
                <a:effectLst/>
              </a:defRPr>
            </a:lvl4pPr>
            <a:lvl5pPr>
              <a:defRPr>
                <a:solidFill>
                  <a:schemeClr val="bg2"/>
                </a:solidFill>
                <a:effect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5"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9501198">
            <a:off x="5985742" y="379226"/>
            <a:ext cx="459178" cy="16384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6" name="Picture 3"/>
          <p:cNvPicPr>
            <a:picLocks noChangeAspect="1" noChangeArrowheads="1"/>
          </p:cNvPicPr>
          <p:nvPr userDrawn="1"/>
        </p:nvPicPr>
        <p:blipFill>
          <a:blip r:embed="rId4" cstate="print">
            <a:extLst>
              <a:ext uri="{BEBA8EAE-BF5A-486C-A8C5-ECC9F3942E4B}">
                <a14:imgProps xmlns:a14="http://schemas.microsoft.com/office/drawing/2010/main">
                  <a14:imgLayer r:embed="rId5">
                    <a14:imgEffect>
                      <a14:backgroundRemoval t="5700" b="98265" l="4523" r="89950"/>
                    </a14:imgEffect>
                  </a14:imgLayer>
                </a14:imgProps>
              </a:ext>
              <a:ext uri="{28A0092B-C50C-407E-A947-70E740481C1C}">
                <a14:useLocalDpi xmlns:a14="http://schemas.microsoft.com/office/drawing/2010/main" val="0"/>
              </a:ext>
            </a:extLst>
          </a:blip>
          <a:srcRect/>
          <a:stretch>
            <a:fillRect/>
          </a:stretch>
        </p:blipFill>
        <p:spPr bwMode="auto">
          <a:xfrm>
            <a:off x="2473339" y="-46083"/>
            <a:ext cx="1447070" cy="9906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7" name="Picture 16"/>
          <p:cNvPicPr>
            <a:picLocks noChangeAspect="1"/>
          </p:cNvPicPr>
          <p:nvPr userDrawn="1"/>
        </p:nvPicPr>
        <p:blipFill rotWithShape="1">
          <a:blip r:embed="rId6" cstate="print">
            <a:extLst>
              <a:ext uri="{28A0092B-C50C-407E-A947-70E740481C1C}">
                <a14:useLocalDpi xmlns:a14="http://schemas.microsoft.com/office/drawing/2010/main" val="0"/>
              </a:ext>
            </a:extLst>
          </a:blip>
          <a:srcRect l="32690" t="20817" r="48808" b="50429"/>
          <a:stretch/>
        </p:blipFill>
        <p:spPr>
          <a:xfrm rot="820518">
            <a:off x="4264904" y="287802"/>
            <a:ext cx="274322" cy="238159"/>
          </a:xfrm>
          <a:prstGeom prst="rect">
            <a:avLst/>
          </a:prstGeom>
        </p:spPr>
      </p:pic>
      <p:pic>
        <p:nvPicPr>
          <p:cNvPr id="19" name="Picture 12"/>
          <p:cNvPicPr>
            <a:picLocks noChangeAspect="1"/>
          </p:cNvPicPr>
          <p:nvPr userDrawn="1"/>
        </p:nvPicPr>
        <p:blipFill>
          <a:blip r:embed="rId7">
            <a:extLst>
              <a:ext uri="{BEBA8EAE-BF5A-486C-A8C5-ECC9F3942E4B}">
                <a14:imgProps xmlns:a14="http://schemas.microsoft.com/office/drawing/2010/main">
                  <a14:imgLayer r:embed="rId8">
                    <a14:imgEffect>
                      <a14:backgroundRemoval t="20139" b="69792" l="33433" r="69851">
                        <a14:foregroundMark x1="61493" y1="22917" x2="61493" y2="22917"/>
                        <a14:foregroundMark x1="60896" y1="23264" x2="60896" y2="23264"/>
                        <a14:foregroundMark x1="62090" y1="28125" x2="62090" y2="28125"/>
                        <a14:foregroundMark x1="64478" y1="23264" x2="64478" y2="23264"/>
                        <a14:foregroundMark x1="53433" y1="24653" x2="53433" y2="24653"/>
                        <a14:foregroundMark x1="55522" y1="20139" x2="55522" y2="20139"/>
                        <a14:foregroundMark x1="58209" y1="22917" x2="58209" y2="22917"/>
                        <a14:foregroundMark x1="38507" y1="64583" x2="38507" y2="64583"/>
                        <a14:foregroundMark x1="33433" y1="63889" x2="33433" y2="63889"/>
                        <a14:foregroundMark x1="33731" y1="63889" x2="33731" y2="63889"/>
                        <a14:foregroundMark x1="53134" y1="69097" x2="53134" y2="69097"/>
                        <a14:foregroundMark x1="54328" y1="69792" x2="54328" y2="69792"/>
                        <a14:foregroundMark x1="68955" y1="69792" x2="68955" y2="69792"/>
                        <a14:foregroundMark x1="63881" y1="69097" x2="63881" y2="69097"/>
                        <a14:foregroundMark x1="64179" y1="68403" x2="64179" y2="68403"/>
                        <a14:foregroundMark x1="64179" y1="68403" x2="64179" y2="68403"/>
                        <a14:foregroundMark x1="65672" y1="67708" x2="65672" y2="67708"/>
                        <a14:foregroundMark x1="67761" y1="68403" x2="67761" y2="68403"/>
                        <a14:foregroundMark x1="59403" y1="69792" x2="59403" y2="69792"/>
                        <a14:foregroundMark x1="56716" y1="69792" x2="56716" y2="69792"/>
                      </a14:backgroundRemoval>
                    </a14:imgEffect>
                  </a14:imgLayer>
                </a14:imgProps>
              </a:ext>
              <a:ext uri="{28A0092B-C50C-407E-A947-70E740481C1C}">
                <a14:useLocalDpi xmlns:a14="http://schemas.microsoft.com/office/drawing/2010/main" val="0"/>
              </a:ext>
            </a:extLst>
          </a:blip>
          <a:srcRect l="32222" t="15556" r="25555" b="26666"/>
          <a:stretch>
            <a:fillRect/>
          </a:stretch>
        </p:blipFill>
        <p:spPr bwMode="auto">
          <a:xfrm>
            <a:off x="1456032" y="91236"/>
            <a:ext cx="750273" cy="715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7">
            <a:extLst>
              <a:ext uri="{FF2B5EF4-FFF2-40B4-BE49-F238E27FC236}">
                <a16:creationId xmlns:a16="http://schemas.microsoft.com/office/drawing/2014/main" id="{B057FE3D-6CDD-49C7-A7F2-7694B1C2DBAE}"/>
              </a:ext>
            </a:extLst>
          </p:cNvPr>
          <p:cNvPicPr>
            <a:picLocks noChangeAspect="1"/>
          </p:cNvPicPr>
          <p:nvPr userDrawn="1"/>
        </p:nvPicPr>
        <p:blipFill>
          <a:blip r:embed="rId9"/>
          <a:stretch>
            <a:fillRect/>
          </a:stretch>
        </p:blipFill>
        <p:spPr>
          <a:xfrm>
            <a:off x="5211509" y="153279"/>
            <a:ext cx="400726" cy="321224"/>
          </a:xfrm>
          <a:prstGeom prst="rect">
            <a:avLst/>
          </a:prstGeom>
        </p:spPr>
      </p:pic>
      <p:pic>
        <p:nvPicPr>
          <p:cNvPr id="7" name="Picture 6">
            <a:extLst>
              <a:ext uri="{FF2B5EF4-FFF2-40B4-BE49-F238E27FC236}">
                <a16:creationId xmlns:a16="http://schemas.microsoft.com/office/drawing/2014/main" id="{FFCDBF9F-D50E-4286-B247-35E3B274DDE5}"/>
              </a:ext>
            </a:extLst>
          </p:cNvPr>
          <p:cNvPicPr>
            <a:picLocks noChangeAspect="1"/>
          </p:cNvPicPr>
          <p:nvPr userDrawn="1"/>
        </p:nvPicPr>
        <p:blipFill>
          <a:blip r:embed="rId10">
            <a:extLst>
              <a:ext uri="{BEBA8EAE-BF5A-486C-A8C5-ECC9F3942E4B}">
                <a14:imgProps xmlns:a14="http://schemas.microsoft.com/office/drawing/2010/main">
                  <a14:imgLayer r:embed="rId11">
                    <a14:imgEffect>
                      <a14:backgroundRemoval t="2357" b="96970" l="2843" r="95652">
                        <a14:foregroundMark x1="74582" y1="17677" x2="74582" y2="17677"/>
                        <a14:foregroundMark x1="62709" y1="16498" x2="62709" y2="16498"/>
                        <a14:foregroundMark x1="71405" y1="16498" x2="71405" y2="16498"/>
                        <a14:foregroundMark x1="67057" y1="66835" x2="67057" y2="66835"/>
                        <a14:foregroundMark x1="52843" y1="75421" x2="52843" y2="75421"/>
                        <a14:foregroundMark x1="54013" y1="83165" x2="54013" y2="83165"/>
                        <a14:foregroundMark x1="54013" y1="81987" x2="54013" y2="81987"/>
                        <a14:foregroundMark x1="55017" y1="73401" x2="55017" y2="73401"/>
                        <a14:foregroundMark x1="58361" y1="64646" x2="58361" y2="64646"/>
                        <a14:foregroundMark x1="65886" y1="62458" x2="65886" y2="62458"/>
                        <a14:foregroundMark x1="73579" y1="67845" x2="73579" y2="67845"/>
                        <a14:foregroundMark x1="75753" y1="83165" x2="75753" y2="83165"/>
                        <a14:foregroundMark x1="38796" y1="89731" x2="38796" y2="89731"/>
                        <a14:foregroundMark x1="44314" y1="90741" x2="44314" y2="90741"/>
                        <a14:foregroundMark x1="47492" y1="91919" x2="47492" y2="91919"/>
                        <a14:foregroundMark x1="50836" y1="94108" x2="50836" y2="94108"/>
                        <a14:foregroundMark x1="51839" y1="96296" x2="51839" y2="96296"/>
                        <a14:foregroundMark x1="49666" y1="96296" x2="49666" y2="96296"/>
                        <a14:foregroundMark x1="50836" y1="97306" x2="50836" y2="97306"/>
                        <a14:foregroundMark x1="52843" y1="97306" x2="52843" y2="97306"/>
                        <a14:foregroundMark x1="3010" y1="60269" x2="3010" y2="60269"/>
                        <a14:foregroundMark x1="48662" y1="11111" x2="48662" y2="11111"/>
                        <a14:foregroundMark x1="58361" y1="7744" x2="58361" y2="7744"/>
                        <a14:foregroundMark x1="92977" y1="54714" x2="92977" y2="54714"/>
                        <a14:foregroundMark x1="45819" y1="2357" x2="45819" y2="2357"/>
                        <a14:foregroundMark x1="95652" y1="54714" x2="95652" y2="54714"/>
                      </a14:backgroundRemoval>
                    </a14:imgEffect>
                  </a14:imgLayer>
                </a14:imgProps>
              </a:ext>
            </a:extLst>
          </a:blip>
          <a:stretch>
            <a:fillRect/>
          </a:stretch>
        </p:blipFill>
        <p:spPr>
          <a:xfrm>
            <a:off x="5082285" y="261951"/>
            <a:ext cx="622229" cy="520093"/>
          </a:xfrm>
          <a:prstGeom prst="rect">
            <a:avLst/>
          </a:prstGeom>
        </p:spPr>
      </p:pic>
      <p:pic>
        <p:nvPicPr>
          <p:cNvPr id="20" name="Picture 19" descr="A picture containing arrow&#10;&#10;Description automatically generated">
            <a:extLst>
              <a:ext uri="{FF2B5EF4-FFF2-40B4-BE49-F238E27FC236}">
                <a16:creationId xmlns:a16="http://schemas.microsoft.com/office/drawing/2014/main" id="{CBBD7332-0F11-4780-8369-35911BECB716}"/>
              </a:ext>
            </a:extLst>
          </p:cNvPr>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1178330" y="-9089"/>
            <a:ext cx="1013670" cy="1042359"/>
          </a:xfrm>
          <a:prstGeom prst="rect">
            <a:avLst/>
          </a:prstGeom>
        </p:spPr>
      </p:pic>
      <p:pic>
        <p:nvPicPr>
          <p:cNvPr id="21" name="Picture 2">
            <a:extLst>
              <a:ext uri="{FF2B5EF4-FFF2-40B4-BE49-F238E27FC236}">
                <a16:creationId xmlns:a16="http://schemas.microsoft.com/office/drawing/2014/main" id="{DBAF0F8B-6B76-4E3D-8076-480564F441A8}"/>
              </a:ext>
            </a:extLst>
          </p:cNvPr>
          <p:cNvPicPr>
            <a:picLocks noChangeAspect="1" noChangeArrowheads="1"/>
          </p:cNvPicPr>
          <p:nvPr userDrawn="1"/>
        </p:nvPicPr>
        <p:blipFill>
          <a:blip r:embed="rId13" cstate="print">
            <a:extLst>
              <a:ext uri="{BEBA8EAE-BF5A-486C-A8C5-ECC9F3942E4B}">
                <a14:imgProps xmlns:a14="http://schemas.microsoft.com/office/drawing/2010/main">
                  <a14:imgLayer r:embed="rId14">
                    <a14:imgEffect>
                      <a14:backgroundRemoval t="5882" b="91444" l="9664" r="89916">
                        <a14:foregroundMark x1="42017" y1="6417" x2="42017" y2="6417"/>
                        <a14:foregroundMark x1="39076" y1="91444" x2="39076" y2="91444"/>
                      </a14:backgroundRemoval>
                    </a14:imgEffect>
                  </a14:imgLayer>
                </a14:imgProps>
              </a:ext>
              <a:ext uri="{28A0092B-C50C-407E-A947-70E740481C1C}">
                <a14:useLocalDpi xmlns:a14="http://schemas.microsoft.com/office/drawing/2010/main" val="0"/>
              </a:ext>
            </a:extLst>
          </a:blip>
          <a:srcRect/>
          <a:stretch>
            <a:fillRect/>
          </a:stretch>
        </p:blipFill>
        <p:spPr bwMode="auto">
          <a:xfrm>
            <a:off x="-77574" y="22690"/>
            <a:ext cx="990600" cy="77868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9" name="Rectangle 8"/>
          <p:cNvSpPr>
            <a:spLocks noGrp="1" noChangeArrowheads="1"/>
          </p:cNvSpPr>
          <p:nvPr>
            <p:ph type="ftr" sz="quarter" idx="10"/>
          </p:nvPr>
        </p:nvSpPr>
        <p:spPr>
          <a:xfrm>
            <a:off x="4267200" y="6595596"/>
            <a:ext cx="3251200" cy="262403"/>
          </a:xfrm>
        </p:spPr>
        <p:txBody>
          <a:bodyPr/>
          <a:lstStyle>
            <a:lvl1pPr>
              <a:defRPr>
                <a:solidFill>
                  <a:schemeClr val="bg2"/>
                </a:solidFill>
              </a:defRPr>
            </a:lvl1pPr>
          </a:lstStyle>
          <a:p>
            <a:pPr>
              <a:defRPr/>
            </a:pPr>
            <a:r>
              <a:rPr lang="es-ES"/>
              <a:t>ISSC 2022 beyond LEO, San Luis Obispo, May 2022</a:t>
            </a:r>
            <a:endParaRPr lang="en-US" dirty="0"/>
          </a:p>
        </p:txBody>
      </p:sp>
      <p:pic>
        <p:nvPicPr>
          <p:cNvPr id="18" name="Picture 17" descr="Logo&#10;&#10;Description automatically generated">
            <a:extLst>
              <a:ext uri="{FF2B5EF4-FFF2-40B4-BE49-F238E27FC236}">
                <a16:creationId xmlns:a16="http://schemas.microsoft.com/office/drawing/2014/main" id="{04E675EC-6434-4D3D-BDC2-847FCFD99702}"/>
              </a:ext>
            </a:extLst>
          </p:cNvPr>
          <p:cNvPicPr>
            <a:picLocks noChangeAspect="1"/>
          </p:cNvPicPr>
          <p:nvPr userDrawn="1"/>
        </p:nvPicPr>
        <p:blipFill rotWithShape="1">
          <a:blip r:embed="rId15">
            <a:extLst>
              <a:ext uri="{28A0092B-C50C-407E-A947-70E740481C1C}">
                <a14:useLocalDpi xmlns:a14="http://schemas.microsoft.com/office/drawing/2010/main" val="0"/>
              </a:ext>
            </a:extLst>
          </a:blip>
          <a:srcRect t="1" b="4965"/>
          <a:stretch/>
        </p:blipFill>
        <p:spPr>
          <a:xfrm>
            <a:off x="10160149" y="0"/>
            <a:ext cx="1018181" cy="990601"/>
          </a:xfrm>
          <a:prstGeom prst="rect">
            <a:avLst/>
          </a:prstGeom>
        </p:spPr>
      </p:pic>
    </p:spTree>
    <p:extLst>
      <p:ext uri="{BB962C8B-B14F-4D97-AF65-F5344CB8AC3E}">
        <p14:creationId xmlns:p14="http://schemas.microsoft.com/office/powerpoint/2010/main" val="10921737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2"/>
          <p:cNvSpPr>
            <a:spLocks noGrp="1" noChangeArrowheads="1"/>
          </p:cNvSpPr>
          <p:nvPr>
            <p:ph type="dt" sz="half" idx="10"/>
          </p:nvPr>
        </p:nvSpPr>
        <p:spPr>
          <a:xfrm>
            <a:off x="609600" y="6251575"/>
            <a:ext cx="2844800" cy="476250"/>
          </a:xfrm>
          <a:prstGeom prst="rect">
            <a:avLst/>
          </a:prstGeom>
        </p:spPr>
        <p:txBody>
          <a:bodyPr/>
          <a:lstStyle>
            <a:lvl1pPr eaLnBrk="0" hangingPunct="0">
              <a:defRPr>
                <a:cs typeface="+mn-cs"/>
              </a:defRPr>
            </a:lvl1pPr>
          </a:lstStyle>
          <a:p>
            <a:pPr fontAlgn="base">
              <a:spcBef>
                <a:spcPct val="0"/>
              </a:spcBef>
              <a:spcAft>
                <a:spcPct val="0"/>
              </a:spcAft>
              <a:defRPr/>
            </a:pPr>
            <a:endParaRPr lang="en-US" sz="2400" u="sng">
              <a:solidFill>
                <a:srgbClr val="FFFFFF"/>
              </a:solidFill>
            </a:endParaRPr>
          </a:p>
        </p:txBody>
      </p:sp>
      <p:sp>
        <p:nvSpPr>
          <p:cNvPr id="5" name="Rectangle 3"/>
          <p:cNvSpPr>
            <a:spLocks noGrp="1" noChangeArrowheads="1"/>
          </p:cNvSpPr>
          <p:nvPr>
            <p:ph type="sldNum" sz="quarter" idx="11"/>
          </p:nvPr>
        </p:nvSpPr>
        <p:spPr/>
        <p:txBody>
          <a:bodyPr/>
          <a:lstStyle>
            <a:lvl1pPr>
              <a:defRPr/>
            </a:lvl1pPr>
          </a:lstStyle>
          <a:p>
            <a:pPr>
              <a:defRPr/>
            </a:pPr>
            <a:fld id="{8876C23F-F35C-4663-BABB-98735E1AD593}" type="slidenum">
              <a:rPr lang="en-US" smtClean="0">
                <a:solidFill>
                  <a:srgbClr val="FFFFFF"/>
                </a:solidFill>
              </a:rPr>
              <a:pPr>
                <a:defRPr/>
              </a:pPr>
              <a:t>‹#›</a:t>
            </a:fld>
            <a:endParaRPr lang="en-US">
              <a:solidFill>
                <a:srgbClr val="FFFFFF"/>
              </a:solidFill>
            </a:endParaRPr>
          </a:p>
        </p:txBody>
      </p:sp>
      <p:sp>
        <p:nvSpPr>
          <p:cNvPr id="6" name="Rectangle 14"/>
          <p:cNvSpPr>
            <a:spLocks noGrp="1" noChangeArrowheads="1"/>
          </p:cNvSpPr>
          <p:nvPr>
            <p:ph type="ftr" sz="quarter" idx="12"/>
          </p:nvPr>
        </p:nvSpPr>
        <p:spPr/>
        <p:txBody>
          <a:bodyPr/>
          <a:lstStyle>
            <a:lvl1pPr>
              <a:defRPr/>
            </a:lvl1pPr>
          </a:lstStyle>
          <a:p>
            <a:pPr>
              <a:defRPr/>
            </a:pPr>
            <a:r>
              <a:rPr lang="es-ES">
                <a:solidFill>
                  <a:srgbClr val="FFFFFF"/>
                </a:solidFill>
              </a:rPr>
              <a:t>ISSC 2022 beyond LEO, San Luis Obispo, May 2022</a:t>
            </a:r>
            <a:endParaRPr lang="en-US">
              <a:solidFill>
                <a:srgbClr val="FFFFFF"/>
              </a:solidFill>
            </a:endParaRPr>
          </a:p>
        </p:txBody>
      </p:sp>
    </p:spTree>
    <p:extLst>
      <p:ext uri="{BB962C8B-B14F-4D97-AF65-F5344CB8AC3E}">
        <p14:creationId xmlns:p14="http://schemas.microsoft.com/office/powerpoint/2010/main" val="36852727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133600" y="1371601"/>
            <a:ext cx="4775200" cy="4784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7112000" y="1371601"/>
            <a:ext cx="4775200" cy="4784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2"/>
          <p:cNvSpPr>
            <a:spLocks noGrp="1" noChangeArrowheads="1"/>
          </p:cNvSpPr>
          <p:nvPr>
            <p:ph type="dt" sz="half" idx="10"/>
          </p:nvPr>
        </p:nvSpPr>
        <p:spPr>
          <a:xfrm>
            <a:off x="609600" y="6251575"/>
            <a:ext cx="2844800" cy="476250"/>
          </a:xfrm>
          <a:prstGeom prst="rect">
            <a:avLst/>
          </a:prstGeom>
        </p:spPr>
        <p:txBody>
          <a:bodyPr/>
          <a:lstStyle>
            <a:lvl1pPr eaLnBrk="0" hangingPunct="0">
              <a:defRPr>
                <a:cs typeface="+mn-cs"/>
              </a:defRPr>
            </a:lvl1pPr>
          </a:lstStyle>
          <a:p>
            <a:pPr fontAlgn="base">
              <a:spcBef>
                <a:spcPct val="0"/>
              </a:spcBef>
              <a:spcAft>
                <a:spcPct val="0"/>
              </a:spcAft>
              <a:defRPr/>
            </a:pPr>
            <a:endParaRPr lang="en-US" sz="2400" u="sng">
              <a:solidFill>
                <a:srgbClr val="FFFFFF"/>
              </a:solidFill>
            </a:endParaRPr>
          </a:p>
        </p:txBody>
      </p:sp>
      <p:sp>
        <p:nvSpPr>
          <p:cNvPr id="6" name="Rectangle 3"/>
          <p:cNvSpPr>
            <a:spLocks noGrp="1" noChangeArrowheads="1"/>
          </p:cNvSpPr>
          <p:nvPr>
            <p:ph type="sldNum" sz="quarter" idx="11"/>
          </p:nvPr>
        </p:nvSpPr>
        <p:spPr/>
        <p:txBody>
          <a:bodyPr/>
          <a:lstStyle>
            <a:lvl1pPr>
              <a:defRPr/>
            </a:lvl1pPr>
          </a:lstStyle>
          <a:p>
            <a:pPr>
              <a:defRPr/>
            </a:pPr>
            <a:fld id="{106752A6-1222-473E-9E60-90A7C8245948}" type="slidenum">
              <a:rPr lang="en-US" smtClean="0">
                <a:solidFill>
                  <a:srgbClr val="FFFFFF"/>
                </a:solidFill>
              </a:rPr>
              <a:pPr>
                <a:defRPr/>
              </a:pPr>
              <a:t>‹#›</a:t>
            </a:fld>
            <a:endParaRPr lang="en-US">
              <a:solidFill>
                <a:srgbClr val="FFFFFF"/>
              </a:solidFill>
            </a:endParaRPr>
          </a:p>
        </p:txBody>
      </p:sp>
      <p:sp>
        <p:nvSpPr>
          <p:cNvPr id="7" name="Rectangle 14"/>
          <p:cNvSpPr>
            <a:spLocks noGrp="1" noChangeArrowheads="1"/>
          </p:cNvSpPr>
          <p:nvPr>
            <p:ph type="ftr" sz="quarter" idx="12"/>
          </p:nvPr>
        </p:nvSpPr>
        <p:spPr/>
        <p:txBody>
          <a:bodyPr/>
          <a:lstStyle>
            <a:lvl1pPr>
              <a:defRPr/>
            </a:lvl1pPr>
          </a:lstStyle>
          <a:p>
            <a:pPr>
              <a:defRPr/>
            </a:pPr>
            <a:r>
              <a:rPr lang="es-ES">
                <a:solidFill>
                  <a:srgbClr val="FFFFFF"/>
                </a:solidFill>
              </a:rPr>
              <a:t>ISSC 2022 beyond LEO, San Luis Obispo, May 2022</a:t>
            </a:r>
            <a:endParaRPr lang="en-US">
              <a:solidFill>
                <a:srgbClr val="FFFFFF"/>
              </a:solidFill>
            </a:endParaRPr>
          </a:p>
        </p:txBody>
      </p:sp>
    </p:spTree>
    <p:extLst>
      <p:ext uri="{BB962C8B-B14F-4D97-AF65-F5344CB8AC3E}">
        <p14:creationId xmlns:p14="http://schemas.microsoft.com/office/powerpoint/2010/main" val="3060107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2"/>
          <p:cNvSpPr>
            <a:spLocks noGrp="1" noChangeArrowheads="1"/>
          </p:cNvSpPr>
          <p:nvPr>
            <p:ph type="dt" sz="half" idx="10"/>
          </p:nvPr>
        </p:nvSpPr>
        <p:spPr>
          <a:xfrm>
            <a:off x="609600" y="6251575"/>
            <a:ext cx="2844800" cy="476250"/>
          </a:xfrm>
          <a:prstGeom prst="rect">
            <a:avLst/>
          </a:prstGeom>
        </p:spPr>
        <p:txBody>
          <a:bodyPr/>
          <a:lstStyle>
            <a:lvl1pPr eaLnBrk="0" hangingPunct="0">
              <a:defRPr>
                <a:cs typeface="+mn-cs"/>
              </a:defRPr>
            </a:lvl1pPr>
          </a:lstStyle>
          <a:p>
            <a:pPr fontAlgn="base">
              <a:spcBef>
                <a:spcPct val="0"/>
              </a:spcBef>
              <a:spcAft>
                <a:spcPct val="0"/>
              </a:spcAft>
              <a:defRPr/>
            </a:pPr>
            <a:endParaRPr lang="en-US" sz="2400" u="sng">
              <a:solidFill>
                <a:srgbClr val="FFFFFF"/>
              </a:solidFill>
            </a:endParaRPr>
          </a:p>
        </p:txBody>
      </p:sp>
      <p:sp>
        <p:nvSpPr>
          <p:cNvPr id="8" name="Rectangle 3"/>
          <p:cNvSpPr>
            <a:spLocks noGrp="1" noChangeArrowheads="1"/>
          </p:cNvSpPr>
          <p:nvPr>
            <p:ph type="sldNum" sz="quarter" idx="11"/>
          </p:nvPr>
        </p:nvSpPr>
        <p:spPr/>
        <p:txBody>
          <a:bodyPr/>
          <a:lstStyle>
            <a:lvl1pPr>
              <a:defRPr/>
            </a:lvl1pPr>
          </a:lstStyle>
          <a:p>
            <a:pPr>
              <a:defRPr/>
            </a:pPr>
            <a:fld id="{FA836206-CFFE-4F6C-BC0D-7E41DE2B25CB}" type="slidenum">
              <a:rPr lang="en-US" smtClean="0">
                <a:solidFill>
                  <a:srgbClr val="FFFFFF"/>
                </a:solidFill>
              </a:rPr>
              <a:pPr>
                <a:defRPr/>
              </a:pPr>
              <a:t>‹#›</a:t>
            </a:fld>
            <a:endParaRPr lang="en-US">
              <a:solidFill>
                <a:srgbClr val="FFFFFF"/>
              </a:solidFill>
            </a:endParaRPr>
          </a:p>
        </p:txBody>
      </p:sp>
      <p:sp>
        <p:nvSpPr>
          <p:cNvPr id="9" name="Rectangle 14"/>
          <p:cNvSpPr>
            <a:spLocks noGrp="1" noChangeArrowheads="1"/>
          </p:cNvSpPr>
          <p:nvPr>
            <p:ph type="ftr" sz="quarter" idx="12"/>
          </p:nvPr>
        </p:nvSpPr>
        <p:spPr/>
        <p:txBody>
          <a:bodyPr/>
          <a:lstStyle>
            <a:lvl1pPr>
              <a:defRPr/>
            </a:lvl1pPr>
          </a:lstStyle>
          <a:p>
            <a:pPr>
              <a:defRPr/>
            </a:pPr>
            <a:r>
              <a:rPr lang="es-ES">
                <a:solidFill>
                  <a:srgbClr val="FFFFFF"/>
                </a:solidFill>
              </a:rPr>
              <a:t>ISSC 2022 beyond LEO, San Luis Obispo, May 2022</a:t>
            </a:r>
            <a:endParaRPr lang="en-US">
              <a:solidFill>
                <a:srgbClr val="FFFFFF"/>
              </a:solidFill>
            </a:endParaRPr>
          </a:p>
        </p:txBody>
      </p:sp>
    </p:spTree>
    <p:extLst>
      <p:ext uri="{BB962C8B-B14F-4D97-AF65-F5344CB8AC3E}">
        <p14:creationId xmlns:p14="http://schemas.microsoft.com/office/powerpoint/2010/main" val="48051297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noChangeArrowheads="1"/>
          </p:cNvSpPr>
          <p:nvPr>
            <p:ph type="dt" sz="half" idx="10"/>
          </p:nvPr>
        </p:nvSpPr>
        <p:spPr>
          <a:xfrm>
            <a:off x="609600" y="6251575"/>
            <a:ext cx="2844800" cy="476250"/>
          </a:xfrm>
          <a:prstGeom prst="rect">
            <a:avLst/>
          </a:prstGeom>
        </p:spPr>
        <p:txBody>
          <a:bodyPr/>
          <a:lstStyle>
            <a:lvl1pPr eaLnBrk="0" hangingPunct="0">
              <a:defRPr>
                <a:cs typeface="+mn-cs"/>
              </a:defRPr>
            </a:lvl1pPr>
          </a:lstStyle>
          <a:p>
            <a:pPr fontAlgn="base">
              <a:spcBef>
                <a:spcPct val="0"/>
              </a:spcBef>
              <a:spcAft>
                <a:spcPct val="0"/>
              </a:spcAft>
              <a:defRPr/>
            </a:pPr>
            <a:endParaRPr lang="en-US" sz="2400" u="sng">
              <a:solidFill>
                <a:srgbClr val="FFFFFF"/>
              </a:solidFill>
            </a:endParaRPr>
          </a:p>
        </p:txBody>
      </p:sp>
      <p:sp>
        <p:nvSpPr>
          <p:cNvPr id="4" name="Rectangle 3"/>
          <p:cNvSpPr>
            <a:spLocks noGrp="1" noChangeArrowheads="1"/>
          </p:cNvSpPr>
          <p:nvPr>
            <p:ph type="sldNum" sz="quarter" idx="11"/>
          </p:nvPr>
        </p:nvSpPr>
        <p:spPr/>
        <p:txBody>
          <a:bodyPr/>
          <a:lstStyle>
            <a:lvl1pPr>
              <a:defRPr/>
            </a:lvl1pPr>
          </a:lstStyle>
          <a:p>
            <a:pPr>
              <a:defRPr/>
            </a:pPr>
            <a:fld id="{C1AD8B26-B701-4F35-896B-34937B06691A}" type="slidenum">
              <a:rPr lang="en-US" smtClean="0">
                <a:solidFill>
                  <a:srgbClr val="FFFFFF"/>
                </a:solidFill>
              </a:rPr>
              <a:pPr>
                <a:defRPr/>
              </a:pPr>
              <a:t>‹#›</a:t>
            </a:fld>
            <a:endParaRPr lang="en-US">
              <a:solidFill>
                <a:srgbClr val="FFFFFF"/>
              </a:solidFill>
            </a:endParaRPr>
          </a:p>
        </p:txBody>
      </p:sp>
      <p:sp>
        <p:nvSpPr>
          <p:cNvPr id="5" name="Rectangle 14"/>
          <p:cNvSpPr>
            <a:spLocks noGrp="1" noChangeArrowheads="1"/>
          </p:cNvSpPr>
          <p:nvPr>
            <p:ph type="ftr" sz="quarter" idx="12"/>
          </p:nvPr>
        </p:nvSpPr>
        <p:spPr/>
        <p:txBody>
          <a:bodyPr/>
          <a:lstStyle>
            <a:lvl1pPr>
              <a:defRPr/>
            </a:lvl1pPr>
          </a:lstStyle>
          <a:p>
            <a:pPr>
              <a:defRPr/>
            </a:pPr>
            <a:r>
              <a:rPr lang="es-ES">
                <a:solidFill>
                  <a:srgbClr val="FFFFFF"/>
                </a:solidFill>
              </a:rPr>
              <a:t>ISSC 2022 beyond LEO, San Luis Obispo, May 2022</a:t>
            </a:r>
            <a:endParaRPr lang="en-US">
              <a:solidFill>
                <a:srgbClr val="FFFFFF"/>
              </a:solidFill>
            </a:endParaRPr>
          </a:p>
        </p:txBody>
      </p:sp>
    </p:spTree>
    <p:extLst>
      <p:ext uri="{BB962C8B-B14F-4D97-AF65-F5344CB8AC3E}">
        <p14:creationId xmlns:p14="http://schemas.microsoft.com/office/powerpoint/2010/main" val="12625089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
          <p:cNvSpPr>
            <a:spLocks noGrp="1" noChangeArrowheads="1"/>
          </p:cNvSpPr>
          <p:nvPr>
            <p:ph type="sldNum" sz="quarter" idx="10"/>
          </p:nvPr>
        </p:nvSpPr>
        <p:spPr>
          <a:ln/>
        </p:spPr>
        <p:txBody>
          <a:bodyPr/>
          <a:lstStyle>
            <a:lvl1pPr>
              <a:defRPr/>
            </a:lvl1pPr>
          </a:lstStyle>
          <a:p>
            <a:pPr>
              <a:defRPr/>
            </a:pPr>
            <a:fld id="{4033BB65-C0A7-4097-879F-BAB7843A516D}" type="slidenum">
              <a:rPr lang="en-US" smtClean="0">
                <a:solidFill>
                  <a:srgbClr val="FFFFFF"/>
                </a:solidFill>
              </a:rPr>
              <a:pPr>
                <a:defRPr/>
              </a:pPr>
              <a:t>‹#›</a:t>
            </a:fld>
            <a:endParaRPr lang="en-US">
              <a:solidFill>
                <a:srgbClr val="FFFFFF"/>
              </a:solidFill>
            </a:endParaRPr>
          </a:p>
        </p:txBody>
      </p:sp>
      <p:sp>
        <p:nvSpPr>
          <p:cNvPr id="3" name="Rectangle 14"/>
          <p:cNvSpPr>
            <a:spLocks noGrp="1" noChangeArrowheads="1"/>
          </p:cNvSpPr>
          <p:nvPr>
            <p:ph type="ftr" sz="quarter" idx="11"/>
          </p:nvPr>
        </p:nvSpPr>
        <p:spPr>
          <a:ln/>
        </p:spPr>
        <p:txBody>
          <a:bodyPr/>
          <a:lstStyle>
            <a:lvl1pPr>
              <a:defRPr/>
            </a:lvl1pPr>
          </a:lstStyle>
          <a:p>
            <a:pPr>
              <a:defRPr/>
            </a:pPr>
            <a:r>
              <a:rPr lang="es-ES">
                <a:solidFill>
                  <a:srgbClr val="FFFFFF"/>
                </a:solidFill>
              </a:rPr>
              <a:t>ISSC 2022 beyond LEO, San Luis Obispo, May 2022</a:t>
            </a:r>
            <a:endParaRPr lang="en-US">
              <a:solidFill>
                <a:srgbClr val="FFFFFF"/>
              </a:solidFill>
            </a:endParaRPr>
          </a:p>
        </p:txBody>
      </p:sp>
    </p:spTree>
    <p:extLst>
      <p:ext uri="{BB962C8B-B14F-4D97-AF65-F5344CB8AC3E}">
        <p14:creationId xmlns:p14="http://schemas.microsoft.com/office/powerpoint/2010/main" val="24883357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3"/>
          <p:cNvSpPr>
            <a:spLocks noGrp="1" noChangeArrowheads="1"/>
          </p:cNvSpPr>
          <p:nvPr>
            <p:ph type="sldNum" sz="quarter" idx="10"/>
          </p:nvPr>
        </p:nvSpPr>
        <p:spPr>
          <a:ln/>
        </p:spPr>
        <p:txBody>
          <a:bodyPr/>
          <a:lstStyle>
            <a:lvl1pPr>
              <a:defRPr/>
            </a:lvl1pPr>
          </a:lstStyle>
          <a:p>
            <a:pPr>
              <a:defRPr/>
            </a:pPr>
            <a:fld id="{0665E0BF-B2A2-4D11-AB65-57B03CB5B2BC}" type="slidenum">
              <a:rPr lang="en-US" smtClean="0">
                <a:solidFill>
                  <a:srgbClr val="FFFFFF"/>
                </a:solidFill>
              </a:rPr>
              <a:pPr>
                <a:defRPr/>
              </a:pPr>
              <a:t>‹#›</a:t>
            </a:fld>
            <a:endParaRPr lang="en-US">
              <a:solidFill>
                <a:srgbClr val="FFFFFF"/>
              </a:solidFill>
            </a:endParaRPr>
          </a:p>
        </p:txBody>
      </p:sp>
      <p:sp>
        <p:nvSpPr>
          <p:cNvPr id="6" name="Rectangle 14"/>
          <p:cNvSpPr>
            <a:spLocks noGrp="1" noChangeArrowheads="1"/>
          </p:cNvSpPr>
          <p:nvPr>
            <p:ph type="ftr" sz="quarter" idx="11"/>
          </p:nvPr>
        </p:nvSpPr>
        <p:spPr>
          <a:ln/>
        </p:spPr>
        <p:txBody>
          <a:bodyPr/>
          <a:lstStyle>
            <a:lvl1pPr>
              <a:defRPr/>
            </a:lvl1pPr>
          </a:lstStyle>
          <a:p>
            <a:pPr>
              <a:defRPr/>
            </a:pPr>
            <a:r>
              <a:rPr lang="es-ES">
                <a:solidFill>
                  <a:srgbClr val="FFFFFF"/>
                </a:solidFill>
              </a:rPr>
              <a:t>ISSC 2022 beyond LEO, San Luis Obispo, May 2022</a:t>
            </a:r>
            <a:endParaRPr lang="en-US">
              <a:solidFill>
                <a:srgbClr val="FFFFFF"/>
              </a:solidFill>
            </a:endParaRPr>
          </a:p>
        </p:txBody>
      </p:sp>
    </p:spTree>
    <p:extLst>
      <p:ext uri="{BB962C8B-B14F-4D97-AF65-F5344CB8AC3E}">
        <p14:creationId xmlns:p14="http://schemas.microsoft.com/office/powerpoint/2010/main" val="488456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4DECAB-89C0-4DFA-AE5C-E2F2C178F02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6194C47-EE36-4161-A51D-A625FA25955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966657F-6086-4455-9C04-65B793F12C24}"/>
              </a:ext>
            </a:extLst>
          </p:cNvPr>
          <p:cNvSpPr>
            <a:spLocks noGrp="1"/>
          </p:cNvSpPr>
          <p:nvPr>
            <p:ph type="dt" sz="half" idx="10"/>
          </p:nvPr>
        </p:nvSpPr>
        <p:spPr/>
        <p:txBody>
          <a:bodyPr/>
          <a:lstStyle/>
          <a:p>
            <a:fld id="{E949E5A3-B676-45C5-9AE3-7171A79F5C98}" type="datetimeFigureOut">
              <a:rPr lang="en-US" smtClean="0"/>
              <a:t>4/22/2023</a:t>
            </a:fld>
            <a:endParaRPr lang="en-US"/>
          </a:p>
        </p:txBody>
      </p:sp>
      <p:sp>
        <p:nvSpPr>
          <p:cNvPr id="5" name="Footer Placeholder 4">
            <a:extLst>
              <a:ext uri="{FF2B5EF4-FFF2-40B4-BE49-F238E27FC236}">
                <a16:creationId xmlns:a16="http://schemas.microsoft.com/office/drawing/2014/main" id="{44590242-4D8F-4BDB-85E2-C23B59D5D89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98F64D-BD9D-48DE-B2DE-284DBF6624E9}"/>
              </a:ext>
            </a:extLst>
          </p:cNvPr>
          <p:cNvSpPr>
            <a:spLocks noGrp="1"/>
          </p:cNvSpPr>
          <p:nvPr>
            <p:ph type="sldNum" sz="quarter" idx="12"/>
          </p:nvPr>
        </p:nvSpPr>
        <p:spPr/>
        <p:txBody>
          <a:bodyPr/>
          <a:lstStyle/>
          <a:p>
            <a:fld id="{E7E35903-A449-46FD-8FFD-DC030C5D37D7}" type="slidenum">
              <a:rPr lang="en-US" smtClean="0"/>
              <a:t>‹#›</a:t>
            </a:fld>
            <a:endParaRPr lang="en-US"/>
          </a:p>
        </p:txBody>
      </p:sp>
    </p:spTree>
    <p:extLst>
      <p:ext uri="{BB962C8B-B14F-4D97-AF65-F5344CB8AC3E}">
        <p14:creationId xmlns:p14="http://schemas.microsoft.com/office/powerpoint/2010/main" val="313712448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3"/>
          <p:cNvSpPr>
            <a:spLocks noGrp="1" noChangeArrowheads="1"/>
          </p:cNvSpPr>
          <p:nvPr>
            <p:ph type="sldNum" sz="quarter" idx="10"/>
          </p:nvPr>
        </p:nvSpPr>
        <p:spPr>
          <a:ln/>
        </p:spPr>
        <p:txBody>
          <a:bodyPr/>
          <a:lstStyle>
            <a:lvl1pPr>
              <a:defRPr/>
            </a:lvl1pPr>
          </a:lstStyle>
          <a:p>
            <a:pPr>
              <a:defRPr/>
            </a:pPr>
            <a:fld id="{8F314673-AB23-4B83-B436-07B061AEC44C}" type="slidenum">
              <a:rPr lang="en-US" smtClean="0">
                <a:solidFill>
                  <a:srgbClr val="FFFFFF"/>
                </a:solidFill>
              </a:rPr>
              <a:pPr>
                <a:defRPr/>
              </a:pPr>
              <a:t>‹#›</a:t>
            </a:fld>
            <a:endParaRPr lang="en-US">
              <a:solidFill>
                <a:srgbClr val="FFFFFF"/>
              </a:solidFill>
            </a:endParaRPr>
          </a:p>
        </p:txBody>
      </p:sp>
      <p:sp>
        <p:nvSpPr>
          <p:cNvPr id="6" name="Rectangle 14"/>
          <p:cNvSpPr>
            <a:spLocks noGrp="1" noChangeArrowheads="1"/>
          </p:cNvSpPr>
          <p:nvPr>
            <p:ph type="ftr" sz="quarter" idx="11"/>
          </p:nvPr>
        </p:nvSpPr>
        <p:spPr>
          <a:ln/>
        </p:spPr>
        <p:txBody>
          <a:bodyPr/>
          <a:lstStyle>
            <a:lvl1pPr>
              <a:defRPr/>
            </a:lvl1pPr>
          </a:lstStyle>
          <a:p>
            <a:pPr>
              <a:defRPr/>
            </a:pPr>
            <a:r>
              <a:rPr lang="es-ES">
                <a:solidFill>
                  <a:srgbClr val="FFFFFF"/>
                </a:solidFill>
              </a:rPr>
              <a:t>ISSC 2022 beyond LEO, San Luis Obispo, May 2022</a:t>
            </a:r>
            <a:endParaRPr lang="en-US">
              <a:solidFill>
                <a:srgbClr val="FFFFFF"/>
              </a:solidFill>
            </a:endParaRPr>
          </a:p>
        </p:txBody>
      </p:sp>
    </p:spTree>
    <p:extLst>
      <p:ext uri="{BB962C8B-B14F-4D97-AF65-F5344CB8AC3E}">
        <p14:creationId xmlns:p14="http://schemas.microsoft.com/office/powerpoint/2010/main" val="32472388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p:cNvSpPr>
            <a:spLocks noGrp="1" noChangeArrowheads="1"/>
          </p:cNvSpPr>
          <p:nvPr>
            <p:ph type="sldNum" sz="quarter" idx="10"/>
          </p:nvPr>
        </p:nvSpPr>
        <p:spPr>
          <a:ln/>
        </p:spPr>
        <p:txBody>
          <a:bodyPr/>
          <a:lstStyle>
            <a:lvl1pPr>
              <a:defRPr/>
            </a:lvl1pPr>
          </a:lstStyle>
          <a:p>
            <a:pPr>
              <a:defRPr/>
            </a:pPr>
            <a:fld id="{AC49A818-1385-4409-9B40-F6379BB5282C}" type="slidenum">
              <a:rPr lang="en-US" smtClean="0">
                <a:solidFill>
                  <a:srgbClr val="FFFFFF"/>
                </a:solidFill>
              </a:rPr>
              <a:pPr>
                <a:defRPr/>
              </a:pPr>
              <a:t>‹#›</a:t>
            </a:fld>
            <a:endParaRPr lang="en-US">
              <a:solidFill>
                <a:srgbClr val="FFFFFF"/>
              </a:solidFill>
            </a:endParaRPr>
          </a:p>
        </p:txBody>
      </p:sp>
      <p:sp>
        <p:nvSpPr>
          <p:cNvPr id="5" name="Rectangle 14"/>
          <p:cNvSpPr>
            <a:spLocks noGrp="1" noChangeArrowheads="1"/>
          </p:cNvSpPr>
          <p:nvPr>
            <p:ph type="ftr" sz="quarter" idx="11"/>
          </p:nvPr>
        </p:nvSpPr>
        <p:spPr>
          <a:ln/>
        </p:spPr>
        <p:txBody>
          <a:bodyPr/>
          <a:lstStyle>
            <a:lvl1pPr>
              <a:defRPr/>
            </a:lvl1pPr>
          </a:lstStyle>
          <a:p>
            <a:pPr>
              <a:defRPr/>
            </a:pPr>
            <a:r>
              <a:rPr lang="es-ES">
                <a:solidFill>
                  <a:srgbClr val="FFFFFF"/>
                </a:solidFill>
              </a:rPr>
              <a:t>ISSC 2022 beyond LEO, San Luis Obispo, May 2022</a:t>
            </a:r>
            <a:endParaRPr lang="en-US">
              <a:solidFill>
                <a:srgbClr val="FFFFFF"/>
              </a:solidFill>
            </a:endParaRPr>
          </a:p>
        </p:txBody>
      </p:sp>
    </p:spTree>
    <p:extLst>
      <p:ext uri="{BB962C8B-B14F-4D97-AF65-F5344CB8AC3E}">
        <p14:creationId xmlns:p14="http://schemas.microsoft.com/office/powerpoint/2010/main" val="284123598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48800" y="1"/>
            <a:ext cx="2438400" cy="61563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133600" y="1"/>
            <a:ext cx="7112000" cy="61563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p:cNvSpPr>
            <a:spLocks noGrp="1" noChangeArrowheads="1"/>
          </p:cNvSpPr>
          <p:nvPr>
            <p:ph type="sldNum" sz="quarter" idx="10"/>
          </p:nvPr>
        </p:nvSpPr>
        <p:spPr>
          <a:ln/>
        </p:spPr>
        <p:txBody>
          <a:bodyPr/>
          <a:lstStyle>
            <a:lvl1pPr>
              <a:defRPr/>
            </a:lvl1pPr>
          </a:lstStyle>
          <a:p>
            <a:pPr>
              <a:defRPr/>
            </a:pPr>
            <a:fld id="{8E48D16F-FDDC-4579-A24D-8E77228986F5}" type="slidenum">
              <a:rPr lang="en-US" smtClean="0">
                <a:solidFill>
                  <a:srgbClr val="FFFFFF"/>
                </a:solidFill>
              </a:rPr>
              <a:pPr>
                <a:defRPr/>
              </a:pPr>
              <a:t>‹#›</a:t>
            </a:fld>
            <a:endParaRPr lang="en-US">
              <a:solidFill>
                <a:srgbClr val="FFFFFF"/>
              </a:solidFill>
            </a:endParaRPr>
          </a:p>
        </p:txBody>
      </p:sp>
      <p:sp>
        <p:nvSpPr>
          <p:cNvPr id="5" name="Rectangle 14"/>
          <p:cNvSpPr>
            <a:spLocks noGrp="1" noChangeArrowheads="1"/>
          </p:cNvSpPr>
          <p:nvPr>
            <p:ph type="ftr" sz="quarter" idx="11"/>
          </p:nvPr>
        </p:nvSpPr>
        <p:spPr>
          <a:ln/>
        </p:spPr>
        <p:txBody>
          <a:bodyPr/>
          <a:lstStyle>
            <a:lvl1pPr>
              <a:defRPr/>
            </a:lvl1pPr>
          </a:lstStyle>
          <a:p>
            <a:pPr>
              <a:defRPr/>
            </a:pPr>
            <a:r>
              <a:rPr lang="es-ES">
                <a:solidFill>
                  <a:srgbClr val="FFFFFF"/>
                </a:solidFill>
              </a:rPr>
              <a:t>ISSC 2022 beyond LEO, San Luis Obispo, May 2022</a:t>
            </a:r>
            <a:endParaRPr lang="en-US">
              <a:solidFill>
                <a:srgbClr val="FFFFFF"/>
              </a:solidFill>
            </a:endParaRPr>
          </a:p>
        </p:txBody>
      </p:sp>
    </p:spTree>
    <p:extLst>
      <p:ext uri="{BB962C8B-B14F-4D97-AF65-F5344CB8AC3E}">
        <p14:creationId xmlns:p14="http://schemas.microsoft.com/office/powerpoint/2010/main" val="365017931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133600" y="0"/>
            <a:ext cx="9753600" cy="1066800"/>
          </a:xfrm>
        </p:spPr>
        <p:txBody>
          <a:bodyPr/>
          <a:lstStyle/>
          <a:p>
            <a:r>
              <a:rPr lang="en-US"/>
              <a:t>Click to edit Master title style</a:t>
            </a:r>
          </a:p>
        </p:txBody>
      </p:sp>
      <p:sp>
        <p:nvSpPr>
          <p:cNvPr id="3" name="Text Placeholder 2"/>
          <p:cNvSpPr>
            <a:spLocks noGrp="1"/>
          </p:cNvSpPr>
          <p:nvPr>
            <p:ph type="body" sz="half" idx="1"/>
          </p:nvPr>
        </p:nvSpPr>
        <p:spPr>
          <a:xfrm>
            <a:off x="2133600" y="1371601"/>
            <a:ext cx="4775200" cy="4784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7112000" y="1371601"/>
            <a:ext cx="4775200" cy="4784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
          <p:cNvSpPr>
            <a:spLocks noGrp="1" noChangeArrowheads="1"/>
          </p:cNvSpPr>
          <p:nvPr>
            <p:ph type="sldNum" sz="quarter" idx="10"/>
          </p:nvPr>
        </p:nvSpPr>
        <p:spPr>
          <a:ln/>
        </p:spPr>
        <p:txBody>
          <a:bodyPr/>
          <a:lstStyle>
            <a:lvl1pPr>
              <a:defRPr/>
            </a:lvl1pPr>
          </a:lstStyle>
          <a:p>
            <a:pPr>
              <a:defRPr/>
            </a:pPr>
            <a:fld id="{416FE536-2844-4622-9620-0FB4C2A5F431}" type="slidenum">
              <a:rPr lang="en-US" smtClean="0">
                <a:solidFill>
                  <a:srgbClr val="FFFFFF"/>
                </a:solidFill>
              </a:rPr>
              <a:pPr>
                <a:defRPr/>
              </a:pPr>
              <a:t>‹#›</a:t>
            </a:fld>
            <a:endParaRPr lang="en-US">
              <a:solidFill>
                <a:srgbClr val="FFFFFF"/>
              </a:solidFill>
            </a:endParaRPr>
          </a:p>
        </p:txBody>
      </p:sp>
      <p:sp>
        <p:nvSpPr>
          <p:cNvPr id="6" name="Rectangle 14"/>
          <p:cNvSpPr>
            <a:spLocks noGrp="1" noChangeArrowheads="1"/>
          </p:cNvSpPr>
          <p:nvPr>
            <p:ph type="ftr" sz="quarter" idx="11"/>
          </p:nvPr>
        </p:nvSpPr>
        <p:spPr>
          <a:ln/>
        </p:spPr>
        <p:txBody>
          <a:bodyPr/>
          <a:lstStyle>
            <a:lvl1pPr>
              <a:defRPr/>
            </a:lvl1pPr>
          </a:lstStyle>
          <a:p>
            <a:pPr>
              <a:defRPr/>
            </a:pPr>
            <a:r>
              <a:rPr lang="es-ES">
                <a:solidFill>
                  <a:srgbClr val="FFFFFF"/>
                </a:solidFill>
              </a:rPr>
              <a:t>ISSC 2022 beyond LEO, San Luis Obispo, May 2022</a:t>
            </a:r>
            <a:endParaRPr lang="en-US">
              <a:solidFill>
                <a:srgbClr val="FFFFFF"/>
              </a:solidFill>
            </a:endParaRPr>
          </a:p>
        </p:txBody>
      </p:sp>
    </p:spTree>
    <p:extLst>
      <p:ext uri="{BB962C8B-B14F-4D97-AF65-F5344CB8AC3E}">
        <p14:creationId xmlns:p14="http://schemas.microsoft.com/office/powerpoint/2010/main" val="219340384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2133600" y="0"/>
            <a:ext cx="9753600" cy="1066800"/>
          </a:xfrm>
        </p:spPr>
        <p:txBody>
          <a:bodyPr/>
          <a:lstStyle/>
          <a:p>
            <a:r>
              <a:rPr lang="en-US"/>
              <a:t>Click to edit Master title style</a:t>
            </a:r>
          </a:p>
        </p:txBody>
      </p:sp>
      <p:sp>
        <p:nvSpPr>
          <p:cNvPr id="3" name="Content Placeholder 2"/>
          <p:cNvSpPr>
            <a:spLocks noGrp="1"/>
          </p:cNvSpPr>
          <p:nvPr>
            <p:ph sz="quarter" idx="1"/>
          </p:nvPr>
        </p:nvSpPr>
        <p:spPr>
          <a:xfrm>
            <a:off x="2133600" y="1371601"/>
            <a:ext cx="4775200" cy="23161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7112000" y="1371601"/>
            <a:ext cx="4775200" cy="23161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2133600" y="3840163"/>
            <a:ext cx="4775200" cy="23161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7112000" y="3840163"/>
            <a:ext cx="4775200" cy="23161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3"/>
          <p:cNvSpPr>
            <a:spLocks noGrp="1" noChangeArrowheads="1"/>
          </p:cNvSpPr>
          <p:nvPr>
            <p:ph type="sldNum" sz="quarter" idx="10"/>
          </p:nvPr>
        </p:nvSpPr>
        <p:spPr>
          <a:ln/>
        </p:spPr>
        <p:txBody>
          <a:bodyPr/>
          <a:lstStyle>
            <a:lvl1pPr>
              <a:defRPr/>
            </a:lvl1pPr>
          </a:lstStyle>
          <a:p>
            <a:pPr>
              <a:defRPr/>
            </a:pPr>
            <a:fld id="{5B8081E1-66BD-4A2A-A70B-C188D5E49184}" type="slidenum">
              <a:rPr lang="en-US" smtClean="0">
                <a:solidFill>
                  <a:srgbClr val="FFFFFF"/>
                </a:solidFill>
              </a:rPr>
              <a:pPr>
                <a:defRPr/>
              </a:pPr>
              <a:t>‹#›</a:t>
            </a:fld>
            <a:endParaRPr lang="en-US">
              <a:solidFill>
                <a:srgbClr val="FFFFFF"/>
              </a:solidFill>
            </a:endParaRPr>
          </a:p>
        </p:txBody>
      </p:sp>
      <p:sp>
        <p:nvSpPr>
          <p:cNvPr id="8" name="Rectangle 14"/>
          <p:cNvSpPr>
            <a:spLocks noGrp="1" noChangeArrowheads="1"/>
          </p:cNvSpPr>
          <p:nvPr>
            <p:ph type="ftr" sz="quarter" idx="11"/>
          </p:nvPr>
        </p:nvSpPr>
        <p:spPr>
          <a:ln/>
        </p:spPr>
        <p:txBody>
          <a:bodyPr/>
          <a:lstStyle>
            <a:lvl1pPr>
              <a:defRPr/>
            </a:lvl1pPr>
          </a:lstStyle>
          <a:p>
            <a:pPr>
              <a:defRPr/>
            </a:pPr>
            <a:r>
              <a:rPr lang="es-ES">
                <a:solidFill>
                  <a:srgbClr val="FFFFFF"/>
                </a:solidFill>
              </a:rPr>
              <a:t>ISSC 2022 beyond LEO, San Luis Obispo, May 2022</a:t>
            </a:r>
            <a:endParaRPr lang="en-US">
              <a:solidFill>
                <a:srgbClr val="FFFFFF"/>
              </a:solidFill>
            </a:endParaRPr>
          </a:p>
        </p:txBody>
      </p:sp>
    </p:spTree>
    <p:extLst>
      <p:ext uri="{BB962C8B-B14F-4D97-AF65-F5344CB8AC3E}">
        <p14:creationId xmlns:p14="http://schemas.microsoft.com/office/powerpoint/2010/main" val="308739387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133600" y="0"/>
            <a:ext cx="9753600" cy="1066800"/>
          </a:xfrm>
        </p:spPr>
        <p:txBody>
          <a:bodyPr/>
          <a:lstStyle/>
          <a:p>
            <a:r>
              <a:rPr lang="en-US"/>
              <a:t>Click to edit Master title style</a:t>
            </a:r>
          </a:p>
        </p:txBody>
      </p:sp>
      <p:sp>
        <p:nvSpPr>
          <p:cNvPr id="3" name="Table Placeholder 2"/>
          <p:cNvSpPr>
            <a:spLocks noGrp="1"/>
          </p:cNvSpPr>
          <p:nvPr>
            <p:ph type="tbl" idx="1"/>
          </p:nvPr>
        </p:nvSpPr>
        <p:spPr>
          <a:xfrm>
            <a:off x="2133600" y="1371601"/>
            <a:ext cx="9753600" cy="4784725"/>
          </a:xfrm>
        </p:spPr>
        <p:txBody>
          <a:bodyPr/>
          <a:lstStyle/>
          <a:p>
            <a:pPr lvl="0"/>
            <a:endParaRPr lang="en-US" noProof="0"/>
          </a:p>
        </p:txBody>
      </p:sp>
      <p:sp>
        <p:nvSpPr>
          <p:cNvPr id="4" name="Rectangle 3"/>
          <p:cNvSpPr>
            <a:spLocks noGrp="1" noChangeArrowheads="1"/>
          </p:cNvSpPr>
          <p:nvPr>
            <p:ph type="sldNum" sz="quarter" idx="10"/>
          </p:nvPr>
        </p:nvSpPr>
        <p:spPr>
          <a:ln/>
        </p:spPr>
        <p:txBody>
          <a:bodyPr/>
          <a:lstStyle>
            <a:lvl1pPr>
              <a:defRPr/>
            </a:lvl1pPr>
          </a:lstStyle>
          <a:p>
            <a:pPr>
              <a:defRPr/>
            </a:pPr>
            <a:fld id="{9BF1D1BB-9335-48F6-B233-DCE699357E9E}" type="slidenum">
              <a:rPr lang="en-US" smtClean="0">
                <a:solidFill>
                  <a:srgbClr val="FFFFFF"/>
                </a:solidFill>
              </a:rPr>
              <a:pPr>
                <a:defRPr/>
              </a:pPr>
              <a:t>‹#›</a:t>
            </a:fld>
            <a:endParaRPr lang="en-US">
              <a:solidFill>
                <a:srgbClr val="FFFFFF"/>
              </a:solidFill>
            </a:endParaRPr>
          </a:p>
        </p:txBody>
      </p:sp>
      <p:sp>
        <p:nvSpPr>
          <p:cNvPr id="5" name="Rectangle 14"/>
          <p:cNvSpPr>
            <a:spLocks noGrp="1" noChangeArrowheads="1"/>
          </p:cNvSpPr>
          <p:nvPr>
            <p:ph type="ftr" sz="quarter" idx="11"/>
          </p:nvPr>
        </p:nvSpPr>
        <p:spPr>
          <a:ln/>
        </p:spPr>
        <p:txBody>
          <a:bodyPr/>
          <a:lstStyle>
            <a:lvl1pPr>
              <a:defRPr/>
            </a:lvl1pPr>
          </a:lstStyle>
          <a:p>
            <a:pPr>
              <a:defRPr/>
            </a:pPr>
            <a:r>
              <a:rPr lang="es-ES">
                <a:solidFill>
                  <a:srgbClr val="FFFFFF"/>
                </a:solidFill>
              </a:rPr>
              <a:t>ISSC 2022 beyond LEO, San Luis Obispo, May 2022</a:t>
            </a:r>
            <a:endParaRPr lang="en-US">
              <a:solidFill>
                <a:srgbClr val="FFFFFF"/>
              </a:solidFill>
            </a:endParaRPr>
          </a:p>
        </p:txBody>
      </p:sp>
    </p:spTree>
    <p:extLst>
      <p:ext uri="{BB962C8B-B14F-4D97-AF65-F5344CB8AC3E}">
        <p14:creationId xmlns:p14="http://schemas.microsoft.com/office/powerpoint/2010/main" val="23346332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Media" preserve="1">
  <p:cSld name="Title, Text and Media Clip">
    <p:spTree>
      <p:nvGrpSpPr>
        <p:cNvPr id="1" name=""/>
        <p:cNvGrpSpPr/>
        <p:nvPr/>
      </p:nvGrpSpPr>
      <p:grpSpPr>
        <a:xfrm>
          <a:off x="0" y="0"/>
          <a:ext cx="0" cy="0"/>
          <a:chOff x="0" y="0"/>
          <a:chExt cx="0" cy="0"/>
        </a:xfrm>
      </p:grpSpPr>
      <p:sp>
        <p:nvSpPr>
          <p:cNvPr id="2" name="Title 1"/>
          <p:cNvSpPr>
            <a:spLocks noGrp="1"/>
          </p:cNvSpPr>
          <p:nvPr>
            <p:ph type="title"/>
          </p:nvPr>
        </p:nvSpPr>
        <p:spPr>
          <a:xfrm>
            <a:off x="2133600" y="0"/>
            <a:ext cx="9753600" cy="1066800"/>
          </a:xfrm>
        </p:spPr>
        <p:txBody>
          <a:bodyPr/>
          <a:lstStyle/>
          <a:p>
            <a:r>
              <a:rPr lang="en-US"/>
              <a:t>Click to edit Master title style</a:t>
            </a:r>
          </a:p>
        </p:txBody>
      </p:sp>
      <p:sp>
        <p:nvSpPr>
          <p:cNvPr id="3" name="Text Placeholder 2"/>
          <p:cNvSpPr>
            <a:spLocks noGrp="1"/>
          </p:cNvSpPr>
          <p:nvPr>
            <p:ph type="body" sz="half" idx="1"/>
          </p:nvPr>
        </p:nvSpPr>
        <p:spPr>
          <a:xfrm>
            <a:off x="2133600" y="1371601"/>
            <a:ext cx="4775200" cy="4784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Media Placeholder 3"/>
          <p:cNvSpPr>
            <a:spLocks noGrp="1"/>
          </p:cNvSpPr>
          <p:nvPr>
            <p:ph type="media" sz="half" idx="2"/>
          </p:nvPr>
        </p:nvSpPr>
        <p:spPr>
          <a:xfrm>
            <a:off x="7112000" y="1371601"/>
            <a:ext cx="4775200" cy="4784725"/>
          </a:xfrm>
        </p:spPr>
        <p:txBody>
          <a:bodyPr/>
          <a:lstStyle/>
          <a:p>
            <a:pPr lvl="0"/>
            <a:endParaRPr lang="en-US" noProof="0"/>
          </a:p>
        </p:txBody>
      </p:sp>
      <p:sp>
        <p:nvSpPr>
          <p:cNvPr id="5" name="Rectangle 3"/>
          <p:cNvSpPr>
            <a:spLocks noGrp="1" noChangeArrowheads="1"/>
          </p:cNvSpPr>
          <p:nvPr>
            <p:ph type="sldNum" sz="quarter" idx="10"/>
          </p:nvPr>
        </p:nvSpPr>
        <p:spPr>
          <a:ln/>
        </p:spPr>
        <p:txBody>
          <a:bodyPr/>
          <a:lstStyle>
            <a:lvl1pPr>
              <a:defRPr/>
            </a:lvl1pPr>
          </a:lstStyle>
          <a:p>
            <a:pPr>
              <a:defRPr/>
            </a:pPr>
            <a:fld id="{803C1914-AE86-4F99-A2A9-E8FE24A57CCA}" type="slidenum">
              <a:rPr lang="en-US" smtClean="0">
                <a:solidFill>
                  <a:srgbClr val="FFFFFF"/>
                </a:solidFill>
              </a:rPr>
              <a:pPr>
                <a:defRPr/>
              </a:pPr>
              <a:t>‹#›</a:t>
            </a:fld>
            <a:endParaRPr lang="en-US">
              <a:solidFill>
                <a:srgbClr val="FFFFFF"/>
              </a:solidFill>
            </a:endParaRPr>
          </a:p>
        </p:txBody>
      </p:sp>
      <p:sp>
        <p:nvSpPr>
          <p:cNvPr id="6" name="Rectangle 14"/>
          <p:cNvSpPr>
            <a:spLocks noGrp="1" noChangeArrowheads="1"/>
          </p:cNvSpPr>
          <p:nvPr>
            <p:ph type="ftr" sz="quarter" idx="11"/>
          </p:nvPr>
        </p:nvSpPr>
        <p:spPr>
          <a:ln/>
        </p:spPr>
        <p:txBody>
          <a:bodyPr/>
          <a:lstStyle>
            <a:lvl1pPr>
              <a:defRPr/>
            </a:lvl1pPr>
          </a:lstStyle>
          <a:p>
            <a:pPr>
              <a:defRPr/>
            </a:pPr>
            <a:r>
              <a:rPr lang="es-ES">
                <a:solidFill>
                  <a:srgbClr val="FFFFFF"/>
                </a:solidFill>
              </a:rPr>
              <a:t>ISSC 2022 beyond LEO, San Luis Obispo, May 2022</a:t>
            </a:r>
            <a:endParaRPr lang="en-US">
              <a:solidFill>
                <a:srgbClr val="FFFFFF"/>
              </a:solidFill>
            </a:endParaRPr>
          </a:p>
        </p:txBody>
      </p:sp>
    </p:spTree>
    <p:extLst>
      <p:ext uri="{BB962C8B-B14F-4D97-AF65-F5344CB8AC3E}">
        <p14:creationId xmlns:p14="http://schemas.microsoft.com/office/powerpoint/2010/main" val="39628464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2133600" y="1"/>
            <a:ext cx="9753600" cy="61563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3"/>
          <p:cNvSpPr>
            <a:spLocks noGrp="1" noChangeArrowheads="1"/>
          </p:cNvSpPr>
          <p:nvPr>
            <p:ph type="sldNum" sz="quarter" idx="10"/>
          </p:nvPr>
        </p:nvSpPr>
        <p:spPr>
          <a:ln/>
        </p:spPr>
        <p:txBody>
          <a:bodyPr/>
          <a:lstStyle>
            <a:lvl1pPr>
              <a:defRPr/>
            </a:lvl1pPr>
          </a:lstStyle>
          <a:p>
            <a:pPr>
              <a:defRPr/>
            </a:pPr>
            <a:fld id="{06045510-26BF-496B-B37F-262ACC27E05A}" type="slidenum">
              <a:rPr lang="en-US" smtClean="0">
                <a:solidFill>
                  <a:srgbClr val="FFFFFF"/>
                </a:solidFill>
              </a:rPr>
              <a:pPr>
                <a:defRPr/>
              </a:pPr>
              <a:t>‹#›</a:t>
            </a:fld>
            <a:endParaRPr lang="en-US">
              <a:solidFill>
                <a:srgbClr val="FFFFFF"/>
              </a:solidFill>
            </a:endParaRPr>
          </a:p>
        </p:txBody>
      </p:sp>
      <p:sp>
        <p:nvSpPr>
          <p:cNvPr id="4" name="Rectangle 14"/>
          <p:cNvSpPr>
            <a:spLocks noGrp="1" noChangeArrowheads="1"/>
          </p:cNvSpPr>
          <p:nvPr>
            <p:ph type="ftr" sz="quarter" idx="11"/>
          </p:nvPr>
        </p:nvSpPr>
        <p:spPr>
          <a:ln/>
        </p:spPr>
        <p:txBody>
          <a:bodyPr/>
          <a:lstStyle>
            <a:lvl1pPr>
              <a:defRPr/>
            </a:lvl1pPr>
          </a:lstStyle>
          <a:p>
            <a:pPr>
              <a:defRPr/>
            </a:pPr>
            <a:r>
              <a:rPr lang="es-ES">
                <a:solidFill>
                  <a:srgbClr val="FFFFFF"/>
                </a:solidFill>
              </a:rPr>
              <a:t>ISSC 2022 beyond LEO, San Luis Obispo, May 2022</a:t>
            </a:r>
            <a:endParaRPr lang="en-US">
              <a:solidFill>
                <a:srgbClr val="FFFFFF"/>
              </a:solidFill>
            </a:endParaRPr>
          </a:p>
        </p:txBody>
      </p:sp>
    </p:spTree>
    <p:extLst>
      <p:ext uri="{BB962C8B-B14F-4D97-AF65-F5344CB8AC3E}">
        <p14:creationId xmlns:p14="http://schemas.microsoft.com/office/powerpoint/2010/main" val="239834379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2133600" y="0"/>
            <a:ext cx="9753600" cy="1066800"/>
          </a:xfrm>
        </p:spPr>
        <p:txBody>
          <a:bodyPr/>
          <a:lstStyle/>
          <a:p>
            <a:r>
              <a:rPr lang="en-US"/>
              <a:t>Click to edit Master title style</a:t>
            </a:r>
          </a:p>
        </p:txBody>
      </p:sp>
      <p:sp>
        <p:nvSpPr>
          <p:cNvPr id="3" name="Text Placeholder 2"/>
          <p:cNvSpPr>
            <a:spLocks noGrp="1"/>
          </p:cNvSpPr>
          <p:nvPr>
            <p:ph type="body" sz="half" idx="1"/>
          </p:nvPr>
        </p:nvSpPr>
        <p:spPr>
          <a:xfrm>
            <a:off x="2133600" y="1371601"/>
            <a:ext cx="4775200" cy="4784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7112000" y="1371601"/>
            <a:ext cx="4775200" cy="23161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7112000" y="3840163"/>
            <a:ext cx="4775200" cy="23161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3"/>
          <p:cNvSpPr>
            <a:spLocks noGrp="1" noChangeArrowheads="1"/>
          </p:cNvSpPr>
          <p:nvPr>
            <p:ph type="sldNum" sz="quarter" idx="10"/>
          </p:nvPr>
        </p:nvSpPr>
        <p:spPr>
          <a:ln/>
        </p:spPr>
        <p:txBody>
          <a:bodyPr/>
          <a:lstStyle>
            <a:lvl1pPr>
              <a:defRPr/>
            </a:lvl1pPr>
          </a:lstStyle>
          <a:p>
            <a:pPr>
              <a:defRPr/>
            </a:pPr>
            <a:fld id="{44027F6B-69B4-41A6-8B67-683FDA93BBEF}" type="slidenum">
              <a:rPr lang="en-US" smtClean="0">
                <a:solidFill>
                  <a:srgbClr val="FFFFFF"/>
                </a:solidFill>
              </a:rPr>
              <a:pPr>
                <a:defRPr/>
              </a:pPr>
              <a:t>‹#›</a:t>
            </a:fld>
            <a:endParaRPr lang="en-US">
              <a:solidFill>
                <a:srgbClr val="FFFFFF"/>
              </a:solidFill>
            </a:endParaRPr>
          </a:p>
        </p:txBody>
      </p:sp>
      <p:sp>
        <p:nvSpPr>
          <p:cNvPr id="7" name="Rectangle 14"/>
          <p:cNvSpPr>
            <a:spLocks noGrp="1" noChangeArrowheads="1"/>
          </p:cNvSpPr>
          <p:nvPr>
            <p:ph type="ftr" sz="quarter" idx="11"/>
          </p:nvPr>
        </p:nvSpPr>
        <p:spPr>
          <a:ln/>
        </p:spPr>
        <p:txBody>
          <a:bodyPr/>
          <a:lstStyle>
            <a:lvl1pPr>
              <a:defRPr/>
            </a:lvl1pPr>
          </a:lstStyle>
          <a:p>
            <a:pPr>
              <a:defRPr/>
            </a:pPr>
            <a:r>
              <a:rPr lang="es-ES">
                <a:solidFill>
                  <a:srgbClr val="FFFFFF"/>
                </a:solidFill>
              </a:rPr>
              <a:t>ISSC 2022 beyond LEO, San Luis Obispo, May 2022</a:t>
            </a:r>
            <a:endParaRPr lang="en-US">
              <a:solidFill>
                <a:srgbClr val="FFFFFF"/>
              </a:solidFill>
            </a:endParaRPr>
          </a:p>
        </p:txBody>
      </p:sp>
    </p:spTree>
    <p:extLst>
      <p:ext uri="{BB962C8B-B14F-4D97-AF65-F5344CB8AC3E}">
        <p14:creationId xmlns:p14="http://schemas.microsoft.com/office/powerpoint/2010/main" val="31503424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B13FD9-69AB-470B-86D5-595ACD61BD2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42FEE5D-9613-4D81-932E-28D80D90A77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7A00CA3-E030-4298-8730-131B157253D8}"/>
              </a:ext>
            </a:extLst>
          </p:cNvPr>
          <p:cNvSpPr>
            <a:spLocks noGrp="1"/>
          </p:cNvSpPr>
          <p:nvPr>
            <p:ph type="dt" sz="half" idx="10"/>
          </p:nvPr>
        </p:nvSpPr>
        <p:spPr/>
        <p:txBody>
          <a:bodyPr/>
          <a:lstStyle/>
          <a:p>
            <a:fld id="{E949E5A3-B676-45C5-9AE3-7171A79F5C98}" type="datetimeFigureOut">
              <a:rPr lang="en-US" smtClean="0"/>
              <a:t>4/22/2023</a:t>
            </a:fld>
            <a:endParaRPr lang="en-US"/>
          </a:p>
        </p:txBody>
      </p:sp>
      <p:sp>
        <p:nvSpPr>
          <p:cNvPr id="5" name="Footer Placeholder 4">
            <a:extLst>
              <a:ext uri="{FF2B5EF4-FFF2-40B4-BE49-F238E27FC236}">
                <a16:creationId xmlns:a16="http://schemas.microsoft.com/office/drawing/2014/main" id="{85AD5A2B-8F0D-4D05-9F02-FB6CF4A3232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B67C0D-84C7-428D-958E-102A4B0A6DE8}"/>
              </a:ext>
            </a:extLst>
          </p:cNvPr>
          <p:cNvSpPr>
            <a:spLocks noGrp="1"/>
          </p:cNvSpPr>
          <p:nvPr>
            <p:ph type="sldNum" sz="quarter" idx="12"/>
          </p:nvPr>
        </p:nvSpPr>
        <p:spPr/>
        <p:txBody>
          <a:bodyPr/>
          <a:lstStyle/>
          <a:p>
            <a:fld id="{E7E35903-A449-46FD-8FFD-DC030C5D37D7}" type="slidenum">
              <a:rPr lang="en-US" smtClean="0"/>
              <a:t>‹#›</a:t>
            </a:fld>
            <a:endParaRPr lang="en-US"/>
          </a:p>
        </p:txBody>
      </p:sp>
    </p:spTree>
    <p:extLst>
      <p:ext uri="{BB962C8B-B14F-4D97-AF65-F5344CB8AC3E}">
        <p14:creationId xmlns:p14="http://schemas.microsoft.com/office/powerpoint/2010/main" val="14396906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FD59F1-102C-4D9F-BBE1-E0348AAA70C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4A2E646-FB12-4AD7-88D8-1CF330633E6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AF8D834-5B8F-4B47-BC1B-6D08DECCDEF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105C79A-EF56-4ABE-9D5E-37D0D7CED4FB}"/>
              </a:ext>
            </a:extLst>
          </p:cNvPr>
          <p:cNvSpPr>
            <a:spLocks noGrp="1"/>
          </p:cNvSpPr>
          <p:nvPr>
            <p:ph type="dt" sz="half" idx="10"/>
          </p:nvPr>
        </p:nvSpPr>
        <p:spPr/>
        <p:txBody>
          <a:bodyPr/>
          <a:lstStyle/>
          <a:p>
            <a:fld id="{E949E5A3-B676-45C5-9AE3-7171A79F5C98}" type="datetimeFigureOut">
              <a:rPr lang="en-US" smtClean="0"/>
              <a:t>4/22/2023</a:t>
            </a:fld>
            <a:endParaRPr lang="en-US"/>
          </a:p>
        </p:txBody>
      </p:sp>
      <p:sp>
        <p:nvSpPr>
          <p:cNvPr id="6" name="Footer Placeholder 5">
            <a:extLst>
              <a:ext uri="{FF2B5EF4-FFF2-40B4-BE49-F238E27FC236}">
                <a16:creationId xmlns:a16="http://schemas.microsoft.com/office/drawing/2014/main" id="{323B5A87-7C65-4353-AB77-53A691478CE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EC5ADD6-580F-4F1E-A94F-6CD7967DD781}"/>
              </a:ext>
            </a:extLst>
          </p:cNvPr>
          <p:cNvSpPr>
            <a:spLocks noGrp="1"/>
          </p:cNvSpPr>
          <p:nvPr>
            <p:ph type="sldNum" sz="quarter" idx="12"/>
          </p:nvPr>
        </p:nvSpPr>
        <p:spPr/>
        <p:txBody>
          <a:bodyPr/>
          <a:lstStyle/>
          <a:p>
            <a:fld id="{E7E35903-A449-46FD-8FFD-DC030C5D37D7}" type="slidenum">
              <a:rPr lang="en-US" smtClean="0"/>
              <a:t>‹#›</a:t>
            </a:fld>
            <a:endParaRPr lang="en-US"/>
          </a:p>
        </p:txBody>
      </p:sp>
    </p:spTree>
    <p:extLst>
      <p:ext uri="{BB962C8B-B14F-4D97-AF65-F5344CB8AC3E}">
        <p14:creationId xmlns:p14="http://schemas.microsoft.com/office/powerpoint/2010/main" val="29004462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016E51-9749-4989-AD48-23FFA7EE8A2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9A80D08-742F-4B29-B6E5-F34B510DBDC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ADD21DA-D492-487C-BE79-E58B6768E52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71CFC79-9AF9-4A48-A3C2-5E6B58421B5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3887D06-45C8-41B4-8934-20BDF32AD5C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5D9E2FE-BE34-4A21-90DA-915B83FE2871}"/>
              </a:ext>
            </a:extLst>
          </p:cNvPr>
          <p:cNvSpPr>
            <a:spLocks noGrp="1"/>
          </p:cNvSpPr>
          <p:nvPr>
            <p:ph type="dt" sz="half" idx="10"/>
          </p:nvPr>
        </p:nvSpPr>
        <p:spPr/>
        <p:txBody>
          <a:bodyPr/>
          <a:lstStyle/>
          <a:p>
            <a:fld id="{E949E5A3-B676-45C5-9AE3-7171A79F5C98}" type="datetimeFigureOut">
              <a:rPr lang="en-US" smtClean="0"/>
              <a:t>4/22/2023</a:t>
            </a:fld>
            <a:endParaRPr lang="en-US"/>
          </a:p>
        </p:txBody>
      </p:sp>
      <p:sp>
        <p:nvSpPr>
          <p:cNvPr id="8" name="Footer Placeholder 7">
            <a:extLst>
              <a:ext uri="{FF2B5EF4-FFF2-40B4-BE49-F238E27FC236}">
                <a16:creationId xmlns:a16="http://schemas.microsoft.com/office/drawing/2014/main" id="{B57B2EE3-E1A3-427E-B668-98C3E951914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958734D-C5D2-4C94-B01A-B39F5592E752}"/>
              </a:ext>
            </a:extLst>
          </p:cNvPr>
          <p:cNvSpPr>
            <a:spLocks noGrp="1"/>
          </p:cNvSpPr>
          <p:nvPr>
            <p:ph type="sldNum" sz="quarter" idx="12"/>
          </p:nvPr>
        </p:nvSpPr>
        <p:spPr/>
        <p:txBody>
          <a:bodyPr/>
          <a:lstStyle/>
          <a:p>
            <a:fld id="{E7E35903-A449-46FD-8FFD-DC030C5D37D7}" type="slidenum">
              <a:rPr lang="en-US" smtClean="0"/>
              <a:t>‹#›</a:t>
            </a:fld>
            <a:endParaRPr lang="en-US"/>
          </a:p>
        </p:txBody>
      </p:sp>
    </p:spTree>
    <p:extLst>
      <p:ext uri="{BB962C8B-B14F-4D97-AF65-F5344CB8AC3E}">
        <p14:creationId xmlns:p14="http://schemas.microsoft.com/office/powerpoint/2010/main" val="15335340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EA2A79-DDD0-4BC9-BE08-B65AEABC4BD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90D7374-A533-4A9F-87BC-2E02620BC8B4}"/>
              </a:ext>
            </a:extLst>
          </p:cNvPr>
          <p:cNvSpPr>
            <a:spLocks noGrp="1"/>
          </p:cNvSpPr>
          <p:nvPr>
            <p:ph type="dt" sz="half" idx="10"/>
          </p:nvPr>
        </p:nvSpPr>
        <p:spPr/>
        <p:txBody>
          <a:bodyPr/>
          <a:lstStyle/>
          <a:p>
            <a:fld id="{E949E5A3-B676-45C5-9AE3-7171A79F5C98}" type="datetimeFigureOut">
              <a:rPr lang="en-US" smtClean="0"/>
              <a:t>4/22/2023</a:t>
            </a:fld>
            <a:endParaRPr lang="en-US"/>
          </a:p>
        </p:txBody>
      </p:sp>
      <p:sp>
        <p:nvSpPr>
          <p:cNvPr id="4" name="Footer Placeholder 3">
            <a:extLst>
              <a:ext uri="{FF2B5EF4-FFF2-40B4-BE49-F238E27FC236}">
                <a16:creationId xmlns:a16="http://schemas.microsoft.com/office/drawing/2014/main" id="{9818C4C8-9BCB-4E44-82AB-49BAA67A850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9E798D4-D06C-4ED6-B70A-742D72AAC228}"/>
              </a:ext>
            </a:extLst>
          </p:cNvPr>
          <p:cNvSpPr>
            <a:spLocks noGrp="1"/>
          </p:cNvSpPr>
          <p:nvPr>
            <p:ph type="sldNum" sz="quarter" idx="12"/>
          </p:nvPr>
        </p:nvSpPr>
        <p:spPr/>
        <p:txBody>
          <a:bodyPr/>
          <a:lstStyle/>
          <a:p>
            <a:fld id="{E7E35903-A449-46FD-8FFD-DC030C5D37D7}" type="slidenum">
              <a:rPr lang="en-US" smtClean="0"/>
              <a:t>‹#›</a:t>
            </a:fld>
            <a:endParaRPr lang="en-US"/>
          </a:p>
        </p:txBody>
      </p:sp>
    </p:spTree>
    <p:extLst>
      <p:ext uri="{BB962C8B-B14F-4D97-AF65-F5344CB8AC3E}">
        <p14:creationId xmlns:p14="http://schemas.microsoft.com/office/powerpoint/2010/main" val="2005578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38D1AC8-84B7-4B58-8A20-C1FFA36A1B7B}"/>
              </a:ext>
            </a:extLst>
          </p:cNvPr>
          <p:cNvSpPr>
            <a:spLocks noGrp="1"/>
          </p:cNvSpPr>
          <p:nvPr>
            <p:ph type="dt" sz="half" idx="10"/>
          </p:nvPr>
        </p:nvSpPr>
        <p:spPr/>
        <p:txBody>
          <a:bodyPr/>
          <a:lstStyle/>
          <a:p>
            <a:fld id="{E949E5A3-B676-45C5-9AE3-7171A79F5C98}" type="datetimeFigureOut">
              <a:rPr lang="en-US" smtClean="0"/>
              <a:t>4/22/2023</a:t>
            </a:fld>
            <a:endParaRPr lang="en-US"/>
          </a:p>
        </p:txBody>
      </p:sp>
      <p:sp>
        <p:nvSpPr>
          <p:cNvPr id="3" name="Footer Placeholder 2">
            <a:extLst>
              <a:ext uri="{FF2B5EF4-FFF2-40B4-BE49-F238E27FC236}">
                <a16:creationId xmlns:a16="http://schemas.microsoft.com/office/drawing/2014/main" id="{9EDF0523-B8A6-402A-B22E-583D09113A5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4151275-34F5-48A0-B624-793196227B5D}"/>
              </a:ext>
            </a:extLst>
          </p:cNvPr>
          <p:cNvSpPr>
            <a:spLocks noGrp="1"/>
          </p:cNvSpPr>
          <p:nvPr>
            <p:ph type="sldNum" sz="quarter" idx="12"/>
          </p:nvPr>
        </p:nvSpPr>
        <p:spPr/>
        <p:txBody>
          <a:bodyPr/>
          <a:lstStyle/>
          <a:p>
            <a:fld id="{E7E35903-A449-46FD-8FFD-DC030C5D37D7}" type="slidenum">
              <a:rPr lang="en-US" smtClean="0"/>
              <a:t>‹#›</a:t>
            </a:fld>
            <a:endParaRPr lang="en-US"/>
          </a:p>
        </p:txBody>
      </p:sp>
    </p:spTree>
    <p:extLst>
      <p:ext uri="{BB962C8B-B14F-4D97-AF65-F5344CB8AC3E}">
        <p14:creationId xmlns:p14="http://schemas.microsoft.com/office/powerpoint/2010/main" val="2837701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4480C7-8028-4435-B80B-5B2D5DD1E2A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82FE90E-A0F9-4B7F-94F6-488C6C92020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1CF1934-D8A9-41AF-908B-0D4E1009AC0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6394ADF-7E18-4520-ABAA-28ED6AC6911A}"/>
              </a:ext>
            </a:extLst>
          </p:cNvPr>
          <p:cNvSpPr>
            <a:spLocks noGrp="1"/>
          </p:cNvSpPr>
          <p:nvPr>
            <p:ph type="dt" sz="half" idx="10"/>
          </p:nvPr>
        </p:nvSpPr>
        <p:spPr/>
        <p:txBody>
          <a:bodyPr/>
          <a:lstStyle/>
          <a:p>
            <a:fld id="{E949E5A3-B676-45C5-9AE3-7171A79F5C98}" type="datetimeFigureOut">
              <a:rPr lang="en-US" smtClean="0"/>
              <a:t>4/22/2023</a:t>
            </a:fld>
            <a:endParaRPr lang="en-US"/>
          </a:p>
        </p:txBody>
      </p:sp>
      <p:sp>
        <p:nvSpPr>
          <p:cNvPr id="6" name="Footer Placeholder 5">
            <a:extLst>
              <a:ext uri="{FF2B5EF4-FFF2-40B4-BE49-F238E27FC236}">
                <a16:creationId xmlns:a16="http://schemas.microsoft.com/office/drawing/2014/main" id="{D4B4A683-E348-40BF-8467-F7881928AD3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F493C66-69D4-46F5-B219-307D7ECA9456}"/>
              </a:ext>
            </a:extLst>
          </p:cNvPr>
          <p:cNvSpPr>
            <a:spLocks noGrp="1"/>
          </p:cNvSpPr>
          <p:nvPr>
            <p:ph type="sldNum" sz="quarter" idx="12"/>
          </p:nvPr>
        </p:nvSpPr>
        <p:spPr/>
        <p:txBody>
          <a:bodyPr/>
          <a:lstStyle/>
          <a:p>
            <a:fld id="{E7E35903-A449-46FD-8FFD-DC030C5D37D7}" type="slidenum">
              <a:rPr lang="en-US" smtClean="0"/>
              <a:t>‹#›</a:t>
            </a:fld>
            <a:endParaRPr lang="en-US"/>
          </a:p>
        </p:txBody>
      </p:sp>
    </p:spTree>
    <p:extLst>
      <p:ext uri="{BB962C8B-B14F-4D97-AF65-F5344CB8AC3E}">
        <p14:creationId xmlns:p14="http://schemas.microsoft.com/office/powerpoint/2010/main" val="24548028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E34AA8-4215-4572-9C10-57F81734798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8FAA47A-79E3-42EC-9ADD-16021ABAE5C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6B6A6ED-1207-4604-8AC0-37A0836D14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E077FE6-353E-41E6-9022-08E2292E3F29}"/>
              </a:ext>
            </a:extLst>
          </p:cNvPr>
          <p:cNvSpPr>
            <a:spLocks noGrp="1"/>
          </p:cNvSpPr>
          <p:nvPr>
            <p:ph type="dt" sz="half" idx="10"/>
          </p:nvPr>
        </p:nvSpPr>
        <p:spPr/>
        <p:txBody>
          <a:bodyPr/>
          <a:lstStyle/>
          <a:p>
            <a:fld id="{E949E5A3-B676-45C5-9AE3-7171A79F5C98}" type="datetimeFigureOut">
              <a:rPr lang="en-US" smtClean="0"/>
              <a:t>4/22/2023</a:t>
            </a:fld>
            <a:endParaRPr lang="en-US"/>
          </a:p>
        </p:txBody>
      </p:sp>
      <p:sp>
        <p:nvSpPr>
          <p:cNvPr id="6" name="Footer Placeholder 5">
            <a:extLst>
              <a:ext uri="{FF2B5EF4-FFF2-40B4-BE49-F238E27FC236}">
                <a16:creationId xmlns:a16="http://schemas.microsoft.com/office/drawing/2014/main" id="{ED2253E3-496E-4493-BEF6-C5C75DD652B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FA9810E-B635-4F14-85B8-8EBA02A66F5E}"/>
              </a:ext>
            </a:extLst>
          </p:cNvPr>
          <p:cNvSpPr>
            <a:spLocks noGrp="1"/>
          </p:cNvSpPr>
          <p:nvPr>
            <p:ph type="sldNum" sz="quarter" idx="12"/>
          </p:nvPr>
        </p:nvSpPr>
        <p:spPr/>
        <p:txBody>
          <a:bodyPr/>
          <a:lstStyle/>
          <a:p>
            <a:fld id="{E7E35903-A449-46FD-8FFD-DC030C5D37D7}" type="slidenum">
              <a:rPr lang="en-US" smtClean="0"/>
              <a:t>‹#›</a:t>
            </a:fld>
            <a:endParaRPr lang="en-US"/>
          </a:p>
        </p:txBody>
      </p:sp>
    </p:spTree>
    <p:extLst>
      <p:ext uri="{BB962C8B-B14F-4D97-AF65-F5344CB8AC3E}">
        <p14:creationId xmlns:p14="http://schemas.microsoft.com/office/powerpoint/2010/main" val="36705063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4946000-1C87-40FC-9A34-FB3E4C685D0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D8A4FEE-D16F-4282-A703-87128A72768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5AAAB20-C5C2-4C1F-B8FC-B03DF97AB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49E5A3-B676-45C5-9AE3-7171A79F5C98}" type="datetimeFigureOut">
              <a:rPr lang="en-US" smtClean="0"/>
              <a:t>4/22/2023</a:t>
            </a:fld>
            <a:endParaRPr lang="en-US"/>
          </a:p>
        </p:txBody>
      </p:sp>
      <p:sp>
        <p:nvSpPr>
          <p:cNvPr id="5" name="Footer Placeholder 4">
            <a:extLst>
              <a:ext uri="{FF2B5EF4-FFF2-40B4-BE49-F238E27FC236}">
                <a16:creationId xmlns:a16="http://schemas.microsoft.com/office/drawing/2014/main" id="{BBD4ADC7-86B6-4DFE-932C-88BC104A51F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94D4C60-BF24-4922-A4B5-67BD9B90F10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E35903-A449-46FD-8FFD-DC030C5D37D7}" type="slidenum">
              <a:rPr lang="en-US" smtClean="0"/>
              <a:t>‹#›</a:t>
            </a:fld>
            <a:endParaRPr lang="en-US"/>
          </a:p>
        </p:txBody>
      </p:sp>
    </p:spTree>
    <p:extLst>
      <p:ext uri="{BB962C8B-B14F-4D97-AF65-F5344CB8AC3E}">
        <p14:creationId xmlns:p14="http://schemas.microsoft.com/office/powerpoint/2010/main" val="16266275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4579" name="Rectangle 3"/>
          <p:cNvSpPr>
            <a:spLocks noGrp="1" noChangeArrowheads="1"/>
          </p:cNvSpPr>
          <p:nvPr>
            <p:ph type="sldNum" sz="quarter" idx="4"/>
          </p:nvPr>
        </p:nvSpPr>
        <p:spPr bwMode="auto">
          <a:xfrm>
            <a:off x="8737600" y="6248400"/>
            <a:ext cx="2844800" cy="476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u="none">
                <a:latin typeface="Arial" pitchFamily="34" charset="0"/>
                <a:cs typeface="+mn-cs"/>
              </a:defRPr>
            </a:lvl1pPr>
          </a:lstStyle>
          <a:p>
            <a:pPr fontAlgn="base">
              <a:spcBef>
                <a:spcPct val="0"/>
              </a:spcBef>
              <a:spcAft>
                <a:spcPct val="0"/>
              </a:spcAft>
              <a:defRPr/>
            </a:pPr>
            <a:fld id="{1787111E-F970-4CB1-900D-E4CF544D68A2}" type="slidenum">
              <a:rPr lang="en-US" smtClean="0">
                <a:solidFill>
                  <a:srgbClr val="FFFFFF"/>
                </a:solidFill>
              </a:rPr>
              <a:pPr fontAlgn="base">
                <a:spcBef>
                  <a:spcPct val="0"/>
                </a:spcBef>
                <a:spcAft>
                  <a:spcPct val="0"/>
                </a:spcAft>
                <a:defRPr/>
              </a:pPr>
              <a:t>‹#›</a:t>
            </a:fld>
            <a:endParaRPr lang="en-US">
              <a:solidFill>
                <a:srgbClr val="FFFFFF"/>
              </a:solidFill>
            </a:endParaRPr>
          </a:p>
        </p:txBody>
      </p:sp>
      <p:sp>
        <p:nvSpPr>
          <p:cNvPr id="24589" name="Rectangle 13"/>
          <p:cNvSpPr>
            <a:spLocks noGrp="1" noRot="1" noChangeArrowheads="1"/>
          </p:cNvSpPr>
          <p:nvPr>
            <p:ph type="title"/>
          </p:nvPr>
        </p:nvSpPr>
        <p:spPr bwMode="auto">
          <a:xfrm>
            <a:off x="2133600" y="0"/>
            <a:ext cx="9753600" cy="1066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4590" name="Rectangle 14"/>
          <p:cNvSpPr>
            <a:spLocks noGrp="1" noChangeArrowheads="1"/>
          </p:cNvSpPr>
          <p:nvPr>
            <p:ph type="ftr" sz="quarter" idx="3"/>
          </p:nvPr>
        </p:nvSpPr>
        <p:spPr bwMode="auto">
          <a:xfrm>
            <a:off x="4165600" y="6248400"/>
            <a:ext cx="3860800" cy="476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eaLnBrk="1" hangingPunct="1">
              <a:defRPr sz="1200" u="none">
                <a:latin typeface="Arial" pitchFamily="34" charset="0"/>
                <a:cs typeface="+mn-cs"/>
              </a:defRPr>
            </a:lvl1pPr>
          </a:lstStyle>
          <a:p>
            <a:pPr fontAlgn="base">
              <a:spcBef>
                <a:spcPct val="0"/>
              </a:spcBef>
              <a:spcAft>
                <a:spcPct val="0"/>
              </a:spcAft>
              <a:defRPr/>
            </a:pPr>
            <a:r>
              <a:rPr lang="es-ES">
                <a:solidFill>
                  <a:srgbClr val="FFFFFF"/>
                </a:solidFill>
              </a:rPr>
              <a:t>ISSC 2022 beyond LEO, San Luis Obispo, May 2022</a:t>
            </a:r>
            <a:endParaRPr lang="en-US">
              <a:solidFill>
                <a:srgbClr val="FFFFFF"/>
              </a:solidFill>
            </a:endParaRPr>
          </a:p>
        </p:txBody>
      </p:sp>
      <p:sp>
        <p:nvSpPr>
          <p:cNvPr id="24591" name="Rectangle 15"/>
          <p:cNvSpPr>
            <a:spLocks noGrp="1" noChangeArrowheads="1"/>
          </p:cNvSpPr>
          <p:nvPr>
            <p:ph type="body" idx="1"/>
          </p:nvPr>
        </p:nvSpPr>
        <p:spPr bwMode="auto">
          <a:xfrm>
            <a:off x="2133600" y="1371601"/>
            <a:ext cx="9753600" cy="4784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38397212"/>
      </p:ext>
    </p:extLst>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hf sldNum="0" hdr="0" dt="0"/>
  <p:txStyles>
    <p:titleStyle>
      <a:lvl1pPr algn="ctr" rtl="0" eaLnBrk="0" fontAlgn="base" hangingPunct="0">
        <a:spcBef>
          <a:spcPct val="0"/>
        </a:spcBef>
        <a:spcAft>
          <a:spcPct val="0"/>
        </a:spcAft>
        <a:defRPr sz="4400" b="1">
          <a:solidFill>
            <a:schemeClr val="tx1"/>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1"/>
          </a:solidFill>
          <a:effectLst>
            <a:outerShdw blurRad="38100" dist="38100" dir="2700000" algn="tl">
              <a:srgbClr val="000000"/>
            </a:outerShdw>
          </a:effectLst>
          <a:latin typeface="Garamond" pitchFamily="18" charset="0"/>
        </a:defRPr>
      </a:lvl2pPr>
      <a:lvl3pPr algn="ctr" rtl="0" eaLnBrk="0" fontAlgn="base" hangingPunct="0">
        <a:spcBef>
          <a:spcPct val="0"/>
        </a:spcBef>
        <a:spcAft>
          <a:spcPct val="0"/>
        </a:spcAft>
        <a:defRPr sz="4400" b="1">
          <a:solidFill>
            <a:schemeClr val="tx1"/>
          </a:solidFill>
          <a:effectLst>
            <a:outerShdw blurRad="38100" dist="38100" dir="2700000" algn="tl">
              <a:srgbClr val="000000"/>
            </a:outerShdw>
          </a:effectLst>
          <a:latin typeface="Garamond" pitchFamily="18" charset="0"/>
        </a:defRPr>
      </a:lvl3pPr>
      <a:lvl4pPr algn="ctr" rtl="0" eaLnBrk="0" fontAlgn="base" hangingPunct="0">
        <a:spcBef>
          <a:spcPct val="0"/>
        </a:spcBef>
        <a:spcAft>
          <a:spcPct val="0"/>
        </a:spcAft>
        <a:defRPr sz="4400" b="1">
          <a:solidFill>
            <a:schemeClr val="tx1"/>
          </a:solidFill>
          <a:effectLst>
            <a:outerShdw blurRad="38100" dist="38100" dir="2700000" algn="tl">
              <a:srgbClr val="000000"/>
            </a:outerShdw>
          </a:effectLst>
          <a:latin typeface="Garamond" pitchFamily="18" charset="0"/>
        </a:defRPr>
      </a:lvl4pPr>
      <a:lvl5pPr algn="ctr" rtl="0" eaLnBrk="0" fontAlgn="base" hangingPunct="0">
        <a:spcBef>
          <a:spcPct val="0"/>
        </a:spcBef>
        <a:spcAft>
          <a:spcPct val="0"/>
        </a:spcAft>
        <a:defRPr sz="4400" b="1">
          <a:solidFill>
            <a:schemeClr val="tx1"/>
          </a:solidFill>
          <a:effectLst>
            <a:outerShdw blurRad="38100" dist="38100" dir="2700000" algn="tl">
              <a:srgbClr val="000000"/>
            </a:outerShdw>
          </a:effectLst>
          <a:latin typeface="Garamond" pitchFamily="18" charset="0"/>
        </a:defRPr>
      </a:lvl5pPr>
      <a:lvl6pPr marL="457200" algn="ctr" rtl="0" fontAlgn="base">
        <a:spcBef>
          <a:spcPct val="0"/>
        </a:spcBef>
        <a:spcAft>
          <a:spcPct val="0"/>
        </a:spcAft>
        <a:defRPr sz="4400" b="1">
          <a:solidFill>
            <a:schemeClr val="tx1"/>
          </a:solidFill>
          <a:effectLst>
            <a:outerShdw blurRad="38100" dist="38100" dir="2700000" algn="tl">
              <a:srgbClr val="000000"/>
            </a:outerShdw>
          </a:effectLst>
          <a:latin typeface="Garamond" pitchFamily="18" charset="0"/>
        </a:defRPr>
      </a:lvl6pPr>
      <a:lvl7pPr marL="914400" algn="ctr" rtl="0" fontAlgn="base">
        <a:spcBef>
          <a:spcPct val="0"/>
        </a:spcBef>
        <a:spcAft>
          <a:spcPct val="0"/>
        </a:spcAft>
        <a:defRPr sz="4400" b="1">
          <a:solidFill>
            <a:schemeClr val="tx1"/>
          </a:solidFill>
          <a:effectLst>
            <a:outerShdw blurRad="38100" dist="38100" dir="2700000" algn="tl">
              <a:srgbClr val="000000"/>
            </a:outerShdw>
          </a:effectLst>
          <a:latin typeface="Garamond" pitchFamily="18" charset="0"/>
        </a:defRPr>
      </a:lvl7pPr>
      <a:lvl8pPr marL="1371600" algn="ctr" rtl="0" fontAlgn="base">
        <a:spcBef>
          <a:spcPct val="0"/>
        </a:spcBef>
        <a:spcAft>
          <a:spcPct val="0"/>
        </a:spcAft>
        <a:defRPr sz="4400" b="1">
          <a:solidFill>
            <a:schemeClr val="tx1"/>
          </a:solidFill>
          <a:effectLst>
            <a:outerShdw blurRad="38100" dist="38100" dir="2700000" algn="tl">
              <a:srgbClr val="000000"/>
            </a:outerShdw>
          </a:effectLst>
          <a:latin typeface="Garamond" pitchFamily="18" charset="0"/>
        </a:defRPr>
      </a:lvl8pPr>
      <a:lvl9pPr marL="1828800" algn="ctr" rtl="0" fontAlgn="base">
        <a:spcBef>
          <a:spcPct val="0"/>
        </a:spcBef>
        <a:spcAft>
          <a:spcPct val="0"/>
        </a:spcAft>
        <a:defRPr sz="4400" b="1">
          <a:solidFill>
            <a:schemeClr val="tx1"/>
          </a:solidFill>
          <a:effectLst>
            <a:outerShdw blurRad="38100" dist="38100" dir="2700000" algn="tl">
              <a:srgbClr val="000000"/>
            </a:outerShdw>
          </a:effectLst>
          <a:latin typeface="Garamond" pitchFamily="18" charset="0"/>
        </a:defRPr>
      </a:lvl9pPr>
    </p:titleStyle>
    <p:bodyStyle>
      <a:lvl1pPr marL="342900" indent="-342900" algn="l" rtl="0" eaLnBrk="0" fontAlgn="base" hangingPunct="0">
        <a:spcBef>
          <a:spcPct val="20000"/>
        </a:spcBef>
        <a:spcAft>
          <a:spcPct val="0"/>
        </a:spcAft>
        <a:buClr>
          <a:schemeClr val="accent2"/>
        </a:buClr>
        <a:buSzPct val="60000"/>
        <a:buFont typeface="Wingdings" pitchFamily="2" charset="2"/>
        <a:buChar char="l"/>
        <a:defRPr sz="3200" b="1">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SzPct val="50000"/>
        <a:buFont typeface="Wingdings" pitchFamily="2" charset="2"/>
        <a:buChar char="n"/>
        <a:defRPr sz="2800" b="1">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2"/>
        </a:buClr>
        <a:buSzPct val="45000"/>
        <a:buFont typeface="Wingdings" pitchFamily="2" charset="2"/>
        <a:buChar char="n"/>
        <a:defRPr sz="2400" b="1">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n"/>
        <a:defRPr sz="2000" b="1">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SzPct val="70000"/>
        <a:buFont typeface="Wingdings" pitchFamily="2" charset="2"/>
        <a:buChar char="n"/>
        <a:defRPr sz="2000" b="1">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70000"/>
        <a:buFont typeface="Wingdings" pitchFamily="2" charset="2"/>
        <a:buChar char="n"/>
        <a:defRPr sz="2000" b="1">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b="1">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b="1">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b="1">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1.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0.png"/><Relationship Id="rId4" Type="http://schemas.openxmlformats.org/officeDocument/2006/relationships/image" Target="../media/image12.png"/><Relationship Id="rId9" Type="http://schemas.openxmlformats.org/officeDocument/2006/relationships/image" Target="../media/image16.png"/></Relationships>
</file>

<file path=ppt/slides/_rels/slide1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7.png"/><Relationship Id="rId18" Type="http://schemas.openxmlformats.org/officeDocument/2006/relationships/customXml" Target="../ink/ink13.xml"/><Relationship Id="rId26" Type="http://schemas.openxmlformats.org/officeDocument/2006/relationships/customXml" Target="../ink/ink17.xml"/><Relationship Id="rId3" Type="http://schemas.openxmlformats.org/officeDocument/2006/relationships/image" Target="../media/image26.png"/><Relationship Id="rId21" Type="http://schemas.openxmlformats.org/officeDocument/2006/relationships/image" Target="../media/image45.png"/><Relationship Id="rId7" Type="http://schemas.openxmlformats.org/officeDocument/2006/relationships/image" Target="../media/image34.png"/><Relationship Id="rId12" Type="http://schemas.openxmlformats.org/officeDocument/2006/relationships/customXml" Target="../ink/ink10.xml"/><Relationship Id="rId17" Type="http://schemas.openxmlformats.org/officeDocument/2006/relationships/image" Target="../media/image43.png"/><Relationship Id="rId25" Type="http://schemas.openxmlformats.org/officeDocument/2006/relationships/image" Target="../media/image47.png"/><Relationship Id="rId2" Type="http://schemas.openxmlformats.org/officeDocument/2006/relationships/notesSlide" Target="../notesSlides/notesSlide11.xml"/><Relationship Id="rId16" Type="http://schemas.openxmlformats.org/officeDocument/2006/relationships/customXml" Target="../ink/ink12.xml"/><Relationship Id="rId20" Type="http://schemas.openxmlformats.org/officeDocument/2006/relationships/customXml" Target="../ink/ink14.xml"/><Relationship Id="rId29" Type="http://schemas.openxmlformats.org/officeDocument/2006/relationships/image" Target="../media/image49.png"/><Relationship Id="rId1" Type="http://schemas.openxmlformats.org/officeDocument/2006/relationships/slideLayout" Target="../slideLayouts/slideLayout13.xml"/><Relationship Id="rId6" Type="http://schemas.openxmlformats.org/officeDocument/2006/relationships/image" Target="../media/image33.png"/><Relationship Id="rId11" Type="http://schemas.openxmlformats.org/officeDocument/2006/relationships/image" Target="../media/image36.png"/><Relationship Id="rId24" Type="http://schemas.openxmlformats.org/officeDocument/2006/relationships/customXml" Target="../ink/ink16.xml"/><Relationship Id="rId5" Type="http://schemas.openxmlformats.org/officeDocument/2006/relationships/hyperlink" Target="https://pixabay.com/en/rocket-missile-space-146109/" TargetMode="External"/><Relationship Id="rId15" Type="http://schemas.openxmlformats.org/officeDocument/2006/relationships/image" Target="../media/image42.png"/><Relationship Id="rId23" Type="http://schemas.openxmlformats.org/officeDocument/2006/relationships/image" Target="../media/image46.png"/><Relationship Id="rId28" Type="http://schemas.openxmlformats.org/officeDocument/2006/relationships/customXml" Target="../ink/ink18.xml"/><Relationship Id="rId10" Type="http://schemas.openxmlformats.org/officeDocument/2006/relationships/customXml" Target="../ink/ink9.xml"/><Relationship Id="rId19" Type="http://schemas.openxmlformats.org/officeDocument/2006/relationships/image" Target="../media/image44.png"/><Relationship Id="rId4" Type="http://schemas.openxmlformats.org/officeDocument/2006/relationships/image" Target="../media/image30.png"/><Relationship Id="rId9" Type="http://schemas.openxmlformats.org/officeDocument/2006/relationships/image" Target="../media/image35.png"/><Relationship Id="rId14" Type="http://schemas.openxmlformats.org/officeDocument/2006/relationships/customXml" Target="../ink/ink11.xml"/><Relationship Id="rId22" Type="http://schemas.openxmlformats.org/officeDocument/2006/relationships/customXml" Target="../ink/ink15.xml"/><Relationship Id="rId27" Type="http://schemas.openxmlformats.org/officeDocument/2006/relationships/image" Target="../media/image48.png"/><Relationship Id="rId30"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8.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39.png"/></Relationships>
</file>

<file path=ppt/slides/_rels/slide1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6.xml"/><Relationship Id="rId1" Type="http://schemas.openxmlformats.org/officeDocument/2006/relationships/slideLayout" Target="../slideLayouts/slideLayout13.xml"/><Relationship Id="rId4" Type="http://schemas.openxmlformats.org/officeDocument/2006/relationships/image" Target="../media/image51.png"/></Relationships>
</file>

<file path=ppt/slides/_rels/slide1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8" Type="http://schemas.openxmlformats.org/officeDocument/2006/relationships/customXml" Target="../ink/ink19.xml"/><Relationship Id="rId13" Type="http://schemas.openxmlformats.org/officeDocument/2006/relationships/image" Target="../media/image57.png"/><Relationship Id="rId18" Type="http://schemas.openxmlformats.org/officeDocument/2006/relationships/customXml" Target="../ink/ink24.xml"/><Relationship Id="rId26" Type="http://schemas.openxmlformats.org/officeDocument/2006/relationships/customXml" Target="../ink/ink28.xml"/><Relationship Id="rId3" Type="http://schemas.openxmlformats.org/officeDocument/2006/relationships/image" Target="../media/image21.png"/><Relationship Id="rId21" Type="http://schemas.openxmlformats.org/officeDocument/2006/relationships/image" Target="../media/image46.png"/><Relationship Id="rId7" Type="http://schemas.openxmlformats.org/officeDocument/2006/relationships/image" Target="../media/image35.png"/><Relationship Id="rId12" Type="http://schemas.openxmlformats.org/officeDocument/2006/relationships/customXml" Target="../ink/ink21.xml"/><Relationship Id="rId17" Type="http://schemas.openxmlformats.org/officeDocument/2006/relationships/image" Target="../media/image44.png"/><Relationship Id="rId25" Type="http://schemas.openxmlformats.org/officeDocument/2006/relationships/image" Target="../media/image48.png"/><Relationship Id="rId2" Type="http://schemas.openxmlformats.org/officeDocument/2006/relationships/notesSlide" Target="../notesSlides/notesSlide18.xml"/><Relationship Id="rId16" Type="http://schemas.openxmlformats.org/officeDocument/2006/relationships/customXml" Target="../ink/ink23.xml"/><Relationship Id="rId20" Type="http://schemas.openxmlformats.org/officeDocument/2006/relationships/customXml" Target="../ink/ink25.xml"/><Relationship Id="rId1" Type="http://schemas.openxmlformats.org/officeDocument/2006/relationships/slideLayout" Target="../slideLayouts/slideLayout13.xml"/><Relationship Id="rId6" Type="http://schemas.openxmlformats.org/officeDocument/2006/relationships/image" Target="../media/image34.png"/><Relationship Id="rId11" Type="http://schemas.openxmlformats.org/officeDocument/2006/relationships/image" Target="../media/image43.png"/><Relationship Id="rId24" Type="http://schemas.openxmlformats.org/officeDocument/2006/relationships/customXml" Target="../ink/ink27.xml"/><Relationship Id="rId5" Type="http://schemas.openxmlformats.org/officeDocument/2006/relationships/image" Target="../media/image33.png"/><Relationship Id="rId15" Type="http://schemas.openxmlformats.org/officeDocument/2006/relationships/image" Target="../media/image58.png"/><Relationship Id="rId23" Type="http://schemas.openxmlformats.org/officeDocument/2006/relationships/image" Target="../media/image47.png"/><Relationship Id="rId28" Type="http://schemas.openxmlformats.org/officeDocument/2006/relationships/image" Target="../media/image53.png"/><Relationship Id="rId10" Type="http://schemas.openxmlformats.org/officeDocument/2006/relationships/customXml" Target="../ink/ink20.xml"/><Relationship Id="rId19" Type="http://schemas.openxmlformats.org/officeDocument/2006/relationships/image" Target="../media/image45.png"/><Relationship Id="rId4" Type="http://schemas.openxmlformats.org/officeDocument/2006/relationships/image" Target="../media/image26.png"/><Relationship Id="rId9" Type="http://schemas.openxmlformats.org/officeDocument/2006/relationships/image" Target="../media/image42.png"/><Relationship Id="rId14" Type="http://schemas.openxmlformats.org/officeDocument/2006/relationships/customXml" Target="../ink/ink22.xml"/><Relationship Id="rId22" Type="http://schemas.openxmlformats.org/officeDocument/2006/relationships/customXml" Target="../ink/ink26.xml"/><Relationship Id="rId27" Type="http://schemas.openxmlformats.org/officeDocument/2006/relationships/image" Target="../media/image49.png"/></Relationships>
</file>

<file path=ppt/slides/_rels/slide1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9.xml"/><Relationship Id="rId1" Type="http://schemas.openxmlformats.org/officeDocument/2006/relationships/slideLayout" Target="../slideLayouts/slideLayout13.xml"/><Relationship Id="rId5" Type="http://schemas.openxmlformats.org/officeDocument/2006/relationships/image" Target="../media/image53.png"/><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video" Target="https://www.youtube.com/embed/BiHY5dR5Jsg?feature=oembed" TargetMode="External"/><Relationship Id="rId4" Type="http://schemas.openxmlformats.org/officeDocument/2006/relationships/image" Target="../media/image17.jpeg"/></Relationships>
</file>

<file path=ppt/slides/_rels/slide2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0.xml"/><Relationship Id="rId1" Type="http://schemas.openxmlformats.org/officeDocument/2006/relationships/slideLayout" Target="../slideLayouts/slideLayout13.xml"/><Relationship Id="rId4" Type="http://schemas.openxmlformats.org/officeDocument/2006/relationships/image" Target="../media/image55.png"/></Relationships>
</file>

<file path=ppt/slides/_rels/slide2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1.xml"/><Relationship Id="rId1" Type="http://schemas.openxmlformats.org/officeDocument/2006/relationships/slideLayout" Target="../slideLayouts/slideLayout13.xml"/><Relationship Id="rId4" Type="http://schemas.openxmlformats.org/officeDocument/2006/relationships/image" Target="../media/image60.png"/></Relationships>
</file>

<file path=ppt/slides/_rels/slide2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2.xml"/><Relationship Id="rId1" Type="http://schemas.openxmlformats.org/officeDocument/2006/relationships/slideLayout" Target="../slideLayouts/slideLayout13.xml"/><Relationship Id="rId6" Type="http://schemas.openxmlformats.org/officeDocument/2006/relationships/image" Target="../media/image63.png"/><Relationship Id="rId5" Type="http://schemas.openxmlformats.org/officeDocument/2006/relationships/image" Target="../media/image64.png"/><Relationship Id="rId4" Type="http://schemas.openxmlformats.org/officeDocument/2006/relationships/image" Target="../media/image61.png"/></Relationships>
</file>

<file path=ppt/slides/_rels/slide2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3.xml"/><Relationship Id="rId1" Type="http://schemas.openxmlformats.org/officeDocument/2006/relationships/slideLayout" Target="../slideLayouts/slideLayout13.xml"/><Relationship Id="rId5" Type="http://schemas.openxmlformats.org/officeDocument/2006/relationships/image" Target="../media/image66.svg"/><Relationship Id="rId4" Type="http://schemas.openxmlformats.org/officeDocument/2006/relationships/image" Target="../media/image65.png"/></Relationships>
</file>

<file path=ppt/slides/_rels/slide2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4.xml"/><Relationship Id="rId1" Type="http://schemas.openxmlformats.org/officeDocument/2006/relationships/slideLayout" Target="../slideLayouts/slideLayout13.xml"/><Relationship Id="rId5" Type="http://schemas.openxmlformats.org/officeDocument/2006/relationships/image" Target="../media/image68.emf"/><Relationship Id="rId4" Type="http://schemas.openxmlformats.org/officeDocument/2006/relationships/image" Target="../media/image67.jpeg"/></Relationships>
</file>

<file path=ppt/slides/_rels/slide2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6.xml"/><Relationship Id="rId1" Type="http://schemas.openxmlformats.org/officeDocument/2006/relationships/slideLayout" Target="../slideLayouts/slideLayout13.xml"/><Relationship Id="rId5" Type="http://schemas.openxmlformats.org/officeDocument/2006/relationships/image" Target="../media/image72.png"/><Relationship Id="rId4" Type="http://schemas.openxmlformats.org/officeDocument/2006/relationships/image" Target="../media/image71.png"/></Relationships>
</file>

<file path=ppt/slides/_rels/slide27.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27.xml"/><Relationship Id="rId1" Type="http://schemas.openxmlformats.org/officeDocument/2006/relationships/slideLayout" Target="../slideLayouts/slideLayout13.xml"/><Relationship Id="rId4" Type="http://schemas.openxmlformats.org/officeDocument/2006/relationships/image" Target="../media/image74.png"/></Relationships>
</file>

<file path=ppt/slides/_rels/slide28.xml.rels><?xml version="1.0" encoding="UTF-8" standalone="yes"?>
<Relationships xmlns="http://schemas.openxmlformats.org/package/2006/relationships"><Relationship Id="rId3" Type="http://schemas.openxmlformats.org/officeDocument/2006/relationships/image" Target="../media/image75.png"/><Relationship Id="rId7" Type="http://schemas.openxmlformats.org/officeDocument/2006/relationships/image" Target="../media/image77.png"/><Relationship Id="rId2" Type="http://schemas.openxmlformats.org/officeDocument/2006/relationships/notesSlide" Target="../notesSlides/notesSlide28.xml"/><Relationship Id="rId1" Type="http://schemas.openxmlformats.org/officeDocument/2006/relationships/slideLayout" Target="../slideLayouts/slideLayout13.xml"/><Relationship Id="rId6" Type="http://schemas.openxmlformats.org/officeDocument/2006/relationships/image" Target="../media/image76.png"/><Relationship Id="rId5" Type="http://schemas.openxmlformats.org/officeDocument/2006/relationships/image" Target="../media/image13.png"/><Relationship Id="rId4" Type="http://schemas.openxmlformats.org/officeDocument/2006/relationships/image" Target="../media/image1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19.png"/></Relationships>
</file>

<file path=ppt/slides/_rels/slide5.xml.rels><?xml version="1.0" encoding="UTF-8" standalone="yes"?>
<Relationships xmlns="http://schemas.openxmlformats.org/package/2006/relationships"><Relationship Id="rId8" Type="http://schemas.openxmlformats.org/officeDocument/2006/relationships/diagramData" Target="../diagrams/data1.xml"/><Relationship Id="rId3" Type="http://schemas.openxmlformats.org/officeDocument/2006/relationships/image" Target="../media/image16.png"/><Relationship Id="rId7" Type="http://schemas.openxmlformats.org/officeDocument/2006/relationships/image" Target="../media/image22.png"/><Relationship Id="rId12"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21.png"/><Relationship Id="rId11" Type="http://schemas.openxmlformats.org/officeDocument/2006/relationships/diagramColors" Target="../diagrams/colors1.xml"/><Relationship Id="rId5" Type="http://schemas.openxmlformats.org/officeDocument/2006/relationships/image" Target="../media/image14.png"/><Relationship Id="rId10" Type="http://schemas.openxmlformats.org/officeDocument/2006/relationships/diagramQuickStyle" Target="../diagrams/quickStyle1.xml"/><Relationship Id="rId4" Type="http://schemas.openxmlformats.org/officeDocument/2006/relationships/image" Target="../media/image20.png"/><Relationship Id="rId9"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25.png"/></Relationships>
</file>

<file path=ppt/slides/_rels/slide8.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6.png"/><Relationship Id="rId7" Type="http://schemas.openxmlformats.org/officeDocument/2006/relationships/customXml" Target="../ink/ink2.xml"/><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270.png"/><Relationship Id="rId5" Type="http://schemas.openxmlformats.org/officeDocument/2006/relationships/customXml" Target="../ink/ink1.xml"/><Relationship Id="rId10" Type="http://schemas.openxmlformats.org/officeDocument/2006/relationships/image" Target="../media/image29.png"/><Relationship Id="rId4" Type="http://schemas.openxmlformats.org/officeDocument/2006/relationships/image" Target="../media/image27.png"/><Relationship Id="rId9" Type="http://schemas.openxmlformats.org/officeDocument/2006/relationships/customXml" Target="../ink/ink3.xml"/></Relationships>
</file>

<file path=ppt/slides/_rels/slide9.xml.rels><?xml version="1.0" encoding="UTF-8" standalone="yes"?>
<Relationships xmlns="http://schemas.openxmlformats.org/package/2006/relationships"><Relationship Id="rId8" Type="http://schemas.openxmlformats.org/officeDocument/2006/relationships/customXml" Target="../ink/ink4.xml"/><Relationship Id="rId13" Type="http://schemas.openxmlformats.org/officeDocument/2006/relationships/image" Target="../media/image36.png"/><Relationship Id="rId18" Type="http://schemas.openxmlformats.org/officeDocument/2006/relationships/image" Target="../media/image21.png"/><Relationship Id="rId3" Type="http://schemas.openxmlformats.org/officeDocument/2006/relationships/image" Target="../media/image26.png"/><Relationship Id="rId7" Type="http://schemas.openxmlformats.org/officeDocument/2006/relationships/image" Target="../media/image31.png"/><Relationship Id="rId12" Type="http://schemas.openxmlformats.org/officeDocument/2006/relationships/customXml" Target="../ink/ink6.xml"/><Relationship Id="rId17" Type="http://schemas.openxmlformats.org/officeDocument/2006/relationships/image" Target="../media/image29.png"/><Relationship Id="rId2" Type="http://schemas.openxmlformats.org/officeDocument/2006/relationships/notesSlide" Target="../notesSlides/notesSlide9.xml"/><Relationship Id="rId16" Type="http://schemas.openxmlformats.org/officeDocument/2006/relationships/customXml" Target="../ink/ink8.xml"/><Relationship Id="rId1" Type="http://schemas.openxmlformats.org/officeDocument/2006/relationships/slideLayout" Target="../slideLayouts/slideLayout13.xml"/><Relationship Id="rId6" Type="http://schemas.openxmlformats.org/officeDocument/2006/relationships/image" Target="../media/image27.png"/><Relationship Id="rId11" Type="http://schemas.openxmlformats.org/officeDocument/2006/relationships/image" Target="../media/image28.png"/><Relationship Id="rId5" Type="http://schemas.openxmlformats.org/officeDocument/2006/relationships/hyperlink" Target="https://pixabay.com/en/rocket-missile-space-146109/" TargetMode="External"/><Relationship Id="rId15" Type="http://schemas.openxmlformats.org/officeDocument/2006/relationships/image" Target="../media/image37.png"/><Relationship Id="rId10" Type="http://schemas.openxmlformats.org/officeDocument/2006/relationships/customXml" Target="../ink/ink5.xml"/><Relationship Id="rId4" Type="http://schemas.openxmlformats.org/officeDocument/2006/relationships/image" Target="../media/image30.png"/><Relationship Id="rId9" Type="http://schemas.openxmlformats.org/officeDocument/2006/relationships/image" Target="../media/image270.png"/><Relationship Id="rId14" Type="http://schemas.openxmlformats.org/officeDocument/2006/relationships/customXml" Target="../ink/ink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bwMode="auto">
          <a:xfrm>
            <a:off x="1524000" y="1050925"/>
            <a:ext cx="9144000" cy="5843588"/>
          </a:xfrm>
          <a:prstGeom prst="rect">
            <a:avLst/>
          </a:prstGeom>
          <a:solidFill>
            <a:srgbClr val="000000"/>
          </a:solidFill>
          <a:ln w="9525" cap="flat" cmpd="sng" algn="ctr">
            <a:noFill/>
            <a:prstDash val="solid"/>
            <a:round/>
            <a:headEnd type="none" w="med" len="med"/>
            <a:tailEnd type="none" w="med" len="med"/>
          </a:ln>
          <a:effectLst/>
        </p:spPr>
        <p:txBody>
          <a:bodyPr/>
          <a:lstStyle/>
          <a:p>
            <a:pPr>
              <a:defRPr/>
            </a:pPr>
            <a:endParaRPr lang="en-US">
              <a:solidFill>
                <a:srgbClr val="FFFFFF"/>
              </a:solidFill>
            </a:endParaRPr>
          </a:p>
        </p:txBody>
      </p:sp>
      <p:sp>
        <p:nvSpPr>
          <p:cNvPr id="27" name="Rectangle 26"/>
          <p:cNvSpPr/>
          <p:nvPr/>
        </p:nvSpPr>
        <p:spPr bwMode="auto">
          <a:xfrm>
            <a:off x="0" y="-1"/>
            <a:ext cx="12192000" cy="6894513"/>
          </a:xfrm>
          <a:prstGeom prst="rect">
            <a:avLst/>
          </a:prstGeom>
          <a:solidFill>
            <a:srgbClr val="000000"/>
          </a:solidFill>
          <a:ln w="9525" cap="flat" cmpd="sng" algn="ctr">
            <a:noFill/>
            <a:prstDash val="solid"/>
            <a:round/>
            <a:headEnd type="none" w="med" len="med"/>
            <a:tailEnd type="none" w="med" len="med"/>
          </a:ln>
          <a:effectLst/>
        </p:spPr>
        <p:txBody>
          <a:bodyPr/>
          <a:lstStyle/>
          <a:p>
            <a:pPr>
              <a:defRPr/>
            </a:pPr>
            <a:endParaRPr lang="en-US">
              <a:solidFill>
                <a:srgbClr val="FFFFFF"/>
              </a:solidFill>
            </a:endParaRPr>
          </a:p>
        </p:txBody>
      </p:sp>
      <p:sp>
        <p:nvSpPr>
          <p:cNvPr id="16" name="TextBox 15"/>
          <p:cNvSpPr txBox="1"/>
          <p:nvPr/>
        </p:nvSpPr>
        <p:spPr>
          <a:xfrm>
            <a:off x="31318" y="5448870"/>
            <a:ext cx="12192000" cy="1323439"/>
          </a:xfrm>
          <a:prstGeom prst="rect">
            <a:avLst/>
          </a:prstGeom>
          <a:noFill/>
        </p:spPr>
        <p:txBody>
          <a:bodyPr wrap="square">
            <a:spAutoFit/>
          </a:bodyPr>
          <a:lstStyle/>
          <a:p>
            <a:pPr algn="ctr" eaLnBrk="1" fontAlgn="auto" hangingPunct="1">
              <a:spcBef>
                <a:spcPts val="0"/>
              </a:spcBef>
              <a:spcAft>
                <a:spcPts val="0"/>
              </a:spcAft>
              <a:defRPr/>
            </a:pPr>
            <a:r>
              <a:rPr lang="en-US" sz="2000" b="1" u="none" dirty="0">
                <a:solidFill>
                  <a:srgbClr val="FFFFFF"/>
                </a:solidFill>
                <a:latin typeface="Garamond" panose="02020404030301010803" pitchFamily="18" charset="0"/>
              </a:rPr>
              <a:t>J. </a:t>
            </a:r>
            <a:r>
              <a:rPr lang="en-US" sz="2000" b="1" u="none" dirty="0" err="1">
                <a:solidFill>
                  <a:srgbClr val="FFFFFF"/>
                </a:solidFill>
                <a:latin typeface="Garamond" panose="02020404030301010803" pitchFamily="18" charset="0"/>
              </a:rPr>
              <a:t>Bartunek</a:t>
            </a:r>
            <a:r>
              <a:rPr lang="en-US" sz="2000" b="1" u="none" dirty="0">
                <a:solidFill>
                  <a:srgbClr val="FFFFFF"/>
                </a:solidFill>
                <a:latin typeface="Garamond" panose="02020404030301010803" pitchFamily="18" charset="0"/>
              </a:rPr>
              <a:t>, C. Jauregui, R. Loehr, M. </a:t>
            </a:r>
            <a:r>
              <a:rPr lang="en-US" sz="2000" b="1" u="none" dirty="0" err="1">
                <a:solidFill>
                  <a:srgbClr val="FFFFFF"/>
                </a:solidFill>
                <a:latin typeface="Garamond" panose="02020404030301010803" pitchFamily="18" charset="0"/>
              </a:rPr>
              <a:t>Marcucci</a:t>
            </a:r>
            <a:r>
              <a:rPr lang="en-US" sz="2000" b="1" u="none" dirty="0">
                <a:solidFill>
                  <a:srgbClr val="FFFFFF"/>
                </a:solidFill>
                <a:latin typeface="Garamond" panose="02020404030301010803" pitchFamily="18" charset="0"/>
              </a:rPr>
              <a:t>-Rodriguez</a:t>
            </a:r>
          </a:p>
          <a:p>
            <a:pPr algn="ctr" eaLnBrk="1" fontAlgn="auto" hangingPunct="1">
              <a:spcBef>
                <a:spcPts val="0"/>
              </a:spcBef>
              <a:spcAft>
                <a:spcPts val="0"/>
              </a:spcAft>
              <a:defRPr/>
            </a:pPr>
            <a:r>
              <a:rPr lang="en-US" sz="2000" b="1" dirty="0">
                <a:solidFill>
                  <a:srgbClr val="FFFFFF"/>
                </a:solidFill>
                <a:latin typeface="Garamond"/>
              </a:rPr>
              <a:t>PI: Dr. Greg Ogden</a:t>
            </a:r>
            <a:endParaRPr lang="en-US" sz="2000" b="1" u="none" baseline="30000" dirty="0">
              <a:solidFill>
                <a:srgbClr val="FFFFFF"/>
              </a:solidFill>
              <a:latin typeface="Garamond"/>
              <a:cs typeface="+mn-cs"/>
            </a:endParaRPr>
          </a:p>
          <a:p>
            <a:pPr algn="ctr" eaLnBrk="1" fontAlgn="auto" hangingPunct="1">
              <a:spcBef>
                <a:spcPts val="0"/>
              </a:spcBef>
              <a:spcAft>
                <a:spcPts val="0"/>
              </a:spcAft>
              <a:defRPr/>
            </a:pPr>
            <a:r>
              <a:rPr lang="en-US" sz="2000" b="1" u="none" dirty="0">
                <a:solidFill>
                  <a:srgbClr val="FFFFFF"/>
                </a:solidFill>
                <a:latin typeface="Garamond"/>
                <a:cs typeface="+mn-cs"/>
              </a:rPr>
              <a:t>Department of Chemical &amp; Environmental Engineering</a:t>
            </a:r>
          </a:p>
          <a:p>
            <a:pPr algn="ctr" eaLnBrk="1" fontAlgn="auto" hangingPunct="1">
              <a:spcBef>
                <a:spcPts val="0"/>
              </a:spcBef>
              <a:spcAft>
                <a:spcPts val="0"/>
              </a:spcAft>
              <a:defRPr/>
            </a:pPr>
            <a:r>
              <a:rPr lang="en-US" sz="2000" b="1" u="none" dirty="0">
                <a:solidFill>
                  <a:srgbClr val="FFFFFF"/>
                </a:solidFill>
                <a:latin typeface="Garamond"/>
                <a:cs typeface="+mn-cs"/>
              </a:rPr>
              <a:t>University of Arizona</a:t>
            </a:r>
          </a:p>
        </p:txBody>
      </p:sp>
      <p:pic>
        <p:nvPicPr>
          <p:cNvPr id="13" name="Picture 2">
            <a:extLst>
              <a:ext uri="{FF2B5EF4-FFF2-40B4-BE49-F238E27FC236}">
                <a16:creationId xmlns:a16="http://schemas.microsoft.com/office/drawing/2014/main" id="{96A208DE-7F02-4BB2-8724-485416C462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861" y="74757"/>
            <a:ext cx="1400175" cy="11008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descr="A picture containing arrow&#10;&#10;Description automatically generated">
            <a:extLst>
              <a:ext uri="{FF2B5EF4-FFF2-40B4-BE49-F238E27FC236}">
                <a16:creationId xmlns:a16="http://schemas.microsoft.com/office/drawing/2014/main" id="{3822BD79-4B57-4AEC-8FF0-AB2FA3A6523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46757" y="13981"/>
            <a:ext cx="1292382" cy="1328959"/>
          </a:xfrm>
          <a:prstGeom prst="rect">
            <a:avLst/>
          </a:prstGeom>
        </p:spPr>
      </p:pic>
      <p:sp>
        <p:nvSpPr>
          <p:cNvPr id="2" name="Rectangle 1">
            <a:extLst>
              <a:ext uri="{FF2B5EF4-FFF2-40B4-BE49-F238E27FC236}">
                <a16:creationId xmlns:a16="http://schemas.microsoft.com/office/drawing/2014/main" id="{55FF5C16-7049-4671-9BC2-48E4BDB02D9C}"/>
              </a:ext>
            </a:extLst>
          </p:cNvPr>
          <p:cNvSpPr/>
          <p:nvPr/>
        </p:nvSpPr>
        <p:spPr bwMode="auto">
          <a:xfrm>
            <a:off x="1524000" y="2011682"/>
            <a:ext cx="9144000" cy="45719"/>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u="sng">
              <a:latin typeface="Garamond" pitchFamily="18" charset="0"/>
            </a:endParaRPr>
          </a:p>
        </p:txBody>
      </p:sp>
      <p:sp>
        <p:nvSpPr>
          <p:cNvPr id="15" name="TextBox 14">
            <a:extLst>
              <a:ext uri="{FF2B5EF4-FFF2-40B4-BE49-F238E27FC236}">
                <a16:creationId xmlns:a16="http://schemas.microsoft.com/office/drawing/2014/main" id="{183C9521-05CC-4C95-A45D-78AE4439C5C0}"/>
              </a:ext>
            </a:extLst>
          </p:cNvPr>
          <p:cNvSpPr txBox="1"/>
          <p:nvPr/>
        </p:nvSpPr>
        <p:spPr>
          <a:xfrm>
            <a:off x="52862" y="4382152"/>
            <a:ext cx="12086278" cy="1138773"/>
          </a:xfrm>
          <a:prstGeom prst="rect">
            <a:avLst/>
          </a:prstGeom>
          <a:noFill/>
        </p:spPr>
        <p:txBody>
          <a:bodyPr wrap="square">
            <a:spAutoFit/>
          </a:bodyPr>
          <a:lstStyle/>
          <a:p>
            <a:pPr algn="ctr"/>
            <a:r>
              <a:rPr lang="en-US" sz="3400" b="1" u="none" dirty="0">
                <a:solidFill>
                  <a:schemeClr val="bg1"/>
                </a:solidFill>
                <a:latin typeface="Garamond" panose="02020404030301010803" pitchFamily="18" charset="0"/>
              </a:rPr>
              <a:t>Space Debris Remediation: Particle Cloud Momentum Interceptor Method</a:t>
            </a:r>
          </a:p>
        </p:txBody>
      </p:sp>
      <p:sp>
        <p:nvSpPr>
          <p:cNvPr id="20" name="Rectangle 19">
            <a:extLst>
              <a:ext uri="{FF2B5EF4-FFF2-40B4-BE49-F238E27FC236}">
                <a16:creationId xmlns:a16="http://schemas.microsoft.com/office/drawing/2014/main" id="{52981EE2-A2DD-4D4F-BFEA-9CF052F35895}"/>
              </a:ext>
            </a:extLst>
          </p:cNvPr>
          <p:cNvSpPr/>
          <p:nvPr/>
        </p:nvSpPr>
        <p:spPr bwMode="auto">
          <a:xfrm>
            <a:off x="0" y="2011681"/>
            <a:ext cx="9144000" cy="45719"/>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sng" strike="noStrike" cap="none" normalizeH="0" baseline="0">
              <a:ln>
                <a:noFill/>
              </a:ln>
              <a:solidFill>
                <a:schemeClr val="tx1"/>
              </a:solidFill>
              <a:effectLst/>
              <a:latin typeface="Garamond" pitchFamily="18" charset="0"/>
            </a:endParaRPr>
          </a:p>
        </p:txBody>
      </p:sp>
      <p:pic>
        <p:nvPicPr>
          <p:cNvPr id="6" name="Picture 5" descr="Logo&#10;&#10;Description automatically generated">
            <a:extLst>
              <a:ext uri="{FF2B5EF4-FFF2-40B4-BE49-F238E27FC236}">
                <a16:creationId xmlns:a16="http://schemas.microsoft.com/office/drawing/2014/main" id="{307B3A79-C8F7-412E-B4A9-052A4CAFA78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94442" y="26894"/>
            <a:ext cx="1313374" cy="1344562"/>
          </a:xfrm>
          <a:prstGeom prst="rect">
            <a:avLst/>
          </a:prstGeom>
        </p:spPr>
      </p:pic>
      <p:sp>
        <p:nvSpPr>
          <p:cNvPr id="21" name="Rectangle 20">
            <a:extLst>
              <a:ext uri="{FF2B5EF4-FFF2-40B4-BE49-F238E27FC236}">
                <a16:creationId xmlns:a16="http://schemas.microsoft.com/office/drawing/2014/main" id="{73BF63D0-6A91-4E9F-932D-3DF730F6A8B7}"/>
              </a:ext>
            </a:extLst>
          </p:cNvPr>
          <p:cNvSpPr/>
          <p:nvPr/>
        </p:nvSpPr>
        <p:spPr bwMode="auto">
          <a:xfrm>
            <a:off x="15317" y="4236876"/>
            <a:ext cx="12192000" cy="56818"/>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sng" strike="noStrike" cap="none" normalizeH="0" baseline="0">
              <a:ln>
                <a:noFill/>
              </a:ln>
              <a:solidFill>
                <a:schemeClr val="tx1"/>
              </a:solidFill>
              <a:effectLst/>
              <a:latin typeface="Garamond" pitchFamily="18" charset="0"/>
            </a:endParaRPr>
          </a:p>
        </p:txBody>
      </p:sp>
      <p:pic>
        <p:nvPicPr>
          <p:cNvPr id="26" name="Picture 25">
            <a:extLst>
              <a:ext uri="{FF2B5EF4-FFF2-40B4-BE49-F238E27FC236}">
                <a16:creationId xmlns:a16="http://schemas.microsoft.com/office/drawing/2014/main" id="{9313AC22-FCF2-47D3-BD6D-13075D374DF5}"/>
              </a:ext>
            </a:extLst>
          </p:cNvPr>
          <p:cNvPicPr/>
          <p:nvPr/>
        </p:nvPicPr>
        <p:blipFill rotWithShape="1">
          <a:blip r:embed="rId6" cstate="print">
            <a:extLst>
              <a:ext uri="{28A0092B-C50C-407E-A947-70E740481C1C}">
                <a14:useLocalDpi xmlns:a14="http://schemas.microsoft.com/office/drawing/2010/main" val="0"/>
              </a:ext>
            </a:extLst>
          </a:blip>
          <a:srcRect l="4782" t="3291" r="4073" b="5908"/>
          <a:stretch/>
        </p:blipFill>
        <p:spPr>
          <a:xfrm>
            <a:off x="5428594" y="157655"/>
            <a:ext cx="1408386" cy="1075245"/>
          </a:xfrm>
          <a:prstGeom prst="rect">
            <a:avLst/>
          </a:prstGeom>
        </p:spPr>
      </p:pic>
      <p:sp>
        <p:nvSpPr>
          <p:cNvPr id="22" name="Rectangle 21">
            <a:extLst>
              <a:ext uri="{FF2B5EF4-FFF2-40B4-BE49-F238E27FC236}">
                <a16:creationId xmlns:a16="http://schemas.microsoft.com/office/drawing/2014/main" id="{02BBCB90-61E5-401D-B2AE-F11B79D3552B}"/>
              </a:ext>
            </a:extLst>
          </p:cNvPr>
          <p:cNvSpPr/>
          <p:nvPr/>
        </p:nvSpPr>
        <p:spPr bwMode="auto">
          <a:xfrm>
            <a:off x="-15317" y="1355103"/>
            <a:ext cx="12192000" cy="45719"/>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u="sng">
              <a:latin typeface="Garamond" pitchFamily="18" charset="0"/>
            </a:endParaRPr>
          </a:p>
        </p:txBody>
      </p:sp>
      <p:pic>
        <p:nvPicPr>
          <p:cNvPr id="5" name="Picture 4">
            <a:extLst>
              <a:ext uri="{FF2B5EF4-FFF2-40B4-BE49-F238E27FC236}">
                <a16:creationId xmlns:a16="http://schemas.microsoft.com/office/drawing/2014/main" id="{AB111CF3-8934-4F44-8923-9A518D2D0801}"/>
              </a:ext>
            </a:extLst>
          </p:cNvPr>
          <p:cNvPicPr>
            <a:picLocks noChangeAspect="1"/>
          </p:cNvPicPr>
          <p:nvPr/>
        </p:nvPicPr>
        <p:blipFill>
          <a:blip r:embed="rId7"/>
          <a:stretch>
            <a:fillRect/>
          </a:stretch>
        </p:blipFill>
        <p:spPr>
          <a:xfrm>
            <a:off x="7592220" y="1447364"/>
            <a:ext cx="4546918" cy="2675517"/>
          </a:xfrm>
          <a:prstGeom prst="rect">
            <a:avLst/>
          </a:prstGeom>
        </p:spPr>
      </p:pic>
      <p:pic>
        <p:nvPicPr>
          <p:cNvPr id="11" name="Picture 10">
            <a:extLst>
              <a:ext uri="{FF2B5EF4-FFF2-40B4-BE49-F238E27FC236}">
                <a16:creationId xmlns:a16="http://schemas.microsoft.com/office/drawing/2014/main" id="{96AF22FA-80B7-473B-96F4-689DC2E3173D}"/>
              </a:ext>
            </a:extLst>
          </p:cNvPr>
          <p:cNvPicPr>
            <a:picLocks noChangeAspect="1"/>
          </p:cNvPicPr>
          <p:nvPr/>
        </p:nvPicPr>
        <p:blipFill>
          <a:blip r:embed="rId8"/>
          <a:stretch>
            <a:fillRect/>
          </a:stretch>
        </p:blipFill>
        <p:spPr>
          <a:xfrm>
            <a:off x="4089511" y="1452241"/>
            <a:ext cx="3387280" cy="2727509"/>
          </a:xfrm>
          <a:prstGeom prst="rect">
            <a:avLst/>
          </a:prstGeom>
        </p:spPr>
      </p:pic>
      <p:pic>
        <p:nvPicPr>
          <p:cNvPr id="12" name="Picture 11">
            <a:extLst>
              <a:ext uri="{FF2B5EF4-FFF2-40B4-BE49-F238E27FC236}">
                <a16:creationId xmlns:a16="http://schemas.microsoft.com/office/drawing/2014/main" id="{5100DD30-7841-AAB0-E21D-282167769594}"/>
              </a:ext>
            </a:extLst>
          </p:cNvPr>
          <p:cNvPicPr>
            <a:picLocks noChangeAspect="1"/>
          </p:cNvPicPr>
          <p:nvPr/>
        </p:nvPicPr>
        <p:blipFill rotWithShape="1">
          <a:blip r:embed="rId9"/>
          <a:srcRect t="1113"/>
          <a:stretch/>
        </p:blipFill>
        <p:spPr>
          <a:xfrm>
            <a:off x="354940" y="1489280"/>
            <a:ext cx="3514849" cy="2690470"/>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46741D-1C25-45E8-AEFD-D44B10D3769D}"/>
              </a:ext>
            </a:extLst>
          </p:cNvPr>
          <p:cNvSpPr>
            <a:spLocks noGrp="1"/>
          </p:cNvSpPr>
          <p:nvPr>
            <p:ph type="title"/>
          </p:nvPr>
        </p:nvSpPr>
        <p:spPr/>
        <p:txBody>
          <a:bodyPr/>
          <a:lstStyle/>
          <a:p>
            <a:r>
              <a:rPr lang="en-US" dirty="0"/>
              <a:t>R3 Rocket Assembly </a:t>
            </a:r>
          </a:p>
        </p:txBody>
      </p:sp>
      <p:sp>
        <p:nvSpPr>
          <p:cNvPr id="3" name="Content Placeholder 2">
            <a:extLst>
              <a:ext uri="{FF2B5EF4-FFF2-40B4-BE49-F238E27FC236}">
                <a16:creationId xmlns:a16="http://schemas.microsoft.com/office/drawing/2014/main" id="{FCDAE268-AE5D-4A9A-8972-4817F979F045}"/>
              </a:ext>
            </a:extLst>
          </p:cNvPr>
          <p:cNvSpPr>
            <a:spLocks noGrp="1"/>
          </p:cNvSpPr>
          <p:nvPr>
            <p:ph idx="1"/>
          </p:nvPr>
        </p:nvSpPr>
        <p:spPr>
          <a:xfrm>
            <a:off x="6293470" y="1945369"/>
            <a:ext cx="5815489" cy="4463414"/>
          </a:xfrm>
        </p:spPr>
        <p:txBody>
          <a:bodyPr/>
          <a:lstStyle/>
          <a:p>
            <a:r>
              <a:rPr lang="en-US" dirty="0"/>
              <a:t>First stage </a:t>
            </a:r>
          </a:p>
          <a:p>
            <a:pPr lvl="1"/>
            <a:r>
              <a:rPr lang="en-US" dirty="0"/>
              <a:t>Solid Rocket Motor (SRM)</a:t>
            </a:r>
          </a:p>
          <a:p>
            <a:r>
              <a:rPr lang="en-US" dirty="0"/>
              <a:t>Support ring</a:t>
            </a:r>
          </a:p>
          <a:p>
            <a:r>
              <a:rPr lang="en-US" dirty="0"/>
              <a:t>First stage </a:t>
            </a:r>
          </a:p>
          <a:p>
            <a:pPr lvl="1"/>
            <a:r>
              <a:rPr lang="en-US" dirty="0"/>
              <a:t>Liquid Oxygen (LOX) fuel tank</a:t>
            </a:r>
          </a:p>
          <a:p>
            <a:r>
              <a:rPr lang="en-US" dirty="0"/>
              <a:t>Second stage fuel tank </a:t>
            </a:r>
          </a:p>
          <a:p>
            <a:r>
              <a:rPr lang="en-US" dirty="0"/>
              <a:t>Second stage booster</a:t>
            </a:r>
          </a:p>
          <a:p>
            <a:r>
              <a:rPr lang="en-US" dirty="0"/>
              <a:t>Nose cone</a:t>
            </a:r>
          </a:p>
        </p:txBody>
      </p:sp>
      <p:sp>
        <p:nvSpPr>
          <p:cNvPr id="4" name="Footer Placeholder 2">
            <a:extLst>
              <a:ext uri="{FF2B5EF4-FFF2-40B4-BE49-F238E27FC236}">
                <a16:creationId xmlns:a16="http://schemas.microsoft.com/office/drawing/2014/main" id="{391A87F8-5F47-2CA2-AEAF-8613343B2973}"/>
              </a:ext>
            </a:extLst>
          </p:cNvPr>
          <p:cNvSpPr txBox="1">
            <a:spLocks/>
          </p:cNvSpPr>
          <p:nvPr/>
        </p:nvSpPr>
        <p:spPr>
          <a:xfrm>
            <a:off x="4038600" y="6356350"/>
            <a:ext cx="41148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s-ES" sz="1200" dirty="0">
                <a:solidFill>
                  <a:schemeClr val="bg2"/>
                </a:solidFill>
              </a:rPr>
              <a:t>ISSC 2023 </a:t>
            </a:r>
            <a:r>
              <a:rPr lang="es-ES" sz="1200" dirty="0" err="1">
                <a:solidFill>
                  <a:schemeClr val="bg2"/>
                </a:solidFill>
              </a:rPr>
              <a:t>Beyond</a:t>
            </a:r>
            <a:r>
              <a:rPr lang="es-ES" sz="1200" dirty="0">
                <a:solidFill>
                  <a:schemeClr val="bg2"/>
                </a:solidFill>
              </a:rPr>
              <a:t> LEO, Pasadena, CA, May 2023</a:t>
            </a:r>
            <a:endParaRPr lang="en-US" sz="1200" dirty="0">
              <a:solidFill>
                <a:schemeClr val="bg2"/>
              </a:solidFill>
            </a:endParaRPr>
          </a:p>
        </p:txBody>
      </p:sp>
      <p:pic>
        <p:nvPicPr>
          <p:cNvPr id="9" name="Picture 8">
            <a:extLst>
              <a:ext uri="{FF2B5EF4-FFF2-40B4-BE49-F238E27FC236}">
                <a16:creationId xmlns:a16="http://schemas.microsoft.com/office/drawing/2014/main" id="{7347969F-4720-4ED9-D3D8-20C19DA995D0}"/>
              </a:ext>
            </a:extLst>
          </p:cNvPr>
          <p:cNvPicPr>
            <a:picLocks noChangeAspect="1"/>
          </p:cNvPicPr>
          <p:nvPr/>
        </p:nvPicPr>
        <p:blipFill>
          <a:blip r:embed="rId3"/>
          <a:stretch>
            <a:fillRect/>
          </a:stretch>
        </p:blipFill>
        <p:spPr>
          <a:xfrm>
            <a:off x="453825" y="1983144"/>
            <a:ext cx="5444706" cy="4285895"/>
          </a:xfrm>
          <a:prstGeom prst="roundRect">
            <a:avLst/>
          </a:prstGeom>
        </p:spPr>
      </p:pic>
    </p:spTree>
    <p:extLst>
      <p:ext uri="{BB962C8B-B14F-4D97-AF65-F5344CB8AC3E}">
        <p14:creationId xmlns:p14="http://schemas.microsoft.com/office/powerpoint/2010/main" val="35099391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2" descr="GOES-18 full disk GeoColor image from May 5, 2022.">
            <a:extLst>
              <a:ext uri="{FF2B5EF4-FFF2-40B4-BE49-F238E27FC236}">
                <a16:creationId xmlns:a16="http://schemas.microsoft.com/office/drawing/2014/main" id="{AC2A7258-3A45-3BD5-4C99-DE42019243E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48712"/>
          <a:stretch/>
        </p:blipFill>
        <p:spPr bwMode="auto">
          <a:xfrm>
            <a:off x="1858158" y="4714390"/>
            <a:ext cx="8475684" cy="6558514"/>
          </a:xfrm>
          <a:prstGeom prst="pie">
            <a:avLst>
              <a:gd name="adj1" fmla="val 10817096"/>
              <a:gd name="adj2" fmla="val 21817"/>
            </a:avLst>
          </a:prstGeom>
          <a:noFill/>
          <a:extLst>
            <a:ext uri="{909E8E84-426E-40DD-AFC4-6F175D3DCCD1}">
              <a14:hiddenFill xmlns:a14="http://schemas.microsoft.com/office/drawing/2010/main">
                <a:solidFill>
                  <a:srgbClr val="FFFFFF"/>
                </a:solidFill>
              </a14:hiddenFill>
            </a:ext>
          </a:extLst>
        </p:spPr>
      </p:pic>
      <p:pic>
        <p:nvPicPr>
          <p:cNvPr id="50" name="Picture 49" descr="A picture containing rocket&#10;&#10;Description automatically generated">
            <a:extLst>
              <a:ext uri="{FF2B5EF4-FFF2-40B4-BE49-F238E27FC236}">
                <a16:creationId xmlns:a16="http://schemas.microsoft.com/office/drawing/2014/main" id="{AED1BB1B-62B2-CAED-FE35-96161245D517}"/>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rot="19631748" flipH="1">
            <a:off x="3236059" y="4132730"/>
            <a:ext cx="645747" cy="1734425"/>
          </a:xfrm>
          <a:prstGeom prst="rect">
            <a:avLst/>
          </a:prstGeom>
        </p:spPr>
      </p:pic>
      <p:sp>
        <p:nvSpPr>
          <p:cNvPr id="2" name="Title 1">
            <a:extLst>
              <a:ext uri="{FF2B5EF4-FFF2-40B4-BE49-F238E27FC236}">
                <a16:creationId xmlns:a16="http://schemas.microsoft.com/office/drawing/2014/main" id="{3D70426D-E023-442C-8138-F163CA453F20}"/>
              </a:ext>
            </a:extLst>
          </p:cNvPr>
          <p:cNvSpPr>
            <a:spLocks noGrp="1"/>
          </p:cNvSpPr>
          <p:nvPr>
            <p:ph type="title"/>
          </p:nvPr>
        </p:nvSpPr>
        <p:spPr/>
        <p:txBody>
          <a:bodyPr/>
          <a:lstStyle/>
          <a:p>
            <a:r>
              <a:rPr lang="en-US" dirty="0"/>
              <a:t>Our ADR Phases</a:t>
            </a:r>
          </a:p>
        </p:txBody>
      </p:sp>
      <p:sp>
        <p:nvSpPr>
          <p:cNvPr id="5" name="Footer Placeholder 2">
            <a:extLst>
              <a:ext uri="{FF2B5EF4-FFF2-40B4-BE49-F238E27FC236}">
                <a16:creationId xmlns:a16="http://schemas.microsoft.com/office/drawing/2014/main" id="{D097A538-A11A-A87F-AC15-344CDFEE1AD6}"/>
              </a:ext>
            </a:extLst>
          </p:cNvPr>
          <p:cNvSpPr txBox="1">
            <a:spLocks/>
          </p:cNvSpPr>
          <p:nvPr/>
        </p:nvSpPr>
        <p:spPr>
          <a:xfrm>
            <a:off x="4038600" y="6356350"/>
            <a:ext cx="41148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1200" dirty="0">
              <a:solidFill>
                <a:schemeClr val="bg2"/>
              </a:solidFill>
            </a:endParaRPr>
          </a:p>
        </p:txBody>
      </p:sp>
      <p:pic>
        <p:nvPicPr>
          <p:cNvPr id="42" name="Picture 41">
            <a:extLst>
              <a:ext uri="{FF2B5EF4-FFF2-40B4-BE49-F238E27FC236}">
                <a16:creationId xmlns:a16="http://schemas.microsoft.com/office/drawing/2014/main" id="{9D4E1F38-20E7-CBC1-4976-D468A3458E4C}"/>
              </a:ext>
            </a:extLst>
          </p:cNvPr>
          <p:cNvPicPr>
            <a:picLocks noChangeAspect="1"/>
          </p:cNvPicPr>
          <p:nvPr/>
        </p:nvPicPr>
        <p:blipFill rotWithShape="1">
          <a:blip r:embed="rId6"/>
          <a:srcRect l="17832" t="10404" r="18090" b="10741"/>
          <a:stretch/>
        </p:blipFill>
        <p:spPr>
          <a:xfrm rot="5777575">
            <a:off x="5816574" y="3717467"/>
            <a:ext cx="151449" cy="228064"/>
          </a:xfrm>
          <a:prstGeom prst="roundRect">
            <a:avLst/>
          </a:prstGeom>
        </p:spPr>
      </p:pic>
      <p:pic>
        <p:nvPicPr>
          <p:cNvPr id="43" name="Picture 42">
            <a:extLst>
              <a:ext uri="{FF2B5EF4-FFF2-40B4-BE49-F238E27FC236}">
                <a16:creationId xmlns:a16="http://schemas.microsoft.com/office/drawing/2014/main" id="{EFB496CB-1065-EFB3-DB34-468D43D47C39}"/>
              </a:ext>
            </a:extLst>
          </p:cNvPr>
          <p:cNvPicPr>
            <a:picLocks noChangeAspect="1"/>
          </p:cNvPicPr>
          <p:nvPr/>
        </p:nvPicPr>
        <p:blipFill>
          <a:blip r:embed="rId7"/>
          <a:stretch>
            <a:fillRect/>
          </a:stretch>
        </p:blipFill>
        <p:spPr>
          <a:xfrm rot="3684778">
            <a:off x="4892675" y="3568434"/>
            <a:ext cx="181128" cy="831059"/>
          </a:xfrm>
          <a:prstGeom prst="rect">
            <a:avLst/>
          </a:prstGeom>
        </p:spPr>
      </p:pic>
      <p:pic>
        <p:nvPicPr>
          <p:cNvPr id="38" name="Picture 37">
            <a:extLst>
              <a:ext uri="{FF2B5EF4-FFF2-40B4-BE49-F238E27FC236}">
                <a16:creationId xmlns:a16="http://schemas.microsoft.com/office/drawing/2014/main" id="{4D2EBA94-497F-A540-0442-AEC086BF830D}"/>
              </a:ext>
            </a:extLst>
          </p:cNvPr>
          <p:cNvPicPr>
            <a:picLocks noChangeAspect="1"/>
          </p:cNvPicPr>
          <p:nvPr/>
        </p:nvPicPr>
        <p:blipFill>
          <a:blip r:embed="rId8"/>
          <a:stretch>
            <a:fillRect/>
          </a:stretch>
        </p:blipFill>
        <p:spPr>
          <a:xfrm rot="19653093">
            <a:off x="3002002" y="3559030"/>
            <a:ext cx="349745" cy="1656517"/>
          </a:xfrm>
          <a:prstGeom prst="roundRect">
            <a:avLst/>
          </a:prstGeom>
        </p:spPr>
      </p:pic>
      <p:pic>
        <p:nvPicPr>
          <p:cNvPr id="47" name="Picture 46">
            <a:extLst>
              <a:ext uri="{FF2B5EF4-FFF2-40B4-BE49-F238E27FC236}">
                <a16:creationId xmlns:a16="http://schemas.microsoft.com/office/drawing/2014/main" id="{E01D1EBA-B882-9DF0-D052-10D50C51901B}"/>
              </a:ext>
            </a:extLst>
          </p:cNvPr>
          <p:cNvPicPr>
            <a:picLocks noChangeAspect="1"/>
          </p:cNvPicPr>
          <p:nvPr/>
        </p:nvPicPr>
        <p:blipFill>
          <a:blip r:embed="rId9"/>
          <a:stretch>
            <a:fillRect/>
          </a:stretch>
        </p:blipFill>
        <p:spPr>
          <a:xfrm rot="2611235">
            <a:off x="5202865" y="2954060"/>
            <a:ext cx="564428" cy="677314"/>
          </a:xfrm>
          <a:prstGeom prst="rect">
            <a:avLst/>
          </a:prstGeom>
        </p:spPr>
      </p:pic>
      <p:grpSp>
        <p:nvGrpSpPr>
          <p:cNvPr id="59" name="Group 58">
            <a:extLst>
              <a:ext uri="{FF2B5EF4-FFF2-40B4-BE49-F238E27FC236}">
                <a16:creationId xmlns:a16="http://schemas.microsoft.com/office/drawing/2014/main" id="{D348D672-2362-5C2C-10BD-0743E53CCAE8}"/>
              </a:ext>
            </a:extLst>
          </p:cNvPr>
          <p:cNvGrpSpPr/>
          <p:nvPr/>
        </p:nvGrpSpPr>
        <p:grpSpPr>
          <a:xfrm>
            <a:off x="2719827" y="2536272"/>
            <a:ext cx="854280" cy="462600"/>
            <a:chOff x="2719827" y="2536272"/>
            <a:chExt cx="854280" cy="462600"/>
          </a:xfrm>
        </p:grpSpPr>
        <mc:AlternateContent xmlns:mc="http://schemas.openxmlformats.org/markup-compatibility/2006" xmlns:p14="http://schemas.microsoft.com/office/powerpoint/2010/main">
          <mc:Choice Requires="p14">
            <p:contentPart p14:bwMode="auto" r:id="rId10">
              <p14:nvContentPartPr>
                <p14:cNvPr id="57" name="Ink 56">
                  <a:extLst>
                    <a:ext uri="{FF2B5EF4-FFF2-40B4-BE49-F238E27FC236}">
                      <a16:creationId xmlns:a16="http://schemas.microsoft.com/office/drawing/2014/main" id="{AB54BC74-06CE-0FC1-3AD2-9F8254FEBF74}"/>
                    </a:ext>
                  </a:extLst>
                </p14:cNvPr>
                <p14:cNvContentPartPr/>
                <p14:nvPr/>
              </p14:nvContentPartPr>
              <p14:xfrm>
                <a:off x="2719827" y="2592432"/>
                <a:ext cx="771480" cy="406440"/>
              </p14:xfrm>
            </p:contentPart>
          </mc:Choice>
          <mc:Fallback xmlns="">
            <p:pic>
              <p:nvPicPr>
                <p:cNvPr id="57" name="Ink 56">
                  <a:extLst>
                    <a:ext uri="{FF2B5EF4-FFF2-40B4-BE49-F238E27FC236}">
                      <a16:creationId xmlns:a16="http://schemas.microsoft.com/office/drawing/2014/main" id="{AB54BC74-06CE-0FC1-3AD2-9F8254FEBF74}"/>
                    </a:ext>
                  </a:extLst>
                </p:cNvPr>
                <p:cNvPicPr/>
                <p:nvPr/>
              </p:nvPicPr>
              <p:blipFill>
                <a:blip r:embed="rId11"/>
                <a:stretch>
                  <a:fillRect/>
                </a:stretch>
              </p:blipFill>
              <p:spPr>
                <a:xfrm>
                  <a:off x="2710827" y="2583432"/>
                  <a:ext cx="789120" cy="42408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58" name="Ink 57">
                  <a:extLst>
                    <a:ext uri="{FF2B5EF4-FFF2-40B4-BE49-F238E27FC236}">
                      <a16:creationId xmlns:a16="http://schemas.microsoft.com/office/drawing/2014/main" id="{8B04028E-C10C-82B5-505F-85764A034A99}"/>
                    </a:ext>
                  </a:extLst>
                </p14:cNvPr>
                <p14:cNvContentPartPr/>
                <p14:nvPr/>
              </p14:nvContentPartPr>
              <p14:xfrm>
                <a:off x="3468627" y="2536272"/>
                <a:ext cx="105480" cy="112680"/>
              </p14:xfrm>
            </p:contentPart>
          </mc:Choice>
          <mc:Fallback xmlns="">
            <p:pic>
              <p:nvPicPr>
                <p:cNvPr id="58" name="Ink 57">
                  <a:extLst>
                    <a:ext uri="{FF2B5EF4-FFF2-40B4-BE49-F238E27FC236}">
                      <a16:creationId xmlns:a16="http://schemas.microsoft.com/office/drawing/2014/main" id="{8B04028E-C10C-82B5-505F-85764A034A99}"/>
                    </a:ext>
                  </a:extLst>
                </p:cNvPr>
                <p:cNvPicPr/>
                <p:nvPr/>
              </p:nvPicPr>
              <p:blipFill>
                <a:blip r:embed="rId13"/>
                <a:stretch>
                  <a:fillRect/>
                </a:stretch>
              </p:blipFill>
              <p:spPr>
                <a:xfrm>
                  <a:off x="3459627" y="2527272"/>
                  <a:ext cx="123120" cy="130320"/>
                </a:xfrm>
                <a:prstGeom prst="rect">
                  <a:avLst/>
                </a:prstGeom>
              </p:spPr>
            </p:pic>
          </mc:Fallback>
        </mc:AlternateContent>
      </p:grpSp>
      <p:grpSp>
        <p:nvGrpSpPr>
          <p:cNvPr id="62" name="Group 61">
            <a:extLst>
              <a:ext uri="{FF2B5EF4-FFF2-40B4-BE49-F238E27FC236}">
                <a16:creationId xmlns:a16="http://schemas.microsoft.com/office/drawing/2014/main" id="{552DC16D-7888-0C13-FBF5-917BDCAEBE50}"/>
              </a:ext>
            </a:extLst>
          </p:cNvPr>
          <p:cNvGrpSpPr/>
          <p:nvPr/>
        </p:nvGrpSpPr>
        <p:grpSpPr>
          <a:xfrm>
            <a:off x="5474187" y="2211552"/>
            <a:ext cx="935280" cy="261000"/>
            <a:chOff x="5474187" y="2211552"/>
            <a:chExt cx="935280" cy="261000"/>
          </a:xfrm>
        </p:grpSpPr>
        <mc:AlternateContent xmlns:mc="http://schemas.openxmlformats.org/markup-compatibility/2006" xmlns:p14="http://schemas.microsoft.com/office/powerpoint/2010/main">
          <mc:Choice Requires="p14">
            <p:contentPart p14:bwMode="auto" r:id="rId14">
              <p14:nvContentPartPr>
                <p14:cNvPr id="60" name="Ink 59">
                  <a:extLst>
                    <a:ext uri="{FF2B5EF4-FFF2-40B4-BE49-F238E27FC236}">
                      <a16:creationId xmlns:a16="http://schemas.microsoft.com/office/drawing/2014/main" id="{4958B717-702A-5125-DF98-A15D78180595}"/>
                    </a:ext>
                  </a:extLst>
                </p14:cNvPr>
                <p14:cNvContentPartPr/>
                <p14:nvPr/>
              </p14:nvContentPartPr>
              <p14:xfrm>
                <a:off x="5474187" y="2270232"/>
                <a:ext cx="803880" cy="202320"/>
              </p14:xfrm>
            </p:contentPart>
          </mc:Choice>
          <mc:Fallback xmlns="">
            <p:pic>
              <p:nvPicPr>
                <p:cNvPr id="60" name="Ink 59">
                  <a:extLst>
                    <a:ext uri="{FF2B5EF4-FFF2-40B4-BE49-F238E27FC236}">
                      <a16:creationId xmlns:a16="http://schemas.microsoft.com/office/drawing/2014/main" id="{4958B717-702A-5125-DF98-A15D78180595}"/>
                    </a:ext>
                  </a:extLst>
                </p:cNvPr>
                <p:cNvPicPr/>
                <p:nvPr/>
              </p:nvPicPr>
              <p:blipFill>
                <a:blip r:embed="rId15"/>
                <a:stretch>
                  <a:fillRect/>
                </a:stretch>
              </p:blipFill>
              <p:spPr>
                <a:xfrm>
                  <a:off x="5465187" y="2261232"/>
                  <a:ext cx="821520" cy="21996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61" name="Ink 60">
                  <a:extLst>
                    <a:ext uri="{FF2B5EF4-FFF2-40B4-BE49-F238E27FC236}">
                      <a16:creationId xmlns:a16="http://schemas.microsoft.com/office/drawing/2014/main" id="{41408EDF-579C-2F23-CF53-11F4E2E27F53}"/>
                    </a:ext>
                  </a:extLst>
                </p14:cNvPr>
                <p14:cNvContentPartPr/>
                <p14:nvPr/>
              </p14:nvContentPartPr>
              <p14:xfrm>
                <a:off x="6261867" y="2211552"/>
                <a:ext cx="147600" cy="118440"/>
              </p14:xfrm>
            </p:contentPart>
          </mc:Choice>
          <mc:Fallback xmlns="">
            <p:pic>
              <p:nvPicPr>
                <p:cNvPr id="61" name="Ink 60">
                  <a:extLst>
                    <a:ext uri="{FF2B5EF4-FFF2-40B4-BE49-F238E27FC236}">
                      <a16:creationId xmlns:a16="http://schemas.microsoft.com/office/drawing/2014/main" id="{41408EDF-579C-2F23-CF53-11F4E2E27F53}"/>
                    </a:ext>
                  </a:extLst>
                </p:cNvPr>
                <p:cNvPicPr/>
                <p:nvPr/>
              </p:nvPicPr>
              <p:blipFill>
                <a:blip r:embed="rId17"/>
                <a:stretch>
                  <a:fillRect/>
                </a:stretch>
              </p:blipFill>
              <p:spPr>
                <a:xfrm>
                  <a:off x="6252867" y="2202552"/>
                  <a:ext cx="165240" cy="136080"/>
                </a:xfrm>
                <a:prstGeom prst="rect">
                  <a:avLst/>
                </a:prstGeom>
              </p:spPr>
            </p:pic>
          </mc:Fallback>
        </mc:AlternateContent>
      </p:grpSp>
      <p:grpSp>
        <p:nvGrpSpPr>
          <p:cNvPr id="2054" name="Group 2053">
            <a:extLst>
              <a:ext uri="{FF2B5EF4-FFF2-40B4-BE49-F238E27FC236}">
                <a16:creationId xmlns:a16="http://schemas.microsoft.com/office/drawing/2014/main" id="{EF74EFAD-500D-44B6-F958-E7F36C82D8AF}"/>
              </a:ext>
            </a:extLst>
          </p:cNvPr>
          <p:cNvGrpSpPr/>
          <p:nvPr/>
        </p:nvGrpSpPr>
        <p:grpSpPr>
          <a:xfrm>
            <a:off x="4996467" y="4090032"/>
            <a:ext cx="158040" cy="320400"/>
            <a:chOff x="4996467" y="4090032"/>
            <a:chExt cx="158040" cy="320400"/>
          </a:xfrm>
        </p:grpSpPr>
        <mc:AlternateContent xmlns:mc="http://schemas.openxmlformats.org/markup-compatibility/2006" xmlns:p14="http://schemas.microsoft.com/office/powerpoint/2010/main">
          <mc:Choice Requires="p14">
            <p:contentPart p14:bwMode="auto" r:id="rId18">
              <p14:nvContentPartPr>
                <p14:cNvPr id="2052" name="Ink 2051">
                  <a:extLst>
                    <a:ext uri="{FF2B5EF4-FFF2-40B4-BE49-F238E27FC236}">
                      <a16:creationId xmlns:a16="http://schemas.microsoft.com/office/drawing/2014/main" id="{51DC4A5D-F6A5-C9BA-5086-57A4DB9325B1}"/>
                    </a:ext>
                  </a:extLst>
                </p14:cNvPr>
                <p14:cNvContentPartPr/>
                <p14:nvPr/>
              </p14:nvContentPartPr>
              <p14:xfrm>
                <a:off x="4996467" y="4090032"/>
                <a:ext cx="90720" cy="284400"/>
              </p14:xfrm>
            </p:contentPart>
          </mc:Choice>
          <mc:Fallback xmlns="">
            <p:pic>
              <p:nvPicPr>
                <p:cNvPr id="2052" name="Ink 2051">
                  <a:extLst>
                    <a:ext uri="{FF2B5EF4-FFF2-40B4-BE49-F238E27FC236}">
                      <a16:creationId xmlns:a16="http://schemas.microsoft.com/office/drawing/2014/main" id="{51DC4A5D-F6A5-C9BA-5086-57A4DB9325B1}"/>
                    </a:ext>
                  </a:extLst>
                </p:cNvPr>
                <p:cNvPicPr/>
                <p:nvPr/>
              </p:nvPicPr>
              <p:blipFill>
                <a:blip r:embed="rId19"/>
                <a:stretch>
                  <a:fillRect/>
                </a:stretch>
              </p:blipFill>
              <p:spPr>
                <a:xfrm>
                  <a:off x="4987467" y="4081021"/>
                  <a:ext cx="108360" cy="302062"/>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2053" name="Ink 2052">
                  <a:extLst>
                    <a:ext uri="{FF2B5EF4-FFF2-40B4-BE49-F238E27FC236}">
                      <a16:creationId xmlns:a16="http://schemas.microsoft.com/office/drawing/2014/main" id="{4B5AF2BA-2EB9-2D88-0242-D69A81E8E22F}"/>
                    </a:ext>
                  </a:extLst>
                </p14:cNvPr>
                <p14:cNvContentPartPr/>
                <p14:nvPr/>
              </p14:nvContentPartPr>
              <p14:xfrm>
                <a:off x="5007627" y="4313232"/>
                <a:ext cx="146880" cy="97200"/>
              </p14:xfrm>
            </p:contentPart>
          </mc:Choice>
          <mc:Fallback xmlns="">
            <p:pic>
              <p:nvPicPr>
                <p:cNvPr id="2053" name="Ink 2052">
                  <a:extLst>
                    <a:ext uri="{FF2B5EF4-FFF2-40B4-BE49-F238E27FC236}">
                      <a16:creationId xmlns:a16="http://schemas.microsoft.com/office/drawing/2014/main" id="{4B5AF2BA-2EB9-2D88-0242-D69A81E8E22F}"/>
                    </a:ext>
                  </a:extLst>
                </p:cNvPr>
                <p:cNvPicPr/>
                <p:nvPr/>
              </p:nvPicPr>
              <p:blipFill>
                <a:blip r:embed="rId21"/>
                <a:stretch>
                  <a:fillRect/>
                </a:stretch>
              </p:blipFill>
              <p:spPr>
                <a:xfrm>
                  <a:off x="4998627" y="4304232"/>
                  <a:ext cx="164520" cy="114840"/>
                </a:xfrm>
                <a:prstGeom prst="rect">
                  <a:avLst/>
                </a:prstGeom>
              </p:spPr>
            </p:pic>
          </mc:Fallback>
        </mc:AlternateContent>
      </p:grpSp>
      <p:grpSp>
        <p:nvGrpSpPr>
          <p:cNvPr id="2057" name="Group 2056">
            <a:extLst>
              <a:ext uri="{FF2B5EF4-FFF2-40B4-BE49-F238E27FC236}">
                <a16:creationId xmlns:a16="http://schemas.microsoft.com/office/drawing/2014/main" id="{C49D4619-21AF-3E5C-561D-2E273C30B5B7}"/>
              </a:ext>
            </a:extLst>
          </p:cNvPr>
          <p:cNvGrpSpPr/>
          <p:nvPr/>
        </p:nvGrpSpPr>
        <p:grpSpPr>
          <a:xfrm>
            <a:off x="5854707" y="3931272"/>
            <a:ext cx="123120" cy="379800"/>
            <a:chOff x="5854707" y="3931272"/>
            <a:chExt cx="123120" cy="379800"/>
          </a:xfrm>
        </p:grpSpPr>
        <mc:AlternateContent xmlns:mc="http://schemas.openxmlformats.org/markup-compatibility/2006" xmlns:p14="http://schemas.microsoft.com/office/powerpoint/2010/main">
          <mc:Choice Requires="p14">
            <p:contentPart p14:bwMode="auto" r:id="rId22">
              <p14:nvContentPartPr>
                <p14:cNvPr id="2055" name="Ink 2054">
                  <a:extLst>
                    <a:ext uri="{FF2B5EF4-FFF2-40B4-BE49-F238E27FC236}">
                      <a16:creationId xmlns:a16="http://schemas.microsoft.com/office/drawing/2014/main" id="{3C8C716B-8D02-D9BE-7C79-A6E45A96DA59}"/>
                    </a:ext>
                  </a:extLst>
                </p14:cNvPr>
                <p14:cNvContentPartPr/>
                <p14:nvPr/>
              </p14:nvContentPartPr>
              <p14:xfrm>
                <a:off x="5900787" y="3931272"/>
                <a:ext cx="59760" cy="309960"/>
              </p14:xfrm>
            </p:contentPart>
          </mc:Choice>
          <mc:Fallback xmlns="">
            <p:pic>
              <p:nvPicPr>
                <p:cNvPr id="2055" name="Ink 2054">
                  <a:extLst>
                    <a:ext uri="{FF2B5EF4-FFF2-40B4-BE49-F238E27FC236}">
                      <a16:creationId xmlns:a16="http://schemas.microsoft.com/office/drawing/2014/main" id="{3C8C716B-8D02-D9BE-7C79-A6E45A96DA59}"/>
                    </a:ext>
                  </a:extLst>
                </p:cNvPr>
                <p:cNvPicPr/>
                <p:nvPr/>
              </p:nvPicPr>
              <p:blipFill>
                <a:blip r:embed="rId23"/>
                <a:stretch>
                  <a:fillRect/>
                </a:stretch>
              </p:blipFill>
              <p:spPr>
                <a:xfrm>
                  <a:off x="5891787" y="3922272"/>
                  <a:ext cx="77400" cy="32760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2056" name="Ink 2055">
                  <a:extLst>
                    <a:ext uri="{FF2B5EF4-FFF2-40B4-BE49-F238E27FC236}">
                      <a16:creationId xmlns:a16="http://schemas.microsoft.com/office/drawing/2014/main" id="{ED37BDF2-CB9D-E903-9595-9CB8DB63FB56}"/>
                    </a:ext>
                  </a:extLst>
                </p14:cNvPr>
                <p14:cNvContentPartPr/>
                <p14:nvPr/>
              </p14:nvContentPartPr>
              <p14:xfrm>
                <a:off x="5854707" y="4171392"/>
                <a:ext cx="123120" cy="139680"/>
              </p14:xfrm>
            </p:contentPart>
          </mc:Choice>
          <mc:Fallback xmlns="">
            <p:pic>
              <p:nvPicPr>
                <p:cNvPr id="2056" name="Ink 2055">
                  <a:extLst>
                    <a:ext uri="{FF2B5EF4-FFF2-40B4-BE49-F238E27FC236}">
                      <a16:creationId xmlns:a16="http://schemas.microsoft.com/office/drawing/2014/main" id="{ED37BDF2-CB9D-E903-9595-9CB8DB63FB56}"/>
                    </a:ext>
                  </a:extLst>
                </p:cNvPr>
                <p:cNvPicPr/>
                <p:nvPr/>
              </p:nvPicPr>
              <p:blipFill>
                <a:blip r:embed="rId25"/>
                <a:stretch>
                  <a:fillRect/>
                </a:stretch>
              </p:blipFill>
              <p:spPr>
                <a:xfrm>
                  <a:off x="5845681" y="4162415"/>
                  <a:ext cx="140812" cy="157275"/>
                </a:xfrm>
                <a:prstGeom prst="rect">
                  <a:avLst/>
                </a:prstGeom>
              </p:spPr>
            </p:pic>
          </mc:Fallback>
        </mc:AlternateContent>
      </p:grpSp>
      <p:grpSp>
        <p:nvGrpSpPr>
          <p:cNvPr id="2061" name="Group 2060">
            <a:extLst>
              <a:ext uri="{FF2B5EF4-FFF2-40B4-BE49-F238E27FC236}">
                <a16:creationId xmlns:a16="http://schemas.microsoft.com/office/drawing/2014/main" id="{3FC3C73B-7AE7-8249-1122-A3F0CFAF84AE}"/>
              </a:ext>
            </a:extLst>
          </p:cNvPr>
          <p:cNvGrpSpPr/>
          <p:nvPr/>
        </p:nvGrpSpPr>
        <p:grpSpPr>
          <a:xfrm>
            <a:off x="5676147" y="2560032"/>
            <a:ext cx="726120" cy="502560"/>
            <a:chOff x="5676147" y="2560032"/>
            <a:chExt cx="726120" cy="502560"/>
          </a:xfrm>
        </p:grpSpPr>
        <mc:AlternateContent xmlns:mc="http://schemas.openxmlformats.org/markup-compatibility/2006" xmlns:p14="http://schemas.microsoft.com/office/powerpoint/2010/main">
          <mc:Choice Requires="p14">
            <p:contentPart p14:bwMode="auto" r:id="rId26">
              <p14:nvContentPartPr>
                <p14:cNvPr id="2059" name="Ink 2058">
                  <a:extLst>
                    <a:ext uri="{FF2B5EF4-FFF2-40B4-BE49-F238E27FC236}">
                      <a16:creationId xmlns:a16="http://schemas.microsoft.com/office/drawing/2014/main" id="{D4EACB41-11EB-69B8-A4A9-CB9465535CAC}"/>
                    </a:ext>
                  </a:extLst>
                </p14:cNvPr>
                <p14:cNvContentPartPr/>
                <p14:nvPr/>
              </p14:nvContentPartPr>
              <p14:xfrm>
                <a:off x="5676147" y="2613672"/>
                <a:ext cx="641160" cy="448920"/>
              </p14:xfrm>
            </p:contentPart>
          </mc:Choice>
          <mc:Fallback xmlns="">
            <p:pic>
              <p:nvPicPr>
                <p:cNvPr id="2059" name="Ink 2058">
                  <a:extLst>
                    <a:ext uri="{FF2B5EF4-FFF2-40B4-BE49-F238E27FC236}">
                      <a16:creationId xmlns:a16="http://schemas.microsoft.com/office/drawing/2014/main" id="{D4EACB41-11EB-69B8-A4A9-CB9465535CAC}"/>
                    </a:ext>
                  </a:extLst>
                </p:cNvPr>
                <p:cNvPicPr/>
                <p:nvPr/>
              </p:nvPicPr>
              <p:blipFill>
                <a:blip r:embed="rId27"/>
                <a:stretch>
                  <a:fillRect/>
                </a:stretch>
              </p:blipFill>
              <p:spPr>
                <a:xfrm>
                  <a:off x="5667147" y="2604672"/>
                  <a:ext cx="658800" cy="46656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2060" name="Ink 2059">
                  <a:extLst>
                    <a:ext uri="{FF2B5EF4-FFF2-40B4-BE49-F238E27FC236}">
                      <a16:creationId xmlns:a16="http://schemas.microsoft.com/office/drawing/2014/main" id="{8E5380F2-F8CD-6F95-7E86-84D605730B2A}"/>
                    </a:ext>
                  </a:extLst>
                </p14:cNvPr>
                <p14:cNvContentPartPr/>
                <p14:nvPr/>
              </p14:nvContentPartPr>
              <p14:xfrm>
                <a:off x="6267627" y="2560032"/>
                <a:ext cx="134640" cy="126360"/>
              </p14:xfrm>
            </p:contentPart>
          </mc:Choice>
          <mc:Fallback xmlns="">
            <p:pic>
              <p:nvPicPr>
                <p:cNvPr id="2060" name="Ink 2059">
                  <a:extLst>
                    <a:ext uri="{FF2B5EF4-FFF2-40B4-BE49-F238E27FC236}">
                      <a16:creationId xmlns:a16="http://schemas.microsoft.com/office/drawing/2014/main" id="{8E5380F2-F8CD-6F95-7E86-84D605730B2A}"/>
                    </a:ext>
                  </a:extLst>
                </p:cNvPr>
                <p:cNvPicPr/>
                <p:nvPr/>
              </p:nvPicPr>
              <p:blipFill>
                <a:blip r:embed="rId29"/>
                <a:stretch>
                  <a:fillRect/>
                </a:stretch>
              </p:blipFill>
              <p:spPr>
                <a:xfrm>
                  <a:off x="6258603" y="2551032"/>
                  <a:ext cx="152327" cy="144000"/>
                </a:xfrm>
                <a:prstGeom prst="rect">
                  <a:avLst/>
                </a:prstGeom>
              </p:spPr>
            </p:pic>
          </mc:Fallback>
        </mc:AlternateContent>
      </p:grpSp>
      <p:sp>
        <p:nvSpPr>
          <p:cNvPr id="63" name="Rectangle 62">
            <a:extLst>
              <a:ext uri="{FF2B5EF4-FFF2-40B4-BE49-F238E27FC236}">
                <a16:creationId xmlns:a16="http://schemas.microsoft.com/office/drawing/2014/main" id="{C3C2FD9D-8BEC-DE52-5D34-2391766EFA77}"/>
              </a:ext>
            </a:extLst>
          </p:cNvPr>
          <p:cNvSpPr/>
          <p:nvPr/>
        </p:nvSpPr>
        <p:spPr bwMode="auto">
          <a:xfrm>
            <a:off x="1947555" y="2159514"/>
            <a:ext cx="430920" cy="463698"/>
          </a:xfrm>
          <a:prstGeom prst="rect">
            <a:avLst/>
          </a:prstGeom>
          <a:solidFill>
            <a:schemeClr val="bg2"/>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2600" b="1" dirty="0">
                <a:latin typeface="Garamond" pitchFamily="18" charset="0"/>
              </a:rPr>
              <a:t>2</a:t>
            </a:r>
          </a:p>
        </p:txBody>
      </p:sp>
      <p:sp>
        <p:nvSpPr>
          <p:cNvPr id="2050" name="Rectangle 2049">
            <a:extLst>
              <a:ext uri="{FF2B5EF4-FFF2-40B4-BE49-F238E27FC236}">
                <a16:creationId xmlns:a16="http://schemas.microsoft.com/office/drawing/2014/main" id="{38B993CA-F590-7188-3EE4-D79C819C344B}"/>
              </a:ext>
            </a:extLst>
          </p:cNvPr>
          <p:cNvSpPr/>
          <p:nvPr/>
        </p:nvSpPr>
        <p:spPr bwMode="auto">
          <a:xfrm>
            <a:off x="4280772" y="1949266"/>
            <a:ext cx="430920" cy="463698"/>
          </a:xfrm>
          <a:prstGeom prst="rect">
            <a:avLst/>
          </a:prstGeom>
          <a:solidFill>
            <a:schemeClr val="bg2"/>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2600" b="1" dirty="0">
                <a:latin typeface="Garamond" pitchFamily="18" charset="0"/>
              </a:rPr>
              <a:t>3</a:t>
            </a:r>
          </a:p>
        </p:txBody>
      </p:sp>
      <p:sp>
        <p:nvSpPr>
          <p:cNvPr id="3" name="Content Placeholder 2">
            <a:extLst>
              <a:ext uri="{FF2B5EF4-FFF2-40B4-BE49-F238E27FC236}">
                <a16:creationId xmlns:a16="http://schemas.microsoft.com/office/drawing/2014/main" id="{FFF0E936-6FC2-1799-D5AA-B7E4F8A50B9B}"/>
              </a:ext>
            </a:extLst>
          </p:cNvPr>
          <p:cNvSpPr>
            <a:spLocks noGrp="1"/>
          </p:cNvSpPr>
          <p:nvPr>
            <p:ph idx="1"/>
          </p:nvPr>
        </p:nvSpPr>
        <p:spPr>
          <a:xfrm>
            <a:off x="7010022" y="2181115"/>
            <a:ext cx="4585755" cy="943097"/>
          </a:xfrm>
        </p:spPr>
        <p:txBody>
          <a:bodyPr/>
          <a:lstStyle/>
          <a:p>
            <a:pPr marL="571500" indent="-514350">
              <a:buSzPct val="100000"/>
              <a:buFont typeface="+mj-lt"/>
              <a:buAutoNum type="arabicPeriod" startAt="3"/>
            </a:pPr>
            <a:r>
              <a:rPr lang="en-US" dirty="0"/>
              <a:t>2</a:t>
            </a:r>
            <a:r>
              <a:rPr lang="en-US" baseline="30000" dirty="0"/>
              <a:t>nd</a:t>
            </a:r>
            <a:r>
              <a:rPr lang="en-US" dirty="0"/>
              <a:t> stage deployed positioning the PCMI</a:t>
            </a:r>
          </a:p>
        </p:txBody>
      </p:sp>
      <p:pic>
        <p:nvPicPr>
          <p:cNvPr id="4" name="Picture 3">
            <a:extLst>
              <a:ext uri="{FF2B5EF4-FFF2-40B4-BE49-F238E27FC236}">
                <a16:creationId xmlns:a16="http://schemas.microsoft.com/office/drawing/2014/main" id="{46ECD837-F252-29F3-4E55-4BC06E6E9479}"/>
              </a:ext>
            </a:extLst>
          </p:cNvPr>
          <p:cNvPicPr>
            <a:picLocks noChangeAspect="1"/>
          </p:cNvPicPr>
          <p:nvPr/>
        </p:nvPicPr>
        <p:blipFill>
          <a:blip r:embed="rId30"/>
          <a:stretch>
            <a:fillRect/>
          </a:stretch>
        </p:blipFill>
        <p:spPr>
          <a:xfrm>
            <a:off x="1881479" y="2937485"/>
            <a:ext cx="793950" cy="505052"/>
          </a:xfrm>
          <a:prstGeom prst="rect">
            <a:avLst/>
          </a:prstGeom>
        </p:spPr>
      </p:pic>
      <p:pic>
        <p:nvPicPr>
          <p:cNvPr id="6" name="Picture 5">
            <a:extLst>
              <a:ext uri="{FF2B5EF4-FFF2-40B4-BE49-F238E27FC236}">
                <a16:creationId xmlns:a16="http://schemas.microsoft.com/office/drawing/2014/main" id="{70C7720C-1772-923B-533E-5C08F1F2461F}"/>
              </a:ext>
            </a:extLst>
          </p:cNvPr>
          <p:cNvPicPr>
            <a:picLocks noChangeAspect="1"/>
          </p:cNvPicPr>
          <p:nvPr/>
        </p:nvPicPr>
        <p:blipFill>
          <a:blip r:embed="rId30"/>
          <a:stretch>
            <a:fillRect/>
          </a:stretch>
        </p:blipFill>
        <p:spPr>
          <a:xfrm>
            <a:off x="4775202" y="2198016"/>
            <a:ext cx="793950" cy="505052"/>
          </a:xfrm>
          <a:prstGeom prst="rect">
            <a:avLst/>
          </a:prstGeom>
        </p:spPr>
      </p:pic>
    </p:spTree>
    <p:extLst>
      <p:ext uri="{BB962C8B-B14F-4D97-AF65-F5344CB8AC3E}">
        <p14:creationId xmlns:p14="http://schemas.microsoft.com/office/powerpoint/2010/main" val="541060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06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05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05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944593-05D6-4D88-A668-9CA6AEB9705F}"/>
              </a:ext>
            </a:extLst>
          </p:cNvPr>
          <p:cNvSpPr>
            <a:spLocks noGrp="1"/>
          </p:cNvSpPr>
          <p:nvPr>
            <p:ph type="title"/>
          </p:nvPr>
        </p:nvSpPr>
        <p:spPr/>
        <p:txBody>
          <a:bodyPr/>
          <a:lstStyle/>
          <a:p>
            <a:r>
              <a:rPr lang="en-US" dirty="0"/>
              <a:t>Trajectory of Second Stage</a:t>
            </a:r>
          </a:p>
        </p:txBody>
      </p:sp>
      <p:pic>
        <p:nvPicPr>
          <p:cNvPr id="5" name="Interceptor">
            <a:hlinkClick r:id="" action="ppaction://media"/>
            <a:extLst>
              <a:ext uri="{FF2B5EF4-FFF2-40B4-BE49-F238E27FC236}">
                <a16:creationId xmlns:a16="http://schemas.microsoft.com/office/drawing/2014/main" id="{9AF97745-2B55-44BB-89F7-6D6C896E07C9}"/>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bwMode="auto">
          <a:xfrm>
            <a:off x="3258344" y="1858058"/>
            <a:ext cx="5675312" cy="44640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TextBox 5">
            <a:extLst>
              <a:ext uri="{FF2B5EF4-FFF2-40B4-BE49-F238E27FC236}">
                <a16:creationId xmlns:a16="http://schemas.microsoft.com/office/drawing/2014/main" id="{0A6E596E-39B9-40B9-B251-26062E457213}"/>
              </a:ext>
            </a:extLst>
          </p:cNvPr>
          <p:cNvSpPr txBox="1"/>
          <p:nvPr/>
        </p:nvSpPr>
        <p:spPr>
          <a:xfrm>
            <a:off x="9201727" y="1951672"/>
            <a:ext cx="1687945" cy="1477328"/>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b="1" u="sng" dirty="0">
                <a:solidFill>
                  <a:schemeClr val="bg2"/>
                </a:solidFill>
              </a:rPr>
              <a:t>Legend</a:t>
            </a:r>
          </a:p>
          <a:p>
            <a:r>
              <a:rPr lang="en-US" b="1" u="none" dirty="0">
                <a:solidFill>
                  <a:srgbClr val="92D050"/>
                </a:solidFill>
              </a:rPr>
              <a:t>First Stage</a:t>
            </a:r>
            <a:endParaRPr lang="en-US" b="1" u="none" dirty="0"/>
          </a:p>
          <a:p>
            <a:r>
              <a:rPr lang="en-US" b="1" dirty="0">
                <a:solidFill>
                  <a:schemeClr val="tx2">
                    <a:lumMod val="50000"/>
                  </a:schemeClr>
                </a:solidFill>
              </a:rPr>
              <a:t>Second Stage/ Interceptor</a:t>
            </a:r>
            <a:endParaRPr lang="en-US" b="1" u="none" dirty="0"/>
          </a:p>
          <a:p>
            <a:r>
              <a:rPr lang="en-US" b="1" u="none" dirty="0">
                <a:solidFill>
                  <a:srgbClr val="FF00FF"/>
                </a:solidFill>
              </a:rPr>
              <a:t>Debris</a:t>
            </a:r>
          </a:p>
        </p:txBody>
      </p:sp>
      <p:sp>
        <p:nvSpPr>
          <p:cNvPr id="12" name="Footer Placeholder 2">
            <a:extLst>
              <a:ext uri="{FF2B5EF4-FFF2-40B4-BE49-F238E27FC236}">
                <a16:creationId xmlns:a16="http://schemas.microsoft.com/office/drawing/2014/main" id="{05AC7973-3A83-79BD-DE3E-DAD3F78164D3}"/>
              </a:ext>
            </a:extLst>
          </p:cNvPr>
          <p:cNvSpPr txBox="1">
            <a:spLocks/>
          </p:cNvSpPr>
          <p:nvPr/>
        </p:nvSpPr>
        <p:spPr>
          <a:xfrm>
            <a:off x="4038600" y="6356350"/>
            <a:ext cx="41148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s-ES" sz="1200" dirty="0">
                <a:solidFill>
                  <a:schemeClr val="bg2"/>
                </a:solidFill>
              </a:rPr>
              <a:t>ISSC 2023 </a:t>
            </a:r>
            <a:r>
              <a:rPr lang="es-ES" sz="1200" dirty="0" err="1">
                <a:solidFill>
                  <a:schemeClr val="bg2"/>
                </a:solidFill>
              </a:rPr>
              <a:t>Beyond</a:t>
            </a:r>
            <a:r>
              <a:rPr lang="es-ES" sz="1200" dirty="0">
                <a:solidFill>
                  <a:schemeClr val="bg2"/>
                </a:solidFill>
              </a:rPr>
              <a:t> LEO, Pasadena, CA, May 2023</a:t>
            </a:r>
            <a:endParaRPr lang="en-US" sz="1200" dirty="0">
              <a:solidFill>
                <a:schemeClr val="bg2"/>
              </a:solidFill>
            </a:endParaRPr>
          </a:p>
        </p:txBody>
      </p:sp>
    </p:spTree>
    <p:extLst>
      <p:ext uri="{BB962C8B-B14F-4D97-AF65-F5344CB8AC3E}">
        <p14:creationId xmlns:p14="http://schemas.microsoft.com/office/powerpoint/2010/main" val="3604973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66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83CE8-6D3A-49C4-B8CA-3FFC28F33A69}"/>
              </a:ext>
            </a:extLst>
          </p:cNvPr>
          <p:cNvSpPr>
            <a:spLocks noGrp="1"/>
          </p:cNvSpPr>
          <p:nvPr>
            <p:ph type="title"/>
          </p:nvPr>
        </p:nvSpPr>
        <p:spPr/>
        <p:txBody>
          <a:bodyPr/>
          <a:lstStyle/>
          <a:p>
            <a:r>
              <a:rPr lang="en-US" dirty="0"/>
              <a:t>Trajectory Modeling and Analysis</a:t>
            </a:r>
          </a:p>
        </p:txBody>
      </p:sp>
      <p:sp>
        <p:nvSpPr>
          <p:cNvPr id="4" name="Content Placeholder 3">
            <a:extLst>
              <a:ext uri="{FF2B5EF4-FFF2-40B4-BE49-F238E27FC236}">
                <a16:creationId xmlns:a16="http://schemas.microsoft.com/office/drawing/2014/main" id="{8BB9EFFD-257D-D983-D95A-6639AD7C5C15}"/>
              </a:ext>
            </a:extLst>
          </p:cNvPr>
          <p:cNvSpPr>
            <a:spLocks noGrp="1"/>
          </p:cNvSpPr>
          <p:nvPr>
            <p:ph idx="1"/>
          </p:nvPr>
        </p:nvSpPr>
        <p:spPr>
          <a:xfrm>
            <a:off x="609600" y="1945369"/>
            <a:ext cx="6628327" cy="4463414"/>
          </a:xfrm>
        </p:spPr>
        <p:txBody>
          <a:bodyPr/>
          <a:lstStyle/>
          <a:p>
            <a:r>
              <a:rPr lang="en-US" dirty="0"/>
              <a:t>Create rocket and debris trajectory models </a:t>
            </a:r>
            <a:endParaRPr lang="en-US" dirty="0">
              <a:ea typeface="+mn-lt"/>
              <a:cs typeface="+mn-lt"/>
            </a:endParaRPr>
          </a:p>
          <a:p>
            <a:pPr lvl="1"/>
            <a:r>
              <a:rPr lang="en-US" sz="2400" dirty="0">
                <a:ea typeface="+mn-lt"/>
                <a:cs typeface="+mn-lt"/>
              </a:rPr>
              <a:t>MATLAB numerical propagator models</a:t>
            </a:r>
            <a:endParaRPr lang="en-US" sz="2400" dirty="0"/>
          </a:p>
          <a:p>
            <a:pPr lvl="1"/>
            <a:r>
              <a:rPr lang="en-US" dirty="0" err="1"/>
              <a:t>OpenRocket</a:t>
            </a:r>
            <a:r>
              <a:rPr lang="en-US" dirty="0"/>
              <a:t> for predicting drag coefficient vs. Mach number</a:t>
            </a:r>
          </a:p>
          <a:p>
            <a:r>
              <a:rPr lang="en-US" dirty="0"/>
              <a:t>Model predictions validated against Black Brant sounding rocket flight data</a:t>
            </a:r>
          </a:p>
        </p:txBody>
      </p:sp>
      <p:pic>
        <p:nvPicPr>
          <p:cNvPr id="3" name="Picture 2">
            <a:extLst>
              <a:ext uri="{FF2B5EF4-FFF2-40B4-BE49-F238E27FC236}">
                <a16:creationId xmlns:a16="http://schemas.microsoft.com/office/drawing/2014/main" id="{5CF4AC98-44F1-44AF-953B-27883E52D7BF}"/>
              </a:ext>
            </a:extLst>
          </p:cNvPr>
          <p:cNvPicPr>
            <a:picLocks noChangeAspect="1"/>
          </p:cNvPicPr>
          <p:nvPr/>
        </p:nvPicPr>
        <p:blipFill>
          <a:blip r:embed="rId3"/>
          <a:stretch>
            <a:fillRect/>
          </a:stretch>
        </p:blipFill>
        <p:spPr>
          <a:xfrm>
            <a:off x="7655029" y="2510646"/>
            <a:ext cx="3927371" cy="3332860"/>
          </a:xfrm>
          <a:prstGeom prst="rect">
            <a:avLst/>
          </a:prstGeom>
        </p:spPr>
      </p:pic>
      <p:sp>
        <p:nvSpPr>
          <p:cNvPr id="10" name="Footer Placeholder 2">
            <a:extLst>
              <a:ext uri="{FF2B5EF4-FFF2-40B4-BE49-F238E27FC236}">
                <a16:creationId xmlns:a16="http://schemas.microsoft.com/office/drawing/2014/main" id="{211D0C18-8CAB-B3B8-28CC-8792DF063FD8}"/>
              </a:ext>
            </a:extLst>
          </p:cNvPr>
          <p:cNvSpPr txBox="1">
            <a:spLocks/>
          </p:cNvSpPr>
          <p:nvPr/>
        </p:nvSpPr>
        <p:spPr>
          <a:xfrm>
            <a:off x="4038600" y="6356350"/>
            <a:ext cx="41148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s-ES" sz="1200" dirty="0">
                <a:solidFill>
                  <a:schemeClr val="bg2"/>
                </a:solidFill>
              </a:rPr>
              <a:t>ISSC 2023 </a:t>
            </a:r>
            <a:r>
              <a:rPr lang="es-ES" sz="1200" dirty="0" err="1">
                <a:solidFill>
                  <a:schemeClr val="bg2"/>
                </a:solidFill>
              </a:rPr>
              <a:t>Beyond</a:t>
            </a:r>
            <a:r>
              <a:rPr lang="es-ES" sz="1200" dirty="0">
                <a:solidFill>
                  <a:schemeClr val="bg2"/>
                </a:solidFill>
              </a:rPr>
              <a:t> LEO, Pasadena, CA, May 2023</a:t>
            </a:r>
            <a:endParaRPr lang="en-US" sz="1200" dirty="0">
              <a:solidFill>
                <a:schemeClr val="bg2"/>
              </a:solidFill>
            </a:endParaRPr>
          </a:p>
        </p:txBody>
      </p:sp>
      <p:sp>
        <p:nvSpPr>
          <p:cNvPr id="5" name="TextBox 4">
            <a:extLst>
              <a:ext uri="{FF2B5EF4-FFF2-40B4-BE49-F238E27FC236}">
                <a16:creationId xmlns:a16="http://schemas.microsoft.com/office/drawing/2014/main" id="{DDD0012F-60CD-BA73-A579-F41BCDE2AE08}"/>
              </a:ext>
            </a:extLst>
          </p:cNvPr>
          <p:cNvSpPr txBox="1"/>
          <p:nvPr/>
        </p:nvSpPr>
        <p:spPr>
          <a:xfrm>
            <a:off x="9978222" y="5843506"/>
            <a:ext cx="1604178" cy="307777"/>
          </a:xfrm>
          <a:prstGeom prst="rect">
            <a:avLst/>
          </a:prstGeom>
          <a:noFill/>
        </p:spPr>
        <p:txBody>
          <a:bodyPr wrap="square" rtlCol="0">
            <a:spAutoFit/>
          </a:bodyPr>
          <a:lstStyle/>
          <a:p>
            <a:r>
              <a:rPr lang="en-US" sz="1400" dirty="0">
                <a:solidFill>
                  <a:schemeClr val="bg2"/>
                </a:solidFill>
                <a:cs typeface="Times New Roman" panose="02020603050405020304" pitchFamily="18" charset="0"/>
              </a:rPr>
              <a:t>(S.R.P.O., 2015)</a:t>
            </a:r>
          </a:p>
        </p:txBody>
      </p:sp>
    </p:spTree>
    <p:extLst>
      <p:ext uri="{BB962C8B-B14F-4D97-AF65-F5344CB8AC3E}">
        <p14:creationId xmlns:p14="http://schemas.microsoft.com/office/powerpoint/2010/main" val="990016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83CE8-6D3A-49C4-B8CA-3FFC28F33A69}"/>
              </a:ext>
            </a:extLst>
          </p:cNvPr>
          <p:cNvSpPr>
            <a:spLocks noGrp="1"/>
          </p:cNvSpPr>
          <p:nvPr>
            <p:ph type="title"/>
          </p:nvPr>
        </p:nvSpPr>
        <p:spPr/>
        <p:txBody>
          <a:bodyPr/>
          <a:lstStyle/>
          <a:p>
            <a:r>
              <a:rPr lang="en-US" dirty="0"/>
              <a:t>Trajectory Modeling and Analysis</a:t>
            </a:r>
          </a:p>
        </p:txBody>
      </p:sp>
      <mc:AlternateContent xmlns:mc="http://schemas.openxmlformats.org/markup-compatibility/2006" xmlns:a14="http://schemas.microsoft.com/office/drawing/2010/main">
        <mc:Choice Requires="a14">
          <p:sp>
            <p:nvSpPr>
              <p:cNvPr id="4" name="Content Placeholder 3">
                <a:extLst>
                  <a:ext uri="{FF2B5EF4-FFF2-40B4-BE49-F238E27FC236}">
                    <a16:creationId xmlns:a16="http://schemas.microsoft.com/office/drawing/2014/main" id="{8BB9EFFD-257D-D983-D95A-6639AD7C5C15}"/>
                  </a:ext>
                </a:extLst>
              </p:cNvPr>
              <p:cNvSpPr>
                <a:spLocks noGrp="1"/>
              </p:cNvSpPr>
              <p:nvPr>
                <p:ph idx="1"/>
              </p:nvPr>
            </p:nvSpPr>
            <p:spPr>
              <a:xfrm>
                <a:off x="609600" y="2051470"/>
                <a:ext cx="6226629" cy="4463414"/>
              </a:xfrm>
            </p:spPr>
            <p:txBody>
              <a:bodyPr/>
              <a:lstStyle/>
              <a:p>
                <a:r>
                  <a:rPr lang="en-US" dirty="0"/>
                  <a:t>Initial conditions</a:t>
                </a:r>
              </a:p>
              <a:p>
                <a:pPr lvl="1"/>
                <a:r>
                  <a:rPr lang="en-US" sz="2000" dirty="0"/>
                  <a:t>Launch site: : Matagorda, TX (28.6° N, 95.9° W)</a:t>
                </a:r>
              </a:p>
              <a:p>
                <a:pPr lvl="1"/>
                <a:r>
                  <a:rPr lang="en-US" sz="2000" kern="0" dirty="0"/>
                  <a:t>Drag Coefficient = </a:t>
                </a:r>
                <a14:m>
                  <m:oMath xmlns:m="http://schemas.openxmlformats.org/officeDocument/2006/math">
                    <m:r>
                      <a:rPr lang="en-US" sz="2000" b="1" i="1" kern="0" smtClean="0">
                        <a:latin typeface="Cambria Math" panose="02040503050406030204" pitchFamily="18" charset="0"/>
                      </a:rPr>
                      <m:t>𝟎</m:t>
                    </m:r>
                    <m:r>
                      <a:rPr lang="en-US" sz="2000" b="1" i="1" kern="0" smtClean="0">
                        <a:latin typeface="Cambria Math" panose="02040503050406030204" pitchFamily="18" charset="0"/>
                      </a:rPr>
                      <m:t>.</m:t>
                    </m:r>
                    <m:r>
                      <a:rPr lang="en-US" sz="2000" b="1" i="1" kern="0" smtClean="0">
                        <a:latin typeface="Cambria Math" panose="02040503050406030204" pitchFamily="18" charset="0"/>
                      </a:rPr>
                      <m:t>𝟐𝟒𝟕𝟕</m:t>
                    </m:r>
                    <m:sSup>
                      <m:sSupPr>
                        <m:ctrlPr>
                          <a:rPr lang="en-US" sz="2000" b="1" i="1" kern="0" smtClean="0">
                            <a:latin typeface="Cambria Math" panose="02040503050406030204" pitchFamily="18" charset="0"/>
                          </a:rPr>
                        </m:ctrlPr>
                      </m:sSupPr>
                      <m:e>
                        <m:r>
                          <a:rPr lang="en-US" sz="2000" b="1" i="1" kern="0" smtClean="0">
                            <a:latin typeface="Cambria Math" panose="02040503050406030204" pitchFamily="18" charset="0"/>
                          </a:rPr>
                          <m:t>𝒆</m:t>
                        </m:r>
                      </m:e>
                      <m:sup>
                        <m:r>
                          <a:rPr lang="en-US" sz="2000" b="1" i="1" kern="0" smtClean="0">
                            <a:latin typeface="Cambria Math" panose="02040503050406030204" pitchFamily="18" charset="0"/>
                          </a:rPr>
                          <m:t>𝟎</m:t>
                        </m:r>
                        <m:r>
                          <a:rPr lang="en-US" sz="2000" b="1" i="1" kern="0" smtClean="0">
                            <a:latin typeface="Cambria Math" panose="02040503050406030204" pitchFamily="18" charset="0"/>
                          </a:rPr>
                          <m:t>.</m:t>
                        </m:r>
                        <m:r>
                          <a:rPr lang="en-US" sz="2000" b="1" i="1" kern="0" smtClean="0">
                            <a:latin typeface="Cambria Math" panose="02040503050406030204" pitchFamily="18" charset="0"/>
                          </a:rPr>
                          <m:t>𝟎𝟎𝟎𝟎𝟐</m:t>
                        </m:r>
                        <m:r>
                          <a:rPr lang="en-US" sz="2000" b="1" i="1" kern="0" smtClean="0">
                            <a:latin typeface="Cambria Math" panose="02040503050406030204" pitchFamily="18" charset="0"/>
                          </a:rPr>
                          <m:t>𝒙</m:t>
                        </m:r>
                      </m:sup>
                    </m:sSup>
                  </m:oMath>
                </a14:m>
                <a:endParaRPr lang="en-US" sz="2000" kern="0" dirty="0"/>
              </a:p>
              <a:p>
                <a:pPr lvl="1"/>
                <a:r>
                  <a:rPr lang="en-US" sz="2000" dirty="0"/>
                  <a:t>Mass of water: 500 </a:t>
                </a:r>
                <a:r>
                  <a:rPr lang="en-US" sz="2000" dirty="0" err="1"/>
                  <a:t>lbs</a:t>
                </a:r>
                <a:endParaRPr lang="en-US" sz="2000" dirty="0"/>
              </a:p>
              <a:p>
                <a:pPr lvl="1"/>
                <a:r>
                  <a:rPr lang="en-US" sz="2000" kern="0" dirty="0"/>
                  <a:t>Launch Angles: 75</a:t>
                </a:r>
                <a:r>
                  <a:rPr lang="en-US" sz="2000" dirty="0"/>
                  <a:t>° to 85°</a:t>
                </a:r>
              </a:p>
              <a:p>
                <a:r>
                  <a:rPr lang="en-US" dirty="0"/>
                  <a:t>Initial results show an error of 0.8%</a:t>
                </a:r>
              </a:p>
              <a:p>
                <a:r>
                  <a:rPr lang="en-US" dirty="0"/>
                  <a:t>As the launch elevation angle    increases, the error increases.</a:t>
                </a:r>
              </a:p>
            </p:txBody>
          </p:sp>
        </mc:Choice>
        <mc:Fallback xmlns="">
          <p:sp>
            <p:nvSpPr>
              <p:cNvPr id="4" name="Content Placeholder 3">
                <a:extLst>
                  <a:ext uri="{FF2B5EF4-FFF2-40B4-BE49-F238E27FC236}">
                    <a16:creationId xmlns:a16="http://schemas.microsoft.com/office/drawing/2014/main" id="{8BB9EFFD-257D-D983-D95A-6639AD7C5C15}"/>
                  </a:ext>
                </a:extLst>
              </p:cNvPr>
              <p:cNvSpPr>
                <a:spLocks noGrp="1" noRot="1" noChangeAspect="1" noMove="1" noResize="1" noEditPoints="1" noAdjustHandles="1" noChangeArrowheads="1" noChangeShapeType="1" noTextEdit="1"/>
              </p:cNvSpPr>
              <p:nvPr>
                <p:ph idx="1"/>
              </p:nvPr>
            </p:nvSpPr>
            <p:spPr>
              <a:xfrm>
                <a:off x="609600" y="2051470"/>
                <a:ext cx="6226629" cy="4463414"/>
              </a:xfrm>
              <a:blipFill>
                <a:blip r:embed="rId3"/>
                <a:stretch>
                  <a:fillRect l="-392" t="-1503"/>
                </a:stretch>
              </a:blipFill>
            </p:spPr>
            <p:txBody>
              <a:bodyPr/>
              <a:lstStyle/>
              <a:p>
                <a:r>
                  <a:rPr lang="en-US">
                    <a:noFill/>
                  </a:rPr>
                  <a:t> </a:t>
                </a:r>
              </a:p>
            </p:txBody>
          </p:sp>
        </mc:Fallback>
      </mc:AlternateContent>
      <p:pic>
        <p:nvPicPr>
          <p:cNvPr id="3" name="Picture 2">
            <a:extLst>
              <a:ext uri="{FF2B5EF4-FFF2-40B4-BE49-F238E27FC236}">
                <a16:creationId xmlns:a16="http://schemas.microsoft.com/office/drawing/2014/main" id="{5CF4AC98-44F1-44AF-953B-27883E52D7BF}"/>
              </a:ext>
            </a:extLst>
          </p:cNvPr>
          <p:cNvPicPr>
            <a:picLocks noChangeAspect="1"/>
          </p:cNvPicPr>
          <p:nvPr/>
        </p:nvPicPr>
        <p:blipFill>
          <a:blip r:embed="rId4"/>
          <a:stretch>
            <a:fillRect/>
          </a:stretch>
        </p:blipFill>
        <p:spPr>
          <a:xfrm>
            <a:off x="7379244" y="2091281"/>
            <a:ext cx="3752282" cy="3184275"/>
          </a:xfrm>
          <a:prstGeom prst="rect">
            <a:avLst/>
          </a:prstGeom>
        </p:spPr>
      </p:pic>
      <p:sp>
        <p:nvSpPr>
          <p:cNvPr id="6" name="Footer Placeholder 2">
            <a:extLst>
              <a:ext uri="{FF2B5EF4-FFF2-40B4-BE49-F238E27FC236}">
                <a16:creationId xmlns:a16="http://schemas.microsoft.com/office/drawing/2014/main" id="{772A61EB-9294-D886-08CB-FEEA4378FF24}"/>
              </a:ext>
            </a:extLst>
          </p:cNvPr>
          <p:cNvSpPr txBox="1">
            <a:spLocks/>
          </p:cNvSpPr>
          <p:nvPr/>
        </p:nvSpPr>
        <p:spPr>
          <a:xfrm>
            <a:off x="4038600" y="6509890"/>
            <a:ext cx="41148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s-ES" sz="1200" dirty="0">
                <a:solidFill>
                  <a:schemeClr val="bg2"/>
                </a:solidFill>
              </a:rPr>
              <a:t>ISSC 2023 </a:t>
            </a:r>
            <a:r>
              <a:rPr lang="es-ES" sz="1200" dirty="0" err="1">
                <a:solidFill>
                  <a:schemeClr val="bg2"/>
                </a:solidFill>
              </a:rPr>
              <a:t>Beyond</a:t>
            </a:r>
            <a:r>
              <a:rPr lang="es-ES" sz="1200" dirty="0">
                <a:solidFill>
                  <a:schemeClr val="bg2"/>
                </a:solidFill>
              </a:rPr>
              <a:t> LEO, Pasadena, CA, May 2023</a:t>
            </a:r>
            <a:endParaRPr lang="en-US" sz="1200" dirty="0">
              <a:solidFill>
                <a:schemeClr val="bg2"/>
              </a:solidFill>
            </a:endParaRPr>
          </a:p>
        </p:txBody>
      </p:sp>
      <p:sp>
        <p:nvSpPr>
          <p:cNvPr id="5" name="TextBox 4">
            <a:extLst>
              <a:ext uri="{FF2B5EF4-FFF2-40B4-BE49-F238E27FC236}">
                <a16:creationId xmlns:a16="http://schemas.microsoft.com/office/drawing/2014/main" id="{6A47ABB6-344F-791D-9785-7E9BD7D33218}"/>
              </a:ext>
            </a:extLst>
          </p:cNvPr>
          <p:cNvSpPr txBox="1"/>
          <p:nvPr/>
        </p:nvSpPr>
        <p:spPr>
          <a:xfrm>
            <a:off x="7328704" y="5351362"/>
            <a:ext cx="411287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a:solidFill>
                  <a:srgbClr val="000514"/>
                </a:solidFill>
              </a:rPr>
              <a:t>Black Brant Launch Angle and Altitude </a:t>
            </a:r>
            <a:endParaRPr lang="en-US" b="1" dirty="0"/>
          </a:p>
        </p:txBody>
      </p:sp>
    </p:spTree>
    <p:extLst>
      <p:ext uri="{BB962C8B-B14F-4D97-AF65-F5344CB8AC3E}">
        <p14:creationId xmlns:p14="http://schemas.microsoft.com/office/powerpoint/2010/main" val="26675419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83CE8-6D3A-49C4-B8CA-3FFC28F33A69}"/>
              </a:ext>
            </a:extLst>
          </p:cNvPr>
          <p:cNvSpPr>
            <a:spLocks noGrp="1"/>
          </p:cNvSpPr>
          <p:nvPr>
            <p:ph type="title"/>
          </p:nvPr>
        </p:nvSpPr>
        <p:spPr>
          <a:xfrm>
            <a:off x="893033" y="1110385"/>
            <a:ext cx="10405929" cy="715057"/>
          </a:xfrm>
        </p:spPr>
        <p:txBody>
          <a:bodyPr/>
          <a:lstStyle/>
          <a:p>
            <a:r>
              <a:rPr lang="en-US" dirty="0"/>
              <a:t>Trajectory, Vertical Velocity, and Horizontal Velocity MATLAB Simulation Plots</a:t>
            </a:r>
          </a:p>
        </p:txBody>
      </p:sp>
      <p:pic>
        <p:nvPicPr>
          <p:cNvPr id="3" name="Picture 2" descr="A picture containing line, diagram, screenshot, parallel">
            <a:extLst>
              <a:ext uri="{FF2B5EF4-FFF2-40B4-BE49-F238E27FC236}">
                <a16:creationId xmlns:a16="http://schemas.microsoft.com/office/drawing/2014/main" id="{E0D9121F-C213-D32D-6665-A54170C406EE}"/>
              </a:ext>
            </a:extLst>
          </p:cNvPr>
          <p:cNvPicPr>
            <a:picLocks noChangeAspect="1"/>
          </p:cNvPicPr>
          <p:nvPr/>
        </p:nvPicPr>
        <p:blipFill rotWithShape="1">
          <a:blip r:embed="rId3">
            <a:extLst>
              <a:ext uri="{28A0092B-C50C-407E-A947-70E740481C1C}">
                <a14:useLocalDpi xmlns:a14="http://schemas.microsoft.com/office/drawing/2010/main" val="0"/>
              </a:ext>
            </a:extLst>
          </a:blip>
          <a:srcRect l="8803" t="3683" r="7255" b="5222"/>
          <a:stretch/>
        </p:blipFill>
        <p:spPr>
          <a:xfrm>
            <a:off x="1404900" y="1858058"/>
            <a:ext cx="9382197" cy="4465676"/>
          </a:xfrm>
          <a:prstGeom prst="rect">
            <a:avLst/>
          </a:prstGeom>
        </p:spPr>
      </p:pic>
      <p:sp>
        <p:nvSpPr>
          <p:cNvPr id="9" name="Footer Placeholder 2">
            <a:extLst>
              <a:ext uri="{FF2B5EF4-FFF2-40B4-BE49-F238E27FC236}">
                <a16:creationId xmlns:a16="http://schemas.microsoft.com/office/drawing/2014/main" id="{0121DA07-9EE3-5C13-A7C0-394E514D16CC}"/>
              </a:ext>
            </a:extLst>
          </p:cNvPr>
          <p:cNvSpPr txBox="1">
            <a:spLocks/>
          </p:cNvSpPr>
          <p:nvPr/>
        </p:nvSpPr>
        <p:spPr>
          <a:xfrm>
            <a:off x="4038600" y="6356350"/>
            <a:ext cx="41148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s-ES" sz="1200" dirty="0">
                <a:solidFill>
                  <a:schemeClr val="bg2"/>
                </a:solidFill>
              </a:rPr>
              <a:t>ISSC 2023 </a:t>
            </a:r>
            <a:r>
              <a:rPr lang="es-ES" sz="1200" dirty="0" err="1">
                <a:solidFill>
                  <a:schemeClr val="bg2"/>
                </a:solidFill>
              </a:rPr>
              <a:t>Beyond</a:t>
            </a:r>
            <a:r>
              <a:rPr lang="es-ES" sz="1200" dirty="0">
                <a:solidFill>
                  <a:schemeClr val="bg2"/>
                </a:solidFill>
              </a:rPr>
              <a:t> LEO, Pasadena, CA, May 2023</a:t>
            </a:r>
            <a:endParaRPr lang="en-US" sz="1200" dirty="0">
              <a:solidFill>
                <a:schemeClr val="bg2"/>
              </a:solidFill>
            </a:endParaRPr>
          </a:p>
        </p:txBody>
      </p:sp>
    </p:spTree>
    <p:extLst>
      <p:ext uri="{BB962C8B-B14F-4D97-AF65-F5344CB8AC3E}">
        <p14:creationId xmlns:p14="http://schemas.microsoft.com/office/powerpoint/2010/main" val="9825840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83CE8-6D3A-49C4-B8CA-3FFC28F33A69}"/>
              </a:ext>
            </a:extLst>
          </p:cNvPr>
          <p:cNvSpPr>
            <a:spLocks noGrp="1"/>
          </p:cNvSpPr>
          <p:nvPr>
            <p:ph type="title"/>
          </p:nvPr>
        </p:nvSpPr>
        <p:spPr>
          <a:xfrm>
            <a:off x="893035" y="1143001"/>
            <a:ext cx="10405929" cy="715057"/>
          </a:xfrm>
        </p:spPr>
        <p:txBody>
          <a:bodyPr/>
          <a:lstStyle/>
          <a:p>
            <a:r>
              <a:rPr lang="en-US" dirty="0" err="1"/>
              <a:t>OpenRocket</a:t>
            </a:r>
            <a:r>
              <a:rPr lang="en-US" dirty="0"/>
              <a:t> to model Black Brant V Sounding</a:t>
            </a:r>
          </a:p>
        </p:txBody>
      </p:sp>
      <p:sp>
        <p:nvSpPr>
          <p:cNvPr id="4" name="Content Placeholder 3">
            <a:extLst>
              <a:ext uri="{FF2B5EF4-FFF2-40B4-BE49-F238E27FC236}">
                <a16:creationId xmlns:a16="http://schemas.microsoft.com/office/drawing/2014/main" id="{8BB9EFFD-257D-D983-D95A-6639AD7C5C15}"/>
              </a:ext>
            </a:extLst>
          </p:cNvPr>
          <p:cNvSpPr>
            <a:spLocks noGrp="1"/>
          </p:cNvSpPr>
          <p:nvPr>
            <p:ph idx="1"/>
          </p:nvPr>
        </p:nvSpPr>
        <p:spPr>
          <a:xfrm>
            <a:off x="609600" y="1945369"/>
            <a:ext cx="6628327" cy="4463414"/>
          </a:xfrm>
        </p:spPr>
        <p:txBody>
          <a:bodyPr/>
          <a:lstStyle/>
          <a:p>
            <a:r>
              <a:rPr lang="en-US" dirty="0"/>
              <a:t>Black Brant volume and mass data used to estimate full rocket motor size and shape</a:t>
            </a:r>
          </a:p>
          <a:p>
            <a:r>
              <a:rPr lang="en-US" dirty="0"/>
              <a:t>Model 4-fin version</a:t>
            </a:r>
          </a:p>
          <a:p>
            <a:pPr lvl="1"/>
            <a:r>
              <a:rPr lang="en-US" dirty="0"/>
              <a:t>CG and CP values don't match</a:t>
            </a:r>
          </a:p>
          <a:p>
            <a:pPr lvl="2"/>
            <a:r>
              <a:rPr lang="en-US" dirty="0"/>
              <a:t>Initial Condition Errors</a:t>
            </a:r>
          </a:p>
          <a:p>
            <a:endParaRPr lang="en-US" dirty="0"/>
          </a:p>
        </p:txBody>
      </p:sp>
      <p:pic>
        <p:nvPicPr>
          <p:cNvPr id="6" name="Picture 5">
            <a:extLst>
              <a:ext uri="{FF2B5EF4-FFF2-40B4-BE49-F238E27FC236}">
                <a16:creationId xmlns:a16="http://schemas.microsoft.com/office/drawing/2014/main" id="{1BDD5E4B-0075-E86B-140D-CEB8800DA9C6}"/>
              </a:ext>
            </a:extLst>
          </p:cNvPr>
          <p:cNvPicPr>
            <a:picLocks noChangeAspect="1"/>
          </p:cNvPicPr>
          <p:nvPr/>
        </p:nvPicPr>
        <p:blipFill>
          <a:blip r:embed="rId3"/>
          <a:stretch>
            <a:fillRect/>
          </a:stretch>
        </p:blipFill>
        <p:spPr>
          <a:xfrm>
            <a:off x="7790789" y="2069651"/>
            <a:ext cx="4152189" cy="4463414"/>
          </a:xfrm>
          <a:prstGeom prst="rect">
            <a:avLst/>
          </a:prstGeom>
        </p:spPr>
      </p:pic>
      <p:pic>
        <p:nvPicPr>
          <p:cNvPr id="7" name="Picture 6">
            <a:extLst>
              <a:ext uri="{FF2B5EF4-FFF2-40B4-BE49-F238E27FC236}">
                <a16:creationId xmlns:a16="http://schemas.microsoft.com/office/drawing/2014/main" id="{AF4E8454-80A7-E1C3-55DC-BA24139C1A67}"/>
              </a:ext>
            </a:extLst>
          </p:cNvPr>
          <p:cNvPicPr>
            <a:picLocks noChangeAspect="1"/>
          </p:cNvPicPr>
          <p:nvPr/>
        </p:nvPicPr>
        <p:blipFill rotWithShape="1">
          <a:blip r:embed="rId4"/>
          <a:srcRect l="3839" t="15746" r="556" b="29561"/>
          <a:stretch/>
        </p:blipFill>
        <p:spPr>
          <a:xfrm>
            <a:off x="2143345" y="4941186"/>
            <a:ext cx="3070100" cy="1415164"/>
          </a:xfrm>
          <a:prstGeom prst="roundRect">
            <a:avLst/>
          </a:prstGeom>
        </p:spPr>
      </p:pic>
      <p:sp>
        <p:nvSpPr>
          <p:cNvPr id="3" name="Footer Placeholder 2">
            <a:extLst>
              <a:ext uri="{FF2B5EF4-FFF2-40B4-BE49-F238E27FC236}">
                <a16:creationId xmlns:a16="http://schemas.microsoft.com/office/drawing/2014/main" id="{3EAD0B29-3E2C-6C75-0702-80515F394A34}"/>
              </a:ext>
            </a:extLst>
          </p:cNvPr>
          <p:cNvSpPr txBox="1">
            <a:spLocks/>
          </p:cNvSpPr>
          <p:nvPr/>
        </p:nvSpPr>
        <p:spPr>
          <a:xfrm>
            <a:off x="4038600" y="6356350"/>
            <a:ext cx="41148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s-ES" sz="1200" dirty="0">
                <a:solidFill>
                  <a:schemeClr val="bg2"/>
                </a:solidFill>
              </a:rPr>
              <a:t>ISSC 2023 </a:t>
            </a:r>
            <a:r>
              <a:rPr lang="es-ES" sz="1200" dirty="0" err="1">
                <a:solidFill>
                  <a:schemeClr val="bg2"/>
                </a:solidFill>
              </a:rPr>
              <a:t>Beyond</a:t>
            </a:r>
            <a:r>
              <a:rPr lang="es-ES" sz="1200" dirty="0">
                <a:solidFill>
                  <a:schemeClr val="bg2"/>
                </a:solidFill>
              </a:rPr>
              <a:t> LEO, Pasadena, CA, May 2023</a:t>
            </a:r>
            <a:endParaRPr lang="en-US" sz="1200" dirty="0">
              <a:solidFill>
                <a:schemeClr val="bg2"/>
              </a:solidFill>
            </a:endParaRPr>
          </a:p>
        </p:txBody>
      </p:sp>
      <p:sp>
        <p:nvSpPr>
          <p:cNvPr id="5" name="TextBox 4">
            <a:extLst>
              <a:ext uri="{FF2B5EF4-FFF2-40B4-BE49-F238E27FC236}">
                <a16:creationId xmlns:a16="http://schemas.microsoft.com/office/drawing/2014/main" id="{E8EBA40D-632C-D166-00C8-653B01A1791E}"/>
              </a:ext>
            </a:extLst>
          </p:cNvPr>
          <p:cNvSpPr txBox="1"/>
          <p:nvPr/>
        </p:nvSpPr>
        <p:spPr>
          <a:xfrm>
            <a:off x="2101723" y="6339748"/>
            <a:ext cx="1321165" cy="312692"/>
          </a:xfrm>
          <a:prstGeom prst="rect">
            <a:avLst/>
          </a:prstGeom>
          <a:noFill/>
        </p:spPr>
        <p:txBody>
          <a:bodyPr wrap="square" rtlCol="0">
            <a:spAutoFit/>
          </a:bodyPr>
          <a:lstStyle/>
          <a:p>
            <a:r>
              <a:rPr lang="en-US" sz="1400" dirty="0">
                <a:solidFill>
                  <a:schemeClr val="bg2"/>
                </a:solidFill>
                <a:cs typeface="Times New Roman" panose="02020603050405020304" pitchFamily="18" charset="0"/>
              </a:rPr>
              <a:t>(S.R.P.O., 2015)</a:t>
            </a:r>
          </a:p>
        </p:txBody>
      </p:sp>
    </p:spTree>
    <p:extLst>
      <p:ext uri="{BB962C8B-B14F-4D97-AF65-F5344CB8AC3E}">
        <p14:creationId xmlns:p14="http://schemas.microsoft.com/office/powerpoint/2010/main" val="29912376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83CE8-6D3A-49C4-B8CA-3FFC28F33A69}"/>
              </a:ext>
            </a:extLst>
          </p:cNvPr>
          <p:cNvSpPr>
            <a:spLocks noGrp="1"/>
          </p:cNvSpPr>
          <p:nvPr>
            <p:ph type="title"/>
          </p:nvPr>
        </p:nvSpPr>
        <p:spPr>
          <a:xfrm>
            <a:off x="628826" y="1104374"/>
            <a:ext cx="10934344" cy="715057"/>
          </a:xfrm>
        </p:spPr>
        <p:txBody>
          <a:bodyPr/>
          <a:lstStyle/>
          <a:p>
            <a:r>
              <a:rPr lang="en-US" dirty="0" err="1"/>
              <a:t>OpenRocket</a:t>
            </a:r>
            <a:r>
              <a:rPr lang="en-US" dirty="0"/>
              <a:t> Simulation Drag Coefficient vs Altitude Graph </a:t>
            </a:r>
          </a:p>
        </p:txBody>
      </p:sp>
      <p:pic>
        <p:nvPicPr>
          <p:cNvPr id="5" name="Picture 4" descr="A picture containing text, plot, diagram, line&#10;&#10;Description automatically generated">
            <a:extLst>
              <a:ext uri="{FF2B5EF4-FFF2-40B4-BE49-F238E27FC236}">
                <a16:creationId xmlns:a16="http://schemas.microsoft.com/office/drawing/2014/main" id="{CE11E6CF-05B8-52AA-5340-A9A1D93ACB4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72000" y="1766519"/>
            <a:ext cx="7647995" cy="4421931"/>
          </a:xfrm>
          <a:prstGeom prst="rect">
            <a:avLst/>
          </a:prstGeom>
        </p:spPr>
      </p:pic>
      <p:sp>
        <p:nvSpPr>
          <p:cNvPr id="7" name="Footer Placeholder 2">
            <a:extLst>
              <a:ext uri="{FF2B5EF4-FFF2-40B4-BE49-F238E27FC236}">
                <a16:creationId xmlns:a16="http://schemas.microsoft.com/office/drawing/2014/main" id="{05AD33AF-57C7-B6CF-CA72-A2D9482928EC}"/>
              </a:ext>
            </a:extLst>
          </p:cNvPr>
          <p:cNvSpPr txBox="1">
            <a:spLocks/>
          </p:cNvSpPr>
          <p:nvPr/>
        </p:nvSpPr>
        <p:spPr>
          <a:xfrm>
            <a:off x="4038600" y="6356350"/>
            <a:ext cx="41148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s-ES" sz="1200" dirty="0">
                <a:solidFill>
                  <a:schemeClr val="bg2"/>
                </a:solidFill>
              </a:rPr>
              <a:t>ISSC 2023 </a:t>
            </a:r>
            <a:r>
              <a:rPr lang="es-ES" sz="1200" dirty="0" err="1">
                <a:solidFill>
                  <a:schemeClr val="bg2"/>
                </a:solidFill>
              </a:rPr>
              <a:t>Beyond</a:t>
            </a:r>
            <a:r>
              <a:rPr lang="es-ES" sz="1200" dirty="0">
                <a:solidFill>
                  <a:schemeClr val="bg2"/>
                </a:solidFill>
              </a:rPr>
              <a:t> LEO, Pasadena, CA, May 2023</a:t>
            </a:r>
            <a:endParaRPr lang="en-US" sz="1200" dirty="0">
              <a:solidFill>
                <a:schemeClr val="bg2"/>
              </a:solidFill>
            </a:endParaRPr>
          </a:p>
        </p:txBody>
      </p:sp>
    </p:spTree>
    <p:extLst>
      <p:ext uri="{BB962C8B-B14F-4D97-AF65-F5344CB8AC3E}">
        <p14:creationId xmlns:p14="http://schemas.microsoft.com/office/powerpoint/2010/main" val="7352405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F81FBDA-0959-C598-1083-0332132E8308}"/>
              </a:ext>
            </a:extLst>
          </p:cNvPr>
          <p:cNvPicPr>
            <a:picLocks noChangeAspect="1"/>
          </p:cNvPicPr>
          <p:nvPr/>
        </p:nvPicPr>
        <p:blipFill>
          <a:blip r:embed="rId3"/>
          <a:stretch>
            <a:fillRect/>
          </a:stretch>
        </p:blipFill>
        <p:spPr>
          <a:xfrm>
            <a:off x="9888053" y="5082172"/>
            <a:ext cx="793950" cy="505052"/>
          </a:xfrm>
          <a:prstGeom prst="rect">
            <a:avLst/>
          </a:prstGeom>
        </p:spPr>
      </p:pic>
      <p:pic>
        <p:nvPicPr>
          <p:cNvPr id="6" name="Picture 5">
            <a:extLst>
              <a:ext uri="{FF2B5EF4-FFF2-40B4-BE49-F238E27FC236}">
                <a16:creationId xmlns:a16="http://schemas.microsoft.com/office/drawing/2014/main" id="{57D49278-1206-F76F-9691-FB9E6F6FDBEB}"/>
              </a:ext>
            </a:extLst>
          </p:cNvPr>
          <p:cNvPicPr>
            <a:picLocks noChangeAspect="1"/>
          </p:cNvPicPr>
          <p:nvPr/>
        </p:nvPicPr>
        <p:blipFill>
          <a:blip r:embed="rId3"/>
          <a:stretch>
            <a:fillRect/>
          </a:stretch>
        </p:blipFill>
        <p:spPr>
          <a:xfrm>
            <a:off x="7766494" y="2623212"/>
            <a:ext cx="793950" cy="505052"/>
          </a:xfrm>
          <a:prstGeom prst="rect">
            <a:avLst/>
          </a:prstGeom>
        </p:spPr>
      </p:pic>
      <p:pic>
        <p:nvPicPr>
          <p:cNvPr id="40" name="Picture 2" descr="GOES-18 full disk GeoColor image from May 5, 2022.">
            <a:extLst>
              <a:ext uri="{FF2B5EF4-FFF2-40B4-BE49-F238E27FC236}">
                <a16:creationId xmlns:a16="http://schemas.microsoft.com/office/drawing/2014/main" id="{AC2A7258-3A45-3BD5-4C99-DE42019243E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48712"/>
          <a:stretch/>
        </p:blipFill>
        <p:spPr bwMode="auto">
          <a:xfrm>
            <a:off x="1858158" y="4714390"/>
            <a:ext cx="8475684" cy="6558514"/>
          </a:xfrm>
          <a:prstGeom prst="pie">
            <a:avLst>
              <a:gd name="adj1" fmla="val 10817096"/>
              <a:gd name="adj2" fmla="val 21817"/>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3D70426D-E023-442C-8138-F163CA453F20}"/>
              </a:ext>
            </a:extLst>
          </p:cNvPr>
          <p:cNvSpPr>
            <a:spLocks noGrp="1"/>
          </p:cNvSpPr>
          <p:nvPr>
            <p:ph type="title"/>
          </p:nvPr>
        </p:nvSpPr>
        <p:spPr/>
        <p:txBody>
          <a:bodyPr/>
          <a:lstStyle/>
          <a:p>
            <a:r>
              <a:rPr lang="en-US" dirty="0"/>
              <a:t>Our ADR Phases</a:t>
            </a:r>
          </a:p>
        </p:txBody>
      </p:sp>
      <p:sp>
        <p:nvSpPr>
          <p:cNvPr id="5" name="Footer Placeholder 2">
            <a:extLst>
              <a:ext uri="{FF2B5EF4-FFF2-40B4-BE49-F238E27FC236}">
                <a16:creationId xmlns:a16="http://schemas.microsoft.com/office/drawing/2014/main" id="{D097A538-A11A-A87F-AC15-344CDFEE1AD6}"/>
              </a:ext>
            </a:extLst>
          </p:cNvPr>
          <p:cNvSpPr txBox="1">
            <a:spLocks/>
          </p:cNvSpPr>
          <p:nvPr/>
        </p:nvSpPr>
        <p:spPr>
          <a:xfrm>
            <a:off x="4038600" y="6356350"/>
            <a:ext cx="41148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1200" dirty="0">
              <a:solidFill>
                <a:schemeClr val="bg2"/>
              </a:solidFill>
            </a:endParaRPr>
          </a:p>
        </p:txBody>
      </p:sp>
      <p:pic>
        <p:nvPicPr>
          <p:cNvPr id="42" name="Picture 41">
            <a:extLst>
              <a:ext uri="{FF2B5EF4-FFF2-40B4-BE49-F238E27FC236}">
                <a16:creationId xmlns:a16="http://schemas.microsoft.com/office/drawing/2014/main" id="{9D4E1F38-20E7-CBC1-4976-D468A3458E4C}"/>
              </a:ext>
            </a:extLst>
          </p:cNvPr>
          <p:cNvPicPr>
            <a:picLocks noChangeAspect="1"/>
          </p:cNvPicPr>
          <p:nvPr/>
        </p:nvPicPr>
        <p:blipFill rotWithShape="1">
          <a:blip r:embed="rId5"/>
          <a:srcRect l="17832" t="10404" r="18090" b="10741"/>
          <a:stretch/>
        </p:blipFill>
        <p:spPr>
          <a:xfrm rot="5777575">
            <a:off x="5816574" y="3717467"/>
            <a:ext cx="151449" cy="228064"/>
          </a:xfrm>
          <a:prstGeom prst="roundRect">
            <a:avLst/>
          </a:prstGeom>
        </p:spPr>
      </p:pic>
      <p:pic>
        <p:nvPicPr>
          <p:cNvPr id="43" name="Picture 42">
            <a:extLst>
              <a:ext uri="{FF2B5EF4-FFF2-40B4-BE49-F238E27FC236}">
                <a16:creationId xmlns:a16="http://schemas.microsoft.com/office/drawing/2014/main" id="{EFB496CB-1065-EFB3-DB34-468D43D47C39}"/>
              </a:ext>
            </a:extLst>
          </p:cNvPr>
          <p:cNvPicPr>
            <a:picLocks noChangeAspect="1"/>
          </p:cNvPicPr>
          <p:nvPr/>
        </p:nvPicPr>
        <p:blipFill>
          <a:blip r:embed="rId6"/>
          <a:stretch>
            <a:fillRect/>
          </a:stretch>
        </p:blipFill>
        <p:spPr>
          <a:xfrm rot="3684778">
            <a:off x="4892675" y="3568434"/>
            <a:ext cx="181128" cy="831059"/>
          </a:xfrm>
          <a:prstGeom prst="rect">
            <a:avLst/>
          </a:prstGeom>
        </p:spPr>
      </p:pic>
      <p:pic>
        <p:nvPicPr>
          <p:cNvPr id="47" name="Picture 46">
            <a:extLst>
              <a:ext uri="{FF2B5EF4-FFF2-40B4-BE49-F238E27FC236}">
                <a16:creationId xmlns:a16="http://schemas.microsoft.com/office/drawing/2014/main" id="{E01D1EBA-B882-9DF0-D052-10D50C51901B}"/>
              </a:ext>
            </a:extLst>
          </p:cNvPr>
          <p:cNvPicPr>
            <a:picLocks noChangeAspect="1"/>
          </p:cNvPicPr>
          <p:nvPr/>
        </p:nvPicPr>
        <p:blipFill>
          <a:blip r:embed="rId7"/>
          <a:stretch>
            <a:fillRect/>
          </a:stretch>
        </p:blipFill>
        <p:spPr>
          <a:xfrm rot="2611235">
            <a:off x="5202865" y="2954060"/>
            <a:ext cx="564428" cy="677314"/>
          </a:xfrm>
          <a:prstGeom prst="rect">
            <a:avLst/>
          </a:prstGeom>
        </p:spPr>
      </p:pic>
      <p:grpSp>
        <p:nvGrpSpPr>
          <p:cNvPr id="62" name="Group 61">
            <a:extLst>
              <a:ext uri="{FF2B5EF4-FFF2-40B4-BE49-F238E27FC236}">
                <a16:creationId xmlns:a16="http://schemas.microsoft.com/office/drawing/2014/main" id="{552DC16D-7888-0C13-FBF5-917BDCAEBE50}"/>
              </a:ext>
            </a:extLst>
          </p:cNvPr>
          <p:cNvGrpSpPr/>
          <p:nvPr/>
        </p:nvGrpSpPr>
        <p:grpSpPr>
          <a:xfrm>
            <a:off x="5474187" y="2211552"/>
            <a:ext cx="935280" cy="261000"/>
            <a:chOff x="5474187" y="2211552"/>
            <a:chExt cx="935280" cy="261000"/>
          </a:xfrm>
        </p:grpSpPr>
        <mc:AlternateContent xmlns:mc="http://schemas.openxmlformats.org/markup-compatibility/2006" xmlns:p14="http://schemas.microsoft.com/office/powerpoint/2010/main">
          <mc:Choice Requires="p14">
            <p:contentPart p14:bwMode="auto" r:id="rId8">
              <p14:nvContentPartPr>
                <p14:cNvPr id="60" name="Ink 59">
                  <a:extLst>
                    <a:ext uri="{FF2B5EF4-FFF2-40B4-BE49-F238E27FC236}">
                      <a16:creationId xmlns:a16="http://schemas.microsoft.com/office/drawing/2014/main" id="{4958B717-702A-5125-DF98-A15D78180595}"/>
                    </a:ext>
                  </a:extLst>
                </p14:cNvPr>
                <p14:cNvContentPartPr/>
                <p14:nvPr/>
              </p14:nvContentPartPr>
              <p14:xfrm>
                <a:off x="5474187" y="2270232"/>
                <a:ext cx="803880" cy="202320"/>
              </p14:xfrm>
            </p:contentPart>
          </mc:Choice>
          <mc:Fallback xmlns="">
            <p:pic>
              <p:nvPicPr>
                <p:cNvPr id="60" name="Ink 59">
                  <a:extLst>
                    <a:ext uri="{FF2B5EF4-FFF2-40B4-BE49-F238E27FC236}">
                      <a16:creationId xmlns:a16="http://schemas.microsoft.com/office/drawing/2014/main" id="{4958B717-702A-5125-DF98-A15D78180595}"/>
                    </a:ext>
                  </a:extLst>
                </p:cNvPr>
                <p:cNvPicPr/>
                <p:nvPr/>
              </p:nvPicPr>
              <p:blipFill>
                <a:blip r:embed="rId9"/>
                <a:stretch>
                  <a:fillRect/>
                </a:stretch>
              </p:blipFill>
              <p:spPr>
                <a:xfrm>
                  <a:off x="5465187" y="2261232"/>
                  <a:ext cx="821520" cy="21996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61" name="Ink 60">
                  <a:extLst>
                    <a:ext uri="{FF2B5EF4-FFF2-40B4-BE49-F238E27FC236}">
                      <a16:creationId xmlns:a16="http://schemas.microsoft.com/office/drawing/2014/main" id="{41408EDF-579C-2F23-CF53-11F4E2E27F53}"/>
                    </a:ext>
                  </a:extLst>
                </p14:cNvPr>
                <p14:cNvContentPartPr/>
                <p14:nvPr/>
              </p14:nvContentPartPr>
              <p14:xfrm>
                <a:off x="6261867" y="2211552"/>
                <a:ext cx="147600" cy="118440"/>
              </p14:xfrm>
            </p:contentPart>
          </mc:Choice>
          <mc:Fallback xmlns="">
            <p:pic>
              <p:nvPicPr>
                <p:cNvPr id="61" name="Ink 60">
                  <a:extLst>
                    <a:ext uri="{FF2B5EF4-FFF2-40B4-BE49-F238E27FC236}">
                      <a16:creationId xmlns:a16="http://schemas.microsoft.com/office/drawing/2014/main" id="{41408EDF-579C-2F23-CF53-11F4E2E27F53}"/>
                    </a:ext>
                  </a:extLst>
                </p:cNvPr>
                <p:cNvPicPr/>
                <p:nvPr/>
              </p:nvPicPr>
              <p:blipFill>
                <a:blip r:embed="rId11"/>
                <a:stretch>
                  <a:fillRect/>
                </a:stretch>
              </p:blipFill>
              <p:spPr>
                <a:xfrm>
                  <a:off x="6252867" y="2202552"/>
                  <a:ext cx="165240" cy="136080"/>
                </a:xfrm>
                <a:prstGeom prst="rect">
                  <a:avLst/>
                </a:prstGeom>
              </p:spPr>
            </p:pic>
          </mc:Fallback>
        </mc:AlternateContent>
      </p:grpSp>
      <p:grpSp>
        <p:nvGrpSpPr>
          <p:cNvPr id="2051" name="Group 2050">
            <a:extLst>
              <a:ext uri="{FF2B5EF4-FFF2-40B4-BE49-F238E27FC236}">
                <a16:creationId xmlns:a16="http://schemas.microsoft.com/office/drawing/2014/main" id="{30AB1A43-6D7C-FB32-1C6D-6A19396966FB}"/>
              </a:ext>
            </a:extLst>
          </p:cNvPr>
          <p:cNvGrpSpPr/>
          <p:nvPr/>
        </p:nvGrpSpPr>
        <p:grpSpPr>
          <a:xfrm>
            <a:off x="10478944" y="5593870"/>
            <a:ext cx="293760" cy="762480"/>
            <a:chOff x="10153467" y="5654952"/>
            <a:chExt cx="293760" cy="762480"/>
          </a:xfrm>
        </p:grpSpPr>
        <mc:AlternateContent xmlns:mc="http://schemas.openxmlformats.org/markup-compatibility/2006" xmlns:p14="http://schemas.microsoft.com/office/powerpoint/2010/main">
          <mc:Choice Requires="p14">
            <p:contentPart p14:bwMode="auto" r:id="rId12">
              <p14:nvContentPartPr>
                <p14:cNvPr id="2048" name="Ink 2047">
                  <a:extLst>
                    <a:ext uri="{FF2B5EF4-FFF2-40B4-BE49-F238E27FC236}">
                      <a16:creationId xmlns:a16="http://schemas.microsoft.com/office/drawing/2014/main" id="{D33428DF-0F78-B540-DE49-2D4A1D520451}"/>
                    </a:ext>
                  </a:extLst>
                </p14:cNvPr>
                <p14:cNvContentPartPr/>
                <p14:nvPr/>
              </p14:nvContentPartPr>
              <p14:xfrm>
                <a:off x="10167867" y="5654952"/>
                <a:ext cx="279360" cy="762480"/>
              </p14:xfrm>
            </p:contentPart>
          </mc:Choice>
          <mc:Fallback xmlns="">
            <p:pic>
              <p:nvPicPr>
                <p:cNvPr id="2048" name="Ink 2047">
                  <a:extLst>
                    <a:ext uri="{FF2B5EF4-FFF2-40B4-BE49-F238E27FC236}">
                      <a16:creationId xmlns:a16="http://schemas.microsoft.com/office/drawing/2014/main" id="{D33428DF-0F78-B540-DE49-2D4A1D520451}"/>
                    </a:ext>
                  </a:extLst>
                </p:cNvPr>
                <p:cNvPicPr/>
                <p:nvPr/>
              </p:nvPicPr>
              <p:blipFill>
                <a:blip r:embed="rId13"/>
                <a:stretch>
                  <a:fillRect/>
                </a:stretch>
              </p:blipFill>
              <p:spPr>
                <a:xfrm>
                  <a:off x="10158867" y="5645952"/>
                  <a:ext cx="297000" cy="78012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2049" name="Ink 2048">
                  <a:extLst>
                    <a:ext uri="{FF2B5EF4-FFF2-40B4-BE49-F238E27FC236}">
                      <a16:creationId xmlns:a16="http://schemas.microsoft.com/office/drawing/2014/main" id="{97874875-3338-0A54-72E5-0E1DA7AA9410}"/>
                    </a:ext>
                  </a:extLst>
                </p14:cNvPr>
                <p14:cNvContentPartPr/>
                <p14:nvPr/>
              </p14:nvContentPartPr>
              <p14:xfrm>
                <a:off x="10153467" y="6284232"/>
                <a:ext cx="124560" cy="133200"/>
              </p14:xfrm>
            </p:contentPart>
          </mc:Choice>
          <mc:Fallback xmlns="">
            <p:pic>
              <p:nvPicPr>
                <p:cNvPr id="2049" name="Ink 2048">
                  <a:extLst>
                    <a:ext uri="{FF2B5EF4-FFF2-40B4-BE49-F238E27FC236}">
                      <a16:creationId xmlns:a16="http://schemas.microsoft.com/office/drawing/2014/main" id="{97874875-3338-0A54-72E5-0E1DA7AA9410}"/>
                    </a:ext>
                  </a:extLst>
                </p:cNvPr>
                <p:cNvPicPr/>
                <p:nvPr/>
              </p:nvPicPr>
              <p:blipFill>
                <a:blip r:embed="rId15"/>
                <a:stretch>
                  <a:fillRect/>
                </a:stretch>
              </p:blipFill>
              <p:spPr>
                <a:xfrm>
                  <a:off x="10144467" y="6275256"/>
                  <a:ext cx="142200" cy="150792"/>
                </a:xfrm>
                <a:prstGeom prst="rect">
                  <a:avLst/>
                </a:prstGeom>
              </p:spPr>
            </p:pic>
          </mc:Fallback>
        </mc:AlternateContent>
      </p:grpSp>
      <p:grpSp>
        <p:nvGrpSpPr>
          <p:cNvPr id="2054" name="Group 2053">
            <a:extLst>
              <a:ext uri="{FF2B5EF4-FFF2-40B4-BE49-F238E27FC236}">
                <a16:creationId xmlns:a16="http://schemas.microsoft.com/office/drawing/2014/main" id="{EF74EFAD-500D-44B6-F958-E7F36C82D8AF}"/>
              </a:ext>
            </a:extLst>
          </p:cNvPr>
          <p:cNvGrpSpPr/>
          <p:nvPr/>
        </p:nvGrpSpPr>
        <p:grpSpPr>
          <a:xfrm>
            <a:off x="4996467" y="4090032"/>
            <a:ext cx="158040" cy="320400"/>
            <a:chOff x="4996467" y="4090032"/>
            <a:chExt cx="158040" cy="320400"/>
          </a:xfrm>
        </p:grpSpPr>
        <mc:AlternateContent xmlns:mc="http://schemas.openxmlformats.org/markup-compatibility/2006" xmlns:p14="http://schemas.microsoft.com/office/powerpoint/2010/main">
          <mc:Choice Requires="p14">
            <p:contentPart p14:bwMode="auto" r:id="rId16">
              <p14:nvContentPartPr>
                <p14:cNvPr id="2052" name="Ink 2051">
                  <a:extLst>
                    <a:ext uri="{FF2B5EF4-FFF2-40B4-BE49-F238E27FC236}">
                      <a16:creationId xmlns:a16="http://schemas.microsoft.com/office/drawing/2014/main" id="{51DC4A5D-F6A5-C9BA-5086-57A4DB9325B1}"/>
                    </a:ext>
                  </a:extLst>
                </p14:cNvPr>
                <p14:cNvContentPartPr/>
                <p14:nvPr/>
              </p14:nvContentPartPr>
              <p14:xfrm>
                <a:off x="4996467" y="4090032"/>
                <a:ext cx="90720" cy="284400"/>
              </p14:xfrm>
            </p:contentPart>
          </mc:Choice>
          <mc:Fallback xmlns="">
            <p:pic>
              <p:nvPicPr>
                <p:cNvPr id="2052" name="Ink 2051">
                  <a:extLst>
                    <a:ext uri="{FF2B5EF4-FFF2-40B4-BE49-F238E27FC236}">
                      <a16:creationId xmlns:a16="http://schemas.microsoft.com/office/drawing/2014/main" id="{51DC4A5D-F6A5-C9BA-5086-57A4DB9325B1}"/>
                    </a:ext>
                  </a:extLst>
                </p:cNvPr>
                <p:cNvPicPr/>
                <p:nvPr/>
              </p:nvPicPr>
              <p:blipFill>
                <a:blip r:embed="rId17"/>
                <a:stretch>
                  <a:fillRect/>
                </a:stretch>
              </p:blipFill>
              <p:spPr>
                <a:xfrm>
                  <a:off x="4987467" y="4081021"/>
                  <a:ext cx="108360" cy="302062"/>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2053" name="Ink 2052">
                  <a:extLst>
                    <a:ext uri="{FF2B5EF4-FFF2-40B4-BE49-F238E27FC236}">
                      <a16:creationId xmlns:a16="http://schemas.microsoft.com/office/drawing/2014/main" id="{4B5AF2BA-2EB9-2D88-0242-D69A81E8E22F}"/>
                    </a:ext>
                  </a:extLst>
                </p14:cNvPr>
                <p14:cNvContentPartPr/>
                <p14:nvPr/>
              </p14:nvContentPartPr>
              <p14:xfrm>
                <a:off x="5007627" y="4313232"/>
                <a:ext cx="146880" cy="97200"/>
              </p14:xfrm>
            </p:contentPart>
          </mc:Choice>
          <mc:Fallback xmlns="">
            <p:pic>
              <p:nvPicPr>
                <p:cNvPr id="2053" name="Ink 2052">
                  <a:extLst>
                    <a:ext uri="{FF2B5EF4-FFF2-40B4-BE49-F238E27FC236}">
                      <a16:creationId xmlns:a16="http://schemas.microsoft.com/office/drawing/2014/main" id="{4B5AF2BA-2EB9-2D88-0242-D69A81E8E22F}"/>
                    </a:ext>
                  </a:extLst>
                </p:cNvPr>
                <p:cNvPicPr/>
                <p:nvPr/>
              </p:nvPicPr>
              <p:blipFill>
                <a:blip r:embed="rId19"/>
                <a:stretch>
                  <a:fillRect/>
                </a:stretch>
              </p:blipFill>
              <p:spPr>
                <a:xfrm>
                  <a:off x="4998627" y="4304232"/>
                  <a:ext cx="164520" cy="114840"/>
                </a:xfrm>
                <a:prstGeom prst="rect">
                  <a:avLst/>
                </a:prstGeom>
              </p:spPr>
            </p:pic>
          </mc:Fallback>
        </mc:AlternateContent>
      </p:grpSp>
      <p:grpSp>
        <p:nvGrpSpPr>
          <p:cNvPr id="2057" name="Group 2056">
            <a:extLst>
              <a:ext uri="{FF2B5EF4-FFF2-40B4-BE49-F238E27FC236}">
                <a16:creationId xmlns:a16="http://schemas.microsoft.com/office/drawing/2014/main" id="{C49D4619-21AF-3E5C-561D-2E273C30B5B7}"/>
              </a:ext>
            </a:extLst>
          </p:cNvPr>
          <p:cNvGrpSpPr/>
          <p:nvPr/>
        </p:nvGrpSpPr>
        <p:grpSpPr>
          <a:xfrm>
            <a:off x="5854707" y="3931272"/>
            <a:ext cx="123120" cy="379800"/>
            <a:chOff x="5854707" y="3931272"/>
            <a:chExt cx="123120" cy="379800"/>
          </a:xfrm>
        </p:grpSpPr>
        <mc:AlternateContent xmlns:mc="http://schemas.openxmlformats.org/markup-compatibility/2006" xmlns:p14="http://schemas.microsoft.com/office/powerpoint/2010/main">
          <mc:Choice Requires="p14">
            <p:contentPart p14:bwMode="auto" r:id="rId20">
              <p14:nvContentPartPr>
                <p14:cNvPr id="2055" name="Ink 2054">
                  <a:extLst>
                    <a:ext uri="{FF2B5EF4-FFF2-40B4-BE49-F238E27FC236}">
                      <a16:creationId xmlns:a16="http://schemas.microsoft.com/office/drawing/2014/main" id="{3C8C716B-8D02-D9BE-7C79-A6E45A96DA59}"/>
                    </a:ext>
                  </a:extLst>
                </p14:cNvPr>
                <p14:cNvContentPartPr/>
                <p14:nvPr/>
              </p14:nvContentPartPr>
              <p14:xfrm>
                <a:off x="5900787" y="3931272"/>
                <a:ext cx="59760" cy="309960"/>
              </p14:xfrm>
            </p:contentPart>
          </mc:Choice>
          <mc:Fallback xmlns="">
            <p:pic>
              <p:nvPicPr>
                <p:cNvPr id="2055" name="Ink 2054">
                  <a:extLst>
                    <a:ext uri="{FF2B5EF4-FFF2-40B4-BE49-F238E27FC236}">
                      <a16:creationId xmlns:a16="http://schemas.microsoft.com/office/drawing/2014/main" id="{3C8C716B-8D02-D9BE-7C79-A6E45A96DA59}"/>
                    </a:ext>
                  </a:extLst>
                </p:cNvPr>
                <p:cNvPicPr/>
                <p:nvPr/>
              </p:nvPicPr>
              <p:blipFill>
                <a:blip r:embed="rId21"/>
                <a:stretch>
                  <a:fillRect/>
                </a:stretch>
              </p:blipFill>
              <p:spPr>
                <a:xfrm>
                  <a:off x="5891787" y="3922272"/>
                  <a:ext cx="77400" cy="32760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2056" name="Ink 2055">
                  <a:extLst>
                    <a:ext uri="{FF2B5EF4-FFF2-40B4-BE49-F238E27FC236}">
                      <a16:creationId xmlns:a16="http://schemas.microsoft.com/office/drawing/2014/main" id="{ED37BDF2-CB9D-E903-9595-9CB8DB63FB56}"/>
                    </a:ext>
                  </a:extLst>
                </p14:cNvPr>
                <p14:cNvContentPartPr/>
                <p14:nvPr/>
              </p14:nvContentPartPr>
              <p14:xfrm>
                <a:off x="5854707" y="4171392"/>
                <a:ext cx="123120" cy="139680"/>
              </p14:xfrm>
            </p:contentPart>
          </mc:Choice>
          <mc:Fallback xmlns="">
            <p:pic>
              <p:nvPicPr>
                <p:cNvPr id="2056" name="Ink 2055">
                  <a:extLst>
                    <a:ext uri="{FF2B5EF4-FFF2-40B4-BE49-F238E27FC236}">
                      <a16:creationId xmlns:a16="http://schemas.microsoft.com/office/drawing/2014/main" id="{ED37BDF2-CB9D-E903-9595-9CB8DB63FB56}"/>
                    </a:ext>
                  </a:extLst>
                </p:cNvPr>
                <p:cNvPicPr/>
                <p:nvPr/>
              </p:nvPicPr>
              <p:blipFill>
                <a:blip r:embed="rId23"/>
                <a:stretch>
                  <a:fillRect/>
                </a:stretch>
              </p:blipFill>
              <p:spPr>
                <a:xfrm>
                  <a:off x="5845681" y="4162415"/>
                  <a:ext cx="140812" cy="157275"/>
                </a:xfrm>
                <a:prstGeom prst="rect">
                  <a:avLst/>
                </a:prstGeom>
              </p:spPr>
            </p:pic>
          </mc:Fallback>
        </mc:AlternateContent>
      </p:grpSp>
      <p:grpSp>
        <p:nvGrpSpPr>
          <p:cNvPr id="2061" name="Group 2060">
            <a:extLst>
              <a:ext uri="{FF2B5EF4-FFF2-40B4-BE49-F238E27FC236}">
                <a16:creationId xmlns:a16="http://schemas.microsoft.com/office/drawing/2014/main" id="{3FC3C73B-7AE7-8249-1122-A3F0CFAF84AE}"/>
              </a:ext>
            </a:extLst>
          </p:cNvPr>
          <p:cNvGrpSpPr/>
          <p:nvPr/>
        </p:nvGrpSpPr>
        <p:grpSpPr>
          <a:xfrm>
            <a:off x="5676147" y="2560032"/>
            <a:ext cx="726120" cy="502560"/>
            <a:chOff x="5676147" y="2560032"/>
            <a:chExt cx="726120" cy="502560"/>
          </a:xfrm>
        </p:grpSpPr>
        <mc:AlternateContent xmlns:mc="http://schemas.openxmlformats.org/markup-compatibility/2006" xmlns:p14="http://schemas.microsoft.com/office/powerpoint/2010/main">
          <mc:Choice Requires="p14">
            <p:contentPart p14:bwMode="auto" r:id="rId24">
              <p14:nvContentPartPr>
                <p14:cNvPr id="2059" name="Ink 2058">
                  <a:extLst>
                    <a:ext uri="{FF2B5EF4-FFF2-40B4-BE49-F238E27FC236}">
                      <a16:creationId xmlns:a16="http://schemas.microsoft.com/office/drawing/2014/main" id="{D4EACB41-11EB-69B8-A4A9-CB9465535CAC}"/>
                    </a:ext>
                  </a:extLst>
                </p14:cNvPr>
                <p14:cNvContentPartPr/>
                <p14:nvPr/>
              </p14:nvContentPartPr>
              <p14:xfrm>
                <a:off x="5676147" y="2613672"/>
                <a:ext cx="641160" cy="448920"/>
              </p14:xfrm>
            </p:contentPart>
          </mc:Choice>
          <mc:Fallback xmlns="">
            <p:pic>
              <p:nvPicPr>
                <p:cNvPr id="2059" name="Ink 2058">
                  <a:extLst>
                    <a:ext uri="{FF2B5EF4-FFF2-40B4-BE49-F238E27FC236}">
                      <a16:creationId xmlns:a16="http://schemas.microsoft.com/office/drawing/2014/main" id="{D4EACB41-11EB-69B8-A4A9-CB9465535CAC}"/>
                    </a:ext>
                  </a:extLst>
                </p:cNvPr>
                <p:cNvPicPr/>
                <p:nvPr/>
              </p:nvPicPr>
              <p:blipFill>
                <a:blip r:embed="rId25"/>
                <a:stretch>
                  <a:fillRect/>
                </a:stretch>
              </p:blipFill>
              <p:spPr>
                <a:xfrm>
                  <a:off x="5667147" y="2604672"/>
                  <a:ext cx="658800" cy="46656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2060" name="Ink 2059">
                  <a:extLst>
                    <a:ext uri="{FF2B5EF4-FFF2-40B4-BE49-F238E27FC236}">
                      <a16:creationId xmlns:a16="http://schemas.microsoft.com/office/drawing/2014/main" id="{8E5380F2-F8CD-6F95-7E86-84D605730B2A}"/>
                    </a:ext>
                  </a:extLst>
                </p14:cNvPr>
                <p14:cNvContentPartPr/>
                <p14:nvPr/>
              </p14:nvContentPartPr>
              <p14:xfrm>
                <a:off x="6267627" y="2560032"/>
                <a:ext cx="134640" cy="126360"/>
              </p14:xfrm>
            </p:contentPart>
          </mc:Choice>
          <mc:Fallback xmlns="">
            <p:pic>
              <p:nvPicPr>
                <p:cNvPr id="2060" name="Ink 2059">
                  <a:extLst>
                    <a:ext uri="{FF2B5EF4-FFF2-40B4-BE49-F238E27FC236}">
                      <a16:creationId xmlns:a16="http://schemas.microsoft.com/office/drawing/2014/main" id="{8E5380F2-F8CD-6F95-7E86-84D605730B2A}"/>
                    </a:ext>
                  </a:extLst>
                </p:cNvPr>
                <p:cNvPicPr/>
                <p:nvPr/>
              </p:nvPicPr>
              <p:blipFill>
                <a:blip r:embed="rId27"/>
                <a:stretch>
                  <a:fillRect/>
                </a:stretch>
              </p:blipFill>
              <p:spPr>
                <a:xfrm>
                  <a:off x="6258603" y="2551032"/>
                  <a:ext cx="152327" cy="144000"/>
                </a:xfrm>
                <a:prstGeom prst="rect">
                  <a:avLst/>
                </a:prstGeom>
              </p:spPr>
            </p:pic>
          </mc:Fallback>
        </mc:AlternateContent>
      </p:grpSp>
      <p:pic>
        <p:nvPicPr>
          <p:cNvPr id="2065" name="Picture 2064">
            <a:extLst>
              <a:ext uri="{FF2B5EF4-FFF2-40B4-BE49-F238E27FC236}">
                <a16:creationId xmlns:a16="http://schemas.microsoft.com/office/drawing/2014/main" id="{21F6AFED-99FC-BDB2-4C99-D9229A4B5F33}"/>
              </a:ext>
            </a:extLst>
          </p:cNvPr>
          <p:cNvPicPr>
            <a:picLocks noChangeAspect="1"/>
          </p:cNvPicPr>
          <p:nvPr/>
        </p:nvPicPr>
        <p:blipFill>
          <a:blip r:embed="rId7"/>
          <a:stretch>
            <a:fillRect/>
          </a:stretch>
        </p:blipFill>
        <p:spPr>
          <a:xfrm rot="736901">
            <a:off x="8098502" y="3792702"/>
            <a:ext cx="564428" cy="677314"/>
          </a:xfrm>
          <a:prstGeom prst="rect">
            <a:avLst/>
          </a:prstGeom>
        </p:spPr>
      </p:pic>
      <p:pic>
        <p:nvPicPr>
          <p:cNvPr id="2063" name="Picture 2062">
            <a:extLst>
              <a:ext uri="{FF2B5EF4-FFF2-40B4-BE49-F238E27FC236}">
                <a16:creationId xmlns:a16="http://schemas.microsoft.com/office/drawing/2014/main" id="{DF7184D9-8D34-2AE7-8477-1B477D0DE26F}"/>
              </a:ext>
            </a:extLst>
          </p:cNvPr>
          <p:cNvPicPr>
            <a:picLocks noChangeAspect="1"/>
          </p:cNvPicPr>
          <p:nvPr/>
        </p:nvPicPr>
        <p:blipFill>
          <a:blip r:embed="rId28"/>
          <a:stretch>
            <a:fillRect/>
          </a:stretch>
        </p:blipFill>
        <p:spPr>
          <a:xfrm>
            <a:off x="8237281" y="2165290"/>
            <a:ext cx="1292464" cy="1627773"/>
          </a:xfrm>
          <a:prstGeom prst="rect">
            <a:avLst/>
          </a:prstGeom>
        </p:spPr>
      </p:pic>
      <p:cxnSp>
        <p:nvCxnSpPr>
          <p:cNvPr id="29" name="Straight Arrow Connector 28">
            <a:extLst>
              <a:ext uri="{FF2B5EF4-FFF2-40B4-BE49-F238E27FC236}">
                <a16:creationId xmlns:a16="http://schemas.microsoft.com/office/drawing/2014/main" id="{E6F5408C-9C0D-08D0-D217-5736E3EBA759}"/>
              </a:ext>
            </a:extLst>
          </p:cNvPr>
          <p:cNvCxnSpPr>
            <a:cxnSpLocks/>
          </p:cNvCxnSpPr>
          <p:nvPr/>
        </p:nvCxnSpPr>
        <p:spPr bwMode="auto">
          <a:xfrm flipV="1">
            <a:off x="8455892" y="3714072"/>
            <a:ext cx="86010" cy="168068"/>
          </a:xfrm>
          <a:prstGeom prst="straightConnector1">
            <a:avLst/>
          </a:prstGeom>
          <a:ln>
            <a:headEnd type="none" w="med" len="med"/>
            <a:tailEnd type="triangle"/>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337B5B9F-9B99-8CDA-047D-47B14934D252}"/>
              </a:ext>
            </a:extLst>
          </p:cNvPr>
          <p:cNvCxnSpPr>
            <a:cxnSpLocks/>
          </p:cNvCxnSpPr>
          <p:nvPr/>
        </p:nvCxnSpPr>
        <p:spPr bwMode="auto">
          <a:xfrm flipV="1">
            <a:off x="8498897" y="3793063"/>
            <a:ext cx="132424" cy="126204"/>
          </a:xfrm>
          <a:prstGeom prst="straightConnector1">
            <a:avLst/>
          </a:prstGeom>
          <a:ln>
            <a:headEnd type="none" w="med" len="med"/>
            <a:tailEnd type="triangle"/>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D4F3EB27-0007-A8A5-4B05-399760DE9392}"/>
              </a:ext>
            </a:extLst>
          </p:cNvPr>
          <p:cNvCxnSpPr>
            <a:cxnSpLocks/>
          </p:cNvCxnSpPr>
          <p:nvPr/>
        </p:nvCxnSpPr>
        <p:spPr bwMode="auto">
          <a:xfrm flipV="1">
            <a:off x="8380716" y="3702967"/>
            <a:ext cx="55949" cy="179173"/>
          </a:xfrm>
          <a:prstGeom prst="straightConnector1">
            <a:avLst/>
          </a:prstGeom>
          <a:ln>
            <a:headEnd type="none" w="med" len="med"/>
            <a:tailEnd type="triangle"/>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accent1"/>
          </a:lnRef>
          <a:fillRef idx="0">
            <a:schemeClr val="accent1"/>
          </a:fillRef>
          <a:effectRef idx="0">
            <a:schemeClr val="accent1"/>
          </a:effectRef>
          <a:fontRef idx="minor">
            <a:schemeClr val="tx1"/>
          </a:fontRef>
        </p:style>
      </p:cxnSp>
      <p:pic>
        <p:nvPicPr>
          <p:cNvPr id="51" name="Picture 50">
            <a:extLst>
              <a:ext uri="{FF2B5EF4-FFF2-40B4-BE49-F238E27FC236}">
                <a16:creationId xmlns:a16="http://schemas.microsoft.com/office/drawing/2014/main" id="{A9E77897-6EDA-07B1-E40D-D2D91DC2E14A}"/>
              </a:ext>
            </a:extLst>
          </p:cNvPr>
          <p:cNvPicPr>
            <a:picLocks noChangeAspect="1"/>
          </p:cNvPicPr>
          <p:nvPr/>
        </p:nvPicPr>
        <p:blipFill>
          <a:blip r:embed="rId28"/>
          <a:stretch>
            <a:fillRect/>
          </a:stretch>
        </p:blipFill>
        <p:spPr>
          <a:xfrm>
            <a:off x="10109046" y="4300186"/>
            <a:ext cx="1292464" cy="1627773"/>
          </a:xfrm>
          <a:prstGeom prst="rect">
            <a:avLst/>
          </a:prstGeom>
        </p:spPr>
      </p:pic>
      <p:sp>
        <p:nvSpPr>
          <p:cNvPr id="2050" name="Rectangle 2049">
            <a:extLst>
              <a:ext uri="{FF2B5EF4-FFF2-40B4-BE49-F238E27FC236}">
                <a16:creationId xmlns:a16="http://schemas.microsoft.com/office/drawing/2014/main" id="{38B993CA-F590-7188-3EE4-D79C819C344B}"/>
              </a:ext>
            </a:extLst>
          </p:cNvPr>
          <p:cNvSpPr/>
          <p:nvPr/>
        </p:nvSpPr>
        <p:spPr bwMode="auto">
          <a:xfrm>
            <a:off x="4280772" y="1949266"/>
            <a:ext cx="430920" cy="463698"/>
          </a:xfrm>
          <a:prstGeom prst="rect">
            <a:avLst/>
          </a:prstGeom>
          <a:solidFill>
            <a:schemeClr val="bg2"/>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2600" b="1" dirty="0">
                <a:latin typeface="Garamond" pitchFamily="18" charset="0"/>
              </a:rPr>
              <a:t>3</a:t>
            </a:r>
          </a:p>
        </p:txBody>
      </p:sp>
      <p:sp>
        <p:nvSpPr>
          <p:cNvPr id="2062" name="Rectangle 2061">
            <a:extLst>
              <a:ext uri="{FF2B5EF4-FFF2-40B4-BE49-F238E27FC236}">
                <a16:creationId xmlns:a16="http://schemas.microsoft.com/office/drawing/2014/main" id="{E476F9E1-4208-0091-95C4-D20963B55481}"/>
              </a:ext>
            </a:extLst>
          </p:cNvPr>
          <p:cNvSpPr/>
          <p:nvPr/>
        </p:nvSpPr>
        <p:spPr bwMode="auto">
          <a:xfrm>
            <a:off x="7028532" y="2159514"/>
            <a:ext cx="430920" cy="463698"/>
          </a:xfrm>
          <a:prstGeom prst="rect">
            <a:avLst/>
          </a:prstGeom>
          <a:solidFill>
            <a:schemeClr val="bg2"/>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2600" b="1" dirty="0">
                <a:latin typeface="Garamond" pitchFamily="18" charset="0"/>
              </a:rPr>
              <a:t>4</a:t>
            </a:r>
          </a:p>
        </p:txBody>
      </p:sp>
      <p:sp>
        <p:nvSpPr>
          <p:cNvPr id="2066" name="Rectangle 2065">
            <a:extLst>
              <a:ext uri="{FF2B5EF4-FFF2-40B4-BE49-F238E27FC236}">
                <a16:creationId xmlns:a16="http://schemas.microsoft.com/office/drawing/2014/main" id="{E1919410-286F-83FC-3AF9-EEE7B938E235}"/>
              </a:ext>
            </a:extLst>
          </p:cNvPr>
          <p:cNvSpPr/>
          <p:nvPr/>
        </p:nvSpPr>
        <p:spPr bwMode="auto">
          <a:xfrm>
            <a:off x="9446138" y="4548177"/>
            <a:ext cx="430920" cy="463698"/>
          </a:xfrm>
          <a:prstGeom prst="rect">
            <a:avLst/>
          </a:prstGeom>
          <a:solidFill>
            <a:schemeClr val="bg2"/>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2600" b="1" dirty="0">
                <a:latin typeface="Garamond" pitchFamily="18" charset="0"/>
              </a:rPr>
              <a:t>5</a:t>
            </a:r>
          </a:p>
        </p:txBody>
      </p:sp>
      <p:pic>
        <p:nvPicPr>
          <p:cNvPr id="4" name="Picture 3">
            <a:extLst>
              <a:ext uri="{FF2B5EF4-FFF2-40B4-BE49-F238E27FC236}">
                <a16:creationId xmlns:a16="http://schemas.microsoft.com/office/drawing/2014/main" id="{5CD68CBC-0FBC-2CDA-49A8-A235C67A1D46}"/>
              </a:ext>
            </a:extLst>
          </p:cNvPr>
          <p:cNvPicPr>
            <a:picLocks noChangeAspect="1"/>
          </p:cNvPicPr>
          <p:nvPr/>
        </p:nvPicPr>
        <p:blipFill>
          <a:blip r:embed="rId3"/>
          <a:stretch>
            <a:fillRect/>
          </a:stretch>
        </p:blipFill>
        <p:spPr>
          <a:xfrm>
            <a:off x="4841678" y="2177471"/>
            <a:ext cx="793950" cy="505052"/>
          </a:xfrm>
          <a:prstGeom prst="rect">
            <a:avLst/>
          </a:prstGeom>
        </p:spPr>
      </p:pic>
      <p:sp>
        <p:nvSpPr>
          <p:cNvPr id="8" name="Content Placeholder 2">
            <a:extLst>
              <a:ext uri="{FF2B5EF4-FFF2-40B4-BE49-F238E27FC236}">
                <a16:creationId xmlns:a16="http://schemas.microsoft.com/office/drawing/2014/main" id="{B3155D53-D62A-0C2D-FF14-6EBEEA7DFF73}"/>
              </a:ext>
            </a:extLst>
          </p:cNvPr>
          <p:cNvSpPr>
            <a:spLocks noGrp="1"/>
          </p:cNvSpPr>
          <p:nvPr>
            <p:ph idx="1"/>
          </p:nvPr>
        </p:nvSpPr>
        <p:spPr>
          <a:xfrm>
            <a:off x="275159" y="2182616"/>
            <a:ext cx="4005329" cy="943097"/>
          </a:xfrm>
        </p:spPr>
        <p:txBody>
          <a:bodyPr/>
          <a:lstStyle/>
          <a:p>
            <a:pPr marL="571500" indent="-514350">
              <a:buSzPct val="100000"/>
              <a:buFont typeface="+mj-lt"/>
              <a:buAutoNum type="arabicPeriod" startAt="4"/>
            </a:pPr>
            <a:r>
              <a:rPr lang="en-US" dirty="0"/>
              <a:t>Deploy PCMI that interacts with debris  </a:t>
            </a:r>
          </a:p>
          <a:p>
            <a:pPr marL="571500" indent="-514350">
              <a:buSzPct val="100000"/>
              <a:buFont typeface="+mj-lt"/>
              <a:buAutoNum type="arabicPeriod" startAt="4"/>
            </a:pPr>
            <a:r>
              <a:rPr lang="en-US" dirty="0"/>
              <a:t>Altering Debris’ trajectory for rapid deorbit </a:t>
            </a:r>
          </a:p>
        </p:txBody>
      </p:sp>
    </p:spTree>
    <p:extLst>
      <p:ext uri="{BB962C8B-B14F-4D97-AF65-F5344CB8AC3E}">
        <p14:creationId xmlns:p14="http://schemas.microsoft.com/office/powerpoint/2010/main" val="889026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6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06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06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6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0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2" grpId="0" animBg="1"/>
      <p:bldP spid="206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83CE8-6D3A-49C4-B8CA-3FFC28F33A69}"/>
              </a:ext>
            </a:extLst>
          </p:cNvPr>
          <p:cNvSpPr>
            <a:spLocks noGrp="1"/>
          </p:cNvSpPr>
          <p:nvPr>
            <p:ph type="title"/>
          </p:nvPr>
        </p:nvSpPr>
        <p:spPr/>
        <p:txBody>
          <a:bodyPr/>
          <a:lstStyle/>
          <a:p>
            <a:r>
              <a:rPr lang="en-US" dirty="0"/>
              <a:t>Debris-Cloud Interaction</a:t>
            </a:r>
          </a:p>
        </p:txBody>
      </p:sp>
      <p:sp>
        <p:nvSpPr>
          <p:cNvPr id="4" name="Content Placeholder 3">
            <a:extLst>
              <a:ext uri="{FF2B5EF4-FFF2-40B4-BE49-F238E27FC236}">
                <a16:creationId xmlns:a16="http://schemas.microsoft.com/office/drawing/2014/main" id="{8BB9EFFD-257D-D983-D95A-6639AD7C5C15}"/>
              </a:ext>
            </a:extLst>
          </p:cNvPr>
          <p:cNvSpPr>
            <a:spLocks noGrp="1"/>
          </p:cNvSpPr>
          <p:nvPr>
            <p:ph idx="1"/>
          </p:nvPr>
        </p:nvSpPr>
        <p:spPr>
          <a:xfrm>
            <a:off x="609600" y="1945369"/>
            <a:ext cx="6628327" cy="4463414"/>
          </a:xfrm>
        </p:spPr>
        <p:txBody>
          <a:bodyPr/>
          <a:lstStyle/>
          <a:p>
            <a:r>
              <a:rPr lang="en-US" dirty="0"/>
              <a:t>Determine</a:t>
            </a:r>
            <a:r>
              <a:rPr lang="en-US" kern="0" dirty="0"/>
              <a:t> the mass of water required</a:t>
            </a:r>
          </a:p>
          <a:p>
            <a:pPr lvl="1"/>
            <a:r>
              <a:rPr lang="en-US" dirty="0"/>
              <a:t>Momentum calculations</a:t>
            </a:r>
          </a:p>
          <a:p>
            <a:pPr lvl="1"/>
            <a:r>
              <a:rPr lang="en-US" kern="0" dirty="0"/>
              <a:t>Drag calculations</a:t>
            </a:r>
          </a:p>
          <a:p>
            <a:pPr lvl="1"/>
            <a:r>
              <a:rPr lang="en-US" kern="0" dirty="0"/>
              <a:t>Feasibility assessment </a:t>
            </a:r>
          </a:p>
          <a:p>
            <a:endParaRPr lang="en-US" dirty="0"/>
          </a:p>
        </p:txBody>
      </p:sp>
      <p:sp>
        <p:nvSpPr>
          <p:cNvPr id="3" name="Footer Placeholder 2">
            <a:extLst>
              <a:ext uri="{FF2B5EF4-FFF2-40B4-BE49-F238E27FC236}">
                <a16:creationId xmlns:a16="http://schemas.microsoft.com/office/drawing/2014/main" id="{B800A54C-39A1-D187-9A86-EEFB7490031D}"/>
              </a:ext>
            </a:extLst>
          </p:cNvPr>
          <p:cNvSpPr txBox="1">
            <a:spLocks/>
          </p:cNvSpPr>
          <p:nvPr/>
        </p:nvSpPr>
        <p:spPr>
          <a:xfrm>
            <a:off x="4038600" y="6356350"/>
            <a:ext cx="41148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s-ES" sz="1200" dirty="0">
                <a:solidFill>
                  <a:schemeClr val="bg2"/>
                </a:solidFill>
              </a:rPr>
              <a:t>ISSC 2023 </a:t>
            </a:r>
            <a:r>
              <a:rPr lang="es-ES" sz="1200" dirty="0" err="1">
                <a:solidFill>
                  <a:schemeClr val="bg2"/>
                </a:solidFill>
              </a:rPr>
              <a:t>Beyond</a:t>
            </a:r>
            <a:r>
              <a:rPr lang="es-ES" sz="1200" dirty="0">
                <a:solidFill>
                  <a:schemeClr val="bg2"/>
                </a:solidFill>
              </a:rPr>
              <a:t> LEO, Pasadena, CA, May 2023</a:t>
            </a:r>
            <a:endParaRPr lang="en-US" sz="1200" dirty="0">
              <a:solidFill>
                <a:schemeClr val="bg2"/>
              </a:solidFill>
            </a:endParaRPr>
          </a:p>
        </p:txBody>
      </p:sp>
      <p:pic>
        <p:nvPicPr>
          <p:cNvPr id="7" name="Picture 6">
            <a:extLst>
              <a:ext uri="{FF2B5EF4-FFF2-40B4-BE49-F238E27FC236}">
                <a16:creationId xmlns:a16="http://schemas.microsoft.com/office/drawing/2014/main" id="{C944CAA3-13DB-FF28-C4DE-E6629B4539D5}"/>
              </a:ext>
            </a:extLst>
          </p:cNvPr>
          <p:cNvPicPr>
            <a:picLocks noChangeAspect="1"/>
          </p:cNvPicPr>
          <p:nvPr/>
        </p:nvPicPr>
        <p:blipFill>
          <a:blip r:embed="rId3"/>
          <a:stretch>
            <a:fillRect/>
          </a:stretch>
        </p:blipFill>
        <p:spPr>
          <a:xfrm>
            <a:off x="7675279" y="1858058"/>
            <a:ext cx="4110321" cy="3899985"/>
          </a:xfrm>
          <a:prstGeom prst="roundRect">
            <a:avLst/>
          </a:prstGeom>
        </p:spPr>
      </p:pic>
      <p:pic>
        <p:nvPicPr>
          <p:cNvPr id="5" name="Picture 4">
            <a:extLst>
              <a:ext uri="{FF2B5EF4-FFF2-40B4-BE49-F238E27FC236}">
                <a16:creationId xmlns:a16="http://schemas.microsoft.com/office/drawing/2014/main" id="{38B9B4FA-BB05-1F6C-A648-74B84FADCD95}"/>
              </a:ext>
            </a:extLst>
          </p:cNvPr>
          <p:cNvPicPr>
            <a:picLocks noChangeAspect="1"/>
          </p:cNvPicPr>
          <p:nvPr/>
        </p:nvPicPr>
        <p:blipFill>
          <a:blip r:embed="rId4"/>
          <a:stretch>
            <a:fillRect/>
          </a:stretch>
        </p:blipFill>
        <p:spPr>
          <a:xfrm>
            <a:off x="4620098" y="4686258"/>
            <a:ext cx="1335806" cy="849741"/>
          </a:xfrm>
          <a:prstGeom prst="rect">
            <a:avLst/>
          </a:prstGeom>
        </p:spPr>
      </p:pic>
      <p:pic>
        <p:nvPicPr>
          <p:cNvPr id="6" name="Picture 5">
            <a:extLst>
              <a:ext uri="{FF2B5EF4-FFF2-40B4-BE49-F238E27FC236}">
                <a16:creationId xmlns:a16="http://schemas.microsoft.com/office/drawing/2014/main" id="{5F2D9AB9-5495-10AB-06DB-0A1B80687D8E}"/>
              </a:ext>
            </a:extLst>
          </p:cNvPr>
          <p:cNvPicPr>
            <a:picLocks noChangeAspect="1"/>
          </p:cNvPicPr>
          <p:nvPr/>
        </p:nvPicPr>
        <p:blipFill>
          <a:blip r:embed="rId5"/>
          <a:stretch>
            <a:fillRect/>
          </a:stretch>
        </p:blipFill>
        <p:spPr>
          <a:xfrm>
            <a:off x="5063379" y="3530338"/>
            <a:ext cx="2174548" cy="2738701"/>
          </a:xfrm>
          <a:prstGeom prst="rect">
            <a:avLst/>
          </a:prstGeom>
        </p:spPr>
      </p:pic>
    </p:spTree>
    <p:extLst>
      <p:ext uri="{BB962C8B-B14F-4D97-AF65-F5344CB8AC3E}">
        <p14:creationId xmlns:p14="http://schemas.microsoft.com/office/powerpoint/2010/main" val="3418515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16CEA7-781E-4C1A-AB2E-FFBFE2E98D2D}"/>
              </a:ext>
            </a:extLst>
          </p:cNvPr>
          <p:cNvSpPr>
            <a:spLocks noGrp="1"/>
          </p:cNvSpPr>
          <p:nvPr>
            <p:ph type="title"/>
          </p:nvPr>
        </p:nvSpPr>
        <p:spPr/>
        <p:txBody>
          <a:bodyPr/>
          <a:lstStyle/>
          <a:p>
            <a:r>
              <a:rPr lang="en-US" dirty="0"/>
              <a:t>2009 Collision of Iridium 33 and Cosmos 2251</a:t>
            </a:r>
          </a:p>
        </p:txBody>
      </p:sp>
      <p:pic>
        <p:nvPicPr>
          <p:cNvPr id="12" name="Online Media 11" title="2009 Iridium-Cosmos Satellite Collision">
            <a:hlinkClick r:id="" action="ppaction://media"/>
            <a:extLst>
              <a:ext uri="{FF2B5EF4-FFF2-40B4-BE49-F238E27FC236}">
                <a16:creationId xmlns:a16="http://schemas.microsoft.com/office/drawing/2014/main" id="{F4640B15-B463-FD25-326D-A0466D7A2FF9}"/>
              </a:ext>
            </a:extLst>
          </p:cNvPr>
          <p:cNvPicPr>
            <a:picLocks noRot="1" noChangeAspect="1"/>
          </p:cNvPicPr>
          <p:nvPr>
            <a:videoFile r:link="rId1"/>
          </p:nvPr>
        </p:nvPicPr>
        <p:blipFill>
          <a:blip r:embed="rId4"/>
          <a:stretch>
            <a:fillRect/>
          </a:stretch>
        </p:blipFill>
        <p:spPr>
          <a:xfrm>
            <a:off x="2513884" y="1858058"/>
            <a:ext cx="7164231" cy="4047790"/>
          </a:xfrm>
          <a:prstGeom prst="rect">
            <a:avLst/>
          </a:prstGeom>
        </p:spPr>
      </p:pic>
      <p:sp>
        <p:nvSpPr>
          <p:cNvPr id="13" name="TextBox 12">
            <a:extLst>
              <a:ext uri="{FF2B5EF4-FFF2-40B4-BE49-F238E27FC236}">
                <a16:creationId xmlns:a16="http://schemas.microsoft.com/office/drawing/2014/main" id="{82ECB760-538E-EF1F-93B2-EE880AB202D3}"/>
              </a:ext>
            </a:extLst>
          </p:cNvPr>
          <p:cNvSpPr txBox="1"/>
          <p:nvPr/>
        </p:nvSpPr>
        <p:spPr>
          <a:xfrm>
            <a:off x="8630639" y="5905848"/>
            <a:ext cx="1047476" cy="307777"/>
          </a:xfrm>
          <a:prstGeom prst="rect">
            <a:avLst/>
          </a:prstGeom>
          <a:noFill/>
        </p:spPr>
        <p:txBody>
          <a:bodyPr wrap="square" rtlCol="0">
            <a:spAutoFit/>
          </a:bodyPr>
          <a:lstStyle/>
          <a:p>
            <a:r>
              <a:rPr lang="en-US" sz="1400" dirty="0">
                <a:solidFill>
                  <a:schemeClr val="bg2"/>
                </a:solidFill>
                <a:cs typeface="Times New Roman" panose="02020603050405020304" pitchFamily="18" charset="0"/>
              </a:rPr>
              <a:t>(Agi, 2020)</a:t>
            </a:r>
          </a:p>
        </p:txBody>
      </p:sp>
      <p:sp>
        <p:nvSpPr>
          <p:cNvPr id="3" name="Footer Placeholder 2">
            <a:extLst>
              <a:ext uri="{FF2B5EF4-FFF2-40B4-BE49-F238E27FC236}">
                <a16:creationId xmlns:a16="http://schemas.microsoft.com/office/drawing/2014/main" id="{90EFB87F-0C61-E05E-7F18-C105269F05D6}"/>
              </a:ext>
            </a:extLst>
          </p:cNvPr>
          <p:cNvSpPr txBox="1">
            <a:spLocks/>
          </p:cNvSpPr>
          <p:nvPr/>
        </p:nvSpPr>
        <p:spPr>
          <a:xfrm>
            <a:off x="4038600" y="6356350"/>
            <a:ext cx="41148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s-ES" sz="1200" dirty="0">
                <a:solidFill>
                  <a:schemeClr val="bg2"/>
                </a:solidFill>
              </a:rPr>
              <a:t>ISSC 2023 </a:t>
            </a:r>
            <a:r>
              <a:rPr lang="es-ES" sz="1200" dirty="0" err="1">
                <a:solidFill>
                  <a:schemeClr val="bg2"/>
                </a:solidFill>
              </a:rPr>
              <a:t>Beyond</a:t>
            </a:r>
            <a:r>
              <a:rPr lang="es-ES" sz="1200" dirty="0">
                <a:solidFill>
                  <a:schemeClr val="bg2"/>
                </a:solidFill>
              </a:rPr>
              <a:t> LEO, Pasadena, CA, May 2023</a:t>
            </a:r>
            <a:endParaRPr lang="en-US" sz="1200" dirty="0">
              <a:solidFill>
                <a:schemeClr val="bg2"/>
              </a:solidFill>
            </a:endParaRPr>
          </a:p>
        </p:txBody>
      </p:sp>
    </p:spTree>
    <p:extLst>
      <p:ext uri="{BB962C8B-B14F-4D97-AF65-F5344CB8AC3E}">
        <p14:creationId xmlns:p14="http://schemas.microsoft.com/office/powerpoint/2010/main" val="56553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2"/>
                </p:tgtEl>
              </p:cMediaNode>
            </p:video>
            <p:seq concurrent="1" nextAc="seek">
              <p:cTn id="8" restart="whenNotActive" fill="hold" evtFilter="cancelBubble" nodeType="interactiveSeq">
                <p:stCondLst>
                  <p:cond evt="onClick" delay="0">
                    <p:tgtEl>
                      <p:spTgt spid="1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2"/>
                                        </p:tgtEl>
                                      </p:cBhvr>
                                    </p:cmd>
                                  </p:childTnLst>
                                </p:cTn>
                              </p:par>
                            </p:childTnLst>
                          </p:cTn>
                        </p:par>
                      </p:childTnLst>
                    </p:cTn>
                  </p:par>
                </p:childTnLst>
              </p:cTn>
              <p:nextCondLst>
                <p:cond evt="onClick" delay="0">
                  <p:tgtEl>
                    <p:spTgt spid="12"/>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70426D-E023-442C-8138-F163CA453F20}"/>
              </a:ext>
            </a:extLst>
          </p:cNvPr>
          <p:cNvSpPr>
            <a:spLocks noGrp="1"/>
          </p:cNvSpPr>
          <p:nvPr>
            <p:ph type="title"/>
          </p:nvPr>
        </p:nvSpPr>
        <p:spPr/>
        <p:txBody>
          <a:bodyPr/>
          <a:lstStyle/>
          <a:p>
            <a:r>
              <a:rPr lang="en-US" dirty="0"/>
              <a:t>System Parameters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72D8190-5917-4E67-A4AF-0592EB3D63BC}"/>
                  </a:ext>
                </a:extLst>
              </p:cNvPr>
              <p:cNvSpPr>
                <a:spLocks noGrp="1"/>
              </p:cNvSpPr>
              <p:nvPr>
                <p:ph idx="1"/>
              </p:nvPr>
            </p:nvSpPr>
            <p:spPr>
              <a:xfrm>
                <a:off x="609600" y="1945369"/>
                <a:ext cx="5147255" cy="4463414"/>
              </a:xfrm>
            </p:spPr>
            <p:txBody>
              <a:bodyPr/>
              <a:lstStyle/>
              <a:p>
                <a:r>
                  <a:rPr lang="en-US" dirty="0">
                    <a:ea typeface="Cambria Math" panose="02040503050406030204" pitchFamily="18" charset="0"/>
                  </a:rPr>
                  <a:t>Braking velocity required to deorbit targeted debris</a:t>
                </a:r>
                <a:endParaRPr lang="en-US" b="1" dirty="0">
                  <a:ea typeface="Cambria Math" panose="02040503050406030204" pitchFamily="18" charset="0"/>
                </a:endParaRPr>
              </a:p>
              <a:p>
                <a:pPr lvl="1"/>
                <a14:m>
                  <m:oMath xmlns:m="http://schemas.openxmlformats.org/officeDocument/2006/math">
                    <m:sSub>
                      <m:sSubPr>
                        <m:ctrlPr>
                          <a:rPr lang="en-US" b="1" i="1" smtClean="0">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𝒗</m:t>
                        </m:r>
                      </m:e>
                      <m:sub>
                        <m:r>
                          <a:rPr lang="en-US" b="1" i="1" smtClean="0">
                            <a:latin typeface="Cambria Math" panose="02040503050406030204" pitchFamily="18" charset="0"/>
                            <a:ea typeface="Cambria Math" panose="02040503050406030204" pitchFamily="18" charset="0"/>
                          </a:rPr>
                          <m:t>𝒃𝒓𝒆𝒂𝒌𝒊𝒏𝒈</m:t>
                        </m:r>
                      </m:sub>
                    </m:sSub>
                    <m:r>
                      <a:rPr lang="en-US" b="1" i="1" smtClean="0">
                        <a:latin typeface="Cambria Math" panose="02040503050406030204" pitchFamily="18" charset="0"/>
                        <a:ea typeface="Cambria Math" panose="02040503050406030204" pitchFamily="18" charset="0"/>
                      </a:rPr>
                      <m:t>=−</m:t>
                    </m:r>
                    <m:r>
                      <a:rPr lang="en-US" b="1" i="1" smtClean="0">
                        <a:latin typeface="Cambria Math" panose="02040503050406030204" pitchFamily="18" charset="0"/>
                        <a:ea typeface="Cambria Math" panose="02040503050406030204" pitchFamily="18" charset="0"/>
                      </a:rPr>
                      <m:t>𝟔𝟏</m:t>
                    </m:r>
                    <m:r>
                      <a:rPr lang="en-US" b="1" i="1" smtClean="0">
                        <a:latin typeface="Cambria Math" panose="02040503050406030204" pitchFamily="18" charset="0"/>
                        <a:ea typeface="Cambria Math" panose="02040503050406030204" pitchFamily="18" charset="0"/>
                      </a:rPr>
                      <m:t> </m:t>
                    </m:r>
                    <m:r>
                      <a:rPr lang="en-US" b="1" i="1" smtClean="0">
                        <a:latin typeface="Cambria Math" panose="02040503050406030204" pitchFamily="18" charset="0"/>
                        <a:ea typeface="Cambria Math" panose="02040503050406030204" pitchFamily="18" charset="0"/>
                      </a:rPr>
                      <m:t>𝒎</m:t>
                    </m:r>
                    <m:r>
                      <a:rPr lang="en-US" b="1" i="1" smtClean="0">
                        <a:latin typeface="Cambria Math" panose="02040503050406030204" pitchFamily="18" charset="0"/>
                        <a:ea typeface="Cambria Math" panose="02040503050406030204" pitchFamily="18" charset="0"/>
                      </a:rPr>
                      <m:t>/</m:t>
                    </m:r>
                    <m:r>
                      <a:rPr lang="en-US" b="1" i="1" smtClean="0">
                        <a:latin typeface="Cambria Math" panose="02040503050406030204" pitchFamily="18" charset="0"/>
                        <a:ea typeface="Cambria Math" panose="02040503050406030204" pitchFamily="18" charset="0"/>
                      </a:rPr>
                      <m:t>𝒔</m:t>
                    </m:r>
                  </m:oMath>
                </a14:m>
                <a:endParaRPr lang="en-US" dirty="0"/>
              </a:p>
              <a:p>
                <a:r>
                  <a:rPr lang="en-US" dirty="0"/>
                  <a:t>Heat of collision should not dissociate PCMI</a:t>
                </a:r>
              </a:p>
              <a:p>
                <a:r>
                  <a:rPr lang="en-US" dirty="0"/>
                  <a:t>PCMI should not damage the debris</a:t>
                </a:r>
              </a:p>
            </p:txBody>
          </p:sp>
        </mc:Choice>
        <mc:Fallback xmlns="">
          <p:sp>
            <p:nvSpPr>
              <p:cNvPr id="3" name="Content Placeholder 2">
                <a:extLst>
                  <a:ext uri="{FF2B5EF4-FFF2-40B4-BE49-F238E27FC236}">
                    <a16:creationId xmlns:a16="http://schemas.microsoft.com/office/drawing/2014/main" id="{D72D8190-5917-4E67-A4AF-0592EB3D63BC}"/>
                  </a:ext>
                </a:extLst>
              </p:cNvPr>
              <p:cNvSpPr>
                <a:spLocks noGrp="1" noRot="1" noChangeAspect="1" noMove="1" noResize="1" noEditPoints="1" noAdjustHandles="1" noChangeArrowheads="1" noChangeShapeType="1" noTextEdit="1"/>
              </p:cNvSpPr>
              <p:nvPr>
                <p:ph idx="1"/>
              </p:nvPr>
            </p:nvSpPr>
            <p:spPr>
              <a:xfrm>
                <a:off x="609600" y="1945369"/>
                <a:ext cx="5147255" cy="4463414"/>
              </a:xfrm>
              <a:blipFill>
                <a:blip r:embed="rId3"/>
                <a:stretch>
                  <a:fillRect l="-474" t="-1366" r="-1066"/>
                </a:stretch>
              </a:blipFill>
            </p:spPr>
            <p:txBody>
              <a:bodyPr/>
              <a:lstStyle/>
              <a:p>
                <a:r>
                  <a:rPr lang="en-US">
                    <a:noFill/>
                  </a:rPr>
                  <a:t> </a:t>
                </a:r>
              </a:p>
            </p:txBody>
          </p:sp>
        </mc:Fallback>
      </mc:AlternateContent>
      <p:pic>
        <p:nvPicPr>
          <p:cNvPr id="6" name="Picture 5">
            <a:extLst>
              <a:ext uri="{FF2B5EF4-FFF2-40B4-BE49-F238E27FC236}">
                <a16:creationId xmlns:a16="http://schemas.microsoft.com/office/drawing/2014/main" id="{E8103818-EA85-D374-7E4E-985F3900C668}"/>
              </a:ext>
            </a:extLst>
          </p:cNvPr>
          <p:cNvPicPr>
            <a:picLocks noChangeAspect="1"/>
          </p:cNvPicPr>
          <p:nvPr/>
        </p:nvPicPr>
        <p:blipFill>
          <a:blip r:embed="rId4"/>
          <a:stretch>
            <a:fillRect/>
          </a:stretch>
        </p:blipFill>
        <p:spPr>
          <a:xfrm>
            <a:off x="6038857" y="2303320"/>
            <a:ext cx="5746743" cy="3747512"/>
          </a:xfrm>
          <a:prstGeom prst="roundRect">
            <a:avLst/>
          </a:prstGeom>
        </p:spPr>
      </p:pic>
      <p:sp>
        <p:nvSpPr>
          <p:cNvPr id="4" name="Footer Placeholder 2">
            <a:extLst>
              <a:ext uri="{FF2B5EF4-FFF2-40B4-BE49-F238E27FC236}">
                <a16:creationId xmlns:a16="http://schemas.microsoft.com/office/drawing/2014/main" id="{CBF27C2B-0576-CC15-09D4-1CCB3D890359}"/>
              </a:ext>
            </a:extLst>
          </p:cNvPr>
          <p:cNvSpPr txBox="1">
            <a:spLocks/>
          </p:cNvSpPr>
          <p:nvPr/>
        </p:nvSpPr>
        <p:spPr>
          <a:xfrm>
            <a:off x="4038600" y="6356350"/>
            <a:ext cx="41148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s-ES" sz="1200" dirty="0">
                <a:solidFill>
                  <a:schemeClr val="bg2"/>
                </a:solidFill>
              </a:rPr>
              <a:t>ISSC 2023 </a:t>
            </a:r>
            <a:r>
              <a:rPr lang="es-ES" sz="1200" dirty="0" err="1">
                <a:solidFill>
                  <a:schemeClr val="bg2"/>
                </a:solidFill>
              </a:rPr>
              <a:t>Beyond</a:t>
            </a:r>
            <a:r>
              <a:rPr lang="es-ES" sz="1200" dirty="0">
                <a:solidFill>
                  <a:schemeClr val="bg2"/>
                </a:solidFill>
              </a:rPr>
              <a:t> LEO, Pasadena, CA, May 2023</a:t>
            </a:r>
            <a:endParaRPr lang="en-US" sz="1200" dirty="0">
              <a:solidFill>
                <a:schemeClr val="bg2"/>
              </a:solidFill>
            </a:endParaRPr>
          </a:p>
        </p:txBody>
      </p:sp>
      <p:sp>
        <p:nvSpPr>
          <p:cNvPr id="5" name="TextBox 4">
            <a:extLst>
              <a:ext uri="{FF2B5EF4-FFF2-40B4-BE49-F238E27FC236}">
                <a16:creationId xmlns:a16="http://schemas.microsoft.com/office/drawing/2014/main" id="{CC00D98B-BF9D-402A-1870-2E7B6DF636E5}"/>
              </a:ext>
            </a:extLst>
          </p:cNvPr>
          <p:cNvSpPr txBox="1"/>
          <p:nvPr/>
        </p:nvSpPr>
        <p:spPr>
          <a:xfrm>
            <a:off x="9966191" y="6048573"/>
            <a:ext cx="1677681" cy="307777"/>
          </a:xfrm>
          <a:prstGeom prst="rect">
            <a:avLst/>
          </a:prstGeom>
          <a:noFill/>
        </p:spPr>
        <p:txBody>
          <a:bodyPr wrap="square" rtlCol="0">
            <a:spAutoFit/>
          </a:bodyPr>
          <a:lstStyle/>
          <a:p>
            <a:r>
              <a:rPr lang="en-US" sz="1400" dirty="0">
                <a:solidFill>
                  <a:schemeClr val="bg2"/>
                </a:solidFill>
                <a:cs typeface="Times New Roman" panose="02020603050405020304" pitchFamily="18" charset="0"/>
              </a:rPr>
              <a:t>(</a:t>
            </a:r>
            <a:r>
              <a:rPr lang="en-US" sz="1400" dirty="0" err="1">
                <a:solidFill>
                  <a:schemeClr val="bg2"/>
                </a:solidFill>
                <a:cs typeface="Times New Roman" panose="02020603050405020304" pitchFamily="18" charset="0"/>
              </a:rPr>
              <a:t>A.Jarry</a:t>
            </a:r>
            <a:r>
              <a:rPr lang="en-US" sz="1400" dirty="0">
                <a:solidFill>
                  <a:schemeClr val="bg2"/>
                </a:solidFill>
                <a:cs typeface="Times New Roman" panose="02020603050405020304" pitchFamily="18" charset="0"/>
              </a:rPr>
              <a:t> et al., 2019)</a:t>
            </a:r>
          </a:p>
        </p:txBody>
      </p:sp>
    </p:spTree>
    <p:extLst>
      <p:ext uri="{BB962C8B-B14F-4D97-AF65-F5344CB8AC3E}">
        <p14:creationId xmlns:p14="http://schemas.microsoft.com/office/powerpoint/2010/main" val="26525079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70426D-E023-442C-8138-F163CA453F20}"/>
              </a:ext>
            </a:extLst>
          </p:cNvPr>
          <p:cNvSpPr>
            <a:spLocks noGrp="1"/>
          </p:cNvSpPr>
          <p:nvPr>
            <p:ph type="title"/>
          </p:nvPr>
        </p:nvSpPr>
        <p:spPr/>
        <p:txBody>
          <a:bodyPr/>
          <a:lstStyle/>
          <a:p>
            <a:r>
              <a:rPr lang="en-US" dirty="0"/>
              <a:t>Water in LEO</a:t>
            </a:r>
          </a:p>
        </p:txBody>
      </p:sp>
      <p:sp>
        <p:nvSpPr>
          <p:cNvPr id="3" name="Content Placeholder 2">
            <a:extLst>
              <a:ext uri="{FF2B5EF4-FFF2-40B4-BE49-F238E27FC236}">
                <a16:creationId xmlns:a16="http://schemas.microsoft.com/office/drawing/2014/main" id="{D72D8190-5917-4E67-A4AF-0592EB3D63BC}"/>
              </a:ext>
            </a:extLst>
          </p:cNvPr>
          <p:cNvSpPr>
            <a:spLocks noGrp="1"/>
          </p:cNvSpPr>
          <p:nvPr>
            <p:ph idx="1"/>
          </p:nvPr>
        </p:nvSpPr>
        <p:spPr>
          <a:xfrm>
            <a:off x="609602" y="1945369"/>
            <a:ext cx="10072742" cy="4463414"/>
          </a:xfrm>
        </p:spPr>
        <p:txBody>
          <a:bodyPr/>
          <a:lstStyle/>
          <a:p>
            <a:r>
              <a:rPr lang="en-US" dirty="0"/>
              <a:t>LEO Conditions</a:t>
            </a:r>
          </a:p>
          <a:p>
            <a:pPr lvl="1"/>
            <a:r>
              <a:rPr lang="en-US" dirty="0"/>
              <a:t>Pressure: 10</a:t>
            </a:r>
            <a:r>
              <a:rPr lang="en-US" baseline="30000" dirty="0"/>
              <a:t>-6 </a:t>
            </a:r>
            <a:r>
              <a:rPr lang="en-US" dirty="0"/>
              <a:t>– 10</a:t>
            </a:r>
            <a:r>
              <a:rPr lang="en-US" baseline="30000" dirty="0"/>
              <a:t>-4 </a:t>
            </a:r>
            <a:r>
              <a:rPr lang="en-US" dirty="0"/>
              <a:t>Pa</a:t>
            </a:r>
          </a:p>
          <a:p>
            <a:pPr lvl="1"/>
            <a:r>
              <a:rPr lang="en-US" dirty="0"/>
              <a:t>Temperature: -65 – +125 ºC</a:t>
            </a:r>
          </a:p>
          <a:p>
            <a:r>
              <a:rPr lang="en-US" dirty="0"/>
              <a:t>What happens to water released?</a:t>
            </a:r>
          </a:p>
          <a:p>
            <a:pPr marL="457200" lvl="1" indent="0">
              <a:buNone/>
            </a:pPr>
            <a:endParaRPr lang="en-US" dirty="0"/>
          </a:p>
          <a:p>
            <a:endParaRPr lang="en-US" dirty="0"/>
          </a:p>
        </p:txBody>
      </p:sp>
      <p:pic>
        <p:nvPicPr>
          <p:cNvPr id="7" name="Picture 6">
            <a:extLst>
              <a:ext uri="{FF2B5EF4-FFF2-40B4-BE49-F238E27FC236}">
                <a16:creationId xmlns:a16="http://schemas.microsoft.com/office/drawing/2014/main" id="{658011ED-80F3-B9DC-9D3B-D49A79A7345F}"/>
              </a:ext>
            </a:extLst>
          </p:cNvPr>
          <p:cNvPicPr>
            <a:picLocks noChangeAspect="1"/>
          </p:cNvPicPr>
          <p:nvPr/>
        </p:nvPicPr>
        <p:blipFill rotWithShape="1">
          <a:blip r:embed="rId3"/>
          <a:srcRect l="6418" t="20018"/>
          <a:stretch/>
        </p:blipFill>
        <p:spPr>
          <a:xfrm>
            <a:off x="7050091" y="1809450"/>
            <a:ext cx="4199606" cy="4563640"/>
          </a:xfrm>
          <a:prstGeom prst="rect">
            <a:avLst/>
          </a:prstGeom>
        </p:spPr>
      </p:pic>
      <p:pic>
        <p:nvPicPr>
          <p:cNvPr id="16" name="Picture 15">
            <a:extLst>
              <a:ext uri="{FF2B5EF4-FFF2-40B4-BE49-F238E27FC236}">
                <a16:creationId xmlns:a16="http://schemas.microsoft.com/office/drawing/2014/main" id="{8E425058-204C-36FD-A381-5E0023EB35A5}"/>
              </a:ext>
            </a:extLst>
          </p:cNvPr>
          <p:cNvPicPr>
            <a:picLocks noChangeAspect="1"/>
          </p:cNvPicPr>
          <p:nvPr/>
        </p:nvPicPr>
        <p:blipFill>
          <a:blip r:embed="rId4"/>
          <a:stretch>
            <a:fillRect/>
          </a:stretch>
        </p:blipFill>
        <p:spPr>
          <a:xfrm>
            <a:off x="1509656" y="4177076"/>
            <a:ext cx="3080386" cy="1926999"/>
          </a:xfrm>
          <a:prstGeom prst="roundRect">
            <a:avLst/>
          </a:prstGeom>
        </p:spPr>
      </p:pic>
      <p:sp>
        <p:nvSpPr>
          <p:cNvPr id="4" name="Footer Placeholder 2">
            <a:extLst>
              <a:ext uri="{FF2B5EF4-FFF2-40B4-BE49-F238E27FC236}">
                <a16:creationId xmlns:a16="http://schemas.microsoft.com/office/drawing/2014/main" id="{E50995D3-5E5F-7EC7-047F-167D035D596E}"/>
              </a:ext>
            </a:extLst>
          </p:cNvPr>
          <p:cNvSpPr txBox="1">
            <a:spLocks/>
          </p:cNvSpPr>
          <p:nvPr/>
        </p:nvSpPr>
        <p:spPr>
          <a:xfrm>
            <a:off x="4038600" y="6356350"/>
            <a:ext cx="41148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s-ES" sz="1200" dirty="0">
                <a:solidFill>
                  <a:schemeClr val="bg2"/>
                </a:solidFill>
              </a:rPr>
              <a:t>ISSC 2023 </a:t>
            </a:r>
            <a:r>
              <a:rPr lang="es-ES" sz="1200" dirty="0" err="1">
                <a:solidFill>
                  <a:schemeClr val="bg2"/>
                </a:solidFill>
              </a:rPr>
              <a:t>Beyond</a:t>
            </a:r>
            <a:r>
              <a:rPr lang="es-ES" sz="1200" dirty="0">
                <a:solidFill>
                  <a:schemeClr val="bg2"/>
                </a:solidFill>
              </a:rPr>
              <a:t> LEO, Pasadena, CA, May 2023</a:t>
            </a:r>
            <a:endParaRPr lang="en-US" sz="1200" dirty="0">
              <a:solidFill>
                <a:schemeClr val="bg2"/>
              </a:solidFill>
            </a:endParaRPr>
          </a:p>
        </p:txBody>
      </p:sp>
      <p:sp>
        <p:nvSpPr>
          <p:cNvPr id="5" name="TextBox 4">
            <a:extLst>
              <a:ext uri="{FF2B5EF4-FFF2-40B4-BE49-F238E27FC236}">
                <a16:creationId xmlns:a16="http://schemas.microsoft.com/office/drawing/2014/main" id="{ACFDD1C6-1D9E-99E4-ABDB-20C9E13E9524}"/>
              </a:ext>
            </a:extLst>
          </p:cNvPr>
          <p:cNvSpPr txBox="1"/>
          <p:nvPr/>
        </p:nvSpPr>
        <p:spPr>
          <a:xfrm>
            <a:off x="8849717" y="6254894"/>
            <a:ext cx="2399980" cy="307777"/>
          </a:xfrm>
          <a:prstGeom prst="rect">
            <a:avLst/>
          </a:prstGeom>
          <a:noFill/>
        </p:spPr>
        <p:txBody>
          <a:bodyPr wrap="square" rtlCol="0">
            <a:spAutoFit/>
          </a:bodyPr>
          <a:lstStyle/>
          <a:p>
            <a:r>
              <a:rPr lang="en-US" sz="1400" dirty="0">
                <a:solidFill>
                  <a:schemeClr val="bg2"/>
                </a:solidFill>
                <a:cs typeface="Times New Roman" panose="02020603050405020304" pitchFamily="18" charset="0"/>
              </a:rPr>
              <a:t>(H. Fuchs &amp; H. </a:t>
            </a:r>
            <a:r>
              <a:rPr lang="en-US" sz="1400" dirty="0" err="1">
                <a:solidFill>
                  <a:schemeClr val="bg2"/>
                </a:solidFill>
                <a:cs typeface="Times New Roman" panose="02020603050405020304" pitchFamily="18" charset="0"/>
              </a:rPr>
              <a:t>Legge</a:t>
            </a:r>
            <a:r>
              <a:rPr lang="en-US" sz="1400" dirty="0">
                <a:solidFill>
                  <a:schemeClr val="bg2"/>
                </a:solidFill>
                <a:cs typeface="Times New Roman" panose="02020603050405020304" pitchFamily="18" charset="0"/>
              </a:rPr>
              <a:t>., 1979)</a:t>
            </a:r>
          </a:p>
        </p:txBody>
      </p:sp>
      <p:sp>
        <p:nvSpPr>
          <p:cNvPr id="6" name="TextBox 5">
            <a:extLst>
              <a:ext uri="{FF2B5EF4-FFF2-40B4-BE49-F238E27FC236}">
                <a16:creationId xmlns:a16="http://schemas.microsoft.com/office/drawing/2014/main" id="{6B7E31CB-FC27-B256-EAD2-58CE886C7B5B}"/>
              </a:ext>
            </a:extLst>
          </p:cNvPr>
          <p:cNvSpPr txBox="1"/>
          <p:nvPr/>
        </p:nvSpPr>
        <p:spPr>
          <a:xfrm>
            <a:off x="1458745" y="6102541"/>
            <a:ext cx="2399980" cy="307777"/>
          </a:xfrm>
          <a:prstGeom prst="rect">
            <a:avLst/>
          </a:prstGeom>
          <a:noFill/>
        </p:spPr>
        <p:txBody>
          <a:bodyPr wrap="square" rtlCol="0">
            <a:spAutoFit/>
          </a:bodyPr>
          <a:lstStyle/>
          <a:p>
            <a:r>
              <a:rPr lang="en-US" sz="1400" dirty="0">
                <a:solidFill>
                  <a:schemeClr val="bg2"/>
                </a:solidFill>
                <a:cs typeface="Times New Roman" panose="02020603050405020304" pitchFamily="18" charset="0"/>
              </a:rPr>
              <a:t>(</a:t>
            </a:r>
            <a:r>
              <a:rPr lang="da-DK" sz="1400" dirty="0">
                <a:solidFill>
                  <a:schemeClr val="bg2"/>
                </a:solidFill>
                <a:cs typeface="Times New Roman" panose="02020603050405020304" pitchFamily="18" charset="0"/>
              </a:rPr>
              <a:t>I. L. Kofsky et al., </a:t>
            </a:r>
            <a:r>
              <a:rPr lang="en-US" sz="1400" dirty="0">
                <a:solidFill>
                  <a:schemeClr val="bg2"/>
                </a:solidFill>
                <a:cs typeface="Times New Roman" panose="02020603050405020304" pitchFamily="18" charset="0"/>
              </a:rPr>
              <a:t>1992)</a:t>
            </a:r>
          </a:p>
        </p:txBody>
      </p:sp>
    </p:spTree>
    <p:extLst>
      <p:ext uri="{BB962C8B-B14F-4D97-AF65-F5344CB8AC3E}">
        <p14:creationId xmlns:p14="http://schemas.microsoft.com/office/powerpoint/2010/main" val="21505524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70426D-E023-442C-8138-F163CA453F20}"/>
              </a:ext>
            </a:extLst>
          </p:cNvPr>
          <p:cNvSpPr>
            <a:spLocks noGrp="1"/>
          </p:cNvSpPr>
          <p:nvPr>
            <p:ph type="title"/>
          </p:nvPr>
        </p:nvSpPr>
        <p:spPr/>
        <p:txBody>
          <a:bodyPr/>
          <a:lstStyle/>
          <a:p>
            <a:r>
              <a:rPr lang="en-US" dirty="0"/>
              <a:t>Momentum Calculations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72D8190-5917-4E67-A4AF-0592EB3D63BC}"/>
                  </a:ext>
                </a:extLst>
              </p:cNvPr>
              <p:cNvSpPr>
                <a:spLocks noGrp="1"/>
              </p:cNvSpPr>
              <p:nvPr>
                <p:ph idx="1"/>
              </p:nvPr>
            </p:nvSpPr>
            <p:spPr>
              <a:xfrm>
                <a:off x="609600" y="1945369"/>
                <a:ext cx="5486399" cy="4463414"/>
              </a:xfrm>
            </p:spPr>
            <p:txBody>
              <a:bodyPr/>
              <a:lstStyle/>
              <a:p>
                <a:r>
                  <a:rPr lang="en-US" dirty="0"/>
                  <a:t>Elastic Collision</a:t>
                </a:r>
              </a:p>
              <a:p>
                <a:pPr lvl="1"/>
                <a:r>
                  <a:rPr lang="en-US" dirty="0"/>
                  <a:t>Kinetic energy and momentum are conserved </a:t>
                </a:r>
              </a:p>
              <a:p>
                <a:pPr marL="914400" lvl="2" indent="0">
                  <a:buNone/>
                </a:pPr>
                <a14:m>
                  <m:oMathPara xmlns:m="http://schemas.openxmlformats.org/officeDocument/2006/math">
                    <m:oMathParaPr>
                      <m:jc m:val="centerGroup"/>
                    </m:oMathParaPr>
                    <m:oMath xmlns:m="http://schemas.openxmlformats.org/officeDocument/2006/math">
                      <m:sSub>
                        <m:sSubPr>
                          <m:ctrlPr>
                            <a:rPr lang="en-US" b="1" i="1" smtClean="0">
                              <a:latin typeface="Cambria Math" panose="02040503050406030204" pitchFamily="18" charset="0"/>
                            </a:rPr>
                          </m:ctrlPr>
                        </m:sSubPr>
                        <m:e>
                          <m:r>
                            <a:rPr lang="en-US" b="1" i="1" smtClean="0">
                              <a:latin typeface="Cambria Math" panose="02040503050406030204" pitchFamily="18" charset="0"/>
                            </a:rPr>
                            <m:t>𝒎</m:t>
                          </m:r>
                        </m:e>
                        <m:sub>
                          <m:r>
                            <a:rPr lang="en-US" b="1" i="1" smtClean="0">
                              <a:latin typeface="Cambria Math" panose="02040503050406030204" pitchFamily="18" charset="0"/>
                            </a:rPr>
                            <m:t>𝑷𝑪𝑴𝑰</m:t>
                          </m:r>
                        </m:sub>
                      </m:sSub>
                      <m:r>
                        <a:rPr lang="en-US" b="1" i="1" smtClean="0">
                          <a:latin typeface="Cambria Math" panose="02040503050406030204" pitchFamily="18" charset="0"/>
                        </a:rPr>
                        <m:t>=</m:t>
                      </m:r>
                      <m:r>
                        <a:rPr lang="en-US" b="1" i="1" smtClean="0">
                          <a:latin typeface="Cambria Math" panose="02040503050406030204" pitchFamily="18" charset="0"/>
                        </a:rPr>
                        <m:t>𝟎</m:t>
                      </m:r>
                      <m:r>
                        <a:rPr lang="en-US" b="1" i="1" smtClean="0">
                          <a:latin typeface="Cambria Math" panose="02040503050406030204" pitchFamily="18" charset="0"/>
                        </a:rPr>
                        <m:t>.</m:t>
                      </m:r>
                      <m:r>
                        <a:rPr lang="en-US" b="1" i="1" smtClean="0">
                          <a:latin typeface="Cambria Math" panose="02040503050406030204" pitchFamily="18" charset="0"/>
                        </a:rPr>
                        <m:t>𝟎𝟎𝟒𝟏</m:t>
                      </m:r>
                      <m:r>
                        <a:rPr lang="en-US" b="1" i="1" smtClean="0">
                          <a:latin typeface="Cambria Math" panose="02040503050406030204" pitchFamily="18" charset="0"/>
                        </a:rPr>
                        <m:t> </m:t>
                      </m:r>
                      <m:r>
                        <a:rPr lang="en-US" b="1" i="1" smtClean="0">
                          <a:latin typeface="Cambria Math" panose="02040503050406030204" pitchFamily="18" charset="0"/>
                        </a:rPr>
                        <m:t>𝒈</m:t>
                      </m:r>
                    </m:oMath>
                  </m:oMathPara>
                </a14:m>
                <a:endParaRPr lang="en-US" b="1" dirty="0"/>
              </a:p>
              <a:p>
                <a:pPr marL="914400" lvl="2" indent="0">
                  <a:buNone/>
                </a:pPr>
                <a14:m>
                  <m:oMathPara xmlns:m="http://schemas.openxmlformats.org/officeDocument/2006/math">
                    <m:oMathParaPr>
                      <m:jc m:val="centerGroup"/>
                    </m:oMathParaPr>
                    <m:oMath xmlns:m="http://schemas.openxmlformats.org/officeDocument/2006/math">
                      <m:sSub>
                        <m:sSubPr>
                          <m:ctrlPr>
                            <a:rPr lang="en-US" b="1" i="1" smtClean="0">
                              <a:latin typeface="Cambria Math" panose="02040503050406030204" pitchFamily="18" charset="0"/>
                            </a:rPr>
                          </m:ctrlPr>
                        </m:sSubPr>
                        <m:e>
                          <m:r>
                            <a:rPr lang="en-US" b="1" i="1" smtClean="0">
                              <a:latin typeface="Cambria Math" panose="02040503050406030204" pitchFamily="18" charset="0"/>
                            </a:rPr>
                            <m:t>𝒗</m:t>
                          </m:r>
                        </m:e>
                        <m:sub>
                          <m:sSub>
                            <m:sSubPr>
                              <m:ctrlPr>
                                <a:rPr lang="en-US" b="1" i="1" smtClean="0">
                                  <a:latin typeface="Cambria Math" panose="02040503050406030204" pitchFamily="18" charset="0"/>
                                </a:rPr>
                              </m:ctrlPr>
                            </m:sSubPr>
                            <m:e>
                              <m:r>
                                <a:rPr lang="en-US" b="1" i="1" smtClean="0">
                                  <a:latin typeface="Cambria Math" panose="02040503050406030204" pitchFamily="18" charset="0"/>
                                </a:rPr>
                                <m:t>𝒇</m:t>
                              </m:r>
                            </m:e>
                            <m:sub>
                              <m:r>
                                <a:rPr lang="en-US" b="1" i="1" smtClean="0">
                                  <a:latin typeface="Cambria Math" panose="02040503050406030204" pitchFamily="18" charset="0"/>
                                </a:rPr>
                                <m:t>𝑷𝑪𝑴𝑰</m:t>
                              </m:r>
                            </m:sub>
                          </m:sSub>
                        </m:sub>
                      </m:sSub>
                      <m:r>
                        <a:rPr lang="en-US" b="1" i="1" smtClean="0">
                          <a:latin typeface="Cambria Math" panose="02040503050406030204" pitchFamily="18" charset="0"/>
                        </a:rPr>
                        <m:t>=</m:t>
                      </m:r>
                      <m:r>
                        <a:rPr lang="en-US" b="1" i="1" smtClean="0">
                          <a:latin typeface="Cambria Math" panose="02040503050406030204" pitchFamily="18" charset="0"/>
                        </a:rPr>
                        <m:t>𝟏𝟓</m:t>
                      </m:r>
                      <m:f>
                        <m:fPr>
                          <m:ctrlPr>
                            <a:rPr lang="en-US" b="1" i="1" smtClean="0">
                              <a:latin typeface="Cambria Math" panose="02040503050406030204" pitchFamily="18" charset="0"/>
                            </a:rPr>
                          </m:ctrlPr>
                        </m:fPr>
                        <m:num>
                          <m:r>
                            <a:rPr lang="en-US" b="1" i="1" smtClean="0">
                              <a:latin typeface="Cambria Math" panose="02040503050406030204" pitchFamily="18" charset="0"/>
                            </a:rPr>
                            <m:t>𝒎</m:t>
                          </m:r>
                        </m:num>
                        <m:den>
                          <m:r>
                            <a:rPr lang="en-US" b="1" i="1" smtClean="0">
                              <a:latin typeface="Cambria Math" panose="02040503050406030204" pitchFamily="18" charset="0"/>
                            </a:rPr>
                            <m:t>𝒔</m:t>
                          </m:r>
                        </m:den>
                      </m:f>
                    </m:oMath>
                  </m:oMathPara>
                </a14:m>
                <a:endParaRPr lang="en-US" b="1" dirty="0"/>
              </a:p>
              <a:p>
                <a:pPr lvl="1"/>
                <a:r>
                  <a:rPr lang="en-US" dirty="0"/>
                  <a:t>About 0.41% of object mass</a:t>
                </a:r>
              </a:p>
              <a:p>
                <a:pPr lvl="1"/>
                <a:endParaRPr lang="en-US" dirty="0"/>
              </a:p>
            </p:txBody>
          </p:sp>
        </mc:Choice>
        <mc:Fallback xmlns="">
          <p:sp>
            <p:nvSpPr>
              <p:cNvPr id="3" name="Content Placeholder 2">
                <a:extLst>
                  <a:ext uri="{FF2B5EF4-FFF2-40B4-BE49-F238E27FC236}">
                    <a16:creationId xmlns:a16="http://schemas.microsoft.com/office/drawing/2014/main" id="{D72D8190-5917-4E67-A4AF-0592EB3D63BC}"/>
                  </a:ext>
                </a:extLst>
              </p:cNvPr>
              <p:cNvSpPr>
                <a:spLocks noGrp="1" noRot="1" noChangeAspect="1" noMove="1" noResize="1" noEditPoints="1" noAdjustHandles="1" noChangeArrowheads="1" noChangeShapeType="1" noTextEdit="1"/>
              </p:cNvSpPr>
              <p:nvPr>
                <p:ph idx="1"/>
              </p:nvPr>
            </p:nvSpPr>
            <p:spPr>
              <a:xfrm>
                <a:off x="609600" y="1945369"/>
                <a:ext cx="5486399" cy="4463414"/>
              </a:xfrm>
              <a:blipFill>
                <a:blip r:embed="rId3"/>
                <a:stretch>
                  <a:fillRect l="-444" t="-1366"/>
                </a:stretch>
              </a:blipFill>
            </p:spPr>
            <p:txBody>
              <a:bodyPr/>
              <a:lstStyle/>
              <a:p>
                <a:r>
                  <a:rPr lang="en-US">
                    <a:noFill/>
                  </a:rPr>
                  <a:t> </a:t>
                </a:r>
              </a:p>
            </p:txBody>
          </p:sp>
        </mc:Fallback>
      </mc:AlternateContent>
      <p:pic>
        <p:nvPicPr>
          <p:cNvPr id="4" name="Picture 3">
            <a:extLst>
              <a:ext uri="{FF2B5EF4-FFF2-40B4-BE49-F238E27FC236}">
                <a16:creationId xmlns:a16="http://schemas.microsoft.com/office/drawing/2014/main" id="{7420206D-7F2B-7682-82AF-603AB2CD25B9}"/>
              </a:ext>
            </a:extLst>
          </p:cNvPr>
          <p:cNvPicPr>
            <a:picLocks noChangeAspect="1"/>
          </p:cNvPicPr>
          <p:nvPr/>
        </p:nvPicPr>
        <p:blipFill>
          <a:blip r:embed="rId4"/>
          <a:stretch>
            <a:fillRect/>
          </a:stretch>
        </p:blipFill>
        <p:spPr>
          <a:xfrm>
            <a:off x="1415736" y="5361654"/>
            <a:ext cx="3846927" cy="690275"/>
          </a:xfrm>
          <a:prstGeom prst="rect">
            <a:avLst/>
          </a:prstGeom>
        </p:spPr>
      </p:pic>
      <p:sp>
        <p:nvSpPr>
          <p:cNvPr id="6" name="Footer Placeholder 2">
            <a:extLst>
              <a:ext uri="{FF2B5EF4-FFF2-40B4-BE49-F238E27FC236}">
                <a16:creationId xmlns:a16="http://schemas.microsoft.com/office/drawing/2014/main" id="{0CC5C1E1-FA23-B3EB-E58F-4E6C40354087}"/>
              </a:ext>
            </a:extLst>
          </p:cNvPr>
          <p:cNvSpPr txBox="1">
            <a:spLocks/>
          </p:cNvSpPr>
          <p:nvPr/>
        </p:nvSpPr>
        <p:spPr>
          <a:xfrm>
            <a:off x="4038600" y="6356350"/>
            <a:ext cx="41148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s-ES" sz="1200" dirty="0">
                <a:solidFill>
                  <a:schemeClr val="bg2"/>
                </a:solidFill>
              </a:rPr>
              <a:t>ISSC 2023 </a:t>
            </a:r>
            <a:r>
              <a:rPr lang="es-ES" sz="1200" dirty="0" err="1">
                <a:solidFill>
                  <a:schemeClr val="bg2"/>
                </a:solidFill>
              </a:rPr>
              <a:t>Beyond</a:t>
            </a:r>
            <a:r>
              <a:rPr lang="es-ES" sz="1200" dirty="0">
                <a:solidFill>
                  <a:schemeClr val="bg2"/>
                </a:solidFill>
              </a:rPr>
              <a:t> LEO, Pasadena, CA, May 2023</a:t>
            </a:r>
            <a:endParaRPr lang="en-US" sz="1200" dirty="0">
              <a:solidFill>
                <a:schemeClr val="bg2"/>
              </a:solidFill>
            </a:endParaRPr>
          </a:p>
        </p:txBody>
      </p:sp>
      <mc:AlternateContent xmlns:mc="http://schemas.openxmlformats.org/markup-compatibility/2006" xmlns:a14="http://schemas.microsoft.com/office/drawing/2010/main">
        <mc:Choice Requires="a14">
          <p:sp>
            <p:nvSpPr>
              <p:cNvPr id="5" name="Content Placeholder 2">
                <a:extLst>
                  <a:ext uri="{FF2B5EF4-FFF2-40B4-BE49-F238E27FC236}">
                    <a16:creationId xmlns:a16="http://schemas.microsoft.com/office/drawing/2014/main" id="{776B8DF5-6A14-F3DD-E17F-CADCB6062B28}"/>
                  </a:ext>
                </a:extLst>
              </p:cNvPr>
              <p:cNvSpPr txBox="1">
                <a:spLocks/>
              </p:cNvSpPr>
              <p:nvPr/>
            </p:nvSpPr>
            <p:spPr bwMode="auto">
              <a:xfrm>
                <a:off x="6200774" y="1945369"/>
                <a:ext cx="5657851" cy="4463414"/>
              </a:xfrm>
              <a:prstGeom prst="rect">
                <a:avLst/>
              </a:prstGeom>
              <a:noFill/>
              <a:ln>
                <a:noFill/>
              </a:ln>
              <a:effectLst/>
              <a:extLst>
                <a:ext uri="{909E8E84-426E-40dd-AFC4-6F175D3DCCD1}">
                  <a14:hiddenFill xmlns="">
                    <a:solidFill>
                      <a:schemeClr val="accent1"/>
                    </a:solidFill>
                  </a14:hiddenFill>
                </a:ext>
                <a:ext uri="{91240B29-F687-4f45-9708-019B960494DF}">
                  <a14:hiddenLine xmlns="" w="9525">
                    <a:solidFill>
                      <a:schemeClr val="tx1"/>
                    </a:solidFill>
                    <a:miter lim="800000"/>
                    <a:headEnd/>
                    <a:tailEnd/>
                  </a14:hiddenLine>
                </a:ext>
                <a:ext uri="{AF507438-7753-43e0-B8FC-AC1667EBCBE1}">
                  <a14:hiddenEffects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SzPct val="60000"/>
                  <a:buFont typeface="Wingdings" pitchFamily="2" charset="2"/>
                  <a:buChar char="l"/>
                  <a:defRPr sz="2800" b="1">
                    <a:solidFill>
                      <a:schemeClr val="bg2"/>
                    </a:solidFill>
                    <a:effectLst/>
                    <a:latin typeface="+mn-lt"/>
                    <a:ea typeface="+mn-ea"/>
                    <a:cs typeface="+mn-cs"/>
                  </a:defRPr>
                </a:lvl1pPr>
                <a:lvl2pPr marL="742950" indent="-285750" algn="l" rtl="0" eaLnBrk="0" fontAlgn="base" hangingPunct="0">
                  <a:spcBef>
                    <a:spcPct val="20000"/>
                  </a:spcBef>
                  <a:spcAft>
                    <a:spcPct val="0"/>
                  </a:spcAft>
                  <a:buClr>
                    <a:schemeClr val="bg2"/>
                  </a:buClr>
                  <a:buSzPct val="50000"/>
                  <a:buFont typeface="Wingdings" pitchFamily="2" charset="2"/>
                  <a:buChar char="n"/>
                  <a:defRPr sz="2800" b="1">
                    <a:solidFill>
                      <a:schemeClr val="bg2"/>
                    </a:solidFill>
                    <a:effectLst/>
                    <a:latin typeface="+mn-lt"/>
                  </a:defRPr>
                </a:lvl2pPr>
                <a:lvl3pPr marL="1143000" indent="-228600" algn="l" rtl="0" eaLnBrk="0" fontAlgn="base" hangingPunct="0">
                  <a:spcBef>
                    <a:spcPct val="20000"/>
                  </a:spcBef>
                  <a:spcAft>
                    <a:spcPct val="0"/>
                  </a:spcAft>
                  <a:buClr>
                    <a:schemeClr val="bg1"/>
                  </a:buClr>
                  <a:buSzPct val="45000"/>
                  <a:buFont typeface="Wingdings" pitchFamily="2" charset="2"/>
                  <a:buChar char="n"/>
                  <a:defRPr sz="2400" b="1">
                    <a:solidFill>
                      <a:schemeClr val="bg2"/>
                    </a:solidFill>
                    <a:effectLst/>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n"/>
                  <a:defRPr sz="2000" b="1">
                    <a:solidFill>
                      <a:schemeClr val="bg2"/>
                    </a:solidFill>
                    <a:effectLst/>
                    <a:latin typeface="+mn-lt"/>
                  </a:defRPr>
                </a:lvl4pPr>
                <a:lvl5pPr marL="2057400" indent="-228600" algn="l" rtl="0" eaLnBrk="0" fontAlgn="base" hangingPunct="0">
                  <a:spcBef>
                    <a:spcPct val="20000"/>
                  </a:spcBef>
                  <a:spcAft>
                    <a:spcPct val="0"/>
                  </a:spcAft>
                  <a:buClr>
                    <a:schemeClr val="hlink"/>
                  </a:buClr>
                  <a:buSzPct val="70000"/>
                  <a:buFont typeface="Wingdings" pitchFamily="2" charset="2"/>
                  <a:buChar char="n"/>
                  <a:defRPr sz="2000" b="1">
                    <a:solidFill>
                      <a:schemeClr val="bg2"/>
                    </a:solidFill>
                    <a:effectLst/>
                    <a:latin typeface="+mn-lt"/>
                  </a:defRPr>
                </a:lvl5pPr>
                <a:lvl6pPr marL="2514600" indent="-228600" algn="l" rtl="0" fontAlgn="base">
                  <a:spcBef>
                    <a:spcPct val="20000"/>
                  </a:spcBef>
                  <a:spcAft>
                    <a:spcPct val="0"/>
                  </a:spcAft>
                  <a:buClr>
                    <a:schemeClr val="hlink"/>
                  </a:buClr>
                  <a:buSzPct val="70000"/>
                  <a:buFont typeface="Wingdings" pitchFamily="2" charset="2"/>
                  <a:buChar char="n"/>
                  <a:defRPr sz="2000" b="1">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b="1">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b="1">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b="1">
                    <a:solidFill>
                      <a:schemeClr val="tx1"/>
                    </a:solidFill>
                    <a:effectLst>
                      <a:outerShdw blurRad="38100" dist="38100" dir="2700000" algn="tl">
                        <a:srgbClr val="000000"/>
                      </a:outerShdw>
                    </a:effectLst>
                    <a:latin typeface="+mn-lt"/>
                  </a:defRPr>
                </a:lvl9pPr>
              </a:lstStyle>
              <a:p>
                <a:r>
                  <a:rPr lang="en-US" kern="0" dirty="0"/>
                  <a:t>Inelastic Collision</a:t>
                </a:r>
              </a:p>
              <a:p>
                <a:pPr lvl="1"/>
                <a:r>
                  <a:rPr lang="en-US" kern="0" dirty="0"/>
                  <a:t>Momentum is conserved, kinetic energy is not</a:t>
                </a:r>
              </a:p>
              <a:p>
                <a:pPr marL="514350" lvl="1" indent="0">
                  <a:buNone/>
                </a:pPr>
                <a14:m>
                  <m:oMathPara xmlns:m="http://schemas.openxmlformats.org/officeDocument/2006/math">
                    <m:oMathParaPr>
                      <m:jc m:val="centerGroup"/>
                    </m:oMathParaPr>
                    <m:oMath xmlns:m="http://schemas.openxmlformats.org/officeDocument/2006/math">
                      <m:sSub>
                        <m:sSubPr>
                          <m:ctrlPr>
                            <a:rPr lang="en-US" sz="2400" i="1" kern="0" smtClean="0">
                              <a:latin typeface="Cambria Math" panose="02040503050406030204" pitchFamily="18" charset="0"/>
                            </a:rPr>
                          </m:ctrlPr>
                        </m:sSubPr>
                        <m:e>
                          <m:r>
                            <a:rPr lang="en-US" sz="2400" i="1" kern="0" smtClean="0">
                              <a:latin typeface="Cambria Math" panose="02040503050406030204" pitchFamily="18" charset="0"/>
                            </a:rPr>
                            <m:t>𝒎</m:t>
                          </m:r>
                        </m:e>
                        <m:sub>
                          <m:r>
                            <a:rPr lang="en-US" sz="2400" i="1" kern="0" smtClean="0">
                              <a:latin typeface="Cambria Math" panose="02040503050406030204" pitchFamily="18" charset="0"/>
                            </a:rPr>
                            <m:t>𝑷𝑪𝑴𝑰</m:t>
                          </m:r>
                        </m:sub>
                      </m:sSub>
                      <m:r>
                        <a:rPr lang="en-US" sz="2400" i="1" kern="0" smtClean="0">
                          <a:latin typeface="Cambria Math" panose="02040503050406030204" pitchFamily="18" charset="0"/>
                        </a:rPr>
                        <m:t>= </m:t>
                      </m:r>
                      <m:f>
                        <m:fPr>
                          <m:ctrlPr>
                            <a:rPr lang="en-US" sz="2400" i="1" kern="0" smtClean="0">
                              <a:latin typeface="Cambria Math" panose="02040503050406030204" pitchFamily="18" charset="0"/>
                            </a:rPr>
                          </m:ctrlPr>
                        </m:fPr>
                        <m:num>
                          <m:sSub>
                            <m:sSubPr>
                              <m:ctrlPr>
                                <a:rPr lang="en-US" sz="2400" i="1" kern="0" smtClean="0">
                                  <a:latin typeface="Cambria Math" panose="02040503050406030204" pitchFamily="18" charset="0"/>
                                </a:rPr>
                              </m:ctrlPr>
                            </m:sSubPr>
                            <m:e>
                              <m:r>
                                <a:rPr lang="en-US" sz="2400" i="1" kern="0" smtClean="0">
                                  <a:latin typeface="Cambria Math" panose="02040503050406030204" pitchFamily="18" charset="0"/>
                                </a:rPr>
                                <m:t>𝒎</m:t>
                              </m:r>
                            </m:e>
                            <m:sub>
                              <m:r>
                                <a:rPr lang="en-US" sz="2400" i="1" kern="0" smtClean="0">
                                  <a:latin typeface="Cambria Math" panose="02040503050406030204" pitchFamily="18" charset="0"/>
                                </a:rPr>
                                <m:t>𝑫</m:t>
                              </m:r>
                            </m:sub>
                          </m:sSub>
                          <m:sSub>
                            <m:sSubPr>
                              <m:ctrlPr>
                                <a:rPr lang="en-US" sz="2400" i="1" kern="0" smtClean="0">
                                  <a:latin typeface="Cambria Math" panose="02040503050406030204" pitchFamily="18" charset="0"/>
                                </a:rPr>
                              </m:ctrlPr>
                            </m:sSubPr>
                            <m:e>
                              <m:sSub>
                                <m:sSubPr>
                                  <m:ctrlPr>
                                    <a:rPr lang="en-US" sz="2400" i="1" kern="0" smtClean="0">
                                      <a:latin typeface="Cambria Math" panose="02040503050406030204" pitchFamily="18" charset="0"/>
                                    </a:rPr>
                                  </m:ctrlPr>
                                </m:sSubPr>
                                <m:e>
                                  <m:r>
                                    <a:rPr lang="en-US" sz="2400" i="1" kern="0" smtClean="0">
                                      <a:latin typeface="Cambria Math" panose="02040503050406030204" pitchFamily="18" charset="0"/>
                                    </a:rPr>
                                    <m:t>𝒗</m:t>
                                  </m:r>
                                </m:e>
                                <m:sub>
                                  <m:r>
                                    <a:rPr lang="en-US" sz="2400" i="1" kern="0" smtClean="0">
                                      <a:latin typeface="Cambria Math" panose="02040503050406030204" pitchFamily="18" charset="0"/>
                                    </a:rPr>
                                    <m:t>𝒊</m:t>
                                  </m:r>
                                </m:sub>
                              </m:sSub>
                            </m:e>
                            <m:sub>
                              <m:r>
                                <a:rPr lang="en-US" sz="2400" i="1" kern="0" smtClean="0">
                                  <a:latin typeface="Cambria Math" panose="02040503050406030204" pitchFamily="18" charset="0"/>
                                </a:rPr>
                                <m:t>𝑫</m:t>
                              </m:r>
                            </m:sub>
                          </m:sSub>
                        </m:num>
                        <m:den>
                          <m:sSub>
                            <m:sSubPr>
                              <m:ctrlPr>
                                <a:rPr lang="en-US" sz="2400" i="1" kern="0" smtClean="0">
                                  <a:latin typeface="Cambria Math" panose="02040503050406030204" pitchFamily="18" charset="0"/>
                                </a:rPr>
                              </m:ctrlPr>
                            </m:sSubPr>
                            <m:e>
                              <m:r>
                                <a:rPr lang="en-US" sz="2400" i="1" kern="0" smtClean="0">
                                  <a:latin typeface="Cambria Math" panose="02040503050406030204" pitchFamily="18" charset="0"/>
                                </a:rPr>
                                <m:t>𝒗</m:t>
                              </m:r>
                            </m:e>
                            <m:sub>
                              <m:r>
                                <a:rPr lang="en-US" sz="2400" i="1" kern="0" smtClean="0">
                                  <a:latin typeface="Cambria Math" panose="02040503050406030204" pitchFamily="18" charset="0"/>
                                </a:rPr>
                                <m:t>𝒇</m:t>
                              </m:r>
                            </m:sub>
                          </m:sSub>
                        </m:den>
                      </m:f>
                      <m:r>
                        <a:rPr lang="en-US" sz="2400" i="1" kern="0" smtClean="0">
                          <a:latin typeface="Cambria Math" panose="02040503050406030204" pitchFamily="18" charset="0"/>
                        </a:rPr>
                        <m:t>−</m:t>
                      </m:r>
                      <m:sSub>
                        <m:sSubPr>
                          <m:ctrlPr>
                            <a:rPr lang="en-US" sz="2400" i="1" kern="0" smtClean="0">
                              <a:latin typeface="Cambria Math" panose="02040503050406030204" pitchFamily="18" charset="0"/>
                            </a:rPr>
                          </m:ctrlPr>
                        </m:sSubPr>
                        <m:e>
                          <m:r>
                            <a:rPr lang="en-US" sz="2400" i="1" kern="0" smtClean="0">
                              <a:latin typeface="Cambria Math" panose="02040503050406030204" pitchFamily="18" charset="0"/>
                            </a:rPr>
                            <m:t>𝒎</m:t>
                          </m:r>
                        </m:e>
                        <m:sub>
                          <m:r>
                            <a:rPr lang="en-US" sz="2400" i="1" kern="0" smtClean="0">
                              <a:latin typeface="Cambria Math" panose="02040503050406030204" pitchFamily="18" charset="0"/>
                            </a:rPr>
                            <m:t>𝑶</m:t>
                          </m:r>
                        </m:sub>
                      </m:sSub>
                      <m:r>
                        <a:rPr lang="en-US" sz="2400" i="1" kern="0" smtClean="0">
                          <a:latin typeface="Cambria Math" panose="02040503050406030204" pitchFamily="18" charset="0"/>
                        </a:rPr>
                        <m:t>=</m:t>
                      </m:r>
                      <m:r>
                        <a:rPr lang="en-US" sz="2400" i="1" kern="0" smtClean="0">
                          <a:latin typeface="Cambria Math" panose="02040503050406030204" pitchFamily="18" charset="0"/>
                        </a:rPr>
                        <m:t>𝟎</m:t>
                      </m:r>
                      <m:r>
                        <a:rPr lang="en-US" sz="2400" i="1" kern="0" smtClean="0">
                          <a:latin typeface="Cambria Math" panose="02040503050406030204" pitchFamily="18" charset="0"/>
                        </a:rPr>
                        <m:t>.</m:t>
                      </m:r>
                      <m:r>
                        <a:rPr lang="en-US" sz="2400" i="1" kern="0" smtClean="0">
                          <a:latin typeface="Cambria Math" panose="02040503050406030204" pitchFamily="18" charset="0"/>
                        </a:rPr>
                        <m:t>𝟎𝟎𝟖𝟐</m:t>
                      </m:r>
                      <m:r>
                        <a:rPr lang="en-US" sz="2400" i="1" kern="0" smtClean="0">
                          <a:latin typeface="Cambria Math" panose="02040503050406030204" pitchFamily="18" charset="0"/>
                        </a:rPr>
                        <m:t> </m:t>
                      </m:r>
                      <m:r>
                        <a:rPr lang="en-US" sz="2400" i="1" kern="0" smtClean="0">
                          <a:latin typeface="Cambria Math" panose="02040503050406030204" pitchFamily="18" charset="0"/>
                        </a:rPr>
                        <m:t>𝒈</m:t>
                      </m:r>
                    </m:oMath>
                  </m:oMathPara>
                </a14:m>
                <a:endParaRPr lang="en-US" sz="2400" kern="0" dirty="0"/>
              </a:p>
              <a:p>
                <a:pPr marL="914400" lvl="2" indent="0">
                  <a:buNone/>
                </a:pPr>
                <a14:m>
                  <m:oMathPara xmlns:m="http://schemas.openxmlformats.org/officeDocument/2006/math">
                    <m:oMathParaPr>
                      <m:jc m:val="centerGroup"/>
                    </m:oMathParaPr>
                    <m:oMath xmlns:m="http://schemas.openxmlformats.org/officeDocument/2006/math">
                      <m:r>
                        <a:rPr lang="en-US" i="1" kern="0" smtClean="0">
                          <a:latin typeface="Cambria Math" panose="02040503050406030204" pitchFamily="18" charset="0"/>
                          <a:ea typeface="Cambria Math" panose="02040503050406030204" pitchFamily="18" charset="0"/>
                        </a:rPr>
                        <m:t>∆</m:t>
                      </m:r>
                      <m:sSub>
                        <m:sSubPr>
                          <m:ctrlPr>
                            <a:rPr lang="en-US" i="1" kern="0" smtClean="0">
                              <a:latin typeface="Cambria Math" panose="02040503050406030204" pitchFamily="18" charset="0"/>
                              <a:ea typeface="Cambria Math" panose="02040503050406030204" pitchFamily="18" charset="0"/>
                            </a:rPr>
                          </m:ctrlPr>
                        </m:sSubPr>
                        <m:e>
                          <m:r>
                            <a:rPr lang="en-US" i="1" kern="0" smtClean="0">
                              <a:latin typeface="Cambria Math" panose="02040503050406030204" pitchFamily="18" charset="0"/>
                              <a:ea typeface="Cambria Math" panose="02040503050406030204" pitchFamily="18" charset="0"/>
                            </a:rPr>
                            <m:t>𝑯</m:t>
                          </m:r>
                        </m:e>
                        <m:sub>
                          <m:r>
                            <a:rPr lang="en-US" i="1" kern="0" smtClean="0">
                              <a:latin typeface="Cambria Math" panose="02040503050406030204" pitchFamily="18" charset="0"/>
                              <a:ea typeface="Cambria Math" panose="02040503050406030204" pitchFamily="18" charset="0"/>
                            </a:rPr>
                            <m:t>𝑷𝑪𝑴𝑰</m:t>
                          </m:r>
                        </m:sub>
                      </m:sSub>
                      <m:r>
                        <a:rPr lang="en-US" i="1" kern="0" smtClean="0">
                          <a:latin typeface="Cambria Math" panose="02040503050406030204" pitchFamily="18" charset="0"/>
                          <a:ea typeface="Cambria Math" panose="02040503050406030204" pitchFamily="18" charset="0"/>
                        </a:rPr>
                        <m:t>=−∆</m:t>
                      </m:r>
                      <m:sSub>
                        <m:sSubPr>
                          <m:ctrlPr>
                            <a:rPr lang="en-US" i="1" kern="0" smtClean="0">
                              <a:latin typeface="Cambria Math" panose="02040503050406030204" pitchFamily="18" charset="0"/>
                              <a:ea typeface="Cambria Math" panose="02040503050406030204" pitchFamily="18" charset="0"/>
                            </a:rPr>
                          </m:ctrlPr>
                        </m:sSubPr>
                        <m:e>
                          <m:r>
                            <a:rPr lang="en-US" i="1" kern="0" smtClean="0">
                              <a:latin typeface="Cambria Math" panose="02040503050406030204" pitchFamily="18" charset="0"/>
                              <a:ea typeface="Cambria Math" panose="02040503050406030204" pitchFamily="18" charset="0"/>
                            </a:rPr>
                            <m:t>𝑬</m:t>
                          </m:r>
                        </m:e>
                        <m:sub>
                          <m:sSub>
                            <m:sSubPr>
                              <m:ctrlPr>
                                <a:rPr lang="en-US" i="1" kern="0" smtClean="0">
                                  <a:latin typeface="Cambria Math" panose="02040503050406030204" pitchFamily="18" charset="0"/>
                                  <a:ea typeface="Cambria Math" panose="02040503050406030204" pitchFamily="18" charset="0"/>
                                </a:rPr>
                              </m:ctrlPr>
                            </m:sSubPr>
                            <m:e>
                              <m:r>
                                <a:rPr lang="en-US" i="1" kern="0" smtClean="0">
                                  <a:latin typeface="Cambria Math" panose="02040503050406030204" pitchFamily="18" charset="0"/>
                                  <a:ea typeface="Cambria Math" panose="02040503050406030204" pitchFamily="18" charset="0"/>
                                </a:rPr>
                                <m:t>𝑲</m:t>
                              </m:r>
                            </m:e>
                            <m:sub>
                              <m:r>
                                <a:rPr lang="en-US" i="1" kern="0" smtClean="0">
                                  <a:latin typeface="Cambria Math" panose="02040503050406030204" pitchFamily="18" charset="0"/>
                                  <a:ea typeface="Cambria Math" panose="02040503050406030204" pitchFamily="18" charset="0"/>
                                </a:rPr>
                                <m:t>𝑫</m:t>
                              </m:r>
                            </m:sub>
                          </m:sSub>
                        </m:sub>
                      </m:sSub>
                      <m:r>
                        <a:rPr lang="en-US" i="1" kern="0" smtClean="0">
                          <a:latin typeface="Cambria Math" panose="02040503050406030204" pitchFamily="18" charset="0"/>
                          <a:ea typeface="Cambria Math" panose="02040503050406030204" pitchFamily="18" charset="0"/>
                        </a:rPr>
                        <m:t>− ∆</m:t>
                      </m:r>
                      <m:sSub>
                        <m:sSubPr>
                          <m:ctrlPr>
                            <a:rPr lang="en-US" i="1" kern="0" smtClean="0">
                              <a:latin typeface="Cambria Math" panose="02040503050406030204" pitchFamily="18" charset="0"/>
                              <a:ea typeface="Cambria Math" panose="02040503050406030204" pitchFamily="18" charset="0"/>
                            </a:rPr>
                          </m:ctrlPr>
                        </m:sSubPr>
                        <m:e>
                          <m:sSub>
                            <m:sSubPr>
                              <m:ctrlPr>
                                <a:rPr lang="en-US" i="1" kern="0" smtClean="0">
                                  <a:latin typeface="Cambria Math" panose="02040503050406030204" pitchFamily="18" charset="0"/>
                                  <a:ea typeface="Cambria Math" panose="02040503050406030204" pitchFamily="18" charset="0"/>
                                </a:rPr>
                              </m:ctrlPr>
                            </m:sSubPr>
                            <m:e>
                              <m:r>
                                <a:rPr lang="en-US" i="1" kern="0" smtClean="0">
                                  <a:latin typeface="Cambria Math" panose="02040503050406030204" pitchFamily="18" charset="0"/>
                                  <a:ea typeface="Cambria Math" panose="02040503050406030204" pitchFamily="18" charset="0"/>
                                </a:rPr>
                                <m:t>𝑬</m:t>
                              </m:r>
                            </m:e>
                            <m:sub>
                              <m:r>
                                <a:rPr lang="en-US" i="1" kern="0" smtClean="0">
                                  <a:latin typeface="Cambria Math" panose="02040503050406030204" pitchFamily="18" charset="0"/>
                                  <a:ea typeface="Cambria Math" panose="02040503050406030204" pitchFamily="18" charset="0"/>
                                </a:rPr>
                                <m:t>𝑲</m:t>
                              </m:r>
                            </m:sub>
                          </m:sSub>
                        </m:e>
                        <m:sub>
                          <m:r>
                            <a:rPr lang="en-US" i="1" kern="0" smtClean="0">
                              <a:latin typeface="Cambria Math" panose="02040503050406030204" pitchFamily="18" charset="0"/>
                              <a:ea typeface="Cambria Math" panose="02040503050406030204" pitchFamily="18" charset="0"/>
                            </a:rPr>
                            <m:t>𝑷𝑪𝑴𝑰</m:t>
                          </m:r>
                        </m:sub>
                      </m:sSub>
                      <m:r>
                        <a:rPr lang="en-US" i="1" kern="0" smtClean="0">
                          <a:latin typeface="Cambria Math" panose="02040503050406030204" pitchFamily="18" charset="0"/>
                          <a:ea typeface="Cambria Math" panose="02040503050406030204" pitchFamily="18" charset="0"/>
                        </a:rPr>
                        <m:t>=</m:t>
                      </m:r>
                      <m:r>
                        <a:rPr lang="en-US" i="1" kern="0" smtClean="0">
                          <a:latin typeface="Cambria Math" panose="02040503050406030204" pitchFamily="18" charset="0"/>
                          <a:ea typeface="Cambria Math" panose="02040503050406030204" pitchFamily="18" charset="0"/>
                        </a:rPr>
                        <m:t>𝟎</m:t>
                      </m:r>
                      <m:r>
                        <a:rPr lang="en-US" i="1" kern="0" smtClean="0">
                          <a:latin typeface="Cambria Math" panose="02040503050406030204" pitchFamily="18" charset="0"/>
                          <a:ea typeface="Cambria Math" panose="02040503050406030204" pitchFamily="18" charset="0"/>
                        </a:rPr>
                        <m:t>.</m:t>
                      </m:r>
                      <m:r>
                        <a:rPr lang="en-US" i="1" kern="0" smtClean="0">
                          <a:latin typeface="Cambria Math" panose="02040503050406030204" pitchFamily="18" charset="0"/>
                          <a:ea typeface="Cambria Math" panose="02040503050406030204" pitchFamily="18" charset="0"/>
                        </a:rPr>
                        <m:t>𝟐𝟑</m:t>
                      </m:r>
                      <m:r>
                        <a:rPr lang="en-US" i="1" kern="0" smtClean="0">
                          <a:latin typeface="Cambria Math" panose="02040503050406030204" pitchFamily="18" charset="0"/>
                          <a:ea typeface="Cambria Math" panose="02040503050406030204" pitchFamily="18" charset="0"/>
                        </a:rPr>
                        <m:t> </m:t>
                      </m:r>
                      <m:r>
                        <a:rPr lang="en-US" i="1" kern="0" smtClean="0">
                          <a:latin typeface="Cambria Math" panose="02040503050406030204" pitchFamily="18" charset="0"/>
                          <a:ea typeface="Cambria Math" panose="02040503050406030204" pitchFamily="18" charset="0"/>
                        </a:rPr>
                        <m:t>𝒌𝑱</m:t>
                      </m:r>
                    </m:oMath>
                  </m:oMathPara>
                </a14:m>
                <a:endParaRPr lang="en-US" kern="0" dirty="0">
                  <a:ea typeface="Cambria Math" panose="02040503050406030204" pitchFamily="18" charset="0"/>
                </a:endParaRPr>
              </a:p>
            </p:txBody>
          </p:sp>
        </mc:Choice>
        <mc:Fallback xmlns="">
          <p:sp>
            <p:nvSpPr>
              <p:cNvPr id="5" name="Content Placeholder 2">
                <a:extLst>
                  <a:ext uri="{FF2B5EF4-FFF2-40B4-BE49-F238E27FC236}">
                    <a16:creationId xmlns:a16="http://schemas.microsoft.com/office/drawing/2014/main" id="{776B8DF5-6A14-F3DD-E17F-CADCB6062B28}"/>
                  </a:ext>
                </a:extLst>
              </p:cNvPr>
              <p:cNvSpPr txBox="1">
                <a:spLocks noRot="1" noChangeAspect="1" noMove="1" noResize="1" noEditPoints="1" noAdjustHandles="1" noChangeArrowheads="1" noChangeShapeType="1" noTextEdit="1"/>
              </p:cNvSpPr>
              <p:nvPr/>
            </p:nvSpPr>
            <p:spPr bwMode="auto">
              <a:xfrm>
                <a:off x="6200774" y="1945369"/>
                <a:ext cx="5657851" cy="4463414"/>
              </a:xfrm>
              <a:prstGeom prst="rect">
                <a:avLst/>
              </a:prstGeom>
              <a:blipFill>
                <a:blip r:embed="rId5"/>
                <a:stretch>
                  <a:fillRect l="-431" t="-1366"/>
                </a:stretch>
              </a:blip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r>
                  <a:rPr lang="en-US">
                    <a:noFill/>
                  </a:rPr>
                  <a:t> </a:t>
                </a:r>
              </a:p>
            </p:txBody>
          </p:sp>
        </mc:Fallback>
      </mc:AlternateContent>
      <p:pic>
        <p:nvPicPr>
          <p:cNvPr id="7" name="Picture 6">
            <a:extLst>
              <a:ext uri="{FF2B5EF4-FFF2-40B4-BE49-F238E27FC236}">
                <a16:creationId xmlns:a16="http://schemas.microsoft.com/office/drawing/2014/main" id="{A9A2BE70-4BA7-F3A4-0D54-1BA66671545F}"/>
              </a:ext>
            </a:extLst>
          </p:cNvPr>
          <p:cNvPicPr>
            <a:picLocks noChangeAspect="1"/>
          </p:cNvPicPr>
          <p:nvPr/>
        </p:nvPicPr>
        <p:blipFill>
          <a:blip r:embed="rId6"/>
          <a:stretch>
            <a:fillRect/>
          </a:stretch>
        </p:blipFill>
        <p:spPr>
          <a:xfrm>
            <a:off x="7238232" y="5526816"/>
            <a:ext cx="3715518" cy="754196"/>
          </a:xfrm>
          <a:prstGeom prst="rect">
            <a:avLst/>
          </a:prstGeom>
        </p:spPr>
      </p:pic>
    </p:spTree>
    <p:extLst>
      <p:ext uri="{BB962C8B-B14F-4D97-AF65-F5344CB8AC3E}">
        <p14:creationId xmlns:p14="http://schemas.microsoft.com/office/powerpoint/2010/main" val="22010203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7878C0-32CB-F676-55EB-0492B56A4AFF}"/>
              </a:ext>
            </a:extLst>
          </p:cNvPr>
          <p:cNvSpPr>
            <a:spLocks noGrp="1"/>
          </p:cNvSpPr>
          <p:nvPr>
            <p:ph type="title"/>
          </p:nvPr>
        </p:nvSpPr>
        <p:spPr/>
        <p:txBody>
          <a:bodyPr/>
          <a:lstStyle/>
          <a:p>
            <a:r>
              <a:rPr lang="en-US" dirty="0"/>
              <a:t>Momentum Results</a:t>
            </a:r>
          </a:p>
        </p:txBody>
      </p:sp>
      <p:sp>
        <p:nvSpPr>
          <p:cNvPr id="3" name="Content Placeholder 2">
            <a:extLst>
              <a:ext uri="{FF2B5EF4-FFF2-40B4-BE49-F238E27FC236}">
                <a16:creationId xmlns:a16="http://schemas.microsoft.com/office/drawing/2014/main" id="{73965BC1-3E01-E386-7DF5-90899B61557B}"/>
              </a:ext>
            </a:extLst>
          </p:cNvPr>
          <p:cNvSpPr>
            <a:spLocks noGrp="1"/>
          </p:cNvSpPr>
          <p:nvPr>
            <p:ph idx="1"/>
          </p:nvPr>
        </p:nvSpPr>
        <p:spPr>
          <a:xfrm>
            <a:off x="609600" y="1945369"/>
            <a:ext cx="11109820" cy="4463414"/>
          </a:xfrm>
        </p:spPr>
        <p:txBody>
          <a:bodyPr/>
          <a:lstStyle/>
          <a:p>
            <a:r>
              <a:rPr lang="en-US" dirty="0"/>
              <a:t>Mass range of PCMI required for a PAM-D debris </a:t>
            </a:r>
          </a:p>
          <a:p>
            <a:pPr lvl="1"/>
            <a:r>
              <a:rPr lang="en-US" dirty="0">
                <a:solidFill>
                  <a:schemeClr val="tx2">
                    <a:lumMod val="50000"/>
                  </a:schemeClr>
                </a:solidFill>
              </a:rPr>
              <a:t>0.45 - 0.90 kg </a:t>
            </a:r>
            <a:r>
              <a:rPr lang="en-US" dirty="0"/>
              <a:t>or 1.0 - 2.0 </a:t>
            </a:r>
            <a:r>
              <a:rPr lang="en-US" dirty="0" err="1"/>
              <a:t>lbs</a:t>
            </a:r>
            <a:endParaRPr lang="en-US" dirty="0"/>
          </a:p>
          <a:p>
            <a:r>
              <a:rPr lang="en-US" dirty="0"/>
              <a:t>If the maximum amount of kinematic heat was applied to the PCMI</a:t>
            </a:r>
          </a:p>
          <a:p>
            <a:pPr lvl="1"/>
            <a:r>
              <a:rPr lang="en-US" dirty="0"/>
              <a:t>PCMI would not disassociate</a:t>
            </a:r>
          </a:p>
          <a:p>
            <a:pPr lvl="1"/>
            <a:r>
              <a:rPr lang="en-US" dirty="0"/>
              <a:t>Concept is therefore feasible</a:t>
            </a:r>
          </a:p>
          <a:p>
            <a:pPr lvl="1"/>
            <a:endParaRPr lang="en-US" dirty="0"/>
          </a:p>
        </p:txBody>
      </p:sp>
      <p:pic>
        <p:nvPicPr>
          <p:cNvPr id="7" name="Picture 6">
            <a:extLst>
              <a:ext uri="{FF2B5EF4-FFF2-40B4-BE49-F238E27FC236}">
                <a16:creationId xmlns:a16="http://schemas.microsoft.com/office/drawing/2014/main" id="{6729F1AD-A910-1530-74E9-F2E6724908E4}"/>
              </a:ext>
            </a:extLst>
          </p:cNvPr>
          <p:cNvPicPr>
            <a:picLocks noChangeAspect="1"/>
          </p:cNvPicPr>
          <p:nvPr/>
        </p:nvPicPr>
        <p:blipFill rotWithShape="1">
          <a:blip r:embed="rId3"/>
          <a:srcRect l="18632" r="61457"/>
          <a:stretch/>
        </p:blipFill>
        <p:spPr>
          <a:xfrm rot="19695818">
            <a:off x="6924543" y="4118010"/>
            <a:ext cx="2032055" cy="2071620"/>
          </a:xfrm>
          <a:prstGeom prst="rect">
            <a:avLst/>
          </a:prstGeom>
        </p:spPr>
      </p:pic>
      <p:pic>
        <p:nvPicPr>
          <p:cNvPr id="9" name="Graphic 8" descr="Badge Tick1 with solid fill">
            <a:extLst>
              <a:ext uri="{FF2B5EF4-FFF2-40B4-BE49-F238E27FC236}">
                <a16:creationId xmlns:a16="http://schemas.microsoft.com/office/drawing/2014/main" id="{2209DBC9-D475-EB4A-D582-D454ED4FEE2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856680" y="3891179"/>
            <a:ext cx="1352414" cy="1352414"/>
          </a:xfrm>
          <a:prstGeom prst="rect">
            <a:avLst/>
          </a:prstGeom>
        </p:spPr>
      </p:pic>
      <p:sp>
        <p:nvSpPr>
          <p:cNvPr id="5" name="Footer Placeholder 2">
            <a:extLst>
              <a:ext uri="{FF2B5EF4-FFF2-40B4-BE49-F238E27FC236}">
                <a16:creationId xmlns:a16="http://schemas.microsoft.com/office/drawing/2014/main" id="{68AD4394-F0B2-D6DC-1C0D-B7B320EE120C}"/>
              </a:ext>
            </a:extLst>
          </p:cNvPr>
          <p:cNvSpPr txBox="1">
            <a:spLocks/>
          </p:cNvSpPr>
          <p:nvPr/>
        </p:nvSpPr>
        <p:spPr>
          <a:xfrm>
            <a:off x="4038600" y="6356350"/>
            <a:ext cx="41148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s-ES" sz="1200" dirty="0">
                <a:solidFill>
                  <a:schemeClr val="bg2"/>
                </a:solidFill>
              </a:rPr>
              <a:t>ISSC 2023 </a:t>
            </a:r>
            <a:r>
              <a:rPr lang="es-ES" sz="1200" dirty="0" err="1">
                <a:solidFill>
                  <a:schemeClr val="bg2"/>
                </a:solidFill>
              </a:rPr>
              <a:t>Beyond</a:t>
            </a:r>
            <a:r>
              <a:rPr lang="es-ES" sz="1200" dirty="0">
                <a:solidFill>
                  <a:schemeClr val="bg2"/>
                </a:solidFill>
              </a:rPr>
              <a:t> LEO, Pasadena, CA, May 2023</a:t>
            </a:r>
            <a:endParaRPr lang="en-US" sz="1200" dirty="0">
              <a:solidFill>
                <a:schemeClr val="bg2"/>
              </a:solidFill>
            </a:endParaRPr>
          </a:p>
        </p:txBody>
      </p:sp>
    </p:spTree>
    <p:extLst>
      <p:ext uri="{BB962C8B-B14F-4D97-AF65-F5344CB8AC3E}">
        <p14:creationId xmlns:p14="http://schemas.microsoft.com/office/powerpoint/2010/main" val="15555376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70426D-E023-442C-8138-F163CA453F20}"/>
              </a:ext>
            </a:extLst>
          </p:cNvPr>
          <p:cNvSpPr>
            <a:spLocks noGrp="1"/>
          </p:cNvSpPr>
          <p:nvPr>
            <p:ph type="title"/>
          </p:nvPr>
        </p:nvSpPr>
        <p:spPr/>
        <p:txBody>
          <a:bodyPr/>
          <a:lstStyle/>
          <a:p>
            <a:r>
              <a:rPr lang="en-US" dirty="0"/>
              <a:t>Drag Calculations</a:t>
            </a:r>
          </a:p>
        </p:txBody>
      </p:sp>
      <p:sp>
        <p:nvSpPr>
          <p:cNvPr id="4" name="AutoShape 2" descr="Image of shapes">
            <a:extLst>
              <a:ext uri="{FF2B5EF4-FFF2-40B4-BE49-F238E27FC236}">
                <a16:creationId xmlns:a16="http://schemas.microsoft.com/office/drawing/2014/main" id="{167E3A86-3DB2-DF0E-CFE8-08CCE63B4E95}"/>
              </a:ext>
            </a:extLst>
          </p:cNvPr>
          <p:cNvSpPr>
            <a:spLocks noChangeAspect="1" noChangeArrowheads="1"/>
          </p:cNvSpPr>
          <p:nvPr/>
        </p:nvSpPr>
        <p:spPr bwMode="auto">
          <a:xfrm>
            <a:off x="3238500" y="1657350"/>
            <a:ext cx="5715000" cy="35433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Footer Placeholder 2">
            <a:extLst>
              <a:ext uri="{FF2B5EF4-FFF2-40B4-BE49-F238E27FC236}">
                <a16:creationId xmlns:a16="http://schemas.microsoft.com/office/drawing/2014/main" id="{4019B403-D207-D8BF-BF25-18828E7C0F8A}"/>
              </a:ext>
            </a:extLst>
          </p:cNvPr>
          <p:cNvSpPr txBox="1">
            <a:spLocks/>
          </p:cNvSpPr>
          <p:nvPr/>
        </p:nvSpPr>
        <p:spPr>
          <a:xfrm>
            <a:off x="4038600" y="6356350"/>
            <a:ext cx="41148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s-ES" sz="1200" dirty="0">
                <a:solidFill>
                  <a:schemeClr val="bg2"/>
                </a:solidFill>
              </a:rPr>
              <a:t>ISSC 2023 </a:t>
            </a:r>
            <a:r>
              <a:rPr lang="es-ES" sz="1200" dirty="0" err="1">
                <a:solidFill>
                  <a:schemeClr val="bg2"/>
                </a:solidFill>
              </a:rPr>
              <a:t>Beyond</a:t>
            </a:r>
            <a:r>
              <a:rPr lang="es-ES" sz="1200" dirty="0">
                <a:solidFill>
                  <a:schemeClr val="bg2"/>
                </a:solidFill>
              </a:rPr>
              <a:t> LEO, Pasadena, CA, May 2023</a:t>
            </a:r>
            <a:endParaRPr lang="en-US" sz="1200" dirty="0">
              <a:solidFill>
                <a:schemeClr val="bg2"/>
              </a:solidFill>
            </a:endParaRPr>
          </a:p>
        </p:txBody>
      </p:sp>
      <mc:AlternateContent xmlns:mc="http://schemas.openxmlformats.org/markup-compatibility/2006" xmlns:a14="http://schemas.microsoft.com/office/drawing/2010/main">
        <mc:Choice Requires="a14">
          <p:sp>
            <p:nvSpPr>
              <p:cNvPr id="5" name="Content Placeholder 2">
                <a:extLst>
                  <a:ext uri="{FF2B5EF4-FFF2-40B4-BE49-F238E27FC236}">
                    <a16:creationId xmlns:a16="http://schemas.microsoft.com/office/drawing/2014/main" id="{5DAA4E74-6025-615B-FF9E-123F7C4F5B59}"/>
                  </a:ext>
                </a:extLst>
              </p:cNvPr>
              <p:cNvSpPr txBox="1">
                <a:spLocks/>
              </p:cNvSpPr>
              <p:nvPr/>
            </p:nvSpPr>
            <p:spPr bwMode="auto">
              <a:xfrm>
                <a:off x="609600" y="1858058"/>
                <a:ext cx="6846200" cy="4498292"/>
              </a:xfrm>
              <a:prstGeom prst="rect">
                <a:avLst/>
              </a:prstGeom>
              <a:noFill/>
              <a:ln>
                <a:noFill/>
              </a:ln>
              <a:effectLst/>
              <a:extLst>
                <a:ext uri="{909E8E84-426E-40dd-AFC4-6F175D3DCCD1}">
                  <a14:hiddenFill xmlns="">
                    <a:solidFill>
                      <a:schemeClr val="accent1"/>
                    </a:solidFill>
                  </a14:hiddenFill>
                </a:ext>
                <a:ext uri="{91240B29-F687-4f45-9708-019B960494DF}">
                  <a14:hiddenLine xmlns="" w="9525">
                    <a:solidFill>
                      <a:schemeClr val="tx1"/>
                    </a:solidFill>
                    <a:miter lim="800000"/>
                    <a:headEnd/>
                    <a:tailEnd/>
                  </a14:hiddenLine>
                </a:ext>
                <a:ext uri="{AF507438-7753-43e0-B8FC-AC1667EBCBE1}">
                  <a14:hiddenEffects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SzPct val="60000"/>
                  <a:buFont typeface="Wingdings" pitchFamily="2" charset="2"/>
                  <a:buChar char="l"/>
                  <a:defRPr sz="2800" b="1">
                    <a:solidFill>
                      <a:schemeClr val="bg2"/>
                    </a:solidFill>
                    <a:effectLst/>
                    <a:latin typeface="+mn-lt"/>
                    <a:ea typeface="+mn-ea"/>
                    <a:cs typeface="+mn-cs"/>
                  </a:defRPr>
                </a:lvl1pPr>
                <a:lvl2pPr marL="742950" indent="-285750" algn="l" rtl="0" eaLnBrk="0" fontAlgn="base" hangingPunct="0">
                  <a:spcBef>
                    <a:spcPct val="20000"/>
                  </a:spcBef>
                  <a:spcAft>
                    <a:spcPct val="0"/>
                  </a:spcAft>
                  <a:buClr>
                    <a:schemeClr val="bg2"/>
                  </a:buClr>
                  <a:buSzPct val="50000"/>
                  <a:buFont typeface="Wingdings" pitchFamily="2" charset="2"/>
                  <a:buChar char="n"/>
                  <a:defRPr sz="2800" b="1">
                    <a:solidFill>
                      <a:schemeClr val="bg2"/>
                    </a:solidFill>
                    <a:effectLst/>
                    <a:latin typeface="+mn-lt"/>
                  </a:defRPr>
                </a:lvl2pPr>
                <a:lvl3pPr marL="1143000" indent="-228600" algn="l" rtl="0" eaLnBrk="0" fontAlgn="base" hangingPunct="0">
                  <a:spcBef>
                    <a:spcPct val="20000"/>
                  </a:spcBef>
                  <a:spcAft>
                    <a:spcPct val="0"/>
                  </a:spcAft>
                  <a:buClr>
                    <a:schemeClr val="bg1"/>
                  </a:buClr>
                  <a:buSzPct val="45000"/>
                  <a:buFont typeface="Wingdings" pitchFamily="2" charset="2"/>
                  <a:buChar char="n"/>
                  <a:defRPr sz="2400" b="1">
                    <a:solidFill>
                      <a:schemeClr val="bg2"/>
                    </a:solidFill>
                    <a:effectLst/>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n"/>
                  <a:defRPr sz="2000" b="1">
                    <a:solidFill>
                      <a:schemeClr val="bg2"/>
                    </a:solidFill>
                    <a:effectLst/>
                    <a:latin typeface="+mn-lt"/>
                  </a:defRPr>
                </a:lvl4pPr>
                <a:lvl5pPr marL="2057400" indent="-228600" algn="l" rtl="0" eaLnBrk="0" fontAlgn="base" hangingPunct="0">
                  <a:spcBef>
                    <a:spcPct val="20000"/>
                  </a:spcBef>
                  <a:spcAft>
                    <a:spcPct val="0"/>
                  </a:spcAft>
                  <a:buClr>
                    <a:schemeClr val="hlink"/>
                  </a:buClr>
                  <a:buSzPct val="70000"/>
                  <a:buFont typeface="Wingdings" pitchFamily="2" charset="2"/>
                  <a:buChar char="n"/>
                  <a:defRPr sz="2000" b="1">
                    <a:solidFill>
                      <a:schemeClr val="bg2"/>
                    </a:solidFill>
                    <a:effectLst/>
                    <a:latin typeface="+mn-lt"/>
                  </a:defRPr>
                </a:lvl5pPr>
                <a:lvl6pPr marL="2514600" indent="-228600" algn="l" rtl="0" fontAlgn="base">
                  <a:spcBef>
                    <a:spcPct val="20000"/>
                  </a:spcBef>
                  <a:spcAft>
                    <a:spcPct val="0"/>
                  </a:spcAft>
                  <a:buClr>
                    <a:schemeClr val="hlink"/>
                  </a:buClr>
                  <a:buSzPct val="70000"/>
                  <a:buFont typeface="Wingdings" pitchFamily="2" charset="2"/>
                  <a:buChar char="n"/>
                  <a:defRPr sz="2000" b="1">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b="1">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b="1">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b="1">
                    <a:solidFill>
                      <a:schemeClr val="tx1"/>
                    </a:solidFill>
                    <a:effectLst>
                      <a:outerShdw blurRad="38100" dist="38100" dir="2700000" algn="tl">
                        <a:srgbClr val="000000"/>
                      </a:outerShdw>
                    </a:effectLst>
                    <a:latin typeface="+mn-lt"/>
                  </a:defRPr>
                </a:lvl9pPr>
              </a:lstStyle>
              <a:p>
                <a:r>
                  <a:rPr lang="en-US" kern="0" dirty="0"/>
                  <a:t>Braking velocity equation</a:t>
                </a:r>
              </a:p>
              <a:p>
                <a:pPr marL="457200" lvl="1" indent="0">
                  <a:buNone/>
                </a:pPr>
                <a14:m>
                  <m:oMathPara xmlns:m="http://schemas.openxmlformats.org/officeDocument/2006/math">
                    <m:oMathParaPr>
                      <m:jc m:val="centerGroup"/>
                    </m:oMathParaPr>
                    <m:oMath xmlns:m="http://schemas.openxmlformats.org/officeDocument/2006/math">
                      <m:r>
                        <a:rPr lang="en-US" i="1" kern="0" smtClean="0">
                          <a:latin typeface="Cambria Math" panose="02040503050406030204" pitchFamily="18" charset="0"/>
                          <a:ea typeface="Cambria Math" panose="02040503050406030204" pitchFamily="18" charset="0"/>
                        </a:rPr>
                        <m:t>∆</m:t>
                      </m:r>
                      <m:sSub>
                        <m:sSubPr>
                          <m:ctrlPr>
                            <a:rPr lang="en-US" i="1" kern="0" smtClean="0">
                              <a:latin typeface="Cambria Math" panose="02040503050406030204" pitchFamily="18" charset="0"/>
                              <a:ea typeface="Cambria Math" panose="02040503050406030204" pitchFamily="18" charset="0"/>
                            </a:rPr>
                          </m:ctrlPr>
                        </m:sSubPr>
                        <m:e>
                          <m:r>
                            <a:rPr lang="en-US" i="1" kern="0" smtClean="0">
                              <a:latin typeface="Cambria Math" panose="02040503050406030204" pitchFamily="18" charset="0"/>
                              <a:ea typeface="Cambria Math" panose="02040503050406030204" pitchFamily="18" charset="0"/>
                            </a:rPr>
                            <m:t>𝒗</m:t>
                          </m:r>
                        </m:e>
                        <m:sub>
                          <m:r>
                            <a:rPr lang="en-US" i="1" kern="0" smtClean="0">
                              <a:latin typeface="Cambria Math" panose="02040503050406030204" pitchFamily="18" charset="0"/>
                              <a:ea typeface="Cambria Math" panose="02040503050406030204" pitchFamily="18" charset="0"/>
                            </a:rPr>
                            <m:t>𝒃𝒓𝒂𝒌𝒊𝒏𝒈</m:t>
                          </m:r>
                        </m:sub>
                      </m:sSub>
                      <m:r>
                        <a:rPr lang="en-US" i="1" kern="0" smtClean="0">
                          <a:latin typeface="Cambria Math" panose="02040503050406030204" pitchFamily="18" charset="0"/>
                          <a:ea typeface="Cambria Math" panose="02040503050406030204" pitchFamily="18" charset="0"/>
                        </a:rPr>
                        <m:t>=</m:t>
                      </m:r>
                      <m:f>
                        <m:fPr>
                          <m:ctrlPr>
                            <a:rPr lang="en-US" i="1" kern="0" smtClean="0">
                              <a:latin typeface="Cambria Math" panose="02040503050406030204" pitchFamily="18" charset="0"/>
                              <a:ea typeface="Cambria Math" panose="02040503050406030204" pitchFamily="18" charset="0"/>
                            </a:rPr>
                          </m:ctrlPr>
                        </m:fPr>
                        <m:num>
                          <m:r>
                            <a:rPr lang="en-US" i="1" kern="0" smtClean="0">
                              <a:latin typeface="Cambria Math" panose="02040503050406030204" pitchFamily="18" charset="0"/>
                              <a:ea typeface="Cambria Math" panose="02040503050406030204" pitchFamily="18" charset="0"/>
                            </a:rPr>
                            <m:t>𝟏</m:t>
                          </m:r>
                        </m:num>
                        <m:den>
                          <m:r>
                            <a:rPr lang="en-US" i="1" kern="0" smtClean="0">
                              <a:latin typeface="Cambria Math" panose="02040503050406030204" pitchFamily="18" charset="0"/>
                              <a:ea typeface="Cambria Math" panose="02040503050406030204" pitchFamily="18" charset="0"/>
                            </a:rPr>
                            <m:t>𝑴</m:t>
                          </m:r>
                        </m:den>
                      </m:f>
                      <m:r>
                        <a:rPr lang="en-US" i="1" kern="0" smtClean="0">
                          <a:latin typeface="Cambria Math" panose="02040503050406030204" pitchFamily="18" charset="0"/>
                          <a:ea typeface="Cambria Math" panose="02040503050406030204" pitchFamily="18" charset="0"/>
                        </a:rPr>
                        <m:t>𝑺</m:t>
                      </m:r>
                      <m:sSub>
                        <m:sSubPr>
                          <m:ctrlPr>
                            <a:rPr lang="en-US" i="1" kern="0" smtClean="0">
                              <a:latin typeface="Cambria Math" panose="02040503050406030204" pitchFamily="18" charset="0"/>
                              <a:ea typeface="Cambria Math" panose="02040503050406030204" pitchFamily="18" charset="0"/>
                            </a:rPr>
                          </m:ctrlPr>
                        </m:sSubPr>
                        <m:e>
                          <m:r>
                            <a:rPr lang="en-US" i="1" kern="0" smtClean="0">
                              <a:latin typeface="Cambria Math" panose="02040503050406030204" pitchFamily="18" charset="0"/>
                              <a:ea typeface="Cambria Math" panose="02040503050406030204" pitchFamily="18" charset="0"/>
                            </a:rPr>
                            <m:t>𝑪</m:t>
                          </m:r>
                        </m:e>
                        <m:sub>
                          <m:r>
                            <a:rPr lang="en-US" i="1" kern="0" smtClean="0">
                              <a:latin typeface="Cambria Math" panose="02040503050406030204" pitchFamily="18" charset="0"/>
                              <a:ea typeface="Cambria Math" panose="02040503050406030204" pitchFamily="18" charset="0"/>
                            </a:rPr>
                            <m:t>𝒅</m:t>
                          </m:r>
                        </m:sub>
                      </m:sSub>
                      <m:f>
                        <m:fPr>
                          <m:ctrlPr>
                            <a:rPr lang="en-US" i="1" kern="0" smtClean="0">
                              <a:latin typeface="Cambria Math" panose="02040503050406030204" pitchFamily="18" charset="0"/>
                              <a:ea typeface="Cambria Math" panose="02040503050406030204" pitchFamily="18" charset="0"/>
                            </a:rPr>
                          </m:ctrlPr>
                        </m:fPr>
                        <m:num>
                          <m:r>
                            <a:rPr lang="en-US" i="1" kern="0" smtClean="0">
                              <a:latin typeface="Cambria Math" panose="02040503050406030204" pitchFamily="18" charset="0"/>
                              <a:ea typeface="Cambria Math" panose="02040503050406030204" pitchFamily="18" charset="0"/>
                            </a:rPr>
                            <m:t>𝟏</m:t>
                          </m:r>
                        </m:num>
                        <m:den>
                          <m:r>
                            <a:rPr lang="en-US" i="1" kern="0" smtClean="0">
                              <a:latin typeface="Cambria Math" panose="02040503050406030204" pitchFamily="18" charset="0"/>
                              <a:ea typeface="Cambria Math" panose="02040503050406030204" pitchFamily="18" charset="0"/>
                            </a:rPr>
                            <m:t>𝟐</m:t>
                          </m:r>
                        </m:den>
                      </m:f>
                      <m:r>
                        <a:rPr lang="en-US" i="1" kern="0" smtClean="0">
                          <a:latin typeface="Cambria Math" panose="02040503050406030204" pitchFamily="18" charset="0"/>
                          <a:ea typeface="Cambria Math" panose="02040503050406030204" pitchFamily="18" charset="0"/>
                        </a:rPr>
                        <m:t>𝒗</m:t>
                      </m:r>
                      <m:nary>
                        <m:naryPr>
                          <m:ctrlPr>
                            <a:rPr lang="en-US" i="1" kern="0" smtClean="0">
                              <a:latin typeface="Cambria Math" panose="02040503050406030204" pitchFamily="18" charset="0"/>
                              <a:ea typeface="Cambria Math" panose="02040503050406030204" pitchFamily="18" charset="0"/>
                            </a:rPr>
                          </m:ctrlPr>
                        </m:naryPr>
                        <m:sub>
                          <m:r>
                            <m:rPr>
                              <m:brk m:alnAt="23"/>
                            </m:rPr>
                            <a:rPr lang="en-US" i="1" kern="0" smtClean="0">
                              <a:latin typeface="Cambria Math" panose="02040503050406030204" pitchFamily="18" charset="0"/>
                              <a:ea typeface="Cambria Math" panose="02040503050406030204" pitchFamily="18" charset="0"/>
                            </a:rPr>
                            <m:t>𝟎</m:t>
                          </m:r>
                        </m:sub>
                        <m:sup>
                          <m:r>
                            <a:rPr lang="en-US" i="1" kern="0" smtClean="0">
                              <a:latin typeface="Cambria Math" panose="02040503050406030204" pitchFamily="18" charset="0"/>
                              <a:ea typeface="Cambria Math" panose="02040503050406030204" pitchFamily="18" charset="0"/>
                            </a:rPr>
                            <m:t>𝑼</m:t>
                          </m:r>
                        </m:sup>
                        <m:e>
                          <m:r>
                            <a:rPr lang="en-US" i="1" kern="0" smtClean="0">
                              <a:latin typeface="Cambria Math" panose="02040503050406030204" pitchFamily="18" charset="0"/>
                              <a:ea typeface="Cambria Math" panose="02040503050406030204" pitchFamily="18" charset="0"/>
                            </a:rPr>
                            <m:t>𝝆</m:t>
                          </m:r>
                          <m:r>
                            <a:rPr lang="en-US" i="1" kern="0" smtClean="0">
                              <a:latin typeface="Cambria Math" panose="02040503050406030204" pitchFamily="18" charset="0"/>
                              <a:ea typeface="Cambria Math" panose="02040503050406030204" pitchFamily="18" charset="0"/>
                            </a:rPr>
                            <m:t>(</m:t>
                          </m:r>
                          <m:r>
                            <a:rPr lang="en-US" i="1" kern="0" smtClean="0">
                              <a:latin typeface="Cambria Math" panose="02040503050406030204" pitchFamily="18" charset="0"/>
                              <a:ea typeface="Cambria Math" panose="02040503050406030204" pitchFamily="18" charset="0"/>
                            </a:rPr>
                            <m:t>𝒖</m:t>
                          </m:r>
                          <m:r>
                            <a:rPr lang="en-US" i="1" kern="0" smtClean="0">
                              <a:latin typeface="Cambria Math" panose="02040503050406030204" pitchFamily="18" charset="0"/>
                              <a:ea typeface="Cambria Math" panose="02040503050406030204" pitchFamily="18" charset="0"/>
                            </a:rPr>
                            <m:t>)</m:t>
                          </m:r>
                          <m:r>
                            <a:rPr lang="en-US" i="1" kern="0" smtClean="0">
                              <a:latin typeface="Cambria Math" panose="02040503050406030204" pitchFamily="18" charset="0"/>
                              <a:ea typeface="Cambria Math" panose="02040503050406030204" pitchFamily="18" charset="0"/>
                            </a:rPr>
                            <m:t>𝜹</m:t>
                          </m:r>
                          <m:r>
                            <a:rPr lang="en-US" i="1" kern="0" smtClean="0">
                              <a:latin typeface="Cambria Math" panose="02040503050406030204" pitchFamily="18" charset="0"/>
                              <a:ea typeface="Cambria Math" panose="02040503050406030204" pitchFamily="18" charset="0"/>
                            </a:rPr>
                            <m:t>𝒖</m:t>
                          </m:r>
                        </m:e>
                      </m:nary>
                    </m:oMath>
                  </m:oMathPara>
                </a14:m>
                <a:endParaRPr lang="en-US" kern="0" dirty="0"/>
              </a:p>
              <a:p>
                <a:r>
                  <a:rPr lang="en-US" dirty="0"/>
                  <a:t>Drag coefficient is an unknown</a:t>
                </a:r>
              </a:p>
              <a:p>
                <a:pPr lvl="1"/>
                <a:r>
                  <a:rPr lang="en-US" dirty="0"/>
                  <a:t>Typically found experimentally</a:t>
                </a:r>
              </a:p>
              <a:p>
                <a:pPr marL="457200" lvl="1" indent="0">
                  <a:buNone/>
                </a:pPr>
                <a:endParaRPr lang="en-US" b="0" kern="0" dirty="0"/>
              </a:p>
            </p:txBody>
          </p:sp>
        </mc:Choice>
        <mc:Fallback xmlns="">
          <p:sp>
            <p:nvSpPr>
              <p:cNvPr id="5" name="Content Placeholder 2">
                <a:extLst>
                  <a:ext uri="{FF2B5EF4-FFF2-40B4-BE49-F238E27FC236}">
                    <a16:creationId xmlns:a16="http://schemas.microsoft.com/office/drawing/2014/main" id="{5DAA4E74-6025-615B-FF9E-123F7C4F5B59}"/>
                  </a:ext>
                </a:extLst>
              </p:cNvPr>
              <p:cNvSpPr txBox="1">
                <a:spLocks noRot="1" noChangeAspect="1" noMove="1" noResize="1" noEditPoints="1" noAdjustHandles="1" noChangeArrowheads="1" noChangeShapeType="1" noTextEdit="1"/>
              </p:cNvSpPr>
              <p:nvPr/>
            </p:nvSpPr>
            <p:spPr bwMode="auto">
              <a:xfrm>
                <a:off x="609600" y="1858058"/>
                <a:ext cx="6846200" cy="4498292"/>
              </a:xfrm>
              <a:prstGeom prst="rect">
                <a:avLst/>
              </a:prstGeom>
              <a:blipFill>
                <a:blip r:embed="rId3"/>
                <a:stretch>
                  <a:fillRect l="-356" t="-1491"/>
                </a:stretch>
              </a:blip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r>
                  <a:rPr lang="en-US">
                    <a:noFill/>
                  </a:rPr>
                  <a:t> </a:t>
                </a:r>
              </a:p>
            </p:txBody>
          </p:sp>
        </mc:Fallback>
      </mc:AlternateContent>
      <p:pic>
        <p:nvPicPr>
          <p:cNvPr id="13" name="Picture 4">
            <a:extLst>
              <a:ext uri="{FF2B5EF4-FFF2-40B4-BE49-F238E27FC236}">
                <a16:creationId xmlns:a16="http://schemas.microsoft.com/office/drawing/2014/main" id="{7CD61B0E-2DDB-03FE-E325-B8F26F19F58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3326" r="57649" b="29816"/>
          <a:stretch/>
        </p:blipFill>
        <p:spPr bwMode="auto">
          <a:xfrm>
            <a:off x="7712119" y="1825246"/>
            <a:ext cx="2482761" cy="170410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a:extLst>
              <a:ext uri="{FF2B5EF4-FFF2-40B4-BE49-F238E27FC236}">
                <a16:creationId xmlns:a16="http://schemas.microsoft.com/office/drawing/2014/main" id="{F79D2AED-56AF-2210-A8F7-C61CEADEA152}"/>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3326" r="82056" b="29816"/>
          <a:stretch/>
        </p:blipFill>
        <p:spPr bwMode="auto">
          <a:xfrm>
            <a:off x="7712119" y="4046672"/>
            <a:ext cx="1051954" cy="1704108"/>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a:extLst>
              <a:ext uri="{FF2B5EF4-FFF2-40B4-BE49-F238E27FC236}">
                <a16:creationId xmlns:a16="http://schemas.microsoft.com/office/drawing/2014/main" id="{3E44D588-23F7-3A1C-A8C3-53D02B218BF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9397" t="33978" r="9427" b="29575"/>
          <a:stretch/>
        </p:blipFill>
        <p:spPr bwMode="auto">
          <a:xfrm>
            <a:off x="8809149" y="4537895"/>
            <a:ext cx="1241379" cy="132550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a:extLst>
              <a:ext uri="{FF2B5EF4-FFF2-40B4-BE49-F238E27FC236}">
                <a16:creationId xmlns:a16="http://schemas.microsoft.com/office/drawing/2014/main" id="{AF2F7387-31DC-6A5E-A658-33F5E206893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52322" t="64799" r="5326" b="15900"/>
          <a:stretch/>
        </p:blipFill>
        <p:spPr bwMode="auto">
          <a:xfrm>
            <a:off x="8764071" y="3856642"/>
            <a:ext cx="2482761" cy="70189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2099BA65-EA6E-9FBA-8549-5DE78E5695A1}"/>
              </a:ext>
            </a:extLst>
          </p:cNvPr>
          <p:cNvPicPr>
            <a:picLocks noChangeAspect="1"/>
          </p:cNvPicPr>
          <p:nvPr/>
        </p:nvPicPr>
        <p:blipFill>
          <a:blip r:embed="rId5"/>
          <a:stretch>
            <a:fillRect/>
          </a:stretch>
        </p:blipFill>
        <p:spPr>
          <a:xfrm>
            <a:off x="1862249" y="4794872"/>
            <a:ext cx="4636262" cy="1406259"/>
          </a:xfrm>
          <a:prstGeom prst="rect">
            <a:avLst/>
          </a:prstGeom>
          <a:ln w="38100">
            <a:solidFill>
              <a:schemeClr val="bg2"/>
            </a:solidFill>
          </a:ln>
        </p:spPr>
      </p:pic>
      <p:sp>
        <p:nvSpPr>
          <p:cNvPr id="6" name="TextBox 5">
            <a:extLst>
              <a:ext uri="{FF2B5EF4-FFF2-40B4-BE49-F238E27FC236}">
                <a16:creationId xmlns:a16="http://schemas.microsoft.com/office/drawing/2014/main" id="{D5F62EEC-E66B-72D9-6560-FBD022117898}"/>
              </a:ext>
            </a:extLst>
          </p:cNvPr>
          <p:cNvSpPr txBox="1"/>
          <p:nvPr/>
        </p:nvSpPr>
        <p:spPr>
          <a:xfrm>
            <a:off x="10005451" y="5918060"/>
            <a:ext cx="2399980" cy="307777"/>
          </a:xfrm>
          <a:prstGeom prst="rect">
            <a:avLst/>
          </a:prstGeom>
          <a:noFill/>
        </p:spPr>
        <p:txBody>
          <a:bodyPr wrap="square" rtlCol="0">
            <a:spAutoFit/>
          </a:bodyPr>
          <a:lstStyle/>
          <a:p>
            <a:r>
              <a:rPr lang="en-US" sz="1400" dirty="0">
                <a:solidFill>
                  <a:schemeClr val="bg2"/>
                </a:solidFill>
                <a:cs typeface="Times New Roman" panose="02020603050405020304" pitchFamily="18" charset="0"/>
              </a:rPr>
              <a:t>(NASA</a:t>
            </a:r>
            <a:r>
              <a:rPr lang="en-US" sz="1400">
                <a:solidFill>
                  <a:schemeClr val="bg2"/>
                </a:solidFill>
                <a:cs typeface="Times New Roman" panose="02020603050405020304" pitchFamily="18" charset="0"/>
              </a:rPr>
              <a:t>, 2021)</a:t>
            </a:r>
            <a:endParaRPr lang="en-US" sz="1400" dirty="0">
              <a:solidFill>
                <a:schemeClr val="bg2"/>
              </a:solidFill>
              <a:cs typeface="Times New Roman" panose="02020603050405020304" pitchFamily="18" charset="0"/>
            </a:endParaRPr>
          </a:p>
        </p:txBody>
      </p:sp>
    </p:spTree>
    <p:extLst>
      <p:ext uri="{BB962C8B-B14F-4D97-AF65-F5344CB8AC3E}">
        <p14:creationId xmlns:p14="http://schemas.microsoft.com/office/powerpoint/2010/main" val="11779772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70426D-E023-442C-8138-F163CA453F20}"/>
              </a:ext>
            </a:extLst>
          </p:cNvPr>
          <p:cNvSpPr>
            <a:spLocks noGrp="1"/>
          </p:cNvSpPr>
          <p:nvPr>
            <p:ph type="title"/>
          </p:nvPr>
        </p:nvSpPr>
        <p:spPr/>
        <p:txBody>
          <a:bodyPr/>
          <a:lstStyle/>
          <a:p>
            <a:r>
              <a:rPr lang="en-US" dirty="0"/>
              <a:t>Drag Results</a:t>
            </a:r>
          </a:p>
        </p:txBody>
      </p:sp>
      <p:sp>
        <p:nvSpPr>
          <p:cNvPr id="3" name="Content Placeholder 2">
            <a:extLst>
              <a:ext uri="{FF2B5EF4-FFF2-40B4-BE49-F238E27FC236}">
                <a16:creationId xmlns:a16="http://schemas.microsoft.com/office/drawing/2014/main" id="{D72D8190-5917-4E67-A4AF-0592EB3D63BC}"/>
              </a:ext>
            </a:extLst>
          </p:cNvPr>
          <p:cNvSpPr>
            <a:spLocks noGrp="1"/>
          </p:cNvSpPr>
          <p:nvPr>
            <p:ph idx="1"/>
          </p:nvPr>
        </p:nvSpPr>
        <p:spPr>
          <a:xfrm>
            <a:off x="609601" y="1945369"/>
            <a:ext cx="4952999" cy="4463414"/>
          </a:xfrm>
        </p:spPr>
        <p:txBody>
          <a:bodyPr/>
          <a:lstStyle/>
          <a:p>
            <a:r>
              <a:rPr lang="en-US" dirty="0"/>
              <a:t>Drag results within the same magnitude as the momentum results</a:t>
            </a:r>
          </a:p>
          <a:p>
            <a:r>
              <a:rPr lang="en-US" dirty="0"/>
              <a:t>Gaseous water more advantageous than solid ice</a:t>
            </a:r>
          </a:p>
          <a:p>
            <a:pPr lvl="1"/>
            <a:r>
              <a:rPr lang="en-US" dirty="0">
                <a:solidFill>
                  <a:srgbClr val="00B050"/>
                </a:solidFill>
              </a:rPr>
              <a:t>Gas phase: 0.72 kg </a:t>
            </a:r>
          </a:p>
          <a:p>
            <a:pPr lvl="1"/>
            <a:r>
              <a:rPr lang="en-US" dirty="0">
                <a:solidFill>
                  <a:srgbClr val="00B050"/>
                </a:solidFill>
              </a:rPr>
              <a:t>Solid phase: 1.89 kg</a:t>
            </a:r>
          </a:p>
          <a:p>
            <a:endParaRPr lang="en-US" dirty="0"/>
          </a:p>
        </p:txBody>
      </p:sp>
      <p:pic>
        <p:nvPicPr>
          <p:cNvPr id="6" name="Picture 5">
            <a:extLst>
              <a:ext uri="{FF2B5EF4-FFF2-40B4-BE49-F238E27FC236}">
                <a16:creationId xmlns:a16="http://schemas.microsoft.com/office/drawing/2014/main" id="{70FCE8E1-1EFF-8CBD-6F31-7DA884C57D49}"/>
              </a:ext>
            </a:extLst>
          </p:cNvPr>
          <p:cNvPicPr>
            <a:picLocks noChangeAspect="1"/>
          </p:cNvPicPr>
          <p:nvPr/>
        </p:nvPicPr>
        <p:blipFill>
          <a:blip r:embed="rId3"/>
          <a:stretch>
            <a:fillRect/>
          </a:stretch>
        </p:blipFill>
        <p:spPr>
          <a:xfrm>
            <a:off x="6252706" y="2176243"/>
            <a:ext cx="4978630" cy="2823700"/>
          </a:xfrm>
          <a:prstGeom prst="roundRect">
            <a:avLst/>
          </a:prstGeom>
        </p:spPr>
      </p:pic>
      <p:sp>
        <p:nvSpPr>
          <p:cNvPr id="4" name="Footer Placeholder 2">
            <a:extLst>
              <a:ext uri="{FF2B5EF4-FFF2-40B4-BE49-F238E27FC236}">
                <a16:creationId xmlns:a16="http://schemas.microsoft.com/office/drawing/2014/main" id="{D6A30BD6-E6D4-23C9-1565-4D7D2E844F33}"/>
              </a:ext>
            </a:extLst>
          </p:cNvPr>
          <p:cNvSpPr txBox="1">
            <a:spLocks/>
          </p:cNvSpPr>
          <p:nvPr/>
        </p:nvSpPr>
        <p:spPr>
          <a:xfrm>
            <a:off x="4038600" y="6356350"/>
            <a:ext cx="41148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s-ES" sz="1200" dirty="0">
                <a:solidFill>
                  <a:schemeClr val="bg2"/>
                </a:solidFill>
              </a:rPr>
              <a:t>ISSC 2023 </a:t>
            </a:r>
            <a:r>
              <a:rPr lang="es-ES" sz="1200" dirty="0" err="1">
                <a:solidFill>
                  <a:schemeClr val="bg2"/>
                </a:solidFill>
              </a:rPr>
              <a:t>Beyond</a:t>
            </a:r>
            <a:r>
              <a:rPr lang="es-ES" sz="1200" dirty="0">
                <a:solidFill>
                  <a:schemeClr val="bg2"/>
                </a:solidFill>
              </a:rPr>
              <a:t> LEO, Pasadena, CA, May 2023</a:t>
            </a:r>
            <a:endParaRPr lang="en-US" sz="1200" dirty="0">
              <a:solidFill>
                <a:schemeClr val="bg2"/>
              </a:solidFill>
            </a:endParaRPr>
          </a:p>
        </p:txBody>
      </p:sp>
      <p:sp>
        <p:nvSpPr>
          <p:cNvPr id="5" name="TextBox 4">
            <a:extLst>
              <a:ext uri="{FF2B5EF4-FFF2-40B4-BE49-F238E27FC236}">
                <a16:creationId xmlns:a16="http://schemas.microsoft.com/office/drawing/2014/main" id="{D98DA56D-2E33-76C7-3CE5-96F21C6FEF55}"/>
              </a:ext>
            </a:extLst>
          </p:cNvPr>
          <p:cNvSpPr txBox="1"/>
          <p:nvPr/>
        </p:nvSpPr>
        <p:spPr>
          <a:xfrm>
            <a:off x="9072554" y="5010351"/>
            <a:ext cx="2399980" cy="307777"/>
          </a:xfrm>
          <a:prstGeom prst="rect">
            <a:avLst/>
          </a:prstGeom>
          <a:noFill/>
        </p:spPr>
        <p:txBody>
          <a:bodyPr wrap="square" rtlCol="0">
            <a:spAutoFit/>
          </a:bodyPr>
          <a:lstStyle/>
          <a:p>
            <a:r>
              <a:rPr lang="en-US" sz="1400" dirty="0">
                <a:solidFill>
                  <a:schemeClr val="bg2"/>
                </a:solidFill>
                <a:cs typeface="Times New Roman" panose="02020603050405020304" pitchFamily="18" charset="0"/>
              </a:rPr>
              <a:t>(H. Fuchs &amp; H. </a:t>
            </a:r>
            <a:r>
              <a:rPr lang="en-US" sz="1400" dirty="0" err="1">
                <a:solidFill>
                  <a:schemeClr val="bg2"/>
                </a:solidFill>
                <a:cs typeface="Times New Roman" panose="02020603050405020304" pitchFamily="18" charset="0"/>
              </a:rPr>
              <a:t>Legge</a:t>
            </a:r>
            <a:r>
              <a:rPr lang="en-US" sz="1400" dirty="0">
                <a:solidFill>
                  <a:schemeClr val="bg2"/>
                </a:solidFill>
                <a:cs typeface="Times New Roman" panose="02020603050405020304" pitchFamily="18" charset="0"/>
              </a:rPr>
              <a:t>., 1979)</a:t>
            </a:r>
          </a:p>
        </p:txBody>
      </p:sp>
    </p:spTree>
    <p:extLst>
      <p:ext uri="{BB962C8B-B14F-4D97-AF65-F5344CB8AC3E}">
        <p14:creationId xmlns:p14="http://schemas.microsoft.com/office/powerpoint/2010/main" val="2410181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1BE18A-12B0-4D9D-B325-D0513A5D1FF5}"/>
              </a:ext>
            </a:extLst>
          </p:cNvPr>
          <p:cNvSpPr>
            <a:spLocks noGrp="1"/>
          </p:cNvSpPr>
          <p:nvPr>
            <p:ph type="title"/>
          </p:nvPr>
        </p:nvSpPr>
        <p:spPr/>
        <p:txBody>
          <a:bodyPr/>
          <a:lstStyle/>
          <a:p>
            <a:r>
              <a:rPr lang="en-US" dirty="0"/>
              <a:t>Challenges</a:t>
            </a:r>
          </a:p>
        </p:txBody>
      </p:sp>
      <p:sp>
        <p:nvSpPr>
          <p:cNvPr id="3" name="Content Placeholder 2">
            <a:extLst>
              <a:ext uri="{FF2B5EF4-FFF2-40B4-BE49-F238E27FC236}">
                <a16:creationId xmlns:a16="http://schemas.microsoft.com/office/drawing/2014/main" id="{70FF6DC1-87F8-4F7D-BE06-858CA1694013}"/>
              </a:ext>
            </a:extLst>
          </p:cNvPr>
          <p:cNvSpPr>
            <a:spLocks noGrp="1"/>
          </p:cNvSpPr>
          <p:nvPr>
            <p:ph idx="1"/>
          </p:nvPr>
        </p:nvSpPr>
        <p:spPr>
          <a:xfrm>
            <a:off x="609600" y="1945369"/>
            <a:ext cx="5210085" cy="4463414"/>
          </a:xfrm>
        </p:spPr>
        <p:txBody>
          <a:bodyPr/>
          <a:lstStyle/>
          <a:p>
            <a:r>
              <a:rPr lang="en-US" dirty="0"/>
              <a:t>Ready access to articles and software</a:t>
            </a:r>
          </a:p>
          <a:p>
            <a:r>
              <a:rPr lang="en-US" dirty="0"/>
              <a:t>Diverse-Remote Team</a:t>
            </a:r>
          </a:p>
          <a:p>
            <a:pPr lvl="1"/>
            <a:r>
              <a:rPr lang="en-US" dirty="0"/>
              <a:t>UA &amp; UPRM</a:t>
            </a:r>
          </a:p>
          <a:p>
            <a:r>
              <a:rPr lang="en-US" dirty="0"/>
              <a:t>Programming learning curve</a:t>
            </a:r>
          </a:p>
          <a:p>
            <a:r>
              <a:rPr lang="en-US" dirty="0"/>
              <a:t>Finding Black Brant rocket specifications</a:t>
            </a:r>
          </a:p>
          <a:p>
            <a:endParaRPr lang="en-US" dirty="0"/>
          </a:p>
          <a:p>
            <a:pPr marL="0" indent="0">
              <a:buNone/>
            </a:pPr>
            <a:endParaRPr lang="en-US" dirty="0"/>
          </a:p>
          <a:p>
            <a:endParaRPr lang="en-US" dirty="0"/>
          </a:p>
        </p:txBody>
      </p:sp>
      <p:pic>
        <p:nvPicPr>
          <p:cNvPr id="8" name="Picture 7">
            <a:extLst>
              <a:ext uri="{FF2B5EF4-FFF2-40B4-BE49-F238E27FC236}">
                <a16:creationId xmlns:a16="http://schemas.microsoft.com/office/drawing/2014/main" id="{539237F5-CF6B-911A-37D9-3C215643F6BC}"/>
              </a:ext>
            </a:extLst>
          </p:cNvPr>
          <p:cNvPicPr>
            <a:picLocks noChangeAspect="1"/>
          </p:cNvPicPr>
          <p:nvPr/>
        </p:nvPicPr>
        <p:blipFill>
          <a:blip r:embed="rId3"/>
          <a:stretch>
            <a:fillRect/>
          </a:stretch>
        </p:blipFill>
        <p:spPr>
          <a:xfrm>
            <a:off x="7022437" y="2140641"/>
            <a:ext cx="4293842" cy="918092"/>
          </a:xfrm>
          <a:prstGeom prst="roundRect">
            <a:avLst/>
          </a:prstGeom>
        </p:spPr>
      </p:pic>
      <p:pic>
        <p:nvPicPr>
          <p:cNvPr id="4098" name="Picture 2" descr="MATLAB - Wikipedia">
            <a:extLst>
              <a:ext uri="{FF2B5EF4-FFF2-40B4-BE49-F238E27FC236}">
                <a16:creationId xmlns:a16="http://schemas.microsoft.com/office/drawing/2014/main" id="{623A8113-200F-579C-16B9-2DBD226B3A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07373" y="3876942"/>
            <a:ext cx="2134398" cy="191829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730DDF60-67AC-B9E7-6784-9036946772D6}"/>
              </a:ext>
            </a:extLst>
          </p:cNvPr>
          <p:cNvPicPr>
            <a:picLocks noChangeAspect="1"/>
          </p:cNvPicPr>
          <p:nvPr/>
        </p:nvPicPr>
        <p:blipFill>
          <a:blip r:embed="rId5"/>
          <a:stretch>
            <a:fillRect/>
          </a:stretch>
        </p:blipFill>
        <p:spPr>
          <a:xfrm>
            <a:off x="7899535" y="3749920"/>
            <a:ext cx="4094079" cy="2500045"/>
          </a:xfrm>
          <a:prstGeom prst="rect">
            <a:avLst/>
          </a:prstGeom>
        </p:spPr>
      </p:pic>
      <p:sp>
        <p:nvSpPr>
          <p:cNvPr id="4" name="Footer Placeholder 2">
            <a:extLst>
              <a:ext uri="{FF2B5EF4-FFF2-40B4-BE49-F238E27FC236}">
                <a16:creationId xmlns:a16="http://schemas.microsoft.com/office/drawing/2014/main" id="{8335505C-5D17-F460-3975-A571260AFCA3}"/>
              </a:ext>
            </a:extLst>
          </p:cNvPr>
          <p:cNvSpPr txBox="1">
            <a:spLocks/>
          </p:cNvSpPr>
          <p:nvPr/>
        </p:nvSpPr>
        <p:spPr>
          <a:xfrm>
            <a:off x="4038600" y="6356350"/>
            <a:ext cx="41148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s-ES" sz="1200" dirty="0">
                <a:solidFill>
                  <a:schemeClr val="bg2"/>
                </a:solidFill>
              </a:rPr>
              <a:t>ISSC 2023 </a:t>
            </a:r>
            <a:r>
              <a:rPr lang="es-ES" sz="1200" dirty="0" err="1">
                <a:solidFill>
                  <a:schemeClr val="bg2"/>
                </a:solidFill>
              </a:rPr>
              <a:t>Beyond</a:t>
            </a:r>
            <a:r>
              <a:rPr lang="es-ES" sz="1200" dirty="0">
                <a:solidFill>
                  <a:schemeClr val="bg2"/>
                </a:solidFill>
              </a:rPr>
              <a:t> LEO, Pasadena, CA, May 2023</a:t>
            </a:r>
            <a:endParaRPr lang="en-US" sz="1200" dirty="0">
              <a:solidFill>
                <a:schemeClr val="bg2"/>
              </a:solidFill>
            </a:endParaRPr>
          </a:p>
        </p:txBody>
      </p:sp>
      <p:sp>
        <p:nvSpPr>
          <p:cNvPr id="7" name="TextBox 6">
            <a:extLst>
              <a:ext uri="{FF2B5EF4-FFF2-40B4-BE49-F238E27FC236}">
                <a16:creationId xmlns:a16="http://schemas.microsoft.com/office/drawing/2014/main" id="{EBC36B65-844A-1F1B-A86F-184E860E0650}"/>
              </a:ext>
            </a:extLst>
          </p:cNvPr>
          <p:cNvSpPr txBox="1"/>
          <p:nvPr/>
        </p:nvSpPr>
        <p:spPr>
          <a:xfrm>
            <a:off x="10585610" y="6050615"/>
            <a:ext cx="2399980" cy="307777"/>
          </a:xfrm>
          <a:prstGeom prst="rect">
            <a:avLst/>
          </a:prstGeom>
          <a:noFill/>
        </p:spPr>
        <p:txBody>
          <a:bodyPr wrap="square" rtlCol="0">
            <a:spAutoFit/>
          </a:bodyPr>
          <a:lstStyle/>
          <a:p>
            <a:r>
              <a:rPr lang="en-US" sz="1400" dirty="0">
                <a:solidFill>
                  <a:schemeClr val="bg2"/>
                </a:solidFill>
                <a:cs typeface="Times New Roman" panose="02020603050405020304" pitchFamily="18" charset="0"/>
              </a:rPr>
              <a:t>(NASA, 2021)</a:t>
            </a:r>
          </a:p>
        </p:txBody>
      </p:sp>
    </p:spTree>
    <p:extLst>
      <p:ext uri="{BB962C8B-B14F-4D97-AF65-F5344CB8AC3E}">
        <p14:creationId xmlns:p14="http://schemas.microsoft.com/office/powerpoint/2010/main" val="32461793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7C9750B-6BDA-529D-C018-F14B1FF4EAAE}"/>
              </a:ext>
            </a:extLst>
          </p:cNvPr>
          <p:cNvPicPr>
            <a:picLocks noChangeAspect="1"/>
          </p:cNvPicPr>
          <p:nvPr/>
        </p:nvPicPr>
        <p:blipFill>
          <a:blip r:embed="rId3"/>
          <a:stretch>
            <a:fillRect/>
          </a:stretch>
        </p:blipFill>
        <p:spPr>
          <a:xfrm>
            <a:off x="8162264" y="1452094"/>
            <a:ext cx="3324512" cy="2483123"/>
          </a:xfrm>
          <a:prstGeom prst="roundRect">
            <a:avLst/>
          </a:prstGeom>
        </p:spPr>
      </p:pic>
      <p:sp>
        <p:nvSpPr>
          <p:cNvPr id="2" name="Title 1">
            <a:extLst>
              <a:ext uri="{FF2B5EF4-FFF2-40B4-BE49-F238E27FC236}">
                <a16:creationId xmlns:a16="http://schemas.microsoft.com/office/drawing/2014/main" id="{3D70426D-E023-442C-8138-F163CA453F20}"/>
              </a:ext>
            </a:extLst>
          </p:cNvPr>
          <p:cNvSpPr>
            <a:spLocks noGrp="1"/>
          </p:cNvSpPr>
          <p:nvPr>
            <p:ph type="title"/>
          </p:nvPr>
        </p:nvSpPr>
        <p:spPr/>
        <p:txBody>
          <a:bodyPr/>
          <a:lstStyle/>
          <a:p>
            <a:r>
              <a:rPr lang="en-US" dirty="0"/>
              <a:t>Next Steps</a:t>
            </a:r>
          </a:p>
        </p:txBody>
      </p:sp>
      <p:sp>
        <p:nvSpPr>
          <p:cNvPr id="3" name="Content Placeholder 2">
            <a:extLst>
              <a:ext uri="{FF2B5EF4-FFF2-40B4-BE49-F238E27FC236}">
                <a16:creationId xmlns:a16="http://schemas.microsoft.com/office/drawing/2014/main" id="{D72D8190-5917-4E67-A4AF-0592EB3D63BC}"/>
              </a:ext>
            </a:extLst>
          </p:cNvPr>
          <p:cNvSpPr>
            <a:spLocks noGrp="1"/>
          </p:cNvSpPr>
          <p:nvPr>
            <p:ph idx="1"/>
          </p:nvPr>
        </p:nvSpPr>
        <p:spPr>
          <a:xfrm>
            <a:off x="609601" y="1945369"/>
            <a:ext cx="5008961" cy="4463414"/>
          </a:xfrm>
        </p:spPr>
        <p:txBody>
          <a:bodyPr/>
          <a:lstStyle/>
          <a:p>
            <a:r>
              <a:rPr lang="en-US" dirty="0"/>
              <a:t>Model PCMI plume &amp; Density Gradient</a:t>
            </a:r>
          </a:p>
          <a:p>
            <a:r>
              <a:rPr lang="en-US" dirty="0"/>
              <a:t>Optimize cloud configuration</a:t>
            </a:r>
          </a:p>
          <a:p>
            <a:r>
              <a:rPr lang="en-US" dirty="0"/>
              <a:t>Optimize trajectory models</a:t>
            </a:r>
          </a:p>
          <a:p>
            <a:r>
              <a:rPr lang="en-US" dirty="0"/>
              <a:t>Integrate orbit and debris scripts</a:t>
            </a:r>
          </a:p>
          <a:p>
            <a:r>
              <a:rPr lang="en-US" dirty="0"/>
              <a:t>Adapt code for R3 rocket program</a:t>
            </a:r>
          </a:p>
        </p:txBody>
      </p:sp>
      <p:pic>
        <p:nvPicPr>
          <p:cNvPr id="7" name="Picture 6">
            <a:extLst>
              <a:ext uri="{FF2B5EF4-FFF2-40B4-BE49-F238E27FC236}">
                <a16:creationId xmlns:a16="http://schemas.microsoft.com/office/drawing/2014/main" id="{A2883394-9B06-A3AB-E48D-E6DD163E8052}"/>
              </a:ext>
            </a:extLst>
          </p:cNvPr>
          <p:cNvPicPr>
            <a:picLocks noChangeAspect="1"/>
          </p:cNvPicPr>
          <p:nvPr/>
        </p:nvPicPr>
        <p:blipFill>
          <a:blip r:embed="rId4"/>
          <a:stretch>
            <a:fillRect/>
          </a:stretch>
        </p:blipFill>
        <p:spPr>
          <a:xfrm>
            <a:off x="5917386" y="3374265"/>
            <a:ext cx="3839924" cy="2749916"/>
          </a:xfrm>
          <a:prstGeom prst="rect">
            <a:avLst/>
          </a:prstGeom>
        </p:spPr>
      </p:pic>
      <p:sp>
        <p:nvSpPr>
          <p:cNvPr id="4" name="Footer Placeholder 2">
            <a:extLst>
              <a:ext uri="{FF2B5EF4-FFF2-40B4-BE49-F238E27FC236}">
                <a16:creationId xmlns:a16="http://schemas.microsoft.com/office/drawing/2014/main" id="{BB81BBC4-07AA-2A83-28BB-24CCDB7B8ACA}"/>
              </a:ext>
            </a:extLst>
          </p:cNvPr>
          <p:cNvSpPr txBox="1">
            <a:spLocks/>
          </p:cNvSpPr>
          <p:nvPr/>
        </p:nvSpPr>
        <p:spPr>
          <a:xfrm>
            <a:off x="4038600" y="6356350"/>
            <a:ext cx="41148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s-ES" sz="1200" dirty="0">
                <a:solidFill>
                  <a:schemeClr val="bg2"/>
                </a:solidFill>
              </a:rPr>
              <a:t>ISSC 2023 </a:t>
            </a:r>
            <a:r>
              <a:rPr lang="es-ES" sz="1200" dirty="0" err="1">
                <a:solidFill>
                  <a:schemeClr val="bg2"/>
                </a:solidFill>
              </a:rPr>
              <a:t>Beyond</a:t>
            </a:r>
            <a:r>
              <a:rPr lang="es-ES" sz="1200" dirty="0">
                <a:solidFill>
                  <a:schemeClr val="bg2"/>
                </a:solidFill>
              </a:rPr>
              <a:t> LEO, Pasadena, CA, May 2023</a:t>
            </a:r>
            <a:endParaRPr lang="en-US" sz="1200" dirty="0">
              <a:solidFill>
                <a:schemeClr val="bg2"/>
              </a:solidFill>
            </a:endParaRPr>
          </a:p>
        </p:txBody>
      </p:sp>
      <p:sp>
        <p:nvSpPr>
          <p:cNvPr id="6" name="TextBox 5">
            <a:extLst>
              <a:ext uri="{FF2B5EF4-FFF2-40B4-BE49-F238E27FC236}">
                <a16:creationId xmlns:a16="http://schemas.microsoft.com/office/drawing/2014/main" id="{399B2ACB-A59A-9A71-7081-4DD23645F5B6}"/>
              </a:ext>
            </a:extLst>
          </p:cNvPr>
          <p:cNvSpPr txBox="1"/>
          <p:nvPr/>
        </p:nvSpPr>
        <p:spPr>
          <a:xfrm>
            <a:off x="8079629" y="6269039"/>
            <a:ext cx="1677681" cy="307777"/>
          </a:xfrm>
          <a:prstGeom prst="rect">
            <a:avLst/>
          </a:prstGeom>
          <a:noFill/>
        </p:spPr>
        <p:txBody>
          <a:bodyPr wrap="square" rtlCol="0">
            <a:spAutoFit/>
          </a:bodyPr>
          <a:lstStyle/>
          <a:p>
            <a:r>
              <a:rPr lang="en-US" sz="1400" dirty="0">
                <a:solidFill>
                  <a:schemeClr val="bg2"/>
                </a:solidFill>
                <a:cs typeface="Times New Roman" panose="02020603050405020304" pitchFamily="18" charset="0"/>
              </a:rPr>
              <a:t>(</a:t>
            </a:r>
            <a:r>
              <a:rPr lang="en-US" sz="1400" dirty="0" err="1">
                <a:solidFill>
                  <a:schemeClr val="bg2"/>
                </a:solidFill>
                <a:cs typeface="Times New Roman" panose="02020603050405020304" pitchFamily="18" charset="0"/>
              </a:rPr>
              <a:t>A.Jarry</a:t>
            </a:r>
            <a:r>
              <a:rPr lang="en-US" sz="1400" dirty="0">
                <a:solidFill>
                  <a:schemeClr val="bg2"/>
                </a:solidFill>
                <a:cs typeface="Times New Roman" panose="02020603050405020304" pitchFamily="18" charset="0"/>
              </a:rPr>
              <a:t> et al., 2019)</a:t>
            </a:r>
          </a:p>
        </p:txBody>
      </p:sp>
    </p:spTree>
    <p:extLst>
      <p:ext uri="{BB962C8B-B14F-4D97-AF65-F5344CB8AC3E}">
        <p14:creationId xmlns:p14="http://schemas.microsoft.com/office/powerpoint/2010/main" val="4301199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EF9ABE-F37E-4FD4-9BE8-81405DAED54A}"/>
              </a:ext>
            </a:extLst>
          </p:cNvPr>
          <p:cNvSpPr>
            <a:spLocks noGrp="1"/>
          </p:cNvSpPr>
          <p:nvPr>
            <p:ph type="title"/>
          </p:nvPr>
        </p:nvSpPr>
        <p:spPr/>
        <p:txBody>
          <a:bodyPr/>
          <a:lstStyle/>
          <a:p>
            <a:r>
              <a:rPr lang="en-US" dirty="0"/>
              <a:t>Acknowledgments</a:t>
            </a:r>
          </a:p>
        </p:txBody>
      </p:sp>
      <p:sp>
        <p:nvSpPr>
          <p:cNvPr id="3" name="Content Placeholder 2">
            <a:extLst>
              <a:ext uri="{FF2B5EF4-FFF2-40B4-BE49-F238E27FC236}">
                <a16:creationId xmlns:a16="http://schemas.microsoft.com/office/drawing/2014/main" id="{0052C90F-E0E8-4AC9-B4B2-7D594B3A5DC9}"/>
              </a:ext>
            </a:extLst>
          </p:cNvPr>
          <p:cNvSpPr>
            <a:spLocks noGrp="1"/>
          </p:cNvSpPr>
          <p:nvPr>
            <p:ph idx="1"/>
          </p:nvPr>
        </p:nvSpPr>
        <p:spPr>
          <a:xfrm>
            <a:off x="426334" y="3266812"/>
            <a:ext cx="5438503" cy="1357575"/>
          </a:xfrm>
        </p:spPr>
        <p:txBody>
          <a:bodyPr/>
          <a:lstStyle/>
          <a:p>
            <a:pPr marL="0" indent="0">
              <a:buNone/>
            </a:pPr>
            <a:r>
              <a:rPr lang="en-US" sz="2600" dirty="0"/>
              <a:t>This project is funded by MUREP Institutional Research Opportunity (MIRO), Grant </a:t>
            </a:r>
            <a:r>
              <a:rPr lang="en-US" sz="2600" dirty="0">
                <a:ea typeface="+mn-lt"/>
                <a:cs typeface="+mn-lt"/>
              </a:rPr>
              <a:t>80NSSC19M0197</a:t>
            </a:r>
            <a:endParaRPr lang="en-US" sz="2600" dirty="0"/>
          </a:p>
          <a:p>
            <a:pPr marL="0" indent="0">
              <a:buNone/>
            </a:pPr>
            <a:endParaRPr lang="en-US" sz="2600" dirty="0"/>
          </a:p>
        </p:txBody>
      </p:sp>
      <p:pic>
        <p:nvPicPr>
          <p:cNvPr id="9" name="Picture 8">
            <a:extLst>
              <a:ext uri="{FF2B5EF4-FFF2-40B4-BE49-F238E27FC236}">
                <a16:creationId xmlns:a16="http://schemas.microsoft.com/office/drawing/2014/main" id="{E628FFD2-18C1-86B0-5F9E-80437FBD198A}"/>
              </a:ext>
            </a:extLst>
          </p:cNvPr>
          <p:cNvPicPr>
            <a:picLocks noChangeAspect="1"/>
          </p:cNvPicPr>
          <p:nvPr/>
        </p:nvPicPr>
        <p:blipFill>
          <a:blip r:embed="rId3"/>
          <a:stretch>
            <a:fillRect/>
          </a:stretch>
        </p:blipFill>
        <p:spPr>
          <a:xfrm>
            <a:off x="5801827" y="2584772"/>
            <a:ext cx="3435931" cy="2039594"/>
          </a:xfrm>
          <a:prstGeom prst="rect">
            <a:avLst/>
          </a:prstGeom>
        </p:spPr>
      </p:pic>
      <p:pic>
        <p:nvPicPr>
          <p:cNvPr id="14" name="Picture 13" descr="Logo&#10;&#10;Description automatically generated">
            <a:extLst>
              <a:ext uri="{FF2B5EF4-FFF2-40B4-BE49-F238E27FC236}">
                <a16:creationId xmlns:a16="http://schemas.microsoft.com/office/drawing/2014/main" id="{0092114D-4C82-19C4-92B8-81D99514B5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03884" y="2023069"/>
            <a:ext cx="1451745" cy="1486219"/>
          </a:xfrm>
          <a:prstGeom prst="rect">
            <a:avLst/>
          </a:prstGeom>
        </p:spPr>
      </p:pic>
      <p:pic>
        <p:nvPicPr>
          <p:cNvPr id="15" name="Picture 14">
            <a:extLst>
              <a:ext uri="{FF2B5EF4-FFF2-40B4-BE49-F238E27FC236}">
                <a16:creationId xmlns:a16="http://schemas.microsoft.com/office/drawing/2014/main" id="{91FB9235-9E2C-119A-516D-A17DEB5637EF}"/>
              </a:ext>
            </a:extLst>
          </p:cNvPr>
          <p:cNvPicPr/>
          <p:nvPr/>
        </p:nvPicPr>
        <p:blipFill rotWithShape="1">
          <a:blip r:embed="rId5" cstate="print">
            <a:extLst>
              <a:ext uri="{28A0092B-C50C-407E-A947-70E740481C1C}">
                <a14:useLocalDpi xmlns:a14="http://schemas.microsoft.com/office/drawing/2010/main" val="0"/>
              </a:ext>
            </a:extLst>
          </a:blip>
          <a:srcRect l="6928" t="4758" r="5723" b="4948"/>
          <a:stretch/>
        </p:blipFill>
        <p:spPr>
          <a:xfrm>
            <a:off x="9809326" y="2659216"/>
            <a:ext cx="1773074" cy="1539567"/>
          </a:xfrm>
          <a:prstGeom prst="rect">
            <a:avLst/>
          </a:prstGeom>
        </p:spPr>
      </p:pic>
      <p:pic>
        <p:nvPicPr>
          <p:cNvPr id="2052" name="Picture 4" descr="University of Puerto Rico at Mayagüez - Wikipedia">
            <a:extLst>
              <a:ext uri="{FF2B5EF4-FFF2-40B4-BE49-F238E27FC236}">
                <a16:creationId xmlns:a16="http://schemas.microsoft.com/office/drawing/2014/main" id="{54856031-DAE7-5815-0553-EDF338EA712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655629" y="4499789"/>
            <a:ext cx="1722950" cy="172295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Logo | University of Arizona Brand Resources">
            <a:extLst>
              <a:ext uri="{FF2B5EF4-FFF2-40B4-BE49-F238E27FC236}">
                <a16:creationId xmlns:a16="http://schemas.microsoft.com/office/drawing/2014/main" id="{0EE3C655-90AE-8286-7D24-CD052F99AB0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89075" y="4699685"/>
            <a:ext cx="1523076" cy="1426881"/>
          </a:xfrm>
          <a:prstGeom prst="rect">
            <a:avLst/>
          </a:prstGeom>
          <a:noFill/>
          <a:extLst>
            <a:ext uri="{909E8E84-426E-40DD-AFC4-6F175D3DCCD1}">
              <a14:hiddenFill xmlns:a14="http://schemas.microsoft.com/office/drawing/2010/main">
                <a:solidFill>
                  <a:srgbClr val="FFFFFF"/>
                </a:solidFill>
              </a14:hiddenFill>
            </a:ext>
          </a:extLst>
        </p:spPr>
      </p:pic>
      <p:sp>
        <p:nvSpPr>
          <p:cNvPr id="4" name="Footer Placeholder 2">
            <a:extLst>
              <a:ext uri="{FF2B5EF4-FFF2-40B4-BE49-F238E27FC236}">
                <a16:creationId xmlns:a16="http://schemas.microsoft.com/office/drawing/2014/main" id="{8980C433-1CF9-ED6E-5ABC-7D29BF54C6B7}"/>
              </a:ext>
            </a:extLst>
          </p:cNvPr>
          <p:cNvSpPr txBox="1">
            <a:spLocks/>
          </p:cNvSpPr>
          <p:nvPr/>
        </p:nvSpPr>
        <p:spPr>
          <a:xfrm>
            <a:off x="4038600" y="6356350"/>
            <a:ext cx="41148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s-ES" sz="1200" dirty="0">
                <a:solidFill>
                  <a:schemeClr val="bg2"/>
                </a:solidFill>
              </a:rPr>
              <a:t>ISSC 2023 </a:t>
            </a:r>
            <a:r>
              <a:rPr lang="es-ES" sz="1200" dirty="0" err="1">
                <a:solidFill>
                  <a:schemeClr val="bg2"/>
                </a:solidFill>
              </a:rPr>
              <a:t>Beyond</a:t>
            </a:r>
            <a:r>
              <a:rPr lang="es-ES" sz="1200" dirty="0">
                <a:solidFill>
                  <a:schemeClr val="bg2"/>
                </a:solidFill>
              </a:rPr>
              <a:t> LEO, Pasadena, CA, May 2023</a:t>
            </a:r>
            <a:endParaRPr lang="en-US" sz="1200" dirty="0">
              <a:solidFill>
                <a:schemeClr val="bg2"/>
              </a:solidFill>
            </a:endParaRPr>
          </a:p>
        </p:txBody>
      </p:sp>
    </p:spTree>
    <p:extLst>
      <p:ext uri="{BB962C8B-B14F-4D97-AF65-F5344CB8AC3E}">
        <p14:creationId xmlns:p14="http://schemas.microsoft.com/office/powerpoint/2010/main" val="42558756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2A28E8-94A5-4CC4-81C6-32E65AC6375D}"/>
              </a:ext>
            </a:extLst>
          </p:cNvPr>
          <p:cNvSpPr>
            <a:spLocks noGrp="1"/>
          </p:cNvSpPr>
          <p:nvPr>
            <p:ph type="title"/>
          </p:nvPr>
        </p:nvSpPr>
        <p:spPr>
          <a:xfrm>
            <a:off x="609600" y="1587840"/>
            <a:ext cx="11176000" cy="715057"/>
          </a:xfrm>
        </p:spPr>
        <p:txBody>
          <a:bodyPr/>
          <a:lstStyle/>
          <a:p>
            <a:r>
              <a:rPr lang="en-US" sz="3600" dirty="0"/>
              <a:t>Thank</a:t>
            </a:r>
            <a:r>
              <a:rPr lang="en-US" dirty="0"/>
              <a:t> </a:t>
            </a:r>
            <a:r>
              <a:rPr lang="en-US" sz="3600" dirty="0"/>
              <a:t>you!</a:t>
            </a:r>
          </a:p>
        </p:txBody>
      </p:sp>
      <p:sp>
        <p:nvSpPr>
          <p:cNvPr id="10" name="Content Placeholder 9">
            <a:extLst>
              <a:ext uri="{FF2B5EF4-FFF2-40B4-BE49-F238E27FC236}">
                <a16:creationId xmlns:a16="http://schemas.microsoft.com/office/drawing/2014/main" id="{73B02281-27DA-99A3-9E0D-B0E91A81D976}"/>
              </a:ext>
            </a:extLst>
          </p:cNvPr>
          <p:cNvSpPr>
            <a:spLocks noGrp="1"/>
          </p:cNvSpPr>
          <p:nvPr>
            <p:ph idx="1"/>
          </p:nvPr>
        </p:nvSpPr>
        <p:spPr>
          <a:xfrm>
            <a:off x="609600" y="2839791"/>
            <a:ext cx="11176000" cy="3568991"/>
          </a:xfrm>
        </p:spPr>
        <p:txBody>
          <a:bodyPr/>
          <a:lstStyle/>
          <a:p>
            <a:pPr marL="0" indent="0" algn="ctr">
              <a:buNone/>
            </a:pPr>
            <a:endParaRPr lang="en-US" sz="3600" dirty="0"/>
          </a:p>
          <a:p>
            <a:pPr marL="0" indent="0" algn="ctr">
              <a:buNone/>
            </a:pPr>
            <a:r>
              <a:rPr lang="en-US" sz="3600" dirty="0"/>
              <a:t>Questions?</a:t>
            </a:r>
          </a:p>
        </p:txBody>
      </p:sp>
      <p:sp>
        <p:nvSpPr>
          <p:cNvPr id="3" name="Footer Placeholder 2">
            <a:extLst>
              <a:ext uri="{FF2B5EF4-FFF2-40B4-BE49-F238E27FC236}">
                <a16:creationId xmlns:a16="http://schemas.microsoft.com/office/drawing/2014/main" id="{A2C69BF0-DC9B-A368-0DF5-A488281F781A}"/>
              </a:ext>
            </a:extLst>
          </p:cNvPr>
          <p:cNvSpPr txBox="1">
            <a:spLocks/>
          </p:cNvSpPr>
          <p:nvPr/>
        </p:nvSpPr>
        <p:spPr>
          <a:xfrm>
            <a:off x="4038600" y="6356350"/>
            <a:ext cx="41148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s-ES" sz="1200" dirty="0">
                <a:solidFill>
                  <a:schemeClr val="bg2"/>
                </a:solidFill>
              </a:rPr>
              <a:t>ISSC 2023 </a:t>
            </a:r>
            <a:r>
              <a:rPr lang="es-ES" sz="1200" dirty="0" err="1">
                <a:solidFill>
                  <a:schemeClr val="bg2"/>
                </a:solidFill>
              </a:rPr>
              <a:t>Beyond</a:t>
            </a:r>
            <a:r>
              <a:rPr lang="es-ES" sz="1200" dirty="0">
                <a:solidFill>
                  <a:schemeClr val="bg2"/>
                </a:solidFill>
              </a:rPr>
              <a:t> LEO, Pasadena, CA, May 2023</a:t>
            </a:r>
            <a:endParaRPr lang="en-US" sz="1200" dirty="0">
              <a:solidFill>
                <a:schemeClr val="bg2"/>
              </a:solidFill>
            </a:endParaRPr>
          </a:p>
        </p:txBody>
      </p:sp>
    </p:spTree>
    <p:extLst>
      <p:ext uri="{BB962C8B-B14F-4D97-AF65-F5344CB8AC3E}">
        <p14:creationId xmlns:p14="http://schemas.microsoft.com/office/powerpoint/2010/main" val="562530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EF9DCE-DCDA-80FA-1021-1DD3640C0A2D}"/>
              </a:ext>
            </a:extLst>
          </p:cNvPr>
          <p:cNvSpPr>
            <a:spLocks noGrp="1"/>
          </p:cNvSpPr>
          <p:nvPr>
            <p:ph type="title"/>
          </p:nvPr>
        </p:nvSpPr>
        <p:spPr/>
        <p:txBody>
          <a:bodyPr/>
          <a:lstStyle/>
          <a:p>
            <a:r>
              <a:rPr lang="en-US" dirty="0"/>
              <a:t>Agenda</a:t>
            </a:r>
          </a:p>
        </p:txBody>
      </p:sp>
      <p:sp>
        <p:nvSpPr>
          <p:cNvPr id="3" name="Content Placeholder 2">
            <a:extLst>
              <a:ext uri="{FF2B5EF4-FFF2-40B4-BE49-F238E27FC236}">
                <a16:creationId xmlns:a16="http://schemas.microsoft.com/office/drawing/2014/main" id="{6A0E3070-B337-1514-B36F-50207DC1CDB3}"/>
              </a:ext>
            </a:extLst>
          </p:cNvPr>
          <p:cNvSpPr>
            <a:spLocks noGrp="1"/>
          </p:cNvSpPr>
          <p:nvPr>
            <p:ph idx="1"/>
          </p:nvPr>
        </p:nvSpPr>
        <p:spPr/>
        <p:txBody>
          <a:bodyPr/>
          <a:lstStyle/>
          <a:p>
            <a:r>
              <a:rPr lang="en-US" dirty="0"/>
              <a:t>Background</a:t>
            </a:r>
          </a:p>
          <a:p>
            <a:r>
              <a:rPr lang="en-US" dirty="0"/>
              <a:t>Solution Concept</a:t>
            </a:r>
          </a:p>
          <a:p>
            <a:r>
              <a:rPr lang="en-US" dirty="0"/>
              <a:t>Trajectory Modeling and Analysis</a:t>
            </a:r>
          </a:p>
          <a:p>
            <a:r>
              <a:rPr lang="en-US" dirty="0"/>
              <a:t>Debris-Cloud Interaction</a:t>
            </a:r>
          </a:p>
          <a:p>
            <a:r>
              <a:rPr lang="en-US" dirty="0"/>
              <a:t>Challenges</a:t>
            </a:r>
          </a:p>
          <a:p>
            <a:r>
              <a:rPr lang="en-US" dirty="0"/>
              <a:t>Next Steps</a:t>
            </a:r>
          </a:p>
          <a:p>
            <a:endParaRPr lang="en-US" dirty="0"/>
          </a:p>
          <a:p>
            <a:endParaRPr lang="en-US" dirty="0"/>
          </a:p>
        </p:txBody>
      </p:sp>
      <p:sp>
        <p:nvSpPr>
          <p:cNvPr id="4" name="Footer Placeholder 3">
            <a:extLst>
              <a:ext uri="{FF2B5EF4-FFF2-40B4-BE49-F238E27FC236}">
                <a16:creationId xmlns:a16="http://schemas.microsoft.com/office/drawing/2014/main" id="{304841B6-DB3F-3545-CA2A-46BB3072C1F9}"/>
              </a:ext>
            </a:extLst>
          </p:cNvPr>
          <p:cNvSpPr>
            <a:spLocks noGrp="1"/>
          </p:cNvSpPr>
          <p:nvPr>
            <p:ph type="ftr" sz="quarter" idx="10"/>
          </p:nvPr>
        </p:nvSpPr>
        <p:spPr/>
        <p:txBody>
          <a:bodyPr/>
          <a:lstStyle/>
          <a:p>
            <a:pPr>
              <a:defRPr/>
            </a:pPr>
            <a:r>
              <a:rPr lang="es-ES"/>
              <a:t>ISSC 2022 beyond LEO, San Luis Obispo, May 2022</a:t>
            </a:r>
            <a:endParaRPr lang="en-US" dirty="0"/>
          </a:p>
        </p:txBody>
      </p:sp>
    </p:spTree>
    <p:extLst>
      <p:ext uri="{BB962C8B-B14F-4D97-AF65-F5344CB8AC3E}">
        <p14:creationId xmlns:p14="http://schemas.microsoft.com/office/powerpoint/2010/main" val="11916057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81015F-A750-4A1D-AA6A-35525BAFF1EF}"/>
              </a:ext>
            </a:extLst>
          </p:cNvPr>
          <p:cNvSpPr>
            <a:spLocks noGrp="1"/>
          </p:cNvSpPr>
          <p:nvPr>
            <p:ph type="title"/>
          </p:nvPr>
        </p:nvSpPr>
        <p:spPr>
          <a:xfrm>
            <a:off x="2209800" y="1143001"/>
            <a:ext cx="9575800" cy="715057"/>
          </a:xfrm>
        </p:spPr>
        <p:txBody>
          <a:bodyPr/>
          <a:lstStyle/>
          <a:p>
            <a:r>
              <a:rPr lang="en-US" dirty="0"/>
              <a:t>Orbital Debris: A Growing Problem</a:t>
            </a:r>
          </a:p>
        </p:txBody>
      </p:sp>
      <p:sp>
        <p:nvSpPr>
          <p:cNvPr id="3" name="Content Placeholder 2">
            <a:extLst>
              <a:ext uri="{FF2B5EF4-FFF2-40B4-BE49-F238E27FC236}">
                <a16:creationId xmlns:a16="http://schemas.microsoft.com/office/drawing/2014/main" id="{6283B32E-CBD8-4D9D-8FF8-9B8C59E49976}"/>
              </a:ext>
            </a:extLst>
          </p:cNvPr>
          <p:cNvSpPr>
            <a:spLocks noGrp="1"/>
          </p:cNvSpPr>
          <p:nvPr>
            <p:ph idx="1"/>
          </p:nvPr>
        </p:nvSpPr>
        <p:spPr>
          <a:xfrm>
            <a:off x="406400" y="5050081"/>
            <a:ext cx="4682108" cy="1320191"/>
          </a:xfrm>
        </p:spPr>
        <p:txBody>
          <a:bodyPr/>
          <a:lstStyle/>
          <a:p>
            <a:r>
              <a:rPr lang="en-US" sz="2400" dirty="0"/>
              <a:t>Exponentially increasing</a:t>
            </a:r>
          </a:p>
          <a:p>
            <a:r>
              <a:rPr lang="en-US" sz="2400" dirty="0"/>
              <a:t>Could lead to Kessler syndrome</a:t>
            </a:r>
          </a:p>
          <a:p>
            <a:pPr lvl="1"/>
            <a:endParaRPr lang="en-US" sz="2400" dirty="0"/>
          </a:p>
        </p:txBody>
      </p:sp>
      <p:pic>
        <p:nvPicPr>
          <p:cNvPr id="6" name="Picture 5">
            <a:extLst>
              <a:ext uri="{FF2B5EF4-FFF2-40B4-BE49-F238E27FC236}">
                <a16:creationId xmlns:a16="http://schemas.microsoft.com/office/drawing/2014/main" id="{50FE1AC2-6E5B-48AA-B74A-3C40F9789031}"/>
              </a:ext>
            </a:extLst>
          </p:cNvPr>
          <p:cNvPicPr>
            <a:picLocks noChangeAspect="1"/>
          </p:cNvPicPr>
          <p:nvPr/>
        </p:nvPicPr>
        <p:blipFill>
          <a:blip r:embed="rId3"/>
          <a:stretch>
            <a:fillRect/>
          </a:stretch>
        </p:blipFill>
        <p:spPr>
          <a:xfrm>
            <a:off x="4925176" y="1858058"/>
            <a:ext cx="6987063" cy="4471721"/>
          </a:xfrm>
          <a:prstGeom prst="rect">
            <a:avLst/>
          </a:prstGeom>
        </p:spPr>
      </p:pic>
      <p:pic>
        <p:nvPicPr>
          <p:cNvPr id="8" name="Picture 7">
            <a:extLst>
              <a:ext uri="{FF2B5EF4-FFF2-40B4-BE49-F238E27FC236}">
                <a16:creationId xmlns:a16="http://schemas.microsoft.com/office/drawing/2014/main" id="{498C0D53-E599-464A-9D7B-1A9657A85339}"/>
              </a:ext>
            </a:extLst>
          </p:cNvPr>
          <p:cNvPicPr>
            <a:picLocks noChangeAspect="1"/>
          </p:cNvPicPr>
          <p:nvPr/>
        </p:nvPicPr>
        <p:blipFill>
          <a:blip r:embed="rId4"/>
          <a:stretch>
            <a:fillRect/>
          </a:stretch>
        </p:blipFill>
        <p:spPr>
          <a:xfrm>
            <a:off x="406400" y="1339949"/>
            <a:ext cx="3320846" cy="3320846"/>
          </a:xfrm>
          <a:prstGeom prst="roundRect">
            <a:avLst/>
          </a:prstGeom>
        </p:spPr>
      </p:pic>
      <p:sp>
        <p:nvSpPr>
          <p:cNvPr id="5" name="Footer Placeholder 2">
            <a:extLst>
              <a:ext uri="{FF2B5EF4-FFF2-40B4-BE49-F238E27FC236}">
                <a16:creationId xmlns:a16="http://schemas.microsoft.com/office/drawing/2014/main" id="{6430F7BD-AD21-FD7B-AB49-4051469918C2}"/>
              </a:ext>
            </a:extLst>
          </p:cNvPr>
          <p:cNvSpPr txBox="1">
            <a:spLocks/>
          </p:cNvSpPr>
          <p:nvPr/>
        </p:nvSpPr>
        <p:spPr>
          <a:xfrm>
            <a:off x="4038600" y="6356350"/>
            <a:ext cx="41148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s-ES" sz="1200" dirty="0">
                <a:solidFill>
                  <a:schemeClr val="bg2"/>
                </a:solidFill>
              </a:rPr>
              <a:t>ISSC 2023 </a:t>
            </a:r>
            <a:r>
              <a:rPr lang="es-ES" sz="1200" dirty="0" err="1">
                <a:solidFill>
                  <a:schemeClr val="bg2"/>
                </a:solidFill>
              </a:rPr>
              <a:t>Beyond</a:t>
            </a:r>
            <a:r>
              <a:rPr lang="es-ES" sz="1200" dirty="0">
                <a:solidFill>
                  <a:schemeClr val="bg2"/>
                </a:solidFill>
              </a:rPr>
              <a:t> LEO, Pasadena, CA, May 2023</a:t>
            </a:r>
            <a:endParaRPr lang="en-US" sz="1200" dirty="0">
              <a:solidFill>
                <a:schemeClr val="bg2"/>
              </a:solidFill>
            </a:endParaRPr>
          </a:p>
        </p:txBody>
      </p:sp>
      <p:sp>
        <p:nvSpPr>
          <p:cNvPr id="4" name="TextBox 3">
            <a:extLst>
              <a:ext uri="{FF2B5EF4-FFF2-40B4-BE49-F238E27FC236}">
                <a16:creationId xmlns:a16="http://schemas.microsoft.com/office/drawing/2014/main" id="{7C750DA2-4F7D-9AAA-058A-392D53077C49}"/>
              </a:ext>
            </a:extLst>
          </p:cNvPr>
          <p:cNvSpPr txBox="1"/>
          <p:nvPr/>
        </p:nvSpPr>
        <p:spPr>
          <a:xfrm>
            <a:off x="406400" y="4701549"/>
            <a:ext cx="2210362" cy="307777"/>
          </a:xfrm>
          <a:prstGeom prst="rect">
            <a:avLst/>
          </a:prstGeom>
          <a:noFill/>
        </p:spPr>
        <p:txBody>
          <a:bodyPr wrap="square" rtlCol="0">
            <a:spAutoFit/>
          </a:bodyPr>
          <a:lstStyle/>
          <a:p>
            <a:r>
              <a:rPr lang="en-US" sz="1400" dirty="0">
                <a:solidFill>
                  <a:schemeClr val="bg2"/>
                </a:solidFill>
                <a:cs typeface="Times New Roman" panose="02020603050405020304" pitchFamily="18" charset="0"/>
              </a:rPr>
              <a:t>(NASA, 2020) </a:t>
            </a:r>
          </a:p>
        </p:txBody>
      </p:sp>
      <p:sp>
        <p:nvSpPr>
          <p:cNvPr id="7" name="TextBox 6">
            <a:extLst>
              <a:ext uri="{FF2B5EF4-FFF2-40B4-BE49-F238E27FC236}">
                <a16:creationId xmlns:a16="http://schemas.microsoft.com/office/drawing/2014/main" id="{C7F56CDF-D1D5-D2AE-AA6B-958D9200CD21}"/>
              </a:ext>
            </a:extLst>
          </p:cNvPr>
          <p:cNvSpPr txBox="1"/>
          <p:nvPr/>
        </p:nvSpPr>
        <p:spPr>
          <a:xfrm>
            <a:off x="8354177" y="6201819"/>
            <a:ext cx="3431423" cy="307777"/>
          </a:xfrm>
          <a:prstGeom prst="rect">
            <a:avLst/>
          </a:prstGeom>
          <a:noFill/>
        </p:spPr>
        <p:txBody>
          <a:bodyPr wrap="square" rtlCol="0">
            <a:spAutoFit/>
          </a:bodyPr>
          <a:lstStyle/>
          <a:p>
            <a:r>
              <a:rPr lang="en-US" sz="1400" dirty="0">
                <a:solidFill>
                  <a:schemeClr val="bg2"/>
                </a:solidFill>
                <a:cs typeface="Times New Roman" panose="02020603050405020304" pitchFamily="18" charset="0"/>
              </a:rPr>
              <a:t>(“Orbital Debris Quarterly News 24-1”, 2020) </a:t>
            </a:r>
          </a:p>
        </p:txBody>
      </p:sp>
    </p:spTree>
    <p:extLst>
      <p:ext uri="{BB962C8B-B14F-4D97-AF65-F5344CB8AC3E}">
        <p14:creationId xmlns:p14="http://schemas.microsoft.com/office/powerpoint/2010/main" val="20355038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35194AC0-E695-5678-5A2C-1D1C7C9E8FD1}"/>
              </a:ext>
            </a:extLst>
          </p:cNvPr>
          <p:cNvPicPr>
            <a:picLocks noChangeAspect="1"/>
          </p:cNvPicPr>
          <p:nvPr/>
        </p:nvPicPr>
        <p:blipFill rotWithShape="1">
          <a:blip r:embed="rId3"/>
          <a:srcRect l="8599" t="1113" r="8331" b="-1"/>
          <a:stretch/>
        </p:blipFill>
        <p:spPr>
          <a:xfrm>
            <a:off x="8139081" y="3223815"/>
            <a:ext cx="1044132" cy="962126"/>
          </a:xfrm>
          <a:prstGeom prst="flowChartConnector">
            <a:avLst/>
          </a:prstGeom>
        </p:spPr>
      </p:pic>
      <p:pic>
        <p:nvPicPr>
          <p:cNvPr id="13" name="Picture 12">
            <a:extLst>
              <a:ext uri="{FF2B5EF4-FFF2-40B4-BE49-F238E27FC236}">
                <a16:creationId xmlns:a16="http://schemas.microsoft.com/office/drawing/2014/main" id="{D9654A91-09EE-C492-B921-8D3C2B76DEAC}"/>
              </a:ext>
            </a:extLst>
          </p:cNvPr>
          <p:cNvPicPr>
            <a:picLocks noChangeAspect="1"/>
          </p:cNvPicPr>
          <p:nvPr/>
        </p:nvPicPr>
        <p:blipFill>
          <a:blip r:embed="rId4"/>
          <a:stretch>
            <a:fillRect/>
          </a:stretch>
        </p:blipFill>
        <p:spPr>
          <a:xfrm>
            <a:off x="9183213" y="3704878"/>
            <a:ext cx="934839" cy="925547"/>
          </a:xfrm>
          <a:prstGeom prst="roundRect">
            <a:avLst/>
          </a:prstGeom>
        </p:spPr>
      </p:pic>
      <p:pic>
        <p:nvPicPr>
          <p:cNvPr id="10" name="Picture 9">
            <a:extLst>
              <a:ext uri="{FF2B5EF4-FFF2-40B4-BE49-F238E27FC236}">
                <a16:creationId xmlns:a16="http://schemas.microsoft.com/office/drawing/2014/main" id="{4F5D661A-43AA-C4DC-3CCF-550105F3A941}"/>
              </a:ext>
            </a:extLst>
          </p:cNvPr>
          <p:cNvPicPr>
            <a:picLocks noChangeAspect="1"/>
          </p:cNvPicPr>
          <p:nvPr/>
        </p:nvPicPr>
        <p:blipFill rotWithShape="1">
          <a:blip r:embed="rId5"/>
          <a:srcRect l="34623"/>
          <a:stretch/>
        </p:blipFill>
        <p:spPr>
          <a:xfrm>
            <a:off x="10840602" y="3523498"/>
            <a:ext cx="1107985" cy="997246"/>
          </a:xfrm>
          <a:prstGeom prst="roundRect">
            <a:avLst/>
          </a:prstGeom>
        </p:spPr>
      </p:pic>
      <p:pic>
        <p:nvPicPr>
          <p:cNvPr id="7" name="Picture 6">
            <a:extLst>
              <a:ext uri="{FF2B5EF4-FFF2-40B4-BE49-F238E27FC236}">
                <a16:creationId xmlns:a16="http://schemas.microsoft.com/office/drawing/2014/main" id="{DD345CF1-6230-2972-CFFB-29FBE01C95B9}"/>
              </a:ext>
            </a:extLst>
          </p:cNvPr>
          <p:cNvPicPr>
            <a:picLocks noChangeAspect="1"/>
          </p:cNvPicPr>
          <p:nvPr/>
        </p:nvPicPr>
        <p:blipFill>
          <a:blip r:embed="rId6"/>
          <a:stretch>
            <a:fillRect/>
          </a:stretch>
        </p:blipFill>
        <p:spPr>
          <a:xfrm rot="2194335">
            <a:off x="10287601" y="1937143"/>
            <a:ext cx="1014598" cy="645412"/>
          </a:xfrm>
          <a:prstGeom prst="rect">
            <a:avLst/>
          </a:prstGeom>
        </p:spPr>
      </p:pic>
      <p:pic>
        <p:nvPicPr>
          <p:cNvPr id="9" name="Picture 8">
            <a:extLst>
              <a:ext uri="{FF2B5EF4-FFF2-40B4-BE49-F238E27FC236}">
                <a16:creationId xmlns:a16="http://schemas.microsoft.com/office/drawing/2014/main" id="{3478CD54-87D7-87B1-3C27-B2ED2975DBD8}"/>
              </a:ext>
            </a:extLst>
          </p:cNvPr>
          <p:cNvPicPr>
            <a:picLocks noChangeAspect="1"/>
          </p:cNvPicPr>
          <p:nvPr/>
        </p:nvPicPr>
        <p:blipFill>
          <a:blip r:embed="rId7"/>
          <a:stretch>
            <a:fillRect/>
          </a:stretch>
        </p:blipFill>
        <p:spPr>
          <a:xfrm>
            <a:off x="9233297" y="1481586"/>
            <a:ext cx="834672" cy="1209830"/>
          </a:xfrm>
          <a:prstGeom prst="roundRect">
            <a:avLst/>
          </a:prstGeom>
        </p:spPr>
      </p:pic>
      <p:sp>
        <p:nvSpPr>
          <p:cNvPr id="2" name="Title 1">
            <a:extLst>
              <a:ext uri="{FF2B5EF4-FFF2-40B4-BE49-F238E27FC236}">
                <a16:creationId xmlns:a16="http://schemas.microsoft.com/office/drawing/2014/main" id="{3D70426D-E023-442C-8138-F163CA453F20}"/>
              </a:ext>
            </a:extLst>
          </p:cNvPr>
          <p:cNvSpPr>
            <a:spLocks noGrp="1"/>
          </p:cNvSpPr>
          <p:nvPr>
            <p:ph type="title"/>
          </p:nvPr>
        </p:nvSpPr>
        <p:spPr/>
        <p:txBody>
          <a:bodyPr/>
          <a:lstStyle/>
          <a:p>
            <a:r>
              <a:rPr lang="en-US" dirty="0"/>
              <a:t>What debris should we target?</a:t>
            </a:r>
          </a:p>
        </p:txBody>
      </p:sp>
      <p:sp>
        <p:nvSpPr>
          <p:cNvPr id="3" name="Content Placeholder 2">
            <a:extLst>
              <a:ext uri="{FF2B5EF4-FFF2-40B4-BE49-F238E27FC236}">
                <a16:creationId xmlns:a16="http://schemas.microsoft.com/office/drawing/2014/main" id="{D72D8190-5917-4E67-A4AF-0592EB3D63BC}"/>
              </a:ext>
            </a:extLst>
          </p:cNvPr>
          <p:cNvSpPr>
            <a:spLocks noGrp="1"/>
          </p:cNvSpPr>
          <p:nvPr>
            <p:ph idx="1"/>
          </p:nvPr>
        </p:nvSpPr>
        <p:spPr>
          <a:xfrm>
            <a:off x="609601" y="1873338"/>
            <a:ext cx="4380962" cy="4535445"/>
          </a:xfrm>
        </p:spPr>
        <p:txBody>
          <a:bodyPr/>
          <a:lstStyle/>
          <a:p>
            <a:r>
              <a:rPr lang="en-US" dirty="0"/>
              <a:t>Intact derelict objects (IDO) ~25</a:t>
            </a:r>
            <a:r>
              <a:rPr lang="en-US" kern="0" dirty="0"/>
              <a:t>00 </a:t>
            </a:r>
          </a:p>
          <a:p>
            <a:pPr lvl="1"/>
            <a:r>
              <a:rPr lang="en-US" dirty="0"/>
              <a:t>&gt;10 kg</a:t>
            </a:r>
          </a:p>
          <a:p>
            <a:r>
              <a:rPr lang="en-US" dirty="0"/>
              <a:t>Catalogued fragments (CF) ~8100</a:t>
            </a:r>
          </a:p>
          <a:p>
            <a:pPr lvl="1"/>
            <a:r>
              <a:rPr lang="en-US" dirty="0"/>
              <a:t>0.5-10 kg</a:t>
            </a:r>
          </a:p>
          <a:p>
            <a:r>
              <a:rPr lang="en-US" dirty="0"/>
              <a:t>Lethal nontrackable (LNT) debris ~600,000</a:t>
            </a:r>
          </a:p>
          <a:p>
            <a:pPr lvl="1"/>
            <a:r>
              <a:rPr lang="en-US" dirty="0"/>
              <a:t>1-500 g</a:t>
            </a:r>
          </a:p>
          <a:p>
            <a:pPr marL="457200" lvl="1" indent="0">
              <a:buNone/>
            </a:pPr>
            <a:endParaRPr lang="en-US" dirty="0"/>
          </a:p>
        </p:txBody>
      </p:sp>
      <p:graphicFrame>
        <p:nvGraphicFramePr>
          <p:cNvPr id="6" name="Diagram 5">
            <a:extLst>
              <a:ext uri="{FF2B5EF4-FFF2-40B4-BE49-F238E27FC236}">
                <a16:creationId xmlns:a16="http://schemas.microsoft.com/office/drawing/2014/main" id="{51719255-D284-6807-B1B8-6573295F63E5}"/>
              </a:ext>
            </a:extLst>
          </p:cNvPr>
          <p:cNvGraphicFramePr/>
          <p:nvPr>
            <p:extLst>
              <p:ext uri="{D42A27DB-BD31-4B8C-83A1-F6EECF244321}">
                <p14:modId xmlns:p14="http://schemas.microsoft.com/office/powerpoint/2010/main" val="2528741864"/>
              </p:ext>
            </p:extLst>
          </p:nvPr>
        </p:nvGraphicFramePr>
        <p:xfrm>
          <a:off x="7374240" y="507220"/>
          <a:ext cx="5641931" cy="390384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2" name="Footer Placeholder 2">
            <a:extLst>
              <a:ext uri="{FF2B5EF4-FFF2-40B4-BE49-F238E27FC236}">
                <a16:creationId xmlns:a16="http://schemas.microsoft.com/office/drawing/2014/main" id="{DFEA14A5-2035-6E00-FD46-CC79648144AE}"/>
              </a:ext>
            </a:extLst>
          </p:cNvPr>
          <p:cNvSpPr txBox="1">
            <a:spLocks/>
          </p:cNvSpPr>
          <p:nvPr/>
        </p:nvSpPr>
        <p:spPr>
          <a:xfrm>
            <a:off x="4038600" y="6356350"/>
            <a:ext cx="41148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s-ES" sz="1200" dirty="0">
                <a:solidFill>
                  <a:schemeClr val="bg2"/>
                </a:solidFill>
              </a:rPr>
              <a:t>ISSC 2023 </a:t>
            </a:r>
            <a:r>
              <a:rPr lang="es-ES" sz="1200" dirty="0" err="1">
                <a:solidFill>
                  <a:schemeClr val="bg2"/>
                </a:solidFill>
              </a:rPr>
              <a:t>Beyond</a:t>
            </a:r>
            <a:r>
              <a:rPr lang="es-ES" sz="1200" dirty="0">
                <a:solidFill>
                  <a:schemeClr val="bg2"/>
                </a:solidFill>
              </a:rPr>
              <a:t> LEO, Pasadena, CA, May 2023</a:t>
            </a:r>
            <a:endParaRPr lang="en-US" sz="1200" dirty="0">
              <a:solidFill>
                <a:schemeClr val="bg2"/>
              </a:solidFill>
            </a:endParaRPr>
          </a:p>
        </p:txBody>
      </p:sp>
      <p:pic>
        <p:nvPicPr>
          <p:cNvPr id="5" name="Picture 4">
            <a:extLst>
              <a:ext uri="{FF2B5EF4-FFF2-40B4-BE49-F238E27FC236}">
                <a16:creationId xmlns:a16="http://schemas.microsoft.com/office/drawing/2014/main" id="{77D984C7-6674-F3C4-3D6E-39F2BCAEA794}"/>
              </a:ext>
            </a:extLst>
          </p:cNvPr>
          <p:cNvPicPr>
            <a:picLocks noChangeAspect="1"/>
          </p:cNvPicPr>
          <p:nvPr/>
        </p:nvPicPr>
        <p:blipFill>
          <a:blip r:embed="rId6"/>
          <a:stretch>
            <a:fillRect/>
          </a:stretch>
        </p:blipFill>
        <p:spPr>
          <a:xfrm>
            <a:off x="5755095" y="4436854"/>
            <a:ext cx="2663585" cy="1694375"/>
          </a:xfrm>
          <a:prstGeom prst="rect">
            <a:avLst/>
          </a:prstGeom>
        </p:spPr>
      </p:pic>
      <p:sp>
        <p:nvSpPr>
          <p:cNvPr id="19" name="TextBox 18">
            <a:extLst>
              <a:ext uri="{FF2B5EF4-FFF2-40B4-BE49-F238E27FC236}">
                <a16:creationId xmlns:a16="http://schemas.microsoft.com/office/drawing/2014/main" id="{ACDEF2BD-012E-9A9F-6BF8-BDA924BC47F3}"/>
              </a:ext>
            </a:extLst>
          </p:cNvPr>
          <p:cNvSpPr txBox="1"/>
          <p:nvPr/>
        </p:nvSpPr>
        <p:spPr>
          <a:xfrm>
            <a:off x="6243067" y="5154761"/>
            <a:ext cx="1567405"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400" b="1" dirty="0">
                <a:solidFill>
                  <a:srgbClr val="000514"/>
                </a:solidFill>
              </a:rPr>
              <a:t>PAM-D</a:t>
            </a:r>
          </a:p>
        </p:txBody>
      </p:sp>
      <p:sp>
        <p:nvSpPr>
          <p:cNvPr id="4" name="TextBox 3">
            <a:extLst>
              <a:ext uri="{FF2B5EF4-FFF2-40B4-BE49-F238E27FC236}">
                <a16:creationId xmlns:a16="http://schemas.microsoft.com/office/drawing/2014/main" id="{DEA7EA0F-E483-1A68-6633-F16E41A63621}"/>
              </a:ext>
            </a:extLst>
          </p:cNvPr>
          <p:cNvSpPr txBox="1"/>
          <p:nvPr/>
        </p:nvSpPr>
        <p:spPr>
          <a:xfrm>
            <a:off x="6197600" y="6080853"/>
            <a:ext cx="2663584" cy="307777"/>
          </a:xfrm>
          <a:prstGeom prst="rect">
            <a:avLst/>
          </a:prstGeom>
          <a:noFill/>
        </p:spPr>
        <p:txBody>
          <a:bodyPr wrap="square" rtlCol="0">
            <a:spAutoFit/>
          </a:bodyPr>
          <a:lstStyle/>
          <a:p>
            <a:r>
              <a:rPr lang="en-US" sz="1400" dirty="0">
                <a:solidFill>
                  <a:schemeClr val="bg2"/>
                </a:solidFill>
                <a:cs typeface="Times New Roman" panose="02020603050405020304" pitchFamily="18" charset="0"/>
              </a:rPr>
              <a:t>(Alliant Techsystems Inc., 2008)</a:t>
            </a:r>
          </a:p>
        </p:txBody>
      </p:sp>
    </p:spTree>
    <p:extLst>
      <p:ext uri="{BB962C8B-B14F-4D97-AF65-F5344CB8AC3E}">
        <p14:creationId xmlns:p14="http://schemas.microsoft.com/office/powerpoint/2010/main" val="27398384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70426D-E023-442C-8138-F163CA453F20}"/>
              </a:ext>
            </a:extLst>
          </p:cNvPr>
          <p:cNvSpPr>
            <a:spLocks noGrp="1"/>
          </p:cNvSpPr>
          <p:nvPr>
            <p:ph type="title"/>
          </p:nvPr>
        </p:nvSpPr>
        <p:spPr/>
        <p:txBody>
          <a:bodyPr/>
          <a:lstStyle/>
          <a:p>
            <a:r>
              <a:rPr lang="en-US" dirty="0"/>
              <a:t>Solutions for Orbital Debris</a:t>
            </a:r>
          </a:p>
        </p:txBody>
      </p:sp>
      <p:sp>
        <p:nvSpPr>
          <p:cNvPr id="3" name="Content Placeholder 2">
            <a:extLst>
              <a:ext uri="{FF2B5EF4-FFF2-40B4-BE49-F238E27FC236}">
                <a16:creationId xmlns:a16="http://schemas.microsoft.com/office/drawing/2014/main" id="{D72D8190-5917-4E67-A4AF-0592EB3D63BC}"/>
              </a:ext>
            </a:extLst>
          </p:cNvPr>
          <p:cNvSpPr>
            <a:spLocks noGrp="1"/>
          </p:cNvSpPr>
          <p:nvPr>
            <p:ph idx="1"/>
          </p:nvPr>
        </p:nvSpPr>
        <p:spPr>
          <a:xfrm>
            <a:off x="609602" y="1945369"/>
            <a:ext cx="5486398" cy="4463414"/>
          </a:xfrm>
        </p:spPr>
        <p:txBody>
          <a:bodyPr/>
          <a:lstStyle/>
          <a:p>
            <a:r>
              <a:rPr lang="en-US" dirty="0"/>
              <a:t>Mitigation</a:t>
            </a:r>
          </a:p>
          <a:p>
            <a:pPr lvl="1"/>
            <a:r>
              <a:rPr lang="en-US" dirty="0"/>
              <a:t>Eliminating new debris</a:t>
            </a:r>
          </a:p>
          <a:p>
            <a:pPr lvl="1"/>
            <a:r>
              <a:rPr lang="en-US" dirty="0"/>
              <a:t>Examples</a:t>
            </a:r>
          </a:p>
          <a:p>
            <a:pPr lvl="2"/>
            <a:r>
              <a:rPr lang="en-US" dirty="0"/>
              <a:t>Satellite design</a:t>
            </a:r>
          </a:p>
          <a:p>
            <a:pPr lvl="2"/>
            <a:r>
              <a:rPr lang="en-US" dirty="0"/>
              <a:t>Orbit Selection</a:t>
            </a:r>
          </a:p>
          <a:p>
            <a:pPr lvl="2"/>
            <a:r>
              <a:rPr lang="en-US" dirty="0"/>
              <a:t>Post-mission disposal</a:t>
            </a:r>
          </a:p>
          <a:p>
            <a:pPr lvl="2"/>
            <a:r>
              <a:rPr lang="en-US" dirty="0"/>
              <a:t>Collision avoidance</a:t>
            </a:r>
          </a:p>
        </p:txBody>
      </p:sp>
      <p:sp>
        <p:nvSpPr>
          <p:cNvPr id="5" name="Footer Placeholder 2">
            <a:extLst>
              <a:ext uri="{FF2B5EF4-FFF2-40B4-BE49-F238E27FC236}">
                <a16:creationId xmlns:a16="http://schemas.microsoft.com/office/drawing/2014/main" id="{D097A538-A11A-A87F-AC15-344CDFEE1AD6}"/>
              </a:ext>
            </a:extLst>
          </p:cNvPr>
          <p:cNvSpPr txBox="1">
            <a:spLocks/>
          </p:cNvSpPr>
          <p:nvPr/>
        </p:nvSpPr>
        <p:spPr>
          <a:xfrm>
            <a:off x="4038600" y="6356350"/>
            <a:ext cx="41148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s-ES" sz="1200" dirty="0">
                <a:solidFill>
                  <a:schemeClr val="bg2"/>
                </a:solidFill>
              </a:rPr>
              <a:t>ISSC 2023 </a:t>
            </a:r>
            <a:r>
              <a:rPr lang="es-ES" sz="1200" dirty="0" err="1">
                <a:solidFill>
                  <a:schemeClr val="bg2"/>
                </a:solidFill>
              </a:rPr>
              <a:t>Beyond</a:t>
            </a:r>
            <a:r>
              <a:rPr lang="es-ES" sz="1200" dirty="0">
                <a:solidFill>
                  <a:schemeClr val="bg2"/>
                </a:solidFill>
              </a:rPr>
              <a:t> LEO, Pasadena, CA, May 2023</a:t>
            </a:r>
            <a:endParaRPr lang="en-US" sz="1200" dirty="0">
              <a:solidFill>
                <a:schemeClr val="bg2"/>
              </a:solidFill>
            </a:endParaRPr>
          </a:p>
        </p:txBody>
      </p:sp>
      <p:pic>
        <p:nvPicPr>
          <p:cNvPr id="10" name="Picture 9">
            <a:extLst>
              <a:ext uri="{FF2B5EF4-FFF2-40B4-BE49-F238E27FC236}">
                <a16:creationId xmlns:a16="http://schemas.microsoft.com/office/drawing/2014/main" id="{F5018798-E06D-780B-D537-F43862054166}"/>
              </a:ext>
            </a:extLst>
          </p:cNvPr>
          <p:cNvPicPr>
            <a:picLocks noChangeAspect="1"/>
          </p:cNvPicPr>
          <p:nvPr/>
        </p:nvPicPr>
        <p:blipFill>
          <a:blip r:embed="rId3"/>
          <a:stretch>
            <a:fillRect/>
          </a:stretch>
        </p:blipFill>
        <p:spPr>
          <a:xfrm>
            <a:off x="6882266" y="2065429"/>
            <a:ext cx="4903334" cy="3649570"/>
          </a:xfrm>
          <a:prstGeom prst="rect">
            <a:avLst/>
          </a:prstGeom>
        </p:spPr>
      </p:pic>
      <p:sp>
        <p:nvSpPr>
          <p:cNvPr id="4" name="TextBox 3">
            <a:extLst>
              <a:ext uri="{FF2B5EF4-FFF2-40B4-BE49-F238E27FC236}">
                <a16:creationId xmlns:a16="http://schemas.microsoft.com/office/drawing/2014/main" id="{0C41D3D5-E176-C9CA-E166-06B58CD7B020}"/>
              </a:ext>
            </a:extLst>
          </p:cNvPr>
          <p:cNvSpPr txBox="1"/>
          <p:nvPr/>
        </p:nvSpPr>
        <p:spPr>
          <a:xfrm>
            <a:off x="8992104" y="5768481"/>
            <a:ext cx="2793496" cy="307777"/>
          </a:xfrm>
          <a:prstGeom prst="rect">
            <a:avLst/>
          </a:prstGeom>
          <a:noFill/>
        </p:spPr>
        <p:txBody>
          <a:bodyPr wrap="square" rtlCol="0">
            <a:spAutoFit/>
          </a:bodyPr>
          <a:lstStyle/>
          <a:p>
            <a:r>
              <a:rPr lang="en-US" sz="1400" dirty="0">
                <a:solidFill>
                  <a:schemeClr val="bg2"/>
                </a:solidFill>
                <a:cs typeface="Times New Roman" panose="02020603050405020304" pitchFamily="18" charset="0"/>
              </a:rPr>
              <a:t>(A. </a:t>
            </a:r>
            <a:r>
              <a:rPr lang="en-US" sz="1400" dirty="0" err="1">
                <a:solidFill>
                  <a:schemeClr val="bg2"/>
                </a:solidFill>
                <a:cs typeface="Times New Roman" panose="02020603050405020304" pitchFamily="18" charset="0"/>
              </a:rPr>
              <a:t>Ledkov</a:t>
            </a:r>
            <a:r>
              <a:rPr lang="en-US" sz="1400" dirty="0">
                <a:solidFill>
                  <a:schemeClr val="bg2"/>
                </a:solidFill>
                <a:cs typeface="Times New Roman" panose="02020603050405020304" pitchFamily="18" charset="0"/>
              </a:rPr>
              <a:t> &amp; V. </a:t>
            </a:r>
            <a:r>
              <a:rPr lang="en-US" sz="1400" dirty="0" err="1">
                <a:solidFill>
                  <a:schemeClr val="bg2"/>
                </a:solidFill>
                <a:cs typeface="Times New Roman" panose="02020603050405020304" pitchFamily="18" charset="0"/>
              </a:rPr>
              <a:t>Aslanov</a:t>
            </a:r>
            <a:r>
              <a:rPr lang="en-US" sz="1400" dirty="0">
                <a:solidFill>
                  <a:schemeClr val="bg2"/>
                </a:solidFill>
                <a:cs typeface="Times New Roman" panose="02020603050405020304" pitchFamily="18" charset="0"/>
              </a:rPr>
              <a:t>, 2022)</a:t>
            </a:r>
          </a:p>
        </p:txBody>
      </p:sp>
    </p:spTree>
    <p:extLst>
      <p:ext uri="{BB962C8B-B14F-4D97-AF65-F5344CB8AC3E}">
        <p14:creationId xmlns:p14="http://schemas.microsoft.com/office/powerpoint/2010/main" val="5363228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70426D-E023-442C-8138-F163CA453F20}"/>
              </a:ext>
            </a:extLst>
          </p:cNvPr>
          <p:cNvSpPr>
            <a:spLocks noGrp="1"/>
          </p:cNvSpPr>
          <p:nvPr>
            <p:ph type="title"/>
          </p:nvPr>
        </p:nvSpPr>
        <p:spPr/>
        <p:txBody>
          <a:bodyPr/>
          <a:lstStyle/>
          <a:p>
            <a:r>
              <a:rPr lang="en-US" dirty="0"/>
              <a:t>Orbital Debris Solutions</a:t>
            </a:r>
          </a:p>
        </p:txBody>
      </p:sp>
      <p:sp>
        <p:nvSpPr>
          <p:cNvPr id="3" name="Content Placeholder 2">
            <a:extLst>
              <a:ext uri="{FF2B5EF4-FFF2-40B4-BE49-F238E27FC236}">
                <a16:creationId xmlns:a16="http://schemas.microsoft.com/office/drawing/2014/main" id="{D72D8190-5917-4E67-A4AF-0592EB3D63BC}"/>
              </a:ext>
            </a:extLst>
          </p:cNvPr>
          <p:cNvSpPr>
            <a:spLocks noGrp="1"/>
          </p:cNvSpPr>
          <p:nvPr>
            <p:ph idx="1"/>
          </p:nvPr>
        </p:nvSpPr>
        <p:spPr>
          <a:xfrm>
            <a:off x="609602" y="1945369"/>
            <a:ext cx="5486398" cy="4463414"/>
          </a:xfrm>
        </p:spPr>
        <p:txBody>
          <a:bodyPr/>
          <a:lstStyle/>
          <a:p>
            <a:r>
              <a:rPr lang="en-US" kern="0" dirty="0"/>
              <a:t>Remediation</a:t>
            </a:r>
          </a:p>
          <a:p>
            <a:pPr lvl="1"/>
            <a:r>
              <a:rPr lang="en-US" dirty="0">
                <a:ea typeface="+mn-lt"/>
                <a:cs typeface="+mn-lt"/>
              </a:rPr>
              <a:t>Active debris removal (ADR)</a:t>
            </a:r>
            <a:endParaRPr lang="en-US" kern="0" dirty="0"/>
          </a:p>
          <a:p>
            <a:pPr lvl="1"/>
            <a:r>
              <a:rPr lang="en-US" kern="0" dirty="0"/>
              <a:t>Necessary to avoid Kessler Syndrome</a:t>
            </a:r>
          </a:p>
          <a:p>
            <a:pPr lvl="1"/>
            <a:r>
              <a:rPr lang="en-US" dirty="0"/>
              <a:t>Several methods</a:t>
            </a:r>
            <a:endParaRPr lang="en-US" kern="0" dirty="0"/>
          </a:p>
          <a:p>
            <a:pPr lvl="2"/>
            <a:r>
              <a:rPr lang="en-US" dirty="0"/>
              <a:t>Robotic Arms</a:t>
            </a:r>
          </a:p>
          <a:p>
            <a:pPr lvl="2"/>
            <a:r>
              <a:rPr lang="en-US" kern="0" dirty="0"/>
              <a:t>Tethers</a:t>
            </a:r>
          </a:p>
          <a:p>
            <a:pPr lvl="2"/>
            <a:r>
              <a:rPr lang="en-US" dirty="0"/>
              <a:t>Ion Beams</a:t>
            </a:r>
          </a:p>
          <a:p>
            <a:pPr lvl="2"/>
            <a:r>
              <a:rPr lang="en-US" dirty="0"/>
              <a:t>Particle Clouds</a:t>
            </a:r>
            <a:endParaRPr lang="en-US" kern="0" dirty="0"/>
          </a:p>
          <a:p>
            <a:pPr lvl="1"/>
            <a:endParaRPr lang="en-US" dirty="0"/>
          </a:p>
          <a:p>
            <a:pPr lvl="1"/>
            <a:endParaRPr lang="en-US" dirty="0"/>
          </a:p>
        </p:txBody>
      </p:sp>
      <p:sp>
        <p:nvSpPr>
          <p:cNvPr id="6" name="Footer Placeholder 2">
            <a:extLst>
              <a:ext uri="{FF2B5EF4-FFF2-40B4-BE49-F238E27FC236}">
                <a16:creationId xmlns:a16="http://schemas.microsoft.com/office/drawing/2014/main" id="{AAC1481B-1CCF-BBE5-739E-C9A36039E475}"/>
              </a:ext>
            </a:extLst>
          </p:cNvPr>
          <p:cNvSpPr txBox="1">
            <a:spLocks/>
          </p:cNvSpPr>
          <p:nvPr/>
        </p:nvSpPr>
        <p:spPr>
          <a:xfrm>
            <a:off x="4038600" y="6356350"/>
            <a:ext cx="41148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s-ES" sz="1200" dirty="0">
                <a:solidFill>
                  <a:schemeClr val="bg2"/>
                </a:solidFill>
              </a:rPr>
              <a:t>ISSC 2023 </a:t>
            </a:r>
            <a:r>
              <a:rPr lang="es-ES" sz="1200" dirty="0" err="1">
                <a:solidFill>
                  <a:schemeClr val="bg2"/>
                </a:solidFill>
              </a:rPr>
              <a:t>Beyond</a:t>
            </a:r>
            <a:r>
              <a:rPr lang="es-ES" sz="1200" dirty="0">
                <a:solidFill>
                  <a:schemeClr val="bg2"/>
                </a:solidFill>
              </a:rPr>
              <a:t> LEO, Pasadena, CA, May 2023</a:t>
            </a:r>
            <a:endParaRPr lang="en-US" sz="1200" dirty="0">
              <a:solidFill>
                <a:schemeClr val="bg2"/>
              </a:solidFill>
            </a:endParaRPr>
          </a:p>
        </p:txBody>
      </p:sp>
      <p:pic>
        <p:nvPicPr>
          <p:cNvPr id="5" name="Picture 4">
            <a:extLst>
              <a:ext uri="{FF2B5EF4-FFF2-40B4-BE49-F238E27FC236}">
                <a16:creationId xmlns:a16="http://schemas.microsoft.com/office/drawing/2014/main" id="{525AD3DB-A3C3-6AC7-D921-BFE8F1BC27F1}"/>
              </a:ext>
            </a:extLst>
          </p:cNvPr>
          <p:cNvPicPr>
            <a:picLocks noChangeAspect="1"/>
          </p:cNvPicPr>
          <p:nvPr/>
        </p:nvPicPr>
        <p:blipFill>
          <a:blip r:embed="rId3"/>
          <a:stretch>
            <a:fillRect/>
          </a:stretch>
        </p:blipFill>
        <p:spPr>
          <a:xfrm>
            <a:off x="5959812" y="2248839"/>
            <a:ext cx="5963454" cy="1815922"/>
          </a:xfrm>
          <a:prstGeom prst="rect">
            <a:avLst/>
          </a:prstGeom>
        </p:spPr>
      </p:pic>
      <p:pic>
        <p:nvPicPr>
          <p:cNvPr id="10" name="Picture 9">
            <a:extLst>
              <a:ext uri="{FF2B5EF4-FFF2-40B4-BE49-F238E27FC236}">
                <a16:creationId xmlns:a16="http://schemas.microsoft.com/office/drawing/2014/main" id="{DF226576-EC8C-90A1-97CD-3E19D2C65846}"/>
              </a:ext>
            </a:extLst>
          </p:cNvPr>
          <p:cNvPicPr>
            <a:picLocks noChangeAspect="1"/>
          </p:cNvPicPr>
          <p:nvPr/>
        </p:nvPicPr>
        <p:blipFill>
          <a:blip r:embed="rId4"/>
          <a:stretch>
            <a:fillRect/>
          </a:stretch>
        </p:blipFill>
        <p:spPr>
          <a:xfrm>
            <a:off x="6450125" y="4189976"/>
            <a:ext cx="4982828" cy="2041159"/>
          </a:xfrm>
          <a:prstGeom prst="rect">
            <a:avLst/>
          </a:prstGeom>
        </p:spPr>
      </p:pic>
      <p:sp>
        <p:nvSpPr>
          <p:cNvPr id="4" name="TextBox 3">
            <a:extLst>
              <a:ext uri="{FF2B5EF4-FFF2-40B4-BE49-F238E27FC236}">
                <a16:creationId xmlns:a16="http://schemas.microsoft.com/office/drawing/2014/main" id="{93C44B2D-08E4-B332-9457-424BBBF7ADFE}"/>
              </a:ext>
            </a:extLst>
          </p:cNvPr>
          <p:cNvSpPr txBox="1"/>
          <p:nvPr/>
        </p:nvSpPr>
        <p:spPr>
          <a:xfrm>
            <a:off x="8992104" y="6231135"/>
            <a:ext cx="2793496" cy="307777"/>
          </a:xfrm>
          <a:prstGeom prst="rect">
            <a:avLst/>
          </a:prstGeom>
          <a:noFill/>
        </p:spPr>
        <p:txBody>
          <a:bodyPr wrap="square" rtlCol="0">
            <a:spAutoFit/>
          </a:bodyPr>
          <a:lstStyle/>
          <a:p>
            <a:r>
              <a:rPr lang="en-US" sz="1400" dirty="0">
                <a:solidFill>
                  <a:schemeClr val="bg2"/>
                </a:solidFill>
                <a:cs typeface="Times New Roman" panose="02020603050405020304" pitchFamily="18" charset="0"/>
              </a:rPr>
              <a:t>(A. </a:t>
            </a:r>
            <a:r>
              <a:rPr lang="en-US" sz="1400" dirty="0" err="1">
                <a:solidFill>
                  <a:schemeClr val="bg2"/>
                </a:solidFill>
                <a:cs typeface="Times New Roman" panose="02020603050405020304" pitchFamily="18" charset="0"/>
              </a:rPr>
              <a:t>Ledkov</a:t>
            </a:r>
            <a:r>
              <a:rPr lang="en-US" sz="1400" dirty="0">
                <a:solidFill>
                  <a:schemeClr val="bg2"/>
                </a:solidFill>
                <a:cs typeface="Times New Roman" panose="02020603050405020304" pitchFamily="18" charset="0"/>
              </a:rPr>
              <a:t> &amp; V. </a:t>
            </a:r>
            <a:r>
              <a:rPr lang="en-US" sz="1400" dirty="0" err="1">
                <a:solidFill>
                  <a:schemeClr val="bg2"/>
                </a:solidFill>
                <a:cs typeface="Times New Roman" panose="02020603050405020304" pitchFamily="18" charset="0"/>
              </a:rPr>
              <a:t>Aslanov</a:t>
            </a:r>
            <a:r>
              <a:rPr lang="en-US" sz="1400" dirty="0">
                <a:solidFill>
                  <a:schemeClr val="bg2"/>
                </a:solidFill>
                <a:cs typeface="Times New Roman" panose="02020603050405020304" pitchFamily="18" charset="0"/>
              </a:rPr>
              <a:t>, 2022)</a:t>
            </a:r>
          </a:p>
        </p:txBody>
      </p:sp>
    </p:spTree>
    <p:extLst>
      <p:ext uri="{BB962C8B-B14F-4D97-AF65-F5344CB8AC3E}">
        <p14:creationId xmlns:p14="http://schemas.microsoft.com/office/powerpoint/2010/main" val="38259169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2" descr="GOES-18 full disk GeoColor image from May 5, 2022.">
            <a:extLst>
              <a:ext uri="{FF2B5EF4-FFF2-40B4-BE49-F238E27FC236}">
                <a16:creationId xmlns:a16="http://schemas.microsoft.com/office/drawing/2014/main" id="{AC2A7258-3A45-3BD5-4C99-DE42019243E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48712"/>
          <a:stretch/>
        </p:blipFill>
        <p:spPr bwMode="auto">
          <a:xfrm>
            <a:off x="1858158" y="4714390"/>
            <a:ext cx="8475684" cy="6558514"/>
          </a:xfrm>
          <a:prstGeom prst="pie">
            <a:avLst>
              <a:gd name="adj1" fmla="val 10817096"/>
              <a:gd name="adj2" fmla="val 21817"/>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3D70426D-E023-442C-8138-F163CA453F20}"/>
              </a:ext>
            </a:extLst>
          </p:cNvPr>
          <p:cNvSpPr>
            <a:spLocks noGrp="1"/>
          </p:cNvSpPr>
          <p:nvPr>
            <p:ph type="title"/>
          </p:nvPr>
        </p:nvSpPr>
        <p:spPr/>
        <p:txBody>
          <a:bodyPr/>
          <a:lstStyle/>
          <a:p>
            <a:r>
              <a:rPr lang="en-US" dirty="0"/>
              <a:t>Our ADR Phases</a:t>
            </a:r>
          </a:p>
        </p:txBody>
      </p:sp>
      <p:pic>
        <p:nvPicPr>
          <p:cNvPr id="44" name="Picture 43">
            <a:extLst>
              <a:ext uri="{FF2B5EF4-FFF2-40B4-BE49-F238E27FC236}">
                <a16:creationId xmlns:a16="http://schemas.microsoft.com/office/drawing/2014/main" id="{45DBFF95-7DE3-416F-96A9-8725336C5EF1}"/>
              </a:ext>
            </a:extLst>
          </p:cNvPr>
          <p:cNvPicPr>
            <a:picLocks noChangeAspect="1"/>
          </p:cNvPicPr>
          <p:nvPr/>
        </p:nvPicPr>
        <p:blipFill>
          <a:blip r:embed="rId4"/>
          <a:stretch>
            <a:fillRect/>
          </a:stretch>
        </p:blipFill>
        <p:spPr>
          <a:xfrm>
            <a:off x="440904" y="4029762"/>
            <a:ext cx="754346" cy="715057"/>
          </a:xfrm>
          <a:prstGeom prst="rect">
            <a:avLst/>
          </a:prstGeom>
        </p:spPr>
      </p:pic>
      <p:grpSp>
        <p:nvGrpSpPr>
          <p:cNvPr id="56" name="Group 55">
            <a:extLst>
              <a:ext uri="{FF2B5EF4-FFF2-40B4-BE49-F238E27FC236}">
                <a16:creationId xmlns:a16="http://schemas.microsoft.com/office/drawing/2014/main" id="{CBD99AA0-1911-F214-FFCD-E3560C94B60B}"/>
              </a:ext>
            </a:extLst>
          </p:cNvPr>
          <p:cNvGrpSpPr/>
          <p:nvPr/>
        </p:nvGrpSpPr>
        <p:grpSpPr>
          <a:xfrm>
            <a:off x="1077507" y="3671352"/>
            <a:ext cx="474840" cy="467280"/>
            <a:chOff x="1077507" y="3671352"/>
            <a:chExt cx="474840" cy="467280"/>
          </a:xfrm>
        </p:grpSpPr>
        <mc:AlternateContent xmlns:mc="http://schemas.openxmlformats.org/markup-compatibility/2006" xmlns:p14="http://schemas.microsoft.com/office/powerpoint/2010/main">
          <mc:Choice Requires="p14">
            <p:contentPart p14:bwMode="auto" r:id="rId5">
              <p14:nvContentPartPr>
                <p14:cNvPr id="54" name="Ink 53">
                  <a:extLst>
                    <a:ext uri="{FF2B5EF4-FFF2-40B4-BE49-F238E27FC236}">
                      <a16:creationId xmlns:a16="http://schemas.microsoft.com/office/drawing/2014/main" id="{962A59A3-C361-7C32-466E-CB73E431A4FB}"/>
                    </a:ext>
                  </a:extLst>
                </p14:cNvPr>
                <p14:cNvContentPartPr/>
                <p14:nvPr/>
              </p14:nvContentPartPr>
              <p14:xfrm>
                <a:off x="1077507" y="3706632"/>
                <a:ext cx="430920" cy="432000"/>
              </p14:xfrm>
            </p:contentPart>
          </mc:Choice>
          <mc:Fallback xmlns="">
            <p:pic>
              <p:nvPicPr>
                <p:cNvPr id="54" name="Ink 53">
                  <a:extLst>
                    <a:ext uri="{FF2B5EF4-FFF2-40B4-BE49-F238E27FC236}">
                      <a16:creationId xmlns:a16="http://schemas.microsoft.com/office/drawing/2014/main" id="{962A59A3-C361-7C32-466E-CB73E431A4FB}"/>
                    </a:ext>
                  </a:extLst>
                </p:cNvPr>
                <p:cNvPicPr/>
                <p:nvPr/>
              </p:nvPicPr>
              <p:blipFill>
                <a:blip r:embed="rId6"/>
                <a:stretch>
                  <a:fillRect/>
                </a:stretch>
              </p:blipFill>
              <p:spPr>
                <a:xfrm>
                  <a:off x="1068499" y="3697632"/>
                  <a:ext cx="448575" cy="4496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5" name="Ink 54">
                  <a:extLst>
                    <a:ext uri="{FF2B5EF4-FFF2-40B4-BE49-F238E27FC236}">
                      <a16:creationId xmlns:a16="http://schemas.microsoft.com/office/drawing/2014/main" id="{6DE3B573-F4E7-B68B-8951-28F7EE58E715}"/>
                    </a:ext>
                  </a:extLst>
                </p14:cNvPr>
                <p14:cNvContentPartPr/>
                <p14:nvPr/>
              </p14:nvContentPartPr>
              <p14:xfrm>
                <a:off x="1443627" y="3671352"/>
                <a:ext cx="108720" cy="142200"/>
              </p14:xfrm>
            </p:contentPart>
          </mc:Choice>
          <mc:Fallback xmlns="">
            <p:pic>
              <p:nvPicPr>
                <p:cNvPr id="55" name="Ink 54">
                  <a:extLst>
                    <a:ext uri="{FF2B5EF4-FFF2-40B4-BE49-F238E27FC236}">
                      <a16:creationId xmlns:a16="http://schemas.microsoft.com/office/drawing/2014/main" id="{6DE3B573-F4E7-B68B-8951-28F7EE58E715}"/>
                    </a:ext>
                  </a:extLst>
                </p:cNvPr>
                <p:cNvPicPr/>
                <p:nvPr/>
              </p:nvPicPr>
              <p:blipFill>
                <a:blip r:embed="rId8"/>
                <a:stretch>
                  <a:fillRect/>
                </a:stretch>
              </p:blipFill>
              <p:spPr>
                <a:xfrm>
                  <a:off x="1434627" y="3662375"/>
                  <a:ext cx="126360" cy="159795"/>
                </a:xfrm>
                <a:prstGeom prst="rect">
                  <a:avLst/>
                </a:prstGeom>
              </p:spPr>
            </p:pic>
          </mc:Fallback>
        </mc:AlternateContent>
      </p:grpSp>
      <mc:AlternateContent xmlns:mc="http://schemas.openxmlformats.org/markup-compatibility/2006" xmlns:p14="http://schemas.microsoft.com/office/powerpoint/2010/main">
        <mc:Choice Requires="p14">
          <p:contentPart p14:bwMode="auto" r:id="rId9">
            <p14:nvContentPartPr>
              <p14:cNvPr id="2058" name="Ink 2057">
                <a:extLst>
                  <a:ext uri="{FF2B5EF4-FFF2-40B4-BE49-F238E27FC236}">
                    <a16:creationId xmlns:a16="http://schemas.microsoft.com/office/drawing/2014/main" id="{ADAF1AC5-D6B6-C9DE-BB9F-AD3869FE4829}"/>
                  </a:ext>
                </a:extLst>
              </p14:cNvPr>
              <p14:cNvContentPartPr/>
              <p14:nvPr/>
            </p14:nvContentPartPr>
            <p14:xfrm>
              <a:off x="55020" y="4615735"/>
              <a:ext cx="678240" cy="1535400"/>
            </p14:xfrm>
          </p:contentPart>
        </mc:Choice>
        <mc:Fallback xmlns="">
          <p:pic>
            <p:nvPicPr>
              <p:cNvPr id="2058" name="Ink 2057">
                <a:extLst>
                  <a:ext uri="{FF2B5EF4-FFF2-40B4-BE49-F238E27FC236}">
                    <a16:creationId xmlns:a16="http://schemas.microsoft.com/office/drawing/2014/main" id="{ADAF1AC5-D6B6-C9DE-BB9F-AD3869FE4829}"/>
                  </a:ext>
                </a:extLst>
              </p:cNvPr>
              <p:cNvPicPr/>
              <p:nvPr/>
            </p:nvPicPr>
            <p:blipFill>
              <a:blip r:embed="rId10"/>
              <a:stretch>
                <a:fillRect/>
              </a:stretch>
            </p:blipFill>
            <p:spPr>
              <a:xfrm>
                <a:off x="46020" y="4606737"/>
                <a:ext cx="695880" cy="1553036"/>
              </a:xfrm>
              <a:prstGeom prst="rect">
                <a:avLst/>
              </a:prstGeom>
            </p:spPr>
          </p:pic>
        </mc:Fallback>
      </mc:AlternateContent>
      <p:sp>
        <p:nvSpPr>
          <p:cNvPr id="53" name="Rectangle 52">
            <a:extLst>
              <a:ext uri="{FF2B5EF4-FFF2-40B4-BE49-F238E27FC236}">
                <a16:creationId xmlns:a16="http://schemas.microsoft.com/office/drawing/2014/main" id="{5E62BA52-0CF5-6E53-4D88-6896638D55B3}"/>
              </a:ext>
            </a:extLst>
          </p:cNvPr>
          <p:cNvSpPr/>
          <p:nvPr/>
        </p:nvSpPr>
        <p:spPr bwMode="auto">
          <a:xfrm>
            <a:off x="394140" y="2998872"/>
            <a:ext cx="430920" cy="463698"/>
          </a:xfrm>
          <a:prstGeom prst="rect">
            <a:avLst/>
          </a:prstGeom>
          <a:solidFill>
            <a:schemeClr val="bg2"/>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2600" b="1" dirty="0">
                <a:latin typeface="Garamond" pitchFamily="18" charset="0"/>
              </a:rPr>
              <a:t>1</a:t>
            </a:r>
          </a:p>
        </p:txBody>
      </p:sp>
      <p:sp>
        <p:nvSpPr>
          <p:cNvPr id="2069" name="Content Placeholder 2">
            <a:extLst>
              <a:ext uri="{FF2B5EF4-FFF2-40B4-BE49-F238E27FC236}">
                <a16:creationId xmlns:a16="http://schemas.microsoft.com/office/drawing/2014/main" id="{D1B8DD1B-9636-7D96-BDCA-62F368852383}"/>
              </a:ext>
            </a:extLst>
          </p:cNvPr>
          <p:cNvSpPr>
            <a:spLocks noGrp="1"/>
          </p:cNvSpPr>
          <p:nvPr>
            <p:ph idx="1"/>
          </p:nvPr>
        </p:nvSpPr>
        <p:spPr>
          <a:xfrm>
            <a:off x="6754093" y="1858058"/>
            <a:ext cx="4173632" cy="943097"/>
          </a:xfrm>
        </p:spPr>
        <p:txBody>
          <a:bodyPr/>
          <a:lstStyle/>
          <a:p>
            <a:pPr marL="571500" indent="-514350">
              <a:buSzPct val="100000"/>
              <a:buFont typeface="+mj-lt"/>
              <a:buAutoNum type="arabicPeriod"/>
            </a:pPr>
            <a:r>
              <a:rPr lang="en-US" dirty="0"/>
              <a:t>Debris is identified, tracked, and its trajectory is modeled</a:t>
            </a:r>
          </a:p>
          <a:p>
            <a:pPr marL="57150" indent="0">
              <a:buSzPct val="100000"/>
              <a:buNone/>
            </a:pPr>
            <a:endParaRPr lang="en-US" dirty="0"/>
          </a:p>
          <a:p>
            <a:pPr marL="571500" indent="-514350">
              <a:buSzPct val="100000"/>
              <a:buFont typeface="+mj-lt"/>
              <a:buAutoNum type="arabicPeriod"/>
            </a:pPr>
            <a:endParaRPr lang="en-US" dirty="0"/>
          </a:p>
        </p:txBody>
      </p:sp>
    </p:spTree>
    <p:extLst>
      <p:ext uri="{BB962C8B-B14F-4D97-AF65-F5344CB8AC3E}">
        <p14:creationId xmlns:p14="http://schemas.microsoft.com/office/powerpoint/2010/main" val="3208050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6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2069"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2" descr="GOES-18 full disk GeoColor image from May 5, 2022.">
            <a:extLst>
              <a:ext uri="{FF2B5EF4-FFF2-40B4-BE49-F238E27FC236}">
                <a16:creationId xmlns:a16="http://schemas.microsoft.com/office/drawing/2014/main" id="{AC2A7258-3A45-3BD5-4C99-DE42019243E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48712"/>
          <a:stretch/>
        </p:blipFill>
        <p:spPr bwMode="auto">
          <a:xfrm>
            <a:off x="1858158" y="4714390"/>
            <a:ext cx="8475684" cy="6558514"/>
          </a:xfrm>
          <a:prstGeom prst="pie">
            <a:avLst>
              <a:gd name="adj1" fmla="val 10817096"/>
              <a:gd name="adj2" fmla="val 21817"/>
            </a:avLst>
          </a:prstGeom>
          <a:noFill/>
          <a:extLst>
            <a:ext uri="{909E8E84-426E-40DD-AFC4-6F175D3DCCD1}">
              <a14:hiddenFill xmlns:a14="http://schemas.microsoft.com/office/drawing/2010/main">
                <a:solidFill>
                  <a:srgbClr val="FFFFFF"/>
                </a:solidFill>
              </a14:hiddenFill>
            </a:ext>
          </a:extLst>
        </p:spPr>
      </p:pic>
      <p:pic>
        <p:nvPicPr>
          <p:cNvPr id="50" name="Picture 49" descr="A picture containing rocket&#10;&#10;Description automatically generated">
            <a:extLst>
              <a:ext uri="{FF2B5EF4-FFF2-40B4-BE49-F238E27FC236}">
                <a16:creationId xmlns:a16="http://schemas.microsoft.com/office/drawing/2014/main" id="{AED1BB1B-62B2-CAED-FE35-96161245D517}"/>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rot="19631748" flipH="1">
            <a:off x="3236059" y="4132730"/>
            <a:ext cx="645747" cy="1734425"/>
          </a:xfrm>
          <a:prstGeom prst="rect">
            <a:avLst/>
          </a:prstGeom>
        </p:spPr>
      </p:pic>
      <p:sp>
        <p:nvSpPr>
          <p:cNvPr id="2" name="Title 1">
            <a:extLst>
              <a:ext uri="{FF2B5EF4-FFF2-40B4-BE49-F238E27FC236}">
                <a16:creationId xmlns:a16="http://schemas.microsoft.com/office/drawing/2014/main" id="{3D70426D-E023-442C-8138-F163CA453F20}"/>
              </a:ext>
            </a:extLst>
          </p:cNvPr>
          <p:cNvSpPr>
            <a:spLocks noGrp="1"/>
          </p:cNvSpPr>
          <p:nvPr>
            <p:ph type="title"/>
          </p:nvPr>
        </p:nvSpPr>
        <p:spPr/>
        <p:txBody>
          <a:bodyPr/>
          <a:lstStyle/>
          <a:p>
            <a:r>
              <a:rPr lang="en-US" dirty="0"/>
              <a:t>Our ADR Phases</a:t>
            </a:r>
          </a:p>
        </p:txBody>
      </p:sp>
      <p:sp>
        <p:nvSpPr>
          <p:cNvPr id="5" name="Footer Placeholder 2">
            <a:extLst>
              <a:ext uri="{FF2B5EF4-FFF2-40B4-BE49-F238E27FC236}">
                <a16:creationId xmlns:a16="http://schemas.microsoft.com/office/drawing/2014/main" id="{D097A538-A11A-A87F-AC15-344CDFEE1AD6}"/>
              </a:ext>
            </a:extLst>
          </p:cNvPr>
          <p:cNvSpPr txBox="1">
            <a:spLocks/>
          </p:cNvSpPr>
          <p:nvPr/>
        </p:nvSpPr>
        <p:spPr>
          <a:xfrm>
            <a:off x="4038600" y="6356350"/>
            <a:ext cx="41148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1200" dirty="0">
              <a:solidFill>
                <a:schemeClr val="bg2"/>
              </a:solidFill>
            </a:endParaRPr>
          </a:p>
        </p:txBody>
      </p:sp>
      <p:pic>
        <p:nvPicPr>
          <p:cNvPr id="44" name="Picture 43">
            <a:extLst>
              <a:ext uri="{FF2B5EF4-FFF2-40B4-BE49-F238E27FC236}">
                <a16:creationId xmlns:a16="http://schemas.microsoft.com/office/drawing/2014/main" id="{45DBFF95-7DE3-416F-96A9-8725336C5EF1}"/>
              </a:ext>
            </a:extLst>
          </p:cNvPr>
          <p:cNvPicPr>
            <a:picLocks noChangeAspect="1"/>
          </p:cNvPicPr>
          <p:nvPr/>
        </p:nvPicPr>
        <p:blipFill>
          <a:blip r:embed="rId6"/>
          <a:stretch>
            <a:fillRect/>
          </a:stretch>
        </p:blipFill>
        <p:spPr>
          <a:xfrm>
            <a:off x="440904" y="4029762"/>
            <a:ext cx="754346" cy="715057"/>
          </a:xfrm>
          <a:prstGeom prst="rect">
            <a:avLst/>
          </a:prstGeom>
        </p:spPr>
      </p:pic>
      <p:pic>
        <p:nvPicPr>
          <p:cNvPr id="38" name="Picture 37">
            <a:extLst>
              <a:ext uri="{FF2B5EF4-FFF2-40B4-BE49-F238E27FC236}">
                <a16:creationId xmlns:a16="http://schemas.microsoft.com/office/drawing/2014/main" id="{4D2EBA94-497F-A540-0442-AEC086BF830D}"/>
              </a:ext>
            </a:extLst>
          </p:cNvPr>
          <p:cNvPicPr>
            <a:picLocks noChangeAspect="1"/>
          </p:cNvPicPr>
          <p:nvPr/>
        </p:nvPicPr>
        <p:blipFill>
          <a:blip r:embed="rId7"/>
          <a:stretch>
            <a:fillRect/>
          </a:stretch>
        </p:blipFill>
        <p:spPr>
          <a:xfrm rot="19653093">
            <a:off x="3002002" y="3559030"/>
            <a:ext cx="349745" cy="1656517"/>
          </a:xfrm>
          <a:prstGeom prst="roundRect">
            <a:avLst/>
          </a:prstGeom>
        </p:spPr>
      </p:pic>
      <p:grpSp>
        <p:nvGrpSpPr>
          <p:cNvPr id="56" name="Group 55">
            <a:extLst>
              <a:ext uri="{FF2B5EF4-FFF2-40B4-BE49-F238E27FC236}">
                <a16:creationId xmlns:a16="http://schemas.microsoft.com/office/drawing/2014/main" id="{CBD99AA0-1911-F214-FFCD-E3560C94B60B}"/>
              </a:ext>
            </a:extLst>
          </p:cNvPr>
          <p:cNvGrpSpPr/>
          <p:nvPr/>
        </p:nvGrpSpPr>
        <p:grpSpPr>
          <a:xfrm>
            <a:off x="1077507" y="3671352"/>
            <a:ext cx="474840" cy="467280"/>
            <a:chOff x="1077507" y="3671352"/>
            <a:chExt cx="474840" cy="467280"/>
          </a:xfrm>
        </p:grpSpPr>
        <mc:AlternateContent xmlns:mc="http://schemas.openxmlformats.org/markup-compatibility/2006" xmlns:p14="http://schemas.microsoft.com/office/powerpoint/2010/main">
          <mc:Choice Requires="p14">
            <p:contentPart p14:bwMode="auto" r:id="rId8">
              <p14:nvContentPartPr>
                <p14:cNvPr id="54" name="Ink 53">
                  <a:extLst>
                    <a:ext uri="{FF2B5EF4-FFF2-40B4-BE49-F238E27FC236}">
                      <a16:creationId xmlns:a16="http://schemas.microsoft.com/office/drawing/2014/main" id="{962A59A3-C361-7C32-466E-CB73E431A4FB}"/>
                    </a:ext>
                  </a:extLst>
                </p14:cNvPr>
                <p14:cNvContentPartPr/>
                <p14:nvPr/>
              </p14:nvContentPartPr>
              <p14:xfrm>
                <a:off x="1077507" y="3706632"/>
                <a:ext cx="430920" cy="432000"/>
              </p14:xfrm>
            </p:contentPart>
          </mc:Choice>
          <mc:Fallback xmlns="">
            <p:pic>
              <p:nvPicPr>
                <p:cNvPr id="54" name="Ink 53">
                  <a:extLst>
                    <a:ext uri="{FF2B5EF4-FFF2-40B4-BE49-F238E27FC236}">
                      <a16:creationId xmlns:a16="http://schemas.microsoft.com/office/drawing/2014/main" id="{962A59A3-C361-7C32-466E-CB73E431A4FB}"/>
                    </a:ext>
                  </a:extLst>
                </p:cNvPr>
                <p:cNvPicPr/>
                <p:nvPr/>
              </p:nvPicPr>
              <p:blipFill>
                <a:blip r:embed="rId9"/>
                <a:stretch>
                  <a:fillRect/>
                </a:stretch>
              </p:blipFill>
              <p:spPr>
                <a:xfrm>
                  <a:off x="1068499" y="3697632"/>
                  <a:ext cx="448575" cy="44964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55" name="Ink 54">
                  <a:extLst>
                    <a:ext uri="{FF2B5EF4-FFF2-40B4-BE49-F238E27FC236}">
                      <a16:creationId xmlns:a16="http://schemas.microsoft.com/office/drawing/2014/main" id="{6DE3B573-F4E7-B68B-8951-28F7EE58E715}"/>
                    </a:ext>
                  </a:extLst>
                </p14:cNvPr>
                <p14:cNvContentPartPr/>
                <p14:nvPr/>
              </p14:nvContentPartPr>
              <p14:xfrm>
                <a:off x="1443627" y="3671352"/>
                <a:ext cx="108720" cy="142200"/>
              </p14:xfrm>
            </p:contentPart>
          </mc:Choice>
          <mc:Fallback xmlns="">
            <p:pic>
              <p:nvPicPr>
                <p:cNvPr id="55" name="Ink 54">
                  <a:extLst>
                    <a:ext uri="{FF2B5EF4-FFF2-40B4-BE49-F238E27FC236}">
                      <a16:creationId xmlns:a16="http://schemas.microsoft.com/office/drawing/2014/main" id="{6DE3B573-F4E7-B68B-8951-28F7EE58E715}"/>
                    </a:ext>
                  </a:extLst>
                </p:cNvPr>
                <p:cNvPicPr/>
                <p:nvPr/>
              </p:nvPicPr>
              <p:blipFill>
                <a:blip r:embed="rId11"/>
                <a:stretch>
                  <a:fillRect/>
                </a:stretch>
              </p:blipFill>
              <p:spPr>
                <a:xfrm>
                  <a:off x="1434627" y="3662375"/>
                  <a:ext cx="126360" cy="159795"/>
                </a:xfrm>
                <a:prstGeom prst="rect">
                  <a:avLst/>
                </a:prstGeom>
              </p:spPr>
            </p:pic>
          </mc:Fallback>
        </mc:AlternateContent>
      </p:grpSp>
      <p:grpSp>
        <p:nvGrpSpPr>
          <p:cNvPr id="59" name="Group 58">
            <a:extLst>
              <a:ext uri="{FF2B5EF4-FFF2-40B4-BE49-F238E27FC236}">
                <a16:creationId xmlns:a16="http://schemas.microsoft.com/office/drawing/2014/main" id="{D348D672-2362-5C2C-10BD-0743E53CCAE8}"/>
              </a:ext>
            </a:extLst>
          </p:cNvPr>
          <p:cNvGrpSpPr/>
          <p:nvPr/>
        </p:nvGrpSpPr>
        <p:grpSpPr>
          <a:xfrm>
            <a:off x="2719827" y="2536272"/>
            <a:ext cx="854280" cy="462600"/>
            <a:chOff x="2719827" y="2536272"/>
            <a:chExt cx="854280" cy="462600"/>
          </a:xfrm>
        </p:grpSpPr>
        <mc:AlternateContent xmlns:mc="http://schemas.openxmlformats.org/markup-compatibility/2006" xmlns:p14="http://schemas.microsoft.com/office/powerpoint/2010/main">
          <mc:Choice Requires="p14">
            <p:contentPart p14:bwMode="auto" r:id="rId12">
              <p14:nvContentPartPr>
                <p14:cNvPr id="57" name="Ink 56">
                  <a:extLst>
                    <a:ext uri="{FF2B5EF4-FFF2-40B4-BE49-F238E27FC236}">
                      <a16:creationId xmlns:a16="http://schemas.microsoft.com/office/drawing/2014/main" id="{AB54BC74-06CE-0FC1-3AD2-9F8254FEBF74}"/>
                    </a:ext>
                  </a:extLst>
                </p14:cNvPr>
                <p14:cNvContentPartPr/>
                <p14:nvPr/>
              </p14:nvContentPartPr>
              <p14:xfrm>
                <a:off x="2719827" y="2592432"/>
                <a:ext cx="771480" cy="406440"/>
              </p14:xfrm>
            </p:contentPart>
          </mc:Choice>
          <mc:Fallback xmlns="">
            <p:pic>
              <p:nvPicPr>
                <p:cNvPr id="57" name="Ink 56">
                  <a:extLst>
                    <a:ext uri="{FF2B5EF4-FFF2-40B4-BE49-F238E27FC236}">
                      <a16:creationId xmlns:a16="http://schemas.microsoft.com/office/drawing/2014/main" id="{AB54BC74-06CE-0FC1-3AD2-9F8254FEBF74}"/>
                    </a:ext>
                  </a:extLst>
                </p:cNvPr>
                <p:cNvPicPr/>
                <p:nvPr/>
              </p:nvPicPr>
              <p:blipFill>
                <a:blip r:embed="rId13"/>
                <a:stretch>
                  <a:fillRect/>
                </a:stretch>
              </p:blipFill>
              <p:spPr>
                <a:xfrm>
                  <a:off x="2710827" y="2583432"/>
                  <a:ext cx="789120" cy="42408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58" name="Ink 57">
                  <a:extLst>
                    <a:ext uri="{FF2B5EF4-FFF2-40B4-BE49-F238E27FC236}">
                      <a16:creationId xmlns:a16="http://schemas.microsoft.com/office/drawing/2014/main" id="{8B04028E-C10C-82B5-505F-85764A034A99}"/>
                    </a:ext>
                  </a:extLst>
                </p14:cNvPr>
                <p14:cNvContentPartPr/>
                <p14:nvPr/>
              </p14:nvContentPartPr>
              <p14:xfrm>
                <a:off x="3468627" y="2536272"/>
                <a:ext cx="105480" cy="112680"/>
              </p14:xfrm>
            </p:contentPart>
          </mc:Choice>
          <mc:Fallback xmlns="">
            <p:pic>
              <p:nvPicPr>
                <p:cNvPr id="58" name="Ink 57">
                  <a:extLst>
                    <a:ext uri="{FF2B5EF4-FFF2-40B4-BE49-F238E27FC236}">
                      <a16:creationId xmlns:a16="http://schemas.microsoft.com/office/drawing/2014/main" id="{8B04028E-C10C-82B5-505F-85764A034A99}"/>
                    </a:ext>
                  </a:extLst>
                </p:cNvPr>
                <p:cNvPicPr/>
                <p:nvPr/>
              </p:nvPicPr>
              <p:blipFill>
                <a:blip r:embed="rId15"/>
                <a:stretch>
                  <a:fillRect/>
                </a:stretch>
              </p:blipFill>
              <p:spPr>
                <a:xfrm>
                  <a:off x="3459627" y="2527272"/>
                  <a:ext cx="123120" cy="1303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6">
            <p14:nvContentPartPr>
              <p14:cNvPr id="2058" name="Ink 2057">
                <a:extLst>
                  <a:ext uri="{FF2B5EF4-FFF2-40B4-BE49-F238E27FC236}">
                    <a16:creationId xmlns:a16="http://schemas.microsoft.com/office/drawing/2014/main" id="{ADAF1AC5-D6B6-C9DE-BB9F-AD3869FE4829}"/>
                  </a:ext>
                </a:extLst>
              </p14:cNvPr>
              <p14:cNvContentPartPr/>
              <p14:nvPr/>
            </p14:nvContentPartPr>
            <p14:xfrm>
              <a:off x="36027" y="4648392"/>
              <a:ext cx="678240" cy="1535400"/>
            </p14:xfrm>
          </p:contentPart>
        </mc:Choice>
        <mc:Fallback xmlns="">
          <p:pic>
            <p:nvPicPr>
              <p:cNvPr id="2058" name="Ink 2057">
                <a:extLst>
                  <a:ext uri="{FF2B5EF4-FFF2-40B4-BE49-F238E27FC236}">
                    <a16:creationId xmlns:a16="http://schemas.microsoft.com/office/drawing/2014/main" id="{ADAF1AC5-D6B6-C9DE-BB9F-AD3869FE4829}"/>
                  </a:ext>
                </a:extLst>
              </p:cNvPr>
              <p:cNvPicPr/>
              <p:nvPr/>
            </p:nvPicPr>
            <p:blipFill>
              <a:blip r:embed="rId17"/>
              <a:stretch>
                <a:fillRect/>
              </a:stretch>
            </p:blipFill>
            <p:spPr>
              <a:xfrm>
                <a:off x="27027" y="4639394"/>
                <a:ext cx="695880" cy="1553036"/>
              </a:xfrm>
              <a:prstGeom prst="rect">
                <a:avLst/>
              </a:prstGeom>
            </p:spPr>
          </p:pic>
        </mc:Fallback>
      </mc:AlternateContent>
      <p:sp>
        <p:nvSpPr>
          <p:cNvPr id="53" name="Rectangle 52">
            <a:extLst>
              <a:ext uri="{FF2B5EF4-FFF2-40B4-BE49-F238E27FC236}">
                <a16:creationId xmlns:a16="http://schemas.microsoft.com/office/drawing/2014/main" id="{5E62BA52-0CF5-6E53-4D88-6896638D55B3}"/>
              </a:ext>
            </a:extLst>
          </p:cNvPr>
          <p:cNvSpPr/>
          <p:nvPr/>
        </p:nvSpPr>
        <p:spPr bwMode="auto">
          <a:xfrm>
            <a:off x="394140" y="2998872"/>
            <a:ext cx="430920" cy="463698"/>
          </a:xfrm>
          <a:prstGeom prst="rect">
            <a:avLst/>
          </a:prstGeom>
          <a:solidFill>
            <a:schemeClr val="bg2"/>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2600" b="1" dirty="0">
                <a:latin typeface="Garamond" pitchFamily="18" charset="0"/>
              </a:rPr>
              <a:t>1</a:t>
            </a:r>
          </a:p>
        </p:txBody>
      </p:sp>
      <p:sp>
        <p:nvSpPr>
          <p:cNvPr id="63" name="Rectangle 62">
            <a:extLst>
              <a:ext uri="{FF2B5EF4-FFF2-40B4-BE49-F238E27FC236}">
                <a16:creationId xmlns:a16="http://schemas.microsoft.com/office/drawing/2014/main" id="{C3C2FD9D-8BEC-DE52-5D34-2391766EFA77}"/>
              </a:ext>
            </a:extLst>
          </p:cNvPr>
          <p:cNvSpPr/>
          <p:nvPr/>
        </p:nvSpPr>
        <p:spPr bwMode="auto">
          <a:xfrm>
            <a:off x="1947555" y="2159514"/>
            <a:ext cx="430920" cy="463698"/>
          </a:xfrm>
          <a:prstGeom prst="rect">
            <a:avLst/>
          </a:prstGeom>
          <a:solidFill>
            <a:schemeClr val="bg2"/>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2600" b="1" dirty="0">
                <a:latin typeface="Garamond" pitchFamily="18" charset="0"/>
              </a:rPr>
              <a:t>2</a:t>
            </a:r>
          </a:p>
        </p:txBody>
      </p:sp>
      <p:pic>
        <p:nvPicPr>
          <p:cNvPr id="3" name="Picture 2">
            <a:extLst>
              <a:ext uri="{FF2B5EF4-FFF2-40B4-BE49-F238E27FC236}">
                <a16:creationId xmlns:a16="http://schemas.microsoft.com/office/drawing/2014/main" id="{5ABB00AD-5220-DEF2-9314-160E5DDD4C46}"/>
              </a:ext>
            </a:extLst>
          </p:cNvPr>
          <p:cNvPicPr>
            <a:picLocks noChangeAspect="1"/>
          </p:cNvPicPr>
          <p:nvPr/>
        </p:nvPicPr>
        <p:blipFill>
          <a:blip r:embed="rId18"/>
          <a:stretch>
            <a:fillRect/>
          </a:stretch>
        </p:blipFill>
        <p:spPr>
          <a:xfrm>
            <a:off x="1881479" y="2937485"/>
            <a:ext cx="793950" cy="505052"/>
          </a:xfrm>
          <a:prstGeom prst="rect">
            <a:avLst/>
          </a:prstGeom>
        </p:spPr>
      </p:pic>
      <p:sp>
        <p:nvSpPr>
          <p:cNvPr id="9" name="Content Placeholder 2">
            <a:extLst>
              <a:ext uri="{FF2B5EF4-FFF2-40B4-BE49-F238E27FC236}">
                <a16:creationId xmlns:a16="http://schemas.microsoft.com/office/drawing/2014/main" id="{3AD61FBA-93B2-32B2-577D-56435C9B2206}"/>
              </a:ext>
            </a:extLst>
          </p:cNvPr>
          <p:cNvSpPr>
            <a:spLocks noGrp="1"/>
          </p:cNvSpPr>
          <p:nvPr>
            <p:ph idx="1"/>
          </p:nvPr>
        </p:nvSpPr>
        <p:spPr>
          <a:xfrm>
            <a:off x="6881507" y="2000812"/>
            <a:ext cx="4585755" cy="943097"/>
          </a:xfrm>
        </p:spPr>
        <p:txBody>
          <a:bodyPr/>
          <a:lstStyle/>
          <a:p>
            <a:pPr marL="571500" indent="-514350">
              <a:buSzPct val="100000"/>
              <a:buFont typeface="+mj-lt"/>
              <a:buAutoNum type="arabicPeriod" startAt="2"/>
            </a:pPr>
            <a:r>
              <a:rPr lang="en-US" dirty="0"/>
              <a:t>1</a:t>
            </a:r>
            <a:r>
              <a:rPr lang="en-US" baseline="30000" dirty="0"/>
              <a:t>st</a:t>
            </a:r>
            <a:r>
              <a:rPr lang="en-US" dirty="0"/>
              <a:t>  stage is launched into a ballistic trajectory to intercept Low Earth Orbit (LEO) </a:t>
            </a:r>
          </a:p>
          <a:p>
            <a:pPr marL="571500" indent="-514350">
              <a:buSzPct val="100000"/>
              <a:buFont typeface="+mj-lt"/>
              <a:buAutoNum type="arabicPeriod" startAt="2"/>
            </a:pPr>
            <a:endParaRPr lang="en-US" dirty="0"/>
          </a:p>
          <a:p>
            <a:pPr marL="571500" indent="-514350">
              <a:buSzPct val="100000"/>
              <a:buFont typeface="+mj-lt"/>
              <a:buAutoNum type="arabicPeriod" startAt="2"/>
            </a:pPr>
            <a:endParaRPr lang="en-US" dirty="0"/>
          </a:p>
          <a:p>
            <a:pPr marL="57150" indent="0">
              <a:buSzPct val="100000"/>
              <a:buNone/>
            </a:pPr>
            <a:endParaRPr lang="en-US" dirty="0"/>
          </a:p>
          <a:p>
            <a:pPr marL="571500" indent="-514350">
              <a:buSzPct val="100000"/>
              <a:buFont typeface="+mj-lt"/>
              <a:buAutoNum type="arabicPeriod"/>
            </a:pPr>
            <a:endParaRPr lang="en-US" dirty="0"/>
          </a:p>
        </p:txBody>
      </p:sp>
    </p:spTree>
    <p:extLst>
      <p:ext uri="{BB962C8B-B14F-4D97-AF65-F5344CB8AC3E}">
        <p14:creationId xmlns:p14="http://schemas.microsoft.com/office/powerpoint/2010/main" val="4236828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Stream">
  <a:themeElements>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sng"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sng" strike="noStrike" cap="none" normalizeH="0" baseline="0" smtClean="0">
            <a:ln>
              <a:noFill/>
            </a:ln>
            <a:solidFill>
              <a:schemeClr val="tx1"/>
            </a:solidFill>
            <a:effectLst/>
            <a:latin typeface="Garamond" pitchFamily="18" charset="0"/>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6010</TotalTime>
  <Words>2662</Words>
  <Application>Microsoft Office PowerPoint</Application>
  <PresentationFormat>Widescreen</PresentationFormat>
  <Paragraphs>418</Paragraphs>
  <Slides>29</Slides>
  <Notes>28</Notes>
  <HiddenSlides>0</HiddenSlides>
  <MMClips>2</MMClips>
  <ScaleCrop>false</ScaleCrop>
  <HeadingPairs>
    <vt:vector size="4" baseType="variant">
      <vt:variant>
        <vt:lpstr>Theme</vt:lpstr>
      </vt:variant>
      <vt:variant>
        <vt:i4>2</vt:i4>
      </vt:variant>
      <vt:variant>
        <vt:lpstr>Slide Titles</vt:lpstr>
      </vt:variant>
      <vt:variant>
        <vt:i4>29</vt:i4>
      </vt:variant>
    </vt:vector>
  </HeadingPairs>
  <TitlesOfParts>
    <vt:vector size="31" baseType="lpstr">
      <vt:lpstr>Office Theme</vt:lpstr>
      <vt:lpstr>2_Stream</vt:lpstr>
      <vt:lpstr>PowerPoint Presentation</vt:lpstr>
      <vt:lpstr>2009 Collision of Iridium 33 and Cosmos 2251</vt:lpstr>
      <vt:lpstr>Agenda</vt:lpstr>
      <vt:lpstr>Orbital Debris: A Growing Problem</vt:lpstr>
      <vt:lpstr>What debris should we target?</vt:lpstr>
      <vt:lpstr>Solutions for Orbital Debris</vt:lpstr>
      <vt:lpstr>Orbital Debris Solutions</vt:lpstr>
      <vt:lpstr>Our ADR Phases</vt:lpstr>
      <vt:lpstr>Our ADR Phases</vt:lpstr>
      <vt:lpstr>R3 Rocket Assembly </vt:lpstr>
      <vt:lpstr>Our ADR Phases</vt:lpstr>
      <vt:lpstr>Trajectory of Second Stage</vt:lpstr>
      <vt:lpstr>Trajectory Modeling and Analysis</vt:lpstr>
      <vt:lpstr>Trajectory Modeling and Analysis</vt:lpstr>
      <vt:lpstr>Trajectory, Vertical Velocity, and Horizontal Velocity MATLAB Simulation Plots</vt:lpstr>
      <vt:lpstr>OpenRocket to model Black Brant V Sounding</vt:lpstr>
      <vt:lpstr>OpenRocket Simulation Drag Coefficient vs Altitude Graph </vt:lpstr>
      <vt:lpstr>Our ADR Phases</vt:lpstr>
      <vt:lpstr>Debris-Cloud Interaction</vt:lpstr>
      <vt:lpstr>System Parameters</vt:lpstr>
      <vt:lpstr>Water in LEO</vt:lpstr>
      <vt:lpstr>Momentum Calculations</vt:lpstr>
      <vt:lpstr>Momentum Results</vt:lpstr>
      <vt:lpstr>Drag Calculations</vt:lpstr>
      <vt:lpstr>Drag Results</vt:lpstr>
      <vt:lpstr>Challenges</vt:lpstr>
      <vt:lpstr>Next Steps</vt:lpstr>
      <vt:lpstr>Acknowledgments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jared bartunek</dc:creator>
  <cp:lastModifiedBy>CJ Jauregui</cp:lastModifiedBy>
  <cp:revision>278</cp:revision>
  <dcterms:created xsi:type="dcterms:W3CDTF">2022-12-08T22:34:32Z</dcterms:created>
  <dcterms:modified xsi:type="dcterms:W3CDTF">2023-04-22T23:41:58Z</dcterms:modified>
</cp:coreProperties>
</file>