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5" r:id="rId1"/>
    <p:sldMasterId id="2147485093" r:id="rId2"/>
  </p:sldMasterIdLst>
  <p:notesMasterIdLst>
    <p:notesMasterId r:id="rId20"/>
  </p:notesMasterIdLst>
  <p:handoutMasterIdLst>
    <p:handoutMasterId r:id="rId21"/>
  </p:handoutMasterIdLst>
  <p:sldIdLst>
    <p:sldId id="901" r:id="rId3"/>
    <p:sldId id="1609" r:id="rId4"/>
    <p:sldId id="899" r:id="rId5"/>
    <p:sldId id="1323" r:id="rId6"/>
    <p:sldId id="1603" r:id="rId7"/>
    <p:sldId id="1599" r:id="rId8"/>
    <p:sldId id="1332" r:id="rId9"/>
    <p:sldId id="1330" r:id="rId10"/>
    <p:sldId id="1605" r:id="rId11"/>
    <p:sldId id="1606" r:id="rId12"/>
    <p:sldId id="1593" r:id="rId13"/>
    <p:sldId id="1610" r:id="rId14"/>
    <p:sldId id="1592" r:id="rId15"/>
    <p:sldId id="1591" r:id="rId16"/>
    <p:sldId id="1373" r:id="rId17"/>
    <p:sldId id="1600" r:id="rId18"/>
    <p:sldId id="1308" r:id="rId19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8282E4"/>
    <a:srgbClr val="000000"/>
    <a:srgbClr val="9900CC"/>
    <a:srgbClr val="CC6600"/>
    <a:srgbClr val="CC9900"/>
    <a:srgbClr val="080808"/>
    <a:srgbClr val="0000FF"/>
    <a:srgbClr val="B2B2B2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EA5C56-EC0A-4584-8E88-50CEE7EADF58}" v="105" dt="2023-04-28T23:07:02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34" autoAdjust="0"/>
    <p:restoredTop sz="50000" autoAdjust="0"/>
  </p:normalViewPr>
  <p:slideViewPr>
    <p:cSldViewPr>
      <p:cViewPr varScale="1">
        <p:scale>
          <a:sx n="111" d="100"/>
          <a:sy n="111" d="100"/>
        </p:scale>
        <p:origin x="121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9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강민석" userId="6d23ab93-b90a-4bad-81cb-b156a3d82b21" providerId="ADAL" clId="{5470C75B-5036-48C7-87E4-4C248CDAACA0}"/>
    <pc:docChg chg="undo custSel addSld modSld">
      <pc:chgData name="강민석" userId="6d23ab93-b90a-4bad-81cb-b156a3d82b21" providerId="ADAL" clId="{5470C75B-5036-48C7-87E4-4C248CDAACA0}" dt="2023-04-11T08:45:07.583" v="948" actId="20577"/>
      <pc:docMkLst>
        <pc:docMk/>
      </pc:docMkLst>
      <pc:sldChg chg="delSp modSp mod">
        <pc:chgData name="강민석" userId="6d23ab93-b90a-4bad-81cb-b156a3d82b21" providerId="ADAL" clId="{5470C75B-5036-48C7-87E4-4C248CDAACA0}" dt="2023-04-11T08:20:14.383" v="12" actId="478"/>
        <pc:sldMkLst>
          <pc:docMk/>
          <pc:sldMk cId="2030685295" sldId="899"/>
        </pc:sldMkLst>
        <pc:spChg chg="del mod">
          <ac:chgData name="강민석" userId="6d23ab93-b90a-4bad-81cb-b156a3d82b21" providerId="ADAL" clId="{5470C75B-5036-48C7-87E4-4C248CDAACA0}" dt="2023-04-11T08:20:14.383" v="12" actId="478"/>
          <ac:spMkLst>
            <pc:docMk/>
            <pc:sldMk cId="2030685295" sldId="899"/>
            <ac:spMk id="10" creationId="{00000000-0000-0000-0000-000000000000}"/>
          </ac:spMkLst>
        </pc:spChg>
      </pc:sldChg>
      <pc:sldChg chg="modSp mod">
        <pc:chgData name="강민석" userId="6d23ab93-b90a-4bad-81cb-b156a3d82b21" providerId="ADAL" clId="{5470C75B-5036-48C7-87E4-4C248CDAACA0}" dt="2023-04-11T08:22:18.600" v="19" actId="1076"/>
        <pc:sldMkLst>
          <pc:docMk/>
          <pc:sldMk cId="179630279" sldId="1323"/>
        </pc:sldMkLst>
        <pc:spChg chg="mod">
          <ac:chgData name="강민석" userId="6d23ab93-b90a-4bad-81cb-b156a3d82b21" providerId="ADAL" clId="{5470C75B-5036-48C7-87E4-4C248CDAACA0}" dt="2023-04-11T08:22:13.334" v="17" actId="20577"/>
          <ac:spMkLst>
            <pc:docMk/>
            <pc:sldMk cId="179630279" sldId="1323"/>
            <ac:spMk id="3" creationId="{041006FC-1D68-4417-BB1D-FE12C08B5C51}"/>
          </ac:spMkLst>
        </pc:spChg>
        <pc:picChg chg="mod">
          <ac:chgData name="강민석" userId="6d23ab93-b90a-4bad-81cb-b156a3d82b21" providerId="ADAL" clId="{5470C75B-5036-48C7-87E4-4C248CDAACA0}" dt="2023-04-11T08:22:18.600" v="19" actId="1076"/>
          <ac:picMkLst>
            <pc:docMk/>
            <pc:sldMk cId="179630279" sldId="1323"/>
            <ac:picMk id="5" creationId="{98EDD75A-8686-04CF-5CF5-4DDD3110B5CC}"/>
          </ac:picMkLst>
        </pc:picChg>
      </pc:sldChg>
      <pc:sldChg chg="modSp mod">
        <pc:chgData name="강민석" userId="6d23ab93-b90a-4bad-81cb-b156a3d82b21" providerId="ADAL" clId="{5470C75B-5036-48C7-87E4-4C248CDAACA0}" dt="2023-04-11T08:31:52.994" v="597" actId="20577"/>
        <pc:sldMkLst>
          <pc:docMk/>
          <pc:sldMk cId="2481635890" sldId="1591"/>
        </pc:sldMkLst>
        <pc:spChg chg="mod">
          <ac:chgData name="강민석" userId="6d23ab93-b90a-4bad-81cb-b156a3d82b21" providerId="ADAL" clId="{5470C75B-5036-48C7-87E4-4C248CDAACA0}" dt="2023-04-11T08:31:52.994" v="597" actId="20577"/>
          <ac:spMkLst>
            <pc:docMk/>
            <pc:sldMk cId="2481635890" sldId="1591"/>
            <ac:spMk id="5" creationId="{4D6C3D82-9692-2442-3617-025CE53DBE1B}"/>
          </ac:spMkLst>
        </pc:spChg>
      </pc:sldChg>
      <pc:sldChg chg="addSp delSp modSp add mod">
        <pc:chgData name="강민석" userId="6d23ab93-b90a-4bad-81cb-b156a3d82b21" providerId="ADAL" clId="{5470C75B-5036-48C7-87E4-4C248CDAACA0}" dt="2023-04-11T08:20:10.648" v="11" actId="478"/>
        <pc:sldMkLst>
          <pc:docMk/>
          <pc:sldMk cId="716901171" sldId="1602"/>
        </pc:sldMkLst>
        <pc:spChg chg="add del">
          <ac:chgData name="강민석" userId="6d23ab93-b90a-4bad-81cb-b156a3d82b21" providerId="ADAL" clId="{5470C75B-5036-48C7-87E4-4C248CDAACA0}" dt="2023-04-11T08:20:10.648" v="11" actId="478"/>
          <ac:spMkLst>
            <pc:docMk/>
            <pc:sldMk cId="716901171" sldId="1602"/>
            <ac:spMk id="10" creationId="{00000000-0000-0000-0000-000000000000}"/>
          </ac:spMkLst>
        </pc:spChg>
        <pc:picChg chg="add mod">
          <ac:chgData name="강민석" userId="6d23ab93-b90a-4bad-81cb-b156a3d82b21" providerId="ADAL" clId="{5470C75B-5036-48C7-87E4-4C248CDAACA0}" dt="2023-04-11T08:19:42.496" v="6" actId="1076"/>
          <ac:picMkLst>
            <pc:docMk/>
            <pc:sldMk cId="716901171" sldId="1602"/>
            <ac:picMk id="3" creationId="{658DFFAD-0A35-985C-AA55-BFD0AB004A80}"/>
          </ac:picMkLst>
        </pc:picChg>
        <pc:picChg chg="del">
          <ac:chgData name="강민석" userId="6d23ab93-b90a-4bad-81cb-b156a3d82b21" providerId="ADAL" clId="{5470C75B-5036-48C7-87E4-4C248CDAACA0}" dt="2023-04-11T08:19:36.739" v="1" actId="478"/>
          <ac:picMkLst>
            <pc:docMk/>
            <pc:sldMk cId="716901171" sldId="1602"/>
            <ac:picMk id="6" creationId="{57E5F569-3310-9270-66BA-026AF4C0532D}"/>
          </ac:picMkLst>
        </pc:picChg>
      </pc:sldChg>
      <pc:sldChg chg="addSp delSp modSp add mod">
        <pc:chgData name="강민석" userId="6d23ab93-b90a-4bad-81cb-b156a3d82b21" providerId="ADAL" clId="{5470C75B-5036-48C7-87E4-4C248CDAACA0}" dt="2023-04-11T08:42:38.399" v="649" actId="1076"/>
        <pc:sldMkLst>
          <pc:docMk/>
          <pc:sldMk cId="422478114" sldId="1603"/>
        </pc:sldMkLst>
        <pc:spChg chg="mod">
          <ac:chgData name="강민석" userId="6d23ab93-b90a-4bad-81cb-b156a3d82b21" providerId="ADAL" clId="{5470C75B-5036-48C7-87E4-4C248CDAACA0}" dt="2023-04-11T08:42:35.312" v="648" actId="20577"/>
          <ac:spMkLst>
            <pc:docMk/>
            <pc:sldMk cId="422478114" sldId="1603"/>
            <ac:spMk id="3" creationId="{041006FC-1D68-4417-BB1D-FE12C08B5C51}"/>
          </ac:spMkLst>
        </pc:spChg>
        <pc:spChg chg="del mod">
          <ac:chgData name="강민석" userId="6d23ab93-b90a-4bad-81cb-b156a3d82b21" providerId="ADAL" clId="{5470C75B-5036-48C7-87E4-4C248CDAACA0}" dt="2023-04-11T08:30:06.756" v="404" actId="478"/>
          <ac:spMkLst>
            <pc:docMk/>
            <pc:sldMk cId="422478114" sldId="1603"/>
            <ac:spMk id="4" creationId="{AFD5F0E1-FC4A-111D-2E7A-BB482DE03469}"/>
          </ac:spMkLst>
        </pc:spChg>
        <pc:picChg chg="del">
          <ac:chgData name="강민석" userId="6d23ab93-b90a-4bad-81cb-b156a3d82b21" providerId="ADAL" clId="{5470C75B-5036-48C7-87E4-4C248CDAACA0}" dt="2023-04-11T08:29:13.862" v="179" actId="478"/>
          <ac:picMkLst>
            <pc:docMk/>
            <pc:sldMk cId="422478114" sldId="1603"/>
            <ac:picMk id="5" creationId="{98EDD75A-8686-04CF-5CF5-4DDD3110B5CC}"/>
          </ac:picMkLst>
        </pc:picChg>
        <pc:picChg chg="add mod">
          <ac:chgData name="강민석" userId="6d23ab93-b90a-4bad-81cb-b156a3d82b21" providerId="ADAL" clId="{5470C75B-5036-48C7-87E4-4C248CDAACA0}" dt="2023-04-11T08:42:38.399" v="649" actId="1076"/>
          <ac:picMkLst>
            <pc:docMk/>
            <pc:sldMk cId="422478114" sldId="1603"/>
            <ac:picMk id="7" creationId="{E03C0F4F-055B-DDCC-7B46-942F74A2B402}"/>
          </ac:picMkLst>
        </pc:picChg>
      </pc:sldChg>
      <pc:sldChg chg="modSp add mod">
        <pc:chgData name="강민석" userId="6d23ab93-b90a-4bad-81cb-b156a3d82b21" providerId="ADAL" clId="{5470C75B-5036-48C7-87E4-4C248CDAACA0}" dt="2023-04-11T08:45:07.583" v="948" actId="20577"/>
        <pc:sldMkLst>
          <pc:docMk/>
          <pc:sldMk cId="1532074227" sldId="1604"/>
        </pc:sldMkLst>
        <pc:spChg chg="mod">
          <ac:chgData name="강민석" userId="6d23ab93-b90a-4bad-81cb-b156a3d82b21" providerId="ADAL" clId="{5470C75B-5036-48C7-87E4-4C248CDAACA0}" dt="2023-04-11T08:38:15.251" v="630" actId="20577"/>
          <ac:spMkLst>
            <pc:docMk/>
            <pc:sldMk cId="1532074227" sldId="1604"/>
            <ac:spMk id="2" creationId="{0200BBA3-E903-468B-928F-B6F5684DEF1D}"/>
          </ac:spMkLst>
        </pc:spChg>
        <pc:spChg chg="mod">
          <ac:chgData name="강민석" userId="6d23ab93-b90a-4bad-81cb-b156a3d82b21" providerId="ADAL" clId="{5470C75B-5036-48C7-87E4-4C248CDAACA0}" dt="2023-04-11T08:45:07.583" v="948" actId="20577"/>
          <ac:spMkLst>
            <pc:docMk/>
            <pc:sldMk cId="1532074227" sldId="1604"/>
            <ac:spMk id="3" creationId="{041006FC-1D68-4417-BB1D-FE12C08B5C51}"/>
          </ac:spMkLst>
        </pc:spChg>
      </pc:sldChg>
    </pc:docChg>
  </pc:docChgLst>
  <pc:docChgLst>
    <pc:chgData name="강민석" userId="6d23ab93-b90a-4bad-81cb-b156a3d82b21" providerId="ADAL" clId="{5CEA5C56-EC0A-4584-8E88-50CEE7EADF58}"/>
    <pc:docChg chg="undo redo custSel addSld delSld modSld sldOrd">
      <pc:chgData name="강민석" userId="6d23ab93-b90a-4bad-81cb-b156a3d82b21" providerId="ADAL" clId="{5CEA5C56-EC0A-4584-8E88-50CEE7EADF58}" dt="2023-04-29T01:50:47.251" v="7754" actId="14100"/>
      <pc:docMkLst>
        <pc:docMk/>
      </pc:docMkLst>
      <pc:sldChg chg="del">
        <pc:chgData name="강민석" userId="6d23ab93-b90a-4bad-81cb-b156a3d82b21" providerId="ADAL" clId="{5CEA5C56-EC0A-4584-8E88-50CEE7EADF58}" dt="2023-04-14T18:08:32.505" v="5333" actId="47"/>
        <pc:sldMkLst>
          <pc:docMk/>
          <pc:sldMk cId="3121124514" sldId="296"/>
        </pc:sldMkLst>
      </pc:sldChg>
      <pc:sldChg chg="addSp delSp modSp mod modAnim">
        <pc:chgData name="강민석" userId="6d23ab93-b90a-4bad-81cb-b156a3d82b21" providerId="ADAL" clId="{5CEA5C56-EC0A-4584-8E88-50CEE7EADF58}" dt="2023-04-28T03:28:35.352" v="6720" actId="20577"/>
        <pc:sldMkLst>
          <pc:docMk/>
          <pc:sldMk cId="2030685295" sldId="899"/>
        </pc:sldMkLst>
        <pc:spChg chg="add mod">
          <ac:chgData name="강민석" userId="6d23ab93-b90a-4bad-81cb-b156a3d82b21" providerId="ADAL" clId="{5CEA5C56-EC0A-4584-8E88-50CEE7EADF58}" dt="2023-04-28T03:28:35.352" v="6720" actId="20577"/>
          <ac:spMkLst>
            <pc:docMk/>
            <pc:sldMk cId="2030685295" sldId="899"/>
            <ac:spMk id="2" creationId="{A3E3C2E5-2654-2533-251A-D0FD3626BDB9}"/>
          </ac:spMkLst>
        </pc:spChg>
        <pc:spChg chg="add del mod">
          <ac:chgData name="강민석" userId="6d23ab93-b90a-4bad-81cb-b156a3d82b21" providerId="ADAL" clId="{5CEA5C56-EC0A-4584-8E88-50CEE7EADF58}" dt="2023-04-08T01:16:25.704" v="1308" actId="478"/>
          <ac:spMkLst>
            <pc:docMk/>
            <pc:sldMk cId="2030685295" sldId="899"/>
            <ac:spMk id="3" creationId="{94F8E35C-0442-C89A-FB84-94B177AFB835}"/>
          </ac:spMkLst>
        </pc:spChg>
        <pc:spChg chg="mod">
          <ac:chgData name="강민석" userId="6d23ab93-b90a-4bad-81cb-b156a3d82b21" providerId="ADAL" clId="{5CEA5C56-EC0A-4584-8E88-50CEE7EADF58}" dt="2023-04-17T23:58:20.626" v="5582" actId="20577"/>
          <ac:spMkLst>
            <pc:docMk/>
            <pc:sldMk cId="2030685295" sldId="899"/>
            <ac:spMk id="8" creationId="{00000000-0000-0000-0000-000000000000}"/>
          </ac:spMkLst>
        </pc:spChg>
        <pc:spChg chg="mod">
          <ac:chgData name="강민석" userId="6d23ab93-b90a-4bad-81cb-b156a3d82b21" providerId="ADAL" clId="{5CEA5C56-EC0A-4584-8E88-50CEE7EADF58}" dt="2023-04-28T02:47:53.865" v="6241" actId="20577"/>
          <ac:spMkLst>
            <pc:docMk/>
            <pc:sldMk cId="2030685295" sldId="899"/>
            <ac:spMk id="50178" creationId="{00000000-0000-0000-0000-000000000000}"/>
          </ac:spMkLst>
        </pc:spChg>
        <pc:picChg chg="del">
          <ac:chgData name="강민석" userId="6d23ab93-b90a-4bad-81cb-b156a3d82b21" providerId="ADAL" clId="{5CEA5C56-EC0A-4584-8E88-50CEE7EADF58}" dt="2023-04-08T01:16:22.974" v="1307" actId="478"/>
          <ac:picMkLst>
            <pc:docMk/>
            <pc:sldMk cId="2030685295" sldId="899"/>
            <ac:picMk id="4" creationId="{0CCA1B8E-11A8-2DC7-3BA9-1C96028CB730}"/>
          </ac:picMkLst>
        </pc:picChg>
        <pc:picChg chg="add mod">
          <ac:chgData name="강민석" userId="6d23ab93-b90a-4bad-81cb-b156a3d82b21" providerId="ADAL" clId="{5CEA5C56-EC0A-4584-8E88-50CEE7EADF58}" dt="2023-04-17T23:57:49.798" v="5520" actId="1036"/>
          <ac:picMkLst>
            <pc:docMk/>
            <pc:sldMk cId="2030685295" sldId="899"/>
            <ac:picMk id="6" creationId="{57E5F569-3310-9270-66BA-026AF4C0532D}"/>
          </ac:picMkLst>
        </pc:picChg>
      </pc:sldChg>
      <pc:sldChg chg="addSp delSp modSp mod modAnim">
        <pc:chgData name="강민석" userId="6d23ab93-b90a-4bad-81cb-b156a3d82b21" providerId="ADAL" clId="{5CEA5C56-EC0A-4584-8E88-50CEE7EADF58}" dt="2023-04-28T03:29:37.945" v="6737" actId="1037"/>
        <pc:sldMkLst>
          <pc:docMk/>
          <pc:sldMk cId="0" sldId="901"/>
        </pc:sldMkLst>
        <pc:spChg chg="mod">
          <ac:chgData name="강민석" userId="6d23ab93-b90a-4bad-81cb-b156a3d82b21" providerId="ADAL" clId="{5CEA5C56-EC0A-4584-8E88-50CEE7EADF58}" dt="2023-04-07T00:58:19.320" v="41" actId="1035"/>
          <ac:spMkLst>
            <pc:docMk/>
            <pc:sldMk cId="0" sldId="901"/>
            <ac:spMk id="6" creationId="{00000000-0000-0000-0000-000000000000}"/>
          </ac:spMkLst>
        </pc:spChg>
        <pc:spChg chg="mod">
          <ac:chgData name="강민석" userId="6d23ab93-b90a-4bad-81cb-b156a3d82b21" providerId="ADAL" clId="{5CEA5C56-EC0A-4584-8E88-50CEE7EADF58}" dt="2023-04-08T20:42:24.560" v="1337" actId="20577"/>
          <ac:spMkLst>
            <pc:docMk/>
            <pc:sldMk cId="0" sldId="901"/>
            <ac:spMk id="16" creationId="{00000000-0000-0000-0000-000000000000}"/>
          </ac:spMkLst>
        </pc:spChg>
        <pc:picChg chg="add mod modCrop">
          <ac:chgData name="강민석" userId="6d23ab93-b90a-4bad-81cb-b156a3d82b21" providerId="ADAL" clId="{5CEA5C56-EC0A-4584-8E88-50CEE7EADF58}" dt="2023-04-28T03:29:32.572" v="6732" actId="1038"/>
          <ac:picMkLst>
            <pc:docMk/>
            <pc:sldMk cId="0" sldId="901"/>
            <ac:picMk id="3" creationId="{7304DF04-280A-A425-1956-B0EF44D218BC}"/>
          </ac:picMkLst>
        </pc:picChg>
        <pc:picChg chg="add del mod">
          <ac:chgData name="강민석" userId="6d23ab93-b90a-4bad-81cb-b156a3d82b21" providerId="ADAL" clId="{5CEA5C56-EC0A-4584-8E88-50CEE7EADF58}" dt="2023-04-28T03:28:56.618" v="6721" actId="478"/>
          <ac:picMkLst>
            <pc:docMk/>
            <pc:sldMk cId="0" sldId="901"/>
            <ac:picMk id="7" creationId="{DE79839F-89AD-5E1A-7B17-7804E61BE89E}"/>
          </ac:picMkLst>
        </pc:picChg>
        <pc:picChg chg="add mod modCrop">
          <ac:chgData name="강민석" userId="6d23ab93-b90a-4bad-81cb-b156a3d82b21" providerId="ADAL" clId="{5CEA5C56-EC0A-4584-8E88-50CEE7EADF58}" dt="2023-04-28T03:20:59.073" v="6535" actId="14100"/>
          <ac:picMkLst>
            <pc:docMk/>
            <pc:sldMk cId="0" sldId="901"/>
            <ac:picMk id="9" creationId="{E64D7AF9-9FF6-0AE8-F2CE-EDCD0CF8A021}"/>
          </ac:picMkLst>
        </pc:picChg>
        <pc:picChg chg="add mod">
          <ac:chgData name="강민석" userId="6d23ab93-b90a-4bad-81cb-b156a3d82b21" providerId="ADAL" clId="{5CEA5C56-EC0A-4584-8E88-50CEE7EADF58}" dt="2023-04-28T03:29:37.945" v="6737" actId="1037"/>
          <ac:picMkLst>
            <pc:docMk/>
            <pc:sldMk cId="0" sldId="901"/>
            <ac:picMk id="11" creationId="{7F0EB5F7-9D02-AFF0-6367-2F422225FFC5}"/>
          </ac:picMkLst>
        </pc:picChg>
        <pc:picChg chg="del">
          <ac:chgData name="강민석" userId="6d23ab93-b90a-4bad-81cb-b156a3d82b21" providerId="ADAL" clId="{5CEA5C56-EC0A-4584-8E88-50CEE7EADF58}" dt="2023-04-28T02:47:13.019" v="6220" actId="478"/>
          <ac:picMkLst>
            <pc:docMk/>
            <pc:sldMk cId="0" sldId="901"/>
            <ac:picMk id="4098" creationId="{00000000-0000-0000-0000-000000000000}"/>
          </ac:picMkLst>
        </pc:picChg>
        <pc:picChg chg="del">
          <ac:chgData name="강민석" userId="6d23ab93-b90a-4bad-81cb-b156a3d82b21" providerId="ADAL" clId="{5CEA5C56-EC0A-4584-8E88-50CEE7EADF58}" dt="2023-04-28T02:47:05.160" v="6218" actId="478"/>
          <ac:picMkLst>
            <pc:docMk/>
            <pc:sldMk cId="0" sldId="901"/>
            <ac:picMk id="4099" creationId="{00000000-0000-0000-0000-000000000000}"/>
          </ac:picMkLst>
        </pc:picChg>
        <pc:picChg chg="del">
          <ac:chgData name="강민석" userId="6d23ab93-b90a-4bad-81cb-b156a3d82b21" providerId="ADAL" clId="{5CEA5C56-EC0A-4584-8E88-50CEE7EADF58}" dt="2023-04-28T02:47:06.359" v="6219" actId="478"/>
          <ac:picMkLst>
            <pc:docMk/>
            <pc:sldMk cId="0" sldId="901"/>
            <ac:picMk id="4100" creationId="{00000000-0000-0000-0000-000000000000}"/>
          </ac:picMkLst>
        </pc:picChg>
        <pc:picChg chg="del">
          <ac:chgData name="강민석" userId="6d23ab93-b90a-4bad-81cb-b156a3d82b21" providerId="ADAL" clId="{5CEA5C56-EC0A-4584-8E88-50CEE7EADF58}" dt="2023-04-28T02:47:04.523" v="6217" actId="478"/>
          <ac:picMkLst>
            <pc:docMk/>
            <pc:sldMk cId="0" sldId="901"/>
            <ac:picMk id="7172" creationId="{9CC569FD-54F0-4FD2-8814-433A6275191B}"/>
          </ac:picMkLst>
        </pc:picChg>
      </pc:sldChg>
      <pc:sldChg chg="del">
        <pc:chgData name="강민석" userId="6d23ab93-b90a-4bad-81cb-b156a3d82b21" providerId="ADAL" clId="{5CEA5C56-EC0A-4584-8E88-50CEE7EADF58}" dt="2023-04-14T18:08:31.076" v="5332" actId="47"/>
        <pc:sldMkLst>
          <pc:docMk/>
          <pc:sldMk cId="2995439181" sldId="1307"/>
        </pc:sldMkLst>
      </pc:sldChg>
      <pc:sldChg chg="addSp delSp modSp mod">
        <pc:chgData name="강민석" userId="6d23ab93-b90a-4bad-81cb-b156a3d82b21" providerId="ADAL" clId="{5CEA5C56-EC0A-4584-8E88-50CEE7EADF58}" dt="2023-04-28T03:46:03.744" v="6798" actId="1076"/>
        <pc:sldMkLst>
          <pc:docMk/>
          <pc:sldMk cId="179630279" sldId="1323"/>
        </pc:sldMkLst>
        <pc:spChg chg="mod">
          <ac:chgData name="강민석" userId="6d23ab93-b90a-4bad-81cb-b156a3d82b21" providerId="ADAL" clId="{5CEA5C56-EC0A-4584-8E88-50CEE7EADF58}" dt="2023-04-10T23:02:02.644" v="2200" actId="20577"/>
          <ac:spMkLst>
            <pc:docMk/>
            <pc:sldMk cId="179630279" sldId="1323"/>
            <ac:spMk id="3" creationId="{041006FC-1D68-4417-BB1D-FE12C08B5C51}"/>
          </ac:spMkLst>
        </pc:spChg>
        <pc:spChg chg="add mod">
          <ac:chgData name="강민석" userId="6d23ab93-b90a-4bad-81cb-b156a3d82b21" providerId="ADAL" clId="{5CEA5C56-EC0A-4584-8E88-50CEE7EADF58}" dt="2023-04-28T02:51:40.631" v="6282" actId="20577"/>
          <ac:spMkLst>
            <pc:docMk/>
            <pc:sldMk cId="179630279" sldId="1323"/>
            <ac:spMk id="4" creationId="{AFD5F0E1-FC4A-111D-2E7A-BB482DE03469}"/>
          </ac:spMkLst>
        </pc:spChg>
        <pc:spChg chg="add mod">
          <ac:chgData name="강민석" userId="6d23ab93-b90a-4bad-81cb-b156a3d82b21" providerId="ADAL" clId="{5CEA5C56-EC0A-4584-8E88-50CEE7EADF58}" dt="2023-04-28T03:46:03.744" v="6798" actId="1076"/>
          <ac:spMkLst>
            <pc:docMk/>
            <pc:sldMk cId="179630279" sldId="1323"/>
            <ac:spMk id="6" creationId="{2FC4786B-83B6-FD9A-86BE-63212DD8FF2B}"/>
          </ac:spMkLst>
        </pc:spChg>
        <pc:picChg chg="add del mod">
          <ac:chgData name="강민석" userId="6d23ab93-b90a-4bad-81cb-b156a3d82b21" providerId="ADAL" clId="{5CEA5C56-EC0A-4584-8E88-50CEE7EADF58}" dt="2023-04-28T03:45:25.997" v="6743" actId="478"/>
          <ac:picMkLst>
            <pc:docMk/>
            <pc:sldMk cId="179630279" sldId="1323"/>
            <ac:picMk id="5" creationId="{98EDD75A-8686-04CF-5CF5-4DDD3110B5CC}"/>
          </ac:picMkLst>
        </pc:picChg>
        <pc:picChg chg="add mod">
          <ac:chgData name="강민석" userId="6d23ab93-b90a-4bad-81cb-b156a3d82b21" providerId="ADAL" clId="{5CEA5C56-EC0A-4584-8E88-50CEE7EADF58}" dt="2023-04-28T03:45:35.858" v="6744" actId="1076"/>
          <ac:picMkLst>
            <pc:docMk/>
            <pc:sldMk cId="179630279" sldId="1323"/>
            <ac:picMk id="8" creationId="{CE7FFD89-87D0-BC50-DDE8-230F04392740}"/>
          </ac:picMkLst>
        </pc:picChg>
      </pc:sldChg>
      <pc:sldChg chg="del">
        <pc:chgData name="강민석" userId="6d23ab93-b90a-4bad-81cb-b156a3d82b21" providerId="ADAL" clId="{5CEA5C56-EC0A-4584-8E88-50CEE7EADF58}" dt="2023-04-07T02:22:24.815" v="671" actId="47"/>
        <pc:sldMkLst>
          <pc:docMk/>
          <pc:sldMk cId="1109056731" sldId="1326"/>
        </pc:sldMkLst>
      </pc:sldChg>
      <pc:sldChg chg="del">
        <pc:chgData name="강민석" userId="6d23ab93-b90a-4bad-81cb-b156a3d82b21" providerId="ADAL" clId="{5CEA5C56-EC0A-4584-8E88-50CEE7EADF58}" dt="2023-04-07T02:22:25.601" v="672" actId="47"/>
        <pc:sldMkLst>
          <pc:docMk/>
          <pc:sldMk cId="3838239988" sldId="1327"/>
        </pc:sldMkLst>
      </pc:sldChg>
      <pc:sldChg chg="modSp add del mod">
        <pc:chgData name="강민석" userId="6d23ab93-b90a-4bad-81cb-b156a3d82b21" providerId="ADAL" clId="{5CEA5C56-EC0A-4584-8E88-50CEE7EADF58}" dt="2023-04-28T17:45:49.538" v="7367" actId="20577"/>
        <pc:sldMkLst>
          <pc:docMk/>
          <pc:sldMk cId="3529716643" sldId="1330"/>
        </pc:sldMkLst>
        <pc:spChg chg="mod">
          <ac:chgData name="강민석" userId="6d23ab93-b90a-4bad-81cb-b156a3d82b21" providerId="ADAL" clId="{5CEA5C56-EC0A-4584-8E88-50CEE7EADF58}" dt="2023-04-28T17:45:49.538" v="7367" actId="20577"/>
          <ac:spMkLst>
            <pc:docMk/>
            <pc:sldMk cId="3529716643" sldId="1330"/>
            <ac:spMk id="3" creationId="{041006FC-1D68-4417-BB1D-FE12C08B5C51}"/>
          </ac:spMkLst>
        </pc:spChg>
      </pc:sldChg>
      <pc:sldChg chg="del">
        <pc:chgData name="강민석" userId="6d23ab93-b90a-4bad-81cb-b156a3d82b21" providerId="ADAL" clId="{5CEA5C56-EC0A-4584-8E88-50CEE7EADF58}" dt="2023-04-07T02:22:27.503" v="673" actId="47"/>
        <pc:sldMkLst>
          <pc:docMk/>
          <pc:sldMk cId="2924859372" sldId="1331"/>
        </pc:sldMkLst>
      </pc:sldChg>
      <pc:sldChg chg="addSp modSp add mod modAnim">
        <pc:chgData name="강민석" userId="6d23ab93-b90a-4bad-81cb-b156a3d82b21" providerId="ADAL" clId="{5CEA5C56-EC0A-4584-8E88-50CEE7EADF58}" dt="2023-04-28T23:07:02.962" v="7633"/>
        <pc:sldMkLst>
          <pc:docMk/>
          <pc:sldMk cId="12436758" sldId="1332"/>
        </pc:sldMkLst>
        <pc:spChg chg="mod">
          <ac:chgData name="강민석" userId="6d23ab93-b90a-4bad-81cb-b156a3d82b21" providerId="ADAL" clId="{5CEA5C56-EC0A-4584-8E88-50CEE7EADF58}" dt="2023-04-28T17:44:19.781" v="7323" actId="20577"/>
          <ac:spMkLst>
            <pc:docMk/>
            <pc:sldMk cId="12436758" sldId="1332"/>
            <ac:spMk id="3" creationId="{041006FC-1D68-4417-BB1D-FE12C08B5C51}"/>
          </ac:spMkLst>
        </pc:spChg>
        <pc:spChg chg="mod">
          <ac:chgData name="강민석" userId="6d23ab93-b90a-4bad-81cb-b156a3d82b21" providerId="ADAL" clId="{5CEA5C56-EC0A-4584-8E88-50CEE7EADF58}" dt="2023-04-28T17:44:55.730" v="7325" actId="255"/>
          <ac:spMkLst>
            <pc:docMk/>
            <pc:sldMk cId="12436758" sldId="1332"/>
            <ac:spMk id="4" creationId="{5D59FDCB-ABD3-0CDC-D968-2D7643368CFF}"/>
          </ac:spMkLst>
        </pc:spChg>
        <pc:spChg chg="add mod">
          <ac:chgData name="강민석" userId="6d23ab93-b90a-4bad-81cb-b156a3d82b21" providerId="ADAL" clId="{5CEA5C56-EC0A-4584-8E88-50CEE7EADF58}" dt="2023-04-28T17:45:42.692" v="7355" actId="20577"/>
          <ac:spMkLst>
            <pc:docMk/>
            <pc:sldMk cId="12436758" sldId="1332"/>
            <ac:spMk id="7" creationId="{D94F7EEB-596A-AAF5-4318-BC55CF2D2264}"/>
          </ac:spMkLst>
        </pc:spChg>
        <pc:spChg chg="add mod">
          <ac:chgData name="강민석" userId="6d23ab93-b90a-4bad-81cb-b156a3d82b21" providerId="ADAL" clId="{5CEA5C56-EC0A-4584-8E88-50CEE7EADF58}" dt="2023-04-28T17:45:13.833" v="7327" actId="14100"/>
          <ac:spMkLst>
            <pc:docMk/>
            <pc:sldMk cId="12436758" sldId="1332"/>
            <ac:spMk id="8" creationId="{DC3E8EC6-4B26-4304-340B-17971F4B4547}"/>
          </ac:spMkLst>
        </pc:spChg>
        <pc:picChg chg="mod">
          <ac:chgData name="강민석" userId="6d23ab93-b90a-4bad-81cb-b156a3d82b21" providerId="ADAL" clId="{5CEA5C56-EC0A-4584-8E88-50CEE7EADF58}" dt="2023-04-28T04:22:44.591" v="7014" actId="1076"/>
          <ac:picMkLst>
            <pc:docMk/>
            <pc:sldMk cId="12436758" sldId="1332"/>
            <ac:picMk id="5" creationId="{C4F72018-2F3A-EF52-3231-724D0D7A8554}"/>
          </ac:picMkLst>
        </pc:picChg>
        <pc:picChg chg="mod">
          <ac:chgData name="강민석" userId="6d23ab93-b90a-4bad-81cb-b156a3d82b21" providerId="ADAL" clId="{5CEA5C56-EC0A-4584-8E88-50CEE7EADF58}" dt="2023-04-28T04:22:45.943" v="7015" actId="1076"/>
          <ac:picMkLst>
            <pc:docMk/>
            <pc:sldMk cId="12436758" sldId="1332"/>
            <ac:picMk id="6" creationId="{7FD81191-E8D3-2249-A02C-7BE53BACEAA1}"/>
          </ac:picMkLst>
        </pc:picChg>
        <pc:picChg chg="add mod">
          <ac:chgData name="강민석" userId="6d23ab93-b90a-4bad-81cb-b156a3d82b21" providerId="ADAL" clId="{5CEA5C56-EC0A-4584-8E88-50CEE7EADF58}" dt="2023-04-28T03:01:42.059" v="6506" actId="14100"/>
          <ac:picMkLst>
            <pc:docMk/>
            <pc:sldMk cId="12436758" sldId="1332"/>
            <ac:picMk id="9" creationId="{E819F963-AEFE-DA88-B154-B567F39F5ACB}"/>
          </ac:picMkLst>
        </pc:picChg>
      </pc:sldChg>
      <pc:sldChg chg="addSp delSp modSp del mod modAnim">
        <pc:chgData name="강민석" userId="6d23ab93-b90a-4bad-81cb-b156a3d82b21" providerId="ADAL" clId="{5CEA5C56-EC0A-4584-8E88-50CEE7EADF58}" dt="2023-04-28T02:51:17.485" v="6269" actId="2696"/>
        <pc:sldMkLst>
          <pc:docMk/>
          <pc:sldMk cId="3109179391" sldId="1332"/>
        </pc:sldMkLst>
        <pc:spChg chg="mod">
          <ac:chgData name="강민석" userId="6d23ab93-b90a-4bad-81cb-b156a3d82b21" providerId="ADAL" clId="{5CEA5C56-EC0A-4584-8E88-50CEE7EADF58}" dt="2023-04-07T02:22:35.520" v="686" actId="20577"/>
          <ac:spMkLst>
            <pc:docMk/>
            <pc:sldMk cId="3109179391" sldId="1332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18T01:12:54.858" v="5599" actId="6549"/>
          <ac:spMkLst>
            <pc:docMk/>
            <pc:sldMk cId="3109179391" sldId="1332"/>
            <ac:spMk id="3" creationId="{041006FC-1D68-4417-BB1D-FE12C08B5C51}"/>
          </ac:spMkLst>
        </pc:spChg>
        <pc:spChg chg="add mod">
          <ac:chgData name="강민석" userId="6d23ab93-b90a-4bad-81cb-b156a3d82b21" providerId="ADAL" clId="{5CEA5C56-EC0A-4584-8E88-50CEE7EADF58}" dt="2023-04-18T01:31:32.382" v="5609" actId="1076"/>
          <ac:spMkLst>
            <pc:docMk/>
            <pc:sldMk cId="3109179391" sldId="1332"/>
            <ac:spMk id="4" creationId="{5D59FDCB-ABD3-0CDC-D968-2D7643368CFF}"/>
          </ac:spMkLst>
        </pc:spChg>
        <pc:spChg chg="del">
          <ac:chgData name="강민석" userId="6d23ab93-b90a-4bad-81cb-b156a3d82b21" providerId="ADAL" clId="{5CEA5C56-EC0A-4584-8E88-50CEE7EADF58}" dt="2023-04-07T02:35:47.522" v="906" actId="478"/>
          <ac:spMkLst>
            <pc:docMk/>
            <pc:sldMk cId="3109179391" sldId="1332"/>
            <ac:spMk id="7" creationId="{A751ACB4-9937-200C-D5AC-76CD232A69CE}"/>
          </ac:spMkLst>
        </pc:spChg>
        <pc:spChg chg="del">
          <ac:chgData name="강민석" userId="6d23ab93-b90a-4bad-81cb-b156a3d82b21" providerId="ADAL" clId="{5CEA5C56-EC0A-4584-8E88-50CEE7EADF58}" dt="2023-04-07T02:31:33.392" v="852" actId="478"/>
          <ac:spMkLst>
            <pc:docMk/>
            <pc:sldMk cId="3109179391" sldId="1332"/>
            <ac:spMk id="8" creationId="{61FEC0FB-C4A0-3ED4-FB3F-C86F322BDEB3}"/>
          </ac:spMkLst>
        </pc:spChg>
        <pc:picChg chg="add mod">
          <ac:chgData name="강민석" userId="6d23ab93-b90a-4bad-81cb-b156a3d82b21" providerId="ADAL" clId="{5CEA5C56-EC0A-4584-8E88-50CEE7EADF58}" dt="2023-04-18T01:31:30.045" v="5608" actId="1076"/>
          <ac:picMkLst>
            <pc:docMk/>
            <pc:sldMk cId="3109179391" sldId="1332"/>
            <ac:picMk id="5" creationId="{C4F72018-2F3A-EF52-3231-724D0D7A8554}"/>
          </ac:picMkLst>
        </pc:picChg>
        <pc:picChg chg="add mod">
          <ac:chgData name="강민석" userId="6d23ab93-b90a-4bad-81cb-b156a3d82b21" providerId="ADAL" clId="{5CEA5C56-EC0A-4584-8E88-50CEE7EADF58}" dt="2023-04-18T01:31:28.564" v="5607" actId="1076"/>
          <ac:picMkLst>
            <pc:docMk/>
            <pc:sldMk cId="3109179391" sldId="1332"/>
            <ac:picMk id="6" creationId="{7FD81191-E8D3-2249-A02C-7BE53BACEAA1}"/>
          </ac:picMkLst>
        </pc:picChg>
        <pc:picChg chg="del">
          <ac:chgData name="강민석" userId="6d23ab93-b90a-4bad-81cb-b156a3d82b21" providerId="ADAL" clId="{5CEA5C56-EC0A-4584-8E88-50CEE7EADF58}" dt="2023-04-07T02:35:46.261" v="905" actId="478"/>
          <ac:picMkLst>
            <pc:docMk/>
            <pc:sldMk cId="3109179391" sldId="1332"/>
            <ac:picMk id="6" creationId="{C8A27220-F128-1BA7-312E-1C911894CCB4}"/>
          </ac:picMkLst>
        </pc:picChg>
      </pc:sldChg>
      <pc:sldChg chg="addSp delSp modSp mod">
        <pc:chgData name="강민석" userId="6d23ab93-b90a-4bad-81cb-b156a3d82b21" providerId="ADAL" clId="{5CEA5C56-EC0A-4584-8E88-50CEE7EADF58}" dt="2023-04-28T03:52:59.456" v="6848"/>
        <pc:sldMkLst>
          <pc:docMk/>
          <pc:sldMk cId="3404568394" sldId="1373"/>
        </pc:sldMkLst>
        <pc:picChg chg="add del mod">
          <ac:chgData name="강민석" userId="6d23ab93-b90a-4bad-81cb-b156a3d82b21" providerId="ADAL" clId="{5CEA5C56-EC0A-4584-8E88-50CEE7EADF58}" dt="2023-04-28T03:52:59.456" v="6848"/>
          <ac:picMkLst>
            <pc:docMk/>
            <pc:sldMk cId="3404568394" sldId="1373"/>
            <ac:picMk id="4" creationId="{3827FCC1-18CB-E533-7D10-60861E7D1848}"/>
          </ac:picMkLst>
        </pc:picChg>
      </pc:sldChg>
      <pc:sldChg chg="del">
        <pc:chgData name="강민석" userId="6d23ab93-b90a-4bad-81cb-b156a3d82b21" providerId="ADAL" clId="{5CEA5C56-EC0A-4584-8E88-50CEE7EADF58}" dt="2023-04-07T03:03:47.820" v="996" actId="47"/>
        <pc:sldMkLst>
          <pc:docMk/>
          <pc:sldMk cId="154546288" sldId="1542"/>
        </pc:sldMkLst>
      </pc:sldChg>
      <pc:sldChg chg="del">
        <pc:chgData name="강민석" userId="6d23ab93-b90a-4bad-81cb-b156a3d82b21" providerId="ADAL" clId="{5CEA5C56-EC0A-4584-8E88-50CEE7EADF58}" dt="2023-04-07T03:03:49.343" v="997" actId="47"/>
        <pc:sldMkLst>
          <pc:docMk/>
          <pc:sldMk cId="3856123829" sldId="1587"/>
        </pc:sldMkLst>
      </pc:sldChg>
      <pc:sldChg chg="del">
        <pc:chgData name="강민석" userId="6d23ab93-b90a-4bad-81cb-b156a3d82b21" providerId="ADAL" clId="{5CEA5C56-EC0A-4584-8E88-50CEE7EADF58}" dt="2023-04-07T03:03:50.337" v="998" actId="47"/>
        <pc:sldMkLst>
          <pc:docMk/>
          <pc:sldMk cId="1923542890" sldId="1588"/>
        </pc:sldMkLst>
      </pc:sldChg>
      <pc:sldChg chg="del">
        <pc:chgData name="강민석" userId="6d23ab93-b90a-4bad-81cb-b156a3d82b21" providerId="ADAL" clId="{5CEA5C56-EC0A-4584-8E88-50CEE7EADF58}" dt="2023-04-07T02:36:02.625" v="907" actId="47"/>
        <pc:sldMkLst>
          <pc:docMk/>
          <pc:sldMk cId="2403537527" sldId="1589"/>
        </pc:sldMkLst>
      </pc:sldChg>
      <pc:sldChg chg="del">
        <pc:chgData name="강민석" userId="6d23ab93-b90a-4bad-81cb-b156a3d82b21" providerId="ADAL" clId="{5CEA5C56-EC0A-4584-8E88-50CEE7EADF58}" dt="2023-04-07T03:03:51.038" v="999" actId="47"/>
        <pc:sldMkLst>
          <pc:docMk/>
          <pc:sldMk cId="1074351931" sldId="1590"/>
        </pc:sldMkLst>
      </pc:sldChg>
      <pc:sldChg chg="modSp mod">
        <pc:chgData name="강민석" userId="6d23ab93-b90a-4bad-81cb-b156a3d82b21" providerId="ADAL" clId="{5CEA5C56-EC0A-4584-8E88-50CEE7EADF58}" dt="2023-04-29T01:09:57.175" v="7649" actId="6549"/>
        <pc:sldMkLst>
          <pc:docMk/>
          <pc:sldMk cId="2481635890" sldId="1591"/>
        </pc:sldMkLst>
        <pc:spChg chg="mod">
          <ac:chgData name="강민석" userId="6d23ab93-b90a-4bad-81cb-b156a3d82b21" providerId="ADAL" clId="{5CEA5C56-EC0A-4584-8E88-50CEE7EADF58}" dt="2023-04-29T01:09:57.175" v="7649" actId="6549"/>
          <ac:spMkLst>
            <pc:docMk/>
            <pc:sldMk cId="2481635890" sldId="1591"/>
            <ac:spMk id="5" creationId="{4D6C3D82-9692-2442-3617-025CE53DBE1B}"/>
          </ac:spMkLst>
        </pc:spChg>
      </pc:sldChg>
      <pc:sldChg chg="modSp mod">
        <pc:chgData name="강민석" userId="6d23ab93-b90a-4bad-81cb-b156a3d82b21" providerId="ADAL" clId="{5CEA5C56-EC0A-4584-8E88-50CEE7EADF58}" dt="2023-04-17T22:29:20.337" v="5446" actId="20577"/>
        <pc:sldMkLst>
          <pc:docMk/>
          <pc:sldMk cId="118715556" sldId="1592"/>
        </pc:sldMkLst>
        <pc:spChg chg="mod">
          <ac:chgData name="강민석" userId="6d23ab93-b90a-4bad-81cb-b156a3d82b21" providerId="ADAL" clId="{5CEA5C56-EC0A-4584-8E88-50CEE7EADF58}" dt="2023-04-17T22:29:20.337" v="5446" actId="20577"/>
          <ac:spMkLst>
            <pc:docMk/>
            <pc:sldMk cId="118715556" sldId="1592"/>
            <ac:spMk id="5" creationId="{4D6C3D82-9692-2442-3617-025CE53DBE1B}"/>
          </ac:spMkLst>
        </pc:spChg>
      </pc:sldChg>
      <pc:sldChg chg="addSp delSp modSp mod ord">
        <pc:chgData name="강민석" userId="6d23ab93-b90a-4bad-81cb-b156a3d82b21" providerId="ADAL" clId="{5CEA5C56-EC0A-4584-8E88-50CEE7EADF58}" dt="2023-04-28T03:56:21.478" v="6936" actId="1076"/>
        <pc:sldMkLst>
          <pc:docMk/>
          <pc:sldMk cId="435605260" sldId="1593"/>
        </pc:sldMkLst>
        <pc:spChg chg="mod">
          <ac:chgData name="강민석" userId="6d23ab93-b90a-4bad-81cb-b156a3d82b21" providerId="ADAL" clId="{5CEA5C56-EC0A-4584-8E88-50CEE7EADF58}" dt="2023-04-28T03:56:07.304" v="6931" actId="20577"/>
          <ac:spMkLst>
            <pc:docMk/>
            <pc:sldMk cId="435605260" sldId="1593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28T03:56:18.315" v="6935" actId="6549"/>
          <ac:spMkLst>
            <pc:docMk/>
            <pc:sldMk cId="435605260" sldId="1593"/>
            <ac:spMk id="3" creationId="{041006FC-1D68-4417-BB1D-FE12C08B5C51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7" creationId="{14AC058A-76C2-755A-D446-C37B24C9C3EE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43" creationId="{176A72DE-9F44-9A4E-6C5C-2CA233D49C51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44" creationId="{FC487233-C655-321F-75AE-D13EB1A2820A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46" creationId="{281AF916-D6F4-3CEB-E95D-3042C20289A9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47" creationId="{64679D82-673D-A4FF-4188-B605CA533805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49" creationId="{A3CF51B0-FA52-2351-CAB9-EFC6B8B978ED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50" creationId="{A707DF57-4177-67C3-11B5-6B7FC20812F1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51" creationId="{6A4C47FA-2FFC-4DCF-DEED-5921D33088A7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4" creationId="{15655CD3-50E6-90DB-E071-AC9AFB17955D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5" creationId="{A75EF66E-FB21-8D92-2848-0703C62659F4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6" creationId="{E0C43B71-30F3-15D5-9DE1-272DFE191A43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7" creationId="{70E3F92F-3D44-6FA7-B949-700048976E8E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8" creationId="{D576A4F2-C2E7-8FDE-1EE3-006E45BC6400}"/>
          </ac:spMkLst>
        </pc:spChg>
        <pc:spChg chg="del">
          <ac:chgData name="강민석" userId="6d23ab93-b90a-4bad-81cb-b156a3d82b21" providerId="ADAL" clId="{5CEA5C56-EC0A-4584-8E88-50CEE7EADF58}" dt="2023-04-07T02:59:18.165" v="968" actId="478"/>
          <ac:spMkLst>
            <pc:docMk/>
            <pc:sldMk cId="435605260" sldId="1593"/>
            <ac:spMk id="69" creationId="{BBD8C73B-8D57-6734-13DD-B21AA96E0AA7}"/>
          </ac:spMkLst>
        </pc:spChg>
        <pc:picChg chg="add del mod">
          <ac:chgData name="강민석" userId="6d23ab93-b90a-4bad-81cb-b156a3d82b21" providerId="ADAL" clId="{5CEA5C56-EC0A-4584-8E88-50CEE7EADF58}" dt="2023-04-14T04:15:35.545" v="5327" actId="478"/>
          <ac:picMkLst>
            <pc:docMk/>
            <pc:sldMk cId="435605260" sldId="1593"/>
            <ac:picMk id="5" creationId="{27864FAB-9DCB-C4A5-4C79-ADF854972566}"/>
          </ac:picMkLst>
        </pc:picChg>
        <pc:picChg chg="add del mod">
          <ac:chgData name="강민석" userId="6d23ab93-b90a-4bad-81cb-b156a3d82b21" providerId="ADAL" clId="{5CEA5C56-EC0A-4584-8E88-50CEE7EADF58}" dt="2023-04-08T21:03:41.779" v="1338" actId="478"/>
          <ac:picMkLst>
            <pc:docMk/>
            <pc:sldMk cId="435605260" sldId="1593"/>
            <ac:picMk id="5" creationId="{E54230EC-FF33-AA90-590C-BBD807B36ECD}"/>
          </ac:picMkLst>
        </pc:picChg>
        <pc:picChg chg="add del mod">
          <ac:chgData name="강민석" userId="6d23ab93-b90a-4bad-81cb-b156a3d82b21" providerId="ADAL" clId="{5CEA5C56-EC0A-4584-8E88-50CEE7EADF58}" dt="2023-04-14T03:04:07.228" v="5293" actId="478"/>
          <ac:picMkLst>
            <pc:docMk/>
            <pc:sldMk cId="435605260" sldId="1593"/>
            <ac:picMk id="6" creationId="{D25385F3-3986-BD27-135D-6498F7FDD9C8}"/>
          </ac:picMkLst>
        </pc:picChg>
        <pc:picChg chg="add del mod">
          <ac:chgData name="강민석" userId="6d23ab93-b90a-4bad-81cb-b156a3d82b21" providerId="ADAL" clId="{5CEA5C56-EC0A-4584-8E88-50CEE7EADF58}" dt="2023-04-28T03:56:21.478" v="6936" actId="1076"/>
          <ac:picMkLst>
            <pc:docMk/>
            <pc:sldMk cId="435605260" sldId="1593"/>
            <ac:picMk id="8" creationId="{5EEF1956-ADDF-777A-4C84-79B84D216E1D}"/>
          </ac:picMkLst>
        </pc:pic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45" creationId="{057643CD-9E1D-4F4F-BC5B-0435F793C8A6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2" creationId="{3BD2BD6D-5229-6AAE-994C-B9B41E241F3E}"/>
          </ac:cxnSpMkLst>
        </pc:cxn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3" creationId="{1C4CD6E2-A963-EEB7-82D3-DE92D769B8FE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4" creationId="{D6841AD6-88DA-58F8-7600-89EB3304E61F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5" creationId="{369C8945-C02A-0257-7FD2-9F0199C74831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6" creationId="{1AA71D68-13FA-750C-2235-56880913E057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7" creationId="{4A4B506A-ABFC-F69B-C958-2BC07A132544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8" creationId="{5FCEFE1F-187A-A0C5-6B04-C8EF8FE8824F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59" creationId="{EA5D3202-10A0-0914-DDF8-B43D6A0C379B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60" creationId="{4EDE3D89-5DBE-F43B-E4EC-2F76FC6B0C50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61" creationId="{D5D6A2EB-9B04-0EEF-09BF-210A33198B84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62" creationId="{FA44F3E4-1598-BAA1-4740-D208CF2A18B0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63" creationId="{326C48FB-6AA8-7CAC-15C7-2E39AC912CBA}"/>
          </ac:cxnSpMkLst>
        </pc:cxn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0" creationId="{3E037EFC-00CB-15FF-E1E7-3191C67C0B03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1" creationId="{DA369AE0-BECB-F1BF-CBAE-CCBDE5F8468C}"/>
          </ac:cxnSpMkLst>
        </pc:cxnChg>
        <pc:cxnChg chg="del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2" creationId="{ACE9FE14-8EE7-358F-92FB-78311F4D8460}"/>
          </ac:cxnSpMkLst>
        </pc:cxn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3" creationId="{65BC376C-1677-AD74-2FDD-63849C3B6C08}"/>
          </ac:cxnSpMkLst>
        </pc:cxn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4" creationId="{1CE155A4-0FFB-73F5-0CEB-FDD037CF0DFA}"/>
          </ac:cxnSpMkLst>
        </pc:cxnChg>
        <pc:cxnChg chg="del mod">
          <ac:chgData name="강민석" userId="6d23ab93-b90a-4bad-81cb-b156a3d82b21" providerId="ADAL" clId="{5CEA5C56-EC0A-4584-8E88-50CEE7EADF58}" dt="2023-04-07T02:59:18.165" v="968" actId="478"/>
          <ac:cxnSpMkLst>
            <pc:docMk/>
            <pc:sldMk cId="435605260" sldId="1593"/>
            <ac:cxnSpMk id="75" creationId="{1D270319-60CB-A3F1-0193-7E40A9407517}"/>
          </ac:cxnSpMkLst>
        </pc:cxnChg>
      </pc:sldChg>
      <pc:sldChg chg="del">
        <pc:chgData name="강민석" userId="6d23ab93-b90a-4bad-81cb-b156a3d82b21" providerId="ADAL" clId="{5CEA5C56-EC0A-4584-8E88-50CEE7EADF58}" dt="2023-04-07T03:03:51.806" v="1000" actId="47"/>
        <pc:sldMkLst>
          <pc:docMk/>
          <pc:sldMk cId="2474980624" sldId="1594"/>
        </pc:sldMkLst>
      </pc:sldChg>
      <pc:sldChg chg="del">
        <pc:chgData name="강민석" userId="6d23ab93-b90a-4bad-81cb-b156a3d82b21" providerId="ADAL" clId="{5CEA5C56-EC0A-4584-8E88-50CEE7EADF58}" dt="2023-04-07T03:03:54.537" v="1003" actId="47"/>
        <pc:sldMkLst>
          <pc:docMk/>
          <pc:sldMk cId="1798889295" sldId="1596"/>
        </pc:sldMkLst>
      </pc:sldChg>
      <pc:sldChg chg="del">
        <pc:chgData name="강민석" userId="6d23ab93-b90a-4bad-81cb-b156a3d82b21" providerId="ADAL" clId="{5CEA5C56-EC0A-4584-8E88-50CEE7EADF58}" dt="2023-04-07T03:03:53.403" v="1002" actId="47"/>
        <pc:sldMkLst>
          <pc:docMk/>
          <pc:sldMk cId="1480181820" sldId="1597"/>
        </pc:sldMkLst>
      </pc:sldChg>
      <pc:sldChg chg="addSp delSp modSp del mod">
        <pc:chgData name="강민석" userId="6d23ab93-b90a-4bad-81cb-b156a3d82b21" providerId="ADAL" clId="{5CEA5C56-EC0A-4584-8E88-50CEE7EADF58}" dt="2023-04-10T22:59:23.613" v="2139" actId="47"/>
        <pc:sldMkLst>
          <pc:docMk/>
          <pc:sldMk cId="3085331348" sldId="1598"/>
        </pc:sldMkLst>
        <pc:spChg chg="mod">
          <ac:chgData name="강민석" userId="6d23ab93-b90a-4bad-81cb-b156a3d82b21" providerId="ADAL" clId="{5CEA5C56-EC0A-4584-8E88-50CEE7EADF58}" dt="2023-04-07T03:04:01.315" v="1010" actId="20577"/>
          <ac:spMkLst>
            <pc:docMk/>
            <pc:sldMk cId="3085331348" sldId="1598"/>
            <ac:spMk id="2" creationId="{8FFDFF8A-63BD-D9D3-0B6A-793785C5A0D1}"/>
          </ac:spMkLst>
        </pc:spChg>
        <pc:spChg chg="add mod">
          <ac:chgData name="강민석" userId="6d23ab93-b90a-4bad-81cb-b156a3d82b21" providerId="ADAL" clId="{5CEA5C56-EC0A-4584-8E88-50CEE7EADF58}" dt="2023-04-08T21:43:49.167" v="1360" actId="20577"/>
          <ac:spMkLst>
            <pc:docMk/>
            <pc:sldMk cId="3085331348" sldId="1598"/>
            <ac:spMk id="4" creationId="{16CDBB16-D62D-00A5-2981-735DDF536A90}"/>
          </ac:spMkLst>
        </pc:spChg>
        <pc:picChg chg="del">
          <ac:chgData name="강민석" userId="6d23ab93-b90a-4bad-81cb-b156a3d82b21" providerId="ADAL" clId="{5CEA5C56-EC0A-4584-8E88-50CEE7EADF58}" dt="2023-04-07T03:04:02.889" v="1011" actId="478"/>
          <ac:picMkLst>
            <pc:docMk/>
            <pc:sldMk cId="3085331348" sldId="1598"/>
            <ac:picMk id="6" creationId="{1B0FEA7D-33E1-8F0F-D6CE-45F9EF181E75}"/>
          </ac:picMkLst>
        </pc:picChg>
      </pc:sldChg>
      <pc:sldChg chg="modSp add mod">
        <pc:chgData name="강민석" userId="6d23ab93-b90a-4bad-81cb-b156a3d82b21" providerId="ADAL" clId="{5CEA5C56-EC0A-4584-8E88-50CEE7EADF58}" dt="2023-04-28T17:25:59.491" v="7313" actId="20577"/>
        <pc:sldMkLst>
          <pc:docMk/>
          <pc:sldMk cId="140705662" sldId="1599"/>
        </pc:sldMkLst>
        <pc:spChg chg="mod">
          <ac:chgData name="강민석" userId="6d23ab93-b90a-4bad-81cb-b156a3d82b21" providerId="ADAL" clId="{5CEA5C56-EC0A-4584-8E88-50CEE7EADF58}" dt="2023-04-28T17:25:59.491" v="7313" actId="20577"/>
          <ac:spMkLst>
            <pc:docMk/>
            <pc:sldMk cId="140705662" sldId="1599"/>
            <ac:spMk id="4" creationId="{0843B011-FEEA-0275-96B0-12B6F397B620}"/>
          </ac:spMkLst>
        </pc:spChg>
        <pc:spChg chg="mod">
          <ac:chgData name="강민석" userId="6d23ab93-b90a-4bad-81cb-b156a3d82b21" providerId="ADAL" clId="{5CEA5C56-EC0A-4584-8E88-50CEE7EADF58}" dt="2023-04-28T17:25:54.788" v="7311" actId="20577"/>
          <ac:spMkLst>
            <pc:docMk/>
            <pc:sldMk cId="140705662" sldId="1599"/>
            <ac:spMk id="8" creationId="{52334E6D-909D-3680-0CC3-1A5ABEF3AE94}"/>
          </ac:spMkLst>
        </pc:spChg>
      </pc:sldChg>
      <pc:sldChg chg="delSp modSp add del mod">
        <pc:chgData name="강민석" userId="6d23ab93-b90a-4bad-81cb-b156a3d82b21" providerId="ADAL" clId="{5CEA5C56-EC0A-4584-8E88-50CEE7EADF58}" dt="2023-04-10T22:50:13.757" v="1688" actId="47"/>
        <pc:sldMkLst>
          <pc:docMk/>
          <pc:sldMk cId="451420654" sldId="1599"/>
        </pc:sldMkLst>
        <pc:spChg chg="mod">
          <ac:chgData name="강민석" userId="6d23ab93-b90a-4bad-81cb-b156a3d82b21" providerId="ADAL" clId="{5CEA5C56-EC0A-4584-8E88-50CEE7EADF58}" dt="2023-04-09T00:52:17.712" v="1678" actId="20577"/>
          <ac:spMkLst>
            <pc:docMk/>
            <pc:sldMk cId="451420654" sldId="1599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10T20:03:30.784" v="1687" actId="20577"/>
          <ac:spMkLst>
            <pc:docMk/>
            <pc:sldMk cId="451420654" sldId="1599"/>
            <ac:spMk id="3" creationId="{041006FC-1D68-4417-BB1D-FE12C08B5C51}"/>
          </ac:spMkLst>
        </pc:spChg>
        <pc:picChg chg="del">
          <ac:chgData name="강민석" userId="6d23ab93-b90a-4bad-81cb-b156a3d82b21" providerId="ADAL" clId="{5CEA5C56-EC0A-4584-8E88-50CEE7EADF58}" dt="2023-04-09T00:01:41.935" v="1520" actId="478"/>
          <ac:picMkLst>
            <pc:docMk/>
            <pc:sldMk cId="451420654" sldId="1599"/>
            <ac:picMk id="6" creationId="{D25385F3-3986-BD27-135D-6498F7FDD9C8}"/>
          </ac:picMkLst>
        </pc:picChg>
      </pc:sldChg>
      <pc:sldChg chg="addSp delSp modSp add del mod ord">
        <pc:chgData name="강민석" userId="6d23ab93-b90a-4bad-81cb-b156a3d82b21" providerId="ADAL" clId="{5CEA5C56-EC0A-4584-8E88-50CEE7EADF58}" dt="2023-04-28T02:51:17.485" v="6269" actId="2696"/>
        <pc:sldMkLst>
          <pc:docMk/>
          <pc:sldMk cId="1217012082" sldId="1599"/>
        </pc:sldMkLst>
        <pc:spChg chg="mod">
          <ac:chgData name="강민석" userId="6d23ab93-b90a-4bad-81cb-b156a3d82b21" providerId="ADAL" clId="{5CEA5C56-EC0A-4584-8E88-50CEE7EADF58}" dt="2023-04-28T01:18:53.751" v="5962" actId="20577"/>
          <ac:spMkLst>
            <pc:docMk/>
            <pc:sldMk cId="1217012082" sldId="1599"/>
            <ac:spMk id="3" creationId="{041006FC-1D68-4417-BB1D-FE12C08B5C51}"/>
          </ac:spMkLst>
        </pc:spChg>
        <pc:spChg chg="add mod">
          <ac:chgData name="강민석" userId="6d23ab93-b90a-4bad-81cb-b156a3d82b21" providerId="ADAL" clId="{5CEA5C56-EC0A-4584-8E88-50CEE7EADF58}" dt="2023-04-12T01:55:01.155" v="3605" actId="20577"/>
          <ac:spMkLst>
            <pc:docMk/>
            <pc:sldMk cId="1217012082" sldId="1599"/>
            <ac:spMk id="4" creationId="{0843B011-FEEA-0275-96B0-12B6F397B620}"/>
          </ac:spMkLst>
        </pc:spChg>
        <pc:spChg chg="add mod">
          <ac:chgData name="강민석" userId="6d23ab93-b90a-4bad-81cb-b156a3d82b21" providerId="ADAL" clId="{5CEA5C56-EC0A-4584-8E88-50CEE7EADF58}" dt="2023-04-28T01:19:05.129" v="5971" actId="20577"/>
          <ac:spMkLst>
            <pc:docMk/>
            <pc:sldMk cId="1217012082" sldId="1599"/>
            <ac:spMk id="8" creationId="{52334E6D-909D-3680-0CC3-1A5ABEF3AE94}"/>
          </ac:spMkLst>
        </pc:spChg>
        <pc:picChg chg="del">
          <ac:chgData name="강민석" userId="6d23ab93-b90a-4bad-81cb-b156a3d82b21" providerId="ADAL" clId="{5CEA5C56-EC0A-4584-8E88-50CEE7EADF58}" dt="2023-04-10T22:51:07.364" v="1691" actId="478"/>
          <ac:picMkLst>
            <pc:docMk/>
            <pc:sldMk cId="1217012082" sldId="1599"/>
            <ac:picMk id="5" creationId="{C4F72018-2F3A-EF52-3231-724D0D7A8554}"/>
          </ac:picMkLst>
        </pc:picChg>
        <pc:picChg chg="add mod">
          <ac:chgData name="강민석" userId="6d23ab93-b90a-4bad-81cb-b156a3d82b21" providerId="ADAL" clId="{5CEA5C56-EC0A-4584-8E88-50CEE7EADF58}" dt="2023-04-28T00:49:44.483" v="5939" actId="1076"/>
          <ac:picMkLst>
            <pc:docMk/>
            <pc:sldMk cId="1217012082" sldId="1599"/>
            <ac:picMk id="6" creationId="{3160CAB4-3B4F-66CF-06C0-B28BC1242A03}"/>
          </ac:picMkLst>
        </pc:picChg>
        <pc:picChg chg="add mod modCrop">
          <ac:chgData name="강민석" userId="6d23ab93-b90a-4bad-81cb-b156a3d82b21" providerId="ADAL" clId="{5CEA5C56-EC0A-4584-8E88-50CEE7EADF58}" dt="2023-04-28T01:15:54.953" v="5947" actId="1035"/>
          <ac:picMkLst>
            <pc:docMk/>
            <pc:sldMk cId="1217012082" sldId="1599"/>
            <ac:picMk id="7" creationId="{ADDDE753-0839-41E3-C147-3CC170A34BFF}"/>
          </ac:picMkLst>
        </pc:picChg>
      </pc:sldChg>
      <pc:sldChg chg="del">
        <pc:chgData name="강민석" userId="6d23ab93-b90a-4bad-81cb-b156a3d82b21" providerId="ADAL" clId="{5CEA5C56-EC0A-4584-8E88-50CEE7EADF58}" dt="2023-04-07T03:03:52.809" v="1001" actId="47"/>
        <pc:sldMkLst>
          <pc:docMk/>
          <pc:sldMk cId="2418217732" sldId="1599"/>
        </pc:sldMkLst>
      </pc:sldChg>
      <pc:sldChg chg="modSp add del mod">
        <pc:chgData name="강민석" userId="6d23ab93-b90a-4bad-81cb-b156a3d82b21" providerId="ADAL" clId="{5CEA5C56-EC0A-4584-8E88-50CEE7EADF58}" dt="2023-04-10T22:50:15.114" v="1689" actId="47"/>
        <pc:sldMkLst>
          <pc:docMk/>
          <pc:sldMk cId="1706124308" sldId="1600"/>
        </pc:sldMkLst>
        <pc:spChg chg="mod">
          <ac:chgData name="강민석" userId="6d23ab93-b90a-4bad-81cb-b156a3d82b21" providerId="ADAL" clId="{5CEA5C56-EC0A-4584-8E88-50CEE7EADF58}" dt="2023-04-09T00:52:20.912" v="1679" actId="20577"/>
          <ac:spMkLst>
            <pc:docMk/>
            <pc:sldMk cId="1706124308" sldId="1600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09T00:25:08.207" v="1677" actId="20577"/>
          <ac:spMkLst>
            <pc:docMk/>
            <pc:sldMk cId="1706124308" sldId="1600"/>
            <ac:spMk id="3" creationId="{041006FC-1D68-4417-BB1D-FE12C08B5C51}"/>
          </ac:spMkLst>
        </pc:spChg>
      </pc:sldChg>
      <pc:sldChg chg="delSp modSp add mod">
        <pc:chgData name="강민석" userId="6d23ab93-b90a-4bad-81cb-b156a3d82b21" providerId="ADAL" clId="{5CEA5C56-EC0A-4584-8E88-50CEE7EADF58}" dt="2023-04-28T18:52:00.003" v="7502" actId="20577"/>
        <pc:sldMkLst>
          <pc:docMk/>
          <pc:sldMk cId="1958098595" sldId="1600"/>
        </pc:sldMkLst>
        <pc:spChg chg="mod">
          <ac:chgData name="강민석" userId="6d23ab93-b90a-4bad-81cb-b156a3d82b21" providerId="ADAL" clId="{5CEA5C56-EC0A-4584-8E88-50CEE7EADF58}" dt="2023-04-10T23:28:53.682" v="2335" actId="20577"/>
          <ac:spMkLst>
            <pc:docMk/>
            <pc:sldMk cId="1958098595" sldId="1600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28T18:52:00.003" v="7502" actId="20577"/>
          <ac:spMkLst>
            <pc:docMk/>
            <pc:sldMk cId="1958098595" sldId="1600"/>
            <ac:spMk id="3" creationId="{041006FC-1D68-4417-BB1D-FE12C08B5C51}"/>
          </ac:spMkLst>
        </pc:spChg>
        <pc:picChg chg="del">
          <ac:chgData name="강민석" userId="6d23ab93-b90a-4bad-81cb-b156a3d82b21" providerId="ADAL" clId="{5CEA5C56-EC0A-4584-8E88-50CEE7EADF58}" dt="2023-04-10T23:28:50.624" v="2325" actId="478"/>
          <ac:picMkLst>
            <pc:docMk/>
            <pc:sldMk cId="1958098595" sldId="1600"/>
            <ac:picMk id="6" creationId="{D25385F3-3986-BD27-135D-6498F7FDD9C8}"/>
          </ac:picMkLst>
        </pc:picChg>
      </pc:sldChg>
      <pc:sldChg chg="addSp delSp modSp add del mod">
        <pc:chgData name="강민석" userId="6d23ab93-b90a-4bad-81cb-b156a3d82b21" providerId="ADAL" clId="{5CEA5C56-EC0A-4584-8E88-50CEE7EADF58}" dt="2023-04-14T03:11:14.481" v="5316" actId="47"/>
        <pc:sldMkLst>
          <pc:docMk/>
          <pc:sldMk cId="3365766878" sldId="1601"/>
        </pc:sldMkLst>
        <pc:spChg chg="mod">
          <ac:chgData name="강민석" userId="6d23ab93-b90a-4bad-81cb-b156a3d82b21" providerId="ADAL" clId="{5CEA5C56-EC0A-4584-8E88-50CEE7EADF58}" dt="2023-04-10T23:36:19.041" v="2395" actId="20577"/>
          <ac:spMkLst>
            <pc:docMk/>
            <pc:sldMk cId="3365766878" sldId="1601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11T03:32:47.876" v="3051" actId="20577"/>
          <ac:spMkLst>
            <pc:docMk/>
            <pc:sldMk cId="3365766878" sldId="1601"/>
            <ac:spMk id="3" creationId="{041006FC-1D68-4417-BB1D-FE12C08B5C51}"/>
          </ac:spMkLst>
        </pc:spChg>
        <pc:spChg chg="add del mod">
          <ac:chgData name="강민석" userId="6d23ab93-b90a-4bad-81cb-b156a3d82b21" providerId="ADAL" clId="{5CEA5C56-EC0A-4584-8E88-50CEE7EADF58}" dt="2023-04-11T03:35:10.416" v="3358" actId="478"/>
          <ac:spMkLst>
            <pc:docMk/>
            <pc:sldMk cId="3365766878" sldId="1601"/>
            <ac:spMk id="9" creationId="{EC4F5ACF-C7B9-3599-9867-C6DCFB23F9D3}"/>
          </ac:spMkLst>
        </pc:spChg>
        <pc:spChg chg="add del mod">
          <ac:chgData name="강민석" userId="6d23ab93-b90a-4bad-81cb-b156a3d82b21" providerId="ADAL" clId="{5CEA5C56-EC0A-4584-8E88-50CEE7EADF58}" dt="2023-04-11T03:35:10.416" v="3358" actId="478"/>
          <ac:spMkLst>
            <pc:docMk/>
            <pc:sldMk cId="3365766878" sldId="1601"/>
            <ac:spMk id="10" creationId="{BC21CC29-297C-6A18-1DA7-F46F8FF27DB3}"/>
          </ac:spMkLst>
        </pc:spChg>
        <pc:spChg chg="add del mod">
          <ac:chgData name="강민석" userId="6d23ab93-b90a-4bad-81cb-b156a3d82b21" providerId="ADAL" clId="{5CEA5C56-EC0A-4584-8E88-50CEE7EADF58}" dt="2023-04-11T03:35:10.416" v="3358" actId="478"/>
          <ac:spMkLst>
            <pc:docMk/>
            <pc:sldMk cId="3365766878" sldId="1601"/>
            <ac:spMk id="11" creationId="{60D867C5-AF77-BE3D-6E4E-BD7A513C6744}"/>
          </ac:spMkLst>
        </pc:spChg>
        <pc:spChg chg="add del mod">
          <ac:chgData name="강민석" userId="6d23ab93-b90a-4bad-81cb-b156a3d82b21" providerId="ADAL" clId="{5CEA5C56-EC0A-4584-8E88-50CEE7EADF58}" dt="2023-04-12T02:12:27.983" v="4025" actId="478"/>
          <ac:spMkLst>
            <pc:docMk/>
            <pc:sldMk cId="3365766878" sldId="1601"/>
            <ac:spMk id="13" creationId="{1FA5A6E2-ACA3-4B61-774B-1A7038896BB3}"/>
          </ac:spMkLst>
        </pc:spChg>
        <pc:spChg chg="add del mod">
          <ac:chgData name="강민석" userId="6d23ab93-b90a-4bad-81cb-b156a3d82b21" providerId="ADAL" clId="{5CEA5C56-EC0A-4584-8E88-50CEE7EADF58}" dt="2023-04-12T02:12:26.656" v="4023" actId="478"/>
          <ac:spMkLst>
            <pc:docMk/>
            <pc:sldMk cId="3365766878" sldId="1601"/>
            <ac:spMk id="14" creationId="{78E935B0-5D38-B325-F03A-D2BCCF74A805}"/>
          </ac:spMkLst>
        </pc:spChg>
        <pc:spChg chg="add del mod">
          <ac:chgData name="강민석" userId="6d23ab93-b90a-4bad-81cb-b156a3d82b21" providerId="ADAL" clId="{5CEA5C56-EC0A-4584-8E88-50CEE7EADF58}" dt="2023-04-12T02:12:27.117" v="4024" actId="478"/>
          <ac:spMkLst>
            <pc:docMk/>
            <pc:sldMk cId="3365766878" sldId="1601"/>
            <ac:spMk id="15" creationId="{CC726E59-18E5-63FC-6905-97A6EE579B34}"/>
          </ac:spMkLst>
        </pc:spChg>
        <pc:spChg chg="add del mod">
          <ac:chgData name="강민석" userId="6d23ab93-b90a-4bad-81cb-b156a3d82b21" providerId="ADAL" clId="{5CEA5C56-EC0A-4584-8E88-50CEE7EADF58}" dt="2023-04-12T02:12:23.998" v="4020" actId="478"/>
          <ac:spMkLst>
            <pc:docMk/>
            <pc:sldMk cId="3365766878" sldId="1601"/>
            <ac:spMk id="16" creationId="{2A4FDAD8-1A96-AC60-2D8A-D8FE4E89E1BC}"/>
          </ac:spMkLst>
        </pc:spChg>
        <pc:spChg chg="add del mod">
          <ac:chgData name="강민석" userId="6d23ab93-b90a-4bad-81cb-b156a3d82b21" providerId="ADAL" clId="{5CEA5C56-EC0A-4584-8E88-50CEE7EADF58}" dt="2023-04-12T02:12:25.921" v="4022" actId="478"/>
          <ac:spMkLst>
            <pc:docMk/>
            <pc:sldMk cId="3365766878" sldId="1601"/>
            <ac:spMk id="17" creationId="{E66AE597-F51F-FE09-9306-A6197803048A}"/>
          </ac:spMkLst>
        </pc:spChg>
        <pc:spChg chg="add del mod">
          <ac:chgData name="강민석" userId="6d23ab93-b90a-4bad-81cb-b156a3d82b21" providerId="ADAL" clId="{5CEA5C56-EC0A-4584-8E88-50CEE7EADF58}" dt="2023-04-11T03:33:39.846" v="3158" actId="478"/>
          <ac:spMkLst>
            <pc:docMk/>
            <pc:sldMk cId="3365766878" sldId="1601"/>
            <ac:spMk id="18" creationId="{8B55EF36-DA42-21C5-AECF-39DE94FF2B1B}"/>
          </ac:spMkLst>
        </pc:spChg>
        <pc:spChg chg="add del mod">
          <ac:chgData name="강민석" userId="6d23ab93-b90a-4bad-81cb-b156a3d82b21" providerId="ADAL" clId="{5CEA5C56-EC0A-4584-8E88-50CEE7EADF58}" dt="2023-04-12T02:12:24.637" v="4021" actId="478"/>
          <ac:spMkLst>
            <pc:docMk/>
            <pc:sldMk cId="3365766878" sldId="1601"/>
            <ac:spMk id="19" creationId="{DAAA0ACD-7F21-112B-3B9B-2A2DCF9FD2DA}"/>
          </ac:spMkLst>
        </pc:spChg>
        <pc:spChg chg="add del mod">
          <ac:chgData name="강민석" userId="6d23ab93-b90a-4bad-81cb-b156a3d82b21" providerId="ADAL" clId="{5CEA5C56-EC0A-4584-8E88-50CEE7EADF58}" dt="2023-04-12T02:12:23.461" v="4019" actId="478"/>
          <ac:spMkLst>
            <pc:docMk/>
            <pc:sldMk cId="3365766878" sldId="1601"/>
            <ac:spMk id="23" creationId="{55583590-F4A5-6E45-28A6-55C1EEB5C60C}"/>
          </ac:spMkLst>
        </pc:spChg>
        <pc:spChg chg="add del mod">
          <ac:chgData name="강민석" userId="6d23ab93-b90a-4bad-81cb-b156a3d82b21" providerId="ADAL" clId="{5CEA5C56-EC0A-4584-8E88-50CEE7EADF58}" dt="2023-04-12T02:12:21.532" v="4017" actId="478"/>
          <ac:spMkLst>
            <pc:docMk/>
            <pc:sldMk cId="3365766878" sldId="1601"/>
            <ac:spMk id="24" creationId="{9797C3E4-87D5-A17F-E367-90AB5A315B64}"/>
          </ac:spMkLst>
        </pc:spChg>
        <pc:picChg chg="add mod modCrop">
          <ac:chgData name="강민석" userId="6d23ab93-b90a-4bad-81cb-b156a3d82b21" providerId="ADAL" clId="{5CEA5C56-EC0A-4584-8E88-50CEE7EADF58}" dt="2023-04-12T02:39:50.123" v="4038" actId="1076"/>
          <ac:picMkLst>
            <pc:docMk/>
            <pc:sldMk cId="3365766878" sldId="1601"/>
            <ac:picMk id="5" creationId="{0BCEF5A0-A673-A461-7EFA-18A388AB89E9}"/>
          </ac:picMkLst>
        </pc:picChg>
        <pc:picChg chg="add del mod">
          <ac:chgData name="강민석" userId="6d23ab93-b90a-4bad-81cb-b156a3d82b21" providerId="ADAL" clId="{5CEA5C56-EC0A-4584-8E88-50CEE7EADF58}" dt="2023-04-11T00:06:34.868" v="2403" actId="478"/>
          <ac:picMkLst>
            <pc:docMk/>
            <pc:sldMk cId="3365766878" sldId="1601"/>
            <ac:picMk id="5" creationId="{30B1B78D-0F3D-E192-096A-2F1DE2F00409}"/>
          </ac:picMkLst>
        </pc:picChg>
        <pc:picChg chg="del">
          <ac:chgData name="강민석" userId="6d23ab93-b90a-4bad-81cb-b156a3d82b21" providerId="ADAL" clId="{5CEA5C56-EC0A-4584-8E88-50CEE7EADF58}" dt="2023-04-10T23:36:21.119" v="2396" actId="478"/>
          <ac:picMkLst>
            <pc:docMk/>
            <pc:sldMk cId="3365766878" sldId="1601"/>
            <ac:picMk id="6" creationId="{D25385F3-3986-BD27-135D-6498F7FDD9C8}"/>
          </ac:picMkLst>
        </pc:picChg>
        <pc:picChg chg="add del mod">
          <ac:chgData name="강민석" userId="6d23ab93-b90a-4bad-81cb-b156a3d82b21" providerId="ADAL" clId="{5CEA5C56-EC0A-4584-8E88-50CEE7EADF58}" dt="2023-04-11T03:35:10.416" v="3358" actId="478"/>
          <ac:picMkLst>
            <pc:docMk/>
            <pc:sldMk cId="3365766878" sldId="1601"/>
            <ac:picMk id="8" creationId="{50F69BC6-8A87-11CE-7293-EE59143734DF}"/>
          </ac:picMkLst>
        </pc:picChg>
        <pc:picChg chg="add mod">
          <ac:chgData name="강민석" userId="6d23ab93-b90a-4bad-81cb-b156a3d82b21" providerId="ADAL" clId="{5CEA5C56-EC0A-4584-8E88-50CEE7EADF58}" dt="2023-04-11T00:11:29.616" v="2420" actId="571"/>
          <ac:picMkLst>
            <pc:docMk/>
            <pc:sldMk cId="3365766878" sldId="1601"/>
            <ac:picMk id="12" creationId="{0826CB8F-1618-D3C0-0B4C-2A170EA3B4EB}"/>
          </ac:picMkLst>
        </pc:picChg>
        <pc:cxnChg chg="add del mod">
          <ac:chgData name="강민석" userId="6d23ab93-b90a-4bad-81cb-b156a3d82b21" providerId="ADAL" clId="{5CEA5C56-EC0A-4584-8E88-50CEE7EADF58}" dt="2023-04-12T02:12:22.481" v="4018" actId="478"/>
          <ac:cxnSpMkLst>
            <pc:docMk/>
            <pc:sldMk cId="3365766878" sldId="1601"/>
            <ac:cxnSpMk id="21" creationId="{DDA173B6-E355-2405-6C55-5D1A353EEEC4}"/>
          </ac:cxnSpMkLst>
        </pc:cxnChg>
      </pc:sldChg>
      <pc:sldChg chg="del">
        <pc:chgData name="강민석" userId="6d23ab93-b90a-4bad-81cb-b156a3d82b21" providerId="ADAL" clId="{5CEA5C56-EC0A-4584-8E88-50CEE7EADF58}" dt="2023-04-12T00:47:25.639" v="3535" actId="47"/>
        <pc:sldMkLst>
          <pc:docMk/>
          <pc:sldMk cId="716901171" sldId="1602"/>
        </pc:sldMkLst>
      </pc:sldChg>
      <pc:sldChg chg="addSp delSp modSp mod modAnim">
        <pc:chgData name="강민석" userId="6d23ab93-b90a-4bad-81cb-b156a3d82b21" providerId="ADAL" clId="{5CEA5C56-EC0A-4584-8E88-50CEE7EADF58}" dt="2023-04-28T03:55:13.149" v="6915"/>
        <pc:sldMkLst>
          <pc:docMk/>
          <pc:sldMk cId="422478114" sldId="1603"/>
        </pc:sldMkLst>
        <pc:spChg chg="mod">
          <ac:chgData name="강민석" userId="6d23ab93-b90a-4bad-81cb-b156a3d82b21" providerId="ADAL" clId="{5CEA5C56-EC0A-4584-8E88-50CEE7EADF58}" dt="2023-04-28T02:53:19.709" v="6286" actId="6549"/>
          <ac:spMkLst>
            <pc:docMk/>
            <pc:sldMk cId="422478114" sldId="1603"/>
            <ac:spMk id="3" creationId="{041006FC-1D68-4417-BB1D-FE12C08B5C51}"/>
          </ac:spMkLst>
        </pc:spChg>
        <pc:spChg chg="add del mod">
          <ac:chgData name="강민석" userId="6d23ab93-b90a-4bad-81cb-b156a3d82b21" providerId="ADAL" clId="{5CEA5C56-EC0A-4584-8E88-50CEE7EADF58}" dt="2023-04-28T03:55:08.875" v="6912" actId="478"/>
          <ac:spMkLst>
            <pc:docMk/>
            <pc:sldMk cId="422478114" sldId="1603"/>
            <ac:spMk id="4" creationId="{7FA71860-0894-F569-ECD4-7D2BF287D65E}"/>
          </ac:spMkLst>
        </pc:spChg>
        <pc:spChg chg="add del mod">
          <ac:chgData name="강민석" userId="6d23ab93-b90a-4bad-81cb-b156a3d82b21" providerId="ADAL" clId="{5CEA5C56-EC0A-4584-8E88-50CEE7EADF58}" dt="2023-04-28T02:12:40.325" v="6213" actId="1076"/>
          <ac:spMkLst>
            <pc:docMk/>
            <pc:sldMk cId="422478114" sldId="1603"/>
            <ac:spMk id="5" creationId="{60BECDDA-AF81-3A34-3A75-683B31B9010F}"/>
          </ac:spMkLst>
        </pc:spChg>
        <pc:spChg chg="add mod">
          <ac:chgData name="강민석" userId="6d23ab93-b90a-4bad-81cb-b156a3d82b21" providerId="ADAL" clId="{5CEA5C56-EC0A-4584-8E88-50CEE7EADF58}" dt="2023-04-28T03:50:11.845" v="6827" actId="14100"/>
          <ac:spMkLst>
            <pc:docMk/>
            <pc:sldMk cId="422478114" sldId="1603"/>
            <ac:spMk id="6" creationId="{D280C501-3F6E-6EDB-9244-EEAF72FA3019}"/>
          </ac:spMkLst>
        </pc:spChg>
        <pc:spChg chg="add mod">
          <ac:chgData name="강민석" userId="6d23ab93-b90a-4bad-81cb-b156a3d82b21" providerId="ADAL" clId="{5CEA5C56-EC0A-4584-8E88-50CEE7EADF58}" dt="2023-04-28T03:55:11.296" v="6913" actId="1076"/>
          <ac:spMkLst>
            <pc:docMk/>
            <pc:sldMk cId="422478114" sldId="1603"/>
            <ac:spMk id="10" creationId="{0D031BEA-8AAB-C4DE-7795-28140685BB8C}"/>
          </ac:spMkLst>
        </pc:spChg>
        <pc:spChg chg="add mod">
          <ac:chgData name="강민석" userId="6d23ab93-b90a-4bad-81cb-b156a3d82b21" providerId="ADAL" clId="{5CEA5C56-EC0A-4584-8E88-50CEE7EADF58}" dt="2023-04-28T03:55:13.149" v="6915"/>
          <ac:spMkLst>
            <pc:docMk/>
            <pc:sldMk cId="422478114" sldId="1603"/>
            <ac:spMk id="11" creationId="{614EFBCA-0992-26F4-044C-8AC140FF9474}"/>
          </ac:spMkLst>
        </pc:spChg>
        <pc:picChg chg="mod">
          <ac:chgData name="강민석" userId="6d23ab93-b90a-4bad-81cb-b156a3d82b21" providerId="ADAL" clId="{5CEA5C56-EC0A-4584-8E88-50CEE7EADF58}" dt="2023-04-28T02:02:31.255" v="6151" actId="14100"/>
          <ac:picMkLst>
            <pc:docMk/>
            <pc:sldMk cId="422478114" sldId="1603"/>
            <ac:picMk id="7" creationId="{E03C0F4F-055B-DDCC-7B46-942F74A2B402}"/>
          </ac:picMkLst>
        </pc:picChg>
        <pc:picChg chg="add del mod">
          <ac:chgData name="강민석" userId="6d23ab93-b90a-4bad-81cb-b156a3d82b21" providerId="ADAL" clId="{5CEA5C56-EC0A-4584-8E88-50CEE7EADF58}" dt="2023-04-28T03:52:37.373" v="6832"/>
          <ac:picMkLst>
            <pc:docMk/>
            <pc:sldMk cId="422478114" sldId="1603"/>
            <ac:picMk id="9" creationId="{96A3E109-DF66-EF10-B051-128D3090FEC9}"/>
          </ac:picMkLst>
        </pc:picChg>
      </pc:sldChg>
      <pc:sldChg chg="addSp delSp modSp add del mod ord">
        <pc:chgData name="강민석" userId="6d23ab93-b90a-4bad-81cb-b156a3d82b21" providerId="ADAL" clId="{5CEA5C56-EC0A-4584-8E88-50CEE7EADF58}" dt="2023-04-28T02:10:56.633" v="6200" actId="47"/>
        <pc:sldMkLst>
          <pc:docMk/>
          <pc:sldMk cId="1532074227" sldId="1604"/>
        </pc:sldMkLst>
        <pc:spChg chg="mod">
          <ac:chgData name="강민석" userId="6d23ab93-b90a-4bad-81cb-b156a3d82b21" providerId="ADAL" clId="{5CEA5C56-EC0A-4584-8E88-50CEE7EADF58}" dt="2023-04-17T23:59:36.234" v="5583" actId="6549"/>
          <ac:spMkLst>
            <pc:docMk/>
            <pc:sldMk cId="1532074227" sldId="1604"/>
            <ac:spMk id="3" creationId="{041006FC-1D68-4417-BB1D-FE12C08B5C51}"/>
          </ac:spMkLst>
        </pc:spChg>
        <pc:spChg chg="add del mod">
          <ac:chgData name="강민석" userId="6d23ab93-b90a-4bad-81cb-b156a3d82b21" providerId="ADAL" clId="{5CEA5C56-EC0A-4584-8E88-50CEE7EADF58}" dt="2023-04-13T22:22:09.906" v="4039" actId="478"/>
          <ac:spMkLst>
            <pc:docMk/>
            <pc:sldMk cId="1532074227" sldId="1604"/>
            <ac:spMk id="4" creationId="{6EF0927F-BC6A-0145-3B38-88FBE0E26616}"/>
          </ac:spMkLst>
        </pc:spChg>
      </pc:sldChg>
      <pc:sldChg chg="delSp modSp add mod ord">
        <pc:chgData name="강민석" userId="6d23ab93-b90a-4bad-81cb-b156a3d82b21" providerId="ADAL" clId="{5CEA5C56-EC0A-4584-8E88-50CEE7EADF58}" dt="2023-04-29T01:18:39.215" v="7727" actId="20577"/>
        <pc:sldMkLst>
          <pc:docMk/>
          <pc:sldMk cId="1143061923" sldId="1605"/>
        </pc:sldMkLst>
        <pc:spChg chg="mod">
          <ac:chgData name="강민석" userId="6d23ab93-b90a-4bad-81cb-b156a3d82b21" providerId="ADAL" clId="{5CEA5C56-EC0A-4584-8E88-50CEE7EADF58}" dt="2023-04-29T01:18:39.215" v="7727" actId="20577"/>
          <ac:spMkLst>
            <pc:docMk/>
            <pc:sldMk cId="1143061923" sldId="1605"/>
            <ac:spMk id="3" creationId="{041006FC-1D68-4417-BB1D-FE12C08B5C51}"/>
          </ac:spMkLst>
        </pc:spChg>
        <pc:spChg chg="del">
          <ac:chgData name="강민석" userId="6d23ab93-b90a-4bad-81cb-b156a3d82b21" providerId="ADAL" clId="{5CEA5C56-EC0A-4584-8E88-50CEE7EADF58}" dt="2023-04-12T01:59:22.688" v="3795" actId="478"/>
          <ac:spMkLst>
            <pc:docMk/>
            <pc:sldMk cId="1143061923" sldId="1605"/>
            <ac:spMk id="4" creationId="{6EF0927F-BC6A-0145-3B38-88FBE0E26616}"/>
          </ac:spMkLst>
        </pc:spChg>
      </pc:sldChg>
      <pc:sldChg chg="addSp delSp modSp add del mod ord">
        <pc:chgData name="강민석" userId="6d23ab93-b90a-4bad-81cb-b156a3d82b21" providerId="ADAL" clId="{5CEA5C56-EC0A-4584-8E88-50CEE7EADF58}" dt="2023-04-28T04:25:11.004" v="7077" actId="20577"/>
        <pc:sldMkLst>
          <pc:docMk/>
          <pc:sldMk cId="1254878996" sldId="1606"/>
        </pc:sldMkLst>
        <pc:spChg chg="mod">
          <ac:chgData name="강민석" userId="6d23ab93-b90a-4bad-81cb-b156a3d82b21" providerId="ADAL" clId="{5CEA5C56-EC0A-4584-8E88-50CEE7EADF58}" dt="2023-04-28T04:25:11.004" v="7077" actId="20577"/>
          <ac:spMkLst>
            <pc:docMk/>
            <pc:sldMk cId="1254878996" sldId="1606"/>
            <ac:spMk id="2" creationId="{0200BBA3-E903-468B-928F-B6F5684DEF1D}"/>
          </ac:spMkLst>
        </pc:spChg>
        <pc:spChg chg="del mod">
          <ac:chgData name="강민석" userId="6d23ab93-b90a-4bad-81cb-b156a3d82b21" providerId="ADAL" clId="{5CEA5C56-EC0A-4584-8E88-50CEE7EADF58}" dt="2023-04-14T00:55:32.303" v="4332" actId="478"/>
          <ac:spMkLst>
            <pc:docMk/>
            <pc:sldMk cId="1254878996" sldId="1606"/>
            <ac:spMk id="3" creationId="{041006FC-1D68-4417-BB1D-FE12C08B5C51}"/>
          </ac:spMkLst>
        </pc:spChg>
        <pc:spChg chg="add mod">
          <ac:chgData name="강민석" userId="6d23ab93-b90a-4bad-81cb-b156a3d82b21" providerId="ADAL" clId="{5CEA5C56-EC0A-4584-8E88-50CEE7EADF58}" dt="2023-04-28T00:46:15.752" v="5931" actId="1076"/>
          <ac:spMkLst>
            <pc:docMk/>
            <pc:sldMk cId="1254878996" sldId="1606"/>
            <ac:spMk id="6" creationId="{D01F70F3-F37F-03ED-CCA4-FA5AD885D62B}"/>
          </ac:spMkLst>
        </pc:spChg>
        <pc:spChg chg="add mod">
          <ac:chgData name="강민석" userId="6d23ab93-b90a-4bad-81cb-b156a3d82b21" providerId="ADAL" clId="{5CEA5C56-EC0A-4584-8E88-50CEE7EADF58}" dt="2023-04-28T02:59:23.597" v="6472" actId="552"/>
          <ac:spMkLst>
            <pc:docMk/>
            <pc:sldMk cId="1254878996" sldId="1606"/>
            <ac:spMk id="22" creationId="{022A7A23-D949-7634-97E6-7E4FB8F42AA0}"/>
          </ac:spMkLst>
        </pc:spChg>
        <pc:spChg chg="add mod">
          <ac:chgData name="강민석" userId="6d23ab93-b90a-4bad-81cb-b156a3d82b21" providerId="ADAL" clId="{5CEA5C56-EC0A-4584-8E88-50CEE7EADF58}" dt="2023-04-28T02:59:23.597" v="6472" actId="552"/>
          <ac:spMkLst>
            <pc:docMk/>
            <pc:sldMk cId="1254878996" sldId="1606"/>
            <ac:spMk id="26" creationId="{043DE872-487B-910D-EC0F-34E582F1FC44}"/>
          </ac:spMkLst>
        </pc:spChg>
        <pc:spChg chg="add mod">
          <ac:chgData name="강민석" userId="6d23ab93-b90a-4bad-81cb-b156a3d82b21" providerId="ADAL" clId="{5CEA5C56-EC0A-4584-8E88-50CEE7EADF58}" dt="2023-04-28T02:59:23.597" v="6472" actId="552"/>
          <ac:spMkLst>
            <pc:docMk/>
            <pc:sldMk cId="1254878996" sldId="1606"/>
            <ac:spMk id="29" creationId="{64A77B88-94F6-B65A-882D-C08E6CF990DC}"/>
          </ac:spMkLst>
        </pc:spChg>
        <pc:spChg chg="add mod">
          <ac:chgData name="강민석" userId="6d23ab93-b90a-4bad-81cb-b156a3d82b21" providerId="ADAL" clId="{5CEA5C56-EC0A-4584-8E88-50CEE7EADF58}" dt="2023-04-28T02:59:23.597" v="6472" actId="552"/>
          <ac:spMkLst>
            <pc:docMk/>
            <pc:sldMk cId="1254878996" sldId="1606"/>
            <ac:spMk id="32" creationId="{55C2EA93-6418-A795-7C9F-D31E1DEF1056}"/>
          </ac:spMkLst>
        </pc:spChg>
        <pc:spChg chg="add del mod">
          <ac:chgData name="강민석" userId="6d23ab93-b90a-4bad-81cb-b156a3d82b21" providerId="ADAL" clId="{5CEA5C56-EC0A-4584-8E88-50CEE7EADF58}" dt="2023-04-28T01:28:37.820" v="5985" actId="478"/>
          <ac:spMkLst>
            <pc:docMk/>
            <pc:sldMk cId="1254878996" sldId="1606"/>
            <ac:spMk id="34" creationId="{36655F77-92C0-B9E2-CE7B-BE5E6B38C269}"/>
          </ac:spMkLst>
        </pc:spChg>
        <pc:graphicFrameChg chg="add del mod modGraphic">
          <ac:chgData name="강민석" userId="6d23ab93-b90a-4bad-81cb-b156a3d82b21" providerId="ADAL" clId="{5CEA5C56-EC0A-4584-8E88-50CEE7EADF58}" dt="2023-04-27T22:15:58.108" v="5651" actId="478"/>
          <ac:graphicFrameMkLst>
            <pc:docMk/>
            <pc:sldMk cId="1254878996" sldId="1606"/>
            <ac:graphicFrameMk id="4" creationId="{328998C2-6FF3-1BFA-E716-9EF76E126518}"/>
          </ac:graphicFrameMkLst>
        </pc:graphicFrameChg>
        <pc:graphicFrameChg chg="add del mod">
          <ac:chgData name="강민석" userId="6d23ab93-b90a-4bad-81cb-b156a3d82b21" providerId="ADAL" clId="{5CEA5C56-EC0A-4584-8E88-50CEE7EADF58}" dt="2023-04-14T00:56:38.574" v="4345"/>
          <ac:graphicFrameMkLst>
            <pc:docMk/>
            <pc:sldMk cId="1254878996" sldId="1606"/>
            <ac:graphicFrameMk id="5" creationId="{82A20ED9-25B9-0815-9B68-87FDA8150F12}"/>
          </ac:graphicFrameMkLst>
        </pc:graphicFrameChg>
        <pc:picChg chg="add mod modCrop">
          <ac:chgData name="강민석" userId="6d23ab93-b90a-4bad-81cb-b156a3d82b21" providerId="ADAL" clId="{5CEA5C56-EC0A-4584-8E88-50CEE7EADF58}" dt="2023-04-28T02:56:55.607" v="6336" actId="1036"/>
          <ac:picMkLst>
            <pc:docMk/>
            <pc:sldMk cId="1254878996" sldId="1606"/>
            <ac:picMk id="5" creationId="{86381FE5-4CA2-5CF7-250E-6A6BEFB633E1}"/>
          </ac:picMkLst>
        </pc:picChg>
        <pc:picChg chg="add del mod modCrop">
          <ac:chgData name="강민석" userId="6d23ab93-b90a-4bad-81cb-b156a3d82b21" providerId="ADAL" clId="{5CEA5C56-EC0A-4584-8E88-50CEE7EADF58}" dt="2023-04-28T00:46:11.935" v="5929" actId="1076"/>
          <ac:picMkLst>
            <pc:docMk/>
            <pc:sldMk cId="1254878996" sldId="1606"/>
            <ac:picMk id="7" creationId="{D74664B2-9339-115B-EF3A-B0569CC2CE9F}"/>
          </ac:picMkLst>
        </pc:picChg>
        <pc:cxnChg chg="add del">
          <ac:chgData name="강민석" userId="6d23ab93-b90a-4bad-81cb-b156a3d82b21" providerId="ADAL" clId="{5CEA5C56-EC0A-4584-8E88-50CEE7EADF58}" dt="2023-04-27T22:18:28.854" v="5694" actId="11529"/>
          <ac:cxnSpMkLst>
            <pc:docMk/>
            <pc:sldMk cId="1254878996" sldId="1606"/>
            <ac:cxnSpMk id="9" creationId="{A8EB4656-9601-496B-080C-B037BDA24B8D}"/>
          </ac:cxnSpMkLst>
        </pc:cxnChg>
        <pc:cxnChg chg="add del mod">
          <ac:chgData name="강민석" userId="6d23ab93-b90a-4bad-81cb-b156a3d82b21" providerId="ADAL" clId="{5CEA5C56-EC0A-4584-8E88-50CEE7EADF58}" dt="2023-04-28T02:57:20.121" v="6365" actId="14100"/>
          <ac:cxnSpMkLst>
            <pc:docMk/>
            <pc:sldMk cId="1254878996" sldId="1606"/>
            <ac:cxnSpMk id="11" creationId="{D67C8765-86BA-F7C0-3AA3-8CD1BC09C08B}"/>
          </ac:cxnSpMkLst>
        </pc:cxnChg>
        <pc:cxnChg chg="add mod">
          <ac:chgData name="강민석" userId="6d23ab93-b90a-4bad-81cb-b156a3d82b21" providerId="ADAL" clId="{5CEA5C56-EC0A-4584-8E88-50CEE7EADF58}" dt="2023-04-28T02:56:41.436" v="6326" actId="14100"/>
          <ac:cxnSpMkLst>
            <pc:docMk/>
            <pc:sldMk cId="1254878996" sldId="1606"/>
            <ac:cxnSpMk id="12" creationId="{D1CE55C9-4CBC-2941-533B-80E58EBF4778}"/>
          </ac:cxnSpMkLst>
        </pc:cxnChg>
        <pc:cxnChg chg="add del">
          <ac:chgData name="강민석" userId="6d23ab93-b90a-4bad-81cb-b156a3d82b21" providerId="ADAL" clId="{5CEA5C56-EC0A-4584-8E88-50CEE7EADF58}" dt="2023-04-27T22:19:27.076" v="5712" actId="11529"/>
          <ac:cxnSpMkLst>
            <pc:docMk/>
            <pc:sldMk cId="1254878996" sldId="1606"/>
            <ac:cxnSpMk id="15" creationId="{DA0112E9-ABB8-A27E-1838-418B43407DBF}"/>
          </ac:cxnSpMkLst>
        </pc:cxnChg>
        <pc:cxnChg chg="add del mod">
          <ac:chgData name="강민석" userId="6d23ab93-b90a-4bad-81cb-b156a3d82b21" providerId="ADAL" clId="{5CEA5C56-EC0A-4584-8E88-50CEE7EADF58}" dt="2023-04-28T02:56:47.098" v="6328" actId="478"/>
          <ac:cxnSpMkLst>
            <pc:docMk/>
            <pc:sldMk cId="1254878996" sldId="1606"/>
            <ac:cxnSpMk id="16" creationId="{A134A1E3-0058-04BB-2F9C-2D6C88447188}"/>
          </ac:cxnSpMkLst>
        </pc:cxnChg>
        <pc:cxnChg chg="add del mod">
          <ac:chgData name="강민석" userId="6d23ab93-b90a-4bad-81cb-b156a3d82b21" providerId="ADAL" clId="{5CEA5C56-EC0A-4584-8E88-50CEE7EADF58}" dt="2023-04-28T02:57:26.378" v="6367" actId="478"/>
          <ac:cxnSpMkLst>
            <pc:docMk/>
            <pc:sldMk cId="1254878996" sldId="1606"/>
            <ac:cxnSpMk id="19" creationId="{0F0757EE-6FE1-27CB-1B2B-14007C865825}"/>
          </ac:cxnSpMkLst>
        </pc:cxnChg>
        <pc:cxnChg chg="add del mod">
          <ac:chgData name="강민석" userId="6d23ab93-b90a-4bad-81cb-b156a3d82b21" providerId="ADAL" clId="{5CEA5C56-EC0A-4584-8E88-50CEE7EADF58}" dt="2023-04-28T02:57:25.404" v="6366" actId="478"/>
          <ac:cxnSpMkLst>
            <pc:docMk/>
            <pc:sldMk cId="1254878996" sldId="1606"/>
            <ac:cxnSpMk id="20" creationId="{BFA9E0E3-B28B-A820-89A6-005190EEA228}"/>
          </ac:cxnSpMkLst>
        </pc:cxnChg>
        <pc:cxnChg chg="add del mod">
          <ac:chgData name="강민석" userId="6d23ab93-b90a-4bad-81cb-b156a3d82b21" providerId="ADAL" clId="{5CEA5C56-EC0A-4584-8E88-50CEE7EADF58}" dt="2023-04-28T02:56:10.424" v="6317" actId="478"/>
          <ac:cxnSpMkLst>
            <pc:docMk/>
            <pc:sldMk cId="1254878996" sldId="1606"/>
            <ac:cxnSpMk id="30" creationId="{C10B5B7E-A393-851F-0ACA-1E4313094122}"/>
          </ac:cxnSpMkLst>
        </pc:cxnChg>
        <pc:cxnChg chg="add mod">
          <ac:chgData name="강민석" userId="6d23ab93-b90a-4bad-81cb-b156a3d82b21" providerId="ADAL" clId="{5CEA5C56-EC0A-4584-8E88-50CEE7EADF58}" dt="2023-04-28T02:57:42.904" v="6385" actId="14100"/>
          <ac:cxnSpMkLst>
            <pc:docMk/>
            <pc:sldMk cId="1254878996" sldId="1606"/>
            <ac:cxnSpMk id="39" creationId="{FAD04EE9-9B6C-0821-8D71-FC1EAA61806E}"/>
          </ac:cxnSpMkLst>
        </pc:cxnChg>
        <pc:cxnChg chg="add mod">
          <ac:chgData name="강민석" userId="6d23ab93-b90a-4bad-81cb-b156a3d82b21" providerId="ADAL" clId="{5CEA5C56-EC0A-4584-8E88-50CEE7EADF58}" dt="2023-04-28T02:58:08.361" v="6436" actId="1036"/>
          <ac:cxnSpMkLst>
            <pc:docMk/>
            <pc:sldMk cId="1254878996" sldId="1606"/>
            <ac:cxnSpMk id="45" creationId="{122B8BF4-0760-6C7D-420C-B6FA748A11EC}"/>
          </ac:cxnSpMkLst>
        </pc:cxnChg>
        <pc:cxnChg chg="add del mod">
          <ac:chgData name="강민석" userId="6d23ab93-b90a-4bad-81cb-b156a3d82b21" providerId="ADAL" clId="{5CEA5C56-EC0A-4584-8E88-50CEE7EADF58}" dt="2023-04-28T02:58:20.442" v="6448" actId="478"/>
          <ac:cxnSpMkLst>
            <pc:docMk/>
            <pc:sldMk cId="1254878996" sldId="1606"/>
            <ac:cxnSpMk id="46" creationId="{35AE5D54-028E-A2C3-8A78-5AFE4E25B41C}"/>
          </ac:cxnSpMkLst>
        </pc:cxnChg>
        <pc:cxnChg chg="add mod">
          <ac:chgData name="강민석" userId="6d23ab93-b90a-4bad-81cb-b156a3d82b21" providerId="ADAL" clId="{5CEA5C56-EC0A-4584-8E88-50CEE7EADF58}" dt="2023-04-28T02:59:11.670" v="6471" actId="14100"/>
          <ac:cxnSpMkLst>
            <pc:docMk/>
            <pc:sldMk cId="1254878996" sldId="1606"/>
            <ac:cxnSpMk id="48" creationId="{8859F9E5-3AD5-1B2F-D85C-9914F14A6D9E}"/>
          </ac:cxnSpMkLst>
        </pc:cxnChg>
        <pc:cxnChg chg="add mod">
          <ac:chgData name="강민석" userId="6d23ab93-b90a-4bad-81cb-b156a3d82b21" providerId="ADAL" clId="{5CEA5C56-EC0A-4584-8E88-50CEE7EADF58}" dt="2023-04-28T02:59:08.044" v="6470" actId="14100"/>
          <ac:cxnSpMkLst>
            <pc:docMk/>
            <pc:sldMk cId="1254878996" sldId="1606"/>
            <ac:cxnSpMk id="50" creationId="{003172B3-74BF-BD54-21CA-119BE5CAEAE8}"/>
          </ac:cxnSpMkLst>
        </pc:cxnChg>
      </pc:sldChg>
      <pc:sldChg chg="addSp delSp modSp add del mod">
        <pc:chgData name="강민석" userId="6d23ab93-b90a-4bad-81cb-b156a3d82b21" providerId="ADAL" clId="{5CEA5C56-EC0A-4584-8E88-50CEE7EADF58}" dt="2023-04-28T02:51:17.485" v="6269" actId="2696"/>
        <pc:sldMkLst>
          <pc:docMk/>
          <pc:sldMk cId="1726475908" sldId="1607"/>
        </pc:sldMkLst>
        <pc:spChg chg="mod">
          <ac:chgData name="강민석" userId="6d23ab93-b90a-4bad-81cb-b156a3d82b21" providerId="ADAL" clId="{5CEA5C56-EC0A-4584-8E88-50CEE7EADF58}" dt="2023-04-18T02:41:55.817" v="5637" actId="20577"/>
          <ac:spMkLst>
            <pc:docMk/>
            <pc:sldMk cId="1726475908" sldId="1607"/>
            <ac:spMk id="3" creationId="{041006FC-1D68-4417-BB1D-FE12C08B5C51}"/>
          </ac:spMkLst>
        </pc:spChg>
        <pc:spChg chg="mod">
          <ac:chgData name="강민석" userId="6d23ab93-b90a-4bad-81cb-b156a3d82b21" providerId="ADAL" clId="{5CEA5C56-EC0A-4584-8E88-50CEE7EADF58}" dt="2023-04-27T01:12:36.897" v="5644" actId="1076"/>
          <ac:spMkLst>
            <pc:docMk/>
            <pc:sldMk cId="1726475908" sldId="1607"/>
            <ac:spMk id="4" creationId="{5D59FDCB-ABD3-0CDC-D968-2D7643368CFF}"/>
          </ac:spMkLst>
        </pc:spChg>
        <pc:picChg chg="del">
          <ac:chgData name="강민석" userId="6d23ab93-b90a-4bad-81cb-b156a3d82b21" providerId="ADAL" clId="{5CEA5C56-EC0A-4584-8E88-50CEE7EADF58}" dt="2023-04-18T01:13:02.775" v="5601" actId="478"/>
          <ac:picMkLst>
            <pc:docMk/>
            <pc:sldMk cId="1726475908" sldId="1607"/>
            <ac:picMk id="5" creationId="{C4F72018-2F3A-EF52-3231-724D0D7A8554}"/>
          </ac:picMkLst>
        </pc:picChg>
        <pc:picChg chg="add del mod">
          <ac:chgData name="강민석" userId="6d23ab93-b90a-4bad-81cb-b156a3d82b21" providerId="ADAL" clId="{5CEA5C56-EC0A-4584-8E88-50CEE7EADF58}" dt="2023-04-28T02:40:17.371" v="6216" actId="478"/>
          <ac:picMkLst>
            <pc:docMk/>
            <pc:sldMk cId="1726475908" sldId="1607"/>
            <ac:picMk id="6" creationId="{C0FC6FEA-859B-691F-CE77-80BCABF19E42}"/>
          </ac:picMkLst>
        </pc:picChg>
        <pc:picChg chg="add del mod">
          <ac:chgData name="강민석" userId="6d23ab93-b90a-4bad-81cb-b156a3d82b21" providerId="ADAL" clId="{5CEA5C56-EC0A-4584-8E88-50CEE7EADF58}" dt="2023-04-28T02:40:14.188" v="6214" actId="478"/>
          <ac:picMkLst>
            <pc:docMk/>
            <pc:sldMk cId="1726475908" sldId="1607"/>
            <ac:picMk id="8" creationId="{AA4AA760-F7EB-E7DC-0313-33FB159CE80D}"/>
          </ac:picMkLst>
        </pc:picChg>
      </pc:sldChg>
      <pc:sldChg chg="add del">
        <pc:chgData name="강민석" userId="6d23ab93-b90a-4bad-81cb-b156a3d82b21" providerId="ADAL" clId="{5CEA5C56-EC0A-4584-8E88-50CEE7EADF58}" dt="2023-04-18T01:12:44.510" v="5595"/>
        <pc:sldMkLst>
          <pc:docMk/>
          <pc:sldMk cId="3424993025" sldId="1607"/>
        </pc:sldMkLst>
      </pc:sldChg>
      <pc:sldChg chg="add del">
        <pc:chgData name="강민석" userId="6d23ab93-b90a-4bad-81cb-b156a3d82b21" providerId="ADAL" clId="{5CEA5C56-EC0A-4584-8E88-50CEE7EADF58}" dt="2023-04-28T02:55:02.726" v="6316" actId="47"/>
        <pc:sldMkLst>
          <pc:docMk/>
          <pc:sldMk cId="4179219953" sldId="1607"/>
        </pc:sldMkLst>
      </pc:sldChg>
      <pc:sldChg chg="modSp add del mod">
        <pc:chgData name="강민석" userId="6d23ab93-b90a-4bad-81cb-b156a3d82b21" providerId="ADAL" clId="{5CEA5C56-EC0A-4584-8E88-50CEE7EADF58}" dt="2023-04-28T02:49:02.627" v="6257" actId="47"/>
        <pc:sldMkLst>
          <pc:docMk/>
          <pc:sldMk cId="1432463799" sldId="1608"/>
        </pc:sldMkLst>
        <pc:spChg chg="mod">
          <ac:chgData name="강민석" userId="6d23ab93-b90a-4bad-81cb-b156a3d82b21" providerId="ADAL" clId="{5CEA5C56-EC0A-4584-8E88-50CEE7EADF58}" dt="2023-04-28T02:48:04.121" v="6251" actId="20577"/>
          <ac:spMkLst>
            <pc:docMk/>
            <pc:sldMk cId="1432463799" sldId="1608"/>
            <ac:spMk id="50178" creationId="{00000000-0000-0000-0000-000000000000}"/>
          </ac:spMkLst>
        </pc:spChg>
      </pc:sldChg>
      <pc:sldChg chg="add del">
        <pc:chgData name="강민석" userId="6d23ab93-b90a-4bad-81cb-b156a3d82b21" providerId="ADAL" clId="{5CEA5C56-EC0A-4584-8E88-50CEE7EADF58}" dt="2023-04-28T02:48:54.671" v="6253"/>
        <pc:sldMkLst>
          <pc:docMk/>
          <pc:sldMk cId="723236927" sldId="1609"/>
        </pc:sldMkLst>
      </pc:sldChg>
      <pc:sldChg chg="delSp modSp add mod ord">
        <pc:chgData name="강민석" userId="6d23ab93-b90a-4bad-81cb-b156a3d82b21" providerId="ADAL" clId="{5CEA5C56-EC0A-4584-8E88-50CEE7EADF58}" dt="2023-04-28T17:20:01.457" v="7307" actId="6549"/>
        <pc:sldMkLst>
          <pc:docMk/>
          <pc:sldMk cId="3080089220" sldId="1609"/>
        </pc:sldMkLst>
        <pc:spChg chg="mod">
          <ac:chgData name="강민석" userId="6d23ab93-b90a-4bad-81cb-b156a3d82b21" providerId="ADAL" clId="{5CEA5C56-EC0A-4584-8E88-50CEE7EADF58}" dt="2023-04-28T17:20:01.457" v="7307" actId="6549"/>
          <ac:spMkLst>
            <pc:docMk/>
            <pc:sldMk cId="3080089220" sldId="1609"/>
            <ac:spMk id="8" creationId="{00000000-0000-0000-0000-000000000000}"/>
          </ac:spMkLst>
        </pc:spChg>
        <pc:spChg chg="mod">
          <ac:chgData name="강민석" userId="6d23ab93-b90a-4bad-81cb-b156a3d82b21" providerId="ADAL" clId="{5CEA5C56-EC0A-4584-8E88-50CEE7EADF58}" dt="2023-04-28T02:49:09.337" v="6266" actId="20577"/>
          <ac:spMkLst>
            <pc:docMk/>
            <pc:sldMk cId="3080089220" sldId="1609"/>
            <ac:spMk id="50178" creationId="{00000000-0000-0000-0000-000000000000}"/>
          </ac:spMkLst>
        </pc:spChg>
        <pc:picChg chg="del">
          <ac:chgData name="강민석" userId="6d23ab93-b90a-4bad-81cb-b156a3d82b21" providerId="ADAL" clId="{5CEA5C56-EC0A-4584-8E88-50CEE7EADF58}" dt="2023-04-28T02:49:14.989" v="6267" actId="478"/>
          <ac:picMkLst>
            <pc:docMk/>
            <pc:sldMk cId="3080089220" sldId="1609"/>
            <ac:picMk id="6" creationId="{57E5F569-3310-9270-66BA-026AF4C0532D}"/>
          </ac:picMkLst>
        </pc:picChg>
      </pc:sldChg>
      <pc:sldChg chg="addSp delSp modSp add mod">
        <pc:chgData name="강민석" userId="6d23ab93-b90a-4bad-81cb-b156a3d82b21" providerId="ADAL" clId="{5CEA5C56-EC0A-4584-8E88-50CEE7EADF58}" dt="2023-04-29T01:50:47.251" v="7754" actId="14100"/>
        <pc:sldMkLst>
          <pc:docMk/>
          <pc:sldMk cId="2105681448" sldId="1610"/>
        </pc:sldMkLst>
        <pc:spChg chg="mod">
          <ac:chgData name="강민석" userId="6d23ab93-b90a-4bad-81cb-b156a3d82b21" providerId="ADAL" clId="{5CEA5C56-EC0A-4584-8E88-50CEE7EADF58}" dt="2023-04-29T01:09:47.149" v="7648" actId="20577"/>
          <ac:spMkLst>
            <pc:docMk/>
            <pc:sldMk cId="2105681448" sldId="1610"/>
            <ac:spMk id="2" creationId="{0200BBA3-E903-468B-928F-B6F5684DEF1D}"/>
          </ac:spMkLst>
        </pc:spChg>
        <pc:spChg chg="mod">
          <ac:chgData name="강민석" userId="6d23ab93-b90a-4bad-81cb-b156a3d82b21" providerId="ADAL" clId="{5CEA5C56-EC0A-4584-8E88-50CEE7EADF58}" dt="2023-04-29T01:50:32.053" v="7749" actId="14100"/>
          <ac:spMkLst>
            <pc:docMk/>
            <pc:sldMk cId="2105681448" sldId="1610"/>
            <ac:spMk id="3" creationId="{041006FC-1D68-4417-BB1D-FE12C08B5C51}"/>
          </ac:spMkLst>
        </pc:spChg>
        <pc:spChg chg="add mod">
          <ac:chgData name="강민석" userId="6d23ab93-b90a-4bad-81cb-b156a3d82b21" providerId="ADAL" clId="{5CEA5C56-EC0A-4584-8E88-50CEE7EADF58}" dt="2023-04-29T01:16:55.938" v="7655" actId="6549"/>
          <ac:spMkLst>
            <pc:docMk/>
            <pc:sldMk cId="2105681448" sldId="1610"/>
            <ac:spMk id="12" creationId="{8AB8D983-2DA7-5863-2D03-B0B6955C427B}"/>
          </ac:spMkLst>
        </pc:spChg>
        <pc:spChg chg="add del mod">
          <ac:chgData name="강민석" userId="6d23ab93-b90a-4bad-81cb-b156a3d82b21" providerId="ADAL" clId="{5CEA5C56-EC0A-4584-8E88-50CEE7EADF58}" dt="2023-04-28T18:47:43.558" v="7467" actId="478"/>
          <ac:spMkLst>
            <pc:docMk/>
            <pc:sldMk cId="2105681448" sldId="1610"/>
            <ac:spMk id="13" creationId="{499BC986-EEC9-EF49-20FA-C505925A2753}"/>
          </ac:spMkLst>
        </pc:spChg>
        <pc:spChg chg="add mod">
          <ac:chgData name="강민석" userId="6d23ab93-b90a-4bad-81cb-b156a3d82b21" providerId="ADAL" clId="{5CEA5C56-EC0A-4584-8E88-50CEE7EADF58}" dt="2023-04-29T01:17:02.198" v="7658" actId="20577"/>
          <ac:spMkLst>
            <pc:docMk/>
            <pc:sldMk cId="2105681448" sldId="1610"/>
            <ac:spMk id="16" creationId="{B7029CCA-EA77-D0CB-7E45-06FF573B3C3A}"/>
          </ac:spMkLst>
        </pc:spChg>
        <pc:spChg chg="add mod">
          <ac:chgData name="강민석" userId="6d23ab93-b90a-4bad-81cb-b156a3d82b21" providerId="ADAL" clId="{5CEA5C56-EC0A-4584-8E88-50CEE7EADF58}" dt="2023-04-29T01:50:38.897" v="7751" actId="1076"/>
          <ac:spMkLst>
            <pc:docMk/>
            <pc:sldMk cId="2105681448" sldId="1610"/>
            <ac:spMk id="17" creationId="{304F362F-1AD9-4EED-F75B-5CAC3CCCCC71}"/>
          </ac:spMkLst>
        </pc:spChg>
        <pc:picChg chg="add mod">
          <ac:chgData name="강민석" userId="6d23ab93-b90a-4bad-81cb-b156a3d82b21" providerId="ADAL" clId="{5CEA5C56-EC0A-4584-8E88-50CEE7EADF58}" dt="2023-04-29T01:50:41.390" v="7752" actId="1076"/>
          <ac:picMkLst>
            <pc:docMk/>
            <pc:sldMk cId="2105681448" sldId="1610"/>
            <ac:picMk id="4" creationId="{38E0FFC3-B895-C44E-4555-8ABF4E4D63BD}"/>
          </ac:picMkLst>
        </pc:picChg>
        <pc:picChg chg="add mod">
          <ac:chgData name="강민석" userId="6d23ab93-b90a-4bad-81cb-b156a3d82b21" providerId="ADAL" clId="{5CEA5C56-EC0A-4584-8E88-50CEE7EADF58}" dt="2023-04-28T19:16:18.971" v="7627" actId="1038"/>
          <ac:picMkLst>
            <pc:docMk/>
            <pc:sldMk cId="2105681448" sldId="1610"/>
            <ac:picMk id="5" creationId="{DF454EE0-9C8C-397B-3E97-65F43EEE9285}"/>
          </ac:picMkLst>
        </pc:picChg>
        <pc:picChg chg="add del mod">
          <ac:chgData name="강민석" userId="6d23ab93-b90a-4bad-81cb-b156a3d82b21" providerId="ADAL" clId="{5CEA5C56-EC0A-4584-8E88-50CEE7EADF58}" dt="2023-04-28T17:55:07.650" v="7392" actId="478"/>
          <ac:picMkLst>
            <pc:docMk/>
            <pc:sldMk cId="2105681448" sldId="1610"/>
            <ac:picMk id="7" creationId="{C81B3369-2C3B-F9B4-FB84-5C6EA5A999C0}"/>
          </ac:picMkLst>
        </pc:picChg>
        <pc:picChg chg="del">
          <ac:chgData name="강민석" userId="6d23ab93-b90a-4bad-81cb-b156a3d82b21" providerId="ADAL" clId="{5CEA5C56-EC0A-4584-8E88-50CEE7EADF58}" dt="2023-04-28T03:56:53.595" v="6985" actId="478"/>
          <ac:picMkLst>
            <pc:docMk/>
            <pc:sldMk cId="2105681448" sldId="1610"/>
            <ac:picMk id="8" creationId="{5EEF1956-ADDF-777A-4C84-79B84D216E1D}"/>
          </ac:picMkLst>
        </pc:picChg>
        <pc:picChg chg="add del mod modCrop">
          <ac:chgData name="강민석" userId="6d23ab93-b90a-4bad-81cb-b156a3d82b21" providerId="ADAL" clId="{5CEA5C56-EC0A-4584-8E88-50CEE7EADF58}" dt="2023-04-28T19:16:26.579" v="7629" actId="1076"/>
          <ac:picMkLst>
            <pc:docMk/>
            <pc:sldMk cId="2105681448" sldId="1610"/>
            <ac:picMk id="9" creationId="{EA3A491F-ABCF-D687-AA3F-9116D26F3BE9}"/>
          </ac:picMkLst>
        </pc:picChg>
        <pc:picChg chg="add mod ord modCrop">
          <ac:chgData name="강민석" userId="6d23ab93-b90a-4bad-81cb-b156a3d82b21" providerId="ADAL" clId="{5CEA5C56-EC0A-4584-8E88-50CEE7EADF58}" dt="2023-04-29T01:50:34.788" v="7750" actId="14100"/>
          <ac:picMkLst>
            <pc:docMk/>
            <pc:sldMk cId="2105681448" sldId="1610"/>
            <ac:picMk id="25" creationId="{DD93E1C6-851D-0608-3D1C-23BE5D079C55}"/>
          </ac:picMkLst>
        </pc:picChg>
        <pc:cxnChg chg="add mod">
          <ac:chgData name="강민석" userId="6d23ab93-b90a-4bad-81cb-b156a3d82b21" providerId="ADAL" clId="{5CEA5C56-EC0A-4584-8E88-50CEE7EADF58}" dt="2023-04-29T01:50:47.251" v="7754" actId="14100"/>
          <ac:cxnSpMkLst>
            <pc:docMk/>
            <pc:sldMk cId="2105681448" sldId="1610"/>
            <ac:cxnSpMk id="11" creationId="{5F7066E9-7EA7-EA04-8B85-BDC66E94FF02}"/>
          </ac:cxnSpMkLst>
        </pc:cxnChg>
        <pc:cxnChg chg="add del mod">
          <ac:chgData name="강민석" userId="6d23ab93-b90a-4bad-81cb-b156a3d82b21" providerId="ADAL" clId="{5CEA5C56-EC0A-4584-8E88-50CEE7EADF58}" dt="2023-04-28T18:47:36.355" v="7463" actId="478"/>
          <ac:cxnSpMkLst>
            <pc:docMk/>
            <pc:sldMk cId="2105681448" sldId="1610"/>
            <ac:cxnSpMk id="15" creationId="{0485CA29-ADE0-7F13-FBC8-E77DE060052C}"/>
          </ac:cxnSpMkLst>
        </pc:cxnChg>
        <pc:cxnChg chg="add mod">
          <ac:chgData name="강민석" userId="6d23ab93-b90a-4bad-81cb-b156a3d82b21" providerId="ADAL" clId="{5CEA5C56-EC0A-4584-8E88-50CEE7EADF58}" dt="2023-04-28T19:16:29.474" v="7630" actId="14100"/>
          <ac:cxnSpMkLst>
            <pc:docMk/>
            <pc:sldMk cId="2105681448" sldId="1610"/>
            <ac:cxnSpMk id="20" creationId="{637F2268-F4BF-9D57-8F44-FC029EB5AEEA}"/>
          </ac:cxnSpMkLst>
        </pc:cxnChg>
        <pc:cxnChg chg="add mod">
          <ac:chgData name="강민석" userId="6d23ab93-b90a-4bad-81cb-b156a3d82b21" providerId="ADAL" clId="{5CEA5C56-EC0A-4584-8E88-50CEE7EADF58}" dt="2023-04-29T01:50:44.181" v="7753" actId="14100"/>
          <ac:cxnSpMkLst>
            <pc:docMk/>
            <pc:sldMk cId="2105681448" sldId="1610"/>
            <ac:cxnSpMk id="21" creationId="{4466B532-97CA-7BB9-F7B6-7E2764C8E8D1}"/>
          </ac:cxnSpMkLst>
        </pc:cxnChg>
      </pc:sldChg>
    </pc:docChg>
  </pc:docChgLst>
  <pc:docChgLst>
    <pc:chgData name="강민석" userId="6d23ab93-b90a-4bad-81cb-b156a3d82b21" providerId="ADAL" clId="{D2F4E916-1D3B-4BD1-80C1-3856FF17DD5E}"/>
    <pc:docChg chg="undo redo custSel addSld delSld modSld sldOrd">
      <pc:chgData name="강민석" userId="6d23ab93-b90a-4bad-81cb-b156a3d82b21" providerId="ADAL" clId="{D2F4E916-1D3B-4BD1-80C1-3856FF17DD5E}" dt="2023-02-27T23:03:03.070" v="6980" actId="1076"/>
      <pc:docMkLst>
        <pc:docMk/>
      </pc:docMkLst>
      <pc:sldChg chg="addSp delSp modSp add del mod modAnim">
        <pc:chgData name="강민석" userId="6d23ab93-b90a-4bad-81cb-b156a3d82b21" providerId="ADAL" clId="{D2F4E916-1D3B-4BD1-80C1-3856FF17DD5E}" dt="2023-02-27T21:43:20.692" v="6894" actId="1076"/>
        <pc:sldMkLst>
          <pc:docMk/>
          <pc:sldMk cId="2030685295" sldId="899"/>
        </pc:sldMkLst>
        <pc:spChg chg="del">
          <ac:chgData name="강민석" userId="6d23ab93-b90a-4bad-81cb-b156a3d82b21" providerId="ADAL" clId="{D2F4E916-1D3B-4BD1-80C1-3856FF17DD5E}" dt="2023-02-27T21:43:17.522" v="6891"/>
          <ac:spMkLst>
            <pc:docMk/>
            <pc:sldMk cId="2030685295" sldId="899"/>
            <ac:spMk id="3" creationId="{00000000-0000-0000-0000-000000000000}"/>
          </ac:spMkLst>
        </pc:spChg>
        <pc:spChg chg="add del mod">
          <ac:chgData name="강민석" userId="6d23ab93-b90a-4bad-81cb-b156a3d82b21" providerId="ADAL" clId="{D2F4E916-1D3B-4BD1-80C1-3856FF17DD5E}" dt="2023-02-27T21:43:18.725" v="6893" actId="1076"/>
          <ac:spMkLst>
            <pc:docMk/>
            <pc:sldMk cId="2030685295" sldId="899"/>
            <ac:spMk id="8" creationId="{00000000-0000-0000-0000-000000000000}"/>
          </ac:spMkLst>
        </pc:spChg>
        <pc:picChg chg="add mod">
          <ac:chgData name="강민석" userId="6d23ab93-b90a-4bad-81cb-b156a3d82b21" providerId="ADAL" clId="{D2F4E916-1D3B-4BD1-80C1-3856FF17DD5E}" dt="2023-02-27T21:43:20.692" v="6894" actId="1076"/>
          <ac:picMkLst>
            <pc:docMk/>
            <pc:sldMk cId="2030685295" sldId="899"/>
            <ac:picMk id="4" creationId="{0CCA1B8E-11A8-2DC7-3BA9-1C96028CB730}"/>
          </ac:picMkLst>
        </pc:picChg>
        <pc:picChg chg="add del">
          <ac:chgData name="강민석" userId="6d23ab93-b90a-4bad-81cb-b156a3d82b21" providerId="ADAL" clId="{D2F4E916-1D3B-4BD1-80C1-3856FF17DD5E}" dt="2023-02-27T21:42:28.085" v="6885" actId="478"/>
          <ac:picMkLst>
            <pc:docMk/>
            <pc:sldMk cId="2030685295" sldId="899"/>
            <ac:picMk id="9" creationId="{00000000-0000-0000-0000-000000000000}"/>
          </ac:picMkLst>
        </pc:picChg>
        <pc:picChg chg="del">
          <ac:chgData name="강민석" userId="6d23ab93-b90a-4bad-81cb-b156a3d82b21" providerId="ADAL" clId="{D2F4E916-1D3B-4BD1-80C1-3856FF17DD5E}" dt="2023-02-27T21:43:05.747" v="6887" actId="478"/>
          <ac:picMkLst>
            <pc:docMk/>
            <pc:sldMk cId="2030685295" sldId="899"/>
            <ac:picMk id="163842" creationId="{00000000-0000-0000-0000-000000000000}"/>
          </ac:picMkLst>
        </pc:picChg>
        <pc:picChg chg="add del mod">
          <ac:chgData name="강민석" userId="6d23ab93-b90a-4bad-81cb-b156a3d82b21" providerId="ADAL" clId="{D2F4E916-1D3B-4BD1-80C1-3856FF17DD5E}" dt="2023-02-27T21:42:30.487" v="6886" actId="478"/>
          <ac:picMkLst>
            <pc:docMk/>
            <pc:sldMk cId="2030685295" sldId="899"/>
            <ac:picMk id="163844" creationId="{00000000-0000-0000-0000-000000000000}"/>
          </ac:picMkLst>
        </pc:picChg>
        <pc:picChg chg="del">
          <ac:chgData name="강민석" userId="6d23ab93-b90a-4bad-81cb-b156a3d82b21" providerId="ADAL" clId="{D2F4E916-1D3B-4BD1-80C1-3856FF17DD5E}" dt="2023-02-27T21:43:08.868" v="6890" actId="478"/>
          <ac:picMkLst>
            <pc:docMk/>
            <pc:sldMk cId="2030685295" sldId="899"/>
            <ac:picMk id="163846" creationId="{00000000-0000-0000-0000-000000000000}"/>
          </ac:picMkLst>
        </pc:picChg>
      </pc:sldChg>
      <pc:sldChg chg="modSp mod">
        <pc:chgData name="강민석" userId="6d23ab93-b90a-4bad-81cb-b156a3d82b21" providerId="ADAL" clId="{D2F4E916-1D3B-4BD1-80C1-3856FF17DD5E}" dt="2023-02-27T21:41:16.117" v="6883" actId="20577"/>
        <pc:sldMkLst>
          <pc:docMk/>
          <pc:sldMk cId="0" sldId="901"/>
        </pc:sldMkLst>
        <pc:spChg chg="mod">
          <ac:chgData name="강민석" userId="6d23ab93-b90a-4bad-81cb-b156a3d82b21" providerId="ADAL" clId="{D2F4E916-1D3B-4BD1-80C1-3856FF17DD5E}" dt="2023-02-27T21:41:16.117" v="6883" actId="20577"/>
          <ac:spMkLst>
            <pc:docMk/>
            <pc:sldMk cId="0" sldId="901"/>
            <ac:spMk id="6" creationId="{00000000-0000-0000-0000-000000000000}"/>
          </ac:spMkLst>
        </pc:spChg>
        <pc:spChg chg="mod">
          <ac:chgData name="강민석" userId="6d23ab93-b90a-4bad-81cb-b156a3d82b21" providerId="ADAL" clId="{D2F4E916-1D3B-4BD1-80C1-3856FF17DD5E}" dt="2023-02-26T23:02:49.419" v="28" actId="20577"/>
          <ac:spMkLst>
            <pc:docMk/>
            <pc:sldMk cId="0" sldId="901"/>
            <ac:spMk id="16" creationId="{00000000-0000-0000-0000-000000000000}"/>
          </ac:spMkLst>
        </pc:spChg>
      </pc:sldChg>
      <pc:sldChg chg="addSp delSp modSp add del mod ord modClrScheme chgLayout">
        <pc:chgData name="강민석" userId="6d23ab93-b90a-4bad-81cb-b156a3d82b21" providerId="ADAL" clId="{D2F4E916-1D3B-4BD1-80C1-3856FF17DD5E}" dt="2023-02-27T21:42:24.448" v="6884" actId="47"/>
        <pc:sldMkLst>
          <pc:docMk/>
          <pc:sldMk cId="456756005" sldId="1243"/>
        </pc:sldMkLst>
        <pc:spChg chg="mod ord">
          <ac:chgData name="강민석" userId="6d23ab93-b90a-4bad-81cb-b156a3d82b21" providerId="ADAL" clId="{D2F4E916-1D3B-4BD1-80C1-3856FF17DD5E}" dt="2023-02-27T04:06:59.238" v="4661" actId="700"/>
          <ac:spMkLst>
            <pc:docMk/>
            <pc:sldMk cId="456756005" sldId="1243"/>
            <ac:spMk id="2" creationId="{8E917679-1461-4330-8F69-C38DA188267F}"/>
          </ac:spMkLst>
        </pc:spChg>
        <pc:spChg chg="del mod ord">
          <ac:chgData name="강민석" userId="6d23ab93-b90a-4bad-81cb-b156a3d82b21" providerId="ADAL" clId="{D2F4E916-1D3B-4BD1-80C1-3856FF17DD5E}" dt="2023-02-27T04:06:59.238" v="4661" actId="700"/>
          <ac:spMkLst>
            <pc:docMk/>
            <pc:sldMk cId="456756005" sldId="1243"/>
            <ac:spMk id="3" creationId="{333444F9-6A0E-453B-9594-B59E80BF47B5}"/>
          </ac:spMkLst>
        </pc:spChg>
        <pc:spChg chg="mod ord">
          <ac:chgData name="강민석" userId="6d23ab93-b90a-4bad-81cb-b156a3d82b21" providerId="ADAL" clId="{D2F4E916-1D3B-4BD1-80C1-3856FF17DD5E}" dt="2023-02-27T04:06:59.238" v="4661" actId="700"/>
          <ac:spMkLst>
            <pc:docMk/>
            <pc:sldMk cId="456756005" sldId="1243"/>
            <ac:spMk id="4" creationId="{EEF6F6E5-462F-415B-B5B3-298B29E52390}"/>
          </ac:spMkLst>
        </pc:spChg>
        <pc:spChg chg="add mod ord">
          <ac:chgData name="강민석" userId="6d23ab93-b90a-4bad-81cb-b156a3d82b21" providerId="ADAL" clId="{D2F4E916-1D3B-4BD1-80C1-3856FF17DD5E}" dt="2023-02-27T04:06:59.238" v="4661" actId="700"/>
          <ac:spMkLst>
            <pc:docMk/>
            <pc:sldMk cId="456756005" sldId="1243"/>
            <ac:spMk id="6" creationId="{30F26D83-97A4-22FD-B3F6-5C43971F2EDA}"/>
          </ac:spMkLst>
        </pc:spChg>
      </pc:sldChg>
      <pc:sldChg chg="addSp delSp modSp mod delAnim modAnim">
        <pc:chgData name="강민석" userId="6d23ab93-b90a-4bad-81cb-b156a3d82b21" providerId="ADAL" clId="{D2F4E916-1D3B-4BD1-80C1-3856FF17DD5E}" dt="2023-02-27T21:44:58.759" v="6900" actId="20577"/>
        <pc:sldMkLst>
          <pc:docMk/>
          <pc:sldMk cId="179630279" sldId="1323"/>
        </pc:sldMkLst>
        <pc:spChg chg="mod">
          <ac:chgData name="강민석" userId="6d23ab93-b90a-4bad-81cb-b156a3d82b21" providerId="ADAL" clId="{D2F4E916-1D3B-4BD1-80C1-3856FF17DD5E}" dt="2023-02-27T03:51:24.738" v="4496" actId="20577"/>
          <ac:spMkLst>
            <pc:docMk/>
            <pc:sldMk cId="179630279" sldId="1323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21:44:58.759" v="6900" actId="20577"/>
          <ac:spMkLst>
            <pc:docMk/>
            <pc:sldMk cId="179630279" sldId="1323"/>
            <ac:spMk id="3" creationId="{041006FC-1D68-4417-BB1D-FE12C08B5C51}"/>
          </ac:spMkLst>
        </pc:spChg>
        <pc:spChg chg="add del mod">
          <ac:chgData name="강민석" userId="6d23ab93-b90a-4bad-81cb-b156a3d82b21" providerId="ADAL" clId="{D2F4E916-1D3B-4BD1-80C1-3856FF17DD5E}" dt="2023-02-27T03:15:11.825" v="1772" actId="21"/>
          <ac:spMkLst>
            <pc:docMk/>
            <pc:sldMk cId="179630279" sldId="1323"/>
            <ac:spMk id="4" creationId="{3165517A-7625-ADF2-C3BB-5A4872F5A1ED}"/>
          </ac:spMkLst>
        </pc:spChg>
      </pc:sldChg>
      <pc:sldChg chg="add del">
        <pc:chgData name="강민석" userId="6d23ab93-b90a-4bad-81cb-b156a3d82b21" providerId="ADAL" clId="{D2F4E916-1D3B-4BD1-80C1-3856FF17DD5E}" dt="2023-02-27T00:47:26.457" v="998" actId="47"/>
        <pc:sldMkLst>
          <pc:docMk/>
          <pc:sldMk cId="3672671417" sldId="1324"/>
        </pc:sldMkLst>
      </pc:sldChg>
      <pc:sldChg chg="addSp delSp modSp add del mod delAnim modAnim">
        <pc:chgData name="강민석" userId="6d23ab93-b90a-4bad-81cb-b156a3d82b21" providerId="ADAL" clId="{D2F4E916-1D3B-4BD1-80C1-3856FF17DD5E}" dt="2023-02-27T04:21:52.283" v="4903" actId="47"/>
        <pc:sldMkLst>
          <pc:docMk/>
          <pc:sldMk cId="3167590848" sldId="1325"/>
        </pc:sldMkLst>
        <pc:spChg chg="mod">
          <ac:chgData name="강민석" userId="6d23ab93-b90a-4bad-81cb-b156a3d82b21" providerId="ADAL" clId="{D2F4E916-1D3B-4BD1-80C1-3856FF17DD5E}" dt="2023-02-27T00:47:14.394" v="996" actId="20577"/>
          <ac:spMkLst>
            <pc:docMk/>
            <pc:sldMk cId="3167590848" sldId="1325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4:21:44.802" v="4900" actId="21"/>
          <ac:spMkLst>
            <pc:docMk/>
            <pc:sldMk cId="3167590848" sldId="1325"/>
            <ac:spMk id="3" creationId="{041006FC-1D68-4417-BB1D-FE12C08B5C51}"/>
          </ac:spMkLst>
        </pc:spChg>
        <pc:spChg chg="add del mod">
          <ac:chgData name="강민석" userId="6d23ab93-b90a-4bad-81cb-b156a3d82b21" providerId="ADAL" clId="{D2F4E916-1D3B-4BD1-80C1-3856FF17DD5E}" dt="2023-02-27T03:51:17.907" v="4486" actId="478"/>
          <ac:spMkLst>
            <pc:docMk/>
            <pc:sldMk cId="3167590848" sldId="1325"/>
            <ac:spMk id="4" creationId="{72469D65-F905-7DD8-8943-3EFF317E3676}"/>
          </ac:spMkLst>
        </pc:spChg>
      </pc:sldChg>
      <pc:sldChg chg="addSp delSp modSp add mod">
        <pc:chgData name="강민석" userId="6d23ab93-b90a-4bad-81cb-b156a3d82b21" providerId="ADAL" clId="{D2F4E916-1D3B-4BD1-80C1-3856FF17DD5E}" dt="2023-02-27T03:58:05.633" v="4520" actId="20577"/>
        <pc:sldMkLst>
          <pc:docMk/>
          <pc:sldMk cId="1109056731" sldId="1326"/>
        </pc:sldMkLst>
        <pc:spChg chg="mod">
          <ac:chgData name="강민석" userId="6d23ab93-b90a-4bad-81cb-b156a3d82b21" providerId="ADAL" clId="{D2F4E916-1D3B-4BD1-80C1-3856FF17DD5E}" dt="2023-02-27T03:23:17.311" v="2393" actId="20577"/>
          <ac:spMkLst>
            <pc:docMk/>
            <pc:sldMk cId="1109056731" sldId="1326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3:58:05.633" v="4520" actId="20577"/>
          <ac:spMkLst>
            <pc:docMk/>
            <pc:sldMk cId="1109056731" sldId="1326"/>
            <ac:spMk id="3" creationId="{041006FC-1D68-4417-BB1D-FE12C08B5C51}"/>
          </ac:spMkLst>
        </pc:spChg>
        <pc:spChg chg="add del mod">
          <ac:chgData name="강민석" userId="6d23ab93-b90a-4bad-81cb-b156a3d82b21" providerId="ADAL" clId="{D2F4E916-1D3B-4BD1-80C1-3856FF17DD5E}" dt="2023-02-27T03:27:36.906" v="2910"/>
          <ac:spMkLst>
            <pc:docMk/>
            <pc:sldMk cId="1109056731" sldId="1326"/>
            <ac:spMk id="4" creationId="{BFE1CACB-44D0-215E-B7BD-A7C48654E804}"/>
          </ac:spMkLst>
        </pc:spChg>
      </pc:sldChg>
      <pc:sldChg chg="add del">
        <pc:chgData name="강민석" userId="6d23ab93-b90a-4bad-81cb-b156a3d82b21" providerId="ADAL" clId="{D2F4E916-1D3B-4BD1-80C1-3856FF17DD5E}" dt="2023-02-27T00:59:57.467" v="1171"/>
        <pc:sldMkLst>
          <pc:docMk/>
          <pc:sldMk cId="3470732461" sldId="1327"/>
        </pc:sldMkLst>
      </pc:sldChg>
      <pc:sldChg chg="addSp delSp modSp add mod">
        <pc:chgData name="강민석" userId="6d23ab93-b90a-4bad-81cb-b156a3d82b21" providerId="ADAL" clId="{D2F4E916-1D3B-4BD1-80C1-3856FF17DD5E}" dt="2023-02-27T04:19:21.119" v="4853" actId="15"/>
        <pc:sldMkLst>
          <pc:docMk/>
          <pc:sldMk cId="3838239988" sldId="1327"/>
        </pc:sldMkLst>
        <pc:spChg chg="mod">
          <ac:chgData name="강민석" userId="6d23ab93-b90a-4bad-81cb-b156a3d82b21" providerId="ADAL" clId="{D2F4E916-1D3B-4BD1-80C1-3856FF17DD5E}" dt="2023-02-27T03:27:54.094" v="2921" actId="20577"/>
          <ac:spMkLst>
            <pc:docMk/>
            <pc:sldMk cId="3838239988" sldId="1327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4:19:21.119" v="4853" actId="15"/>
          <ac:spMkLst>
            <pc:docMk/>
            <pc:sldMk cId="3838239988" sldId="1327"/>
            <ac:spMk id="3" creationId="{041006FC-1D68-4417-BB1D-FE12C08B5C51}"/>
          </ac:spMkLst>
        </pc:spChg>
        <pc:spChg chg="add del">
          <ac:chgData name="강민석" userId="6d23ab93-b90a-4bad-81cb-b156a3d82b21" providerId="ADAL" clId="{D2F4E916-1D3B-4BD1-80C1-3856FF17DD5E}" dt="2023-02-27T03:33:18.015" v="3512" actId="478"/>
          <ac:spMkLst>
            <pc:docMk/>
            <pc:sldMk cId="3838239988" sldId="1327"/>
            <ac:spMk id="4" creationId="{E428F42B-E9A0-2224-A342-D212718F3F8A}"/>
          </ac:spMkLst>
        </pc:spChg>
        <pc:spChg chg="add mod">
          <ac:chgData name="강민석" userId="6d23ab93-b90a-4bad-81cb-b156a3d82b21" providerId="ADAL" clId="{D2F4E916-1D3B-4BD1-80C1-3856FF17DD5E}" dt="2023-02-27T03:34:40.999" v="3591" actId="1076"/>
          <ac:spMkLst>
            <pc:docMk/>
            <pc:sldMk cId="3838239988" sldId="1327"/>
            <ac:spMk id="5" creationId="{9A4D7820-2B06-CA06-78C4-3B496BB2FFAE}"/>
          </ac:spMkLst>
        </pc:spChg>
      </pc:sldChg>
      <pc:sldChg chg="modSp add del mod">
        <pc:chgData name="강민석" userId="6d23ab93-b90a-4bad-81cb-b156a3d82b21" providerId="ADAL" clId="{D2F4E916-1D3B-4BD1-80C1-3856FF17DD5E}" dt="2023-02-27T00:59:56.568" v="1170"/>
        <pc:sldMkLst>
          <pc:docMk/>
          <pc:sldMk cId="223322768" sldId="1328"/>
        </pc:sldMkLst>
        <pc:spChg chg="mod">
          <ac:chgData name="강민석" userId="6d23ab93-b90a-4bad-81cb-b156a3d82b21" providerId="ADAL" clId="{D2F4E916-1D3B-4BD1-80C1-3856FF17DD5E}" dt="2023-02-27T00:59:54.533" v="1169" actId="20577"/>
          <ac:spMkLst>
            <pc:docMk/>
            <pc:sldMk cId="223322768" sldId="1328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0:59:54.358" v="1168" actId="20577"/>
          <ac:spMkLst>
            <pc:docMk/>
            <pc:sldMk cId="223322768" sldId="1328"/>
            <ac:spMk id="3" creationId="{041006FC-1D68-4417-BB1D-FE12C08B5C51}"/>
          </ac:spMkLst>
        </pc:spChg>
      </pc:sldChg>
      <pc:sldChg chg="addSp modSp add del mod">
        <pc:chgData name="강민석" userId="6d23ab93-b90a-4bad-81cb-b156a3d82b21" providerId="ADAL" clId="{D2F4E916-1D3B-4BD1-80C1-3856FF17DD5E}" dt="2023-02-27T03:34:52.780" v="3592" actId="47"/>
        <pc:sldMkLst>
          <pc:docMk/>
          <pc:sldMk cId="3617506850" sldId="1328"/>
        </pc:sldMkLst>
        <pc:spChg chg="mod">
          <ac:chgData name="강민석" userId="6d23ab93-b90a-4bad-81cb-b156a3d82b21" providerId="ADAL" clId="{D2F4E916-1D3B-4BD1-80C1-3856FF17DD5E}" dt="2023-02-27T01:37:22.043" v="1620" actId="20577"/>
          <ac:spMkLst>
            <pc:docMk/>
            <pc:sldMk cId="3617506850" sldId="1328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1:55:26.088" v="1720" actId="6549"/>
          <ac:spMkLst>
            <pc:docMk/>
            <pc:sldMk cId="3617506850" sldId="1328"/>
            <ac:spMk id="3" creationId="{041006FC-1D68-4417-BB1D-FE12C08B5C51}"/>
          </ac:spMkLst>
        </pc:spChg>
        <pc:picChg chg="add mod">
          <ac:chgData name="강민석" userId="6d23ab93-b90a-4bad-81cb-b156a3d82b21" providerId="ADAL" clId="{D2F4E916-1D3B-4BD1-80C1-3856FF17DD5E}" dt="2023-02-27T01:56:21.446" v="1726" actId="14100"/>
          <ac:picMkLst>
            <pc:docMk/>
            <pc:sldMk cId="3617506850" sldId="1328"/>
            <ac:picMk id="5" creationId="{7D5B5914-3A6E-EA76-C6CB-F92E02EFAFD5}"/>
          </ac:picMkLst>
        </pc:picChg>
      </pc:sldChg>
      <pc:sldChg chg="addSp delSp modSp add del mod ord">
        <pc:chgData name="강민석" userId="6d23ab93-b90a-4bad-81cb-b156a3d82b21" providerId="ADAL" clId="{D2F4E916-1D3B-4BD1-80C1-3856FF17DD5E}" dt="2023-02-27T10:59:05.560" v="6275" actId="47"/>
        <pc:sldMkLst>
          <pc:docMk/>
          <pc:sldMk cId="2730590267" sldId="1329"/>
        </pc:sldMkLst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7" creationId="{C952B887-E573-97B9-38D1-1D7A9EDED732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8" creationId="{CA59E1B0-349B-863A-2F77-45F86875958A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1" creationId="{EEF41BF0-ED2D-4C03-0AEB-A1D5291B6B43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2" creationId="{2CB8AF4D-9271-1075-2EB8-90A62D19E961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3" creationId="{426A4C56-C01C-1FFE-61C1-05DBC45ECF66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4" creationId="{35016805-9465-6B12-33B0-BF0286175FCE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5" creationId="{D2654F15-7F47-C25D-5067-D72A5B7996CA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16" creationId="{D554E373-0356-7AFB-D38D-F24B1F089472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49" creationId="{E674DC77-A7D2-663F-CDF2-7A43C9C3012A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50" creationId="{987FA8A5-7989-DFE1-B45C-F8E9BB11B5F0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51" creationId="{348480F1-B017-5AEC-B8E0-722E38B2BA14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52" creationId="{D1C86333-E4E2-8053-5DEF-04F7599AB96E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53" creationId="{CDD83C81-C15E-B855-080E-E784FAF53051}"/>
          </ac:spMkLst>
        </pc:spChg>
        <pc:spChg chg="add del mod">
          <ac:chgData name="강민석" userId="6d23ab93-b90a-4bad-81cb-b156a3d82b21" providerId="ADAL" clId="{D2F4E916-1D3B-4BD1-80C1-3856FF17DD5E}" dt="2023-02-27T05:33:38.111" v="5279" actId="478"/>
          <ac:spMkLst>
            <pc:docMk/>
            <pc:sldMk cId="2730590267" sldId="1329"/>
            <ac:spMk id="54" creationId="{1E39BF3B-AEA5-AE3F-BF83-30AA682BB225}"/>
          </ac:spMkLst>
        </pc:spChg>
        <pc:picChg chg="del">
          <ac:chgData name="강민석" userId="6d23ab93-b90a-4bad-81cb-b156a3d82b21" providerId="ADAL" clId="{D2F4E916-1D3B-4BD1-80C1-3856FF17DD5E}" dt="2023-02-27T04:29:11.454" v="4905" actId="478"/>
          <ac:picMkLst>
            <pc:docMk/>
            <pc:sldMk cId="2730590267" sldId="1329"/>
            <ac:picMk id="5" creationId="{7D5B5914-3A6E-EA76-C6CB-F92E02EFAFD5}"/>
          </ac:picMkLst>
        </pc:picChg>
        <pc:picChg chg="add del mod modCrop">
          <ac:chgData name="강민석" userId="6d23ab93-b90a-4bad-81cb-b156a3d82b21" providerId="ADAL" clId="{D2F4E916-1D3B-4BD1-80C1-3856FF17DD5E}" dt="2023-02-27T04:38:40.033" v="5157" actId="478"/>
          <ac:picMkLst>
            <pc:docMk/>
            <pc:sldMk cId="2730590267" sldId="1329"/>
            <ac:picMk id="6" creationId="{330EEA71-3773-8754-2B73-08F28825FFD8}"/>
          </ac:picMkLst>
        </pc:pic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10" creationId="{3CE767A7-A803-AC62-7C80-3A7FB163D014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18" creationId="{C84FFD58-5D7B-8F42-6E1D-EE244998D7DB}"/>
          </ac:cxnSpMkLst>
        </pc:cxnChg>
        <pc:cxnChg chg="add del">
          <ac:chgData name="강민석" userId="6d23ab93-b90a-4bad-81cb-b156a3d82b21" providerId="ADAL" clId="{D2F4E916-1D3B-4BD1-80C1-3856FF17DD5E}" dt="2023-02-27T04:39:16.405" v="5165" actId="11529"/>
          <ac:cxnSpMkLst>
            <pc:docMk/>
            <pc:sldMk cId="2730590267" sldId="1329"/>
            <ac:cxnSpMk id="20" creationId="{1F0473D3-838C-4977-9036-008939290C92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24" creationId="{8FED2EDD-AADB-18CA-3594-BD41AAC4FFA2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28" creationId="{50A2A327-39DA-FC2B-D7E9-71FCCA134253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29" creationId="{913146B9-FB99-7C0F-1C9C-0C1A1C68132F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30" creationId="{C7A5D3C8-5D95-9F1F-4D03-CB2E183BEAF9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31" creationId="{EC5CFA0B-8296-74AB-1AF4-2B723521A24B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33" creationId="{78BCB47B-6B5F-7772-986D-627804942CC4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37" creationId="{4C55DEA3-8D63-3450-DBF7-2A83FAF9C041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41" creationId="{4FDFCF62-0ACD-6AE7-77DD-2F2074C1F7CE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43" creationId="{2FC11B9B-568C-9975-4FD7-E5268660A94C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45" creationId="{56BCECD0-304E-C7A0-1F2D-19310007246D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47" creationId="{38EDC271-F6D0-4920-06B4-BA9C2EE102D5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56" creationId="{CD81700D-13FE-1989-682D-E6872EA5DB66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57" creationId="{C9B07756-C982-E152-2731-98F837D8D6CC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58" creationId="{31330F15-295D-DC53-3185-AE89CCCD7509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60" creationId="{9A13AA91-E9AE-FC57-766D-8844F5825675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62" creationId="{B89FC4D4-0D91-153F-6349-D02B719C799B}"/>
          </ac:cxnSpMkLst>
        </pc:cxnChg>
        <pc:cxnChg chg="add del mod">
          <ac:chgData name="강민석" userId="6d23ab93-b90a-4bad-81cb-b156a3d82b21" providerId="ADAL" clId="{D2F4E916-1D3B-4BD1-80C1-3856FF17DD5E}" dt="2023-02-27T05:33:38.111" v="5279" actId="478"/>
          <ac:cxnSpMkLst>
            <pc:docMk/>
            <pc:sldMk cId="2730590267" sldId="1329"/>
            <ac:cxnSpMk id="64" creationId="{D1F258C4-739D-9DDD-AD59-D85752C666EB}"/>
          </ac:cxnSpMkLst>
        </pc:cxnChg>
      </pc:sldChg>
      <pc:sldChg chg="add del">
        <pc:chgData name="강민석" userId="6d23ab93-b90a-4bad-81cb-b156a3d82b21" providerId="ADAL" clId="{D2F4E916-1D3B-4BD1-80C1-3856FF17DD5E}" dt="2023-02-27T02:13:24.343" v="1728" actId="47"/>
        <pc:sldMkLst>
          <pc:docMk/>
          <pc:sldMk cId="3703835268" sldId="1329"/>
        </pc:sldMkLst>
      </pc:sldChg>
      <pc:sldChg chg="addSp delSp modSp add mod delAnim modAnim">
        <pc:chgData name="강민석" userId="6d23ab93-b90a-4bad-81cb-b156a3d82b21" providerId="ADAL" clId="{D2F4E916-1D3B-4BD1-80C1-3856FF17DD5E}" dt="2023-02-27T11:21:16.206" v="6391" actId="20577"/>
        <pc:sldMkLst>
          <pc:docMk/>
          <pc:sldMk cId="3529716643" sldId="1330"/>
        </pc:sldMkLst>
        <pc:spChg chg="mod">
          <ac:chgData name="강민석" userId="6d23ab93-b90a-4bad-81cb-b156a3d82b21" providerId="ADAL" clId="{D2F4E916-1D3B-4BD1-80C1-3856FF17DD5E}" dt="2023-02-27T03:15:07.795" v="1771" actId="20577"/>
          <ac:spMkLst>
            <pc:docMk/>
            <pc:sldMk cId="3529716643" sldId="1330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11:21:16.206" v="6391" actId="20577"/>
          <ac:spMkLst>
            <pc:docMk/>
            <pc:sldMk cId="3529716643" sldId="1330"/>
            <ac:spMk id="3" creationId="{041006FC-1D68-4417-BB1D-FE12C08B5C51}"/>
          </ac:spMkLst>
        </pc:spChg>
        <pc:spChg chg="del mod">
          <ac:chgData name="강민석" userId="6d23ab93-b90a-4bad-81cb-b156a3d82b21" providerId="ADAL" clId="{D2F4E916-1D3B-4BD1-80C1-3856FF17DD5E}" dt="2023-02-27T03:19:47.377" v="2194" actId="478"/>
          <ac:spMkLst>
            <pc:docMk/>
            <pc:sldMk cId="3529716643" sldId="1330"/>
            <ac:spMk id="4" creationId="{72469D65-F905-7DD8-8943-3EFF317E3676}"/>
          </ac:spMkLst>
        </pc:spChg>
        <pc:spChg chg="add del mod">
          <ac:chgData name="강민석" userId="6d23ab93-b90a-4bad-81cb-b156a3d82b21" providerId="ADAL" clId="{D2F4E916-1D3B-4BD1-80C1-3856FF17DD5E}" dt="2023-02-27T03:17:34.929" v="1959" actId="478"/>
          <ac:spMkLst>
            <pc:docMk/>
            <pc:sldMk cId="3529716643" sldId="1330"/>
            <ac:spMk id="5" creationId="{F0341BAB-041D-692A-A51B-3461DFE272E9}"/>
          </ac:spMkLst>
        </pc:spChg>
      </pc:sldChg>
      <pc:sldChg chg="delSp modSp add mod">
        <pc:chgData name="강민석" userId="6d23ab93-b90a-4bad-81cb-b156a3d82b21" providerId="ADAL" clId="{D2F4E916-1D3B-4BD1-80C1-3856FF17DD5E}" dt="2023-02-27T22:46:36.355" v="6906" actId="20577"/>
        <pc:sldMkLst>
          <pc:docMk/>
          <pc:sldMk cId="2924859372" sldId="1331"/>
        </pc:sldMkLst>
        <pc:spChg chg="mod">
          <ac:chgData name="강민석" userId="6d23ab93-b90a-4bad-81cb-b156a3d82b21" providerId="ADAL" clId="{D2F4E916-1D3B-4BD1-80C1-3856FF17DD5E}" dt="2023-02-27T22:46:36.355" v="6906" actId="20577"/>
          <ac:spMkLst>
            <pc:docMk/>
            <pc:sldMk cId="2924859372" sldId="1331"/>
            <ac:spMk id="3" creationId="{041006FC-1D68-4417-BB1D-FE12C08B5C51}"/>
          </ac:spMkLst>
        </pc:spChg>
        <pc:spChg chg="del">
          <ac:chgData name="강민석" userId="6d23ab93-b90a-4bad-81cb-b156a3d82b21" providerId="ADAL" clId="{D2F4E916-1D3B-4BD1-80C1-3856FF17DD5E}" dt="2023-02-27T04:04:21.888" v="4652" actId="478"/>
          <ac:spMkLst>
            <pc:docMk/>
            <pc:sldMk cId="2924859372" sldId="1331"/>
            <ac:spMk id="5" creationId="{9A4D7820-2B06-CA06-78C4-3B496BB2FFAE}"/>
          </ac:spMkLst>
        </pc:spChg>
      </pc:sldChg>
      <pc:sldChg chg="addSp delSp modSp add mod">
        <pc:chgData name="강민석" userId="6d23ab93-b90a-4bad-81cb-b156a3d82b21" providerId="ADAL" clId="{D2F4E916-1D3B-4BD1-80C1-3856FF17DD5E}" dt="2023-02-27T22:52:51.013" v="6915" actId="478"/>
        <pc:sldMkLst>
          <pc:docMk/>
          <pc:sldMk cId="3109179391" sldId="1332"/>
        </pc:sldMkLst>
        <pc:spChg chg="mod">
          <ac:chgData name="강민석" userId="6d23ab93-b90a-4bad-81cb-b156a3d82b21" providerId="ADAL" clId="{D2F4E916-1D3B-4BD1-80C1-3856FF17DD5E}" dt="2023-02-27T04:13:09.221" v="4843" actId="20577"/>
          <ac:spMkLst>
            <pc:docMk/>
            <pc:sldMk cId="3109179391" sldId="1332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04:19:57.308" v="4863" actId="14100"/>
          <ac:spMkLst>
            <pc:docMk/>
            <pc:sldMk cId="3109179391" sldId="1332"/>
            <ac:spMk id="3" creationId="{041006FC-1D68-4417-BB1D-FE12C08B5C51}"/>
          </ac:spMkLst>
        </pc:spChg>
        <pc:spChg chg="del">
          <ac:chgData name="강민석" userId="6d23ab93-b90a-4bad-81cb-b156a3d82b21" providerId="ADAL" clId="{D2F4E916-1D3B-4BD1-80C1-3856FF17DD5E}" dt="2023-02-27T03:47:52.893" v="4331" actId="478"/>
          <ac:spMkLst>
            <pc:docMk/>
            <pc:sldMk cId="3109179391" sldId="1332"/>
            <ac:spMk id="5" creationId="{9A4D7820-2B06-CA06-78C4-3B496BB2FFAE}"/>
          </ac:spMkLst>
        </pc:spChg>
        <pc:spChg chg="add mod">
          <ac:chgData name="강민석" userId="6d23ab93-b90a-4bad-81cb-b156a3d82b21" providerId="ADAL" clId="{D2F4E916-1D3B-4BD1-80C1-3856FF17DD5E}" dt="2023-02-27T04:21:00.989" v="4899" actId="1035"/>
          <ac:spMkLst>
            <pc:docMk/>
            <pc:sldMk cId="3109179391" sldId="1332"/>
            <ac:spMk id="7" creationId="{A751ACB4-9937-200C-D5AC-76CD232A69CE}"/>
          </ac:spMkLst>
        </pc:spChg>
        <pc:spChg chg="add mod">
          <ac:chgData name="강민석" userId="6d23ab93-b90a-4bad-81cb-b156a3d82b21" providerId="ADAL" clId="{D2F4E916-1D3B-4BD1-80C1-3856FF17DD5E}" dt="2023-02-27T04:33:58.030" v="4981" actId="20577"/>
          <ac:spMkLst>
            <pc:docMk/>
            <pc:sldMk cId="3109179391" sldId="1332"/>
            <ac:spMk id="8" creationId="{61FEC0FB-C4A0-3ED4-FB3F-C86F322BDEB3}"/>
          </ac:spMkLst>
        </pc:spChg>
        <pc:picChg chg="add del mod">
          <ac:chgData name="강민석" userId="6d23ab93-b90a-4bad-81cb-b156a3d82b21" providerId="ADAL" clId="{D2F4E916-1D3B-4BD1-80C1-3856FF17DD5E}" dt="2023-02-27T22:52:36.165" v="6914"/>
          <ac:picMkLst>
            <pc:docMk/>
            <pc:sldMk cId="3109179391" sldId="1332"/>
            <ac:picMk id="5" creationId="{00892495-2D09-1913-14D0-A878B2DD94DD}"/>
          </ac:picMkLst>
        </pc:picChg>
        <pc:picChg chg="add del mod">
          <ac:chgData name="강민석" userId="6d23ab93-b90a-4bad-81cb-b156a3d82b21" providerId="ADAL" clId="{D2F4E916-1D3B-4BD1-80C1-3856FF17DD5E}" dt="2023-02-27T22:52:51.013" v="6915" actId="478"/>
          <ac:picMkLst>
            <pc:docMk/>
            <pc:sldMk cId="3109179391" sldId="1332"/>
            <ac:picMk id="6" creationId="{C8A27220-F128-1BA7-312E-1C911894CCB4}"/>
          </ac:picMkLst>
        </pc:picChg>
      </pc:sldChg>
      <pc:sldChg chg="modSp add del mod">
        <pc:chgData name="강민석" userId="6d23ab93-b90a-4bad-81cb-b156a3d82b21" providerId="ADAL" clId="{D2F4E916-1D3B-4BD1-80C1-3856FF17DD5E}" dt="2023-02-27T03:51:35.957" v="4508" actId="47"/>
        <pc:sldMkLst>
          <pc:docMk/>
          <pc:sldMk cId="3626693600" sldId="1333"/>
        </pc:sldMkLst>
        <pc:spChg chg="mod">
          <ac:chgData name="강민석" userId="6d23ab93-b90a-4bad-81cb-b156a3d82b21" providerId="ADAL" clId="{D2F4E916-1D3B-4BD1-80C1-3856FF17DD5E}" dt="2023-02-27T03:51:33.457" v="4507" actId="20577"/>
          <ac:spMkLst>
            <pc:docMk/>
            <pc:sldMk cId="3626693600" sldId="1333"/>
            <ac:spMk id="2" creationId="{0200BBA3-E903-468B-928F-B6F5684DEF1D}"/>
          </ac:spMkLst>
        </pc:spChg>
      </pc:sldChg>
      <pc:sldChg chg="modSp add mod">
        <pc:chgData name="강민석" userId="6d23ab93-b90a-4bad-81cb-b156a3d82b21" providerId="ADAL" clId="{D2F4E916-1D3B-4BD1-80C1-3856FF17DD5E}" dt="2023-02-27T08:11:36.724" v="6046" actId="20577"/>
        <pc:sldMkLst>
          <pc:docMk/>
          <pc:sldMk cId="3404568394" sldId="1373"/>
        </pc:sldMkLst>
        <pc:spChg chg="mod">
          <ac:chgData name="강민석" userId="6d23ab93-b90a-4bad-81cb-b156a3d82b21" providerId="ADAL" clId="{D2F4E916-1D3B-4BD1-80C1-3856FF17DD5E}" dt="2023-02-27T08:11:36.724" v="6046" actId="20577"/>
          <ac:spMkLst>
            <pc:docMk/>
            <pc:sldMk cId="3404568394" sldId="1373"/>
            <ac:spMk id="2" creationId="{E639FDAA-94D9-46EA-9FCA-33FBAE2ABFBC}"/>
          </ac:spMkLst>
        </pc:spChg>
      </pc:sldChg>
      <pc:sldChg chg="add del">
        <pc:chgData name="강민석" userId="6d23ab93-b90a-4bad-81cb-b156a3d82b21" providerId="ADAL" clId="{D2F4E916-1D3B-4BD1-80C1-3856FF17DD5E}" dt="2023-02-27T21:46:29.351" v="6901" actId="47"/>
        <pc:sldMkLst>
          <pc:docMk/>
          <pc:sldMk cId="1787513680" sldId="1381"/>
        </pc:sldMkLst>
      </pc:sldChg>
      <pc:sldChg chg="modSp add del mod ord">
        <pc:chgData name="강민석" userId="6d23ab93-b90a-4bad-81cb-b156a3d82b21" providerId="ADAL" clId="{D2F4E916-1D3B-4BD1-80C1-3856FF17DD5E}" dt="2023-02-27T18:33:37.795" v="6638" actId="47"/>
        <pc:sldMkLst>
          <pc:docMk/>
          <pc:sldMk cId="154546288" sldId="1542"/>
        </pc:sldMkLst>
        <pc:spChg chg="mod">
          <ac:chgData name="강민석" userId="6d23ab93-b90a-4bad-81cb-b156a3d82b21" providerId="ADAL" clId="{D2F4E916-1D3B-4BD1-80C1-3856FF17DD5E}" dt="2023-02-27T08:17:31.988" v="6048" actId="20577"/>
          <ac:spMkLst>
            <pc:docMk/>
            <pc:sldMk cId="154546288" sldId="1542"/>
            <ac:spMk id="2" creationId="{105B7872-87D9-422C-A204-B80E2096C78B}"/>
          </ac:spMkLst>
        </pc:spChg>
        <pc:spChg chg="mod">
          <ac:chgData name="강민석" userId="6d23ab93-b90a-4bad-81cb-b156a3d82b21" providerId="ADAL" clId="{D2F4E916-1D3B-4BD1-80C1-3856FF17DD5E}" dt="2023-02-27T18:18:44.029" v="6584" actId="20577"/>
          <ac:spMkLst>
            <pc:docMk/>
            <pc:sldMk cId="154546288" sldId="1542"/>
            <ac:spMk id="9" creationId="{94274854-BBF7-401C-83FF-AC08FE4F4BFF}"/>
          </ac:spMkLst>
        </pc:spChg>
      </pc:sldChg>
      <pc:sldChg chg="add del">
        <pc:chgData name="강민석" userId="6d23ab93-b90a-4bad-81cb-b156a3d82b21" providerId="ADAL" clId="{D2F4E916-1D3B-4BD1-80C1-3856FF17DD5E}" dt="2023-02-27T05:41:56.333" v="5282" actId="47"/>
        <pc:sldMkLst>
          <pc:docMk/>
          <pc:sldMk cId="1728343017" sldId="1582"/>
        </pc:sldMkLst>
      </pc:sldChg>
      <pc:sldChg chg="addSp delSp modSp add mod delAnim modAnim">
        <pc:chgData name="강민석" userId="6d23ab93-b90a-4bad-81cb-b156a3d82b21" providerId="ADAL" clId="{D2F4E916-1D3B-4BD1-80C1-3856FF17DD5E}" dt="2023-02-27T08:11:51.531" v="6047" actId="478"/>
        <pc:sldMkLst>
          <pc:docMk/>
          <pc:sldMk cId="3856123829" sldId="1587"/>
        </pc:sldMkLst>
        <pc:picChg chg="add del mod">
          <ac:chgData name="강민석" userId="6d23ab93-b90a-4bad-81cb-b156a3d82b21" providerId="ADAL" clId="{D2F4E916-1D3B-4BD1-80C1-3856FF17DD5E}" dt="2023-02-27T08:11:51.531" v="6047" actId="478"/>
          <ac:picMkLst>
            <pc:docMk/>
            <pc:sldMk cId="3856123829" sldId="1587"/>
            <ac:picMk id="3" creationId="{70B7B8D0-1A37-E13E-E0F9-75AF6D4F1C62}"/>
          </ac:picMkLst>
        </pc:picChg>
        <pc:picChg chg="mod">
          <ac:chgData name="강민석" userId="6d23ab93-b90a-4bad-81cb-b156a3d82b21" providerId="ADAL" clId="{D2F4E916-1D3B-4BD1-80C1-3856FF17DD5E}" dt="2023-02-27T07:06:48.667" v="5550" actId="1076"/>
          <ac:picMkLst>
            <pc:docMk/>
            <pc:sldMk cId="3856123829" sldId="1587"/>
            <ac:picMk id="7" creationId="{371422A1-3866-32B5-7C08-B69A6DE9D539}"/>
          </ac:picMkLst>
        </pc:picChg>
      </pc:sldChg>
      <pc:sldChg chg="addSp delSp modSp add mod">
        <pc:chgData name="강민석" userId="6d23ab93-b90a-4bad-81cb-b156a3d82b21" providerId="ADAL" clId="{D2F4E916-1D3B-4BD1-80C1-3856FF17DD5E}" dt="2023-02-27T07:13:45.188" v="5797" actId="478"/>
        <pc:sldMkLst>
          <pc:docMk/>
          <pc:sldMk cId="1923542890" sldId="1588"/>
        </pc:sldMkLst>
        <pc:spChg chg="mod">
          <ac:chgData name="강민석" userId="6d23ab93-b90a-4bad-81cb-b156a3d82b21" providerId="ADAL" clId="{D2F4E916-1D3B-4BD1-80C1-3856FF17DD5E}" dt="2023-02-27T07:06:32.616" v="5544" actId="15"/>
          <ac:spMkLst>
            <pc:docMk/>
            <pc:sldMk cId="1923542890" sldId="1588"/>
            <ac:spMk id="5" creationId="{4D6C3D82-9692-2442-3617-025CE53DBE1B}"/>
          </ac:spMkLst>
        </pc:spChg>
        <pc:spChg chg="add mod">
          <ac:chgData name="강민석" userId="6d23ab93-b90a-4bad-81cb-b156a3d82b21" providerId="ADAL" clId="{D2F4E916-1D3B-4BD1-80C1-3856FF17DD5E}" dt="2023-02-27T07:10:53.829" v="5669" actId="208"/>
          <ac:spMkLst>
            <pc:docMk/>
            <pc:sldMk cId="1923542890" sldId="1588"/>
            <ac:spMk id="12" creationId="{41173E7B-D746-FB4C-8305-E8F34BC20EC2}"/>
          </ac:spMkLst>
        </pc:spChg>
        <pc:spChg chg="add mod">
          <ac:chgData name="강민석" userId="6d23ab93-b90a-4bad-81cb-b156a3d82b21" providerId="ADAL" clId="{D2F4E916-1D3B-4BD1-80C1-3856FF17DD5E}" dt="2023-02-27T07:11:18.842" v="5673" actId="14100"/>
          <ac:spMkLst>
            <pc:docMk/>
            <pc:sldMk cId="1923542890" sldId="1588"/>
            <ac:spMk id="36" creationId="{C0FED2EC-7729-7565-7B7D-0CE3BE2BCD7D}"/>
          </ac:spMkLst>
        </pc:spChg>
        <pc:spChg chg="add mod">
          <ac:chgData name="강민석" userId="6d23ab93-b90a-4bad-81cb-b156a3d82b21" providerId="ADAL" clId="{D2F4E916-1D3B-4BD1-80C1-3856FF17DD5E}" dt="2023-02-27T07:11:44.255" v="5698" actId="14100"/>
          <ac:spMkLst>
            <pc:docMk/>
            <pc:sldMk cId="1923542890" sldId="1588"/>
            <ac:spMk id="37" creationId="{99151648-5898-04E7-2810-503C407B030B}"/>
          </ac:spMkLst>
        </pc:spChg>
        <pc:spChg chg="add del mod">
          <ac:chgData name="강민석" userId="6d23ab93-b90a-4bad-81cb-b156a3d82b21" providerId="ADAL" clId="{D2F4E916-1D3B-4BD1-80C1-3856FF17DD5E}" dt="2023-02-27T07:12:58.334" v="5746" actId="478"/>
          <ac:spMkLst>
            <pc:docMk/>
            <pc:sldMk cId="1923542890" sldId="1588"/>
            <ac:spMk id="41" creationId="{DFBD7B18-BE51-488C-5512-3EB9759CE5FE}"/>
          </ac:spMkLst>
        </pc:spChg>
        <pc:graphicFrameChg chg="mod modGraphic">
          <ac:chgData name="강민석" userId="6d23ab93-b90a-4bad-81cb-b156a3d82b21" providerId="ADAL" clId="{D2F4E916-1D3B-4BD1-80C1-3856FF17DD5E}" dt="2023-02-27T07:06:36.661" v="5546" actId="1076"/>
          <ac:graphicFrameMkLst>
            <pc:docMk/>
            <pc:sldMk cId="1923542890" sldId="1588"/>
            <ac:graphicFrameMk id="8" creationId="{E3E28CA3-A6E6-5174-0167-7FDC5FE381DA}"/>
          </ac:graphicFrameMkLst>
        </pc:graphicFrameChg>
        <pc:picChg chg="add del mod">
          <ac:chgData name="강민석" userId="6d23ab93-b90a-4bad-81cb-b156a3d82b21" providerId="ADAL" clId="{D2F4E916-1D3B-4BD1-80C1-3856FF17DD5E}" dt="2023-02-27T07:06:56.161" v="5555" actId="478"/>
          <ac:picMkLst>
            <pc:docMk/>
            <pc:sldMk cId="1923542890" sldId="1588"/>
            <ac:picMk id="3" creationId="{4253B561-1A57-B905-0300-0E3B7BFE79D8}"/>
          </ac:picMkLst>
        </pc:picChg>
        <pc:picChg chg="add mod">
          <ac:chgData name="강민석" userId="6d23ab93-b90a-4bad-81cb-b156a3d82b21" providerId="ADAL" clId="{D2F4E916-1D3B-4BD1-80C1-3856FF17DD5E}" dt="2023-02-27T07:08:03.764" v="5579" actId="1076"/>
          <ac:picMkLst>
            <pc:docMk/>
            <pc:sldMk cId="1923542890" sldId="1588"/>
            <ac:picMk id="4" creationId="{8610048B-2711-C466-CF15-32111D2B7BF1}"/>
          </ac:picMkLst>
        </pc:picChg>
        <pc:picChg chg="del mod">
          <ac:chgData name="강민석" userId="6d23ab93-b90a-4bad-81cb-b156a3d82b21" providerId="ADAL" clId="{D2F4E916-1D3B-4BD1-80C1-3856FF17DD5E}" dt="2023-02-27T07:06:54.321" v="5553" actId="478"/>
          <ac:picMkLst>
            <pc:docMk/>
            <pc:sldMk cId="1923542890" sldId="1588"/>
            <ac:picMk id="7" creationId="{E546CA37-B7D6-0CA5-BEB8-0330A1586641}"/>
          </ac:picMkLst>
        </pc:picChg>
        <pc:cxnChg chg="add del mod">
          <ac:chgData name="강민석" userId="6d23ab93-b90a-4bad-81cb-b156a3d82b21" providerId="ADAL" clId="{D2F4E916-1D3B-4BD1-80C1-3856FF17DD5E}" dt="2023-02-27T07:08:25.790" v="5626" actId="478"/>
          <ac:cxnSpMkLst>
            <pc:docMk/>
            <pc:sldMk cId="1923542890" sldId="1588"/>
            <ac:cxnSpMk id="9" creationId="{5EAF3D86-BE96-D67C-E009-DB23264AB2F5}"/>
          </ac:cxnSpMkLst>
        </pc:cxnChg>
        <pc:cxnChg chg="add del mod">
          <ac:chgData name="강민석" userId="6d23ab93-b90a-4bad-81cb-b156a3d82b21" providerId="ADAL" clId="{D2F4E916-1D3B-4BD1-80C1-3856FF17DD5E}" dt="2023-02-27T07:08:25.026" v="5625" actId="478"/>
          <ac:cxnSpMkLst>
            <pc:docMk/>
            <pc:sldMk cId="1923542890" sldId="1588"/>
            <ac:cxnSpMk id="10" creationId="{8227ABB1-8C66-4AE7-DE6A-340992FCD816}"/>
          </ac:cxnSpMkLst>
        </pc:cxnChg>
        <pc:cxnChg chg="add mod">
          <ac:chgData name="강민석" userId="6d23ab93-b90a-4bad-81cb-b156a3d82b21" providerId="ADAL" clId="{D2F4E916-1D3B-4BD1-80C1-3856FF17DD5E}" dt="2023-02-27T07:10:56.205" v="5670" actId="208"/>
          <ac:cxnSpMkLst>
            <pc:docMk/>
            <pc:sldMk cId="1923542890" sldId="1588"/>
            <ac:cxnSpMk id="14" creationId="{B0777C71-F119-8D54-FFB8-95F934084FF7}"/>
          </ac:cxnSpMkLst>
        </pc:cxnChg>
        <pc:cxnChg chg="add mod">
          <ac:chgData name="강민석" userId="6d23ab93-b90a-4bad-81cb-b156a3d82b21" providerId="ADAL" clId="{D2F4E916-1D3B-4BD1-80C1-3856FF17DD5E}" dt="2023-02-27T07:10:51.341" v="5668" actId="208"/>
          <ac:cxnSpMkLst>
            <pc:docMk/>
            <pc:sldMk cId="1923542890" sldId="1588"/>
            <ac:cxnSpMk id="18" creationId="{E0D4F91E-43E3-20A9-B2BE-0DA9780C2452}"/>
          </ac:cxnSpMkLst>
        </pc:cxnChg>
        <pc:cxnChg chg="add del mod">
          <ac:chgData name="강민석" userId="6d23ab93-b90a-4bad-81cb-b156a3d82b21" providerId="ADAL" clId="{D2F4E916-1D3B-4BD1-80C1-3856FF17DD5E}" dt="2023-02-27T07:13:45.188" v="5797" actId="478"/>
          <ac:cxnSpMkLst>
            <pc:docMk/>
            <pc:sldMk cId="1923542890" sldId="1588"/>
            <ac:cxnSpMk id="23" creationId="{CA36E853-E255-08B8-A18B-F4A492698F8C}"/>
          </ac:cxnSpMkLst>
        </pc:cxnChg>
        <pc:cxnChg chg="add del mod">
          <ac:chgData name="강민석" userId="6d23ab93-b90a-4bad-81cb-b156a3d82b21" providerId="ADAL" clId="{D2F4E916-1D3B-4BD1-80C1-3856FF17DD5E}" dt="2023-02-27T07:13:01.362" v="5747" actId="478"/>
          <ac:cxnSpMkLst>
            <pc:docMk/>
            <pc:sldMk cId="1923542890" sldId="1588"/>
            <ac:cxnSpMk id="39" creationId="{6A5EDEE0-E2C1-0285-871D-6C62E5B3822D}"/>
          </ac:cxnSpMkLst>
        </pc:cxnChg>
        <pc:cxnChg chg="add mod">
          <ac:chgData name="강민석" userId="6d23ab93-b90a-4bad-81cb-b156a3d82b21" providerId="ADAL" clId="{D2F4E916-1D3B-4BD1-80C1-3856FF17DD5E}" dt="2023-02-27T07:13:29.139" v="5795" actId="1038"/>
          <ac:cxnSpMkLst>
            <pc:docMk/>
            <pc:sldMk cId="1923542890" sldId="1588"/>
            <ac:cxnSpMk id="40" creationId="{A2033EC5-A25C-0186-AEA2-EFD7B2A8778D}"/>
          </ac:cxnSpMkLst>
        </pc:cxnChg>
        <pc:cxnChg chg="add mod">
          <ac:chgData name="강민석" userId="6d23ab93-b90a-4bad-81cb-b156a3d82b21" providerId="ADAL" clId="{D2F4E916-1D3B-4BD1-80C1-3856FF17DD5E}" dt="2023-02-27T07:13:40.037" v="5796" actId="1076"/>
          <ac:cxnSpMkLst>
            <pc:docMk/>
            <pc:sldMk cId="1923542890" sldId="1588"/>
            <ac:cxnSpMk id="42" creationId="{1D8046B2-9B2F-C043-8203-AB62438E8380}"/>
          </ac:cxnSpMkLst>
        </pc:cxnChg>
      </pc:sldChg>
      <pc:sldChg chg="addSp delSp modSp add mod">
        <pc:chgData name="강민석" userId="6d23ab93-b90a-4bad-81cb-b156a3d82b21" providerId="ADAL" clId="{D2F4E916-1D3B-4BD1-80C1-3856FF17DD5E}" dt="2023-02-27T21:36:24.089" v="6751" actId="167"/>
        <pc:sldMkLst>
          <pc:docMk/>
          <pc:sldMk cId="2403537527" sldId="1589"/>
        </pc:sldMkLst>
        <pc:spChg chg="mod">
          <ac:chgData name="강민석" userId="6d23ab93-b90a-4bad-81cb-b156a3d82b21" providerId="ADAL" clId="{D2F4E916-1D3B-4BD1-80C1-3856FF17DD5E}" dt="2023-02-27T06:17:47.040" v="5451" actId="20577"/>
          <ac:spMkLst>
            <pc:docMk/>
            <pc:sldMk cId="2403537527" sldId="1589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11:05:58.987" v="6333" actId="20577"/>
          <ac:spMkLst>
            <pc:docMk/>
            <pc:sldMk cId="2403537527" sldId="1589"/>
            <ac:spMk id="3" creationId="{041006FC-1D68-4417-BB1D-FE12C08B5C51}"/>
          </ac:spMkLst>
        </pc:spChg>
        <pc:spChg chg="add del mod">
          <ac:chgData name="강민석" userId="6d23ab93-b90a-4bad-81cb-b156a3d82b21" providerId="ADAL" clId="{D2F4E916-1D3B-4BD1-80C1-3856FF17DD5E}" dt="2023-02-27T21:31:44.308" v="6702" actId="478"/>
          <ac:spMkLst>
            <pc:docMk/>
            <pc:sldMk cId="2403537527" sldId="1589"/>
            <ac:spMk id="4" creationId="{0AC8DA56-A283-6C10-E997-E7D2A111CE9D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4" creationId="{21A727D5-012B-6291-F448-26A8FFBD5130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5" creationId="{A26AA674-08A0-032C-79AB-19CE0C2DAB17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5" creationId="{AB2A0CF9-1260-16BF-549E-2256E6CDFE81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6" creationId="{AF6626A7-5312-8FE9-A6AA-49597AAAA997}"/>
          </ac:spMkLst>
        </pc:spChg>
        <pc:spChg chg="del mod">
          <ac:chgData name="강민석" userId="6d23ab93-b90a-4bad-81cb-b156a3d82b21" providerId="ADAL" clId="{D2F4E916-1D3B-4BD1-80C1-3856FF17DD5E}" dt="2023-02-27T06:09:37.122" v="5346" actId="478"/>
          <ac:spMkLst>
            <pc:docMk/>
            <pc:sldMk cId="2403537527" sldId="1589"/>
            <ac:spMk id="7" creationId="{A751ACB4-9937-200C-D5AC-76CD232A69CE}"/>
          </ac:spMkLst>
        </pc:spChg>
        <pc:spChg chg="del mod">
          <ac:chgData name="강민석" userId="6d23ab93-b90a-4bad-81cb-b156a3d82b21" providerId="ADAL" clId="{D2F4E916-1D3B-4BD1-80C1-3856FF17DD5E}" dt="2023-02-27T06:18:26.581" v="5455" actId="478"/>
          <ac:spMkLst>
            <pc:docMk/>
            <pc:sldMk cId="2403537527" sldId="1589"/>
            <ac:spMk id="8" creationId="{61FEC0FB-C4A0-3ED4-FB3F-C86F322BDEB3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8" creationId="{C88B2074-ACC6-01FD-4161-D5134E6801AD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9" creationId="{35AC9B56-2285-5DC4-A082-903736480797}"/>
          </ac:spMkLst>
        </pc:spChg>
        <pc:spChg chg="add mod ord">
          <ac:chgData name="강민석" userId="6d23ab93-b90a-4bad-81cb-b156a3d82b21" providerId="ADAL" clId="{D2F4E916-1D3B-4BD1-80C1-3856FF17DD5E}" dt="2023-02-27T21:36:20.439" v="6750" actId="170"/>
          <ac:spMkLst>
            <pc:docMk/>
            <pc:sldMk cId="2403537527" sldId="1589"/>
            <ac:spMk id="10" creationId="{315577DB-8E5E-4382-3F2F-3F4D0C73A782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0" creationId="{FC500CDA-DA71-AA81-FDC2-7C2BE27C38F7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1" creationId="{2D497E66-629D-EF0E-278B-48D14527705B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11" creationId="{37C59211-56D7-A0C0-A2DA-6D983CCDEB0D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2" creationId="{6B6EEA80-79EA-78A6-1CB3-05CB01BE1A9B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12" creationId="{C0E976E1-4314-7774-ECEF-07A2B9B25CA1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13" creationId="{19FBA2F7-A251-8FEF-666C-06B728806127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3" creationId="{C2A14DF5-55AC-34A7-7C6B-ED52D24C6E5A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4" creationId="{39A8F660-551C-2758-817B-1340548A92DA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15" creationId="{6E4DF118-8957-A50D-1C1E-99D707ED1993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26" creationId="{80D26EC1-7518-3C26-E889-2C9CD9CAEACA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27" creationId="{B9003E87-01D0-25D9-C24F-E5744F9A25EE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28" creationId="{232A6052-1952-EA99-7A1B-48441FB15A71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28" creationId="{B6303576-070E-CF40-4F42-62B2F6008EAE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29" creationId="{C2965005-51D4-064F-1C06-C7D147FF8FBE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29" creationId="{C8A956D1-ED22-49CE-0B55-16CBEC43C04B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30" creationId="{207875E5-05C8-00F4-7056-4FB690ACCF59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30" creationId="{5A695661-996F-06A9-AD94-A2A184B01A47}"/>
          </ac:spMkLst>
        </pc:spChg>
        <pc:spChg chg="add mod">
          <ac:chgData name="강민석" userId="6d23ab93-b90a-4bad-81cb-b156a3d82b21" providerId="ADAL" clId="{D2F4E916-1D3B-4BD1-80C1-3856FF17DD5E}" dt="2023-02-27T21:31:39.311" v="6700"/>
          <ac:spMkLst>
            <pc:docMk/>
            <pc:sldMk cId="2403537527" sldId="1589"/>
            <ac:spMk id="31" creationId="{E340FE4A-03DA-7A47-0012-AF8A0A53762D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31" creationId="{FD89D5D5-9670-2DE8-DBD8-CE5500F86E08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32" creationId="{B6DB723C-B1BB-1CD2-94D0-153A104D8E1F}"/>
          </ac:spMkLst>
        </pc:spChg>
        <pc:spChg chg="add del mod">
          <ac:chgData name="강민석" userId="6d23ab93-b90a-4bad-81cb-b156a3d82b21" providerId="ADAL" clId="{D2F4E916-1D3B-4BD1-80C1-3856FF17DD5E}" dt="2023-02-27T09:23:22.292" v="6060" actId="478"/>
          <ac:spMkLst>
            <pc:docMk/>
            <pc:sldMk cId="2403537527" sldId="1589"/>
            <ac:spMk id="33" creationId="{74A6E174-51A0-E225-7E22-08642F9D595D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3" creationId="{176A72DE-9F44-9A4E-6C5C-2CA233D49C51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4" creationId="{FC487233-C655-321F-75AE-D13EB1A2820A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6" creationId="{281AF916-D6F4-3CEB-E95D-3042C20289A9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7" creationId="{64679D82-673D-A4FF-4188-B605CA533805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8" creationId="{83B4284D-1956-F973-43AB-9F8D088EB01B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49" creationId="{A3CF51B0-FA52-2351-CAB9-EFC6B8B978ED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50" creationId="{A707DF57-4177-67C3-11B5-6B7FC20812F1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51" creationId="{6A4C47FA-2FFC-4DCF-DEED-5921D33088A7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4" creationId="{15655CD3-50E6-90DB-E071-AC9AFB17955D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5" creationId="{A75EF66E-FB21-8D92-2848-0703C62659F4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6" creationId="{E0C43B71-30F3-15D5-9DE1-272DFE191A43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7" creationId="{70E3F92F-3D44-6FA7-B949-700048976E8E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8" creationId="{D576A4F2-C2E7-8FDE-1EE3-006E45BC6400}"/>
          </ac:spMkLst>
        </pc:spChg>
        <pc:spChg chg="add del mod">
          <ac:chgData name="강민석" userId="6d23ab93-b90a-4bad-81cb-b156a3d82b21" providerId="ADAL" clId="{D2F4E916-1D3B-4BD1-80C1-3856FF17DD5E}" dt="2023-02-27T21:31:38.983" v="6699" actId="478"/>
          <ac:spMkLst>
            <pc:docMk/>
            <pc:sldMk cId="2403537527" sldId="1589"/>
            <ac:spMk id="69" creationId="{BBD8C73B-8D57-6734-13DD-B21AA96E0AA7}"/>
          </ac:spMkLst>
        </pc:spChg>
        <pc:picChg chg="del">
          <ac:chgData name="강민석" userId="6d23ab93-b90a-4bad-81cb-b156a3d82b21" providerId="ADAL" clId="{D2F4E916-1D3B-4BD1-80C1-3856FF17DD5E}" dt="2023-02-27T06:09:37.122" v="5346" actId="478"/>
          <ac:picMkLst>
            <pc:docMk/>
            <pc:sldMk cId="2403537527" sldId="1589"/>
            <ac:picMk id="6" creationId="{C8A27220-F128-1BA7-312E-1C911894CCB4}"/>
          </ac:picMkLst>
        </pc:pic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7" creationId="{1309C249-AF85-50B2-5B4C-21BE0D2BE27E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9" creationId="{FFB14FB2-E98C-3E9A-86C5-A7216A213FA5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4" creationId="{0D3BD1AF-EB2D-3E39-6302-C15271719CA8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5" creationId="{D2111BCE-351A-6D46-D470-24D1AE870EE4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6" creationId="{5F8482FD-A08F-640D-2317-630AC3DBA7CB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16" creationId="{D9412052-088A-A4A9-0C09-F8EB2E7E9C09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17" creationId="{8FF2C016-FF10-8948-DEEF-A63D36030B26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7" creationId="{DC390CC6-2767-C514-031B-E4FDB8E9C545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8" creationId="{112FAA51-3D74-4AA1-72F3-0B8185977631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18" creationId="{C429CA27-FE1C-2A7D-19AB-AB0345ED79F9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19" creationId="{06C08B1D-D34F-16EB-D117-9CA975B6AB62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19" creationId="{848D7809-7719-3DDB-CB8F-9927A328DB9C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0" creationId="{73293619-A100-9CFE-8AE6-F4459F0F9CA2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0" creationId="{7ABB712C-DA91-D5E0-5BCE-6BB5E189E538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1" creationId="{51558A6E-FD79-80D3-6231-35C0C9877D4B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1" creationId="{6620CC63-5791-788C-B9F3-EEDC9FD3D38B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2" creationId="{891B1039-38CC-CA2D-3730-4685D72F743C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2" creationId="{F90B4DE2-663F-3775-65E7-BFC77F5ADD0D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3" creationId="{1BEBC936-B122-BA80-A427-F00140F7FF53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3" creationId="{6824C760-FB5B-9507-E215-FED276C6930D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4" creationId="{4EA018C7-B270-9D28-56A7-ABEF88BE4234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4" creationId="{D511D3AE-3E2A-31CF-16CF-28D2A95C7244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25" creationId="{AFF4EEBA-76BA-1B9F-6BF7-F3ABA4BDD1F2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5" creationId="{D65257B6-DE72-9A37-DD1B-D05459CE10F6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6" creationId="{720CC0C2-DCAF-65F6-A75F-BB35C82B9538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27" creationId="{B1CA99E2-1B6E-7385-FF1E-CC106A482746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32" creationId="{9025B36C-2FCB-7097-7E75-17AE4A4DD64C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33" creationId="{0758FB2B-E118-56D5-3CBA-BC9710908895}"/>
          </ac:cxnSpMkLst>
        </pc:cxnChg>
        <pc:cxnChg chg="add mod ord">
          <ac:chgData name="강민석" userId="6d23ab93-b90a-4bad-81cb-b156a3d82b21" providerId="ADAL" clId="{D2F4E916-1D3B-4BD1-80C1-3856FF17DD5E}" dt="2023-02-27T21:36:24.089" v="6751" actId="167"/>
          <ac:cxnSpMkLst>
            <pc:docMk/>
            <pc:sldMk cId="2403537527" sldId="1589"/>
            <ac:cxnSpMk id="34" creationId="{195E3106-ED12-56C6-7DEE-3B1A2EDE93BB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4" creationId="{43BB0295-495C-AD6C-8046-4907D5E17164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35" creationId="{F736F724-B75C-56C7-321C-6B760FB60B00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5" creationId="{FAF3B546-1AFC-41B8-F1D9-935C53D22889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36" creationId="{457F820F-B7F5-C8A6-F9EC-942026ECB95C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6" creationId="{5E066978-A464-EDA2-B39C-C127F09CCE4F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7" creationId="{87EA615E-7090-3AEF-C33D-F563EC0D8A25}"/>
          </ac:cxnSpMkLst>
        </pc:cxnChg>
        <pc:cxnChg chg="add mod">
          <ac:chgData name="강민석" userId="6d23ab93-b90a-4bad-81cb-b156a3d82b21" providerId="ADAL" clId="{D2F4E916-1D3B-4BD1-80C1-3856FF17DD5E}" dt="2023-02-27T21:31:39.311" v="6700"/>
          <ac:cxnSpMkLst>
            <pc:docMk/>
            <pc:sldMk cId="2403537527" sldId="1589"/>
            <ac:cxnSpMk id="37" creationId="{F5857BFE-BF53-5DA2-B6B7-A3C0B8A923FC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8" creationId="{A622E99D-CD93-AE22-F803-7EB245FB1E66}"/>
          </ac:cxnSpMkLst>
        </pc:cxnChg>
        <pc:cxnChg chg="add del mod">
          <ac:chgData name="강민석" userId="6d23ab93-b90a-4bad-81cb-b156a3d82b21" providerId="ADAL" clId="{D2F4E916-1D3B-4BD1-80C1-3856FF17DD5E}" dt="2023-02-27T09:23:22.292" v="6060" actId="478"/>
          <ac:cxnSpMkLst>
            <pc:docMk/>
            <pc:sldMk cId="2403537527" sldId="1589"/>
            <ac:cxnSpMk id="39" creationId="{6A45E736-158A-4520-05C7-F0B5EB4C3F5C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45" creationId="{057643CD-9E1D-4F4F-BC5B-0435F793C8A6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2" creationId="{3BD2BD6D-5229-6AAE-994C-B9B41E241F3E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3" creationId="{1C4CD6E2-A963-EEB7-82D3-DE92D769B8FE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4" creationId="{D6841AD6-88DA-58F8-7600-89EB3304E61F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5" creationId="{369C8945-C02A-0257-7FD2-9F0199C74831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6" creationId="{1AA71D68-13FA-750C-2235-56880913E057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7" creationId="{4A4B506A-ABFC-F69B-C958-2BC07A132544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8" creationId="{5FCEFE1F-187A-A0C5-6B04-C8EF8FE8824F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59" creationId="{EA5D3202-10A0-0914-DDF8-B43D6A0C379B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60" creationId="{4EDE3D89-5DBE-F43B-E4EC-2F76FC6B0C50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61" creationId="{D5D6A2EB-9B04-0EEF-09BF-210A33198B84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62" creationId="{FA44F3E4-1598-BAA1-4740-D208CF2A18B0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63" creationId="{326C48FB-6AA8-7CAC-15C7-2E39AC912CBA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0" creationId="{3E037EFC-00CB-15FF-E1E7-3191C67C0B03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1" creationId="{DA369AE0-BECB-F1BF-CBAE-CCBDE5F8468C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2" creationId="{ACE9FE14-8EE7-358F-92FB-78311F4D8460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3" creationId="{65BC376C-1677-AD74-2FDD-63849C3B6C08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4" creationId="{1CE155A4-0FFB-73F5-0CEB-FDD037CF0DFA}"/>
          </ac:cxnSpMkLst>
        </pc:cxnChg>
        <pc:cxnChg chg="add del mod">
          <ac:chgData name="강민석" userId="6d23ab93-b90a-4bad-81cb-b156a3d82b21" providerId="ADAL" clId="{D2F4E916-1D3B-4BD1-80C1-3856FF17DD5E}" dt="2023-02-27T21:31:38.983" v="6699" actId="478"/>
          <ac:cxnSpMkLst>
            <pc:docMk/>
            <pc:sldMk cId="2403537527" sldId="1589"/>
            <ac:cxnSpMk id="75" creationId="{1D270319-60CB-A3F1-0193-7E40A9407517}"/>
          </ac:cxnSpMkLst>
        </pc:cxnChg>
      </pc:sldChg>
      <pc:sldChg chg="addSp delSp modSp add mod modAnim">
        <pc:chgData name="강민석" userId="6d23ab93-b90a-4bad-81cb-b156a3d82b21" providerId="ADAL" clId="{D2F4E916-1D3B-4BD1-80C1-3856FF17DD5E}" dt="2023-02-27T10:34:37.100" v="6069" actId="20577"/>
        <pc:sldMkLst>
          <pc:docMk/>
          <pc:sldMk cId="1074351931" sldId="1590"/>
        </pc:sldMkLst>
        <pc:spChg chg="mod">
          <ac:chgData name="강민석" userId="6d23ab93-b90a-4bad-81cb-b156a3d82b21" providerId="ADAL" clId="{D2F4E916-1D3B-4BD1-80C1-3856FF17DD5E}" dt="2023-02-27T10:34:37.100" v="6069" actId="20577"/>
          <ac:spMkLst>
            <pc:docMk/>
            <pc:sldMk cId="1074351931" sldId="1590"/>
            <ac:spMk id="5" creationId="{4D6C3D82-9692-2442-3617-025CE53DBE1B}"/>
          </ac:spMkLst>
        </pc:spChg>
        <pc:spChg chg="add mod">
          <ac:chgData name="강민석" userId="6d23ab93-b90a-4bad-81cb-b156a3d82b21" providerId="ADAL" clId="{D2F4E916-1D3B-4BD1-80C1-3856FF17DD5E}" dt="2023-02-27T08:07:45.684" v="6024" actId="1035"/>
          <ac:spMkLst>
            <pc:docMk/>
            <pc:sldMk cId="1074351931" sldId="1590"/>
            <ac:spMk id="7" creationId="{43A84F6E-6767-776B-DA84-4EA3A91F3934}"/>
          </ac:spMkLst>
        </pc:spChg>
        <pc:spChg chg="add mod">
          <ac:chgData name="강민석" userId="6d23ab93-b90a-4bad-81cb-b156a3d82b21" providerId="ADAL" clId="{D2F4E916-1D3B-4BD1-80C1-3856FF17DD5E}" dt="2023-02-27T08:06:32.427" v="5994" actId="14100"/>
          <ac:spMkLst>
            <pc:docMk/>
            <pc:sldMk cId="1074351931" sldId="1590"/>
            <ac:spMk id="11" creationId="{87644741-8C46-9D9D-2AA5-3B242513AC8F}"/>
          </ac:spMkLst>
        </pc:spChg>
        <pc:spChg chg="del">
          <ac:chgData name="강민석" userId="6d23ab93-b90a-4bad-81cb-b156a3d82b21" providerId="ADAL" clId="{D2F4E916-1D3B-4BD1-80C1-3856FF17DD5E}" dt="2023-02-27T07:40:38.131" v="5803" actId="478"/>
          <ac:spMkLst>
            <pc:docMk/>
            <pc:sldMk cId="1074351931" sldId="1590"/>
            <ac:spMk id="12" creationId="{41173E7B-D746-FB4C-8305-E8F34BC20EC2}"/>
          </ac:spMkLst>
        </pc:spChg>
        <pc:spChg chg="add del mod">
          <ac:chgData name="강민석" userId="6d23ab93-b90a-4bad-81cb-b156a3d82b21" providerId="ADAL" clId="{D2F4E916-1D3B-4BD1-80C1-3856FF17DD5E}" dt="2023-02-27T08:06:28.706" v="5993" actId="478"/>
          <ac:spMkLst>
            <pc:docMk/>
            <pc:sldMk cId="1074351931" sldId="1590"/>
            <ac:spMk id="13" creationId="{54D50050-FEAC-B897-6D40-236E16AA346B}"/>
          </ac:spMkLst>
        </pc:spChg>
        <pc:spChg chg="del">
          <ac:chgData name="강민석" userId="6d23ab93-b90a-4bad-81cb-b156a3d82b21" providerId="ADAL" clId="{D2F4E916-1D3B-4BD1-80C1-3856FF17DD5E}" dt="2023-02-27T07:40:38.131" v="5803" actId="478"/>
          <ac:spMkLst>
            <pc:docMk/>
            <pc:sldMk cId="1074351931" sldId="1590"/>
            <ac:spMk id="36" creationId="{C0FED2EC-7729-7565-7B7D-0CE3BE2BCD7D}"/>
          </ac:spMkLst>
        </pc:spChg>
        <pc:spChg chg="del">
          <ac:chgData name="강민석" userId="6d23ab93-b90a-4bad-81cb-b156a3d82b21" providerId="ADAL" clId="{D2F4E916-1D3B-4BD1-80C1-3856FF17DD5E}" dt="2023-02-27T07:40:38.131" v="5803" actId="478"/>
          <ac:spMkLst>
            <pc:docMk/>
            <pc:sldMk cId="1074351931" sldId="1590"/>
            <ac:spMk id="37" creationId="{99151648-5898-04E7-2810-503C407B030B}"/>
          </ac:spMkLst>
        </pc:spChg>
        <pc:graphicFrameChg chg="del">
          <ac:chgData name="강민석" userId="6d23ab93-b90a-4bad-81cb-b156a3d82b21" providerId="ADAL" clId="{D2F4E916-1D3B-4BD1-80C1-3856FF17DD5E}" dt="2023-02-27T07:40:38.131" v="5803" actId="478"/>
          <ac:graphicFrameMkLst>
            <pc:docMk/>
            <pc:sldMk cId="1074351931" sldId="1590"/>
            <ac:graphicFrameMk id="8" creationId="{E3E28CA3-A6E6-5174-0167-7FDC5FE381DA}"/>
          </ac:graphicFrameMkLst>
        </pc:graphicFrameChg>
        <pc:picChg chg="add mod">
          <ac:chgData name="강민석" userId="6d23ab93-b90a-4bad-81cb-b156a3d82b21" providerId="ADAL" clId="{D2F4E916-1D3B-4BD1-80C1-3856FF17DD5E}" dt="2023-02-27T07:40:38.543" v="5804"/>
          <ac:picMkLst>
            <pc:docMk/>
            <pc:sldMk cId="1074351931" sldId="1590"/>
            <ac:picMk id="3" creationId="{FE5578EB-380E-32BA-F94E-7A26465F8BAB}"/>
          </ac:picMkLst>
        </pc:picChg>
        <pc:picChg chg="del">
          <ac:chgData name="강민석" userId="6d23ab93-b90a-4bad-81cb-b156a3d82b21" providerId="ADAL" clId="{D2F4E916-1D3B-4BD1-80C1-3856FF17DD5E}" dt="2023-02-27T07:40:38.131" v="5803" actId="478"/>
          <ac:picMkLst>
            <pc:docMk/>
            <pc:sldMk cId="1074351931" sldId="1590"/>
            <ac:picMk id="4" creationId="{8610048B-2711-C466-CF15-32111D2B7BF1}"/>
          </ac:picMkLst>
        </pc:picChg>
        <pc:picChg chg="add mod">
          <ac:chgData name="강민석" userId="6d23ab93-b90a-4bad-81cb-b156a3d82b21" providerId="ADAL" clId="{D2F4E916-1D3B-4BD1-80C1-3856FF17DD5E}" dt="2023-02-27T08:06:00.528" v="5990" actId="1037"/>
          <ac:picMkLst>
            <pc:docMk/>
            <pc:sldMk cId="1074351931" sldId="1590"/>
            <ac:picMk id="6" creationId="{76CB3A8A-8F81-53B8-D80C-AE8A2B37D8C4}"/>
          </ac:picMkLst>
        </pc:picChg>
        <pc:cxnChg chg="add mod">
          <ac:chgData name="강민석" userId="6d23ab93-b90a-4bad-81cb-b156a3d82b21" providerId="ADAL" clId="{D2F4E916-1D3B-4BD1-80C1-3856FF17DD5E}" dt="2023-02-27T08:08:16.684" v="6031" actId="14100"/>
          <ac:cxnSpMkLst>
            <pc:docMk/>
            <pc:sldMk cId="1074351931" sldId="1590"/>
            <ac:cxnSpMk id="9" creationId="{E2A83E52-9950-D2D7-BDB6-7C8E6197A7A6}"/>
          </ac:cxnSpMkLst>
        </pc:cxnChg>
        <pc:cxnChg chg="add del mod">
          <ac:chgData name="강민석" userId="6d23ab93-b90a-4bad-81cb-b156a3d82b21" providerId="ADAL" clId="{D2F4E916-1D3B-4BD1-80C1-3856FF17DD5E}" dt="2023-02-27T08:08:00.131" v="6027" actId="478"/>
          <ac:cxnSpMkLst>
            <pc:docMk/>
            <pc:sldMk cId="1074351931" sldId="1590"/>
            <ac:cxnSpMk id="10" creationId="{B07F5E78-2386-7335-5D7B-2441AF5A6A47}"/>
          </ac:cxnSpMkLst>
        </pc:cxnChg>
        <pc:cxnChg chg="del">
          <ac:chgData name="강민석" userId="6d23ab93-b90a-4bad-81cb-b156a3d82b21" providerId="ADAL" clId="{D2F4E916-1D3B-4BD1-80C1-3856FF17DD5E}" dt="2023-02-27T07:40:38.131" v="5803" actId="478"/>
          <ac:cxnSpMkLst>
            <pc:docMk/>
            <pc:sldMk cId="1074351931" sldId="1590"/>
            <ac:cxnSpMk id="14" creationId="{B0777C71-F119-8D54-FFB8-95F934084FF7}"/>
          </ac:cxnSpMkLst>
        </pc:cxnChg>
        <pc:cxnChg chg="add mod">
          <ac:chgData name="강민석" userId="6d23ab93-b90a-4bad-81cb-b156a3d82b21" providerId="ADAL" clId="{D2F4E916-1D3B-4BD1-80C1-3856FF17DD5E}" dt="2023-02-27T08:07:26.688" v="6013" actId="14100"/>
          <ac:cxnSpMkLst>
            <pc:docMk/>
            <pc:sldMk cId="1074351931" sldId="1590"/>
            <ac:cxnSpMk id="15" creationId="{9C499F46-AADA-C4A3-F392-A5A20ED2AB80}"/>
          </ac:cxnSpMkLst>
        </pc:cxnChg>
        <pc:cxnChg chg="add mod">
          <ac:chgData name="강민석" userId="6d23ab93-b90a-4bad-81cb-b156a3d82b21" providerId="ADAL" clId="{D2F4E916-1D3B-4BD1-80C1-3856FF17DD5E}" dt="2023-02-27T08:06:37.144" v="5995" actId="14100"/>
          <ac:cxnSpMkLst>
            <pc:docMk/>
            <pc:sldMk cId="1074351931" sldId="1590"/>
            <ac:cxnSpMk id="16" creationId="{5CEFC8C4-B15D-2051-F63A-86C2AB6A1FA3}"/>
          </ac:cxnSpMkLst>
        </pc:cxnChg>
        <pc:cxnChg chg="del">
          <ac:chgData name="강민석" userId="6d23ab93-b90a-4bad-81cb-b156a3d82b21" providerId="ADAL" clId="{D2F4E916-1D3B-4BD1-80C1-3856FF17DD5E}" dt="2023-02-27T07:40:38.131" v="5803" actId="478"/>
          <ac:cxnSpMkLst>
            <pc:docMk/>
            <pc:sldMk cId="1074351931" sldId="1590"/>
            <ac:cxnSpMk id="18" creationId="{E0D4F91E-43E3-20A9-B2BE-0DA9780C2452}"/>
          </ac:cxnSpMkLst>
        </pc:cxnChg>
        <pc:cxnChg chg="add mod">
          <ac:chgData name="강민석" userId="6d23ab93-b90a-4bad-81cb-b156a3d82b21" providerId="ADAL" clId="{D2F4E916-1D3B-4BD1-80C1-3856FF17DD5E}" dt="2023-02-27T08:08:12.286" v="6030" actId="1582"/>
          <ac:cxnSpMkLst>
            <pc:docMk/>
            <pc:sldMk cId="1074351931" sldId="1590"/>
            <ac:cxnSpMk id="31" creationId="{DF6703E5-C6CC-287C-7927-9878F3BFA2F8}"/>
          </ac:cxnSpMkLst>
        </pc:cxnChg>
        <pc:cxnChg chg="del">
          <ac:chgData name="강민석" userId="6d23ab93-b90a-4bad-81cb-b156a3d82b21" providerId="ADAL" clId="{D2F4E916-1D3B-4BD1-80C1-3856FF17DD5E}" dt="2023-02-27T07:40:38.131" v="5803" actId="478"/>
          <ac:cxnSpMkLst>
            <pc:docMk/>
            <pc:sldMk cId="1074351931" sldId="1590"/>
            <ac:cxnSpMk id="40" creationId="{A2033EC5-A25C-0186-AEA2-EFD7B2A8778D}"/>
          </ac:cxnSpMkLst>
        </pc:cxnChg>
        <pc:cxnChg chg="del">
          <ac:chgData name="강민석" userId="6d23ab93-b90a-4bad-81cb-b156a3d82b21" providerId="ADAL" clId="{D2F4E916-1D3B-4BD1-80C1-3856FF17DD5E}" dt="2023-02-27T07:40:38.131" v="5803" actId="478"/>
          <ac:cxnSpMkLst>
            <pc:docMk/>
            <pc:sldMk cId="1074351931" sldId="1590"/>
            <ac:cxnSpMk id="42" creationId="{1D8046B2-9B2F-C043-8203-AB62438E8380}"/>
          </ac:cxnSpMkLst>
        </pc:cxnChg>
      </pc:sldChg>
      <pc:sldChg chg="delSp modSp add mod delAnim">
        <pc:chgData name="강민석" userId="6d23ab93-b90a-4bad-81cb-b156a3d82b21" providerId="ADAL" clId="{D2F4E916-1D3B-4BD1-80C1-3856FF17DD5E}" dt="2023-02-27T11:09:57.290" v="6335" actId="20577"/>
        <pc:sldMkLst>
          <pc:docMk/>
          <pc:sldMk cId="2481635890" sldId="1591"/>
        </pc:sldMkLst>
        <pc:spChg chg="mod">
          <ac:chgData name="강민석" userId="6d23ab93-b90a-4bad-81cb-b156a3d82b21" providerId="ADAL" clId="{D2F4E916-1D3B-4BD1-80C1-3856FF17DD5E}" dt="2023-02-27T10:44:21.789" v="6081" actId="20577"/>
          <ac:spMkLst>
            <pc:docMk/>
            <pc:sldMk cId="2481635890" sldId="1591"/>
            <ac:spMk id="2" creationId="{8FFDFF8A-63BD-D9D3-0B6A-793785C5A0D1}"/>
          </ac:spMkLst>
        </pc:spChg>
        <pc:spChg chg="mod">
          <ac:chgData name="강민석" userId="6d23ab93-b90a-4bad-81cb-b156a3d82b21" providerId="ADAL" clId="{D2F4E916-1D3B-4BD1-80C1-3856FF17DD5E}" dt="2023-02-27T11:09:57.290" v="6335" actId="20577"/>
          <ac:spMkLst>
            <pc:docMk/>
            <pc:sldMk cId="2481635890" sldId="1591"/>
            <ac:spMk id="5" creationId="{4D6C3D82-9692-2442-3617-025CE53DBE1B}"/>
          </ac:spMkLst>
        </pc:spChg>
        <pc:spChg chg="del">
          <ac:chgData name="강민석" userId="6d23ab93-b90a-4bad-81cb-b156a3d82b21" providerId="ADAL" clId="{D2F4E916-1D3B-4BD1-80C1-3856FF17DD5E}" dt="2023-02-27T10:46:00.669" v="6082" actId="478"/>
          <ac:spMkLst>
            <pc:docMk/>
            <pc:sldMk cId="2481635890" sldId="1591"/>
            <ac:spMk id="7" creationId="{43A84F6E-6767-776B-DA84-4EA3A91F3934}"/>
          </ac:spMkLst>
        </pc:spChg>
        <pc:spChg chg="del">
          <ac:chgData name="강민석" userId="6d23ab93-b90a-4bad-81cb-b156a3d82b21" providerId="ADAL" clId="{D2F4E916-1D3B-4BD1-80C1-3856FF17DD5E}" dt="2023-02-27T10:46:00.669" v="6082" actId="478"/>
          <ac:spMkLst>
            <pc:docMk/>
            <pc:sldMk cId="2481635890" sldId="1591"/>
            <ac:spMk id="11" creationId="{87644741-8C46-9D9D-2AA5-3B242513AC8F}"/>
          </ac:spMkLst>
        </pc:spChg>
        <pc:picChg chg="del mod">
          <ac:chgData name="강민석" userId="6d23ab93-b90a-4bad-81cb-b156a3d82b21" providerId="ADAL" clId="{D2F4E916-1D3B-4BD1-80C1-3856FF17DD5E}" dt="2023-02-27T10:46:02.977" v="6084" actId="478"/>
          <ac:picMkLst>
            <pc:docMk/>
            <pc:sldMk cId="2481635890" sldId="1591"/>
            <ac:picMk id="3" creationId="{FE5578EB-380E-32BA-F94E-7A26465F8BAB}"/>
          </ac:picMkLst>
        </pc:picChg>
        <pc:picChg chg="del">
          <ac:chgData name="강민석" userId="6d23ab93-b90a-4bad-81cb-b156a3d82b21" providerId="ADAL" clId="{D2F4E916-1D3B-4BD1-80C1-3856FF17DD5E}" dt="2023-02-27T10:46:00.669" v="6082" actId="478"/>
          <ac:picMkLst>
            <pc:docMk/>
            <pc:sldMk cId="2481635890" sldId="1591"/>
            <ac:picMk id="6" creationId="{76CB3A8A-8F81-53B8-D80C-AE8A2B37D8C4}"/>
          </ac:picMkLst>
        </pc:picChg>
        <pc:cxnChg chg="del mod">
          <ac:chgData name="강민석" userId="6d23ab93-b90a-4bad-81cb-b156a3d82b21" providerId="ADAL" clId="{D2F4E916-1D3B-4BD1-80C1-3856FF17DD5E}" dt="2023-02-27T10:46:00.669" v="6082" actId="478"/>
          <ac:cxnSpMkLst>
            <pc:docMk/>
            <pc:sldMk cId="2481635890" sldId="1591"/>
            <ac:cxnSpMk id="9" creationId="{E2A83E52-9950-D2D7-BDB6-7C8E6197A7A6}"/>
          </ac:cxnSpMkLst>
        </pc:cxnChg>
        <pc:cxnChg chg="del">
          <ac:chgData name="강민석" userId="6d23ab93-b90a-4bad-81cb-b156a3d82b21" providerId="ADAL" clId="{D2F4E916-1D3B-4BD1-80C1-3856FF17DD5E}" dt="2023-02-27T10:46:00.669" v="6082" actId="478"/>
          <ac:cxnSpMkLst>
            <pc:docMk/>
            <pc:sldMk cId="2481635890" sldId="1591"/>
            <ac:cxnSpMk id="15" creationId="{9C499F46-AADA-C4A3-F392-A5A20ED2AB80}"/>
          </ac:cxnSpMkLst>
        </pc:cxnChg>
        <pc:cxnChg chg="del">
          <ac:chgData name="강민석" userId="6d23ab93-b90a-4bad-81cb-b156a3d82b21" providerId="ADAL" clId="{D2F4E916-1D3B-4BD1-80C1-3856FF17DD5E}" dt="2023-02-27T10:46:00.669" v="6082" actId="478"/>
          <ac:cxnSpMkLst>
            <pc:docMk/>
            <pc:sldMk cId="2481635890" sldId="1591"/>
            <ac:cxnSpMk id="16" creationId="{5CEFC8C4-B15D-2051-F63A-86C2AB6A1FA3}"/>
          </ac:cxnSpMkLst>
        </pc:cxnChg>
        <pc:cxnChg chg="del mod">
          <ac:chgData name="강민석" userId="6d23ab93-b90a-4bad-81cb-b156a3d82b21" providerId="ADAL" clId="{D2F4E916-1D3B-4BD1-80C1-3856FF17DD5E}" dt="2023-02-27T10:46:00.669" v="6082" actId="478"/>
          <ac:cxnSpMkLst>
            <pc:docMk/>
            <pc:sldMk cId="2481635890" sldId="1591"/>
            <ac:cxnSpMk id="31" creationId="{DF6703E5-C6CC-287C-7927-9878F3BFA2F8}"/>
          </ac:cxnSpMkLst>
        </pc:cxnChg>
      </pc:sldChg>
      <pc:sldChg chg="modSp add mod">
        <pc:chgData name="강민석" userId="6d23ab93-b90a-4bad-81cb-b156a3d82b21" providerId="ADAL" clId="{D2F4E916-1D3B-4BD1-80C1-3856FF17DD5E}" dt="2023-02-27T18:35:43.446" v="6687" actId="6549"/>
        <pc:sldMkLst>
          <pc:docMk/>
          <pc:sldMk cId="118715556" sldId="1592"/>
        </pc:sldMkLst>
        <pc:spChg chg="mod">
          <ac:chgData name="강민석" userId="6d23ab93-b90a-4bad-81cb-b156a3d82b21" providerId="ADAL" clId="{D2F4E916-1D3B-4BD1-80C1-3856FF17DD5E}" dt="2023-02-27T11:14:04.493" v="6346" actId="20577"/>
          <ac:spMkLst>
            <pc:docMk/>
            <pc:sldMk cId="118715556" sldId="1592"/>
            <ac:spMk id="2" creationId="{8FFDFF8A-63BD-D9D3-0B6A-793785C5A0D1}"/>
          </ac:spMkLst>
        </pc:spChg>
        <pc:spChg chg="mod">
          <ac:chgData name="강민석" userId="6d23ab93-b90a-4bad-81cb-b156a3d82b21" providerId="ADAL" clId="{D2F4E916-1D3B-4BD1-80C1-3856FF17DD5E}" dt="2023-02-27T18:35:43.446" v="6687" actId="6549"/>
          <ac:spMkLst>
            <pc:docMk/>
            <pc:sldMk cId="118715556" sldId="1592"/>
            <ac:spMk id="5" creationId="{4D6C3D82-9692-2442-3617-025CE53DBE1B}"/>
          </ac:spMkLst>
        </pc:spChg>
      </pc:sldChg>
      <pc:sldChg chg="addSp delSp modSp add del mod">
        <pc:chgData name="강민석" userId="6d23ab93-b90a-4bad-81cb-b156a3d82b21" providerId="ADAL" clId="{D2F4E916-1D3B-4BD1-80C1-3856FF17DD5E}" dt="2023-02-27T21:36:28.409" v="6753"/>
        <pc:sldMkLst>
          <pc:docMk/>
          <pc:sldMk cId="435605260" sldId="1593"/>
        </pc:sldMkLst>
        <pc:spChg chg="mod">
          <ac:chgData name="강민석" userId="6d23ab93-b90a-4bad-81cb-b156a3d82b21" providerId="ADAL" clId="{D2F4E916-1D3B-4BD1-80C1-3856FF17DD5E}" dt="2023-02-27T18:23:16.859" v="6606" actId="20577"/>
          <ac:spMkLst>
            <pc:docMk/>
            <pc:sldMk cId="435605260" sldId="1593"/>
            <ac:spMk id="2" creationId="{0200BBA3-E903-468B-928F-B6F5684DEF1D}"/>
          </ac:spMkLst>
        </pc:spChg>
        <pc:spChg chg="mod">
          <ac:chgData name="강민석" userId="6d23ab93-b90a-4bad-81cb-b156a3d82b21" providerId="ADAL" clId="{D2F4E916-1D3B-4BD1-80C1-3856FF17DD5E}" dt="2023-02-27T18:33:53.242" v="6686" actId="20577"/>
          <ac:spMkLst>
            <pc:docMk/>
            <pc:sldMk cId="435605260" sldId="1593"/>
            <ac:spMk id="3" creationId="{041006FC-1D68-4417-BB1D-FE12C08B5C51}"/>
          </ac:spMkLst>
        </pc:spChg>
        <pc:spChg chg="add mod">
          <ac:chgData name="강민석" userId="6d23ab93-b90a-4bad-81cb-b156a3d82b21" providerId="ADAL" clId="{D2F4E916-1D3B-4BD1-80C1-3856FF17DD5E}" dt="2023-02-27T21:36:28.409" v="6753"/>
          <ac:spMkLst>
            <pc:docMk/>
            <pc:sldMk cId="435605260" sldId="1593"/>
            <ac:spMk id="7" creationId="{14AC058A-76C2-755A-D446-C37B24C9C3EE}"/>
          </ac:spMkLst>
        </pc:spChg>
        <pc:spChg chg="mod">
          <ac:chgData name="강민석" userId="6d23ab93-b90a-4bad-81cb-b156a3d82b21" providerId="ADAL" clId="{D2F4E916-1D3B-4BD1-80C1-3856FF17DD5E}" dt="2023-02-27T19:48:49.871" v="6688" actId="1076"/>
          <ac:spMkLst>
            <pc:docMk/>
            <pc:sldMk cId="435605260" sldId="1593"/>
            <ac:spMk id="43" creationId="{176A72DE-9F44-9A4E-6C5C-2CA233D49C51}"/>
          </ac:spMkLst>
        </pc:spChg>
        <pc:spChg chg="mod">
          <ac:chgData name="강민석" userId="6d23ab93-b90a-4bad-81cb-b156a3d82b21" providerId="ADAL" clId="{D2F4E916-1D3B-4BD1-80C1-3856FF17DD5E}" dt="2023-02-27T19:48:54.023" v="6690" actId="1038"/>
          <ac:spMkLst>
            <pc:docMk/>
            <pc:sldMk cId="435605260" sldId="1593"/>
            <ac:spMk id="44" creationId="{FC487233-C655-321F-75AE-D13EB1A2820A}"/>
          </ac:spMkLst>
        </pc:spChg>
        <pc:spChg chg="del">
          <ac:chgData name="강민석" userId="6d23ab93-b90a-4bad-81cb-b156a3d82b21" providerId="ADAL" clId="{D2F4E916-1D3B-4BD1-80C1-3856FF17DD5E}" dt="2023-02-27T21:36:28.069" v="6752" actId="478"/>
          <ac:spMkLst>
            <pc:docMk/>
            <pc:sldMk cId="435605260" sldId="1593"/>
            <ac:spMk id="48" creationId="{83B4284D-1956-F973-43AB-9F8D088EB01B}"/>
          </ac:spMkLst>
        </pc:spChg>
        <pc:cxnChg chg="mod">
          <ac:chgData name="강민석" userId="6d23ab93-b90a-4bad-81cb-b156a3d82b21" providerId="ADAL" clId="{D2F4E916-1D3B-4BD1-80C1-3856FF17DD5E}" dt="2023-02-27T19:48:54.023" v="6690" actId="1038"/>
          <ac:cxnSpMkLst>
            <pc:docMk/>
            <pc:sldMk cId="435605260" sldId="1593"/>
            <ac:cxnSpMk id="45" creationId="{057643CD-9E1D-4F4F-BC5B-0435F793C8A6}"/>
          </ac:cxnSpMkLst>
        </pc:cxnChg>
        <pc:cxnChg chg="mod">
          <ac:chgData name="강민석" userId="6d23ab93-b90a-4bad-81cb-b156a3d82b21" providerId="ADAL" clId="{D2F4E916-1D3B-4BD1-80C1-3856FF17DD5E}" dt="2023-02-27T19:49:15.332" v="6698" actId="14100"/>
          <ac:cxnSpMkLst>
            <pc:docMk/>
            <pc:sldMk cId="435605260" sldId="1593"/>
            <ac:cxnSpMk id="58" creationId="{5FCEFE1F-187A-A0C5-6B04-C8EF8FE8824F}"/>
          </ac:cxnSpMkLst>
        </pc:cxnChg>
        <pc:cxnChg chg="mod">
          <ac:chgData name="강민석" userId="6d23ab93-b90a-4bad-81cb-b156a3d82b21" providerId="ADAL" clId="{D2F4E916-1D3B-4BD1-80C1-3856FF17DD5E}" dt="2023-02-27T19:49:02.534" v="6694" actId="1038"/>
          <ac:cxnSpMkLst>
            <pc:docMk/>
            <pc:sldMk cId="435605260" sldId="1593"/>
            <ac:cxnSpMk id="62" creationId="{FA44F3E4-1598-BAA1-4740-D208CF2A18B0}"/>
          </ac:cxnSpMkLst>
        </pc:cxnChg>
        <pc:cxnChg chg="mod">
          <ac:chgData name="강민석" userId="6d23ab93-b90a-4bad-81cb-b156a3d82b21" providerId="ADAL" clId="{D2F4E916-1D3B-4BD1-80C1-3856FF17DD5E}" dt="2023-02-27T19:49:06.439" v="6696" actId="1036"/>
          <ac:cxnSpMkLst>
            <pc:docMk/>
            <pc:sldMk cId="435605260" sldId="1593"/>
            <ac:cxnSpMk id="63" creationId="{326C48FB-6AA8-7CAC-15C7-2E39AC912CBA}"/>
          </ac:cxnSpMkLst>
        </pc:cxnChg>
      </pc:sldChg>
      <pc:sldChg chg="addSp delSp modSp add mod delAnim">
        <pc:chgData name="강민석" userId="6d23ab93-b90a-4bad-81cb-b156a3d82b21" providerId="ADAL" clId="{D2F4E916-1D3B-4BD1-80C1-3856FF17DD5E}" dt="2023-02-27T23:00:41.169" v="6921" actId="1076"/>
        <pc:sldMkLst>
          <pc:docMk/>
          <pc:sldMk cId="2474980624" sldId="1594"/>
        </pc:sldMkLst>
        <pc:spChg chg="mod">
          <ac:chgData name="강민석" userId="6d23ab93-b90a-4bad-81cb-b156a3d82b21" providerId="ADAL" clId="{D2F4E916-1D3B-4BD1-80C1-3856FF17DD5E}" dt="2023-02-27T21:34:52.308" v="6719" actId="20577"/>
          <ac:spMkLst>
            <pc:docMk/>
            <pc:sldMk cId="2474980624" sldId="1594"/>
            <ac:spMk id="2" creationId="{8FFDFF8A-63BD-D9D3-0B6A-793785C5A0D1}"/>
          </ac:spMkLst>
        </pc:spChg>
        <pc:spChg chg="del mod">
          <ac:chgData name="강민석" userId="6d23ab93-b90a-4bad-81cb-b156a3d82b21" providerId="ADAL" clId="{D2F4E916-1D3B-4BD1-80C1-3856FF17DD5E}" dt="2023-02-27T21:35:07.196" v="6723"/>
          <ac:spMkLst>
            <pc:docMk/>
            <pc:sldMk cId="2474980624" sldId="1594"/>
            <ac:spMk id="5" creationId="{4D6C3D82-9692-2442-3617-025CE53DBE1B}"/>
          </ac:spMkLst>
        </pc:spChg>
        <pc:spChg chg="del">
          <ac:chgData name="강민석" userId="6d23ab93-b90a-4bad-81cb-b156a3d82b21" providerId="ADAL" clId="{D2F4E916-1D3B-4BD1-80C1-3856FF17DD5E}" dt="2023-02-27T21:34:57.142" v="6720" actId="478"/>
          <ac:spMkLst>
            <pc:docMk/>
            <pc:sldMk cId="2474980624" sldId="1594"/>
            <ac:spMk id="7" creationId="{43A84F6E-6767-776B-DA84-4EA3A91F3934}"/>
          </ac:spMkLst>
        </pc:spChg>
        <pc:spChg chg="del">
          <ac:chgData name="강민석" userId="6d23ab93-b90a-4bad-81cb-b156a3d82b21" providerId="ADAL" clId="{D2F4E916-1D3B-4BD1-80C1-3856FF17DD5E}" dt="2023-02-27T21:34:57.142" v="6720" actId="478"/>
          <ac:spMkLst>
            <pc:docMk/>
            <pc:sldMk cId="2474980624" sldId="1594"/>
            <ac:spMk id="11" creationId="{87644741-8C46-9D9D-2AA5-3B242513AC8F}"/>
          </ac:spMkLst>
        </pc:spChg>
        <pc:picChg chg="del">
          <ac:chgData name="강민석" userId="6d23ab93-b90a-4bad-81cb-b156a3d82b21" providerId="ADAL" clId="{D2F4E916-1D3B-4BD1-80C1-3856FF17DD5E}" dt="2023-02-27T21:35:01.109" v="6721" actId="478"/>
          <ac:picMkLst>
            <pc:docMk/>
            <pc:sldMk cId="2474980624" sldId="1594"/>
            <ac:picMk id="3" creationId="{FE5578EB-380E-32BA-F94E-7A26465F8BAB}"/>
          </ac:picMkLst>
        </pc:picChg>
        <pc:picChg chg="del">
          <ac:chgData name="강민석" userId="6d23ab93-b90a-4bad-81cb-b156a3d82b21" providerId="ADAL" clId="{D2F4E916-1D3B-4BD1-80C1-3856FF17DD5E}" dt="2023-02-27T21:34:57.142" v="6720" actId="478"/>
          <ac:picMkLst>
            <pc:docMk/>
            <pc:sldMk cId="2474980624" sldId="1594"/>
            <ac:picMk id="6" creationId="{76CB3A8A-8F81-53B8-D80C-AE8A2B37D8C4}"/>
          </ac:picMkLst>
        </pc:picChg>
        <pc:picChg chg="add mod">
          <ac:chgData name="강민석" userId="6d23ab93-b90a-4bad-81cb-b156a3d82b21" providerId="ADAL" clId="{D2F4E916-1D3B-4BD1-80C1-3856FF17DD5E}" dt="2023-02-27T23:00:39.841" v="6920" actId="14100"/>
          <ac:picMkLst>
            <pc:docMk/>
            <pc:sldMk cId="2474980624" sldId="1594"/>
            <ac:picMk id="8" creationId="{25F9D951-607F-EB6F-4FEB-72DFCF85CAA7}"/>
          </ac:picMkLst>
        </pc:picChg>
        <pc:picChg chg="add mod">
          <ac:chgData name="강민석" userId="6d23ab93-b90a-4bad-81cb-b156a3d82b21" providerId="ADAL" clId="{D2F4E916-1D3B-4BD1-80C1-3856FF17DD5E}" dt="2023-02-27T23:00:41.169" v="6921" actId="1076"/>
          <ac:picMkLst>
            <pc:docMk/>
            <pc:sldMk cId="2474980624" sldId="1594"/>
            <ac:picMk id="12" creationId="{832FD9CD-119A-ADFA-05AB-B7B2CEC6E23B}"/>
          </ac:picMkLst>
        </pc:picChg>
        <pc:cxnChg chg="del mod">
          <ac:chgData name="강민석" userId="6d23ab93-b90a-4bad-81cb-b156a3d82b21" providerId="ADAL" clId="{D2F4E916-1D3B-4BD1-80C1-3856FF17DD5E}" dt="2023-02-27T21:34:57.142" v="6720" actId="478"/>
          <ac:cxnSpMkLst>
            <pc:docMk/>
            <pc:sldMk cId="2474980624" sldId="1594"/>
            <ac:cxnSpMk id="9" creationId="{E2A83E52-9950-D2D7-BDB6-7C8E6197A7A6}"/>
          </ac:cxnSpMkLst>
        </pc:cxnChg>
        <pc:cxnChg chg="del">
          <ac:chgData name="강민석" userId="6d23ab93-b90a-4bad-81cb-b156a3d82b21" providerId="ADAL" clId="{D2F4E916-1D3B-4BD1-80C1-3856FF17DD5E}" dt="2023-02-27T21:34:57.142" v="6720" actId="478"/>
          <ac:cxnSpMkLst>
            <pc:docMk/>
            <pc:sldMk cId="2474980624" sldId="1594"/>
            <ac:cxnSpMk id="15" creationId="{9C499F46-AADA-C4A3-F392-A5A20ED2AB80}"/>
          </ac:cxnSpMkLst>
        </pc:cxnChg>
        <pc:cxnChg chg="del">
          <ac:chgData name="강민석" userId="6d23ab93-b90a-4bad-81cb-b156a3d82b21" providerId="ADAL" clId="{D2F4E916-1D3B-4BD1-80C1-3856FF17DD5E}" dt="2023-02-27T21:34:57.142" v="6720" actId="478"/>
          <ac:cxnSpMkLst>
            <pc:docMk/>
            <pc:sldMk cId="2474980624" sldId="1594"/>
            <ac:cxnSpMk id="16" creationId="{5CEFC8C4-B15D-2051-F63A-86C2AB6A1FA3}"/>
          </ac:cxnSpMkLst>
        </pc:cxnChg>
        <pc:cxnChg chg="del mod">
          <ac:chgData name="강민석" userId="6d23ab93-b90a-4bad-81cb-b156a3d82b21" providerId="ADAL" clId="{D2F4E916-1D3B-4BD1-80C1-3856FF17DD5E}" dt="2023-02-27T21:34:57.142" v="6720" actId="478"/>
          <ac:cxnSpMkLst>
            <pc:docMk/>
            <pc:sldMk cId="2474980624" sldId="1594"/>
            <ac:cxnSpMk id="31" creationId="{DF6703E5-C6CC-287C-7927-9878F3BFA2F8}"/>
          </ac:cxnSpMkLst>
        </pc:cxnChg>
      </pc:sldChg>
      <pc:sldChg chg="add del">
        <pc:chgData name="강민석" userId="6d23ab93-b90a-4bad-81cb-b156a3d82b21" providerId="ADAL" clId="{D2F4E916-1D3B-4BD1-80C1-3856FF17DD5E}" dt="2023-02-27T23:01:35.694" v="6950" actId="47"/>
        <pc:sldMkLst>
          <pc:docMk/>
          <pc:sldMk cId="4277726773" sldId="1595"/>
        </pc:sldMkLst>
      </pc:sldChg>
      <pc:sldChg chg="addSp delSp modSp add mod">
        <pc:chgData name="강민석" userId="6d23ab93-b90a-4bad-81cb-b156a3d82b21" providerId="ADAL" clId="{D2F4E916-1D3B-4BD1-80C1-3856FF17DD5E}" dt="2023-02-27T23:01:25.334" v="6938" actId="14100"/>
        <pc:sldMkLst>
          <pc:docMk/>
          <pc:sldMk cId="1798889295" sldId="1596"/>
        </pc:sldMkLst>
        <pc:spChg chg="mod">
          <ac:chgData name="강민석" userId="6d23ab93-b90a-4bad-81cb-b156a3d82b21" providerId="ADAL" clId="{D2F4E916-1D3B-4BD1-80C1-3856FF17DD5E}" dt="2023-02-27T21:38:08.307" v="6817" actId="20577"/>
          <ac:spMkLst>
            <pc:docMk/>
            <pc:sldMk cId="1798889295" sldId="1596"/>
            <ac:spMk id="2" creationId="{8FFDFF8A-63BD-D9D3-0B6A-793785C5A0D1}"/>
          </ac:spMkLst>
        </pc:spChg>
        <pc:spChg chg="add del mod">
          <ac:chgData name="강민석" userId="6d23ab93-b90a-4bad-81cb-b156a3d82b21" providerId="ADAL" clId="{D2F4E916-1D3B-4BD1-80C1-3856FF17DD5E}" dt="2023-02-27T21:37:25.007" v="6776"/>
          <ac:spMkLst>
            <pc:docMk/>
            <pc:sldMk cId="1798889295" sldId="1596"/>
            <ac:spMk id="4" creationId="{21C65493-B2A5-58F0-1D6B-FEB54B73AD97}"/>
          </ac:spMkLst>
        </pc:spChg>
        <pc:spChg chg="add del mod">
          <ac:chgData name="강민석" userId="6d23ab93-b90a-4bad-81cb-b156a3d82b21" providerId="ADAL" clId="{D2F4E916-1D3B-4BD1-80C1-3856FF17DD5E}" dt="2023-02-27T21:38:39.207" v="6818"/>
          <ac:spMkLst>
            <pc:docMk/>
            <pc:sldMk cId="1798889295" sldId="1596"/>
            <ac:spMk id="9" creationId="{7769377B-D436-5E41-5836-5DB9C00149F6}"/>
          </ac:spMkLst>
        </pc:spChg>
        <pc:picChg chg="add del mod">
          <ac:chgData name="강민석" userId="6d23ab93-b90a-4bad-81cb-b156a3d82b21" providerId="ADAL" clId="{D2F4E916-1D3B-4BD1-80C1-3856FF17DD5E}" dt="2023-02-27T21:38:00.725" v="6811" actId="478"/>
          <ac:picMkLst>
            <pc:docMk/>
            <pc:sldMk cId="1798889295" sldId="1596"/>
            <ac:picMk id="6" creationId="{C3EA6DF3-06DD-E7C1-D032-365ABD458B94}"/>
          </ac:picMkLst>
        </pc:picChg>
        <pc:picChg chg="del">
          <ac:chgData name="강민석" userId="6d23ab93-b90a-4bad-81cb-b156a3d82b21" providerId="ADAL" clId="{D2F4E916-1D3B-4BD1-80C1-3856FF17DD5E}" dt="2023-02-27T21:37:22.759" v="6775" actId="478"/>
          <ac:picMkLst>
            <pc:docMk/>
            <pc:sldMk cId="1798889295" sldId="1596"/>
            <ac:picMk id="8" creationId="{25F9D951-607F-EB6F-4FEB-72DFCF85CAA7}"/>
          </ac:picMkLst>
        </pc:picChg>
        <pc:picChg chg="add mod">
          <ac:chgData name="강민석" userId="6d23ab93-b90a-4bad-81cb-b156a3d82b21" providerId="ADAL" clId="{D2F4E916-1D3B-4BD1-80C1-3856FF17DD5E}" dt="2023-02-27T23:01:25.334" v="6938" actId="14100"/>
          <ac:picMkLst>
            <pc:docMk/>
            <pc:sldMk cId="1798889295" sldId="1596"/>
            <ac:picMk id="11" creationId="{8BD09AF6-D0D5-0495-920A-2CB6B0EDBF34}"/>
          </ac:picMkLst>
        </pc:picChg>
      </pc:sldChg>
      <pc:sldChg chg="add del">
        <pc:chgData name="강민석" userId="6d23ab93-b90a-4bad-81cb-b156a3d82b21" providerId="ADAL" clId="{D2F4E916-1D3B-4BD1-80C1-3856FF17DD5E}" dt="2023-02-27T21:37:13.755" v="6755" actId="47"/>
        <pc:sldMkLst>
          <pc:docMk/>
          <pc:sldMk cId="3799563741" sldId="1596"/>
        </pc:sldMkLst>
      </pc:sldChg>
      <pc:sldChg chg="addSp delSp modSp add mod ord">
        <pc:chgData name="강민석" userId="6d23ab93-b90a-4bad-81cb-b156a3d82b21" providerId="ADAL" clId="{D2F4E916-1D3B-4BD1-80C1-3856FF17DD5E}" dt="2023-02-27T23:01:48.336" v="6953" actId="1076"/>
        <pc:sldMkLst>
          <pc:docMk/>
          <pc:sldMk cId="1480181820" sldId="1597"/>
        </pc:sldMkLst>
        <pc:spChg chg="mod">
          <ac:chgData name="강민석" userId="6d23ab93-b90a-4bad-81cb-b156a3d82b21" providerId="ADAL" clId="{D2F4E916-1D3B-4BD1-80C1-3856FF17DD5E}" dt="2023-02-27T21:37:40.602" v="6783" actId="20577"/>
          <ac:spMkLst>
            <pc:docMk/>
            <pc:sldMk cId="1480181820" sldId="1597"/>
            <ac:spMk id="2" creationId="{8FFDFF8A-63BD-D9D3-0B6A-793785C5A0D1}"/>
          </ac:spMkLst>
        </pc:spChg>
        <pc:picChg chg="add del mod modCrop">
          <ac:chgData name="강민석" userId="6d23ab93-b90a-4bad-81cb-b156a3d82b21" providerId="ADAL" clId="{D2F4E916-1D3B-4BD1-80C1-3856FF17DD5E}" dt="2023-02-27T23:01:31.771" v="6948" actId="22"/>
          <ac:picMkLst>
            <pc:docMk/>
            <pc:sldMk cId="1480181820" sldId="1597"/>
            <ac:picMk id="4" creationId="{D7E95914-1AE8-7CA3-D453-050009EBB557}"/>
          </ac:picMkLst>
        </pc:picChg>
        <pc:picChg chg="mod">
          <ac:chgData name="강민석" userId="6d23ab93-b90a-4bad-81cb-b156a3d82b21" providerId="ADAL" clId="{D2F4E916-1D3B-4BD1-80C1-3856FF17DD5E}" dt="2023-02-27T23:01:27.924" v="6943" actId="14100"/>
          <ac:picMkLst>
            <pc:docMk/>
            <pc:sldMk cId="1480181820" sldId="1597"/>
            <ac:picMk id="6" creationId="{C3EA6DF3-06DD-E7C1-D032-365ABD458B94}"/>
          </ac:picMkLst>
        </pc:picChg>
        <pc:picChg chg="add mod">
          <ac:chgData name="강민석" userId="6d23ab93-b90a-4bad-81cb-b156a3d82b21" providerId="ADAL" clId="{D2F4E916-1D3B-4BD1-80C1-3856FF17DD5E}" dt="2023-02-27T23:01:48.336" v="6953" actId="1076"/>
          <ac:picMkLst>
            <pc:docMk/>
            <pc:sldMk cId="1480181820" sldId="1597"/>
            <ac:picMk id="7" creationId="{C097A02E-6138-3B86-6F29-7445F3FE26D5}"/>
          </ac:picMkLst>
        </pc:picChg>
      </pc:sldChg>
      <pc:sldChg chg="addSp delSp modSp add mod">
        <pc:chgData name="강민석" userId="6d23ab93-b90a-4bad-81cb-b156a3d82b21" providerId="ADAL" clId="{D2F4E916-1D3B-4BD1-80C1-3856FF17DD5E}" dt="2023-02-27T21:39:53.025" v="6850" actId="1076"/>
        <pc:sldMkLst>
          <pc:docMk/>
          <pc:sldMk cId="3085331348" sldId="1598"/>
        </pc:sldMkLst>
        <pc:spChg chg="mod">
          <ac:chgData name="강민석" userId="6d23ab93-b90a-4bad-81cb-b156a3d82b21" providerId="ADAL" clId="{D2F4E916-1D3B-4BD1-80C1-3856FF17DD5E}" dt="2023-02-27T21:38:54.420" v="6844" actId="20577"/>
          <ac:spMkLst>
            <pc:docMk/>
            <pc:sldMk cId="3085331348" sldId="1598"/>
            <ac:spMk id="2" creationId="{8FFDFF8A-63BD-D9D3-0B6A-793785C5A0D1}"/>
          </ac:spMkLst>
        </pc:spChg>
        <pc:spChg chg="add del mod">
          <ac:chgData name="강민석" userId="6d23ab93-b90a-4bad-81cb-b156a3d82b21" providerId="ADAL" clId="{D2F4E916-1D3B-4BD1-80C1-3856FF17DD5E}" dt="2023-02-27T21:39:49.933" v="6846"/>
          <ac:spMkLst>
            <pc:docMk/>
            <pc:sldMk cId="3085331348" sldId="1598"/>
            <ac:spMk id="4" creationId="{EF7391C4-87A3-CFAC-E37A-C94B86F6555D}"/>
          </ac:spMkLst>
        </pc:spChg>
        <pc:picChg chg="add mod">
          <ac:chgData name="강민석" userId="6d23ab93-b90a-4bad-81cb-b156a3d82b21" providerId="ADAL" clId="{D2F4E916-1D3B-4BD1-80C1-3856FF17DD5E}" dt="2023-02-27T21:39:53.025" v="6850" actId="1076"/>
          <ac:picMkLst>
            <pc:docMk/>
            <pc:sldMk cId="3085331348" sldId="1598"/>
            <ac:picMk id="6" creationId="{1B0FEA7D-33E1-8F0F-D6CE-45F9EF181E75}"/>
          </ac:picMkLst>
        </pc:picChg>
        <pc:picChg chg="del">
          <ac:chgData name="강민석" userId="6d23ab93-b90a-4bad-81cb-b156a3d82b21" providerId="ADAL" clId="{D2F4E916-1D3B-4BD1-80C1-3856FF17DD5E}" dt="2023-02-27T21:39:34.056" v="6845" actId="478"/>
          <ac:picMkLst>
            <pc:docMk/>
            <pc:sldMk cId="3085331348" sldId="1598"/>
            <ac:picMk id="11" creationId="{8BD09AF6-D0D5-0495-920A-2CB6B0EDBF34}"/>
          </ac:picMkLst>
        </pc:picChg>
      </pc:sldChg>
      <pc:sldChg chg="addSp delSp modSp add mod">
        <pc:chgData name="강민석" userId="6d23ab93-b90a-4bad-81cb-b156a3d82b21" providerId="ADAL" clId="{D2F4E916-1D3B-4BD1-80C1-3856FF17DD5E}" dt="2023-02-27T23:03:03.070" v="6980" actId="1076"/>
        <pc:sldMkLst>
          <pc:docMk/>
          <pc:sldMk cId="2418217732" sldId="1599"/>
        </pc:sldMkLst>
        <pc:spChg chg="mod">
          <ac:chgData name="강민석" userId="6d23ab93-b90a-4bad-81cb-b156a3d82b21" providerId="ADAL" clId="{D2F4E916-1D3B-4BD1-80C1-3856FF17DD5E}" dt="2023-02-27T23:01:57.768" v="6966" actId="20577"/>
          <ac:spMkLst>
            <pc:docMk/>
            <pc:sldMk cId="2418217732" sldId="1599"/>
            <ac:spMk id="2" creationId="{8FFDFF8A-63BD-D9D3-0B6A-793785C5A0D1}"/>
          </ac:spMkLst>
        </pc:spChg>
        <pc:spChg chg="add del mod">
          <ac:chgData name="강민석" userId="6d23ab93-b90a-4bad-81cb-b156a3d82b21" providerId="ADAL" clId="{D2F4E916-1D3B-4BD1-80C1-3856FF17DD5E}" dt="2023-02-27T23:02:34.952" v="6968"/>
          <ac:spMkLst>
            <pc:docMk/>
            <pc:sldMk cId="2418217732" sldId="1599"/>
            <ac:spMk id="4" creationId="{D46B8E99-85CD-F1A2-D95A-208D5706B8AB}"/>
          </ac:spMkLst>
        </pc:spChg>
        <pc:picChg chg="del">
          <ac:chgData name="강민석" userId="6d23ab93-b90a-4bad-81cb-b156a3d82b21" providerId="ADAL" clId="{D2F4E916-1D3B-4BD1-80C1-3856FF17DD5E}" dt="2023-02-27T23:02:32.474" v="6967" actId="478"/>
          <ac:picMkLst>
            <pc:docMk/>
            <pc:sldMk cId="2418217732" sldId="1599"/>
            <ac:picMk id="6" creationId="{C3EA6DF3-06DD-E7C1-D032-365ABD458B94}"/>
          </ac:picMkLst>
        </pc:picChg>
        <pc:picChg chg="del">
          <ac:chgData name="강민석" userId="6d23ab93-b90a-4bad-81cb-b156a3d82b21" providerId="ADAL" clId="{D2F4E916-1D3B-4BD1-80C1-3856FF17DD5E}" dt="2023-02-27T23:02:51.619" v="6973" actId="478"/>
          <ac:picMkLst>
            <pc:docMk/>
            <pc:sldMk cId="2418217732" sldId="1599"/>
            <ac:picMk id="7" creationId="{C097A02E-6138-3B86-6F29-7445F3FE26D5}"/>
          </ac:picMkLst>
        </pc:picChg>
        <pc:picChg chg="add mod">
          <ac:chgData name="강민석" userId="6d23ab93-b90a-4bad-81cb-b156a3d82b21" providerId="ADAL" clId="{D2F4E916-1D3B-4BD1-80C1-3856FF17DD5E}" dt="2023-02-27T23:03:01.991" v="6979" actId="1076"/>
          <ac:picMkLst>
            <pc:docMk/>
            <pc:sldMk cId="2418217732" sldId="1599"/>
            <ac:picMk id="8" creationId="{50DFB9E3-4B1C-A9F7-6EF3-A14BFC4E94AD}"/>
          </ac:picMkLst>
        </pc:picChg>
        <pc:picChg chg="add mod">
          <ac:chgData name="강민석" userId="6d23ab93-b90a-4bad-81cb-b156a3d82b21" providerId="ADAL" clId="{D2F4E916-1D3B-4BD1-80C1-3856FF17DD5E}" dt="2023-02-27T23:03:03.070" v="6980" actId="1076"/>
          <ac:picMkLst>
            <pc:docMk/>
            <pc:sldMk cId="2418217732" sldId="1599"/>
            <ac:picMk id="10" creationId="{A57E222C-AECF-D270-C25E-13E8402DEA23}"/>
          </ac:picMkLst>
        </pc:picChg>
      </pc:sldChg>
      <pc:sldChg chg="add del">
        <pc:chgData name="강민석" userId="6d23ab93-b90a-4bad-81cb-b156a3d82b21" providerId="ADAL" clId="{D2F4E916-1D3B-4BD1-80C1-3856FF17DD5E}" dt="2023-02-27T23:02:52.908" v="6975"/>
        <pc:sldMkLst>
          <pc:docMk/>
          <pc:sldMk cId="2945649189" sldId="160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474EDB-ED51-445C-AE78-1AF30F3F9D92}" type="datetimeFigureOut">
              <a:rPr lang="en-US" altLang="en-US"/>
              <a:pPr>
                <a:defRPr/>
              </a:pPr>
              <a:t>4/28/2023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3BB5AA-721D-44CC-AA76-B2A4102F1D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940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fld id="{B6DD40B8-589C-4258-B768-CF4D4AB976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372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latin typeface="Arial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fld id="{D0203155-1E9D-491E-9998-C2F2FB009243}" type="slidenum">
              <a:rPr lang="en-US" altLang="en-US" sz="1200" u="none" smtClean="0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en-US" altLang="en-US" sz="1200" u="none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982B2C-39DE-4D3C-B818-A38BE1872C38}" type="slidenum">
              <a:rPr lang="en-US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75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982B2C-39DE-4D3C-B818-A38BE1872C38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89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BEEEAF-0FFB-4DFA-A19E-A45DC167540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86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1113"/>
            <a:ext cx="9156700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12700" y="-11113"/>
            <a:ext cx="9385300" cy="849313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7625"/>
            <a:ext cx="6858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-6350" y="838200"/>
            <a:ext cx="9144000" cy="6157913"/>
          </a:xfrm>
          <a:prstGeom prst="rect">
            <a:avLst/>
          </a:prstGeom>
          <a:solidFill>
            <a:schemeClr val="bg2">
              <a:alpha val="1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4DE60-353D-498E-842D-738ACD3D6B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49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5335F-F642-4900-9770-9C3A9C17D3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952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6096D-26B3-4993-9776-7D02C7D04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0205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8715-406C-46A5-AD86-98DC18270E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011992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87D9-4669-4C3B-9276-1DE8C0263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8099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46270-A8AE-4268-891C-842C3FEF7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4108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40A56-F7AD-4277-B391-A86E346988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8945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7BB42-9617-40A6-B505-3A8D139CB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6127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31C18-6B9A-4CA8-9BF6-6C64B1E18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3963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631950"/>
            <a:ext cx="9144000" cy="52260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6319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8EB4D-4EA1-41F8-94A9-65B42F164A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71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id="{883E5C2A-FBE1-4206-8656-8FCA626A53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00400" y="6381750"/>
            <a:ext cx="2438400" cy="4762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57FE3D-6CDD-49C7-A7F2-7694B1C2DB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908631" y="153279"/>
            <a:ext cx="329763" cy="321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DBF9F-D50E-4286-B247-35E3B274DDE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1714" y="261951"/>
            <a:ext cx="523596" cy="520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39F0-8E18-4B0C-B899-78C58BB946D4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188" y="83243"/>
            <a:ext cx="1001976" cy="798196"/>
          </a:xfrm>
          <a:prstGeom prst="rect">
            <a:avLst/>
          </a:prstGeom>
        </p:spPr>
      </p:pic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D7C6511A-A9A0-4623-9FEF-AE71491C251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109" y="12315"/>
            <a:ext cx="961891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1055688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88" y="41275"/>
            <a:ext cx="94773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7386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3886200" y="6381750"/>
            <a:ext cx="2438400" cy="476250"/>
          </a:xfrm>
        </p:spPr>
        <p:txBody>
          <a:bodyPr/>
          <a:lstStyle>
            <a:lvl1pPr>
              <a:defRPr>
                <a:solidFill>
                  <a:srgbClr val="000514"/>
                </a:solidFill>
              </a:defRPr>
            </a:lvl1pPr>
          </a:lstStyle>
          <a:p>
            <a:pPr>
              <a:defRPr/>
            </a:pPr>
            <a:fld id="{C547A257-F2A4-4FDB-A631-A186213120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28636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6C23F-F35C-4663-BABB-98735E1AD59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708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6752A6-1222-473E-9E60-90A7C824594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580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836206-CFFE-4F6C-BC0D-7E41DE2B25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632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AD8B26-B701-4F35-896B-34937B0669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334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3BB65-C0A7-4097-879F-BAB7843A51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7601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5E0BF-B2A2-4D11-AB65-57B03CB5B2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652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314673-AB23-4B83-B436-07B061AEC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499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9A818-1385-4409-9B40-F6379BB528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487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8D16F-FDDC-4579-A24D-8E77228986F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5774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6FE536-2844-4622-9620-0FB4C2A5F43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85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35CDE-651A-49E0-8E2D-3E0BD1DDB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03198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8081E1-66BD-4A2A-A70B-C188D5E49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6229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1D1BB-9335-48F6-B233-DCE699357E9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7401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3C1914-AE86-4F99-A2A9-E8FE24A57C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1758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045510-26BF-496B-B37F-262ACC27E0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822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7F6B-69B4-41A6-8B67-683FDA93BBE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977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C6E6E-8357-4DAF-9DAD-C07898E43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06760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92E1-4D50-4C66-A9BE-91B374D68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648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A1687-FBC8-4C94-90DE-50B33DAE3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8963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8A486-A671-416D-A591-D66BBD06A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5401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0B2D6-3317-4B2C-9D12-E3A439892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7649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60615-4902-4828-9330-3F0CE3312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1811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2828F28-DB59-435E-8625-DC9F65587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55" r:id="rId7"/>
    <p:sldLayoutId id="2147484556" r:id="rId8"/>
    <p:sldLayoutId id="2147484557" r:id="rId9"/>
    <p:sldLayoutId id="2147484558" r:id="rId10"/>
    <p:sldLayoutId id="2147484559" r:id="rId11"/>
    <p:sldLayoutId id="2147484560" r:id="rId12"/>
    <p:sldLayoutId id="2147484561" r:id="rId13"/>
    <p:sldLayoutId id="2147484562" r:id="rId14"/>
    <p:sldLayoutId id="2147484563" r:id="rId15"/>
    <p:sldLayoutId id="2147484564" r:id="rId16"/>
    <p:sldLayoutId id="2147484565" r:id="rId17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-105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-105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-105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87111E-F970-4CB1-900D-E4CF544D68A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29807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94" r:id="rId1"/>
    <p:sldLayoutId id="2147485095" r:id="rId2"/>
    <p:sldLayoutId id="2147485096" r:id="rId3"/>
    <p:sldLayoutId id="2147485097" r:id="rId4"/>
    <p:sldLayoutId id="2147485098" r:id="rId5"/>
    <p:sldLayoutId id="2147485099" r:id="rId6"/>
    <p:sldLayoutId id="2147485100" r:id="rId7"/>
    <p:sldLayoutId id="2147485101" r:id="rId8"/>
    <p:sldLayoutId id="2147485102" r:id="rId9"/>
    <p:sldLayoutId id="2147485103" r:id="rId10"/>
    <p:sldLayoutId id="2147485104" r:id="rId11"/>
    <p:sldLayoutId id="2147485105" r:id="rId12"/>
    <p:sldLayoutId id="2147485106" r:id="rId13"/>
    <p:sldLayoutId id="2147485107" r:id="rId14"/>
    <p:sldLayoutId id="2147485108" r:id="rId15"/>
    <p:sldLayoutId id="2147485109" r:id="rId16"/>
    <p:sldLayoutId id="2147485110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192" y="5686492"/>
            <a:ext cx="871696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M. Kang, J. 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Thangavelautham</a:t>
            </a:r>
            <a:endParaRPr lang="en-US" sz="1600" b="1" u="none" dirty="0">
              <a:solidFill>
                <a:srgbClr val="FFFFFF"/>
              </a:solidFill>
              <a:latin typeface="Garamond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Space and Terrestrial Robotic Exploration (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SpaceTREx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) Laboratory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Aerospace and Mechanical Engineering Department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University of Arizona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825" y="4572000"/>
            <a:ext cx="90201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u="none" dirty="0"/>
              <a:t>Laser-based Localization of Robot Swarms for Lunar Infrastructure Construction Using Control Towers</a:t>
            </a:r>
            <a:endParaRPr lang="en-US" sz="3200" b="1" u="none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6A208DE-7F02-4BB2-8724-485416C46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44463"/>
            <a:ext cx="1400175" cy="110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8387D2-AE72-413D-B34D-D2DC78678A3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98" y="128131"/>
            <a:ext cx="1400175" cy="1115410"/>
          </a:xfrm>
          <a:prstGeom prst="rect">
            <a:avLst/>
          </a:prstGeom>
        </p:spPr>
      </p:pic>
      <p:pic>
        <p:nvPicPr>
          <p:cNvPr id="20" name="Picture 19" descr="A picture containing diagram&#10;&#10;Description automatically generated">
            <a:extLst>
              <a:ext uri="{FF2B5EF4-FFF2-40B4-BE49-F238E27FC236}">
                <a16:creationId xmlns:a16="http://schemas.microsoft.com/office/drawing/2014/main" id="{9788B97C-4AC2-4BEE-9C47-1DC1E2DAA1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685" y="53965"/>
            <a:ext cx="1200430" cy="1236259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2DB358E-6B41-48D0-B773-6CDFDEDEDB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171" y="62805"/>
            <a:ext cx="1200429" cy="12289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04DF04-280A-A425-1956-B0EF44D218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" r="1987"/>
          <a:stretch/>
        </p:blipFill>
        <p:spPr>
          <a:xfrm>
            <a:off x="6324600" y="1766299"/>
            <a:ext cx="2819400" cy="2044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4D7AF9-9FF6-0AE8-F2CE-EDCD0CF8A02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718"/>
          <a:stretch/>
        </p:blipFill>
        <p:spPr>
          <a:xfrm>
            <a:off x="17842" y="1766298"/>
            <a:ext cx="2633800" cy="2044607"/>
          </a:xfrm>
          <a:prstGeom prst="rect">
            <a:avLst/>
          </a:prstGeom>
        </p:spPr>
      </p:pic>
      <p:pic>
        <p:nvPicPr>
          <p:cNvPr id="11" name="Picture 10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7F0EB5F7-9D02-AFF0-6367-2F422225FF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83" y="1764565"/>
            <a:ext cx="3634857" cy="204460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Towers: Design</a:t>
            </a:r>
          </a:p>
        </p:txBody>
      </p:sp>
      <p:pic>
        <p:nvPicPr>
          <p:cNvPr id="7" name="Picture 6" descr="A picture containing dark&#10;&#10;Description automatically generated">
            <a:extLst>
              <a:ext uri="{FF2B5EF4-FFF2-40B4-BE49-F238E27FC236}">
                <a16:creationId xmlns:a16="http://schemas.microsoft.com/office/drawing/2014/main" id="{D74664B2-9339-115B-EF3A-B0569CC2CE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2" t="8032" r="38038" b="10499"/>
          <a:stretch/>
        </p:blipFill>
        <p:spPr>
          <a:xfrm flipH="1">
            <a:off x="39749" y="1981200"/>
            <a:ext cx="985234" cy="411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381FE5-4CA2-5CF7-250E-6A6BEFB633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9" t="15681" r="38802" b="42502"/>
          <a:stretch/>
        </p:blipFill>
        <p:spPr>
          <a:xfrm>
            <a:off x="1621135" y="1958340"/>
            <a:ext cx="1981200" cy="2085355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01F70F3-F37F-03ED-CCA4-FA5AD885D62B}"/>
              </a:ext>
            </a:extLst>
          </p:cNvPr>
          <p:cNvSpPr/>
          <p:nvPr/>
        </p:nvSpPr>
        <p:spPr bwMode="auto">
          <a:xfrm>
            <a:off x="234289" y="1929567"/>
            <a:ext cx="596153" cy="533400"/>
          </a:xfrm>
          <a:prstGeom prst="rect">
            <a:avLst/>
          </a:prstGeom>
          <a:noFill/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67C8765-86BA-F7C0-3AA3-8CD1BC09C08B}"/>
              </a:ext>
            </a:extLst>
          </p:cNvPr>
          <p:cNvCxnSpPr>
            <a:cxnSpLocks/>
          </p:cNvCxnSpPr>
          <p:nvPr/>
        </p:nvCxnSpPr>
        <p:spPr bwMode="auto">
          <a:xfrm>
            <a:off x="904757" y="1929567"/>
            <a:ext cx="662327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1CE55C9-4CBC-2941-533B-80E58EBF4778}"/>
              </a:ext>
            </a:extLst>
          </p:cNvPr>
          <p:cNvCxnSpPr>
            <a:cxnSpLocks/>
          </p:cNvCxnSpPr>
          <p:nvPr/>
        </p:nvCxnSpPr>
        <p:spPr bwMode="auto">
          <a:xfrm>
            <a:off x="830442" y="2489394"/>
            <a:ext cx="722998" cy="1549206"/>
          </a:xfrm>
          <a:prstGeom prst="straightConnector1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22A7A23-D949-7634-97E6-7E4FB8F42AA0}"/>
              </a:ext>
            </a:extLst>
          </p:cNvPr>
          <p:cNvSpPr txBox="1"/>
          <p:nvPr/>
        </p:nvSpPr>
        <p:spPr>
          <a:xfrm>
            <a:off x="4556185" y="2030551"/>
            <a:ext cx="4086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>
                <a:solidFill>
                  <a:schemeClr val="bg2"/>
                </a:solidFill>
              </a:rPr>
              <a:t>Directional laser for communications, ranging, seismology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3DE872-487B-910D-EC0F-34E582F1FC44}"/>
              </a:ext>
            </a:extLst>
          </p:cNvPr>
          <p:cNvSpPr txBox="1"/>
          <p:nvPr/>
        </p:nvSpPr>
        <p:spPr>
          <a:xfrm>
            <a:off x="4556185" y="320802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>
                <a:solidFill>
                  <a:schemeClr val="bg2"/>
                </a:solidFill>
              </a:rPr>
              <a:t>Solar panels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A77B88-94F6-B65A-882D-C08E6CF990DC}"/>
              </a:ext>
            </a:extLst>
          </p:cNvPr>
          <p:cNvSpPr txBox="1"/>
          <p:nvPr/>
        </p:nvSpPr>
        <p:spPr>
          <a:xfrm>
            <a:off x="4556185" y="3905741"/>
            <a:ext cx="4086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>
                <a:solidFill>
                  <a:schemeClr val="bg2"/>
                </a:solidFill>
              </a:rPr>
              <a:t>Rotating laser for lighthouse localization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C2EA93-6418-A795-7C9F-D31E1DEF1056}"/>
              </a:ext>
            </a:extLst>
          </p:cNvPr>
          <p:cNvSpPr txBox="1"/>
          <p:nvPr/>
        </p:nvSpPr>
        <p:spPr>
          <a:xfrm>
            <a:off x="4556185" y="4821340"/>
            <a:ext cx="4086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>
                <a:solidFill>
                  <a:schemeClr val="bg2"/>
                </a:solidFill>
              </a:rPr>
              <a:t>Self-deploying telescoping boom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AD04EE9-9B6C-0821-8D71-FC1EAA61806E}"/>
              </a:ext>
            </a:extLst>
          </p:cNvPr>
          <p:cNvCxnSpPr/>
          <p:nvPr/>
        </p:nvCxnSpPr>
        <p:spPr bwMode="auto">
          <a:xfrm>
            <a:off x="650984" y="5074920"/>
            <a:ext cx="3948074" cy="0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22B8BF4-0760-6C7D-420C-B6FA748A11EC}"/>
              </a:ext>
            </a:extLst>
          </p:cNvPr>
          <p:cNvCxnSpPr/>
          <p:nvPr/>
        </p:nvCxnSpPr>
        <p:spPr bwMode="auto">
          <a:xfrm>
            <a:off x="2773680" y="2255520"/>
            <a:ext cx="1841805" cy="0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8859F9E5-3AD5-1B2F-D85C-9914F14A6D9E}"/>
              </a:ext>
            </a:extLst>
          </p:cNvPr>
          <p:cNvCxnSpPr>
            <a:cxnSpLocks/>
          </p:cNvCxnSpPr>
          <p:nvPr/>
        </p:nvCxnSpPr>
        <p:spPr bwMode="auto">
          <a:xfrm>
            <a:off x="3048000" y="2884662"/>
            <a:ext cx="1546860" cy="550381"/>
          </a:xfrm>
          <a:prstGeom prst="bentConnector3">
            <a:avLst>
              <a:gd name="adj1" fmla="val 65271"/>
            </a:avLst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003172B3-74BF-BD54-21CA-119BE5CAEAE8}"/>
              </a:ext>
            </a:extLst>
          </p:cNvPr>
          <p:cNvCxnSpPr>
            <a:cxnSpLocks/>
          </p:cNvCxnSpPr>
          <p:nvPr/>
        </p:nvCxnSpPr>
        <p:spPr bwMode="auto">
          <a:xfrm>
            <a:off x="2877837" y="3225217"/>
            <a:ext cx="1694163" cy="918761"/>
          </a:xfrm>
          <a:prstGeom prst="bentConnector3">
            <a:avLst>
              <a:gd name="adj1" fmla="val 47751"/>
            </a:avLst>
          </a:prstGeom>
          <a:ln w="28575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878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Localization: Concept of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8"/>
            <a:ext cx="8382000" cy="1788431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5EEF1956-ADDF-777A-4C84-79B84D216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600200"/>
            <a:ext cx="9144000" cy="514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05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lanet in space&#10;&#10;Description automatically generated with low confidence">
            <a:extLst>
              <a:ext uri="{FF2B5EF4-FFF2-40B4-BE49-F238E27FC236}">
                <a16:creationId xmlns:a16="http://schemas.microsoft.com/office/drawing/2014/main" id="{DD93E1C6-851D-0608-3D1C-23BE5D079C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81" t="48724"/>
          <a:stretch/>
        </p:blipFill>
        <p:spPr>
          <a:xfrm>
            <a:off x="2057399" y="4038600"/>
            <a:ext cx="5187462" cy="25611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Localization: Planned Simulation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8"/>
            <a:ext cx="8382000" cy="2183589"/>
          </a:xfrm>
        </p:spPr>
        <p:txBody>
          <a:bodyPr/>
          <a:lstStyle/>
          <a:p>
            <a:r>
              <a:rPr lang="en-US" dirty="0"/>
              <a:t>Simulation environment</a:t>
            </a:r>
          </a:p>
          <a:p>
            <a:pPr lvl="1"/>
            <a:r>
              <a:rPr lang="en-US" dirty="0"/>
              <a:t>Assume rover moves in 500m × 500m space </a:t>
            </a:r>
          </a:p>
          <a:p>
            <a:pPr lvl="2"/>
            <a:r>
              <a:rPr lang="en-US" dirty="0"/>
              <a:t>Based on lunar base design</a:t>
            </a:r>
          </a:p>
          <a:p>
            <a:pPr lvl="1"/>
            <a:r>
              <a:rPr lang="en-US" dirty="0"/>
              <a:t>Monte-Carlo simulation (</a:t>
            </a:r>
            <a:r>
              <a:rPr lang="el-GR" dirty="0"/>
              <a:t>σ</a:t>
            </a:r>
            <a:r>
              <a:rPr lang="en-US" dirty="0"/>
              <a:t>=0.02˚) (Linga, 2007)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 picture containing dark&#10;&#10;Description automatically generated">
            <a:extLst>
              <a:ext uri="{FF2B5EF4-FFF2-40B4-BE49-F238E27FC236}">
                <a16:creationId xmlns:a16="http://schemas.microsoft.com/office/drawing/2014/main" id="{38E0FFC3-B895-C44E-4555-8ABF4E4D6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2" t="8032" r="38038" b="10499"/>
          <a:stretch/>
        </p:blipFill>
        <p:spPr>
          <a:xfrm>
            <a:off x="6764789" y="5630598"/>
            <a:ext cx="223774" cy="934584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DF454EE0-9C8C-397B-3E97-65F43EEE92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2" t="8032" r="38038" b="10499"/>
          <a:stretch/>
        </p:blipFill>
        <p:spPr>
          <a:xfrm>
            <a:off x="2031958" y="5645307"/>
            <a:ext cx="223774" cy="934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3A491F-ABCF-D687-AA3F-9116D26F3B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7" t="28050" r="21283" b="7435"/>
          <a:stretch/>
        </p:blipFill>
        <p:spPr>
          <a:xfrm>
            <a:off x="2941475" y="5136514"/>
            <a:ext cx="604400" cy="5784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7066E9-7EA7-EA04-8B85-BDC66E94FF02}"/>
              </a:ext>
            </a:extLst>
          </p:cNvPr>
          <p:cNvCxnSpPr>
            <a:cxnSpLocks/>
          </p:cNvCxnSpPr>
          <p:nvPr/>
        </p:nvCxnSpPr>
        <p:spPr bwMode="auto">
          <a:xfrm>
            <a:off x="2267324" y="6503619"/>
            <a:ext cx="4609352" cy="0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AB8D983-2DA7-5863-2D03-B0B6955C427B}"/>
              </a:ext>
            </a:extLst>
          </p:cNvPr>
          <p:cNvSpPr txBox="1"/>
          <p:nvPr/>
        </p:nvSpPr>
        <p:spPr>
          <a:xfrm>
            <a:off x="3858858" y="6594770"/>
            <a:ext cx="766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500m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029CCA-EA77-D0CB-7E45-06FF573B3C3A}"/>
              </a:ext>
            </a:extLst>
          </p:cNvPr>
          <p:cNvSpPr txBox="1"/>
          <p:nvPr/>
        </p:nvSpPr>
        <p:spPr>
          <a:xfrm>
            <a:off x="1697209" y="5884645"/>
            <a:ext cx="766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20m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4F362F-1AD9-4EED-F75B-5CAC3CCCCC71}"/>
              </a:ext>
            </a:extLst>
          </p:cNvPr>
          <p:cNvSpPr txBox="1"/>
          <p:nvPr/>
        </p:nvSpPr>
        <p:spPr>
          <a:xfrm>
            <a:off x="6886889" y="5884645"/>
            <a:ext cx="766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20m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7F2268-F4BF-9D57-8F44-FC029EB5AEEA}"/>
              </a:ext>
            </a:extLst>
          </p:cNvPr>
          <p:cNvCxnSpPr>
            <a:cxnSpLocks/>
            <a:endCxn id="5" idx="0"/>
          </p:cNvCxnSpPr>
          <p:nvPr/>
        </p:nvCxnSpPr>
        <p:spPr bwMode="auto">
          <a:xfrm flipH="1">
            <a:off x="2143845" y="5364588"/>
            <a:ext cx="987415" cy="280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66B532-97CA-7BB9-F7B6-7E2764C8E8D1}"/>
              </a:ext>
            </a:extLst>
          </p:cNvPr>
          <p:cNvCxnSpPr>
            <a:cxnSpLocks/>
            <a:endCxn id="4" idx="0"/>
          </p:cNvCxnSpPr>
          <p:nvPr/>
        </p:nvCxnSpPr>
        <p:spPr bwMode="auto">
          <a:xfrm>
            <a:off x="3217706" y="5364588"/>
            <a:ext cx="3658970" cy="2660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05681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DFF8A-63BD-D9D3-0B6A-793785C5A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6C3D82-9692-2442-3617-025CE53DB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 towers on the lunar surface with lasers can:</a:t>
            </a:r>
          </a:p>
          <a:p>
            <a:pPr lvl="1"/>
            <a:r>
              <a:rPr lang="en-US" dirty="0"/>
              <a:t>Provide support for Positioning, Navigation, Time (PNT) on the moon</a:t>
            </a:r>
          </a:p>
          <a:p>
            <a:pPr lvl="1"/>
            <a:r>
              <a:rPr lang="en-US" dirty="0"/>
              <a:t>Relay communications to lunar satellites and the earth</a:t>
            </a:r>
          </a:p>
          <a:p>
            <a:pPr lvl="1"/>
            <a:r>
              <a:rPr lang="en-US" dirty="0"/>
              <a:t>Transmit power to lunar rovers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15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DFF8A-63BD-D9D3-0B6A-793785C5A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6C3D82-9692-2442-3617-025CE53DB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laser-based localization using hardware</a:t>
            </a:r>
          </a:p>
          <a:p>
            <a:pPr lvl="1"/>
            <a:r>
              <a:rPr lang="en-US" dirty="0"/>
              <a:t>Use COTS lighthouse localization solutions (HTC </a:t>
            </a:r>
            <a:r>
              <a:rPr lang="en-US" dirty="0" err="1"/>
              <a:t>Vive</a:t>
            </a:r>
            <a:r>
              <a:rPr lang="en-US" dirty="0"/>
              <a:t>)</a:t>
            </a:r>
          </a:p>
          <a:p>
            <a:r>
              <a:rPr lang="en-US" dirty="0"/>
              <a:t>Examine other uses for tower mounted lasers:</a:t>
            </a:r>
          </a:p>
          <a:p>
            <a:pPr lvl="1"/>
            <a:r>
              <a:rPr lang="en-US" dirty="0"/>
              <a:t>Communications</a:t>
            </a:r>
          </a:p>
          <a:p>
            <a:pPr lvl="1"/>
            <a:r>
              <a:rPr lang="en-US" dirty="0"/>
              <a:t>Power beaming</a:t>
            </a:r>
          </a:p>
          <a:p>
            <a:pPr lvl="1"/>
            <a:r>
              <a:rPr lang="en-US" dirty="0"/>
              <a:t>SLR</a:t>
            </a:r>
          </a:p>
          <a:p>
            <a:pPr lvl="1"/>
            <a:r>
              <a:rPr lang="en-US" dirty="0"/>
              <a:t>Science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35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FDAA-94D9-46EA-9FCA-33FBAE2AB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62019"/>
            <a:ext cx="8382000" cy="715057"/>
          </a:xfrm>
        </p:spPr>
        <p:txBody>
          <a:bodyPr/>
          <a:lstStyle/>
          <a:p>
            <a:r>
              <a:rPr lang="en-US" sz="7200" dirty="0"/>
              <a:t>Thank You!</a:t>
            </a:r>
            <a:br>
              <a:rPr lang="en-US" sz="7200" dirty="0"/>
            </a:br>
            <a:r>
              <a:rPr lang="en-US" sz="7200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404568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8"/>
            <a:ext cx="8382000" cy="5522232"/>
          </a:xfrm>
        </p:spPr>
        <p:txBody>
          <a:bodyPr/>
          <a:lstStyle/>
          <a:p>
            <a:pPr marL="0" indent="0">
              <a:buNone/>
            </a:pP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[1] A. </a:t>
            </a:r>
            <a:r>
              <a:rPr lang="en-US" sz="1600" b="0" dirty="0" err="1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Grenier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al., “Positioning and Velocity Performance Levels for a Lunar Lander using a Dedicated Lunar Communication and Navigation System,” NAVIGATION, no. 2, p. 69, 2022, </a:t>
            </a:r>
            <a:r>
              <a:rPr lang="en-US" sz="1600" b="0" dirty="0" err="1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10.33012/navi.513.</a:t>
            </a:r>
          </a:p>
          <a:p>
            <a:pPr marL="0" indent="0">
              <a:buNone/>
            </a:pP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R. </a:t>
            </a:r>
            <a:r>
              <a:rPr lang="en-US" sz="1600" b="0" dirty="0" err="1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Johanson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1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al.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“What could we do with a 20-meter tower on the Lunar South Pole? Applications of the Multifunctional Expandable Lunar Lite &amp; Tall Tower (MELLTT),” 2020, </a:t>
            </a:r>
            <a:r>
              <a:rPr lang="en-US" sz="1600" b="0" dirty="0" err="1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1600" b="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10.2514/6.2020-4108.</a:t>
            </a:r>
          </a:p>
          <a:p>
            <a:pPr marL="0" indent="0">
              <a:buNone/>
            </a:pPr>
            <a:r>
              <a:rPr lang="en-US" sz="1600" b="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[3] </a:t>
            </a:r>
            <a:r>
              <a:rPr lang="en-US" sz="1600" b="0" dirty="0">
                <a:latin typeface="Garamond" panose="02020404030301010803" pitchFamily="18" charset="0"/>
                <a:cs typeface="Times New Roman" panose="02020603050405020304" pitchFamily="18" charset="0"/>
              </a:rPr>
              <a:t>C. Amy et al., “Autonomously deployable tower infrastructure for exploration and communication in lunar permanently shadowed regions,” Accelerating Space Commerce, Exploration, and New Discovery Conference, ASCEND 2020, 2020, </a:t>
            </a:r>
            <a:r>
              <a:rPr lang="en-US" sz="1600" b="0" dirty="0" err="1">
                <a:latin typeface="Garamond" panose="02020404030301010803" pitchFamily="18" charset="0"/>
                <a:cs typeface="Times New Roman" panose="02020603050405020304" pitchFamily="18" charset="0"/>
              </a:rPr>
              <a:t>doi</a:t>
            </a:r>
            <a:r>
              <a:rPr lang="en-US" sz="1600" b="0" dirty="0">
                <a:latin typeface="Garamond" panose="02020404030301010803" pitchFamily="18" charset="0"/>
                <a:cs typeface="Times New Roman" panose="02020603050405020304" pitchFamily="18" charset="0"/>
              </a:rPr>
              <a:t>: 10.2514/6.2020-4109.</a:t>
            </a:r>
          </a:p>
          <a:p>
            <a:pPr marL="0" indent="0">
              <a:buNone/>
            </a:pPr>
            <a:r>
              <a:rPr lang="en-US" sz="1600" b="0" dirty="0">
                <a:ea typeface="Times New Roman" panose="02020603050405020304" pitchFamily="18" charset="0"/>
                <a:cs typeface="Times New Roman" panose="02020603050405020304" pitchFamily="18" charset="0"/>
              </a:rPr>
              <a:t>[4] </a:t>
            </a: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H. Kalita, L. Dean Vance, V. Reddy, and J. </a:t>
            </a:r>
            <a:r>
              <a:rPr lang="en-US" sz="1600" b="0" kern="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Thangavelautham</a:t>
            </a: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“USE OF LASER BEAMS TO CONFIGURE AND COMMAND SPACECRAFT SWARMS,” </a:t>
            </a:r>
            <a:endParaRPr lang="en-US" sz="1600" b="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[5] M. Du, G. </a:t>
            </a:r>
            <a:r>
              <a:rPr lang="en-US" sz="1600" b="0" kern="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Gargioni</a:t>
            </a: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M. A. Peterson, J. Black, and D. Doyle, “IR based local tracking system Assessment for planetary exploration missions,” in </a:t>
            </a:r>
            <a:r>
              <a:rPr lang="en-US" sz="1600" b="0" i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ASCEND 2020</a:t>
            </a: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2020. </a:t>
            </a:r>
            <a:r>
              <a:rPr lang="en-US" sz="1600" b="0" kern="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1600" b="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10.2514/6.2020-4024.</a:t>
            </a:r>
          </a:p>
          <a:p>
            <a:pPr marL="0" indent="0">
              <a:buNone/>
            </a:pPr>
            <a:r>
              <a:rPr lang="en-US" sz="1600" b="0" dirty="0">
                <a:cs typeface="Times New Roman" panose="02020603050405020304" pitchFamily="18" charset="0"/>
              </a:rPr>
              <a:t>[6] S. Linga, “A novel positioning system for accurate tracking in indoor environments,” 2007, Accessed: Apr. 25, 2023. [Online]. Available: https://dspace.mit.edu/handle/1721.1/40530</a:t>
            </a:r>
          </a:p>
          <a:p>
            <a:pPr marL="0" indent="0">
              <a:buNone/>
            </a:pPr>
            <a:endParaRPr lang="en-US" sz="1800" b="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b="0" dirty="0">
              <a:effectLst/>
              <a:latin typeface="Garamond" panose="02020404030301010803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098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7"/>
          <p:cNvSpPr>
            <a:spLocks noChangeArrowheads="1"/>
          </p:cNvSpPr>
          <p:nvPr/>
        </p:nvSpPr>
        <p:spPr bwMode="auto">
          <a:xfrm>
            <a:off x="0" y="0"/>
            <a:ext cx="9144000" cy="68945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6162675" y="2112963"/>
            <a:ext cx="2981325" cy="24257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DADFD2-82FC-46F7-A740-095D67C8C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50A663-72D6-4098-9AB1-8BD370636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135778"/>
            <a:ext cx="8522677" cy="546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43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047490"/>
            <a:ext cx="8382000" cy="714375"/>
          </a:xfrm>
        </p:spPr>
        <p:txBody>
          <a:bodyPr/>
          <a:lstStyle/>
          <a:p>
            <a:r>
              <a:rPr lang="en-US" altLang="en-US" dirty="0"/>
              <a:t>Outline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30039" y="1826842"/>
            <a:ext cx="8610599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343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496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8650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5802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Introduction and Motivation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Challenges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Previous Work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Objectives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Control Towers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Localization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Conclusion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r>
              <a:rPr lang="en-US" sz="2400" u="none" kern="0" dirty="0"/>
              <a:t>Future work</a:t>
            </a:r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endParaRPr lang="en-US" sz="2400" u="none" kern="0" dirty="0"/>
          </a:p>
          <a:p>
            <a:pPr marL="457200" indent="-457200">
              <a:buSzPct val="75000"/>
              <a:buFont typeface="+mj-lt"/>
              <a:buAutoNum type="arabicPeriod"/>
              <a:defRPr/>
            </a:pPr>
            <a:endParaRPr lang="en-US" sz="2400" u="none" kern="0" dirty="0"/>
          </a:p>
        </p:txBody>
      </p:sp>
    </p:spTree>
    <p:extLst>
      <p:ext uri="{BB962C8B-B14F-4D97-AF65-F5344CB8AC3E}">
        <p14:creationId xmlns:p14="http://schemas.microsoft.com/office/powerpoint/2010/main" val="3080089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047490"/>
            <a:ext cx="8382000" cy="714375"/>
          </a:xfrm>
        </p:spPr>
        <p:txBody>
          <a:bodyPr/>
          <a:lstStyle/>
          <a:p>
            <a:r>
              <a:rPr lang="en-US" altLang="en-US" dirty="0"/>
              <a:t>Introduction and Motivation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30039" y="1826842"/>
            <a:ext cx="8610599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343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496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8650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5802" indent="-228576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865" indent="-342865">
              <a:defRPr/>
            </a:pPr>
            <a:r>
              <a:rPr lang="en-US" sz="2400" u="none" kern="0" dirty="0"/>
              <a:t>The Artemis initiative will restart human lunar exploration</a:t>
            </a:r>
          </a:p>
          <a:p>
            <a:pPr marL="342865" indent="-342865">
              <a:defRPr/>
            </a:pPr>
            <a:r>
              <a:rPr lang="en-US" sz="2400" u="none" kern="0" dirty="0"/>
              <a:t>A lunar base may lead to semi-permanent settlement</a:t>
            </a:r>
          </a:p>
          <a:p>
            <a:pPr marL="742915" lvl="1" indent="-342865">
              <a:defRPr/>
            </a:pPr>
            <a:r>
              <a:rPr lang="en-US" sz="2400" u="none" kern="0" dirty="0"/>
              <a:t>Craters on South Pole are possible locations for water</a:t>
            </a:r>
          </a:p>
          <a:p>
            <a:pPr marL="342865" indent="-342865">
              <a:defRPr/>
            </a:pPr>
            <a:r>
              <a:rPr lang="en-US" sz="2400" u="none" kern="0" dirty="0"/>
              <a:t>Robot swarms may help initial infrastructure construction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E5F569-3310-9270-66BA-026AF4C05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263" y="3584678"/>
            <a:ext cx="5772150" cy="28923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E3C2E5-2654-2533-251A-D0FD3626BDB9}"/>
              </a:ext>
            </a:extLst>
          </p:cNvPr>
          <p:cNvSpPr txBox="1"/>
          <p:nvPr/>
        </p:nvSpPr>
        <p:spPr>
          <a:xfrm>
            <a:off x="1649262" y="6461760"/>
            <a:ext cx="5970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NASA’s Artemis Base Camp Concept (NASA, 2020)</a:t>
            </a:r>
          </a:p>
        </p:txBody>
      </p:sp>
    </p:spTree>
    <p:extLst>
      <p:ext uri="{BB962C8B-B14F-4D97-AF65-F5344CB8AC3E}">
        <p14:creationId xmlns:p14="http://schemas.microsoft.com/office/powerpoint/2010/main" val="2030685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2626631"/>
          </a:xfrm>
        </p:spPr>
        <p:txBody>
          <a:bodyPr/>
          <a:lstStyle/>
          <a:p>
            <a:r>
              <a:rPr lang="en-US" dirty="0"/>
              <a:t>Initially, support infrastructure for robots is limited</a:t>
            </a:r>
          </a:p>
          <a:p>
            <a:r>
              <a:rPr lang="en-US" dirty="0"/>
              <a:t>Required infrastructure: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D5F0E1-FC4A-111D-2E7A-BB482DE03469}"/>
              </a:ext>
            </a:extLst>
          </p:cNvPr>
          <p:cNvSpPr txBox="1">
            <a:spLocks/>
          </p:cNvSpPr>
          <p:nvPr/>
        </p:nvSpPr>
        <p:spPr bwMode="auto">
          <a:xfrm>
            <a:off x="457200" y="2971800"/>
            <a:ext cx="4343400" cy="262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lvl="1"/>
            <a:r>
              <a:rPr lang="en-US" u="none" kern="0" dirty="0"/>
              <a:t>Communications</a:t>
            </a:r>
          </a:p>
          <a:p>
            <a:pPr lvl="1"/>
            <a:r>
              <a:rPr lang="en-US" u="none" kern="0" dirty="0"/>
              <a:t>Navigation</a:t>
            </a:r>
          </a:p>
          <a:p>
            <a:pPr lvl="1"/>
            <a:r>
              <a:rPr lang="en-US" u="none" kern="0" dirty="0"/>
              <a:t>Power transmission for PSRs (Permanently Shadowed Regions)</a:t>
            </a:r>
          </a:p>
          <a:p>
            <a:endParaRPr lang="en-US" u="none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C4786B-83B6-FD9A-86BE-63212DD8FF2B}"/>
              </a:ext>
            </a:extLst>
          </p:cNvPr>
          <p:cNvSpPr txBox="1"/>
          <p:nvPr/>
        </p:nvSpPr>
        <p:spPr>
          <a:xfrm>
            <a:off x="4372843" y="5578656"/>
            <a:ext cx="52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NASA’s Lunar Surface Communication and Navigation Concept (NASA, 2021)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7FFD89-87D0-BC50-DDE8-230F04392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943" y="3243444"/>
            <a:ext cx="3987250" cy="233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0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379231"/>
          </a:xfrm>
        </p:spPr>
        <p:txBody>
          <a:bodyPr/>
          <a:lstStyle/>
          <a:p>
            <a:r>
              <a:rPr lang="en-US" dirty="0"/>
              <a:t>Precise positioning is required for multiple rovers to cooperate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3C0F4F-055B-DDCC-7B46-942F74A2B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854" y="4309048"/>
            <a:ext cx="2811746" cy="1662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BECDDA-AF81-3A34-3A75-683B31B9010F}"/>
              </a:ext>
            </a:extLst>
          </p:cNvPr>
          <p:cNvSpPr txBox="1"/>
          <p:nvPr/>
        </p:nvSpPr>
        <p:spPr>
          <a:xfrm>
            <a:off x="914400" y="6181079"/>
            <a:ext cx="7315200" cy="461665"/>
          </a:xfrm>
          <a:prstGeom prst="rect">
            <a:avLst/>
          </a:prstGeom>
          <a:noFill/>
          <a:ln w="381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none" dirty="0">
                <a:solidFill>
                  <a:schemeClr val="bg2"/>
                </a:solidFill>
              </a:rPr>
              <a:t>Use control towers with lasers to support robot operations!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80C501-3F6E-6EDB-9244-EEAF72FA3019}"/>
              </a:ext>
            </a:extLst>
          </p:cNvPr>
          <p:cNvSpPr txBox="1">
            <a:spLocks/>
          </p:cNvSpPr>
          <p:nvPr/>
        </p:nvSpPr>
        <p:spPr bwMode="auto">
          <a:xfrm>
            <a:off x="457200" y="2743201"/>
            <a:ext cx="86106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en-US" u="none" kern="0" dirty="0"/>
              <a:t>Lunar Navigation Satellite System (LNSS) may take time to reach sufficient accuracy</a:t>
            </a:r>
          </a:p>
          <a:p>
            <a:pPr lvl="1"/>
            <a:r>
              <a:rPr lang="en-US" u="none" kern="0" dirty="0"/>
              <a:t> Accuracy limited by orbit determination, clock error, (~10m) (A. </a:t>
            </a:r>
            <a:r>
              <a:rPr lang="en-US" u="none" kern="0" dirty="0" err="1"/>
              <a:t>Grenier</a:t>
            </a:r>
            <a:r>
              <a:rPr lang="en-US" u="none" kern="0" dirty="0"/>
              <a:t>, 2022)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031BEA-8AAB-C4DE-7795-28140685BB8C}"/>
              </a:ext>
            </a:extLst>
          </p:cNvPr>
          <p:cNvSpPr txBox="1"/>
          <p:nvPr/>
        </p:nvSpPr>
        <p:spPr>
          <a:xfrm>
            <a:off x="5715000" y="5904080"/>
            <a:ext cx="52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>
                <a:solidFill>
                  <a:schemeClr val="bg2"/>
                </a:solidFill>
              </a:rPr>
              <a:t>ESA’s lunar satellite navigation concept (ESA, 2023)</a:t>
            </a:r>
          </a:p>
        </p:txBody>
      </p:sp>
    </p:spTree>
    <p:extLst>
      <p:ext uri="{BB962C8B-B14F-4D97-AF65-F5344CB8AC3E}">
        <p14:creationId xmlns:p14="http://schemas.microsoft.com/office/powerpoint/2010/main" val="42247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8"/>
            <a:ext cx="8382000" cy="4379231"/>
          </a:xfrm>
        </p:spPr>
        <p:txBody>
          <a:bodyPr/>
          <a:lstStyle/>
          <a:p>
            <a:r>
              <a:rPr lang="en-US" dirty="0"/>
              <a:t>Towers for supporting lunar operations (</a:t>
            </a:r>
            <a:r>
              <a:rPr lang="en-US" dirty="0" err="1"/>
              <a:t>Johanson</a:t>
            </a:r>
            <a:r>
              <a:rPr lang="en-US" dirty="0"/>
              <a:t> </a:t>
            </a:r>
            <a:r>
              <a:rPr lang="en-US" i="1" dirty="0"/>
              <a:t>et al</a:t>
            </a:r>
            <a:r>
              <a:rPr lang="en-US" dirty="0"/>
              <a:t>, 2020), (Amy </a:t>
            </a:r>
            <a:r>
              <a:rPr lang="en-US" i="1" dirty="0"/>
              <a:t>et al</a:t>
            </a:r>
            <a:r>
              <a:rPr lang="en-US" dirty="0"/>
              <a:t>, 2020) </a:t>
            </a:r>
          </a:p>
          <a:p>
            <a:pPr lvl="1"/>
            <a:r>
              <a:rPr lang="en-US" dirty="0"/>
              <a:t>Proposed deployable towers for communications, navigation, power beaming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60CAB4-3B4F-66CF-06C0-B28BC1242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639" y="4082255"/>
            <a:ext cx="4055561" cy="2286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43B011-FEEA-0275-96B0-12B6F397B620}"/>
              </a:ext>
            </a:extLst>
          </p:cNvPr>
          <p:cNvSpPr txBox="1"/>
          <p:nvPr/>
        </p:nvSpPr>
        <p:spPr>
          <a:xfrm>
            <a:off x="6096000" y="641191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0" u="none" dirty="0" err="1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Johanson</a:t>
            </a:r>
            <a:r>
              <a:rPr lang="en-US" sz="18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al, </a:t>
            </a:r>
            <a:r>
              <a:rPr lang="en-US" sz="18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2020)</a:t>
            </a:r>
            <a:endParaRPr lang="en-US" sz="1800" u="none" dirty="0">
              <a:solidFill>
                <a:schemeClr val="bg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DDE753-0839-41E3-C147-3CC170A34B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219"/>
          <a:stretch/>
        </p:blipFill>
        <p:spPr>
          <a:xfrm>
            <a:off x="197352" y="3962400"/>
            <a:ext cx="4586287" cy="26067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334E6D-909D-3680-0CC3-1A5ABEF3AE94}"/>
              </a:ext>
            </a:extLst>
          </p:cNvPr>
          <p:cNvSpPr txBox="1"/>
          <p:nvPr/>
        </p:nvSpPr>
        <p:spPr>
          <a:xfrm>
            <a:off x="1752600" y="64728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(Amy </a:t>
            </a:r>
            <a:r>
              <a:rPr lang="en-US" sz="18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al, </a:t>
            </a:r>
            <a:r>
              <a:rPr lang="en-US" sz="18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2020)</a:t>
            </a:r>
            <a:endParaRPr lang="en-US" sz="1800" u="none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5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45368"/>
            <a:ext cx="6284328" cy="4379231"/>
          </a:xfrm>
        </p:spPr>
        <p:txBody>
          <a:bodyPr/>
          <a:lstStyle/>
          <a:p>
            <a:r>
              <a:rPr lang="en-US" dirty="0"/>
              <a:t>Laser communications using solar panels (Kalita, 2019)</a:t>
            </a:r>
          </a:p>
          <a:p>
            <a:pPr lvl="1"/>
            <a:r>
              <a:rPr lang="en-US" dirty="0"/>
              <a:t>Uses solar array as photosensor for satellite laser communications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F72018-2F3A-EF52-3231-724D0D7A8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681372"/>
            <a:ext cx="2209800" cy="6460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59FDCB-ABD3-0CDC-D968-2D7643368CFF}"/>
              </a:ext>
            </a:extLst>
          </p:cNvPr>
          <p:cNvSpPr txBox="1"/>
          <p:nvPr/>
        </p:nvSpPr>
        <p:spPr>
          <a:xfrm>
            <a:off x="6931325" y="4853589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(Kalita</a:t>
            </a:r>
            <a:r>
              <a:rPr lang="en-US" sz="12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sz="12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200" u="none" dirty="0">
              <a:solidFill>
                <a:schemeClr val="bg2"/>
              </a:solidFill>
            </a:endParaRPr>
          </a:p>
        </p:txBody>
      </p:sp>
      <p:pic>
        <p:nvPicPr>
          <p:cNvPr id="6" name="5_laser_gesture_video">
            <a:hlinkClick r:id="" action="ppaction://media"/>
            <a:extLst>
              <a:ext uri="{FF2B5EF4-FFF2-40B4-BE49-F238E27FC236}">
                <a16:creationId xmlns:a16="http://schemas.microsoft.com/office/drawing/2014/main" id="{7FD81191-E8D3-2249-A02C-7BE53BACEA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6749148" y="2344967"/>
            <a:ext cx="1864728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4F7EEB-596A-AAF5-4318-BC55CF2D2264}"/>
              </a:ext>
            </a:extLst>
          </p:cNvPr>
          <p:cNvSpPr txBox="1">
            <a:spLocks/>
          </p:cNvSpPr>
          <p:nvPr/>
        </p:nvSpPr>
        <p:spPr bwMode="auto">
          <a:xfrm>
            <a:off x="452445" y="3657600"/>
            <a:ext cx="6481755" cy="437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800" b="1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50000"/>
              <a:buFont typeface="Wingdings" pitchFamily="2" charset="2"/>
              <a:buChar char="n"/>
              <a:defRPr sz="2800" b="1">
                <a:solidFill>
                  <a:schemeClr val="bg2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45000"/>
              <a:buFont typeface="Wingdings" pitchFamily="2" charset="2"/>
              <a:buChar char="n"/>
              <a:defRPr sz="2400" b="1">
                <a:solidFill>
                  <a:schemeClr val="bg2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bg2"/>
                </a:solidFill>
                <a:effectLst/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r>
              <a:rPr lang="en-US" u="none" kern="0" dirty="0"/>
              <a:t>Laser lighthouse localization for space missions (Du, 2020)</a:t>
            </a:r>
          </a:p>
          <a:p>
            <a:pPr lvl="1"/>
            <a:r>
              <a:rPr lang="en-US" u="none" kern="0" dirty="0"/>
              <a:t>Proposed laser lighthouses for navigation on other planets (mm level accuracy at short range)</a:t>
            </a:r>
          </a:p>
          <a:p>
            <a:pPr marL="0" indent="0">
              <a:buFont typeface="Wingdings" pitchFamily="2" charset="2"/>
              <a:buNone/>
            </a:pPr>
            <a:endParaRPr lang="en-US" u="none" kern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3E8EC6-4B26-4304-340B-17971F4B4547}"/>
              </a:ext>
            </a:extLst>
          </p:cNvPr>
          <p:cNvSpPr txBox="1"/>
          <p:nvPr/>
        </p:nvSpPr>
        <p:spPr>
          <a:xfrm>
            <a:off x="6217920" y="6511127"/>
            <a:ext cx="277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(Du</a:t>
            </a:r>
            <a:r>
              <a:rPr lang="en-US" sz="12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b="0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sz="1200" b="0" i="1" u="none" dirty="0">
                <a:solidFill>
                  <a:schemeClr val="bg2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200" u="none" dirty="0">
              <a:solidFill>
                <a:schemeClr val="bg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19F963-AEFE-DA88-B154-B567F39F5A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400" y="5222921"/>
            <a:ext cx="2209070" cy="133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u="none" dirty="0">
                <a:solidFill>
                  <a:schemeClr val="bg2"/>
                </a:solidFill>
              </a:rPr>
              <a:t>Erect control towers with mounted lasers for:</a:t>
            </a:r>
          </a:p>
          <a:p>
            <a:pPr lvl="1"/>
            <a:r>
              <a:rPr lang="en-US" sz="2400" dirty="0">
                <a:latin typeface="Garamond" pitchFamily="18" charset="0"/>
              </a:rPr>
              <a:t>Navigation</a:t>
            </a:r>
          </a:p>
          <a:p>
            <a:pPr lvl="1"/>
            <a:r>
              <a:rPr lang="en-US" sz="2400" dirty="0">
                <a:latin typeface="Garamond" pitchFamily="18" charset="0"/>
              </a:rPr>
              <a:t>Communication</a:t>
            </a:r>
          </a:p>
          <a:p>
            <a:pPr lvl="1"/>
            <a:r>
              <a:rPr lang="en-US" sz="2400" dirty="0">
                <a:latin typeface="Garamond" pitchFamily="18" charset="0"/>
              </a:rPr>
              <a:t>Power transmission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Garamond" pitchFamily="18" charset="0"/>
              </a:rPr>
              <a:t>Localize robots with lasers using solar panels as sensors</a:t>
            </a:r>
          </a:p>
          <a:p>
            <a:pPr lvl="1"/>
            <a:endParaRPr lang="en-US" sz="24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716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Towers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Garamond" pitchFamily="18" charset="0"/>
              </a:rPr>
              <a:t>Uses of towers</a:t>
            </a:r>
          </a:p>
          <a:p>
            <a:pPr lvl="1"/>
            <a:r>
              <a:rPr lang="en-US" dirty="0">
                <a:latin typeface="Garamond" pitchFamily="18" charset="0"/>
              </a:rPr>
              <a:t>Can generate power with unobstructed solar cells</a:t>
            </a:r>
          </a:p>
          <a:p>
            <a:pPr lvl="1"/>
            <a:r>
              <a:rPr lang="en-US" dirty="0">
                <a:latin typeface="Garamond" pitchFamily="18" charset="0"/>
              </a:rPr>
              <a:t>Platform for monitoring lunar base activity</a:t>
            </a:r>
          </a:p>
          <a:p>
            <a:r>
              <a:rPr lang="en-US" dirty="0">
                <a:latin typeface="Garamond" pitchFamily="18" charset="0"/>
              </a:rPr>
              <a:t>Why use lasers?</a:t>
            </a:r>
          </a:p>
          <a:p>
            <a:pPr lvl="1"/>
            <a:r>
              <a:rPr lang="en-US" dirty="0">
                <a:latin typeface="Garamond" pitchFamily="18" charset="0"/>
              </a:rPr>
              <a:t>Can fulfil multiple tasks with same hardware</a:t>
            </a:r>
          </a:p>
          <a:p>
            <a:pPr lvl="2"/>
            <a:r>
              <a:rPr lang="en-US" dirty="0">
                <a:latin typeface="Garamond" pitchFamily="18" charset="0"/>
              </a:rPr>
              <a:t>Navigation</a:t>
            </a:r>
          </a:p>
          <a:p>
            <a:pPr lvl="2"/>
            <a:r>
              <a:rPr lang="en-US" dirty="0">
                <a:latin typeface="Garamond" pitchFamily="18" charset="0"/>
              </a:rPr>
              <a:t>Communication</a:t>
            </a:r>
          </a:p>
          <a:p>
            <a:pPr lvl="2"/>
            <a:r>
              <a:rPr lang="en-US" dirty="0">
                <a:latin typeface="Garamond" pitchFamily="18" charset="0"/>
              </a:rPr>
              <a:t>Power Transmission</a:t>
            </a:r>
          </a:p>
          <a:p>
            <a:pPr lvl="2"/>
            <a:r>
              <a:rPr lang="en-US" dirty="0">
                <a:latin typeface="Garamond" pitchFamily="18" charset="0"/>
              </a:rPr>
              <a:t>Science (e.g., seismology)</a:t>
            </a:r>
          </a:p>
          <a:p>
            <a:pPr lvl="2"/>
            <a:r>
              <a:rPr lang="en-US" dirty="0">
                <a:latin typeface="Garamond" pitchFamily="18" charset="0"/>
              </a:rPr>
              <a:t>Satellite Laser Ranging (SLR)</a:t>
            </a:r>
          </a:p>
        </p:txBody>
      </p:sp>
    </p:spTree>
    <p:extLst>
      <p:ext uri="{BB962C8B-B14F-4D97-AF65-F5344CB8AC3E}">
        <p14:creationId xmlns:p14="http://schemas.microsoft.com/office/powerpoint/2010/main" val="11430619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AMBLE" val="\documentclass{article}&#10;\pagestyle{empty}&#10;\usepackage{xspace,amssymb,amsfonts,amsmath}&#10;\usepackage{color}&#10;\usepackage{TeX4PPT}&#10;"/>
  <p:tag name="MAGPC" val="200"/>
  <p:tag name="FONTSIZE" val="10"/>
  <p:tag name="MMPROD_NEXTUNIQUEID" val="10009"/>
  <p:tag name="MMPROD_THEME_BG_IMAGE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MMPROD_UIDATA" val="&lt;database version=&quot;7.0&quot;&gt;&lt;object type=&quot;1&quot; unique_id=&quot;10001&quot;&gt;&lt;property id=&quot;20141&quot; value=&quot;dec52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224&quot; value=&quot;C:\Documents and Settings\Jekan\Desktop&quot;/&gt;&lt;property id=&quot;20250&quot; value=&quot;0&quot;/&gt;&lt;property id=&quot;20251&quot; value=&quot;0&quot;/&gt;&lt;property id=&quot;20259&quot; value=&quot;0&quot;/&gt;&lt;object type=&quot;10&quot; unique_id=&quot;10002&quot;&gt;&lt;object type=&quot;11&quot; unique_id=&quot;10003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145&quot;&gt;&lt;/object&gt;&lt;/object&gt;&lt;object type=&quot;4&quot; unique_id=&quot;10004&quot;&gt;&lt;/object&gt;&lt;object type=&quot;2&quot; unique_id=&quot;10005&quot;&gt;&lt;object type=&quot;3&quot; unique_id=&quot;10006&quot;&gt;&lt;property id=&quot;20148&quot; value=&quot;5&quot;/&gt;&lt;property id=&quot;20300&quot; value=&quot;Slide 1 - &amp;quot;A Regulatory Theory &amp;#x0D;&amp;#x0A;of Cortical Organization &amp;#x0D;&amp;#x0A;and its Applications to Robotics&amp;quot;&quot;/&gt;&lt;property id=&quot;20307&quot; value=&quot;256&quot;/&gt;&lt;property id=&quot;20309&quot; value=&quot;-1&quot;/&gt;&lt;/object&gt;&lt;object type=&quot;3&quot; unique_id=&quot;10007&quot;&gt;&lt;property id=&quot;20148&quot; value=&quot;5&quot;/&gt;&lt;property id=&quot;20300&quot; value=&quot;Slide 2 - &amp;quot;Outline&amp;quot;&quot;/&gt;&lt;property id=&quot;20307&quot; value=&quot;257&quot;/&gt;&lt;property id=&quot;20309&quot; value=&quot;-1&quot;/&gt;&lt;/object&gt;&lt;object type=&quot;3&quot; unique_id=&quot;10008&quot;&gt;&lt;property id=&quot;20148&quot; value=&quot;5&quot;/&gt;&lt;property id=&quot;20300&quot; value=&quot;Slide 3 - &amp;quot;Motivation&amp;quot;&quot;/&gt;&lt;property id=&quot;20307&quot; value=&quot;258&quot;/&gt;&lt;property id=&quot;20309&quot; value=&quot;-1&quot;/&gt;&lt;/object&gt;&lt;object type=&quot;3&quot; unique_id=&quot;10009&quot;&gt;&lt;property id=&quot;20148&quot; value=&quot;5&quot;/&gt;&lt;property id=&quot;20300&quot; value=&quot;Slide 4 - &amp;quot;Motivation&amp;quot;&quot;/&gt;&lt;property id=&quot;20307&quot; value=&quot;276&quot;/&gt;&lt;property id=&quot;20309&quot; value=&quot;-1&quot;/&gt;&lt;/object&gt;&lt;object type=&quot;3&quot; unique_id=&quot;10010&quot;&gt;&lt;property id=&quot;20148&quot; value=&quot;5&quot;/&gt;&lt;property id=&quot;20300&quot; value=&quot;Slide 5 - &amp;quot;Motivation&amp;quot;&quot;/&gt;&lt;property id=&quot;20307&quot; value=&quot;277&quot;/&gt;&lt;property id=&quot;20309&quot; value=&quot;-1&quot;/&gt;&lt;/object&gt;&lt;object type=&quot;3&quot; unique_id=&quot;10016&quot;&gt;&lt;property id=&quot;20148&quot; value=&quot;5&quot;/&gt;&lt;property id=&quot;20300&quot; value=&quot;Slide 10 - &amp;quot;Nature’s Control System: Regulation&amp;quot;&quot;/&gt;&lt;property id=&quot;20307&quot; value=&quot;278&quot;/&gt;&lt;property id=&quot;20309&quot; value=&quot;-1&quot;/&gt;&lt;/object&gt;&lt;object type=&quot;3&quot; unique_id=&quot;10017&quot;&gt;&lt;property id=&quot;20148&quot; value=&quot;5&quot;/&gt;&lt;property id=&quot;20300&quot; value=&quot;Slide 11 - &amp;quot;Objective&amp;quot;&quot;/&gt;&lt;property id=&quot;20307&quot; value=&quot;267&quot;/&gt;&lt;property id=&quot;20309&quot; value=&quot;-1&quot;/&gt;&lt;/object&gt;&lt;object type=&quot;3&quot; unique_id=&quot;10018&quot;&gt;&lt;property id=&quot;20148&quot; value=&quot;5&quot;/&gt;&lt;property id=&quot;20300&quot; value=&quot;Slide 130 - &amp;quot;Evolutionary Algorithms&amp;quot;&quot;/&gt;&lt;property id=&quot;20307&quot; value=&quot;299&quot;/&gt;&lt;property id=&quot;20309&quot; value=&quot;-1&quot;/&gt;&lt;/object&gt;&lt;object type=&quot;3&quot; unique_id=&quot;10019&quot;&gt;&lt;property id=&quot;20148&quot; value=&quot;5&quot;/&gt;&lt;property id=&quot;20300&quot; value=&quot;Slide 131 - &amp;quot;Background: Artificial Neural Networks&amp;quot;&quot;/&gt;&lt;property id=&quot;20307&quot; value=&quot;298&quot;/&gt;&lt;property id=&quot;20309&quot; value=&quot;-1&quot;/&gt;&lt;/object&gt;&lt;object type=&quot;3&quot; unique_id=&quot;10020&quot;&gt;&lt;property id=&quot;20148&quot; value=&quot;5&quot;/&gt;&lt;property id=&quot;20300&quot; value=&quot;Slide 132 - &amp;quot;Background: Artificial Neural Networks&amp;quot;&quot;/&gt;&lt;property id=&quot;20307&quot; value=&quot;324&quot;/&gt;&lt;property id=&quot;20309&quot; value=&quot;-1&quot;/&gt;&lt;/object&gt;&lt;object type=&quot;3&quot; unique_id=&quot;10021&quot;&gt;&lt;property id=&quot;20148&quot; value=&quot;5&quot;/&gt;&lt;property id=&quot;20300&quot; value=&quot;Slide 12 - &amp;quot;Artificial Neural Tissue&amp;#x0D;&amp;#x0A;[Thangavelautham &amp;amp; D’Eleuterio, 2005]&amp;#x0D;&amp;#x0A;&amp;quot;&quot;/&gt;&lt;property id=&quot;20307&quot; value=&quot;268&quot;/&gt;&lt;property id=&quot;20309&quot; value=&quot;-1&quot;/&gt;&lt;/object&gt;&lt;object type=&quot;3&quot; unique_id=&quot;10022&quot;&gt;&lt;property id=&quot;20148&quot; value=&quot;5&quot;/&gt;&lt;property id=&quot;20300&quot; value=&quot;Slide 13&quot;/&gt;&lt;property id=&quot;20307&quot; value=&quot;259&quot;/&gt;&lt;property id=&quot;20309&quot; value=&quot;-1&quot;/&gt;&lt;/object&gt;&lt;object type=&quot;3&quot; unique_id=&quot;10023&quot;&gt;&lt;property id=&quot;20148&quot; value=&quot;5&quot;/&gt;&lt;property id=&quot;20300&quot; value=&quot;Slide 14&quot;/&gt;&lt;property id=&quot;20307&quot; value=&quot;272&quot;/&gt;&lt;property id=&quot;20309&quot; value=&quot;-1&quot;/&gt;&lt;/object&gt;&lt;object type=&quot;3&quot; unique_id=&quot;10024&quot;&gt;&lt;property id=&quot;20148&quot; value=&quot;5&quot;/&gt;&lt;property id=&quot;20300&quot; value=&quot;Slide 15 - &amp;quot;ANT Topology&amp;quot;&quot;/&gt;&lt;property id=&quot;20307&quot; value=&quot;297&quot;/&gt;&lt;property id=&quot;20309&quot; value=&quot;-1&quot;/&gt;&lt;/object&gt;&lt;object type=&quot;3&quot; unique_id=&quot;10025&quot;&gt;&lt;property id=&quot;20148&quot; value=&quot;5&quot;/&gt;&lt;property id=&quot;20300&quot; value=&quot;Slide 16 - &amp;quot;Neural Regulation in ANT&amp;quot;&quot;/&gt;&lt;property id=&quot;20307&quot; value=&quot;296&quot;/&gt;&lt;property id=&quot;20309&quot; value=&quot;-1&quot;/&gt;&lt;/object&gt;&lt;object type=&quot;3&quot; unique_id=&quot;10034&quot;&gt;&lt;property id=&quot;20148&quot; value=&quot;5&quot;/&gt;&lt;property id=&quot;20300&quot; value=&quot;Slide 18 - &amp;quot;ANT Mapping Scheme&amp;quot;&quot;/&gt;&lt;property id=&quot;20307&quot; value=&quot;316&quot;/&gt;&lt;property id=&quot;20309&quot; value=&quot;-1&quot;/&gt;&lt;/object&gt;&lt;object type=&quot;3&quot; unique_id=&quot;10036&quot;&gt;&lt;property id=&quot;20148&quot; value=&quot;5&quot;/&gt;&lt;property id=&quot;20300&quot; value=&quot;Slide 20 - &amp;quot;Neural Regulation: Advantages&amp;quot;&quot;/&gt;&lt;property id=&quot;20307&quot; value=&quot;287&quot;/&gt;&lt;property id=&quot;20309&quot; value=&quot;-1&quot;/&gt;&lt;/object&gt;&lt;object type=&quot;3&quot; unique_id=&quot;10037&quot;&gt;&lt;property id=&quot;20148&quot; value=&quot;5&quot;/&gt;&lt;property id=&quot;20300&quot; value=&quot;Slide 21 - &amp;quot;Tasks&amp;quot;&quot;/&gt;&lt;property id=&quot;20307&quot; value=&quot;286&quot;/&gt;&lt;property id=&quot;20309&quot; value=&quot;-1&quot;/&gt;&lt;/object&gt;&lt;object type=&quot;3&quot; unique_id=&quot;10038&quot;&gt;&lt;property id=&quot;20148&quot; value=&quot;5&quot;/&gt;&lt;property id=&quot;20300&quot; value=&quot;Slide 22 - &amp;quot;Double-Pole Balancing without Velocity Info.&amp;quot;&quot;/&gt;&lt;property id=&quot;20307&quot; value=&quot;306&quot;/&gt;&lt;property id=&quot;20309&quot; value=&quot;-1&quot;/&gt;&lt;/object&gt;&lt;object type=&quot;3&quot; unique_id=&quot;10039&quot;&gt;&lt;property id=&quot;20148&quot; value=&quot;5&quot;/&gt;&lt;property id=&quot;20300&quot; value=&quot;Slide 23 - &amp;quot;Fitness Function &amp;amp; Evaluation&amp;quot;&quot;/&gt;&lt;property id=&quot;20307&quot; value=&quot;307&quot;/&gt;&lt;property id=&quot;20309&quot; value=&quot;-1&quot;/&gt;&lt;/object&gt;&lt;object type=&quot;3&quot; unique_id=&quot;10040&quot;&gt;&lt;property id=&quot;20148&quot; value=&quot;5&quot;/&gt;&lt;property id=&quot;20300&quot; value=&quot;Slide 24 - &amp;quot;Double-Pole Balancing without Velocity Info&amp;quot;&quot;/&gt;&lt;property id=&quot;20307&quot; value=&quot;305&quot;/&gt;&lt;property id=&quot;20309&quot; value=&quot;-1&quot;/&gt;&lt;/object&gt;&lt;object type=&quot;3&quot; unique_id=&quot;10041&quot;&gt;&lt;property id=&quot;20148&quot; value=&quot;5&quot;/&gt;&lt;property id=&quot;20300&quot; value=&quot;Slide 25 - &amp;quot;Double-Pole Balancing without Velocity Info&amp;quot;&quot;/&gt;&lt;property id=&quot;20307&quot; value=&quot;321&quot;/&gt;&lt;property id=&quot;20309&quot; value=&quot;-1&quot;/&gt;&lt;/object&gt;&lt;object type=&quot;3&quot; unique_id=&quot;10042&quot;&gt;&lt;property id=&quot;20148&quot; value=&quot;5&quot;/&gt;&lt;property id=&quot;20300&quot; value=&quot;Slide 27 - &amp;quot;Task Allocation&amp;quot;&quot;/&gt;&lt;property id=&quot;20307&quot; value=&quot;365&quot;/&gt;&lt;property id=&quot;20309&quot; value=&quot;-1&quot;/&gt;&lt;/object&gt;&lt;object type=&quot;3&quot; unique_id=&quot;10043&quot;&gt;&lt;property id=&quot;20148&quot; value=&quot;5&quot;/&gt;&lt;property id=&quot;20300&quot; value=&quot;Slide 26 - &amp;quot;Evolving for Creativity&amp;quot;&quot;/&gt;&lt;property id=&quot;20307&quot; value=&quot;366&quot;/&gt;&lt;property id=&quot;20309&quot; value=&quot;-1&quot;/&gt;&lt;/object&gt;&lt;object type=&quot;3&quot; unique_id=&quot;10044&quot;&gt;&lt;property id=&quot;20148&quot; value=&quot;5&quot;/&gt;&lt;property id=&quot;20300&quot; value=&quot;Slide 28 - &amp;quot;Neural Regulation and Intractability&amp;quot;&quot;/&gt;&lt;property id=&quot;20307&quot; value=&quot;285&quot;/&gt;&lt;property id=&quot;20309&quot; value=&quot;-1&quot;/&gt;&lt;/object&gt;&lt;object type=&quot;3&quot; unique_id=&quot;10048&quot;&gt;&lt;property id=&quot;20148&quot; value=&quot;5&quot;/&gt;&lt;property id=&quot;20300&quot; value=&quot;Slide 29 - &amp;quot;Theory vs. Data&amp;quot;&quot;/&gt;&lt;property id=&quot;20307&quot; value=&quot;333&quot;/&gt;&lt;property id=&quot;20309&quot; value=&quot;-1&quot;/&gt;&lt;/object&gt;&lt;object type=&quot;3&quot; unique_id=&quot;10049&quot;&gt;&lt;property id=&quot;20148&quot; value=&quot;5&quot;/&gt;&lt;property id=&quot;20300&quot; value=&quot;Slide 30 - &amp;quot;Phenotypic Neutrality&amp;quot;&quot;/&gt;&lt;property id=&quot;20307&quot; value=&quot;282&quot;/&gt;&lt;property id=&quot;20309&quot; value=&quot;-1&quot;/&gt;&lt;/object&gt;&lt;object type=&quot;3&quot; unique_id=&quot;10050&quot;&gt;&lt;property id=&quot;20148&quot; value=&quot;5&quot;/&gt;&lt;property id=&quot;20300&quot; value=&quot;Slide 31 - &amp;quot;More Supervision vs. Regulation&amp;quot;&quot;/&gt;&lt;property id=&quot;20307&quot; value=&quot;293&quot;/&gt;&lt;property id=&quot;20309&quot; value=&quot;-1&quot;/&gt;&lt;/object&gt;&lt;object type=&quot;3&quot; unique_id=&quot;10052&quot;&gt;&lt;property id=&quot;20148&quot; value=&quot;5&quot;/&gt;&lt;property id=&quot;20300&quot; value=&quot;Slide 35 - &amp;quot;Multirobot Interactions &amp;quot;&quot;/&gt;&lt;property id=&quot;20307&quot; value=&quot;362&quot;/&gt;&lt;property id=&quot;20309&quot; value=&quot;-1&quot;/&gt;&lt;/object&gt;&lt;object type=&quot;3&quot; unique_id=&quot;10053&quot;&gt;&lt;property id=&quot;20148&quot; value=&quot;5&quot;/&gt;&lt;property id=&quot;20300&quot; value=&quot;Slide 36 - &amp;quot;Multirobot Tasks&amp;quot;&quot;/&gt;&lt;property id=&quot;20307&quot; value=&quot;308&quot;/&gt;&lt;property id=&quot;20309&quot; value=&quot;-1&quot;/&gt;&lt;/object&gt;&lt;object type=&quot;3&quot; unique_id=&quot;10055&quot;&gt;&lt;property id=&quot;20148&quot; value=&quot;5&quot;/&gt;&lt;property id=&quot;20300&quot; value=&quot;Slide 37 - &amp;quot;Novel Coordination Behaviour&amp;quot;&quot;/&gt;&lt;property id=&quot;20307&quot; value=&quot;313&quot;/&gt;&lt;property id=&quot;20309&quot; value=&quot;-1&quot;/&gt;&lt;/object&gt;&lt;object type=&quot;3&quot; unique_id=&quot;10056&quot;&gt;&lt;property id=&quot;20148&quot; value=&quot;5&quot;/&gt;&lt;property id=&quot;20300&quot; value=&quot;Slide 38&quot;/&gt;&lt;property id=&quot;20307&quot; value=&quot;309&quot;/&gt;&lt;property id=&quot;20309&quot; value=&quot;-1&quot;/&gt;&lt;/object&gt;&lt;object type=&quot;3&quot; unique_id=&quot;10057&quot;&gt;&lt;property id=&quot;20148&quot; value=&quot;5&quot;/&gt;&lt;property id=&quot;20300&quot; value=&quot;Slide 39 - &amp;quot;Areas of Specialization&amp;quot;&quot;/&gt;&lt;property id=&quot;20307&quot; value=&quot;310&quot;/&gt;&lt;property id=&quot;20309&quot; value=&quot;-1&quot;/&gt;&lt;/object&gt;&lt;object type=&quot;3&quot; unique_id=&quot;10058&quot;&gt;&lt;property id=&quot;20148&quot; value=&quot;5&quot;/&gt;&lt;property id=&quot;20300&quot; value=&quot;Slide 40 - &amp;quot;Novel Coordination Behaviour&amp;quot;&quot;/&gt;&lt;property id=&quot;20307&quot; value=&quot;314&quot;/&gt;&lt;property id=&quot;20309&quot; value=&quot;-1&quot;/&gt;&lt;/object&gt;&lt;object type=&quot;3&quot; unique_id=&quot;10059&quot;&gt;&lt;property id=&quot;20148&quot; value=&quot;5&quot;/&gt;&lt;property id=&quot;20300&quot; value=&quot;Slide 156 - &amp;quot;Excavation&amp;quot;&quot;/&gt;&lt;property id=&quot;20307&quot; value=&quot;339&quot;/&gt;&lt;property id=&quot;20309&quot; value=&quot;-1&quot;/&gt;&lt;/object&gt;&lt;object type=&quot;3&quot; unique_id=&quot;10061&quot;&gt;&lt;property id=&quot;20148&quot; value=&quot;5&quot;/&gt;&lt;property id=&quot;20300&quot; value=&quot;Slide 41 - &amp;quot;Conclusions&amp;quot;&quot;/&gt;&lt;property id=&quot;20307&quot; value=&quot;320&quot;/&gt;&lt;property id=&quot;20309&quot; value=&quot;-1&quot;/&gt;&lt;/object&gt;&lt;object type=&quot;3&quot; unique_id=&quot;10062&quot;&gt;&lt;property id=&quot;20148&quot; value=&quot;5&quot;/&gt;&lt;property id=&quot;20300&quot; value=&quot;Slide 42 - &amp;quot;Conclusions&amp;quot;&quot;/&gt;&lt;property id=&quot;20307&quot; value=&quot;372&quot;/&gt;&lt;property id=&quot;20309&quot; value=&quot;-1&quot;/&gt;&lt;/object&gt;&lt;object type=&quot;3&quot; unique_id=&quot;10063&quot;&gt;&lt;property id=&quot;20148&quot; value=&quot;5&quot;/&gt;&lt;property id=&quot;20300&quot; value=&quot;Slide 43 - &amp;quot;Conclusions&amp;quot;&quot;/&gt;&lt;property id=&quot;20307&quot; value=&quot;369&quot;/&gt;&lt;property id=&quot;20309&quot; value=&quot;-1&quot;/&gt;&lt;/object&gt;&lt;object type=&quot;3&quot; unique_id=&quot;10064&quot;&gt;&lt;property id=&quot;20148&quot; value=&quot;5&quot;/&gt;&lt;property id=&quot;20300&quot; value=&quot;Slide 51 - &amp;quot;Conclusions&amp;quot;&quot;/&gt;&lt;property id=&quot;20307&quot; value=&quot;370&quot;/&gt;&lt;property id=&quot;20309&quot; value=&quot;-1&quot;/&gt;&lt;/object&gt;&lt;object type=&quot;3&quot; unique_id=&quot;10065&quot;&gt;&lt;property id=&quot;20148&quot; value=&quot;5&quot;/&gt;&lt;property id=&quot;20300&quot; value=&quot;Slide 52 - &amp;quot;Publications&amp;quot;&quot;/&gt;&lt;property id=&quot;20307&quot; value=&quot;279&quot;/&gt;&lt;property id=&quot;20309&quot; value=&quot;-1&quot;/&gt;&lt;/object&gt;&lt;object type=&quot;3&quot; unique_id=&quot;10066&quot;&gt;&lt;property id=&quot;20148&quot; value=&quot;5&quot;/&gt;&lt;property id=&quot;20300&quot; value=&quot;Slide 53 - &amp;quot;Publications&amp;quot;&quot;/&gt;&lt;property id=&quot;20307&quot; value=&quot;374&quot;/&gt;&lt;property id=&quot;20309&quot; value=&quot;-1&quot;/&gt;&lt;/object&gt;&lt;object type=&quot;3&quot; unique_id=&quot;10067&quot;&gt;&lt;property id=&quot;20148&quot; value=&quot;5&quot;/&gt;&lt;property id=&quot;20300&quot; value=&quot;Slide 44 - &amp;quot;Contributions&amp;quot;&quot;/&gt;&lt;property id=&quot;20307&quot; value=&quot;263&quot;/&gt;&lt;property id=&quot;20309&quot; value=&quot;-1&quot;/&gt;&lt;/object&gt;&lt;object type=&quot;3&quot; unique_id=&quot;10068&quot;&gt;&lt;property id=&quot;20148&quot; value=&quot;5&quot;/&gt;&lt;property id=&quot;20300&quot; value=&quot;Slide 45 - &amp;quot;Contributions&amp;quot;&quot;/&gt;&lt;property id=&quot;20307&quot; value=&quot;264&quot;/&gt;&lt;property id=&quot;20309&quot; value=&quot;-1&quot;/&gt;&lt;/object&gt;&lt;object type=&quot;3&quot; unique_id=&quot;10069&quot;&gt;&lt;property id=&quot;20148&quot; value=&quot;5&quot;/&gt;&lt;property id=&quot;20300&quot; value=&quot;Slide 46 - &amp;quot;Contributions&amp;quot;&quot;/&gt;&lt;property id=&quot;20307&quot; value=&quot;266&quot;/&gt;&lt;property id=&quot;20309&quot; value=&quot;-1&quot;/&gt;&lt;/object&gt;&lt;object type=&quot;3&quot; unique_id=&quot;10070&quot;&gt;&lt;property id=&quot;20148&quot; value=&quot;5&quot;/&gt;&lt;property id=&quot;20300&quot; value=&quot;Slide 54 - &amp;quot;Acknowledgements&amp;quot;&quot;/&gt;&lt;property id=&quot;20307&quot; value=&quot;340&quot;/&gt;&lt;property id=&quot;20309&quot; value=&quot;-1&quot;/&gt;&lt;/object&gt;&lt;object type=&quot;3&quot; unique_id=&quot;10071&quot;&gt;&lt;property id=&quot;20148&quot; value=&quot;5&quot;/&gt;&lt;property id=&quot;20300&quot; value=&quot;Slide 56 - &amp;quot;Questions&amp;quot;&quot;/&gt;&lt;property id=&quot;20307&quot; value=&quot;300&quot;/&gt;&lt;property id=&quot;20309&quot; value=&quot;-1&quot;/&gt;&lt;/object&gt;&lt;object type=&quot;3&quot; unique_id=&quot;10072&quot;&gt;&lt;property id=&quot;20148&quot; value=&quot;5&quot;/&gt;&lt;property id=&quot;20300&quot; value=&quot;Slide 57 - &amp;quot;Questions&amp;quot;&quot;/&gt;&lt;property id=&quot;20307&quot; value=&quot;415&quot;/&gt;&lt;property id=&quot;20309&quot; value=&quot;-1&quot;/&gt;&lt;/object&gt;&lt;object type=&quot;3&quot; unique_id=&quot;10073&quot;&gt;&lt;property id=&quot;20148&quot; value=&quot;5&quot;/&gt;&lt;property id=&quot;20300&quot; value=&quot;Slide 58 - &amp;quot;Evolving Neural Nets.: Theory&amp;quot;&quot;/&gt;&lt;property id=&quot;20307&quot; value=&quot;347&quot;/&gt;&lt;property id=&quot;20309&quot; value=&quot;-1&quot;/&gt;&lt;/object&gt;&lt;object type=&quot;3&quot; unique_id=&quot;10074&quot;&gt;&lt;property id=&quot;20148&quot; value=&quot;5&quot;/&gt;&lt;property id=&quot;20300&quot; value=&quot;Slide 61 - &amp;quot;One, Two and Three Features&amp;quot;&quot;/&gt;&lt;property id=&quot;20307&quot; value=&quot;348&quot;/&gt;&lt;property id=&quot;20309&quot; value=&quot;-1&quot;/&gt;&lt;/object&gt;&lt;object type=&quot;3&quot; unique_id=&quot;10075&quot;&gt;&lt;property id=&quot;20148&quot; value=&quot;5&quot;/&gt;&lt;property id=&quot;20300&quot; value=&quot;Slide 62 - &amp;quot;m Features&amp;quot;&quot;/&gt;&lt;property id=&quot;20307&quot; value=&quot;349&quot;/&gt;&lt;property id=&quot;20309&quot; value=&quot;-1&quot;/&gt;&lt;/object&gt;&lt;object type=&quot;3&quot; unique_id=&quot;10076&quot;&gt;&lt;property id=&quot;20148&quot; value=&quot;5&quot;/&gt;&lt;property id=&quot;20300&quot; value=&quot;Slide 63 - &amp;quot;Theory vs. Data&amp;quot;&quot;/&gt;&lt;property id=&quot;20307&quot; value=&quot;354&quot;/&gt;&lt;property id=&quot;20309&quot; value=&quot;-1&quot;/&gt;&lt;/object&gt;&lt;object type=&quot;3&quot; unique_id=&quot;10077&quot;&gt;&lt;property id=&quot;20148&quot; value=&quot;5&quot;/&gt;&lt;property id=&quot;20300&quot; value=&quot;Slide 64 - &amp;quot;Theory vs. Data&amp;quot;&quot;/&gt;&lt;property id=&quot;20307&quot; value=&quot;355&quot;/&gt;&lt;property id=&quot;20309&quot; value=&quot;-1&quot;/&gt;&lt;/object&gt;&lt;object type=&quot;3&quot; unique_id=&quot;10078&quot;&gt;&lt;property id=&quot;20148&quot; value=&quot;5&quot;/&gt;&lt;property id=&quot;20300&quot; value=&quot;Slide 65 - &amp;quot;Theory vs. Data&amp;quot;&quot;/&gt;&lt;property id=&quot;20307&quot; value=&quot;356&quot;/&gt;&lt;property id=&quot;20309&quot; value=&quot;-1&quot;/&gt;&lt;/object&gt;&lt;object type=&quot;3&quot; unique_id=&quot;10079&quot;&gt;&lt;property id=&quot;20148&quot; value=&quot;5&quot;/&gt;&lt;property id=&quot;20300&quot; value=&quot;Slide 66 - &amp;quot;Theory vs. Data&amp;quot;&quot;/&gt;&lt;property id=&quot;20307&quot; value=&quot;357&quot;/&gt;&lt;property id=&quot;20309&quot; value=&quot;-1&quot;/&gt;&lt;/object&gt;&lt;object type=&quot;3&quot; unique_id=&quot;10080&quot;&gt;&lt;property id=&quot;20148&quot; value=&quot;5&quot;/&gt;&lt;property id=&quot;20300&quot; value=&quot;Slide 67 - &amp;quot;Theory vs. Data&amp;quot;&quot;/&gt;&lt;property id=&quot;20307&quot; value=&quot;358&quot;/&gt;&lt;property id=&quot;20309&quot; value=&quot;-1&quot;/&gt;&lt;/object&gt;&lt;object type=&quot;3&quot; unique_id=&quot;10081&quot;&gt;&lt;property id=&quot;20148&quot; value=&quot;5&quot;/&gt;&lt;property id=&quot;20300&quot; value=&quot;Slide 68 - &amp;quot;Phenotypic Neutrality&amp;quot;&quot;/&gt;&lt;property id=&quot;20307&quot; value=&quot;350&quot;/&gt;&lt;property id=&quot;20309&quot; value=&quot;-1&quot;/&gt;&lt;/object&gt;&lt;object type=&quot;3&quot; unique_id=&quot;10082&quot;&gt;&lt;property id=&quot;20148&quot; value=&quot;5&quot;/&gt;&lt;property id=&quot;20300&quot; value=&quot;Slide 69 - &amp;quot;Phenotypic Neutrality&amp;quot;&quot;/&gt;&lt;property id=&quot;20307&quot; value=&quot;351&quot;/&gt;&lt;property id=&quot;20309&quot; value=&quot;-1&quot;/&gt;&lt;/object&gt;&lt;object type=&quot;3&quot; unique_id=&quot;10083&quot;&gt;&lt;property id=&quot;20148&quot; value=&quot;5&quot;/&gt;&lt;property id=&quot;20300&quot; value=&quot;Slide 70 - &amp;quot;Alternative: More Supervision&amp;quot;&quot;/&gt;&lt;property id=&quot;20307&quot; value=&quot;352&quot;/&gt;&lt;property id=&quot;20309&quot; value=&quot;-1&quot;/&gt;&lt;/object&gt;&lt;object type=&quot;3&quot; unique_id=&quot;10084&quot;&gt;&lt;property id=&quot;20148&quot; value=&quot;5&quot;/&gt;&lt;property id=&quot;20300&quot; value=&quot;Slide 71 - &amp;quot;More Supervision vs. Regulation&amp;quot;&quot;/&gt;&lt;property id=&quot;20307&quot; value=&quot;353&quot;/&gt;&lt;property id=&quot;20309&quot; value=&quot;-1&quot;/&gt;&lt;/object&gt;&lt;object type=&quot;3&quot; unique_id=&quot;10085&quot;&gt;&lt;property id=&quot;20148&quot; value=&quot;5&quot;/&gt;&lt;property id=&quot;20300&quot; value=&quot;Slide 72 - &amp;quot;Phenotypic Neutrality&amp;quot;&quot;/&gt;&lt;property id=&quot;20307&quot; value=&quot;304&quot;/&gt;&lt;property id=&quot;20309&quot; value=&quot;-1&quot;/&gt;&lt;/object&gt;&lt;object type=&quot;3&quot; unique_id=&quot;10086&quot;&gt;&lt;property id=&quot;20148&quot; value=&quot;5&quot;/&gt;&lt;property id=&quot;20300&quot; value=&quot;Slide 73 - &amp;quot;Phenotypic Neutrality&amp;quot;&quot;/&gt;&lt;property id=&quot;20307&quot; value=&quot;283&quot;/&gt;&lt;property id=&quot;20309&quot; value=&quot;-1&quot;/&gt;&lt;/object&gt;&lt;object type=&quot;3&quot; unique_id=&quot;10087&quot;&gt;&lt;property id=&quot;20148&quot; value=&quot;5&quot;/&gt;&lt;property id=&quot;20300&quot; value=&quot;Slide 74 - &amp;quot;Alternative: More Supervision&amp;quot;&quot;/&gt;&lt;property id=&quot;20307&quot; value=&quot;284&quot;/&gt;&lt;property id=&quot;20309&quot; value=&quot;-1&quot;/&gt;&lt;/object&gt;&lt;object type=&quot;3&quot; unique_id=&quot;10088&quot;&gt;&lt;property id=&quot;20148&quot; value=&quot;5&quot;/&gt;&lt;property id=&quot;20300&quot; value=&quot;Slide 75&quot;/&gt;&lt;property id=&quot;20307&quot; value=&quot;301&quot;/&gt;&lt;property id=&quot;20309&quot; value=&quot;-1&quot;/&gt;&lt;/object&gt;&lt;object type=&quot;3&quot; unique_id=&quot;10089&quot;&gt;&lt;property id=&quot;20148&quot; value=&quot;5&quot;/&gt;&lt;property id=&quot;20300&quot; value=&quot;Slide 76 - &amp;quot;Coarse Coding Selection&amp;quot;&quot;/&gt;&lt;property id=&quot;20307&quot; value=&quot;295&quot;/&gt;&lt;property id=&quot;20309&quot; value=&quot;-1&quot;/&gt;&lt;/object&gt;&lt;object type=&quot;3&quot; unique_id=&quot;10090&quot;&gt;&lt;property id=&quot;20148&quot; value=&quot;5&quot;/&gt;&lt;property id=&quot;20300&quot; value=&quot;Slide 77 - &amp;quot;Contributions&amp;quot;&quot;/&gt;&lt;property id=&quot;20307&quot; value=&quot;322&quot;/&gt;&lt;property id=&quot;20309&quot; value=&quot;-1&quot;/&gt;&lt;/object&gt;&lt;object type=&quot;3&quot; unique_id=&quot;10091&quot;&gt;&lt;property id=&quot;20148&quot; value=&quot;5&quot;/&gt;&lt;property id=&quot;20300&quot; value=&quot;Slide 78 - &amp;quot;Phenotypic Neutrality&amp;quot;&quot;/&gt;&lt;property id=&quot;20307&quot; value=&quot;330&quot;/&gt;&lt;property id=&quot;20309&quot; value=&quot;-1&quot;/&gt;&lt;/object&gt;&lt;object type=&quot;3&quot; unique_id=&quot;10092&quot;&gt;&lt;property id=&quot;20148&quot; value=&quot;5&quot;/&gt;&lt;property id=&quot;20300&quot; value=&quot;Slide 79 - &amp;quot;Neuron Activation Functions&amp;quot;&quot;/&gt;&lt;property id=&quot;20307&quot; value=&quot;323&quot;/&gt;&lt;property id=&quot;20309&quot; value=&quot;-1&quot;/&gt;&lt;/object&gt;&lt;object type=&quot;3&quot; unique_id=&quot;10093&quot;&gt;&lt;property id=&quot;20148&quot; value=&quot;5&quot;/&gt;&lt;property id=&quot;20300&quot; value=&quot;Slide 80 - &amp;quot;ANT Crossover Operator&amp;quot;&quot;/&gt;&lt;property id=&quot;20307&quot; value=&quot;327&quot;/&gt;&lt;property id=&quot;20309&quot; value=&quot;-1&quot;/&gt;&lt;/object&gt;&lt;object type=&quot;3&quot; unique_id=&quot;10094&quot;&gt;&lt;property id=&quot;20148&quot; value=&quot;5&quot;/&gt;&lt;property id=&quot;20300&quot; value=&quot;Slide 81 - &amp;quot;Cellular Encoding [Gruau, 1994]&amp;quot;&quot;/&gt;&lt;property id=&quot;20307&quot; value=&quot;336&quot;/&gt;&lt;property id=&quot;20309&quot; value=&quot;-1&quot;/&gt;&lt;/object&gt;&lt;object type=&quot;3&quot; unique_id=&quot;10095&quot;&gt;&lt;property id=&quot;20148&quot; value=&quot;5&quot;/&gt;&lt;property id=&quot;20300&quot; value=&quot;Slide 82 - &amp;quot;Resource Gathering Task&amp;quot;&quot;/&gt;&lt;property id=&quot;20307&quot; value=&quot;341&quot;/&gt;&lt;property id=&quot;20309&quot; value=&quot;-1&quot;/&gt;&lt;/object&gt;&lt;object type=&quot;3&quot; unique_id=&quot;10096&quot;&gt;&lt;property id=&quot;20148&quot; value=&quot;5&quot;/&gt;&lt;property id=&quot;20300&quot; value=&quot;Slide 83 - &amp;quot;Sign Following Task - ANT&amp;quot;&quot;/&gt;&lt;property id=&quot;20307&quot; value=&quot;342&quot;/&gt;&lt;property id=&quot;20309&quot; value=&quot;-1&quot;/&gt;&lt;/object&gt;&lt;object type=&quot;3&quot; unique_id=&quot;10097&quot;&gt;&lt;property id=&quot;20148&quot; value=&quot;5&quot;/&gt;&lt;property id=&quot;20300&quot; value=&quot;Slide 84 - &amp;quot;Basis Behaviors – Sign Following Task&amp;quot;&quot;/&gt;&lt;property id=&quot;20307&quot; value=&quot;343&quot;/&gt;&lt;property id=&quot;20309&quot; value=&quot;-1&quot;/&gt;&lt;/object&gt;&lt;object type=&quot;3&quot; unique_id=&quot;10098&quot;&gt;&lt;property id=&quot;20148&quot; value=&quot;5&quot;/&gt;&lt;property id=&quot;20300&quot; value=&quot;Slide 85 - &amp;quot;Coupled Motor Primitives Coupled Motor Primitives – Sign Following Task&amp;quot;&quot;/&gt;&lt;property id=&quot;20307&quot; value=&quot;344&quot;/&gt;&lt;property id=&quot;20309&quot; value=&quot;-1&quot;/&gt;&lt;/object&gt;&lt;object type=&quot;3&quot; unique_id=&quot;10099&quot;&gt;&lt;property id=&quot;20148&quot; value=&quot;5&quot;/&gt;&lt;property id=&quot;20300&quot; value=&quot;Slide 86 - &amp;quot;Coupled Motor Primitives – Sign Following Task&amp;quot;&quot;/&gt;&lt;property id=&quot;20307&quot; value=&quot;345&quot;/&gt;&lt;property id=&quot;20309&quot; value=&quot;-1&quot;/&gt;&lt;/object&gt;&lt;object type=&quot;3&quot; unique_id=&quot;10100&quot;&gt;&lt;property id=&quot;20148&quot; value=&quot;5&quot;/&gt;&lt;property id=&quot;20300&quot; value=&quot;Slide 87 - &amp;quot;Motor Primitives – Sign Following Task&amp;quot;&quot;/&gt;&lt;property id=&quot;20307&quot; value=&quot;346&quot;/&gt;&lt;property id=&quot;20309&quot; value=&quot;-1&quot;/&gt;&lt;/object&gt;&lt;object type=&quot;3&quot; unique_id=&quot;10101&quot;&gt;&lt;property id=&quot;20148&quot; value=&quot;5&quot;/&gt;&lt;property id=&quot;20300&quot; value=&quot;Slide 88 - &amp;quot;Coarse Coding&amp;quot;&quot;/&gt;&lt;property id=&quot;20307&quot; value=&quot;271&quot;/&gt;&lt;property id=&quot;20309&quot; value=&quot;-1&quot;/&gt;&lt;/object&gt;&lt;object type=&quot;3&quot; unique_id=&quot;10102&quot;&gt;&lt;property id=&quot;20148&quot; value=&quot;5&quot;/&gt;&lt;property id=&quot;20300&quot; value=&quot;Slide 89 - &amp;quot;Coarse Coding Regulation&amp;quot;&quot;/&gt;&lt;property id=&quot;20307&quot; value=&quot;273&quot;/&gt;&lt;property id=&quot;20309&quot; value=&quot;-1&quot;/&gt;&lt;/object&gt;&lt;object type=&quot;3&quot; unique_id=&quot;10103&quot;&gt;&lt;property id=&quot;20148&quot; value=&quot;5&quot;/&gt;&lt;property id=&quot;20300&quot; value=&quot;Slide 90 - &amp;quot;Phenotypic Neutrality&amp;quot;&quot;/&gt;&lt;property id=&quot;20307&quot; value=&quot;303&quot;/&gt;&lt;property id=&quot;20309&quot; value=&quot;-1&quot;/&gt;&lt;/object&gt;&lt;object type=&quot;3&quot; unique_id=&quot;10104&quot;&gt;&lt;property id=&quot;20148&quot; value=&quot;5&quot;/&gt;&lt;property id=&quot;20300&quot; value=&quot;Slide 167 - &amp;quot;ANT Development&amp;quot;&quot;/&gt;&lt;property id=&quot;20307&quot; value=&quot;363&quot;/&gt;&lt;property id=&quot;20309&quot; value=&quot;-1&quot;/&gt;&lt;/object&gt;&lt;object type=&quot;3&quot; unique_id=&quot;10105&quot;&gt;&lt;property id=&quot;20148&quot; value=&quot;5&quot;/&gt;&lt;property id=&quot;20300&quot; value=&quot;Slide 91 - &amp;quot;Neuron Activity&amp;quot;&quot;/&gt;&lt;property id=&quot;20307&quot; value=&quot;312&quot;/&gt;&lt;property id=&quot;20309&quot; value=&quot;-1&quot;/&gt;&lt;/object&gt;&lt;object type=&quot;3&quot; unique_id=&quot;10106&quot;&gt;&lt;property id=&quot;20148&quot; value=&quot;5&quot;/&gt;&lt;property id=&quot;20300&quot; value=&quot;Slide 92 - &amp;quot;OCR Example: What are Features ?&amp;quot;&quot;/&gt;&lt;property id=&quot;20307&quot; value=&quot;373&quot;/&gt;&lt;property id=&quot;20309&quot; value=&quot;-1&quot;/&gt;&lt;/object&gt;&lt;object type=&quot;3&quot; unique_id=&quot;10107&quot;&gt;&lt;property id=&quot;20148&quot; value=&quot;5&quot;/&gt;&lt;property id=&quot;20300&quot; value=&quot;Slide 159 - &amp;quot;Excavation&amp;quot;&quot;/&gt;&lt;property id=&quot;20307&quot; value=&quot;376&quot;/&gt;&lt;property id=&quot;20309&quot; value=&quot;-1&quot;/&gt;&lt;/object&gt;&lt;object type=&quot;3&quot; unique_id=&quot;10108&quot;&gt;&lt;property id=&quot;20148&quot; value=&quot;5&quot;/&gt;&lt;property id=&quot;20300&quot; value=&quot;Slide 160 - &amp;quot;Excavation&amp;quot;&quot;/&gt;&lt;property id=&quot;20307&quot; value=&quot;387&quot;/&gt;&lt;property id=&quot;20309&quot; value=&quot;-1&quot;/&gt;&lt;/object&gt;&lt;object type=&quot;3&quot; unique_id=&quot;10109&quot;&gt;&lt;property id=&quot;20148&quot; value=&quot;5&quot;/&gt;&lt;property id=&quot;20300&quot; value=&quot;Slide 93 - &amp;quot;Coarse-Coding Cell Model&amp;quot;&quot;/&gt;&lt;property id=&quot;20307&quot; value=&quot;392&quot;/&gt;&lt;property id=&quot;20309&quot; value=&quot;-1&quot;/&gt;&lt;/object&gt;&lt;object type=&quot;3&quot; unique_id=&quot;10110&quot;&gt;&lt;property id=&quot;20148&quot; value=&quot;5&quot;/&gt;&lt;property id=&quot;20300&quot; value=&quot;Slide 94 - &amp;quot;Coarse-Coding Cell Model&amp;quot;&quot;/&gt;&lt;property id=&quot;20307&quot; value=&quot;393&quot;/&gt;&lt;property id=&quot;20309&quot; value=&quot;-1&quot;/&gt;&lt;/object&gt;&lt;object type=&quot;3&quot; unique_id=&quot;10112&quot;&gt;&lt;property id=&quot;20148&quot; value=&quot;5&quot;/&gt;&lt;property id=&quot;20300&quot; value=&quot;Slide 96 - &amp;quot;Coarse-coding Cell Model&amp;#x0D;&amp;#x0A;&amp;quot;&quot;/&gt;&lt;property id=&quot;20307&quot; value=&quot;395&quot;/&gt;&lt;property id=&quot;20309&quot; value=&quot;-1&quot;/&gt;&lt;/object&gt;&lt;object type=&quot;3&quot; unique_id=&quot;10113&quot;&gt;&lt;property id=&quot;20148&quot; value=&quot;5&quot;/&gt;&lt;property id=&quot;20300&quot; value=&quot;Slide 97 - &amp;quot;Multistate Neuron Models&amp;quot;&quot;/&gt;&lt;property id=&quot;20307&quot; value=&quot;396&quot;/&gt;&lt;property id=&quot;20309&quot; value=&quot;-1&quot;/&gt;&lt;/object&gt;&lt;object type=&quot;3&quot; unique_id=&quot;10114&quot;&gt;&lt;property id=&quot;20148&quot; value=&quot;5&quot;/&gt;&lt;property id=&quot;20300&quot; value=&quot;Slide 98 - &amp;quot;Sign Following Task&amp;quot;&quot;/&gt;&lt;property id=&quot;20307&quot; value=&quot;397&quot;/&gt;&lt;property id=&quot;20309&quot; value=&quot;-1&quot;/&gt;&lt;/object&gt;&lt;object type=&quot;3&quot; unique_id=&quot;10115&quot;&gt;&lt;property id=&quot;20148&quot; value=&quot;5&quot;/&gt;&lt;property id=&quot;20300&quot; value=&quot;Slide 99&quot;/&gt;&lt;property id=&quot;20307&quot; value=&quot;389&quot;/&gt;&lt;property id=&quot;20309&quot; value=&quot;-1&quot;/&gt;&lt;/object&gt;&lt;object type=&quot;3&quot; unique_id=&quot;10116&quot;&gt;&lt;property id=&quot;20148&quot; value=&quot;5&quot;/&gt;&lt;property id=&quot;20300&quot; value=&quot;Slide 100 - &amp;quot;Grid World Sensor Layout&amp;quot;&quot;/&gt;&lt;property id=&quot;20307&quot; value=&quot;401&quot;/&gt;&lt;property id=&quot;20309&quot; value=&quot;-1&quot;/&gt;&lt;/object&gt;&lt;object type=&quot;3&quot; unique_id=&quot;10117&quot;&gt;&lt;property id=&quot;20148&quot; value=&quot;5&quot;/&gt;&lt;property id=&quot;20300&quot; value=&quot;Slide 101 - &amp;quot;Basis Behaviours&amp;quot;&quot;/&gt;&lt;property id=&quot;20307&quot; value=&quot;402&quot;/&gt;&lt;property id=&quot;20309&quot; value=&quot;-1&quot;/&gt;&lt;/object&gt;&lt;object type=&quot;3&quot; unique_id=&quot;10118&quot;&gt;&lt;property id=&quot;20148&quot; value=&quot;5&quot;/&gt;&lt;property id=&quot;20300&quot; value=&quot;Slide 102 - &amp;quot;Fitness Function&amp;quot;&quot;/&gt;&lt;property id=&quot;20307&quot; value=&quot;403&quot;/&gt;&lt;property id=&quot;20309&quot; value=&quot;-1&quot;/&gt;&lt;/object&gt;&lt;object type=&quot;3&quot; unique_id=&quot;10119&quot;&gt;&lt;property id=&quot;20148&quot; value=&quot;5&quot;/&gt;&lt;property id=&quot;20300&quot; value=&quot;Slide 103 - &amp;quot;Gene Map&amp;quot;&quot;/&gt;&lt;property id=&quot;20307&quot; value=&quot;390&quot;/&gt;&lt;property id=&quot;20309&quot; value=&quot;-1&quot;/&gt;&lt;/object&gt;&lt;object type=&quot;3&quot; unique_id=&quot;10120&quot;&gt;&lt;property id=&quot;20148&quot; value=&quot;5&quot;/&gt;&lt;property id=&quot;20300&quot; value=&quot;Slide 104&quot;/&gt;&lt;property id=&quot;20307&quot; value=&quot;391&quot;/&gt;&lt;property id=&quot;20309&quot; value=&quot;-1&quot;/&gt;&lt;/object&gt;&lt;object type=&quot;3&quot; unique_id=&quot;10121&quot;&gt;&lt;property id=&quot;20148&quot; value=&quot;5&quot;/&gt;&lt;property id=&quot;20300&quot; value=&quot;Slide 105&quot;/&gt;&lt;property id=&quot;20307&quot; value=&quot;398&quot;/&gt;&lt;property id=&quot;20309&quot; value=&quot;-1&quot;/&gt;&lt;/object&gt;&lt;object type=&quot;3&quot; unique_id=&quot;10122&quot;&gt;&lt;property id=&quot;20148&quot; value=&quot;5&quot;/&gt;&lt;property id=&quot;20300&quot; value=&quot;Slide 106&quot;/&gt;&lt;property id=&quot;20307&quot; value=&quot;399&quot;/&gt;&lt;property id=&quot;20309&quot; value=&quot;-1&quot;/&gt;&lt;/object&gt;&lt;object type=&quot;3&quot; unique_id=&quot;10123&quot;&gt;&lt;property id=&quot;20148&quot; value=&quot;5&quot;/&gt;&lt;property id=&quot;20300&quot; value=&quot;Slide 107&quot;/&gt;&lt;property id=&quot;20307&quot; value=&quot;400&quot;/&gt;&lt;property id=&quot;20309&quot; value=&quot;-1&quot;/&gt;&lt;/object&gt;&lt;object type=&quot;3&quot; unique_id=&quot;10124&quot;&gt;&lt;property id=&quot;20148&quot; value=&quot;5&quot;/&gt;&lt;property id=&quot;20300&quot; value=&quot;Slide 108 - &amp;quot;Resource Gathering&amp;quot;&quot;/&gt;&lt;property id=&quot;20307&quot; value=&quot;383&quot;/&gt;&lt;property id=&quot;20309&quot; value=&quot;-1&quot;/&gt;&lt;/object&gt;&lt;object type=&quot;3&quot; unique_id=&quot;10125&quot;&gt;&lt;property id=&quot;20148&quot; value=&quot;5&quot;/&gt;&lt;property id=&quot;20300&quot; value=&quot;Slide 109 - &amp;quot;Resource Gathering&amp;quot;&quot;/&gt;&lt;property id=&quot;20307&quot; value=&quot;384&quot;/&gt;&lt;property id=&quot;20309&quot; value=&quot;-1&quot;/&gt;&lt;/object&gt;&lt;object type=&quot;3&quot; unique_id=&quot;10126&quot;&gt;&lt;property id=&quot;20148&quot; value=&quot;5&quot;/&gt;&lt;property id=&quot;20300&quot; value=&quot;Slide 110 - &amp;quot;Resource Gathering&amp;quot;&quot;/&gt;&lt;property id=&quot;20307&quot; value=&quot;385&quot;/&gt;&lt;property id=&quot;20309&quot; value=&quot;-1&quot;/&gt;&lt;/object&gt;&lt;object type=&quot;3&quot; unique_id=&quot;10127&quot;&gt;&lt;property id=&quot;20148&quot; value=&quot;5&quot;/&gt;&lt;property id=&quot;20300&quot; value=&quot;Slide 111 - &amp;quot;Resource Gathering&amp;quot;&quot;/&gt;&lt;property id=&quot;20307&quot; value=&quot;386&quot;/&gt;&lt;property id=&quot;20309&quot; value=&quot;-1&quot;/&gt;&lt;/object&gt;&lt;object type=&quot;3&quot; unique_id=&quot;10128&quot;&gt;&lt;property id=&quot;20148&quot; value=&quot;5&quot;/&gt;&lt;property id=&quot;20300&quot; value=&quot;Slide 113 - &amp;quot;Resource Gathering Task&amp;quot;&quot;/&gt;&lt;property id=&quot;20307&quot; value=&quot;377&quot;/&gt;&lt;property id=&quot;20309&quot; value=&quot;-1&quot;/&gt;&lt;/object&gt;&lt;object type=&quot;3&quot; unique_id=&quot;10129&quot;&gt;&lt;property id=&quot;20148&quot; value=&quot;5&quot;/&gt;&lt;property id=&quot;20300&quot; value=&quot;Slide 114&quot;/&gt;&lt;property id=&quot;20307&quot; value=&quot;378&quot;/&gt;&lt;property id=&quot;20309&quot; value=&quot;-1&quot;/&gt;&lt;/object&gt;&lt;object type=&quot;3&quot; unique_id=&quot;10130&quot;&gt;&lt;property id=&quot;20148&quot; value=&quot;5&quot;/&gt;&lt;property id=&quot;20300&quot; value=&quot;Slide 115&quot;/&gt;&lt;property id=&quot;20307&quot; value=&quot;381&quot;/&gt;&lt;property id=&quot;20309&quot; value=&quot;-1&quot;/&gt;&lt;/object&gt;&lt;object type=&quot;3&quot; unique_id=&quot;10131&quot;&gt;&lt;property id=&quot;20148&quot; value=&quot;5&quot;/&gt;&lt;property id=&quot;20300&quot; value=&quot;Slide 116&quot;/&gt;&lt;property id=&quot;20307&quot; value=&quot;382&quot;/&gt;&lt;property id=&quot;20309&quot; value=&quot;-1&quot;/&gt;&lt;/object&gt;&lt;object type=&quot;3&quot; unique_id=&quot;10132&quot;&gt;&lt;property id=&quot;20148&quot; value=&quot;5&quot;/&gt;&lt;property id=&quot;20300&quot; value=&quot;Slide 117&quot;/&gt;&lt;property id=&quot;20307&quot; value=&quot;379&quot;/&gt;&lt;property id=&quot;20309&quot; value=&quot;-1&quot;/&gt;&lt;/object&gt;&lt;object type=&quot;3&quot; unique_id=&quot;10133&quot;&gt;&lt;property id=&quot;20148&quot; value=&quot;5&quot;/&gt;&lt;property id=&quot;20300&quot; value=&quot;Slide 118&quot;/&gt;&lt;property id=&quot;20307&quot; value=&quot;380&quot;/&gt;&lt;property id=&quot;20309&quot; value=&quot;-1&quot;/&gt;&lt;/object&gt;&lt;object type=&quot;3&quot; unique_id=&quot;10134&quot;&gt;&lt;property id=&quot;20148&quot; value=&quot;5&quot;/&gt;&lt;property id=&quot;20300&quot; value=&quot;Slide 120 - &amp;quot;Demo: Tiling Formation Task&amp;quot;&quot;/&gt;&lt;property id=&quot;20307&quot; value=&quot;404&quot;/&gt;&lt;property id=&quot;20309&quot; value=&quot;-1&quot;/&gt;&lt;/object&gt;&lt;object type=&quot;3&quot; unique_id=&quot;10135&quot;&gt;&lt;property id=&quot;20148&quot; value=&quot;5&quot;/&gt;&lt;property id=&quot;20300&quot; value=&quot;Slide 121 - &amp;quot;Biological Modeling&amp;quot;&quot;/&gt;&lt;property id=&quot;20307&quot; value=&quot;405&quot;/&gt;&lt;property id=&quot;20309&quot; value=&quot;-1&quot;/&gt;&lt;/object&gt;&lt;object type=&quot;3&quot; unique_id=&quot;10136&quot;&gt;&lt;property id=&quot;20148&quot; value=&quot;5&quot;/&gt;&lt;property id=&quot;20300&quot; value=&quot;Slide 122 - &amp;quot;Solid &amp;amp; Hollow Sphere&amp;quot;&quot;/&gt;&lt;property id=&quot;20307&quot; value=&quot;408&quot;/&gt;&lt;property id=&quot;20309&quot; value=&quot;-1&quot;/&gt;&lt;/object&gt;&lt;object type=&quot;3&quot; unique_id=&quot;10137&quot;&gt;&lt;property id=&quot;20148&quot; value=&quot;5&quot;/&gt;&lt;property id=&quot;20300&quot; value=&quot;Slide 123 - &amp;quot;Steady State Configs.&amp;quot;&quot;/&gt;&lt;property id=&quot;20307&quot; value=&quot;409&quot;/&gt;&lt;property id=&quot;20309&quot; value=&quot;-1&quot;/&gt;&lt;/object&gt;&lt;object type=&quot;3&quot; unique_id=&quot;10138&quot;&gt;&lt;property id=&quot;20148&quot; value=&quot;5&quot;/&gt;&lt;property id=&quot;20300&quot; value=&quot;Slide 124 - &amp;quot;Burst Characteristics&amp;quot;&quot;/&gt;&lt;property id=&quot;20307&quot; value=&quot;410&quot;/&gt;&lt;property id=&quot;20309&quot; value=&quot;-1&quot;/&gt;&lt;/object&gt;&lt;object type=&quot;3&quot; unique_id=&quot;10139&quot;&gt;&lt;property id=&quot;20148&quot; value=&quot;5&quot;/&gt;&lt;property id=&quot;20300&quot; value=&quot;Slide 125 - &amp;quot;GasNet Model [Husbands et al., 1998]&amp;quot;&quot;/&gt;&lt;property id=&quot;20307&quot; value=&quot;406&quot;/&gt;&lt;property id=&quot;20309&quot; value=&quot;-1&quot;/&gt;&lt;/object&gt;&lt;object type=&quot;3&quot; unique_id=&quot;10140&quot;&gt;&lt;property id=&quot;20148&quot; value=&quot;5&quot;/&gt;&lt;property id=&quot;20300&quot; value=&quot;Slide 126 - &amp;quot;Parallel Fibers (Phillipides et al., 2005)&amp;quot;&quot;/&gt;&lt;property id=&quot;20307&quot; value=&quot;407&quot;/&gt;&lt;property id=&quot;20309&quot; value=&quot;-1&quot;/&gt;&lt;/object&gt;&lt;object type=&quot;3&quot; unique_id=&quot;10141&quot;&gt;&lt;property id=&quot;20148&quot; value=&quot;5&quot;/&gt;&lt;property id=&quot;20300&quot; value=&quot;Slide 127 - &amp;quot;Shannon’s Entropy&amp;quot;&quot;/&gt;&lt;property id=&quot;20307&quot; value=&quot;411&quot;/&gt;&lt;property id=&quot;20309&quot; value=&quot;-1&quot;/&gt;&lt;/object&gt;&lt;object type=&quot;3&quot; unique_id=&quot;10142&quot;&gt;&lt;property id=&quot;20148&quot; value=&quot;5&quot;/&gt;&lt;property id=&quot;20300&quot; value=&quot;Slide 128 - &amp;quot;Mutual Information&amp;quot;&quot;/&gt;&lt;property id=&quot;20307&quot; value=&quot;412&quot;/&gt;&lt;property id=&quot;20309&quot; value=&quot;-1&quot;/&gt;&lt;/object&gt;&lt;object type=&quot;3&quot; unique_id=&quot;10143&quot;&gt;&lt;property id=&quot;20148&quot; value=&quot;5&quot;/&gt;&lt;property id=&quot;20300&quot; value=&quot;Slide 129 - &amp;quot;Mutual Information&amp;quot;&quot;/&gt;&lt;property id=&quot;20307&quot; value=&quot;414&quot;/&gt;&lt;property id=&quot;20309&quot; value=&quot;-1&quot;/&gt;&lt;/object&gt;&lt;object type=&quot;3&quot; unique_id=&quot;13887&quot;&gt;&lt;property id=&quot;20148&quot; value=&quot;5&quot;/&gt;&lt;property id=&quot;20300&quot; value=&quot;Slide 133 - &amp;quot;Biophysical Plausibility&amp;quot;&quot;/&gt;&lt;property id=&quot;20307&quot; value=&quot;416&quot;/&gt;&lt;/object&gt;&lt;object type=&quot;3&quot; unique_id=&quot;13888&quot;&gt;&lt;property id=&quot;20148&quot; value=&quot;5&quot;/&gt;&lt;property id=&quot;20300&quot; value=&quot;Slide 134 - &amp;quot;Related Work&amp;quot;&quot;/&gt;&lt;property id=&quot;20307&quot; value=&quot;417&quot;/&gt;&lt;/object&gt;&lt;object type=&quot;3&quot; unique_id=&quot;13889&quot;&gt;&lt;property id=&quot;20148&quot; value=&quot;5&quot;/&gt;&lt;property id=&quot;20300&quot; value=&quot;Slide 135 - &amp;quot;Related Work&amp;quot;&quot;/&gt;&lt;property id=&quot;20307&quot; value=&quot;418&quot;/&gt;&lt;/object&gt;&lt;object type=&quot;3&quot; unique_id=&quot;13890&quot;&gt;&lt;property id=&quot;20148&quot; value=&quot;5&quot;/&gt;&lt;property id=&quot;20300&quot; value=&quot;Slide 136 - &amp;quot;Limitations with Fixed Topologies&amp;quot;&quot;/&gt;&lt;property id=&quot;20307&quot; value=&quot;419&quot;/&gt;&lt;/object&gt;&lt;object type=&quot;3&quot; unique_id=&quot;13891&quot;&gt;&lt;property id=&quot;20148&quot; value=&quot;5&quot;/&gt;&lt;property id=&quot;20300&quot; value=&quot;Slide 137 - &amp;quot;Related Work&amp;quot;&quot;/&gt;&lt;property id=&quot;20307&quot; value=&quot;420&quot;/&gt;&lt;/object&gt;&lt;object type=&quot;3&quot; unique_id=&quot;13892&quot;&gt;&lt;property id=&quot;20148&quot; value=&quot;5&quot;/&gt;&lt;property id=&quot;20300&quot; value=&quot;Slide 138 - &amp;quot;Crossover &amp;amp; the Bloating Problem&amp;quot;&quot;/&gt;&lt;property id=&quot;20307&quot; value=&quot;421&quot;/&gt;&lt;/object&gt;&lt;object type=&quot;3&quot; unique_id=&quot;13893&quot;&gt;&lt;property id=&quot;20148&quot; value=&quot;5&quot;/&gt;&lt;property id=&quot;20300&quot; value=&quot;Slide 139 - &amp;quot;Related Work&amp;quot;&quot;/&gt;&lt;property id=&quot;20307&quot; value=&quot;422&quot;/&gt;&lt;/object&gt;&lt;object type=&quot;3&quot; unique_id=&quot;13894&quot;&gt;&lt;property id=&quot;20148&quot; value=&quot;5&quot;/&gt;&lt;property id=&quot;20300&quot; value=&quot;Slide 140 - &amp;quot;Related Work&amp;quot;&quot;/&gt;&lt;property id=&quot;20307&quot; value=&quot;423&quot;/&gt;&lt;/object&gt;&lt;object type=&quot;3&quot; unique_id=&quot;13895&quot;&gt;&lt;property id=&quot;20148&quot; value=&quot;5&quot;/&gt;&lt;property id=&quot;20300&quot; value=&quot;Slide 141 - &amp;quot;Applications in Space Robotics&amp;quot;&quot;/&gt;&lt;property id=&quot;20307&quot; value=&quot;424&quot;/&gt;&lt;/object&gt;&lt;object type=&quot;3&quot; unique_id=&quot;13896&quot;&gt;&lt;property id=&quot;20148&quot; value=&quot;5&quot;/&gt;&lt;property id=&quot;20300&quot; value=&quot;Slide 142 - &amp;quot;Significance&amp;quot;&quot;/&gt;&lt;property id=&quot;20307&quot; value=&quot;425&quot;/&gt;&lt;/object&gt;&lt;object type=&quot;3&quot; unique_id=&quot;13897&quot;&gt;&lt;property id=&quot;20148&quot; value=&quot;5&quot;/&gt;&lt;property id=&quot;20300&quot; value=&quot;Slide 143&quot;/&gt;&lt;property id=&quot;20307&quot; value=&quot;426&quot;/&gt;&lt;/object&gt;&lt;object type=&quot;3&quot; unique_id=&quot;13898&quot;&gt;&lt;property id=&quot;20148&quot; value=&quot;5&quot;/&gt;&lt;property id=&quot;20300&quot; value=&quot;Slide 144&quot;/&gt;&lt;property id=&quot;20307&quot; value=&quot;427&quot;/&gt;&lt;/object&gt;&lt;object type=&quot;3&quot; unique_id=&quot;13899&quot;&gt;&lt;property id=&quot;20148&quot; value=&quot;5&quot;/&gt;&lt;property id=&quot;20300&quot; value=&quot;Slide 145 - &amp;quot;Significance&amp;quot;&quot;/&gt;&lt;property id=&quot;20307&quot; value=&quot;428&quot;/&gt;&lt;/object&gt;&lt;object type=&quot;3&quot; unique_id=&quot;13900&quot;&gt;&lt;property id=&quot;20148&quot; value=&quot;5&quot;/&gt;&lt;property id=&quot;20300&quot; value=&quot;Slide 146 - &amp;quot;Applications in Space Robotics&amp;quot;&quot;/&gt;&lt;property id=&quot;20307&quot; value=&quot;429&quot;/&gt;&lt;/object&gt;&lt;object type=&quot;3&quot; unique_id=&quot;13901&quot;&gt;&lt;property id=&quot;20148&quot; value=&quot;5&quot;/&gt;&lt;property id=&quot;20300&quot; value=&quot;Slide 147 - &amp;quot;Significance&amp;quot;&quot;/&gt;&lt;property id=&quot;20307&quot; value=&quot;430&quot;/&gt;&lt;/object&gt;&lt;object type=&quot;3&quot; unique_id=&quot;13902&quot;&gt;&lt;property id=&quot;20148&quot; value=&quot;5&quot;/&gt;&lt;property id=&quot;20300&quot; value=&quot;Slide 148&quot;/&gt;&lt;property id=&quot;20307&quot; value=&quot;431&quot;/&gt;&lt;/object&gt;&lt;object type=&quot;3&quot; unique_id=&quot;13903&quot;&gt;&lt;property id=&quot;20148&quot; value=&quot;5&quot;/&gt;&lt;property id=&quot;20300&quot; value=&quot;Slide 149&quot;/&gt;&lt;property id=&quot;20307&quot; value=&quot;432&quot;/&gt;&lt;/object&gt;&lt;object type=&quot;3&quot; unique_id=&quot;13904&quot;&gt;&lt;property id=&quot;20148&quot; value=&quot;5&quot;/&gt;&lt;property id=&quot;20300&quot; value=&quot;Slide 150 - &amp;quot;Significance&amp;quot;&quot;/&gt;&lt;property id=&quot;20307&quot; value=&quot;433&quot;/&gt;&lt;/object&gt;&lt;object type=&quot;3&quot; unique_id=&quot;13905&quot;&gt;&lt;property id=&quot;20148&quot; value=&quot;5&quot;/&gt;&lt;property id=&quot;20300&quot; value=&quot;Slide 166 - &amp;quot;ANT Crossover Operator&amp;quot;&quot;/&gt;&lt;property id=&quot;20307&quot; value=&quot;434&quot;/&gt;&lt;/object&gt;&lt;object type=&quot;3&quot; unique_id=&quot;14354&quot;&gt;&lt;property id=&quot;20148&quot; value=&quot;5&quot;/&gt;&lt;property id=&quot;20300&quot; value=&quot;Slide 151 - &amp;quot;Chapter Overview&amp;quot;&quot;/&gt;&lt;property id=&quot;20307&quot; value=&quot;435&quot;/&gt;&lt;/object&gt;&lt;object type=&quot;3&quot; unique_id=&quot;14355&quot;&gt;&lt;property id=&quot;20148&quot; value=&quot;5&quot;/&gt;&lt;property id=&quot;20300&quot; value=&quot;Slide 152 - &amp;quot;Evolvability&amp;quot;&quot;/&gt;&lt;property id=&quot;20307&quot; value=&quot;436&quot;/&gt;&lt;/object&gt;&lt;object type=&quot;3&quot; unique_id=&quot;14356&quot;&gt;&lt;property id=&quot;20148&quot; value=&quot;5&quot;/&gt;&lt;property id=&quot;20300&quot; value=&quot;Slide 153 - &amp;quot;Changing Task, Changing Model ?&amp;quot;&quot;/&gt;&lt;property id=&quot;20307&quot; value=&quot;437&quot;/&gt;&lt;/object&gt;&lt;object type=&quot;3&quot; unique_id=&quot;16334&quot;&gt;&lt;property id=&quot;20148&quot; value=&quot;5&quot;/&gt;&lt;property id=&quot;20300&quot; value=&quot;Slide 47 - &amp;quot;Feature Detectors&amp;quot;&quot;/&gt;&lt;property id=&quot;20307&quot; value=&quot;442&quot;/&gt;&lt;/object&gt;&lt;object type=&quot;3&quot; unique_id=&quot;16335&quot;&gt;&lt;property id=&quot;20148&quot; value=&quot;5&quot;/&gt;&lt;property id=&quot;20300&quot; value=&quot;Slide 48 - &amp;quot;Task Allocation&amp;quot;&quot;/&gt;&lt;property id=&quot;20307&quot; value=&quot;443&quot;/&gt;&lt;/object&gt;&lt;object type=&quot;3&quot; unique_id=&quot;16336&quot;&gt;&lt;property id=&quot;20148&quot; value=&quot;5&quot;/&gt;&lt;property id=&quot;20300&quot; value=&quot;Slide 155 - &amp;quot;Excavation&amp;quot;&quot;/&gt;&lt;property id=&quot;20307&quot; value=&quot;441&quot;/&gt;&lt;/object&gt;&lt;object type=&quot;3&quot; unique_id=&quot;16338&quot;&gt;&lt;property id=&quot;20148&quot; value=&quot;5&quot;/&gt;&lt;property id=&quot;20300&quot; value=&quot;Slide 49 - &amp;quot;Evolving Neural Networks&amp;quot;&quot;/&gt;&lt;property id=&quot;20307&quot; value=&quot;438&quot;/&gt;&lt;/object&gt;&lt;object type=&quot;3&quot; unique_id=&quot;16339&quot;&gt;&lt;property id=&quot;20148&quot; value=&quot;5&quot;/&gt;&lt;property id=&quot;20300&quot; value=&quot;Slide 50 - &amp;quot;Feature Detectors and Noisy Neurons&amp;quot;&quot;/&gt;&lt;property id=&quot;20307&quot; value=&quot;439&quot;/&gt;&lt;/object&gt;&lt;object type=&quot;3&quot; unique_id=&quot;17106&quot;&gt;&lt;property id=&quot;20148&quot; value=&quot;5&quot;/&gt;&lt;property id=&quot;20300&quot; value=&quot;Slide 19 - &amp;quot;Limitations with Fixed Topologies&amp;quot;&quot;/&gt;&lt;property id=&quot;20307&quot; value=&quot;444&quot;/&gt;&lt;/object&gt;&lt;object type=&quot;3&quot; unique_id=&quot;19250&quot;&gt;&lt;property id=&quot;20148&quot; value=&quot;5&quot;/&gt;&lt;property id=&quot;20300&quot; value=&quot;Slide 7&quot;/&gt;&lt;property id=&quot;20307&quot; value=&quot;449&quot;/&gt;&lt;/object&gt;&lt;object type=&quot;3&quot; unique_id=&quot;19251&quot;&gt;&lt;property id=&quot;20148&quot; value=&quot;5&quot;/&gt;&lt;property id=&quot;20300&quot; value=&quot;Slide 8&quot;/&gt;&lt;property id=&quot;20307&quot; value=&quot;450&quot;/&gt;&lt;/object&gt;&lt;object type=&quot;3&quot; unique_id=&quot;19252&quot;&gt;&lt;property id=&quot;20148&quot; value=&quot;5&quot;/&gt;&lt;property id=&quot;20300&quot; value=&quot;Slide 17 - &amp;quot;Biophysical Plausibility&amp;quot;&quot;/&gt;&lt;property id=&quot;20307&quot; value=&quot;445&quot;/&gt;&lt;/object&gt;&lt;object type=&quot;3&quot; unique_id=&quot;19253&quot;&gt;&lt;property id=&quot;20148&quot; value=&quot;5&quot;/&gt;&lt;property id=&quot;20300&quot; value=&quot;Slide 32 - &amp;quot;Coarse-Coding Cell Model&amp;quot;&quot;/&gt;&lt;property id=&quot;20307&quot; value=&quot;447&quot;/&gt;&lt;/object&gt;&lt;object type=&quot;3&quot; unique_id=&quot;19254&quot;&gt;&lt;property id=&quot;20148&quot; value=&quot;5&quot;/&gt;&lt;property id=&quot;20300&quot; value=&quot;Slide 33 - &amp;quot;Coarse-Coding Cell Model&amp;quot;&quot;/&gt;&lt;property id=&quot;20307&quot; value=&quot;448&quot;/&gt;&lt;/object&gt;&lt;object type=&quot;3&quot; unique_id=&quot;19255&quot;&gt;&lt;property id=&quot;20148&quot; value=&quot;5&quot;/&gt;&lt;property id=&quot;20300&quot; value=&quot;Slide 34&quot;/&gt;&lt;property id=&quot;20307&quot; value=&quot;446&quot;/&gt;&lt;/object&gt;&lt;object type=&quot;3&quot; unique_id=&quot;19257&quot;&gt;&lt;property id=&quot;20148&quot; value=&quot;5&quot;/&gt;&lt;property id=&quot;20300&quot; value=&quot;Slide 6 - &amp;quot;Significance&amp;quot;&quot;/&gt;&lt;property id=&quot;20307&quot; value=&quot;452&quot;/&gt;&lt;/object&gt;&lt;object type=&quot;3&quot; unique_id=&quot;19258&quot;&gt;&lt;property id=&quot;20148&quot; value=&quot;5&quot;/&gt;&lt;property id=&quot;20300&quot; value=&quot;Slide 9 - &amp;quot;Significance&amp;quot;&quot;/&gt;&lt;property id=&quot;20307&quot; value=&quot;453&quot;/&gt;&lt;/object&gt;&lt;object type=&quot;3&quot; unique_id=&quot;20388&quot;&gt;&lt;property id=&quot;20148&quot; value=&quot;5&quot;/&gt;&lt;property id=&quot;20300&quot; value=&quot;Slide 154 - &amp;quot;Tiling Formation Task&amp;quot;&quot;/&gt;&lt;property id=&quot;20307&quot; value=&quot;454&quot;/&gt;&lt;/object&gt;&lt;object type=&quot;3&quot; unique_id=&quot;22830&quot;&gt;&lt;property id=&quot;20148&quot; value=&quot;5&quot;/&gt;&lt;property id=&quot;20300&quot; value=&quot;Slide 157&quot;/&gt;&lt;property id=&quot;20307&quot; value=&quot;462&quot;/&gt;&lt;/object&gt;&lt;object type=&quot;3&quot; unique_id=&quot;22831&quot;&gt;&lt;property id=&quot;20148&quot; value=&quot;5&quot;/&gt;&lt;property id=&quot;20300&quot; value=&quot;Slide 158&quot;/&gt;&lt;property id=&quot;20307&quot; value=&quot;461&quot;/&gt;&lt;/object&gt;&lt;object type=&quot;3&quot; unique_id=&quot;22832&quot;&gt;&lt;property id=&quot;20148&quot; value=&quot;5&quot;/&gt;&lt;property id=&quot;20300&quot; value=&quot;Slide 161 - &amp;quot;Excavation – Optimal Conditions &amp;#x0D;&amp;#x0A;(Thangavelautham et al. submission to ICRA’09)&amp;quot;&quot;/&gt;&lt;property id=&quot;20307&quot; value=&quot;456&quot;/&gt;&lt;/object&gt;&lt;object type=&quot;3&quot; unique_id=&quot;22833&quot;&gt;&lt;property id=&quot;20148&quot; value=&quot;5&quot;/&gt;&lt;property id=&quot;20300&quot; value=&quot;Slide 162 - &amp;quot;Excavation – Optimal Conditions &amp;#x0D;&amp;#x0A;(Thangavelautham et al. submission to ICRA’09)&amp;quot;&quot;/&gt;&lt;property id=&quot;20307&quot; value=&quot;457&quot;/&gt;&lt;/object&gt;&lt;object type=&quot;3&quot; unique_id=&quot;22834&quot;&gt;&lt;property id=&quot;20148&quot; value=&quot;5&quot;/&gt;&lt;property id=&quot;20300&quot; value=&quot;Slide 163 - &amp;quot;Excavation – Optimal Conditions &amp;#x0D;&amp;#x0A;(Thangavelautham et al. submission to ICRA’09)&amp;quot;&quot;/&gt;&lt;property id=&quot;20307&quot; value=&quot;458&quot;/&gt;&lt;/object&gt;&lt;object type=&quot;3&quot; unique_id=&quot;22835&quot;&gt;&lt;property id=&quot;20148&quot; value=&quot;5&quot;/&gt;&lt;property id=&quot;20300&quot; value=&quot;Slide 165 - &amp;quot;Potential Benefits – Lunar Construction&amp;quot;&quot;/&gt;&lt;property id=&quot;20307&quot; value=&quot;459&quot;/&gt;&lt;/object&gt;&lt;object type=&quot;3&quot; unique_id=&quot;23850&quot;&gt;&lt;property id=&quot;20148&quot; value=&quot;5&quot;/&gt;&lt;property id=&quot;20300&quot; value=&quot;Slide 164 - &amp;quot;Excavation – Optimal Conditions &amp;#x0D;&amp;#x0A;(Thangavelautham et al. submission to ICRA’09)&amp;quot;&quot;/&gt;&lt;property id=&quot;20307&quot; value=&quot;463&quot;/&gt;&lt;/object&gt;&lt;object type=&quot;3&quot; unique_id=&quot;24872&quot;&gt;&lt;property id=&quot;20148&quot; value=&quot;5&quot;/&gt;&lt;property id=&quot;20300&quot; value=&quot;Slide 119&quot;/&gt;&lt;property id=&quot;20307&quot; value=&quot;464&quot;/&gt;&lt;/object&gt;&lt;object type=&quot;3&quot; unique_id=&quot;25044&quot;&gt;&lt;property id=&quot;20148&quot; value=&quot;5&quot;/&gt;&lt;property id=&quot;20300&quot; value=&quot;Slide 112&quot;/&gt;&lt;property id=&quot;20307&quot; value=&quot;465&quot;/&gt;&lt;/object&gt;&lt;object type=&quot;3&quot; unique_id=&quot;25216&quot;&gt;&lt;property id=&quot;20148&quot; value=&quot;5&quot;/&gt;&lt;property id=&quot;20300&quot; value=&quot;Slide 95 - &amp;quot;Coarse-Coding Cell Model&amp;quot;&quot;/&gt;&lt;property id=&quot;20307&quot; value=&quot;466&quot;/&gt;&lt;/object&gt;&lt;object type=&quot;3&quot; unique_id=&quot;25728&quot;&gt;&lt;property id=&quot;20148&quot; value=&quot;5&quot;/&gt;&lt;property id=&quot;20300&quot; value=&quot;Slide 55 - &amp;quot;Thank You!&amp;quot;&quot;/&gt;&lt;property id=&quot;20307&quot; value=&quot;467&quot;/&gt;&lt;/object&gt;&lt;object type=&quot;3&quot; unique_id=&quot;25729&quot;&gt;&lt;property id=&quot;20148&quot; value=&quot;5&quot;/&gt;&lt;property id=&quot;20300&quot; value=&quot;Slide 59 - &amp;quot;Feature Detectors&amp;quot;&quot;/&gt;&lt;property id=&quot;20307&quot; value=&quot;469&quot;/&gt;&lt;/object&gt;&lt;object type=&quot;3&quot; unique_id=&quot;25730&quot;&gt;&lt;property id=&quot;20148&quot; value=&quot;5&quot;/&gt;&lt;property id=&quot;20300&quot; value=&quot;Slide 60 - &amp;quot;Feature Detectors and Noisy Neurons&amp;quot;&quot;/&gt;&lt;property id=&quot;20307&quot; value=&quot;468&quot;/&gt;&lt;/object&gt;&lt;/object&gt;&lt;object type=&quot;8&quot; unique_id=&quot;1014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89640</TotalTime>
  <Words>768</Words>
  <Application>Microsoft Office PowerPoint</Application>
  <PresentationFormat>On-screen Show (4:3)</PresentationFormat>
  <Paragraphs>108</Paragraphs>
  <Slides>17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Garamond</vt:lpstr>
      <vt:lpstr>Times New Roman</vt:lpstr>
      <vt:lpstr>Wingdings</vt:lpstr>
      <vt:lpstr>1_Stream</vt:lpstr>
      <vt:lpstr>2_Stream</vt:lpstr>
      <vt:lpstr>PowerPoint Presentation</vt:lpstr>
      <vt:lpstr>Outline</vt:lpstr>
      <vt:lpstr>Introduction and Motivation</vt:lpstr>
      <vt:lpstr>Challenges</vt:lpstr>
      <vt:lpstr>Challenges</vt:lpstr>
      <vt:lpstr>Previous Work</vt:lpstr>
      <vt:lpstr>Previous Work</vt:lpstr>
      <vt:lpstr>Objectives</vt:lpstr>
      <vt:lpstr>Control Towers</vt:lpstr>
      <vt:lpstr>Control Towers: Design</vt:lpstr>
      <vt:lpstr>Localization: Concept of Operations</vt:lpstr>
      <vt:lpstr>Localization: Planned Simulation</vt:lpstr>
      <vt:lpstr>Conclusion</vt:lpstr>
      <vt:lpstr>Future Work</vt:lpstr>
      <vt:lpstr>Thank You! Q&amp;A</vt:lpstr>
      <vt:lpstr>References</vt:lpstr>
      <vt:lpstr>PowerPoint Presentation</vt:lpstr>
    </vt:vector>
  </TitlesOfParts>
  <Company>JL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Jekan</dc:creator>
  <cp:lastModifiedBy>강민석</cp:lastModifiedBy>
  <cp:revision>869</cp:revision>
  <dcterms:created xsi:type="dcterms:W3CDTF">2008-05-21T01:02:12Z</dcterms:created>
  <dcterms:modified xsi:type="dcterms:W3CDTF">2023-04-29T01:50:47Z</dcterms:modified>
</cp:coreProperties>
</file>