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238bb34d477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238bb34d477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38bb34d477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238bb34d477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38bb34d477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238bb34d47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38bb34d477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238bb34d477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238bb34d47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238bb34d47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238bb34d477_1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238bb34d477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38bb34d477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238bb34d47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38bb34d477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238bb34d47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38bb34d477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238bb34d477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38bb34d477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238bb34d477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238bb34d47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238bb34d47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38bb34d477_1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38bb34d477_1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2"/>
          <p:cNvSpPr txBox="1"/>
          <p:nvPr>
            <p:ph type="ctrTitle"/>
          </p:nvPr>
        </p:nvSpPr>
        <p:spPr>
          <a:xfrm>
            <a:off x="311700" y="1164750"/>
            <a:ext cx="8520600" cy="17655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Font typeface="Georgia"/>
              <a:buNone/>
              <a:defRPr sz="5200">
                <a:latin typeface="Georgia"/>
                <a:ea typeface="Georgia"/>
                <a:cs typeface="Georgia"/>
                <a:sym typeface="Georgia"/>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5" name="Google Shape;15;p2"/>
          <p:cNvSpPr txBox="1"/>
          <p:nvPr>
            <p:ph idx="1" type="subTitle"/>
          </p:nvPr>
        </p:nvSpPr>
        <p:spPr>
          <a:xfrm>
            <a:off x="311700" y="2930250"/>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Font typeface="Georgia"/>
              <a:buNone/>
              <a:defRPr sz="2800">
                <a:latin typeface="Georgia"/>
                <a:ea typeface="Georgia"/>
                <a:cs typeface="Georgia"/>
                <a:sym typeface="Georgia"/>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6" name="Google Shape;16;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7" name="Google Shape;17;p2"/>
          <p:cNvSpPr txBox="1"/>
          <p:nvPr/>
        </p:nvSpPr>
        <p:spPr>
          <a:xfrm>
            <a:off x="0" y="22400"/>
            <a:ext cx="9144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9" name="Shape 49"/>
        <p:cNvGrpSpPr/>
        <p:nvPr/>
      </p:nvGrpSpPr>
      <p:grpSpPr>
        <a:xfrm>
          <a:off x="0" y="0"/>
          <a:ext cx="0" cy="0"/>
          <a:chOff x="0" y="0"/>
          <a:chExt cx="0" cy="0"/>
        </a:xfrm>
      </p:grpSpPr>
      <p:sp>
        <p:nvSpPr>
          <p:cNvPr id="50" name="Google Shape;50;p11"/>
          <p:cNvSpPr txBox="1"/>
          <p:nvPr>
            <p:ph idx="1" type="body"/>
          </p:nvPr>
        </p:nvSpPr>
        <p:spPr>
          <a:xfrm>
            <a:off x="297975" y="3983450"/>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Verdana"/>
              <a:buNone/>
              <a:defRPr>
                <a:latin typeface="Verdana"/>
                <a:ea typeface="Verdana"/>
                <a:cs typeface="Verdana"/>
                <a:sym typeface="Verdana"/>
              </a:defRPr>
            </a:lvl1pPr>
          </a:lstStyle>
          <a:p/>
        </p:txBody>
      </p:sp>
      <p:sp>
        <p:nvSpPr>
          <p:cNvPr id="51" name="Google Shape;51;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2" name="Shape 52"/>
        <p:cNvGrpSpPr/>
        <p:nvPr/>
      </p:nvGrpSpPr>
      <p:grpSpPr>
        <a:xfrm>
          <a:off x="0" y="0"/>
          <a:ext cx="0" cy="0"/>
          <a:chOff x="0" y="0"/>
          <a:chExt cx="0" cy="0"/>
        </a:xfrm>
      </p:grpSpPr>
      <p:sp>
        <p:nvSpPr>
          <p:cNvPr id="53" name="Google Shape;53;p12"/>
          <p:cNvSpPr txBox="1"/>
          <p:nvPr>
            <p:ph hasCustomPrompt="1" type="title"/>
          </p:nvPr>
        </p:nvSpPr>
        <p:spPr>
          <a:xfrm>
            <a:off x="311700" y="131227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Font typeface="Georgia"/>
              <a:buNone/>
              <a:defRPr sz="12000">
                <a:latin typeface="Georgia"/>
                <a:ea typeface="Georgia"/>
                <a:cs typeface="Georgia"/>
                <a:sym typeface="Georgia"/>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4" name="Google Shape;54;p12"/>
          <p:cNvSpPr txBox="1"/>
          <p:nvPr>
            <p:ph idx="1" type="body"/>
          </p:nvPr>
        </p:nvSpPr>
        <p:spPr>
          <a:xfrm>
            <a:off x="311700" y="327577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Font typeface="Verdana"/>
              <a:buChar char="●"/>
              <a:defRPr>
                <a:latin typeface="Verdana"/>
                <a:ea typeface="Verdana"/>
                <a:cs typeface="Verdana"/>
                <a:sym typeface="Verdana"/>
              </a:defRPr>
            </a:lvl1pPr>
            <a:lvl2pPr indent="-317500" lvl="1" marL="914400" algn="ctr">
              <a:spcBef>
                <a:spcPts val="0"/>
              </a:spcBef>
              <a:spcAft>
                <a:spcPts val="0"/>
              </a:spcAft>
              <a:buSzPts val="1400"/>
              <a:buFont typeface="Verdana"/>
              <a:buChar char="○"/>
              <a:defRPr>
                <a:latin typeface="Verdana"/>
                <a:ea typeface="Verdana"/>
                <a:cs typeface="Verdana"/>
                <a:sym typeface="Verdana"/>
              </a:defRPr>
            </a:lvl2pPr>
            <a:lvl3pPr indent="-317500" lvl="2" marL="1371600" algn="ctr">
              <a:spcBef>
                <a:spcPts val="0"/>
              </a:spcBef>
              <a:spcAft>
                <a:spcPts val="0"/>
              </a:spcAft>
              <a:buSzPts val="1400"/>
              <a:buFont typeface="Verdana"/>
              <a:buChar char="■"/>
              <a:defRPr>
                <a:latin typeface="Verdana"/>
                <a:ea typeface="Verdana"/>
                <a:cs typeface="Verdana"/>
                <a:sym typeface="Verdana"/>
              </a:defRPr>
            </a:lvl3pPr>
            <a:lvl4pPr indent="-317500" lvl="3" marL="1828800" algn="ctr">
              <a:spcBef>
                <a:spcPts val="0"/>
              </a:spcBef>
              <a:spcAft>
                <a:spcPts val="0"/>
              </a:spcAft>
              <a:buSzPts val="1400"/>
              <a:buFont typeface="Verdana"/>
              <a:buChar char="●"/>
              <a:defRPr>
                <a:latin typeface="Verdana"/>
                <a:ea typeface="Verdana"/>
                <a:cs typeface="Verdana"/>
                <a:sym typeface="Verdana"/>
              </a:defRPr>
            </a:lvl4pPr>
            <a:lvl5pPr indent="-317500" lvl="4" marL="2286000" algn="ctr">
              <a:spcBef>
                <a:spcPts val="0"/>
              </a:spcBef>
              <a:spcAft>
                <a:spcPts val="0"/>
              </a:spcAft>
              <a:buSzPts val="1400"/>
              <a:buFont typeface="Verdana"/>
              <a:buChar char="○"/>
              <a:defRPr>
                <a:latin typeface="Verdana"/>
                <a:ea typeface="Verdana"/>
                <a:cs typeface="Verdana"/>
                <a:sym typeface="Verdana"/>
              </a:defRPr>
            </a:lvl5pPr>
            <a:lvl6pPr indent="-317500" lvl="5" marL="2743200" algn="ctr">
              <a:spcBef>
                <a:spcPts val="0"/>
              </a:spcBef>
              <a:spcAft>
                <a:spcPts val="0"/>
              </a:spcAft>
              <a:buSzPts val="1400"/>
              <a:buFont typeface="Verdana"/>
              <a:buChar char="■"/>
              <a:defRPr>
                <a:latin typeface="Verdana"/>
                <a:ea typeface="Verdana"/>
                <a:cs typeface="Verdana"/>
                <a:sym typeface="Verdana"/>
              </a:defRPr>
            </a:lvl6pPr>
            <a:lvl7pPr indent="-317500" lvl="6" marL="3200400" algn="ctr">
              <a:spcBef>
                <a:spcPts val="0"/>
              </a:spcBef>
              <a:spcAft>
                <a:spcPts val="0"/>
              </a:spcAft>
              <a:buSzPts val="1400"/>
              <a:buFont typeface="Verdana"/>
              <a:buChar char="●"/>
              <a:defRPr>
                <a:latin typeface="Verdana"/>
                <a:ea typeface="Verdana"/>
                <a:cs typeface="Verdana"/>
                <a:sym typeface="Verdana"/>
              </a:defRPr>
            </a:lvl7pPr>
            <a:lvl8pPr indent="-317500" lvl="7" marL="3657600" algn="ctr">
              <a:spcBef>
                <a:spcPts val="0"/>
              </a:spcBef>
              <a:spcAft>
                <a:spcPts val="0"/>
              </a:spcAft>
              <a:buSzPts val="1400"/>
              <a:buFont typeface="Verdana"/>
              <a:buChar char="○"/>
              <a:defRPr>
                <a:latin typeface="Verdana"/>
                <a:ea typeface="Verdana"/>
                <a:cs typeface="Verdana"/>
                <a:sym typeface="Verdana"/>
              </a:defRPr>
            </a:lvl8pPr>
            <a:lvl9pPr indent="-317500" lvl="8" marL="4114800" algn="ctr">
              <a:spcBef>
                <a:spcPts val="0"/>
              </a:spcBef>
              <a:spcAft>
                <a:spcPts val="0"/>
              </a:spcAft>
              <a:buSzPts val="1400"/>
              <a:buFont typeface="Verdana"/>
              <a:buChar char="■"/>
              <a:defRPr>
                <a:latin typeface="Verdana"/>
                <a:ea typeface="Verdana"/>
                <a:cs typeface="Verdana"/>
                <a:sym typeface="Verdana"/>
              </a:defRPr>
            </a:lvl9pPr>
          </a:lstStyle>
          <a:p/>
        </p:txBody>
      </p:sp>
      <p:sp>
        <p:nvSpPr>
          <p:cNvPr id="55" name="Google Shape;55;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1">
  <p:cSld name="BIG_NUMBER_1">
    <p:spTree>
      <p:nvGrpSpPr>
        <p:cNvPr id="56" name="Shape 56"/>
        <p:cNvGrpSpPr/>
        <p:nvPr/>
      </p:nvGrpSpPr>
      <p:grpSpPr>
        <a:xfrm>
          <a:off x="0" y="0"/>
          <a:ext cx="0" cy="0"/>
          <a:chOff x="0" y="0"/>
          <a:chExt cx="0" cy="0"/>
        </a:xfrm>
      </p:grpSpPr>
      <p:sp>
        <p:nvSpPr>
          <p:cNvPr id="57" name="Google Shape;57;p13"/>
          <p:cNvSpPr/>
          <p:nvPr/>
        </p:nvSpPr>
        <p:spPr>
          <a:xfrm>
            <a:off x="-125" y="125"/>
            <a:ext cx="9144000" cy="5143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59" name="Google Shape;59;p13"/>
          <p:cNvPicPr preferRelativeResize="0"/>
          <p:nvPr/>
        </p:nvPicPr>
        <p:blipFill>
          <a:blip r:embed="rId2">
            <a:alphaModFix/>
          </a:blip>
          <a:stretch>
            <a:fillRect/>
          </a:stretch>
        </p:blipFill>
        <p:spPr>
          <a:xfrm>
            <a:off x="853338" y="1161962"/>
            <a:ext cx="7437076" cy="28195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18" name="Shape 18"/>
        <p:cNvGrpSpPr/>
        <p:nvPr/>
      </p:nvGrpSpPr>
      <p:grpSpPr>
        <a:xfrm>
          <a:off x="0" y="0"/>
          <a:ext cx="0" cy="0"/>
          <a:chOff x="0" y="0"/>
          <a:chExt cx="0" cy="0"/>
        </a:xfrm>
      </p:grpSpPr>
      <p:sp>
        <p:nvSpPr>
          <p:cNvPr id="19" name="Google Shape;19;p3"/>
          <p:cNvSpPr txBox="1"/>
          <p:nvPr>
            <p:ph type="title"/>
          </p:nvPr>
        </p:nvSpPr>
        <p:spPr>
          <a:xfrm>
            <a:off x="311700" y="5727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 name="Google Shape;20;p3"/>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latin typeface="Georgia"/>
                <a:ea typeface="Georgia"/>
                <a:cs typeface="Georgia"/>
                <a:sym typeface="Georgia"/>
              </a:defRPr>
            </a:lvl1pPr>
            <a:lvl2pPr lvl="1">
              <a:buNone/>
              <a:defRPr sz="1300">
                <a:latin typeface="Georgia"/>
                <a:ea typeface="Georgia"/>
                <a:cs typeface="Georgia"/>
                <a:sym typeface="Georgia"/>
              </a:defRPr>
            </a:lvl2pPr>
            <a:lvl3pPr lvl="2">
              <a:buNone/>
              <a:defRPr sz="1300">
                <a:latin typeface="Georgia"/>
                <a:ea typeface="Georgia"/>
                <a:cs typeface="Georgia"/>
                <a:sym typeface="Georgia"/>
              </a:defRPr>
            </a:lvl3pPr>
            <a:lvl4pPr lvl="3">
              <a:buNone/>
              <a:defRPr sz="1300">
                <a:latin typeface="Georgia"/>
                <a:ea typeface="Georgia"/>
                <a:cs typeface="Georgia"/>
                <a:sym typeface="Georgia"/>
              </a:defRPr>
            </a:lvl4pPr>
            <a:lvl5pPr lvl="4">
              <a:buNone/>
              <a:defRPr sz="1300">
                <a:latin typeface="Georgia"/>
                <a:ea typeface="Georgia"/>
                <a:cs typeface="Georgia"/>
                <a:sym typeface="Georgia"/>
              </a:defRPr>
            </a:lvl5pPr>
            <a:lvl6pPr lvl="5">
              <a:buNone/>
              <a:defRPr sz="1300">
                <a:latin typeface="Georgia"/>
                <a:ea typeface="Georgia"/>
                <a:cs typeface="Georgia"/>
                <a:sym typeface="Georgia"/>
              </a:defRPr>
            </a:lvl6pPr>
            <a:lvl7pPr lvl="6">
              <a:buNone/>
              <a:defRPr sz="1300">
                <a:latin typeface="Georgia"/>
                <a:ea typeface="Georgia"/>
                <a:cs typeface="Georgia"/>
                <a:sym typeface="Georgia"/>
              </a:defRPr>
            </a:lvl7pPr>
            <a:lvl8pPr lvl="7">
              <a:buNone/>
              <a:defRPr sz="1300">
                <a:latin typeface="Georgia"/>
                <a:ea typeface="Georgia"/>
                <a:cs typeface="Georgia"/>
                <a:sym typeface="Georgia"/>
              </a:defRPr>
            </a:lvl8pPr>
            <a:lvl9pPr lvl="8">
              <a:buNone/>
              <a:defRPr sz="1300">
                <a:latin typeface="Georgia"/>
                <a:ea typeface="Georgia"/>
                <a:cs typeface="Georgia"/>
                <a:sym typeface="Georgi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 name="Shape 21"/>
        <p:cNvGrpSpPr/>
        <p:nvPr/>
      </p:nvGrpSpPr>
      <p:grpSpPr>
        <a:xfrm>
          <a:off x="0" y="0"/>
          <a:ext cx="0" cy="0"/>
          <a:chOff x="0" y="0"/>
          <a:chExt cx="0" cy="0"/>
        </a:xfrm>
      </p:grpSpPr>
      <p:sp>
        <p:nvSpPr>
          <p:cNvPr id="22" name="Google Shape;22;p4"/>
          <p:cNvSpPr txBox="1"/>
          <p:nvPr>
            <p:ph type="title"/>
          </p:nvPr>
        </p:nvSpPr>
        <p:spPr>
          <a:xfrm>
            <a:off x="311700" y="2301875"/>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Font typeface="Georgia"/>
              <a:buNone/>
              <a:defRPr sz="3600">
                <a:latin typeface="Georgia"/>
                <a:ea typeface="Georgia"/>
                <a:cs typeface="Georgia"/>
                <a:sym typeface="Georgia"/>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4" name="Google Shape;24;p4"/>
          <p:cNvSpPr txBox="1"/>
          <p:nvPr/>
        </p:nvSpPr>
        <p:spPr>
          <a:xfrm>
            <a:off x="0" y="22400"/>
            <a:ext cx="9144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5"/>
          <p:cNvSpPr txBox="1"/>
          <p:nvPr>
            <p:ph type="title"/>
          </p:nvPr>
        </p:nvSpPr>
        <p:spPr>
          <a:xfrm>
            <a:off x="311700" y="583138"/>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Georgia"/>
              <a:buNone/>
              <a:defRPr>
                <a:latin typeface="Georgia"/>
                <a:ea typeface="Georgia"/>
                <a:cs typeface="Georgia"/>
                <a:sym typeface="Georgia"/>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5"/>
          <p:cNvSpPr txBox="1"/>
          <p:nvPr>
            <p:ph idx="1" type="body"/>
          </p:nvPr>
        </p:nvSpPr>
        <p:spPr>
          <a:xfrm>
            <a:off x="311700" y="1098378"/>
            <a:ext cx="8520600" cy="3470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Font typeface="Georgia"/>
              <a:buChar char="●"/>
              <a:defRPr>
                <a:solidFill>
                  <a:schemeClr val="dk1"/>
                </a:solidFill>
                <a:latin typeface="Georgia"/>
                <a:ea typeface="Georgia"/>
                <a:cs typeface="Georgia"/>
                <a:sym typeface="Georgia"/>
              </a:defRPr>
            </a:lvl1pPr>
            <a:lvl2pPr indent="-330200" lvl="1" marL="914400">
              <a:spcBef>
                <a:spcPts val="0"/>
              </a:spcBef>
              <a:spcAft>
                <a:spcPts val="0"/>
              </a:spcAft>
              <a:buSzPts val="1600"/>
              <a:buFont typeface="Georgia"/>
              <a:buChar char="○"/>
              <a:defRPr sz="1600">
                <a:solidFill>
                  <a:schemeClr val="dk1"/>
                </a:solidFill>
                <a:latin typeface="Georgia"/>
                <a:ea typeface="Georgia"/>
                <a:cs typeface="Georgia"/>
                <a:sym typeface="Georgia"/>
              </a:defRPr>
            </a:lvl2pPr>
            <a:lvl3pPr indent="-323850" lvl="2" marL="1371600">
              <a:spcBef>
                <a:spcPts val="0"/>
              </a:spcBef>
              <a:spcAft>
                <a:spcPts val="0"/>
              </a:spcAft>
              <a:buSzPts val="1500"/>
              <a:buFont typeface="Georgia"/>
              <a:buChar char="■"/>
              <a:defRPr sz="1500">
                <a:solidFill>
                  <a:schemeClr val="dk1"/>
                </a:solidFill>
                <a:latin typeface="Georgia"/>
                <a:ea typeface="Georgia"/>
                <a:cs typeface="Georgia"/>
                <a:sym typeface="Georgia"/>
              </a:defRPr>
            </a:lvl3pPr>
            <a:lvl4pPr indent="-317500" lvl="3" marL="1828800">
              <a:spcBef>
                <a:spcPts val="0"/>
              </a:spcBef>
              <a:spcAft>
                <a:spcPts val="0"/>
              </a:spcAft>
              <a:buSzPts val="1400"/>
              <a:buFont typeface="Georgia"/>
              <a:buChar char="●"/>
              <a:defRPr>
                <a:solidFill>
                  <a:schemeClr val="dk1"/>
                </a:solidFill>
                <a:latin typeface="Georgia"/>
                <a:ea typeface="Georgia"/>
                <a:cs typeface="Georgia"/>
                <a:sym typeface="Georgia"/>
              </a:defRPr>
            </a:lvl4pPr>
            <a:lvl5pPr indent="-317500" lvl="4" marL="2286000">
              <a:spcBef>
                <a:spcPts val="0"/>
              </a:spcBef>
              <a:spcAft>
                <a:spcPts val="0"/>
              </a:spcAft>
              <a:buSzPts val="1400"/>
              <a:buFont typeface="Georgia"/>
              <a:buChar char="○"/>
              <a:defRPr>
                <a:solidFill>
                  <a:schemeClr val="dk1"/>
                </a:solidFill>
                <a:latin typeface="Georgia"/>
                <a:ea typeface="Georgia"/>
                <a:cs typeface="Georgia"/>
                <a:sym typeface="Georgia"/>
              </a:defRPr>
            </a:lvl5pPr>
            <a:lvl6pPr indent="-317500" lvl="5" marL="2743200">
              <a:spcBef>
                <a:spcPts val="0"/>
              </a:spcBef>
              <a:spcAft>
                <a:spcPts val="0"/>
              </a:spcAft>
              <a:buSzPts val="1400"/>
              <a:buFont typeface="Georgia"/>
              <a:buChar char="■"/>
              <a:defRPr>
                <a:solidFill>
                  <a:schemeClr val="dk1"/>
                </a:solidFill>
                <a:latin typeface="Georgia"/>
                <a:ea typeface="Georgia"/>
                <a:cs typeface="Georgia"/>
                <a:sym typeface="Georgia"/>
              </a:defRPr>
            </a:lvl6pPr>
            <a:lvl7pPr indent="-317500" lvl="6" marL="3200400">
              <a:spcBef>
                <a:spcPts val="0"/>
              </a:spcBef>
              <a:spcAft>
                <a:spcPts val="0"/>
              </a:spcAft>
              <a:buSzPts val="1400"/>
              <a:buFont typeface="Georgia"/>
              <a:buChar char="●"/>
              <a:defRPr>
                <a:solidFill>
                  <a:schemeClr val="dk1"/>
                </a:solidFill>
                <a:latin typeface="Georgia"/>
                <a:ea typeface="Georgia"/>
                <a:cs typeface="Georgia"/>
                <a:sym typeface="Georgia"/>
              </a:defRPr>
            </a:lvl7pPr>
            <a:lvl8pPr indent="-317500" lvl="7" marL="3657600">
              <a:spcBef>
                <a:spcPts val="0"/>
              </a:spcBef>
              <a:spcAft>
                <a:spcPts val="0"/>
              </a:spcAft>
              <a:buSzPts val="1400"/>
              <a:buFont typeface="Georgia"/>
              <a:buChar char="○"/>
              <a:defRPr>
                <a:solidFill>
                  <a:schemeClr val="dk1"/>
                </a:solidFill>
                <a:latin typeface="Georgia"/>
                <a:ea typeface="Georgia"/>
                <a:cs typeface="Georgia"/>
                <a:sym typeface="Georgia"/>
              </a:defRPr>
            </a:lvl8pPr>
            <a:lvl9pPr indent="-317500" lvl="8" marL="4114800">
              <a:spcBef>
                <a:spcPts val="0"/>
              </a:spcBef>
              <a:spcAft>
                <a:spcPts val="0"/>
              </a:spcAft>
              <a:buSzPts val="1400"/>
              <a:buFont typeface="Georgia"/>
              <a:buChar char="■"/>
              <a:defRPr>
                <a:solidFill>
                  <a:schemeClr val="dk1"/>
                </a:solidFill>
                <a:latin typeface="Georgia"/>
                <a:ea typeface="Georgia"/>
                <a:cs typeface="Georgia"/>
                <a:sym typeface="Georgia"/>
              </a:defRPr>
            </a:lvl9pPr>
          </a:lstStyle>
          <a:p/>
        </p:txBody>
      </p:sp>
      <p:sp>
        <p:nvSpPr>
          <p:cNvPr id="28" name="Google Shape;28;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 name="Shape 29"/>
        <p:cNvGrpSpPr/>
        <p:nvPr/>
      </p:nvGrpSpPr>
      <p:grpSpPr>
        <a:xfrm>
          <a:off x="0" y="0"/>
          <a:ext cx="0" cy="0"/>
          <a:chOff x="0" y="0"/>
          <a:chExt cx="0" cy="0"/>
        </a:xfrm>
      </p:grpSpPr>
      <p:sp>
        <p:nvSpPr>
          <p:cNvPr id="30" name="Google Shape;30;p6"/>
          <p:cNvSpPr txBox="1"/>
          <p:nvPr>
            <p:ph type="title"/>
          </p:nvPr>
        </p:nvSpPr>
        <p:spPr>
          <a:xfrm>
            <a:off x="311700" y="582263"/>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Georgia"/>
              <a:buNone/>
              <a:defRPr>
                <a:latin typeface="Georgia"/>
                <a:ea typeface="Georgia"/>
                <a:cs typeface="Georgia"/>
                <a:sym typeface="Georgia"/>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 name="Google Shape;31;p6"/>
          <p:cNvSpPr txBox="1"/>
          <p:nvPr>
            <p:ph idx="1" type="body"/>
          </p:nvPr>
        </p:nvSpPr>
        <p:spPr>
          <a:xfrm>
            <a:off x="311700" y="1154975"/>
            <a:ext cx="3999900" cy="3414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Font typeface="Verdana"/>
              <a:buChar char="●"/>
              <a:defRPr sz="1400">
                <a:latin typeface="Verdana"/>
                <a:ea typeface="Verdana"/>
                <a:cs typeface="Verdana"/>
                <a:sym typeface="Verdana"/>
              </a:defRPr>
            </a:lvl1pPr>
            <a:lvl2pPr indent="-304800" lvl="1" marL="914400">
              <a:spcBef>
                <a:spcPts val="0"/>
              </a:spcBef>
              <a:spcAft>
                <a:spcPts val="0"/>
              </a:spcAft>
              <a:buSzPts val="1200"/>
              <a:buFont typeface="Verdana"/>
              <a:buChar char="○"/>
              <a:defRPr sz="1200">
                <a:latin typeface="Verdana"/>
                <a:ea typeface="Verdana"/>
                <a:cs typeface="Verdana"/>
                <a:sym typeface="Verdana"/>
              </a:defRPr>
            </a:lvl2pPr>
            <a:lvl3pPr indent="-304800" lvl="2" marL="1371600">
              <a:spcBef>
                <a:spcPts val="0"/>
              </a:spcBef>
              <a:spcAft>
                <a:spcPts val="0"/>
              </a:spcAft>
              <a:buSzPts val="1200"/>
              <a:buFont typeface="Verdana"/>
              <a:buChar char="■"/>
              <a:defRPr sz="1200">
                <a:latin typeface="Verdana"/>
                <a:ea typeface="Verdana"/>
                <a:cs typeface="Verdana"/>
                <a:sym typeface="Verdana"/>
              </a:defRPr>
            </a:lvl3pPr>
            <a:lvl4pPr indent="-304800" lvl="3" marL="1828800">
              <a:spcBef>
                <a:spcPts val="0"/>
              </a:spcBef>
              <a:spcAft>
                <a:spcPts val="0"/>
              </a:spcAft>
              <a:buSzPts val="1200"/>
              <a:buFont typeface="Verdana"/>
              <a:buChar char="●"/>
              <a:defRPr sz="1200">
                <a:latin typeface="Verdana"/>
                <a:ea typeface="Verdana"/>
                <a:cs typeface="Verdana"/>
                <a:sym typeface="Verdana"/>
              </a:defRPr>
            </a:lvl4pPr>
            <a:lvl5pPr indent="-304800" lvl="4" marL="2286000">
              <a:spcBef>
                <a:spcPts val="0"/>
              </a:spcBef>
              <a:spcAft>
                <a:spcPts val="0"/>
              </a:spcAft>
              <a:buSzPts val="1200"/>
              <a:buFont typeface="Verdana"/>
              <a:buChar char="○"/>
              <a:defRPr sz="1200">
                <a:latin typeface="Verdana"/>
                <a:ea typeface="Verdana"/>
                <a:cs typeface="Verdana"/>
                <a:sym typeface="Verdana"/>
              </a:defRPr>
            </a:lvl5pPr>
            <a:lvl6pPr indent="-304800" lvl="5" marL="2743200">
              <a:spcBef>
                <a:spcPts val="0"/>
              </a:spcBef>
              <a:spcAft>
                <a:spcPts val="0"/>
              </a:spcAft>
              <a:buSzPts val="1200"/>
              <a:buFont typeface="Verdana"/>
              <a:buChar char="■"/>
              <a:defRPr sz="1200">
                <a:latin typeface="Verdana"/>
                <a:ea typeface="Verdana"/>
                <a:cs typeface="Verdana"/>
                <a:sym typeface="Verdana"/>
              </a:defRPr>
            </a:lvl6pPr>
            <a:lvl7pPr indent="-304800" lvl="6" marL="3200400">
              <a:spcBef>
                <a:spcPts val="0"/>
              </a:spcBef>
              <a:spcAft>
                <a:spcPts val="0"/>
              </a:spcAft>
              <a:buSzPts val="1200"/>
              <a:buFont typeface="Verdana"/>
              <a:buChar char="●"/>
              <a:defRPr sz="1200">
                <a:latin typeface="Verdana"/>
                <a:ea typeface="Verdana"/>
                <a:cs typeface="Verdana"/>
                <a:sym typeface="Verdana"/>
              </a:defRPr>
            </a:lvl7pPr>
            <a:lvl8pPr indent="-304800" lvl="7" marL="3657600">
              <a:spcBef>
                <a:spcPts val="0"/>
              </a:spcBef>
              <a:spcAft>
                <a:spcPts val="0"/>
              </a:spcAft>
              <a:buSzPts val="1200"/>
              <a:buFont typeface="Verdana"/>
              <a:buChar char="○"/>
              <a:defRPr sz="1200">
                <a:latin typeface="Verdana"/>
                <a:ea typeface="Verdana"/>
                <a:cs typeface="Verdana"/>
                <a:sym typeface="Verdana"/>
              </a:defRPr>
            </a:lvl8pPr>
            <a:lvl9pPr indent="-304800" lvl="8" marL="4114800">
              <a:spcBef>
                <a:spcPts val="0"/>
              </a:spcBef>
              <a:spcAft>
                <a:spcPts val="0"/>
              </a:spcAft>
              <a:buSzPts val="1200"/>
              <a:buFont typeface="Verdana"/>
              <a:buChar char="■"/>
              <a:defRPr sz="1200">
                <a:latin typeface="Verdana"/>
                <a:ea typeface="Verdana"/>
                <a:cs typeface="Verdana"/>
                <a:sym typeface="Verdana"/>
              </a:defRPr>
            </a:lvl9pPr>
          </a:lstStyle>
          <a:p/>
        </p:txBody>
      </p:sp>
      <p:sp>
        <p:nvSpPr>
          <p:cNvPr id="32" name="Google Shape;32;p6"/>
          <p:cNvSpPr txBox="1"/>
          <p:nvPr>
            <p:ph idx="2" type="body"/>
          </p:nvPr>
        </p:nvSpPr>
        <p:spPr>
          <a:xfrm>
            <a:off x="4832400" y="1154875"/>
            <a:ext cx="3999900" cy="3414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7"/>
          <p:cNvSpPr txBox="1"/>
          <p:nvPr>
            <p:ph type="title"/>
          </p:nvPr>
        </p:nvSpPr>
        <p:spPr>
          <a:xfrm>
            <a:off x="311700" y="578400"/>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Georgia"/>
              <a:buNone/>
              <a:defRPr>
                <a:latin typeface="Georgia"/>
                <a:ea typeface="Georgia"/>
                <a:cs typeface="Georgia"/>
                <a:sym typeface="Georgia"/>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6" name="Google Shape;36;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7" name="Shape 37"/>
        <p:cNvGrpSpPr/>
        <p:nvPr/>
      </p:nvGrpSpPr>
      <p:grpSpPr>
        <a:xfrm>
          <a:off x="0" y="0"/>
          <a:ext cx="0" cy="0"/>
          <a:chOff x="0" y="0"/>
          <a:chExt cx="0" cy="0"/>
        </a:xfrm>
      </p:grpSpPr>
      <p:sp>
        <p:nvSpPr>
          <p:cNvPr id="38" name="Google Shape;38;p8"/>
          <p:cNvSpPr txBox="1"/>
          <p:nvPr>
            <p:ph type="title"/>
          </p:nvPr>
        </p:nvSpPr>
        <p:spPr>
          <a:xfrm>
            <a:off x="311700" y="1029725"/>
            <a:ext cx="2808000" cy="728100"/>
          </a:xfrm>
          <a:prstGeom prst="rect">
            <a:avLst/>
          </a:prstGeom>
        </p:spPr>
        <p:txBody>
          <a:bodyPr anchorCtr="0" anchor="b" bIns="91425" lIns="91425" spcFirstLastPara="1" rIns="91425" wrap="square" tIns="91425">
            <a:normAutofit/>
          </a:bodyPr>
          <a:lstStyle>
            <a:lvl1pPr lvl="0">
              <a:spcBef>
                <a:spcPts val="0"/>
              </a:spcBef>
              <a:spcAft>
                <a:spcPts val="0"/>
              </a:spcAft>
              <a:buSzPts val="2400"/>
              <a:buFont typeface="Georgia"/>
              <a:buNone/>
              <a:defRPr sz="2400">
                <a:latin typeface="Georgia"/>
                <a:ea typeface="Georgia"/>
                <a:cs typeface="Georgia"/>
                <a:sym typeface="Georgia"/>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9" name="Google Shape;39;p8"/>
          <p:cNvSpPr txBox="1"/>
          <p:nvPr>
            <p:ph idx="1" type="body"/>
          </p:nvPr>
        </p:nvSpPr>
        <p:spPr>
          <a:xfrm>
            <a:off x="311700" y="1702475"/>
            <a:ext cx="2808000" cy="28557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Clr>
                <a:schemeClr val="accent2"/>
              </a:buClr>
              <a:buSzPts val="1200"/>
              <a:buFont typeface="Verdana"/>
              <a:buChar char="●"/>
              <a:defRPr sz="1200">
                <a:latin typeface="Verdana"/>
                <a:ea typeface="Verdana"/>
                <a:cs typeface="Verdana"/>
                <a:sym typeface="Verdana"/>
              </a:defRPr>
            </a:lvl1pPr>
            <a:lvl2pPr indent="-304800" lvl="1" marL="914400">
              <a:spcBef>
                <a:spcPts val="0"/>
              </a:spcBef>
              <a:spcAft>
                <a:spcPts val="0"/>
              </a:spcAft>
              <a:buClr>
                <a:schemeClr val="accent2"/>
              </a:buClr>
              <a:buSzPts val="1200"/>
              <a:buFont typeface="Verdana"/>
              <a:buChar char="○"/>
              <a:defRPr sz="1200">
                <a:latin typeface="Verdana"/>
                <a:ea typeface="Verdana"/>
                <a:cs typeface="Verdana"/>
                <a:sym typeface="Verdana"/>
              </a:defRPr>
            </a:lvl2pPr>
            <a:lvl3pPr indent="-304800" lvl="2" marL="1371600">
              <a:spcBef>
                <a:spcPts val="0"/>
              </a:spcBef>
              <a:spcAft>
                <a:spcPts val="0"/>
              </a:spcAft>
              <a:buClr>
                <a:schemeClr val="accent2"/>
              </a:buClr>
              <a:buSzPts val="1200"/>
              <a:buFont typeface="Verdana"/>
              <a:buChar char="■"/>
              <a:defRPr sz="1200">
                <a:latin typeface="Verdana"/>
                <a:ea typeface="Verdana"/>
                <a:cs typeface="Verdana"/>
                <a:sym typeface="Verdana"/>
              </a:defRPr>
            </a:lvl3pPr>
            <a:lvl4pPr indent="-304800" lvl="3" marL="1828800">
              <a:spcBef>
                <a:spcPts val="0"/>
              </a:spcBef>
              <a:spcAft>
                <a:spcPts val="0"/>
              </a:spcAft>
              <a:buClr>
                <a:schemeClr val="accent2"/>
              </a:buClr>
              <a:buSzPts val="1200"/>
              <a:buFont typeface="Verdana"/>
              <a:buChar char="●"/>
              <a:defRPr sz="1200">
                <a:latin typeface="Verdana"/>
                <a:ea typeface="Verdana"/>
                <a:cs typeface="Verdana"/>
                <a:sym typeface="Verdana"/>
              </a:defRPr>
            </a:lvl4pPr>
            <a:lvl5pPr indent="-304800" lvl="4" marL="2286000">
              <a:spcBef>
                <a:spcPts val="0"/>
              </a:spcBef>
              <a:spcAft>
                <a:spcPts val="0"/>
              </a:spcAft>
              <a:buSzPts val="1200"/>
              <a:buFont typeface="Verdana"/>
              <a:buChar char="○"/>
              <a:defRPr sz="1200">
                <a:latin typeface="Verdana"/>
                <a:ea typeface="Verdana"/>
                <a:cs typeface="Verdana"/>
                <a:sym typeface="Verdana"/>
              </a:defRPr>
            </a:lvl5pPr>
            <a:lvl6pPr indent="-304800" lvl="5" marL="2743200">
              <a:spcBef>
                <a:spcPts val="0"/>
              </a:spcBef>
              <a:spcAft>
                <a:spcPts val="0"/>
              </a:spcAft>
              <a:buClr>
                <a:schemeClr val="accent2"/>
              </a:buClr>
              <a:buSzPts val="1200"/>
              <a:buFont typeface="Verdana"/>
              <a:buChar char="■"/>
              <a:defRPr sz="1200">
                <a:latin typeface="Verdana"/>
                <a:ea typeface="Verdana"/>
                <a:cs typeface="Verdana"/>
                <a:sym typeface="Verdana"/>
              </a:defRPr>
            </a:lvl6pPr>
            <a:lvl7pPr indent="-304800" lvl="6" marL="3200400">
              <a:spcBef>
                <a:spcPts val="0"/>
              </a:spcBef>
              <a:spcAft>
                <a:spcPts val="0"/>
              </a:spcAft>
              <a:buSzPts val="1200"/>
              <a:buFont typeface="Verdana"/>
              <a:buChar char="●"/>
              <a:defRPr sz="1200">
                <a:latin typeface="Verdana"/>
                <a:ea typeface="Verdana"/>
                <a:cs typeface="Verdana"/>
                <a:sym typeface="Verdana"/>
              </a:defRPr>
            </a:lvl7pPr>
            <a:lvl8pPr indent="-304800" lvl="7" marL="3657600">
              <a:spcBef>
                <a:spcPts val="0"/>
              </a:spcBef>
              <a:spcAft>
                <a:spcPts val="0"/>
              </a:spcAft>
              <a:buSzPts val="1200"/>
              <a:buFont typeface="Verdana"/>
              <a:buChar char="○"/>
              <a:defRPr sz="1200">
                <a:latin typeface="Verdana"/>
                <a:ea typeface="Verdana"/>
                <a:cs typeface="Verdana"/>
                <a:sym typeface="Verdana"/>
              </a:defRPr>
            </a:lvl8pPr>
            <a:lvl9pPr indent="-304800" lvl="8" marL="4114800">
              <a:spcBef>
                <a:spcPts val="0"/>
              </a:spcBef>
              <a:spcAft>
                <a:spcPts val="0"/>
              </a:spcAft>
              <a:buSzPts val="1200"/>
              <a:buFont typeface="Verdana"/>
              <a:buChar char="■"/>
              <a:defRPr sz="1200">
                <a:latin typeface="Verdana"/>
                <a:ea typeface="Verdana"/>
                <a:cs typeface="Verdana"/>
                <a:sym typeface="Verdana"/>
              </a:defRPr>
            </a:lvl9pPr>
          </a:lstStyle>
          <a:p/>
        </p:txBody>
      </p:sp>
      <p:sp>
        <p:nvSpPr>
          <p:cNvPr id="40" name="Google Shape;40;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9"/>
          <p:cNvSpPr txBox="1"/>
          <p:nvPr>
            <p:ph type="title"/>
          </p:nvPr>
        </p:nvSpPr>
        <p:spPr>
          <a:xfrm>
            <a:off x="490250" y="908725"/>
            <a:ext cx="6367800" cy="3632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Font typeface="Georgia"/>
              <a:buNone/>
              <a:defRPr sz="4800">
                <a:latin typeface="Georgia"/>
                <a:ea typeface="Georgia"/>
                <a:cs typeface="Georgia"/>
                <a:sym typeface="Georgia"/>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3" name="Google Shape;43;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10"/>
          <p:cNvSpPr txBox="1"/>
          <p:nvPr>
            <p:ph type="title"/>
          </p:nvPr>
        </p:nvSpPr>
        <p:spPr>
          <a:xfrm>
            <a:off x="265500" y="147552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Font typeface="Georgia"/>
              <a:buNone/>
              <a:defRPr sz="4200">
                <a:latin typeface="Georgia"/>
                <a:ea typeface="Georgia"/>
                <a:cs typeface="Georgia"/>
                <a:sym typeface="Georgia"/>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6" name="Google Shape;46;p10"/>
          <p:cNvSpPr txBox="1"/>
          <p:nvPr>
            <p:ph idx="1" type="subTitle"/>
          </p:nvPr>
        </p:nvSpPr>
        <p:spPr>
          <a:xfrm>
            <a:off x="265500" y="295782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Font typeface="Verdana"/>
              <a:buNone/>
              <a:defRPr sz="2100">
                <a:latin typeface="Verdana"/>
                <a:ea typeface="Verdana"/>
                <a:cs typeface="Verdana"/>
                <a:sym typeface="Verdana"/>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7" name="Google Shape;47;p10"/>
          <p:cNvSpPr txBox="1"/>
          <p:nvPr>
            <p:ph idx="2" type="body"/>
          </p:nvPr>
        </p:nvSpPr>
        <p:spPr>
          <a:xfrm>
            <a:off x="4939500" y="1153300"/>
            <a:ext cx="3837000" cy="32658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Font typeface="Verdana"/>
              <a:buChar char="●"/>
              <a:defRPr>
                <a:latin typeface="Verdana"/>
                <a:ea typeface="Verdana"/>
                <a:cs typeface="Verdana"/>
                <a:sym typeface="Verdana"/>
              </a:defRPr>
            </a:lvl1pPr>
            <a:lvl2pPr indent="-317500" lvl="1" marL="914400">
              <a:spcBef>
                <a:spcPts val="0"/>
              </a:spcBef>
              <a:spcAft>
                <a:spcPts val="0"/>
              </a:spcAft>
              <a:buSzPts val="1400"/>
              <a:buFont typeface="Verdana"/>
              <a:buChar char="○"/>
              <a:defRPr>
                <a:latin typeface="Verdana"/>
                <a:ea typeface="Verdana"/>
                <a:cs typeface="Verdana"/>
                <a:sym typeface="Verdana"/>
              </a:defRPr>
            </a:lvl2pPr>
            <a:lvl3pPr indent="-317500" lvl="2" marL="1371600">
              <a:spcBef>
                <a:spcPts val="0"/>
              </a:spcBef>
              <a:spcAft>
                <a:spcPts val="0"/>
              </a:spcAft>
              <a:buSzPts val="1400"/>
              <a:buFont typeface="Verdana"/>
              <a:buChar char="■"/>
              <a:defRPr>
                <a:latin typeface="Verdana"/>
                <a:ea typeface="Verdana"/>
                <a:cs typeface="Verdana"/>
                <a:sym typeface="Verdana"/>
              </a:defRPr>
            </a:lvl3pPr>
            <a:lvl4pPr indent="-317500" lvl="3" marL="1828800">
              <a:spcBef>
                <a:spcPts val="0"/>
              </a:spcBef>
              <a:spcAft>
                <a:spcPts val="0"/>
              </a:spcAft>
              <a:buSzPts val="1400"/>
              <a:buFont typeface="Verdana"/>
              <a:buChar char="●"/>
              <a:defRPr>
                <a:latin typeface="Verdana"/>
                <a:ea typeface="Verdana"/>
                <a:cs typeface="Verdana"/>
                <a:sym typeface="Verdana"/>
              </a:defRPr>
            </a:lvl4pPr>
            <a:lvl5pPr indent="-317500" lvl="4" marL="2286000">
              <a:spcBef>
                <a:spcPts val="0"/>
              </a:spcBef>
              <a:spcAft>
                <a:spcPts val="0"/>
              </a:spcAft>
              <a:buSzPts val="1400"/>
              <a:buFont typeface="Verdana"/>
              <a:buChar char="○"/>
              <a:defRPr>
                <a:latin typeface="Verdana"/>
                <a:ea typeface="Verdana"/>
                <a:cs typeface="Verdana"/>
                <a:sym typeface="Verdana"/>
              </a:defRPr>
            </a:lvl5pPr>
            <a:lvl6pPr indent="-317500" lvl="5" marL="2743200">
              <a:spcBef>
                <a:spcPts val="0"/>
              </a:spcBef>
              <a:spcAft>
                <a:spcPts val="0"/>
              </a:spcAft>
              <a:buSzPts val="1400"/>
              <a:buFont typeface="Verdana"/>
              <a:buChar char="■"/>
              <a:defRPr>
                <a:latin typeface="Verdana"/>
                <a:ea typeface="Verdana"/>
                <a:cs typeface="Verdana"/>
                <a:sym typeface="Verdana"/>
              </a:defRPr>
            </a:lvl6pPr>
            <a:lvl7pPr indent="-317500" lvl="6" marL="3200400">
              <a:spcBef>
                <a:spcPts val="0"/>
              </a:spcBef>
              <a:spcAft>
                <a:spcPts val="0"/>
              </a:spcAft>
              <a:buSzPts val="1400"/>
              <a:buFont typeface="Verdana"/>
              <a:buChar char="●"/>
              <a:defRPr>
                <a:latin typeface="Verdana"/>
                <a:ea typeface="Verdana"/>
                <a:cs typeface="Verdana"/>
                <a:sym typeface="Verdana"/>
              </a:defRPr>
            </a:lvl7pPr>
            <a:lvl8pPr indent="-317500" lvl="7" marL="3657600">
              <a:spcBef>
                <a:spcPts val="0"/>
              </a:spcBef>
              <a:spcAft>
                <a:spcPts val="0"/>
              </a:spcAft>
              <a:buSzPts val="1400"/>
              <a:buFont typeface="Verdana"/>
              <a:buChar char="○"/>
              <a:defRPr>
                <a:latin typeface="Verdana"/>
                <a:ea typeface="Verdana"/>
                <a:cs typeface="Verdana"/>
                <a:sym typeface="Verdana"/>
              </a:defRPr>
            </a:lvl8pPr>
            <a:lvl9pPr indent="-317500" lvl="8" marL="4114800">
              <a:spcBef>
                <a:spcPts val="0"/>
              </a:spcBef>
              <a:spcAft>
                <a:spcPts val="0"/>
              </a:spcAft>
              <a:buSzPts val="1400"/>
              <a:buChar char="■"/>
              <a:defRPr/>
            </a:lvl9pPr>
          </a:lstStyle>
          <a:p/>
        </p:txBody>
      </p:sp>
      <p:sp>
        <p:nvSpPr>
          <p:cNvPr id="48" name="Google Shape;48;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8.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2"/>
        </a:solidFill>
      </p:bgPr>
    </p:bg>
    <p:spTree>
      <p:nvGrpSpPr>
        <p:cNvPr id="5" name="Shape 5"/>
        <p:cNvGrpSpPr/>
        <p:nvPr/>
      </p:nvGrpSpPr>
      <p:grpSpPr>
        <a:xfrm>
          <a:off x="0" y="0"/>
          <a:ext cx="0" cy="0"/>
          <a:chOff x="0" y="0"/>
          <a:chExt cx="0" cy="0"/>
        </a:xfrm>
      </p:grpSpPr>
      <p:sp>
        <p:nvSpPr>
          <p:cNvPr id="6" name="Google Shape;6;p1"/>
          <p:cNvSpPr/>
          <p:nvPr/>
        </p:nvSpPr>
        <p:spPr>
          <a:xfrm>
            <a:off x="-25" y="0"/>
            <a:ext cx="9144000" cy="572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 name="Google Shape;7;p1"/>
          <p:cNvSpPr txBox="1"/>
          <p:nvPr>
            <p:ph type="title"/>
          </p:nvPr>
        </p:nvSpPr>
        <p:spPr>
          <a:xfrm>
            <a:off x="311700" y="572700"/>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Georgia"/>
              <a:buNone/>
              <a:defRPr sz="2800">
                <a:solidFill>
                  <a:schemeClr val="dk1"/>
                </a:solidFill>
                <a:latin typeface="Georgia"/>
                <a:ea typeface="Georgia"/>
                <a:cs typeface="Georgia"/>
                <a:sym typeface="Georgia"/>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8" name="Google Shape;8;p1"/>
          <p:cNvSpPr txBox="1"/>
          <p:nvPr>
            <p:ph idx="1" type="body"/>
          </p:nvPr>
        </p:nvSpPr>
        <p:spPr>
          <a:xfrm>
            <a:off x="311700" y="1145400"/>
            <a:ext cx="8520600" cy="37056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accent2"/>
              </a:buClr>
              <a:buSzPts val="1800"/>
              <a:buFont typeface="Georgia"/>
              <a:buChar char="●"/>
              <a:defRPr sz="1800">
                <a:solidFill>
                  <a:schemeClr val="dk2"/>
                </a:solidFill>
                <a:latin typeface="Georgia"/>
                <a:ea typeface="Georgia"/>
                <a:cs typeface="Georgia"/>
                <a:sym typeface="Georgia"/>
              </a:defRPr>
            </a:lvl1pPr>
            <a:lvl2pPr indent="-317500" lvl="1" marL="914400">
              <a:lnSpc>
                <a:spcPct val="115000"/>
              </a:lnSpc>
              <a:spcBef>
                <a:spcPts val="0"/>
              </a:spcBef>
              <a:spcAft>
                <a:spcPts val="0"/>
              </a:spcAft>
              <a:buClr>
                <a:schemeClr val="accent2"/>
              </a:buClr>
              <a:buSzPts val="1400"/>
              <a:buFont typeface="Georgia"/>
              <a:buChar char="○"/>
              <a:defRPr>
                <a:solidFill>
                  <a:schemeClr val="dk2"/>
                </a:solidFill>
                <a:latin typeface="Georgia"/>
                <a:ea typeface="Georgia"/>
                <a:cs typeface="Georgia"/>
                <a:sym typeface="Georgia"/>
              </a:defRPr>
            </a:lvl2pPr>
            <a:lvl3pPr indent="-317500" lvl="2" marL="1371600">
              <a:lnSpc>
                <a:spcPct val="115000"/>
              </a:lnSpc>
              <a:spcBef>
                <a:spcPts val="0"/>
              </a:spcBef>
              <a:spcAft>
                <a:spcPts val="0"/>
              </a:spcAft>
              <a:buClr>
                <a:schemeClr val="accent2"/>
              </a:buClr>
              <a:buSzPts val="1400"/>
              <a:buFont typeface="Georgia"/>
              <a:buChar char="■"/>
              <a:defRPr>
                <a:solidFill>
                  <a:schemeClr val="dk2"/>
                </a:solidFill>
                <a:latin typeface="Georgia"/>
                <a:ea typeface="Georgia"/>
                <a:cs typeface="Georgia"/>
                <a:sym typeface="Georgia"/>
              </a:defRPr>
            </a:lvl3pPr>
            <a:lvl4pPr indent="-317500" lvl="3" marL="1828800">
              <a:lnSpc>
                <a:spcPct val="115000"/>
              </a:lnSpc>
              <a:spcBef>
                <a:spcPts val="0"/>
              </a:spcBef>
              <a:spcAft>
                <a:spcPts val="0"/>
              </a:spcAft>
              <a:buClr>
                <a:schemeClr val="accent2"/>
              </a:buClr>
              <a:buSzPts val="1400"/>
              <a:buFont typeface="Georgia"/>
              <a:buChar char="●"/>
              <a:defRPr>
                <a:solidFill>
                  <a:schemeClr val="dk2"/>
                </a:solidFill>
                <a:latin typeface="Georgia"/>
                <a:ea typeface="Georgia"/>
                <a:cs typeface="Georgia"/>
                <a:sym typeface="Georgia"/>
              </a:defRPr>
            </a:lvl4pPr>
            <a:lvl5pPr indent="-317500" lvl="4" marL="2286000">
              <a:lnSpc>
                <a:spcPct val="115000"/>
              </a:lnSpc>
              <a:spcBef>
                <a:spcPts val="0"/>
              </a:spcBef>
              <a:spcAft>
                <a:spcPts val="0"/>
              </a:spcAft>
              <a:buClr>
                <a:schemeClr val="accent2"/>
              </a:buClr>
              <a:buSzPts val="1400"/>
              <a:buFont typeface="Georgia"/>
              <a:buChar char="○"/>
              <a:defRPr>
                <a:solidFill>
                  <a:schemeClr val="dk2"/>
                </a:solidFill>
                <a:latin typeface="Georgia"/>
                <a:ea typeface="Georgia"/>
                <a:cs typeface="Georgia"/>
                <a:sym typeface="Georgia"/>
              </a:defRPr>
            </a:lvl5pPr>
            <a:lvl6pPr indent="-317500" lvl="5" marL="2743200">
              <a:lnSpc>
                <a:spcPct val="115000"/>
              </a:lnSpc>
              <a:spcBef>
                <a:spcPts val="0"/>
              </a:spcBef>
              <a:spcAft>
                <a:spcPts val="0"/>
              </a:spcAft>
              <a:buClr>
                <a:schemeClr val="accent2"/>
              </a:buClr>
              <a:buSzPts val="1400"/>
              <a:buFont typeface="Georgia"/>
              <a:buChar char="■"/>
              <a:defRPr>
                <a:solidFill>
                  <a:schemeClr val="dk2"/>
                </a:solidFill>
                <a:latin typeface="Georgia"/>
                <a:ea typeface="Georgia"/>
                <a:cs typeface="Georgia"/>
                <a:sym typeface="Georgia"/>
              </a:defRPr>
            </a:lvl6pPr>
            <a:lvl7pPr indent="-317500" lvl="6" marL="3200400">
              <a:lnSpc>
                <a:spcPct val="115000"/>
              </a:lnSpc>
              <a:spcBef>
                <a:spcPts val="0"/>
              </a:spcBef>
              <a:spcAft>
                <a:spcPts val="0"/>
              </a:spcAft>
              <a:buClr>
                <a:schemeClr val="accent2"/>
              </a:buClr>
              <a:buSzPts val="1400"/>
              <a:buFont typeface="Georgia"/>
              <a:buChar char="●"/>
              <a:defRPr>
                <a:solidFill>
                  <a:schemeClr val="dk2"/>
                </a:solidFill>
                <a:latin typeface="Georgia"/>
                <a:ea typeface="Georgia"/>
                <a:cs typeface="Georgia"/>
                <a:sym typeface="Georgia"/>
              </a:defRPr>
            </a:lvl7pPr>
            <a:lvl8pPr indent="-317500" lvl="7" marL="3657600">
              <a:lnSpc>
                <a:spcPct val="115000"/>
              </a:lnSpc>
              <a:spcBef>
                <a:spcPts val="0"/>
              </a:spcBef>
              <a:spcAft>
                <a:spcPts val="0"/>
              </a:spcAft>
              <a:buClr>
                <a:schemeClr val="accent2"/>
              </a:buClr>
              <a:buSzPts val="1400"/>
              <a:buFont typeface="Georgia"/>
              <a:buChar char="○"/>
              <a:defRPr>
                <a:solidFill>
                  <a:schemeClr val="dk2"/>
                </a:solidFill>
                <a:latin typeface="Georgia"/>
                <a:ea typeface="Georgia"/>
                <a:cs typeface="Georgia"/>
                <a:sym typeface="Georgia"/>
              </a:defRPr>
            </a:lvl8pPr>
            <a:lvl9pPr indent="-317500" lvl="8" marL="4114800">
              <a:lnSpc>
                <a:spcPct val="115000"/>
              </a:lnSpc>
              <a:spcBef>
                <a:spcPts val="0"/>
              </a:spcBef>
              <a:spcAft>
                <a:spcPts val="0"/>
              </a:spcAft>
              <a:buClr>
                <a:schemeClr val="accent2"/>
              </a:buClr>
              <a:buSzPts val="1400"/>
              <a:buFont typeface="Georgia"/>
              <a:buChar char="■"/>
              <a:defRPr>
                <a:solidFill>
                  <a:schemeClr val="dk2"/>
                </a:solidFill>
                <a:latin typeface="Georgia"/>
                <a:ea typeface="Georgia"/>
                <a:cs typeface="Georgia"/>
                <a:sym typeface="Georgia"/>
              </a:defRPr>
            </a:lvl9pPr>
          </a:lstStyle>
          <a:p/>
        </p:txBody>
      </p:sp>
      <p:sp>
        <p:nvSpPr>
          <p:cNvPr id="9" name="Google Shape;9;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pic>
        <p:nvPicPr>
          <p:cNvPr id="10" name="Google Shape;10;p1"/>
          <p:cNvPicPr preferRelativeResize="0"/>
          <p:nvPr/>
        </p:nvPicPr>
        <p:blipFill rotWithShape="1">
          <a:blip r:embed="rId1">
            <a:alphaModFix/>
          </a:blip>
          <a:srcRect b="28310" l="0" r="0" t="0"/>
          <a:stretch/>
        </p:blipFill>
        <p:spPr>
          <a:xfrm>
            <a:off x="8434734" y="103475"/>
            <a:ext cx="586417" cy="393600"/>
          </a:xfrm>
          <a:prstGeom prst="rect">
            <a:avLst/>
          </a:prstGeom>
          <a:noFill/>
          <a:ln>
            <a:noFill/>
          </a:ln>
        </p:spPr>
      </p:pic>
      <p:cxnSp>
        <p:nvCxnSpPr>
          <p:cNvPr id="11" name="Google Shape;11;p1"/>
          <p:cNvCxnSpPr/>
          <p:nvPr/>
        </p:nvCxnSpPr>
        <p:spPr>
          <a:xfrm>
            <a:off x="399750" y="4851013"/>
            <a:ext cx="8344500" cy="18000"/>
          </a:xfrm>
          <a:prstGeom prst="straightConnector1">
            <a:avLst/>
          </a:prstGeom>
          <a:noFill/>
          <a:ln cap="flat" cmpd="sng" w="76200">
            <a:solidFill>
              <a:schemeClr val="accent2"/>
            </a:solidFill>
            <a:prstDash val="solid"/>
            <a:round/>
            <a:headEnd len="med" w="med" type="none"/>
            <a:tailEnd len="med" w="med" type="none"/>
          </a:ln>
        </p:spPr>
      </p:cxnSp>
      <p:pic>
        <p:nvPicPr>
          <p:cNvPr id="12" name="Google Shape;12;p1"/>
          <p:cNvPicPr preferRelativeResize="0"/>
          <p:nvPr/>
        </p:nvPicPr>
        <p:blipFill>
          <a:blip r:embed="rId2">
            <a:alphaModFix/>
          </a:blip>
          <a:stretch>
            <a:fillRect/>
          </a:stretch>
        </p:blipFill>
        <p:spPr>
          <a:xfrm>
            <a:off x="138875" y="103472"/>
            <a:ext cx="1038212" cy="3936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9.png"/><Relationship Id="rId5" Type="http://schemas.openxmlformats.org/officeDocument/2006/relationships/image" Target="../media/image1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7.jpg"/><Relationship Id="rId4" Type="http://schemas.openxmlformats.org/officeDocument/2006/relationships/image" Target="../media/image21.png"/><Relationship Id="rId5"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en.wikipedia.org/wiki/Martian_lava_tub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9.png"/><Relationship Id="rId4" Type="http://schemas.openxmlformats.org/officeDocument/2006/relationships/image" Target="../media/image2.png"/><Relationship Id="rId5" Type="http://schemas.openxmlformats.org/officeDocument/2006/relationships/image" Target="../media/image1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6.png"/><Relationship Id="rId6"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ctrTitle"/>
          </p:nvPr>
        </p:nvSpPr>
        <p:spPr>
          <a:xfrm>
            <a:off x="347675" y="1689000"/>
            <a:ext cx="8520600" cy="17655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sz="3000"/>
              <a:t>Martian Lava Tube Exploration with </a:t>
            </a:r>
            <a:endParaRPr sz="3000"/>
          </a:p>
          <a:p>
            <a:pPr indent="0" lvl="0" marL="0" rtl="0" algn="ctr">
              <a:spcBef>
                <a:spcPts val="0"/>
              </a:spcBef>
              <a:spcAft>
                <a:spcPts val="0"/>
              </a:spcAft>
              <a:buNone/>
            </a:pPr>
            <a:r>
              <a:rPr lang="en" sz="3000"/>
              <a:t>Aerial Delivery Vehicle</a:t>
            </a:r>
            <a:endParaRPr sz="3000"/>
          </a:p>
        </p:txBody>
      </p:sp>
      <p:sp>
        <p:nvSpPr>
          <p:cNvPr id="67" name="Google Shape;67;p15"/>
          <p:cNvSpPr txBox="1"/>
          <p:nvPr>
            <p:ph idx="1" type="subTitle"/>
          </p:nvPr>
        </p:nvSpPr>
        <p:spPr>
          <a:xfrm>
            <a:off x="311700" y="3460775"/>
            <a:ext cx="8520600" cy="1314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SzPts val="1018"/>
              <a:buNone/>
            </a:pPr>
            <a:r>
              <a:rPr lang="en" sz="1642"/>
              <a:t>Anna Dinkel</a:t>
            </a:r>
            <a:r>
              <a:rPr baseline="30000" lang="en" sz="1642"/>
              <a:t>1</a:t>
            </a:r>
            <a:r>
              <a:rPr lang="en" sz="1642"/>
              <a:t>, Kylar Nietzel</a:t>
            </a:r>
            <a:r>
              <a:rPr baseline="30000" lang="en" sz="1642"/>
              <a:t>1</a:t>
            </a:r>
            <a:r>
              <a:rPr lang="en" sz="1642"/>
              <a:t>, Roman Anthis</a:t>
            </a:r>
            <a:r>
              <a:rPr baseline="30000" lang="en" sz="1642"/>
              <a:t>1</a:t>
            </a:r>
            <a:r>
              <a:rPr lang="en" sz="1642"/>
              <a:t>, Nicholas Mammana</a:t>
            </a:r>
            <a:r>
              <a:rPr baseline="30000" lang="en" sz="1642"/>
              <a:t>1</a:t>
            </a:r>
            <a:r>
              <a:rPr lang="en" sz="1642"/>
              <a:t>, </a:t>
            </a:r>
            <a:r>
              <a:rPr lang="en" sz="1642"/>
              <a:t>Andrew Frisch</a:t>
            </a:r>
            <a:r>
              <a:rPr baseline="30000" lang="en" sz="1642"/>
              <a:t>1</a:t>
            </a:r>
            <a:r>
              <a:rPr lang="en" sz="1642"/>
              <a:t>, </a:t>
            </a:r>
            <a:endParaRPr sz="1642"/>
          </a:p>
          <a:p>
            <a:pPr indent="0" lvl="0" marL="0" rtl="0" algn="ctr">
              <a:spcBef>
                <a:spcPts val="0"/>
              </a:spcBef>
              <a:spcAft>
                <a:spcPts val="0"/>
              </a:spcAft>
              <a:buSzPts val="1018"/>
              <a:buNone/>
            </a:pPr>
            <a:r>
              <a:rPr lang="en" sz="1642"/>
              <a:t>Elijah Greenfield</a:t>
            </a:r>
            <a:r>
              <a:rPr baseline="30000" lang="en" sz="1642"/>
              <a:t>1</a:t>
            </a:r>
            <a:r>
              <a:rPr lang="en" sz="1642"/>
              <a:t>, Jekan Thangavelautham</a:t>
            </a:r>
            <a:r>
              <a:rPr baseline="30000" lang="en" sz="1642"/>
              <a:t>1</a:t>
            </a:r>
            <a:r>
              <a:rPr lang="en" sz="1642"/>
              <a:t>, Sergey Shkarayev</a:t>
            </a:r>
            <a:r>
              <a:rPr baseline="30000" lang="en" sz="1642"/>
              <a:t>1</a:t>
            </a:r>
            <a:endParaRPr sz="1642"/>
          </a:p>
          <a:p>
            <a:pPr indent="0" lvl="0" marL="0" rtl="0" algn="ctr">
              <a:spcBef>
                <a:spcPts val="0"/>
              </a:spcBef>
              <a:spcAft>
                <a:spcPts val="0"/>
              </a:spcAft>
              <a:buSzPts val="1018"/>
              <a:buNone/>
            </a:pPr>
            <a:r>
              <a:t/>
            </a:r>
            <a:endParaRPr sz="1642"/>
          </a:p>
          <a:p>
            <a:pPr indent="0" lvl="0" marL="0" rtl="0" algn="ctr">
              <a:spcBef>
                <a:spcPts val="0"/>
              </a:spcBef>
              <a:spcAft>
                <a:spcPts val="0"/>
              </a:spcAft>
              <a:buSzPts val="1018"/>
              <a:buNone/>
            </a:pPr>
            <a:r>
              <a:rPr baseline="30000" lang="en" sz="1200"/>
              <a:t>1 </a:t>
            </a:r>
            <a:r>
              <a:rPr lang="en" sz="1200"/>
              <a:t>Aerospace</a:t>
            </a:r>
            <a:r>
              <a:rPr lang="en" sz="1200"/>
              <a:t> and Mechanical Engineering Department</a:t>
            </a:r>
            <a:endParaRPr sz="1200"/>
          </a:p>
          <a:p>
            <a:pPr indent="0" lvl="0" marL="0" rtl="0" algn="ctr">
              <a:spcBef>
                <a:spcPts val="0"/>
              </a:spcBef>
              <a:spcAft>
                <a:spcPts val="0"/>
              </a:spcAft>
              <a:buSzPts val="1018"/>
              <a:buNone/>
            </a:pPr>
            <a:r>
              <a:rPr lang="en" sz="1200"/>
              <a:t>University of Arizona</a:t>
            </a:r>
            <a:endParaRPr sz="1200"/>
          </a:p>
        </p:txBody>
      </p:sp>
      <p:pic>
        <p:nvPicPr>
          <p:cNvPr id="68" name="Google Shape;68;p15"/>
          <p:cNvPicPr preferRelativeResize="0"/>
          <p:nvPr/>
        </p:nvPicPr>
        <p:blipFill>
          <a:blip r:embed="rId3">
            <a:alphaModFix/>
          </a:blip>
          <a:stretch>
            <a:fillRect/>
          </a:stretch>
        </p:blipFill>
        <p:spPr>
          <a:xfrm>
            <a:off x="6095900" y="876649"/>
            <a:ext cx="2736401" cy="1342139"/>
          </a:xfrm>
          <a:prstGeom prst="rect">
            <a:avLst/>
          </a:prstGeom>
          <a:noFill/>
          <a:ln>
            <a:noFill/>
          </a:ln>
        </p:spPr>
      </p:pic>
      <p:pic>
        <p:nvPicPr>
          <p:cNvPr id="69" name="Google Shape;69;p15"/>
          <p:cNvPicPr preferRelativeResize="0"/>
          <p:nvPr/>
        </p:nvPicPr>
        <p:blipFill>
          <a:blip r:embed="rId4">
            <a:alphaModFix/>
          </a:blip>
          <a:stretch>
            <a:fillRect/>
          </a:stretch>
        </p:blipFill>
        <p:spPr>
          <a:xfrm>
            <a:off x="311700" y="872350"/>
            <a:ext cx="2297177" cy="1350735"/>
          </a:xfrm>
          <a:prstGeom prst="rect">
            <a:avLst/>
          </a:prstGeom>
          <a:noFill/>
          <a:ln>
            <a:noFill/>
          </a:ln>
        </p:spPr>
      </p:pic>
      <p:pic>
        <p:nvPicPr>
          <p:cNvPr id="70" name="Google Shape;70;p15"/>
          <p:cNvPicPr preferRelativeResize="0"/>
          <p:nvPr/>
        </p:nvPicPr>
        <p:blipFill rotWithShape="1">
          <a:blip r:embed="rId5">
            <a:alphaModFix/>
          </a:blip>
          <a:srcRect b="5035" l="13281" r="9676" t="20470"/>
          <a:stretch/>
        </p:blipFill>
        <p:spPr>
          <a:xfrm>
            <a:off x="3128925" y="764985"/>
            <a:ext cx="2446925" cy="156544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4"/>
          <p:cNvSpPr txBox="1"/>
          <p:nvPr>
            <p:ph type="title"/>
          </p:nvPr>
        </p:nvSpPr>
        <p:spPr>
          <a:xfrm>
            <a:off x="311700" y="583138"/>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Testing and Results</a:t>
            </a:r>
            <a:endParaRPr/>
          </a:p>
        </p:txBody>
      </p:sp>
      <p:pic>
        <p:nvPicPr>
          <p:cNvPr id="141" name="Google Shape;141;p24"/>
          <p:cNvPicPr preferRelativeResize="0"/>
          <p:nvPr/>
        </p:nvPicPr>
        <p:blipFill>
          <a:blip r:embed="rId3">
            <a:alphaModFix/>
          </a:blip>
          <a:stretch>
            <a:fillRect/>
          </a:stretch>
        </p:blipFill>
        <p:spPr>
          <a:xfrm>
            <a:off x="933850" y="1317750"/>
            <a:ext cx="4059801" cy="3044851"/>
          </a:xfrm>
          <a:prstGeom prst="rect">
            <a:avLst/>
          </a:prstGeom>
          <a:noFill/>
          <a:ln>
            <a:noFill/>
          </a:ln>
        </p:spPr>
      </p:pic>
      <p:pic>
        <p:nvPicPr>
          <p:cNvPr id="142" name="Google Shape;142;p24"/>
          <p:cNvPicPr preferRelativeResize="0"/>
          <p:nvPr/>
        </p:nvPicPr>
        <p:blipFill rotWithShape="1">
          <a:blip r:embed="rId4">
            <a:alphaModFix/>
          </a:blip>
          <a:srcRect b="9785" l="19613" r="12024" t="12677"/>
          <a:stretch/>
        </p:blipFill>
        <p:spPr>
          <a:xfrm>
            <a:off x="5717850" y="2414575"/>
            <a:ext cx="2635026" cy="2334275"/>
          </a:xfrm>
          <a:prstGeom prst="rect">
            <a:avLst/>
          </a:prstGeom>
          <a:noFill/>
          <a:ln>
            <a:noFill/>
          </a:ln>
        </p:spPr>
      </p:pic>
      <p:pic>
        <p:nvPicPr>
          <p:cNvPr id="143" name="Google Shape;143;p24"/>
          <p:cNvPicPr preferRelativeResize="0"/>
          <p:nvPr/>
        </p:nvPicPr>
        <p:blipFill rotWithShape="1">
          <a:blip r:embed="rId5">
            <a:alphaModFix/>
          </a:blip>
          <a:srcRect b="14756" l="12960" r="15829" t="10827"/>
          <a:stretch/>
        </p:blipFill>
        <p:spPr>
          <a:xfrm>
            <a:off x="5800723" y="583150"/>
            <a:ext cx="2469275" cy="16767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5"/>
          <p:cNvSpPr txBox="1"/>
          <p:nvPr>
            <p:ph idx="1" type="body"/>
          </p:nvPr>
        </p:nvSpPr>
        <p:spPr>
          <a:xfrm>
            <a:off x="5321900" y="1155850"/>
            <a:ext cx="3526800" cy="3525000"/>
          </a:xfrm>
          <a:prstGeom prst="rect">
            <a:avLst/>
          </a:prstGeom>
        </p:spPr>
        <p:txBody>
          <a:bodyPr anchorCtr="0" anchor="ctr" bIns="91425" lIns="91425" spcFirstLastPara="1" rIns="91425" wrap="square" tIns="91425">
            <a:normAutofit/>
          </a:bodyPr>
          <a:lstStyle/>
          <a:p>
            <a:pPr indent="0" lvl="0" marL="0" rtl="0" algn="just">
              <a:spcBef>
                <a:spcPts val="0"/>
              </a:spcBef>
              <a:spcAft>
                <a:spcPts val="0"/>
              </a:spcAft>
              <a:buNone/>
            </a:pPr>
            <a:r>
              <a:rPr lang="en" sz="1200"/>
              <a:t>Nicholas, Roman, Andrew, Anna, Elijah, and Kylar (from left to right) are </a:t>
            </a:r>
            <a:r>
              <a:rPr lang="en" sz="1200"/>
              <a:t>students at the University of Arizona, finishing their Bachelor’s Degree in Aerospace Engineering. The team has worked together to develop the SpERO system design and prototype to compete in Craig M Berge Design Day. All members are pursuing their Master’s Degree in Aerospace Engineering with an expected completion in May 2024. Team interests include space systems engineering, hypersonics, controls systems engineering, and more.</a:t>
            </a:r>
            <a:endParaRPr sz="1200"/>
          </a:p>
        </p:txBody>
      </p:sp>
      <p:pic>
        <p:nvPicPr>
          <p:cNvPr id="149" name="Google Shape;149;p25"/>
          <p:cNvPicPr preferRelativeResize="0"/>
          <p:nvPr/>
        </p:nvPicPr>
        <p:blipFill rotWithShape="1">
          <a:blip r:embed="rId3">
            <a:alphaModFix/>
          </a:blip>
          <a:srcRect b="4171" l="7309" r="10093" t="12723"/>
          <a:stretch/>
        </p:blipFill>
        <p:spPr>
          <a:xfrm>
            <a:off x="311700" y="1307801"/>
            <a:ext cx="4803251" cy="3221100"/>
          </a:xfrm>
          <a:prstGeom prst="rect">
            <a:avLst/>
          </a:prstGeom>
          <a:noFill/>
          <a:ln>
            <a:noFill/>
          </a:ln>
        </p:spPr>
      </p:pic>
      <p:sp>
        <p:nvSpPr>
          <p:cNvPr id="150" name="Google Shape;150;p25"/>
          <p:cNvSpPr txBox="1"/>
          <p:nvPr>
            <p:ph idx="4294967295" type="title"/>
          </p:nvPr>
        </p:nvSpPr>
        <p:spPr>
          <a:xfrm>
            <a:off x="311700" y="646088"/>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Thank you!</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7"/>
          <p:cNvSpPr txBox="1"/>
          <p:nvPr>
            <p:ph type="title"/>
          </p:nvPr>
        </p:nvSpPr>
        <p:spPr>
          <a:xfrm>
            <a:off x="311700" y="583138"/>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References</a:t>
            </a:r>
            <a:endParaRPr/>
          </a:p>
        </p:txBody>
      </p:sp>
      <p:sp>
        <p:nvSpPr>
          <p:cNvPr id="160" name="Google Shape;160;p27"/>
          <p:cNvSpPr txBox="1"/>
          <p:nvPr>
            <p:ph idx="1" type="body"/>
          </p:nvPr>
        </p:nvSpPr>
        <p:spPr>
          <a:xfrm>
            <a:off x="311700" y="1098378"/>
            <a:ext cx="8520600" cy="3470400"/>
          </a:xfrm>
          <a:prstGeom prst="rect">
            <a:avLst/>
          </a:prstGeom>
        </p:spPr>
        <p:txBody>
          <a:bodyPr anchorCtr="0" anchor="t" bIns="91425" lIns="91425" spcFirstLastPara="1" rIns="91425" wrap="square" tIns="91425">
            <a:normAutofit/>
          </a:bodyPr>
          <a:lstStyle/>
          <a:p>
            <a:pPr indent="-457200" lvl="0" marL="457200" rtl="0" algn="l">
              <a:spcBef>
                <a:spcPts val="0"/>
              </a:spcBef>
              <a:spcAft>
                <a:spcPts val="0"/>
              </a:spcAft>
              <a:buNone/>
            </a:pPr>
            <a:r>
              <a:rPr baseline="30000" lang="en" sz="1200">
                <a:solidFill>
                  <a:srgbClr val="000000"/>
                </a:solidFill>
                <a:latin typeface="Times New Roman"/>
                <a:ea typeface="Times New Roman"/>
                <a:cs typeface="Times New Roman"/>
                <a:sym typeface="Times New Roman"/>
              </a:rPr>
              <a:t>1 `</a:t>
            </a:r>
            <a:r>
              <a:rPr lang="en" sz="1200">
                <a:solidFill>
                  <a:srgbClr val="000000"/>
                </a:solidFill>
                <a:latin typeface="Times New Roman"/>
                <a:ea typeface="Times New Roman"/>
                <a:cs typeface="Times New Roman"/>
                <a:sym typeface="Times New Roman"/>
              </a:rPr>
              <a:t>“Mars Global Cave Candidate Catalog (MGC^3).” </a:t>
            </a:r>
            <a:r>
              <a:rPr i="1" lang="en" sz="1200">
                <a:solidFill>
                  <a:srgbClr val="000000"/>
                </a:solidFill>
                <a:latin typeface="Times New Roman"/>
                <a:ea typeface="Times New Roman"/>
                <a:cs typeface="Times New Roman"/>
                <a:sym typeface="Times New Roman"/>
              </a:rPr>
              <a:t>Mars Global Cave Candidate Catalog (MGC^3) v1 Cushing</a:t>
            </a:r>
            <a:r>
              <a:rPr lang="en" sz="1200">
                <a:solidFill>
                  <a:srgbClr val="000000"/>
                </a:solidFill>
                <a:latin typeface="Times New Roman"/>
                <a:ea typeface="Times New Roman"/>
                <a:cs typeface="Times New Roman"/>
                <a:sym typeface="Times New Roman"/>
              </a:rPr>
              <a:t>, USGS Astrogeology Science Center, https://astrogeology.usgs.gov/search/map/Mars/MarsCaveCatalog/mars_cave_catalog.zip. </a:t>
            </a:r>
            <a:endParaRPr sz="1200">
              <a:solidFill>
                <a:srgbClr val="000000"/>
              </a:solidFill>
              <a:latin typeface="Times New Roman"/>
              <a:ea typeface="Times New Roman"/>
              <a:cs typeface="Times New Roman"/>
              <a:sym typeface="Times New Roman"/>
            </a:endParaRPr>
          </a:p>
          <a:p>
            <a:pPr indent="-457200" lvl="0" marL="457200" rtl="0" algn="l">
              <a:spcBef>
                <a:spcPts val="1200"/>
              </a:spcBef>
              <a:spcAft>
                <a:spcPts val="0"/>
              </a:spcAft>
              <a:buNone/>
            </a:pPr>
            <a:r>
              <a:rPr baseline="30000" lang="en" sz="1200">
                <a:solidFill>
                  <a:srgbClr val="000000"/>
                </a:solidFill>
                <a:latin typeface="Times New Roman"/>
                <a:ea typeface="Times New Roman"/>
                <a:cs typeface="Times New Roman"/>
                <a:sym typeface="Times New Roman"/>
              </a:rPr>
              <a:t>2 </a:t>
            </a:r>
            <a:r>
              <a:rPr lang="en" sz="1200">
                <a:solidFill>
                  <a:srgbClr val="000000"/>
                </a:solidFill>
                <a:latin typeface="Times New Roman"/>
                <a:ea typeface="Times New Roman"/>
                <a:cs typeface="Times New Roman"/>
                <a:sym typeface="Times New Roman"/>
              </a:rPr>
              <a:t>Kelly, Rebecca. “Life in a Martian Lava Tube.” </a:t>
            </a:r>
            <a:r>
              <a:rPr i="1" lang="en" sz="1200">
                <a:solidFill>
                  <a:srgbClr val="000000"/>
                </a:solidFill>
                <a:latin typeface="Times New Roman"/>
                <a:ea typeface="Times New Roman"/>
                <a:cs typeface="Times New Roman"/>
                <a:sym typeface="Times New Roman"/>
              </a:rPr>
              <a:t>Curious Droid</a:t>
            </a:r>
            <a:r>
              <a:rPr lang="en" sz="1200">
                <a:solidFill>
                  <a:srgbClr val="000000"/>
                </a:solidFill>
                <a:latin typeface="Times New Roman"/>
                <a:ea typeface="Times New Roman"/>
                <a:cs typeface="Times New Roman"/>
                <a:sym typeface="Times New Roman"/>
              </a:rPr>
              <a:t>, 2 May 2018, https://curious-droid.com/732/life-in-a-lava-tube/.</a:t>
            </a:r>
            <a:endParaRPr sz="1200">
              <a:solidFill>
                <a:srgbClr val="000000"/>
              </a:solidFill>
              <a:latin typeface="Times New Roman"/>
              <a:ea typeface="Times New Roman"/>
              <a:cs typeface="Times New Roman"/>
              <a:sym typeface="Times New Roman"/>
            </a:endParaRPr>
          </a:p>
          <a:p>
            <a:pPr indent="-457200" lvl="0" marL="457200" rtl="0" algn="l">
              <a:spcBef>
                <a:spcPts val="1200"/>
              </a:spcBef>
              <a:spcAft>
                <a:spcPts val="0"/>
              </a:spcAft>
              <a:buNone/>
            </a:pPr>
            <a:r>
              <a:rPr baseline="30000" lang="en" sz="1200">
                <a:solidFill>
                  <a:srgbClr val="000000"/>
                </a:solidFill>
                <a:latin typeface="Times New Roman"/>
                <a:ea typeface="Times New Roman"/>
                <a:cs typeface="Times New Roman"/>
                <a:sym typeface="Times New Roman"/>
              </a:rPr>
              <a:t>3 </a:t>
            </a:r>
            <a:r>
              <a:rPr lang="en" sz="1200">
                <a:solidFill>
                  <a:srgbClr val="000000"/>
                </a:solidFill>
                <a:latin typeface="Times New Roman"/>
                <a:ea typeface="Times New Roman"/>
                <a:cs typeface="Times New Roman"/>
                <a:sym typeface="Times New Roman"/>
              </a:rPr>
              <a:t>“Martian Lava Tube.” </a:t>
            </a:r>
            <a:r>
              <a:rPr i="1" lang="en" sz="1200">
                <a:solidFill>
                  <a:srgbClr val="000000"/>
                </a:solidFill>
                <a:latin typeface="Times New Roman"/>
                <a:ea typeface="Times New Roman"/>
                <a:cs typeface="Times New Roman"/>
                <a:sym typeface="Times New Roman"/>
              </a:rPr>
              <a:t>Wikipedia</a:t>
            </a:r>
            <a:r>
              <a:rPr lang="en" sz="1200">
                <a:solidFill>
                  <a:srgbClr val="000000"/>
                </a:solidFill>
                <a:latin typeface="Times New Roman"/>
                <a:ea typeface="Times New Roman"/>
                <a:cs typeface="Times New Roman"/>
                <a:sym typeface="Times New Roman"/>
              </a:rPr>
              <a:t>, Wikimedia Foundation, 15 Feb. 2023, </a:t>
            </a:r>
            <a:r>
              <a:rPr lang="en" sz="1200" u="sng">
                <a:solidFill>
                  <a:schemeClr val="hlink"/>
                </a:solidFill>
                <a:latin typeface="Times New Roman"/>
                <a:ea typeface="Times New Roman"/>
                <a:cs typeface="Times New Roman"/>
                <a:sym typeface="Times New Roman"/>
                <a:hlinkClick r:id="rId3"/>
              </a:rPr>
              <a:t>https://en.wikipedia.org/wiki/Martian_lava_tube</a:t>
            </a:r>
            <a:r>
              <a:rPr lang="en" sz="1200">
                <a:solidFill>
                  <a:srgbClr val="000000"/>
                </a:solidFill>
                <a:latin typeface="Times New Roman"/>
                <a:ea typeface="Times New Roman"/>
                <a:cs typeface="Times New Roman"/>
                <a:sym typeface="Times New Roman"/>
              </a:rPr>
              <a:t>.</a:t>
            </a:r>
            <a:endParaRPr sz="1200">
              <a:solidFill>
                <a:srgbClr val="000000"/>
              </a:solidFill>
              <a:latin typeface="Times New Roman"/>
              <a:ea typeface="Times New Roman"/>
              <a:cs typeface="Times New Roman"/>
              <a:sym typeface="Times New Roman"/>
            </a:endParaRPr>
          </a:p>
          <a:p>
            <a:pPr indent="0" lvl="0" marL="0" rtl="0" algn="l">
              <a:lnSpc>
                <a:spcPct val="150000"/>
              </a:lnSpc>
              <a:spcBef>
                <a:spcPts val="1200"/>
              </a:spcBef>
              <a:spcAft>
                <a:spcPts val="0"/>
              </a:spcAft>
              <a:buNone/>
            </a:pPr>
            <a:r>
              <a:rPr baseline="30000" lang="en" sz="1200">
                <a:solidFill>
                  <a:srgbClr val="000000"/>
                </a:solidFill>
                <a:latin typeface="Times New Roman"/>
                <a:ea typeface="Times New Roman"/>
                <a:cs typeface="Times New Roman"/>
                <a:sym typeface="Times New Roman"/>
              </a:rPr>
              <a:t>4</a:t>
            </a:r>
            <a:r>
              <a:rPr lang="en" sz="1200">
                <a:solidFill>
                  <a:srgbClr val="000000"/>
                </a:solidFill>
                <a:latin typeface="Times New Roman"/>
                <a:ea typeface="Times New Roman"/>
                <a:cs typeface="Times New Roman"/>
                <a:sym typeface="Times New Roman"/>
              </a:rPr>
              <a:t> “Big Wheels Inflatable Rover.” </a:t>
            </a:r>
            <a:r>
              <a:rPr i="1" lang="en" sz="1200">
                <a:solidFill>
                  <a:srgbClr val="000000"/>
                </a:solidFill>
                <a:latin typeface="Times New Roman"/>
                <a:ea typeface="Times New Roman"/>
                <a:cs typeface="Times New Roman"/>
                <a:sym typeface="Times New Roman"/>
              </a:rPr>
              <a:t>NASA</a:t>
            </a:r>
            <a:r>
              <a:rPr lang="en" sz="1200">
                <a:solidFill>
                  <a:srgbClr val="000000"/>
                </a:solidFill>
                <a:latin typeface="Times New Roman"/>
                <a:ea typeface="Times New Roman"/>
                <a:cs typeface="Times New Roman"/>
                <a:sym typeface="Times New Roman"/>
              </a:rPr>
              <a:t>, JPL, https://www2.jpl.nasa.gov/adv_tech/rovers/bigwheel.htm.</a:t>
            </a:r>
            <a:endParaRPr sz="1200">
              <a:solidFill>
                <a:srgbClr val="000000"/>
              </a:solidFill>
              <a:latin typeface="Times New Roman"/>
              <a:ea typeface="Times New Roman"/>
              <a:cs typeface="Times New Roman"/>
              <a:sym typeface="Times New Roman"/>
            </a:endParaRPr>
          </a:p>
          <a:p>
            <a:pPr indent="-457200" lvl="0" marL="457200" rtl="0" algn="l">
              <a:spcBef>
                <a:spcPts val="1200"/>
              </a:spcBef>
              <a:spcAft>
                <a:spcPts val="1200"/>
              </a:spcAft>
              <a:buNone/>
            </a:pPr>
            <a:r>
              <a:t/>
            </a:r>
            <a:endParaRPr sz="1200">
              <a:solidFill>
                <a:srgbClr val="000000"/>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311700" y="583138"/>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Motivation and Introduction</a:t>
            </a:r>
            <a:endParaRPr/>
          </a:p>
        </p:txBody>
      </p:sp>
      <p:sp>
        <p:nvSpPr>
          <p:cNvPr id="76" name="Google Shape;76;p16"/>
          <p:cNvSpPr txBox="1"/>
          <p:nvPr>
            <p:ph idx="1" type="body"/>
          </p:nvPr>
        </p:nvSpPr>
        <p:spPr>
          <a:xfrm>
            <a:off x="311700" y="1098375"/>
            <a:ext cx="5792400" cy="3470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Martian lava tubes shelter from surface temperature fluctuations and radiation</a:t>
            </a:r>
            <a:endParaRPr/>
          </a:p>
          <a:p>
            <a:pPr indent="-342900" lvl="0" marL="457200" rtl="0" algn="l">
              <a:spcBef>
                <a:spcPts val="1000"/>
              </a:spcBef>
              <a:spcAft>
                <a:spcPts val="1000"/>
              </a:spcAft>
              <a:buSzPts val="1800"/>
              <a:buChar char="●"/>
            </a:pPr>
            <a:r>
              <a:rPr lang="en"/>
              <a:t>Over 1,000 potential lava tubes in the Tharsis Montes Region</a:t>
            </a:r>
            <a:endParaRPr/>
          </a:p>
        </p:txBody>
      </p:sp>
      <p:pic>
        <p:nvPicPr>
          <p:cNvPr id="77" name="Google Shape;77;p16"/>
          <p:cNvPicPr preferRelativeResize="0"/>
          <p:nvPr/>
        </p:nvPicPr>
        <p:blipFill>
          <a:blip r:embed="rId3">
            <a:alphaModFix/>
          </a:blip>
          <a:stretch>
            <a:fillRect/>
          </a:stretch>
        </p:blipFill>
        <p:spPr>
          <a:xfrm>
            <a:off x="6053435" y="583150"/>
            <a:ext cx="2453966" cy="2030875"/>
          </a:xfrm>
          <a:prstGeom prst="rect">
            <a:avLst/>
          </a:prstGeom>
          <a:noFill/>
          <a:ln>
            <a:noFill/>
          </a:ln>
        </p:spPr>
      </p:pic>
      <p:pic>
        <p:nvPicPr>
          <p:cNvPr id="78" name="Google Shape;78;p16"/>
          <p:cNvPicPr preferRelativeResize="0"/>
          <p:nvPr/>
        </p:nvPicPr>
        <p:blipFill>
          <a:blip r:embed="rId4">
            <a:alphaModFix/>
          </a:blip>
          <a:stretch>
            <a:fillRect/>
          </a:stretch>
        </p:blipFill>
        <p:spPr>
          <a:xfrm>
            <a:off x="912350" y="2699875"/>
            <a:ext cx="3708298" cy="1812501"/>
          </a:xfrm>
          <a:prstGeom prst="rect">
            <a:avLst/>
          </a:prstGeom>
          <a:noFill/>
          <a:ln>
            <a:noFill/>
          </a:ln>
        </p:spPr>
      </p:pic>
      <p:sp>
        <p:nvSpPr>
          <p:cNvPr id="79" name="Google Shape;79;p16"/>
          <p:cNvSpPr txBox="1"/>
          <p:nvPr/>
        </p:nvSpPr>
        <p:spPr>
          <a:xfrm>
            <a:off x="6053415" y="2535900"/>
            <a:ext cx="2454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800">
                <a:latin typeface="Georgia"/>
                <a:ea typeface="Georgia"/>
                <a:cs typeface="Georgia"/>
                <a:sym typeface="Georgia"/>
              </a:rPr>
              <a:t>Mars Global Cave Candidate Catalog</a:t>
            </a:r>
            <a:r>
              <a:rPr baseline="30000" i="1" lang="en" sz="800">
                <a:latin typeface="Georgia"/>
                <a:ea typeface="Georgia"/>
                <a:cs typeface="Georgia"/>
                <a:sym typeface="Georgia"/>
              </a:rPr>
              <a:t>1</a:t>
            </a:r>
            <a:endParaRPr baseline="30000" i="1" sz="800">
              <a:latin typeface="Georgia"/>
              <a:ea typeface="Georgia"/>
              <a:cs typeface="Georgia"/>
              <a:sym typeface="Georgia"/>
            </a:endParaRPr>
          </a:p>
        </p:txBody>
      </p:sp>
      <p:sp>
        <p:nvSpPr>
          <p:cNvPr id="80" name="Google Shape;80;p16"/>
          <p:cNvSpPr txBox="1"/>
          <p:nvPr/>
        </p:nvSpPr>
        <p:spPr>
          <a:xfrm>
            <a:off x="5363165" y="4512375"/>
            <a:ext cx="2454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800">
                <a:latin typeface="Georgia"/>
                <a:ea typeface="Georgia"/>
                <a:cs typeface="Georgia"/>
                <a:sym typeface="Georgia"/>
              </a:rPr>
              <a:t>Life in a Martian Lava Tube </a:t>
            </a:r>
            <a:r>
              <a:rPr baseline="30000" i="1" lang="en" sz="800">
                <a:latin typeface="Georgia"/>
                <a:ea typeface="Georgia"/>
                <a:cs typeface="Georgia"/>
                <a:sym typeface="Georgia"/>
              </a:rPr>
              <a:t>2</a:t>
            </a:r>
            <a:endParaRPr baseline="30000" i="1" sz="800">
              <a:latin typeface="Georgia"/>
              <a:ea typeface="Georgia"/>
              <a:cs typeface="Georgia"/>
              <a:sym typeface="Georgia"/>
            </a:endParaRPr>
          </a:p>
        </p:txBody>
      </p:sp>
      <p:sp>
        <p:nvSpPr>
          <p:cNvPr id="81" name="Google Shape;81;p16"/>
          <p:cNvSpPr txBox="1"/>
          <p:nvPr/>
        </p:nvSpPr>
        <p:spPr>
          <a:xfrm>
            <a:off x="912355" y="4512375"/>
            <a:ext cx="37083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800">
                <a:latin typeface="Georgia"/>
                <a:ea typeface="Georgia"/>
                <a:cs typeface="Georgia"/>
                <a:sym typeface="Georgia"/>
              </a:rPr>
              <a:t>Longitudinal Cross Section of Martian lava tube with skylight </a:t>
            </a:r>
            <a:r>
              <a:rPr baseline="30000" i="1" lang="en" sz="800">
                <a:latin typeface="Georgia"/>
                <a:ea typeface="Georgia"/>
                <a:cs typeface="Georgia"/>
                <a:sym typeface="Georgia"/>
              </a:rPr>
              <a:t>3</a:t>
            </a:r>
            <a:endParaRPr baseline="30000" i="1" sz="800">
              <a:latin typeface="Georgia"/>
              <a:ea typeface="Georgia"/>
              <a:cs typeface="Georgia"/>
              <a:sym typeface="Georgia"/>
            </a:endParaRPr>
          </a:p>
        </p:txBody>
      </p:sp>
      <p:pic>
        <p:nvPicPr>
          <p:cNvPr id="82" name="Google Shape;82;p16"/>
          <p:cNvPicPr preferRelativeResize="0"/>
          <p:nvPr/>
        </p:nvPicPr>
        <p:blipFill>
          <a:blip r:embed="rId5">
            <a:alphaModFix/>
          </a:blip>
          <a:stretch>
            <a:fillRect/>
          </a:stretch>
        </p:blipFill>
        <p:spPr>
          <a:xfrm>
            <a:off x="5363175" y="2800150"/>
            <a:ext cx="3144234" cy="17686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7"/>
          <p:cNvSpPr txBox="1"/>
          <p:nvPr>
            <p:ph type="title"/>
          </p:nvPr>
        </p:nvSpPr>
        <p:spPr>
          <a:xfrm>
            <a:off x="311700" y="-12"/>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Mission Objectives</a:t>
            </a:r>
            <a:endParaRPr/>
          </a:p>
        </p:txBody>
      </p:sp>
      <p:sp>
        <p:nvSpPr>
          <p:cNvPr id="88" name="Google Shape;88;p17"/>
          <p:cNvSpPr txBox="1"/>
          <p:nvPr>
            <p:ph idx="1" type="body"/>
          </p:nvPr>
        </p:nvSpPr>
        <p:spPr>
          <a:xfrm>
            <a:off x="311700" y="612803"/>
            <a:ext cx="8520600" cy="3470400"/>
          </a:xfrm>
          <a:prstGeom prst="rect">
            <a:avLst/>
          </a:prstGeom>
        </p:spPr>
        <p:txBody>
          <a:bodyPr anchorCtr="0" anchor="t" bIns="91425" lIns="91425" spcFirstLastPara="1" rIns="91425" wrap="square" tIns="91425">
            <a:normAutofit/>
          </a:bodyPr>
          <a:lstStyle/>
          <a:p>
            <a:pPr indent="0" lvl="0" marL="0" rtl="0" algn="l">
              <a:lnSpc>
                <a:spcPct val="115000"/>
              </a:lnSpc>
              <a:spcBef>
                <a:spcPts val="0"/>
              </a:spcBef>
              <a:spcAft>
                <a:spcPts val="0"/>
              </a:spcAft>
              <a:buClr>
                <a:srgbClr val="000000"/>
              </a:buClr>
              <a:buFont typeface="Arial"/>
              <a:buNone/>
            </a:pPr>
            <a:r>
              <a:rPr lang="en" sz="1600">
                <a:solidFill>
                  <a:srgbClr val="778B97"/>
                </a:solidFill>
              </a:rPr>
              <a:t>Mission Objectives</a:t>
            </a:r>
            <a:endParaRPr sz="1400">
              <a:solidFill>
                <a:srgbClr val="000000"/>
              </a:solidFill>
              <a:latin typeface="Arial"/>
              <a:ea typeface="Arial"/>
              <a:cs typeface="Arial"/>
              <a:sym typeface="Arial"/>
            </a:endParaRPr>
          </a:p>
          <a:p>
            <a:pPr indent="-342900" lvl="0" marL="342900" rtl="0" algn="l">
              <a:lnSpc>
                <a:spcPct val="100000"/>
              </a:lnSpc>
              <a:spcBef>
                <a:spcPts val="0"/>
              </a:spcBef>
              <a:spcAft>
                <a:spcPts val="0"/>
              </a:spcAft>
              <a:buClr>
                <a:srgbClr val="E4A52B"/>
              </a:buClr>
              <a:buSzPts val="1400"/>
              <a:buFont typeface="Arial"/>
              <a:buAutoNum type="arabicPeriod"/>
            </a:pPr>
            <a:r>
              <a:rPr lang="en" sz="1400">
                <a:solidFill>
                  <a:srgbClr val="778B97"/>
                </a:solidFill>
              </a:rPr>
              <a:t>Design a functional conceptual robotic system to collect a 3D map of Martian lava tubes.</a:t>
            </a:r>
            <a:endParaRPr sz="1400">
              <a:solidFill>
                <a:srgbClr val="000000"/>
              </a:solidFill>
              <a:latin typeface="Arial"/>
              <a:ea typeface="Arial"/>
              <a:cs typeface="Arial"/>
              <a:sym typeface="Arial"/>
            </a:endParaRPr>
          </a:p>
          <a:p>
            <a:pPr indent="-342900" lvl="0" marL="342900" rtl="0" algn="l">
              <a:lnSpc>
                <a:spcPct val="100000"/>
              </a:lnSpc>
              <a:spcBef>
                <a:spcPts val="0"/>
              </a:spcBef>
              <a:spcAft>
                <a:spcPts val="0"/>
              </a:spcAft>
              <a:buClr>
                <a:srgbClr val="E4A52B"/>
              </a:buClr>
              <a:buSzPts val="1400"/>
              <a:buFont typeface="Arial"/>
              <a:buAutoNum type="arabicPeriod"/>
            </a:pPr>
            <a:r>
              <a:rPr lang="en" sz="1400">
                <a:solidFill>
                  <a:srgbClr val="778B97"/>
                </a:solidFill>
              </a:rPr>
              <a:t>Build a fully functional robotic system that will perform preliminary exploration of a comparable Earth environment.</a:t>
            </a:r>
            <a:endParaRPr sz="1400">
              <a:solidFill>
                <a:srgbClr val="000000"/>
              </a:solidFill>
              <a:latin typeface="Arial"/>
              <a:ea typeface="Arial"/>
              <a:cs typeface="Arial"/>
              <a:sym typeface="Arial"/>
            </a:endParaRPr>
          </a:p>
          <a:p>
            <a:pPr indent="-342900" lvl="0" marL="342900" rtl="0" algn="l">
              <a:lnSpc>
                <a:spcPct val="100000"/>
              </a:lnSpc>
              <a:spcBef>
                <a:spcPts val="0"/>
              </a:spcBef>
              <a:spcAft>
                <a:spcPts val="0"/>
              </a:spcAft>
              <a:buClr>
                <a:srgbClr val="E4A52B"/>
              </a:buClr>
              <a:buSzPts val="1400"/>
              <a:buFont typeface="Arial"/>
              <a:buAutoNum type="arabicPeriod"/>
            </a:pPr>
            <a:r>
              <a:rPr lang="en" sz="1400">
                <a:solidFill>
                  <a:srgbClr val="778B97"/>
                </a:solidFill>
              </a:rPr>
              <a:t>Collect a photographic sample of the environment for geological surveying.</a:t>
            </a:r>
            <a:endParaRPr sz="1400">
              <a:solidFill>
                <a:srgbClr val="000000"/>
              </a:solidFill>
              <a:latin typeface="Arial"/>
              <a:ea typeface="Arial"/>
              <a:cs typeface="Arial"/>
              <a:sym typeface="Arial"/>
            </a:endParaRPr>
          </a:p>
          <a:p>
            <a:pPr indent="0" lvl="0" marL="0" rtl="0" algn="l">
              <a:spcBef>
                <a:spcPts val="0"/>
              </a:spcBef>
              <a:spcAft>
                <a:spcPts val="1200"/>
              </a:spcAft>
              <a:buNone/>
            </a:pPr>
            <a:r>
              <a:t/>
            </a:r>
            <a:endParaRPr/>
          </a:p>
        </p:txBody>
      </p:sp>
      <p:sp>
        <p:nvSpPr>
          <p:cNvPr id="89" name="Google Shape;89;p17"/>
          <p:cNvSpPr txBox="1"/>
          <p:nvPr/>
        </p:nvSpPr>
        <p:spPr>
          <a:xfrm>
            <a:off x="311699" y="2626910"/>
            <a:ext cx="4260300" cy="17946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 sz="1400" u="none" cap="none" strike="noStrike">
                <a:solidFill>
                  <a:srgbClr val="778B97"/>
                </a:solidFill>
                <a:latin typeface="Georgia"/>
                <a:ea typeface="Georgia"/>
                <a:cs typeface="Georgia"/>
                <a:sym typeface="Georgia"/>
              </a:rPr>
              <a:t>Total Mass</a:t>
            </a:r>
            <a:r>
              <a:rPr lang="en">
                <a:solidFill>
                  <a:srgbClr val="778B97"/>
                </a:solidFill>
                <a:latin typeface="Georgia"/>
                <a:ea typeface="Georgia"/>
                <a:cs typeface="Georgia"/>
                <a:sym typeface="Georgia"/>
              </a:rPr>
              <a:t>: 196 kg</a:t>
            </a:r>
            <a:endParaRPr sz="1800"/>
          </a:p>
          <a:p>
            <a:pPr indent="0" lvl="0" marL="0" marR="0" rtl="0" algn="l">
              <a:lnSpc>
                <a:spcPct val="115000"/>
              </a:lnSpc>
              <a:spcBef>
                <a:spcPts val="0"/>
              </a:spcBef>
              <a:spcAft>
                <a:spcPts val="0"/>
              </a:spcAft>
              <a:buNone/>
            </a:pPr>
            <a:r>
              <a:rPr b="0" i="0" lang="en" sz="1400" u="none" cap="none" strike="noStrike">
                <a:solidFill>
                  <a:srgbClr val="778B97"/>
                </a:solidFill>
                <a:latin typeface="Georgia"/>
                <a:ea typeface="Georgia"/>
                <a:cs typeface="Georgia"/>
                <a:sym typeface="Georgia"/>
              </a:rPr>
              <a:t>Total Volume: </a:t>
            </a:r>
            <a:r>
              <a:rPr lang="en">
                <a:solidFill>
                  <a:srgbClr val="778B97"/>
                </a:solidFill>
                <a:latin typeface="Georgia"/>
                <a:ea typeface="Georgia"/>
                <a:cs typeface="Georgia"/>
                <a:sym typeface="Georgia"/>
              </a:rPr>
              <a:t>100 m x 50 m x 50 m</a:t>
            </a:r>
            <a:r>
              <a:rPr b="0" i="0" lang="en" sz="1400" u="none" cap="none" strike="noStrike">
                <a:solidFill>
                  <a:srgbClr val="778B97"/>
                </a:solidFill>
                <a:latin typeface="Georgia"/>
                <a:ea typeface="Georgia"/>
                <a:cs typeface="Georgia"/>
                <a:sym typeface="Georgia"/>
              </a:rPr>
              <a:t>,</a:t>
            </a:r>
            <a:r>
              <a:rPr lang="en">
                <a:solidFill>
                  <a:srgbClr val="778B97"/>
                </a:solidFill>
                <a:latin typeface="Georgia"/>
                <a:ea typeface="Georgia"/>
                <a:cs typeface="Georgia"/>
                <a:sym typeface="Georgia"/>
              </a:rPr>
              <a:t> 83830</a:t>
            </a:r>
            <a:r>
              <a:rPr b="0" i="0" lang="en" sz="1400" u="none" cap="none" strike="noStrike">
                <a:solidFill>
                  <a:srgbClr val="778B97"/>
                </a:solidFill>
                <a:latin typeface="Georgia"/>
                <a:ea typeface="Georgia"/>
                <a:cs typeface="Georgia"/>
                <a:sym typeface="Georgia"/>
              </a:rPr>
              <a:t> m</a:t>
            </a:r>
            <a:r>
              <a:rPr b="0" baseline="30000" i="0" lang="en" sz="1400" u="none" cap="none" strike="noStrike">
                <a:solidFill>
                  <a:srgbClr val="778B97"/>
                </a:solidFill>
                <a:latin typeface="Georgia"/>
                <a:ea typeface="Georgia"/>
                <a:cs typeface="Georgia"/>
                <a:sym typeface="Georgia"/>
              </a:rPr>
              <a:t>3</a:t>
            </a:r>
            <a:endParaRPr b="0" i="0" sz="1400" u="none" cap="none" strike="noStrike">
              <a:solidFill>
                <a:srgbClr val="778B97"/>
              </a:solidFill>
              <a:latin typeface="Georgia"/>
              <a:ea typeface="Georgia"/>
              <a:cs typeface="Georgia"/>
              <a:sym typeface="Georgia"/>
            </a:endParaRPr>
          </a:p>
          <a:p>
            <a:pPr indent="0" lvl="0" marL="0" marR="0" rtl="0" algn="l">
              <a:lnSpc>
                <a:spcPct val="115000"/>
              </a:lnSpc>
              <a:spcBef>
                <a:spcPts val="0"/>
              </a:spcBef>
              <a:spcAft>
                <a:spcPts val="0"/>
              </a:spcAft>
              <a:buNone/>
            </a:pPr>
            <a:r>
              <a:rPr b="0" i="0" lang="en" sz="1400" u="none" cap="none" strike="noStrike">
                <a:solidFill>
                  <a:srgbClr val="778B97"/>
                </a:solidFill>
                <a:latin typeface="Georgia"/>
                <a:ea typeface="Georgia"/>
                <a:cs typeface="Georgia"/>
                <a:sym typeface="Georgia"/>
              </a:rPr>
              <a:t>Total Energy per Sol: </a:t>
            </a:r>
            <a:endParaRPr>
              <a:solidFill>
                <a:srgbClr val="778B97"/>
              </a:solidFill>
              <a:latin typeface="Georgia"/>
              <a:ea typeface="Georgia"/>
              <a:cs typeface="Georgia"/>
              <a:sym typeface="Georgia"/>
            </a:endParaRPr>
          </a:p>
          <a:p>
            <a:pPr indent="0" lvl="0" marL="0" marR="0" rtl="0" algn="l">
              <a:lnSpc>
                <a:spcPct val="115000"/>
              </a:lnSpc>
              <a:spcBef>
                <a:spcPts val="0"/>
              </a:spcBef>
              <a:spcAft>
                <a:spcPts val="0"/>
              </a:spcAft>
              <a:buNone/>
            </a:pPr>
            <a:r>
              <a:rPr lang="en">
                <a:solidFill>
                  <a:srgbClr val="778B97"/>
                </a:solidFill>
                <a:latin typeface="Georgia"/>
                <a:ea typeface="Georgia"/>
                <a:cs typeface="Georgia"/>
                <a:sym typeface="Georgia"/>
              </a:rPr>
              <a:t>	Travelling: 1259 Wh</a:t>
            </a:r>
            <a:endParaRPr>
              <a:solidFill>
                <a:srgbClr val="778B97"/>
              </a:solidFill>
              <a:latin typeface="Georgia"/>
              <a:ea typeface="Georgia"/>
              <a:cs typeface="Georgia"/>
              <a:sym typeface="Georgia"/>
            </a:endParaRPr>
          </a:p>
          <a:p>
            <a:pPr indent="0" lvl="0" marL="0" marR="0" rtl="0" algn="l">
              <a:lnSpc>
                <a:spcPct val="115000"/>
              </a:lnSpc>
              <a:spcBef>
                <a:spcPts val="0"/>
              </a:spcBef>
              <a:spcAft>
                <a:spcPts val="0"/>
              </a:spcAft>
              <a:buNone/>
            </a:pPr>
            <a:r>
              <a:rPr lang="en">
                <a:solidFill>
                  <a:srgbClr val="778B97"/>
                </a:solidFill>
                <a:latin typeface="Georgia"/>
                <a:ea typeface="Georgia"/>
                <a:cs typeface="Georgia"/>
                <a:sym typeface="Georgia"/>
              </a:rPr>
              <a:t>	Lava tube lowering: 423 Wh</a:t>
            </a:r>
            <a:endParaRPr>
              <a:solidFill>
                <a:srgbClr val="778B97"/>
              </a:solidFill>
              <a:latin typeface="Georgia"/>
              <a:ea typeface="Georgia"/>
              <a:cs typeface="Georgia"/>
              <a:sym typeface="Georgia"/>
            </a:endParaRPr>
          </a:p>
          <a:p>
            <a:pPr indent="0" lvl="0" marL="0" marR="0" rtl="0" algn="l">
              <a:lnSpc>
                <a:spcPct val="115000"/>
              </a:lnSpc>
              <a:spcBef>
                <a:spcPts val="0"/>
              </a:spcBef>
              <a:spcAft>
                <a:spcPts val="0"/>
              </a:spcAft>
              <a:buNone/>
            </a:pPr>
            <a:r>
              <a:rPr lang="en">
                <a:solidFill>
                  <a:srgbClr val="778B97"/>
                </a:solidFill>
                <a:latin typeface="Georgia"/>
                <a:ea typeface="Georgia"/>
                <a:cs typeface="Georgia"/>
                <a:sym typeface="Georgia"/>
              </a:rPr>
              <a:t>	Lava tube exploration: 841 Wh</a:t>
            </a:r>
            <a:endParaRPr>
              <a:solidFill>
                <a:srgbClr val="778B97"/>
              </a:solidFill>
              <a:latin typeface="Georgia"/>
              <a:ea typeface="Georgia"/>
              <a:cs typeface="Georgia"/>
              <a:sym typeface="Georgia"/>
            </a:endParaRPr>
          </a:p>
          <a:p>
            <a:pPr indent="0" lvl="0" marL="0" marR="0" rtl="0" algn="l">
              <a:lnSpc>
                <a:spcPct val="115000"/>
              </a:lnSpc>
              <a:spcBef>
                <a:spcPts val="0"/>
              </a:spcBef>
              <a:spcAft>
                <a:spcPts val="0"/>
              </a:spcAft>
              <a:buNone/>
            </a:pPr>
            <a:r>
              <a:rPr b="0" i="0" lang="en" sz="1400" u="none" cap="none" strike="noStrike">
                <a:solidFill>
                  <a:srgbClr val="778B97"/>
                </a:solidFill>
                <a:latin typeface="Georgia"/>
                <a:ea typeface="Georgia"/>
                <a:cs typeface="Georgia"/>
                <a:sym typeface="Georgia"/>
              </a:rPr>
              <a:t>Mission Lifetime: ~10 years</a:t>
            </a:r>
            <a:endParaRPr/>
          </a:p>
        </p:txBody>
      </p:sp>
      <p:pic>
        <p:nvPicPr>
          <p:cNvPr id="90" name="Google Shape;90;p17"/>
          <p:cNvPicPr preferRelativeResize="0"/>
          <p:nvPr/>
        </p:nvPicPr>
        <p:blipFill>
          <a:blip r:embed="rId3">
            <a:alphaModFix/>
          </a:blip>
          <a:stretch>
            <a:fillRect/>
          </a:stretch>
        </p:blipFill>
        <p:spPr>
          <a:xfrm>
            <a:off x="6095900" y="3223424"/>
            <a:ext cx="2736401" cy="1342139"/>
          </a:xfrm>
          <a:prstGeom prst="rect">
            <a:avLst/>
          </a:prstGeom>
          <a:noFill/>
          <a:ln>
            <a:noFill/>
          </a:ln>
        </p:spPr>
      </p:pic>
      <p:pic>
        <p:nvPicPr>
          <p:cNvPr id="91" name="Google Shape;91;p17"/>
          <p:cNvPicPr preferRelativeResize="0"/>
          <p:nvPr/>
        </p:nvPicPr>
        <p:blipFill>
          <a:blip r:embed="rId4">
            <a:alphaModFix/>
          </a:blip>
          <a:stretch>
            <a:fillRect/>
          </a:stretch>
        </p:blipFill>
        <p:spPr>
          <a:xfrm>
            <a:off x="4247450" y="1887525"/>
            <a:ext cx="2297177" cy="1350735"/>
          </a:xfrm>
          <a:prstGeom prst="rect">
            <a:avLst/>
          </a:prstGeom>
          <a:noFill/>
          <a:ln>
            <a:noFill/>
          </a:ln>
        </p:spPr>
      </p:pic>
      <p:sp>
        <p:nvSpPr>
          <p:cNvPr id="92" name="Google Shape;92;p17"/>
          <p:cNvSpPr txBox="1"/>
          <p:nvPr/>
        </p:nvSpPr>
        <p:spPr>
          <a:xfrm>
            <a:off x="4449592" y="3192562"/>
            <a:ext cx="18927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600">
                <a:latin typeface="Georgia"/>
                <a:ea typeface="Georgia"/>
                <a:cs typeface="Georgia"/>
                <a:sym typeface="Georgia"/>
              </a:rPr>
              <a:t>Inflatable Rover for Lava Tube exploration </a:t>
            </a:r>
            <a:r>
              <a:rPr baseline="30000" i="1" lang="en" sz="600">
                <a:latin typeface="Georgia"/>
                <a:ea typeface="Georgia"/>
                <a:cs typeface="Georgia"/>
                <a:sym typeface="Georgia"/>
              </a:rPr>
              <a:t>4</a:t>
            </a:r>
            <a:endParaRPr baseline="30000" i="1" sz="600">
              <a:latin typeface="Georgia"/>
              <a:ea typeface="Georgia"/>
              <a:cs typeface="Georgia"/>
              <a:sym typeface="Georgia"/>
            </a:endParaRPr>
          </a:p>
        </p:txBody>
      </p:sp>
      <p:sp>
        <p:nvSpPr>
          <p:cNvPr id="93" name="Google Shape;93;p17"/>
          <p:cNvSpPr txBox="1"/>
          <p:nvPr/>
        </p:nvSpPr>
        <p:spPr>
          <a:xfrm>
            <a:off x="6544630" y="4523684"/>
            <a:ext cx="20727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600">
                <a:latin typeface="Georgia"/>
                <a:ea typeface="Georgia"/>
                <a:cs typeface="Georgia"/>
                <a:sym typeface="Georgia"/>
              </a:rPr>
              <a:t>Solar Balloon for travelling to lava tube site</a:t>
            </a:r>
            <a:endParaRPr i="1" sz="600">
              <a:latin typeface="Georgia"/>
              <a:ea typeface="Georgia"/>
              <a:cs typeface="Georgia"/>
              <a:sym typeface="Georg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8"/>
          <p:cNvSpPr txBox="1"/>
          <p:nvPr>
            <p:ph type="title"/>
          </p:nvPr>
        </p:nvSpPr>
        <p:spPr>
          <a:xfrm>
            <a:off x="133375" y="-12"/>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Concept of Operations</a:t>
            </a:r>
            <a:endParaRPr/>
          </a:p>
        </p:txBody>
      </p:sp>
      <p:pic>
        <p:nvPicPr>
          <p:cNvPr id="99" name="Google Shape;99;p18"/>
          <p:cNvPicPr preferRelativeResize="0"/>
          <p:nvPr/>
        </p:nvPicPr>
        <p:blipFill>
          <a:blip r:embed="rId3">
            <a:alphaModFix/>
          </a:blip>
          <a:stretch>
            <a:fillRect/>
          </a:stretch>
        </p:blipFill>
        <p:spPr>
          <a:xfrm>
            <a:off x="133375" y="833443"/>
            <a:ext cx="8877251" cy="371040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9"/>
          <p:cNvSpPr txBox="1"/>
          <p:nvPr>
            <p:ph type="title"/>
          </p:nvPr>
        </p:nvSpPr>
        <p:spPr>
          <a:xfrm>
            <a:off x="311700" y="583138"/>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Requirements</a:t>
            </a:r>
            <a:endParaRPr/>
          </a:p>
        </p:txBody>
      </p:sp>
      <p:sp>
        <p:nvSpPr>
          <p:cNvPr id="105" name="Google Shape;105;p19"/>
          <p:cNvSpPr txBox="1"/>
          <p:nvPr>
            <p:ph idx="1" type="body"/>
          </p:nvPr>
        </p:nvSpPr>
        <p:spPr>
          <a:xfrm>
            <a:off x="311700" y="1098378"/>
            <a:ext cx="8520600" cy="3470400"/>
          </a:xfrm>
          <a:prstGeom prst="rect">
            <a:avLst/>
          </a:prstGeom>
        </p:spPr>
        <p:txBody>
          <a:bodyPr anchorCtr="0" anchor="t" bIns="91425" lIns="91425" spcFirstLastPara="1" rIns="91425" wrap="square" tIns="91425">
            <a:normAutofit lnSpcReduction="10000"/>
          </a:bodyPr>
          <a:lstStyle/>
          <a:p>
            <a:pPr indent="-342900" lvl="0" marL="457200" rtl="0" algn="l">
              <a:spcBef>
                <a:spcPts val="0"/>
              </a:spcBef>
              <a:spcAft>
                <a:spcPts val="0"/>
              </a:spcAft>
              <a:buSzPts val="1800"/>
              <a:buChar char="●"/>
            </a:pPr>
            <a:r>
              <a:rPr lang="en">
                <a:solidFill>
                  <a:schemeClr val="dk2"/>
                </a:solidFill>
              </a:rPr>
              <a:t>The system shall</a:t>
            </a:r>
            <a:endParaRPr sz="1500">
              <a:solidFill>
                <a:schemeClr val="dk2"/>
              </a:solidFill>
            </a:endParaRPr>
          </a:p>
          <a:p>
            <a:pPr indent="-323850" lvl="1" marL="914400" rtl="0" algn="l">
              <a:lnSpc>
                <a:spcPct val="150000"/>
              </a:lnSpc>
              <a:spcBef>
                <a:spcPts val="1000"/>
              </a:spcBef>
              <a:spcAft>
                <a:spcPts val="0"/>
              </a:spcAft>
              <a:buSzPts val="1500"/>
              <a:buChar char="○"/>
            </a:pPr>
            <a:r>
              <a:rPr lang="en" sz="1500">
                <a:solidFill>
                  <a:schemeClr val="dk2"/>
                </a:solidFill>
              </a:rPr>
              <a:t>Collect a 3D point map of the lava tube entrance and 100 m to 500 m sections of the lava tube</a:t>
            </a:r>
            <a:endParaRPr sz="1500">
              <a:solidFill>
                <a:schemeClr val="dk2"/>
              </a:solidFill>
            </a:endParaRPr>
          </a:p>
          <a:p>
            <a:pPr indent="-323850" lvl="1" marL="914400" rtl="0" algn="l">
              <a:lnSpc>
                <a:spcPct val="150000"/>
              </a:lnSpc>
              <a:spcBef>
                <a:spcPts val="0"/>
              </a:spcBef>
              <a:spcAft>
                <a:spcPts val="0"/>
              </a:spcAft>
              <a:buSzPts val="1500"/>
              <a:buChar char="○"/>
            </a:pPr>
            <a:r>
              <a:rPr lang="en" sz="1500">
                <a:solidFill>
                  <a:schemeClr val="dk2"/>
                </a:solidFill>
              </a:rPr>
              <a:t>Capture images of the lava tube and pit entrance</a:t>
            </a:r>
            <a:endParaRPr sz="1500">
              <a:solidFill>
                <a:schemeClr val="dk2"/>
              </a:solidFill>
            </a:endParaRPr>
          </a:p>
          <a:p>
            <a:pPr indent="-323850" lvl="1" marL="914400" rtl="0" algn="l">
              <a:lnSpc>
                <a:spcPct val="150000"/>
              </a:lnSpc>
              <a:spcBef>
                <a:spcPts val="0"/>
              </a:spcBef>
              <a:spcAft>
                <a:spcPts val="0"/>
              </a:spcAft>
              <a:buSzPts val="1500"/>
              <a:buChar char="○"/>
            </a:pPr>
            <a:r>
              <a:rPr lang="en" sz="1500">
                <a:solidFill>
                  <a:schemeClr val="dk2"/>
                </a:solidFill>
              </a:rPr>
              <a:t>Detect obstacles at a range of 0m to 30m</a:t>
            </a:r>
            <a:endParaRPr sz="1500">
              <a:solidFill>
                <a:schemeClr val="dk2"/>
              </a:solidFill>
            </a:endParaRPr>
          </a:p>
          <a:p>
            <a:pPr indent="-323850" lvl="1" marL="914400" rtl="0" algn="l">
              <a:lnSpc>
                <a:spcPct val="150000"/>
              </a:lnSpc>
              <a:spcBef>
                <a:spcPts val="0"/>
              </a:spcBef>
              <a:spcAft>
                <a:spcPts val="0"/>
              </a:spcAft>
              <a:buSzPts val="1500"/>
              <a:buChar char="○"/>
            </a:pPr>
            <a:r>
              <a:rPr lang="en" sz="1500">
                <a:solidFill>
                  <a:schemeClr val="dk2"/>
                </a:solidFill>
              </a:rPr>
              <a:t>Perform localization inside the lava tube</a:t>
            </a:r>
            <a:endParaRPr sz="1500">
              <a:solidFill>
                <a:schemeClr val="dk2"/>
              </a:solidFill>
            </a:endParaRPr>
          </a:p>
          <a:p>
            <a:pPr indent="-323850" lvl="1" marL="914400" rtl="0" algn="l">
              <a:lnSpc>
                <a:spcPct val="150000"/>
              </a:lnSpc>
              <a:spcBef>
                <a:spcPts val="0"/>
              </a:spcBef>
              <a:spcAft>
                <a:spcPts val="0"/>
              </a:spcAft>
              <a:buSzPts val="1500"/>
              <a:buChar char="○"/>
            </a:pPr>
            <a:r>
              <a:rPr lang="en" sz="1500">
                <a:solidFill>
                  <a:schemeClr val="dk2"/>
                </a:solidFill>
              </a:rPr>
              <a:t>Record and track the trajectory of one or more robots inside the lava tube</a:t>
            </a:r>
            <a:endParaRPr sz="1500">
              <a:solidFill>
                <a:schemeClr val="dk2"/>
              </a:solidFill>
            </a:endParaRPr>
          </a:p>
          <a:p>
            <a:pPr indent="-323850" lvl="1" marL="914400" rtl="0" algn="l">
              <a:lnSpc>
                <a:spcPct val="150000"/>
              </a:lnSpc>
              <a:spcBef>
                <a:spcPts val="0"/>
              </a:spcBef>
              <a:spcAft>
                <a:spcPts val="0"/>
              </a:spcAft>
              <a:buSzPts val="1500"/>
              <a:buChar char="○"/>
            </a:pPr>
            <a:r>
              <a:rPr lang="en" sz="1500">
                <a:solidFill>
                  <a:schemeClr val="dk2"/>
                </a:solidFill>
              </a:rPr>
              <a:t>Collect one or more samples from the lava tube</a:t>
            </a:r>
            <a:endParaRPr sz="1500">
              <a:solidFill>
                <a:schemeClr val="dk2"/>
              </a:solidFill>
            </a:endParaRPr>
          </a:p>
          <a:p>
            <a:pPr indent="-323850" lvl="1" marL="914400" rtl="0" algn="l">
              <a:lnSpc>
                <a:spcPct val="150000"/>
              </a:lnSpc>
              <a:spcBef>
                <a:spcPts val="0"/>
              </a:spcBef>
              <a:spcAft>
                <a:spcPts val="0"/>
              </a:spcAft>
              <a:buSzPts val="1500"/>
              <a:buChar char="○"/>
            </a:pPr>
            <a:r>
              <a:rPr lang="en" sz="1500">
                <a:solidFill>
                  <a:schemeClr val="dk2"/>
                </a:solidFill>
              </a:rPr>
              <a:t>Not cause significant damage to the pit or lava tube walls or floor</a:t>
            </a:r>
            <a:endParaRPr sz="1500">
              <a:solidFill>
                <a:schemeClr val="dk2"/>
              </a:solidFill>
            </a:endParaRPr>
          </a:p>
          <a:p>
            <a:pPr indent="-323850" lvl="1" marL="914400" rtl="0" algn="l">
              <a:lnSpc>
                <a:spcPct val="150000"/>
              </a:lnSpc>
              <a:spcBef>
                <a:spcPts val="0"/>
              </a:spcBef>
              <a:spcAft>
                <a:spcPts val="0"/>
              </a:spcAft>
              <a:buSzPts val="1500"/>
              <a:buChar char="○"/>
            </a:pPr>
            <a:r>
              <a:rPr lang="en" sz="1500">
                <a:solidFill>
                  <a:schemeClr val="dk2"/>
                </a:solidFill>
              </a:rPr>
              <a:t>Minimize left-behind residue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0"/>
          <p:cNvSpPr txBox="1"/>
          <p:nvPr>
            <p:ph type="title"/>
          </p:nvPr>
        </p:nvSpPr>
        <p:spPr>
          <a:xfrm>
            <a:off x="311700" y="583138"/>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System Design and Architecture</a:t>
            </a:r>
            <a:endParaRPr/>
          </a:p>
        </p:txBody>
      </p:sp>
      <p:pic>
        <p:nvPicPr>
          <p:cNvPr id="111" name="Google Shape;111;p20"/>
          <p:cNvPicPr preferRelativeResize="0"/>
          <p:nvPr/>
        </p:nvPicPr>
        <p:blipFill>
          <a:blip r:embed="rId3">
            <a:alphaModFix/>
          </a:blip>
          <a:stretch>
            <a:fillRect/>
          </a:stretch>
        </p:blipFill>
        <p:spPr>
          <a:xfrm>
            <a:off x="1090113" y="1155850"/>
            <a:ext cx="6963773" cy="35941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1"/>
          <p:cNvSpPr txBox="1"/>
          <p:nvPr>
            <p:ph type="title"/>
          </p:nvPr>
        </p:nvSpPr>
        <p:spPr>
          <a:xfrm>
            <a:off x="311700" y="-12"/>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Detailed Design</a:t>
            </a:r>
            <a:endParaRPr/>
          </a:p>
        </p:txBody>
      </p:sp>
      <p:pic>
        <p:nvPicPr>
          <p:cNvPr id="117" name="Google Shape;117;p21"/>
          <p:cNvPicPr preferRelativeResize="0"/>
          <p:nvPr/>
        </p:nvPicPr>
        <p:blipFill>
          <a:blip r:embed="rId3">
            <a:alphaModFix/>
          </a:blip>
          <a:stretch>
            <a:fillRect/>
          </a:stretch>
        </p:blipFill>
        <p:spPr>
          <a:xfrm>
            <a:off x="311700" y="654125"/>
            <a:ext cx="4687585" cy="1902024"/>
          </a:xfrm>
          <a:prstGeom prst="rect">
            <a:avLst/>
          </a:prstGeom>
          <a:noFill/>
          <a:ln>
            <a:noFill/>
          </a:ln>
        </p:spPr>
      </p:pic>
      <p:pic>
        <p:nvPicPr>
          <p:cNvPr id="118" name="Google Shape;118;p21"/>
          <p:cNvPicPr preferRelativeResize="0"/>
          <p:nvPr/>
        </p:nvPicPr>
        <p:blipFill>
          <a:blip r:embed="rId4">
            <a:alphaModFix/>
          </a:blip>
          <a:stretch>
            <a:fillRect/>
          </a:stretch>
        </p:blipFill>
        <p:spPr>
          <a:xfrm>
            <a:off x="5457434" y="620450"/>
            <a:ext cx="2694242" cy="1964449"/>
          </a:xfrm>
          <a:prstGeom prst="rect">
            <a:avLst/>
          </a:prstGeom>
          <a:noFill/>
          <a:ln>
            <a:noFill/>
          </a:ln>
        </p:spPr>
      </p:pic>
      <p:pic>
        <p:nvPicPr>
          <p:cNvPr id="119" name="Google Shape;119;p21"/>
          <p:cNvPicPr preferRelativeResize="0"/>
          <p:nvPr/>
        </p:nvPicPr>
        <p:blipFill>
          <a:blip r:embed="rId5">
            <a:alphaModFix/>
          </a:blip>
          <a:stretch>
            <a:fillRect/>
          </a:stretch>
        </p:blipFill>
        <p:spPr>
          <a:xfrm>
            <a:off x="311700" y="2810350"/>
            <a:ext cx="4440602" cy="1964450"/>
          </a:xfrm>
          <a:prstGeom prst="rect">
            <a:avLst/>
          </a:prstGeom>
          <a:noFill/>
          <a:ln>
            <a:noFill/>
          </a:ln>
        </p:spPr>
      </p:pic>
      <p:grpSp>
        <p:nvGrpSpPr>
          <p:cNvPr id="120" name="Google Shape;120;p21"/>
          <p:cNvGrpSpPr/>
          <p:nvPr/>
        </p:nvGrpSpPr>
        <p:grpSpPr>
          <a:xfrm>
            <a:off x="5248750" y="2837988"/>
            <a:ext cx="3197201" cy="1909175"/>
            <a:chOff x="4904700" y="2580275"/>
            <a:chExt cx="3197201" cy="1909175"/>
          </a:xfrm>
        </p:grpSpPr>
        <p:pic>
          <p:nvPicPr>
            <p:cNvPr id="121" name="Google Shape;121;p21"/>
            <p:cNvPicPr preferRelativeResize="0"/>
            <p:nvPr/>
          </p:nvPicPr>
          <p:blipFill rotWithShape="1">
            <a:blip r:embed="rId6">
              <a:alphaModFix/>
            </a:blip>
            <a:srcRect b="0" l="0" r="21771" t="0"/>
            <a:stretch/>
          </p:blipFill>
          <p:spPr>
            <a:xfrm>
              <a:off x="4904700" y="2580275"/>
              <a:ext cx="3197201" cy="1825125"/>
            </a:xfrm>
            <a:prstGeom prst="rect">
              <a:avLst/>
            </a:prstGeom>
            <a:noFill/>
            <a:ln>
              <a:noFill/>
            </a:ln>
          </p:spPr>
        </p:pic>
        <p:sp>
          <p:nvSpPr>
            <p:cNvPr id="122" name="Google Shape;122;p21"/>
            <p:cNvSpPr txBox="1"/>
            <p:nvPr/>
          </p:nvSpPr>
          <p:spPr>
            <a:xfrm>
              <a:off x="5174475" y="4166350"/>
              <a:ext cx="18753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900">
                  <a:solidFill>
                    <a:schemeClr val="dk1"/>
                  </a:solidFill>
                  <a:latin typeface="Georgia"/>
                  <a:ea typeface="Georgia"/>
                  <a:cs typeface="Georgia"/>
                  <a:sym typeface="Georgia"/>
                </a:rPr>
                <a:t>Warm Electronics Box Assembly</a:t>
              </a:r>
              <a:endParaRPr i="1" sz="900">
                <a:solidFill>
                  <a:schemeClr val="dk1"/>
                </a:solidFill>
                <a:latin typeface="Georgia"/>
                <a:ea typeface="Georgia"/>
                <a:cs typeface="Georgia"/>
                <a:sym typeface="Georgia"/>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2"/>
          <p:cNvSpPr txBox="1"/>
          <p:nvPr>
            <p:ph type="title"/>
          </p:nvPr>
        </p:nvSpPr>
        <p:spPr>
          <a:xfrm>
            <a:off x="369000" y="-12"/>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Prototype Concept of Operations</a:t>
            </a:r>
            <a:endParaRPr/>
          </a:p>
        </p:txBody>
      </p:sp>
      <p:pic>
        <p:nvPicPr>
          <p:cNvPr id="128" name="Google Shape;128;p22"/>
          <p:cNvPicPr preferRelativeResize="0"/>
          <p:nvPr/>
        </p:nvPicPr>
        <p:blipFill>
          <a:blip r:embed="rId3">
            <a:alphaModFix/>
          </a:blip>
          <a:stretch>
            <a:fillRect/>
          </a:stretch>
        </p:blipFill>
        <p:spPr>
          <a:xfrm>
            <a:off x="976950" y="641450"/>
            <a:ext cx="7304699" cy="41267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3"/>
          <p:cNvSpPr txBox="1"/>
          <p:nvPr>
            <p:ph type="title"/>
          </p:nvPr>
        </p:nvSpPr>
        <p:spPr>
          <a:xfrm>
            <a:off x="311700" y="-12"/>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Prototype Design</a:t>
            </a:r>
            <a:endParaRPr/>
          </a:p>
        </p:txBody>
      </p:sp>
      <p:pic>
        <p:nvPicPr>
          <p:cNvPr id="134" name="Google Shape;134;p23"/>
          <p:cNvPicPr preferRelativeResize="0"/>
          <p:nvPr/>
        </p:nvPicPr>
        <p:blipFill>
          <a:blip r:embed="rId3">
            <a:alphaModFix/>
          </a:blip>
          <a:stretch>
            <a:fillRect/>
          </a:stretch>
        </p:blipFill>
        <p:spPr>
          <a:xfrm>
            <a:off x="274350" y="754201"/>
            <a:ext cx="4996200" cy="2363650"/>
          </a:xfrm>
          <a:prstGeom prst="rect">
            <a:avLst/>
          </a:prstGeom>
          <a:noFill/>
          <a:ln>
            <a:noFill/>
          </a:ln>
        </p:spPr>
      </p:pic>
      <p:pic>
        <p:nvPicPr>
          <p:cNvPr id="135" name="Google Shape;135;p23"/>
          <p:cNvPicPr preferRelativeResize="0"/>
          <p:nvPr/>
        </p:nvPicPr>
        <p:blipFill>
          <a:blip r:embed="rId4">
            <a:alphaModFix/>
          </a:blip>
          <a:stretch>
            <a:fillRect/>
          </a:stretch>
        </p:blipFill>
        <p:spPr>
          <a:xfrm>
            <a:off x="4025225" y="1988326"/>
            <a:ext cx="4846523" cy="27463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roject Spero Border">
  <a:themeElements>
    <a:clrScheme name="Simple Light">
      <a:dk1>
        <a:srgbClr val="002F4A"/>
      </a:dk1>
      <a:lt1>
        <a:srgbClr val="FFFFFF"/>
      </a:lt1>
      <a:dk2>
        <a:srgbClr val="778B97"/>
      </a:dk2>
      <a:lt2>
        <a:srgbClr val="EEEEEE"/>
      </a:lt2>
      <a:accent1>
        <a:srgbClr val="002F4A"/>
      </a:accent1>
      <a:accent2>
        <a:srgbClr val="E4A52B"/>
      </a:accent2>
      <a:accent3>
        <a:srgbClr val="0785B1"/>
      </a:accent3>
      <a:accent4>
        <a:srgbClr val="86271B"/>
      </a:accent4>
      <a:accent5>
        <a:srgbClr val="A8D8CD"/>
      </a:accent5>
      <a:accent6>
        <a:srgbClr val="EC7341"/>
      </a:accent6>
      <a:hlink>
        <a:srgbClr val="024D6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