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0" r:id="rId1"/>
    <p:sldMasterId id="2147483648" r:id="rId2"/>
    <p:sldMasterId id="2147483728" r:id="rId3"/>
  </p:sldMasterIdLst>
  <p:notesMasterIdLst>
    <p:notesMasterId r:id="rId19"/>
  </p:notesMasterIdLst>
  <p:handoutMasterIdLst>
    <p:handoutMasterId r:id="rId20"/>
  </p:handoutMasterIdLst>
  <p:sldIdLst>
    <p:sldId id="364" r:id="rId4"/>
    <p:sldId id="478" r:id="rId5"/>
    <p:sldId id="480" r:id="rId6"/>
    <p:sldId id="479" r:id="rId7"/>
    <p:sldId id="485" r:id="rId8"/>
    <p:sldId id="486" r:id="rId9"/>
    <p:sldId id="482" r:id="rId10"/>
    <p:sldId id="483" r:id="rId11"/>
    <p:sldId id="484" r:id="rId12"/>
    <p:sldId id="489" r:id="rId13"/>
    <p:sldId id="490" r:id="rId14"/>
    <p:sldId id="491" r:id="rId15"/>
    <p:sldId id="487" r:id="rId16"/>
    <p:sldId id="488" r:id="rId17"/>
    <p:sldId id="476"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59">
          <p15:clr>
            <a:srgbClr val="A4A3A4"/>
          </p15:clr>
        </p15:guide>
        <p15:guide id="2" orient="horz" pos="890">
          <p15:clr>
            <a:srgbClr val="A4A3A4"/>
          </p15:clr>
        </p15:guide>
        <p15:guide id="3" pos="288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FFFF"/>
    <a:srgbClr val="BA0C2F"/>
    <a:srgbClr val="53585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C5B088-0891-BC43-B0C3-EE6455DFE177}" v="1" dt="2023-04-26T21:17:03.20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745" autoAdjust="0"/>
    <p:restoredTop sz="99388" autoAdjust="0"/>
  </p:normalViewPr>
  <p:slideViewPr>
    <p:cSldViewPr snapToGrid="0" snapToObjects="1">
      <p:cViewPr varScale="1">
        <p:scale>
          <a:sx n="97" d="100"/>
          <a:sy n="97" d="100"/>
        </p:scale>
        <p:origin x="1888" y="192"/>
      </p:cViewPr>
      <p:guideLst>
        <p:guide orient="horz" pos="4059"/>
        <p:guide orient="horz" pos="890"/>
        <p:guide pos="2881"/>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FDF2216-3C6C-5242-8DB2-4752D4FEC615}" type="datetimeFigureOut">
              <a:rPr lang="en-US" smtClean="0">
                <a:latin typeface="Arial"/>
              </a:rPr>
              <a:pPr/>
              <a:t>4/24/23</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36E00F2-CC6B-3345-A584-44341337AE23}" type="slidenum">
              <a:rPr lang="en-US" smtClean="0">
                <a:latin typeface="Arial"/>
              </a:rPr>
              <a:pPr/>
              <a:t>‹#›</a:t>
            </a:fld>
            <a:endParaRPr lang="en-US" dirty="0">
              <a:latin typeface="Arial"/>
            </a:endParaRPr>
          </a:p>
        </p:txBody>
      </p:sp>
    </p:spTree>
    <p:extLst>
      <p:ext uri="{BB962C8B-B14F-4D97-AF65-F5344CB8AC3E}">
        <p14:creationId xmlns:p14="http://schemas.microsoft.com/office/powerpoint/2010/main" val="29354263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fld id="{2CD6293C-6F3F-374D-A003-D3E152FC3744}" type="datetimeFigureOut">
              <a:rPr lang="en-US" smtClean="0"/>
              <a:pPr/>
              <a:t>4/24/23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fld id="{D389288A-BD78-EC48-81B6-C08E556E1607}" type="slidenum">
              <a:rPr lang="en-US" smtClean="0"/>
              <a:pPr/>
              <a:t>‹#›</a:t>
            </a:fld>
            <a:endParaRPr lang="en-US" dirty="0"/>
          </a:p>
        </p:txBody>
      </p:sp>
    </p:spTree>
    <p:extLst>
      <p:ext uri="{BB962C8B-B14F-4D97-AF65-F5344CB8AC3E}">
        <p14:creationId xmlns:p14="http://schemas.microsoft.com/office/powerpoint/2010/main" val="92676020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Arial"/>
        <a:ea typeface="+mn-ea"/>
        <a:cs typeface="+mn-cs"/>
      </a:defRPr>
    </a:lvl1pPr>
    <a:lvl2pPr marL="457200" algn="l" defTabSz="457200" rtl="0" eaLnBrk="1" latinLnBrk="0" hangingPunct="1">
      <a:defRPr sz="1200" kern="1200">
        <a:solidFill>
          <a:schemeClr val="tx1"/>
        </a:solidFill>
        <a:latin typeface="Arial"/>
        <a:ea typeface="+mn-ea"/>
        <a:cs typeface="+mn-cs"/>
      </a:defRPr>
    </a:lvl2pPr>
    <a:lvl3pPr marL="914400" algn="l" defTabSz="457200" rtl="0" eaLnBrk="1" latinLnBrk="0" hangingPunct="1">
      <a:defRPr sz="1200" kern="1200">
        <a:solidFill>
          <a:schemeClr val="tx1"/>
        </a:solidFill>
        <a:latin typeface="Arial"/>
        <a:ea typeface="+mn-ea"/>
        <a:cs typeface="+mn-cs"/>
      </a:defRPr>
    </a:lvl3pPr>
    <a:lvl4pPr marL="1371600" algn="l" defTabSz="457200" rtl="0" eaLnBrk="1" latinLnBrk="0" hangingPunct="1">
      <a:defRPr sz="1200" kern="1200">
        <a:solidFill>
          <a:schemeClr val="tx1"/>
        </a:solidFill>
        <a:latin typeface="Arial"/>
        <a:ea typeface="+mn-ea"/>
        <a:cs typeface="+mn-cs"/>
      </a:defRPr>
    </a:lvl4pPr>
    <a:lvl5pPr marL="1828800" algn="l" defTabSz="457200" rtl="0" eaLnBrk="1" latinLnBrk="0" hangingPunct="1">
      <a:defRPr sz="1200" kern="1200">
        <a:solidFill>
          <a:schemeClr val="tx1"/>
        </a:solidFill>
        <a:latin typeface="Arial"/>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w No Image">
    <p:spTree>
      <p:nvGrpSpPr>
        <p:cNvPr id="1" name=""/>
        <p:cNvGrpSpPr/>
        <p:nvPr/>
      </p:nvGrpSpPr>
      <p:grpSpPr>
        <a:xfrm>
          <a:off x="0" y="0"/>
          <a:ext cx="0" cy="0"/>
          <a:chOff x="0" y="0"/>
          <a:chExt cx="0" cy="0"/>
        </a:xfrm>
      </p:grpSpPr>
      <p:sp>
        <p:nvSpPr>
          <p:cNvPr id="9" name="Text Placeholder 4"/>
          <p:cNvSpPr>
            <a:spLocks noGrp="1"/>
          </p:cNvSpPr>
          <p:nvPr>
            <p:ph type="body" sz="quarter" idx="3" hasCustomPrompt="1"/>
          </p:nvPr>
        </p:nvSpPr>
        <p:spPr>
          <a:xfrm>
            <a:off x="901224" y="2914151"/>
            <a:ext cx="7524221" cy="430183"/>
          </a:xfrm>
          <a:prstGeom prst="rect">
            <a:avLst/>
          </a:prstGeom>
        </p:spPr>
        <p:txBody>
          <a:bodyPr anchor="t"/>
          <a:lstStyle>
            <a:lvl1pPr marL="0" indent="0">
              <a:buNone/>
              <a:defRPr sz="2800" b="1" baseline="0">
                <a:solidFill>
                  <a:srgbClr val="000000"/>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Presentation Title</a:t>
            </a:r>
          </a:p>
        </p:txBody>
      </p:sp>
      <p:sp>
        <p:nvSpPr>
          <p:cNvPr id="11" name="Text Placeholder 20"/>
          <p:cNvSpPr>
            <a:spLocks noGrp="1"/>
          </p:cNvSpPr>
          <p:nvPr>
            <p:ph type="body" sz="quarter" idx="19" hasCustomPrompt="1"/>
          </p:nvPr>
        </p:nvSpPr>
        <p:spPr>
          <a:xfrm>
            <a:off x="912341" y="3493463"/>
            <a:ext cx="7498993" cy="1235772"/>
          </a:xfrm>
          <a:prstGeom prst="rect">
            <a:avLst/>
          </a:prstGeom>
        </p:spPr>
        <p:txBody>
          <a:bodyPr>
            <a:noAutofit/>
          </a:bodyPr>
          <a:lstStyle>
            <a:lvl1pPr marL="0" marR="0" indent="0" algn="l" defTabSz="457200" rtl="0" eaLnBrk="1" fontAlgn="auto" latinLnBrk="0" hangingPunct="1">
              <a:lnSpc>
                <a:spcPct val="100000"/>
              </a:lnSpc>
              <a:spcBef>
                <a:spcPct val="20000"/>
              </a:spcBef>
              <a:spcAft>
                <a:spcPts val="0"/>
              </a:spcAft>
              <a:buClrTx/>
              <a:buSzTx/>
              <a:buFontTx/>
              <a:buNone/>
              <a:tabLst/>
              <a:defRPr sz="1400" baseline="0">
                <a:solidFill>
                  <a:srgbClr val="000000"/>
                </a:solidFill>
                <a:latin typeface="Arial"/>
                <a:cs typeface="Arial"/>
              </a:defRPr>
            </a:lvl1pPr>
          </a:lstStyle>
          <a:p>
            <a:pPr lvl="0"/>
            <a:r>
              <a:rPr lang="en-US" dirty="0"/>
              <a:t>Click to Edit Name(s) of Presenter(s), Directorate/Division and Date</a:t>
            </a:r>
          </a:p>
        </p:txBody>
      </p:sp>
      <p:pic>
        <p:nvPicPr>
          <p:cNvPr id="8" name="Picture 7" descr="Tribrand_ColorBlackText_RGB_small_040615.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5869" y="2058235"/>
            <a:ext cx="3196454" cy="684955"/>
          </a:xfrm>
          <a:prstGeom prst="rect">
            <a:avLst/>
          </a:prstGeom>
        </p:spPr>
      </p:pic>
    </p:spTree>
    <p:extLst>
      <p:ext uri="{BB962C8B-B14F-4D97-AF65-F5344CB8AC3E}">
        <p14:creationId xmlns:p14="http://schemas.microsoft.com/office/powerpoint/2010/main" val="25069062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ader/Subhead/Text">
    <p:spTree>
      <p:nvGrpSpPr>
        <p:cNvPr id="1" name=""/>
        <p:cNvGrpSpPr/>
        <p:nvPr/>
      </p:nvGrpSpPr>
      <p:grpSpPr>
        <a:xfrm>
          <a:off x="0" y="0"/>
          <a:ext cx="0" cy="0"/>
          <a:chOff x="0" y="0"/>
          <a:chExt cx="0" cy="0"/>
        </a:xfrm>
      </p:grpSpPr>
      <p:sp>
        <p:nvSpPr>
          <p:cNvPr id="15" name="Text Placeholder 13"/>
          <p:cNvSpPr>
            <a:spLocks noGrp="1"/>
          </p:cNvSpPr>
          <p:nvPr>
            <p:ph type="body" sz="quarter" idx="16" hasCustomPrompt="1"/>
          </p:nvPr>
        </p:nvSpPr>
        <p:spPr>
          <a:xfrm>
            <a:off x="474135" y="917222"/>
            <a:ext cx="8231188" cy="327905"/>
          </a:xfrm>
          <a:prstGeom prst="rect">
            <a:avLst/>
          </a:prstGeom>
        </p:spPr>
        <p:txBody>
          <a:bodyPr vert="horz"/>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6" name="Title 1"/>
          <p:cNvSpPr>
            <a:spLocks noGrp="1"/>
          </p:cNvSpPr>
          <p:nvPr>
            <p:ph type="ctrTitle" hasCustomPrompt="1"/>
          </p:nvPr>
        </p:nvSpPr>
        <p:spPr>
          <a:xfrm>
            <a:off x="454026" y="454025"/>
            <a:ext cx="8232774" cy="436031"/>
          </a:xfrm>
          <a:prstGeom prst="rect">
            <a:avLst/>
          </a:prstGeom>
        </p:spPr>
        <p:txBody>
          <a:bodyPr anchor="t">
            <a:noAutofit/>
          </a:bodyPr>
          <a:lstStyle>
            <a:lvl1pPr algn="l">
              <a:defRPr sz="2800" b="1" i="0" cap="none">
                <a:solidFill>
                  <a:srgbClr val="000000"/>
                </a:solidFill>
                <a:latin typeface="Arial"/>
                <a:cs typeface="Arial"/>
              </a:defRPr>
            </a:lvl1pPr>
          </a:lstStyle>
          <a:p>
            <a:r>
              <a:rPr lang="en-US" dirty="0"/>
              <a:t>Click to Edit Header</a:t>
            </a:r>
          </a:p>
        </p:txBody>
      </p:sp>
      <p:sp>
        <p:nvSpPr>
          <p:cNvPr id="3" name="Text Placeholder 2"/>
          <p:cNvSpPr>
            <a:spLocks noGrp="1"/>
          </p:cNvSpPr>
          <p:nvPr>
            <p:ph type="body" sz="quarter" idx="17" hasCustomPrompt="1"/>
          </p:nvPr>
        </p:nvSpPr>
        <p:spPr>
          <a:xfrm>
            <a:off x="457200" y="1412875"/>
            <a:ext cx="8248650" cy="4879975"/>
          </a:xfrm>
          <a:prstGeom prst="rect">
            <a:avLst/>
          </a:prstGeom>
        </p:spPr>
        <p:txBody>
          <a:bodyPr vert="horz"/>
          <a:lstStyle>
            <a:lvl1pPr>
              <a:defRPr/>
            </a:lvl1pPr>
          </a:lstStyle>
          <a:p>
            <a:pPr lvl="0"/>
            <a:r>
              <a:rPr lang="en-US" dirty="0"/>
              <a:t>Click to add text</a:t>
            </a:r>
          </a:p>
        </p:txBody>
      </p:sp>
      <p:sp>
        <p:nvSpPr>
          <p:cNvPr id="17" name="Title 5"/>
          <p:cNvSpPr txBox="1">
            <a:spLocks/>
          </p:cNvSpPr>
          <p:nvPr userDrawn="1"/>
        </p:nvSpPr>
        <p:spPr>
          <a:xfrm>
            <a:off x="7747001" y="6504210"/>
            <a:ext cx="1231511" cy="311727"/>
          </a:xfrm>
          <a:prstGeom prst="rect">
            <a:avLst/>
          </a:prstGeom>
        </p:spPr>
        <p:txBody>
          <a:bodyPr anchor="t">
            <a:noAutofit/>
          </a:bodyPr>
          <a:lstStyle>
            <a:lvl1pPr algn="l" defTabSz="457200" rtl="0" eaLnBrk="1" latinLnBrk="0" hangingPunct="1">
              <a:spcBef>
                <a:spcPct val="0"/>
              </a:spcBef>
              <a:buNone/>
              <a:defRPr sz="2800" b="1" i="0" kern="1200" cap="none">
                <a:solidFill>
                  <a:srgbClr val="000000"/>
                </a:solidFill>
                <a:latin typeface="Arial"/>
                <a:ea typeface="+mj-ea"/>
                <a:cs typeface="Arial"/>
              </a:defRPr>
            </a:lvl1pPr>
          </a:lstStyle>
          <a:p>
            <a:pPr algn="r"/>
            <a:r>
              <a:rPr lang="en-US" sz="1000" b="1" kern="500" spc="200" dirty="0">
                <a:solidFill>
                  <a:schemeClr val="accent3"/>
                </a:solidFill>
              </a:rPr>
              <a:t>jpl.nasa.gov</a:t>
            </a:r>
          </a:p>
        </p:txBody>
      </p:sp>
      <p:sp>
        <p:nvSpPr>
          <p:cNvPr id="14" name="Date Placeholder 13"/>
          <p:cNvSpPr>
            <a:spLocks noGrp="1"/>
          </p:cNvSpPr>
          <p:nvPr>
            <p:ph type="dt" sz="half" idx="18"/>
          </p:nvPr>
        </p:nvSpPr>
        <p:spPr/>
        <p:txBody>
          <a:bodyPr/>
          <a:lstStyle/>
          <a:p>
            <a:endParaRPr lang="en-US" dirty="0"/>
          </a:p>
        </p:txBody>
      </p:sp>
      <p:sp>
        <p:nvSpPr>
          <p:cNvPr id="18" name="Footer Placeholder 17"/>
          <p:cNvSpPr>
            <a:spLocks noGrp="1"/>
          </p:cNvSpPr>
          <p:nvPr>
            <p:ph type="ftr" sz="quarter" idx="19"/>
          </p:nvPr>
        </p:nvSpPr>
        <p:spPr/>
        <p:txBody>
          <a:bodyPr/>
          <a:lstStyle/>
          <a:p>
            <a:endParaRPr lang="en-US" dirty="0"/>
          </a:p>
        </p:txBody>
      </p:sp>
      <p:sp>
        <p:nvSpPr>
          <p:cNvPr id="19" name="Slide Number Placeholder 18"/>
          <p:cNvSpPr>
            <a:spLocks noGrp="1"/>
          </p:cNvSpPr>
          <p:nvPr>
            <p:ph type="sldNum" sz="quarter" idx="20"/>
          </p:nvPr>
        </p:nvSpPr>
        <p:spPr/>
        <p:txBody>
          <a:bodyPr/>
          <a:lstStyle/>
          <a:p>
            <a:fld id="{F1E51A9F-9D40-144B-9666-6B30B75E8C1B}" type="slidenum">
              <a:rPr lang="en-US" smtClean="0"/>
              <a:pPr/>
              <a:t>‹#›</a:t>
            </a:fld>
            <a:endParaRPr lang="en-US" dirty="0"/>
          </a:p>
        </p:txBody>
      </p:sp>
    </p:spTree>
    <p:extLst>
      <p:ext uri="{BB962C8B-B14F-4D97-AF65-F5344CB8AC3E}">
        <p14:creationId xmlns:p14="http://schemas.microsoft.com/office/powerpoint/2010/main" val="1883785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eader/Content/Text">
    <p:spTree>
      <p:nvGrpSpPr>
        <p:cNvPr id="1" name=""/>
        <p:cNvGrpSpPr/>
        <p:nvPr/>
      </p:nvGrpSpPr>
      <p:grpSpPr>
        <a:xfrm>
          <a:off x="0" y="0"/>
          <a:ext cx="0" cy="0"/>
          <a:chOff x="0" y="0"/>
          <a:chExt cx="0" cy="0"/>
        </a:xfrm>
      </p:grpSpPr>
      <p:sp>
        <p:nvSpPr>
          <p:cNvPr id="19" name="Title 1"/>
          <p:cNvSpPr>
            <a:spLocks noGrp="1"/>
          </p:cNvSpPr>
          <p:nvPr>
            <p:ph type="ctrTitle" hasCustomPrompt="1"/>
          </p:nvPr>
        </p:nvSpPr>
        <p:spPr>
          <a:xfrm>
            <a:off x="454026" y="454025"/>
            <a:ext cx="8232774" cy="436031"/>
          </a:xfrm>
          <a:prstGeom prst="rect">
            <a:avLst/>
          </a:prstGeom>
        </p:spPr>
        <p:txBody>
          <a:bodyPr anchor="t">
            <a:noAutofit/>
          </a:bodyPr>
          <a:lstStyle>
            <a:lvl1pPr algn="l">
              <a:defRPr sz="2800" b="1" i="0" cap="none">
                <a:solidFill>
                  <a:srgbClr val="000000"/>
                </a:solidFill>
                <a:latin typeface="Arial"/>
                <a:cs typeface="Arial"/>
              </a:defRPr>
            </a:lvl1pPr>
          </a:lstStyle>
          <a:p>
            <a:r>
              <a:rPr lang="en-US" dirty="0"/>
              <a:t>Click to Edit Header</a:t>
            </a:r>
          </a:p>
        </p:txBody>
      </p:sp>
      <p:sp>
        <p:nvSpPr>
          <p:cNvPr id="3" name="Text Placeholder 2"/>
          <p:cNvSpPr>
            <a:spLocks noGrp="1"/>
          </p:cNvSpPr>
          <p:nvPr>
            <p:ph type="body" sz="quarter" idx="18" hasCustomPrompt="1"/>
          </p:nvPr>
        </p:nvSpPr>
        <p:spPr>
          <a:xfrm>
            <a:off x="4685340" y="1407693"/>
            <a:ext cx="4008438" cy="4815887"/>
          </a:xfrm>
          <a:prstGeom prst="rect">
            <a:avLst/>
          </a:prstGeom>
        </p:spPr>
        <p:txBody>
          <a:bodyPr vert="horz"/>
          <a:lstStyle>
            <a:lvl1pPr>
              <a:defRPr/>
            </a:lvl1pPr>
          </a:lstStyle>
          <a:p>
            <a:pPr lvl="0"/>
            <a:r>
              <a:rPr lang="en-US" dirty="0"/>
              <a:t>Click to add text</a:t>
            </a:r>
          </a:p>
        </p:txBody>
      </p:sp>
      <p:sp>
        <p:nvSpPr>
          <p:cNvPr id="5" name="Content Placeholder 4"/>
          <p:cNvSpPr>
            <a:spLocks noGrp="1"/>
          </p:cNvSpPr>
          <p:nvPr>
            <p:ph sz="quarter" idx="20" hasCustomPrompt="1"/>
          </p:nvPr>
        </p:nvSpPr>
        <p:spPr>
          <a:xfrm>
            <a:off x="461003" y="1407105"/>
            <a:ext cx="4023901" cy="4816475"/>
          </a:xfrm>
          <a:prstGeom prst="rect">
            <a:avLst/>
          </a:prstGeom>
        </p:spPr>
        <p:txBody>
          <a:bodyPr vert="horz"/>
          <a:lstStyle>
            <a:lvl1pPr>
              <a:defRPr/>
            </a:lvl1pPr>
          </a:lstStyle>
          <a:p>
            <a:pPr lvl="0"/>
            <a:r>
              <a:rPr lang="en-US" dirty="0"/>
              <a:t>Click to add content</a:t>
            </a:r>
          </a:p>
        </p:txBody>
      </p:sp>
      <p:sp>
        <p:nvSpPr>
          <p:cNvPr id="16" name="Title 5"/>
          <p:cNvSpPr txBox="1">
            <a:spLocks/>
          </p:cNvSpPr>
          <p:nvPr userDrawn="1"/>
        </p:nvSpPr>
        <p:spPr>
          <a:xfrm>
            <a:off x="7747001" y="6504210"/>
            <a:ext cx="1231511" cy="311727"/>
          </a:xfrm>
          <a:prstGeom prst="rect">
            <a:avLst/>
          </a:prstGeom>
        </p:spPr>
        <p:txBody>
          <a:bodyPr anchor="t">
            <a:noAutofit/>
          </a:bodyPr>
          <a:lstStyle>
            <a:lvl1pPr algn="l" defTabSz="457200" rtl="0" eaLnBrk="1" latinLnBrk="0" hangingPunct="1">
              <a:spcBef>
                <a:spcPct val="0"/>
              </a:spcBef>
              <a:buNone/>
              <a:defRPr sz="2800" b="1" i="0" kern="1200" cap="none">
                <a:solidFill>
                  <a:srgbClr val="000000"/>
                </a:solidFill>
                <a:latin typeface="Arial"/>
                <a:ea typeface="+mj-ea"/>
                <a:cs typeface="Arial"/>
              </a:defRPr>
            </a:lvl1pPr>
          </a:lstStyle>
          <a:p>
            <a:pPr algn="r"/>
            <a:r>
              <a:rPr lang="en-US" sz="1000" b="1" kern="500" spc="200" dirty="0">
                <a:solidFill>
                  <a:schemeClr val="accent3"/>
                </a:solidFill>
              </a:rPr>
              <a:t>jpl.nasa.gov</a:t>
            </a:r>
          </a:p>
        </p:txBody>
      </p:sp>
      <p:sp>
        <p:nvSpPr>
          <p:cNvPr id="11" name="Date Placeholder 10"/>
          <p:cNvSpPr>
            <a:spLocks noGrp="1"/>
          </p:cNvSpPr>
          <p:nvPr>
            <p:ph type="dt" sz="half" idx="21"/>
          </p:nvPr>
        </p:nvSpPr>
        <p:spPr/>
        <p:txBody>
          <a:bodyPr/>
          <a:lstStyle/>
          <a:p>
            <a:endParaRPr lang="en-US" dirty="0"/>
          </a:p>
        </p:txBody>
      </p:sp>
      <p:sp>
        <p:nvSpPr>
          <p:cNvPr id="17" name="Footer Placeholder 16"/>
          <p:cNvSpPr>
            <a:spLocks noGrp="1"/>
          </p:cNvSpPr>
          <p:nvPr>
            <p:ph type="ftr" sz="quarter" idx="22"/>
          </p:nvPr>
        </p:nvSpPr>
        <p:spPr/>
        <p:txBody>
          <a:bodyPr/>
          <a:lstStyle/>
          <a:p>
            <a:endParaRPr lang="en-US" dirty="0"/>
          </a:p>
        </p:txBody>
      </p:sp>
      <p:sp>
        <p:nvSpPr>
          <p:cNvPr id="18" name="Slide Number Placeholder 17"/>
          <p:cNvSpPr>
            <a:spLocks noGrp="1"/>
          </p:cNvSpPr>
          <p:nvPr>
            <p:ph type="sldNum" sz="quarter" idx="23"/>
          </p:nvPr>
        </p:nvSpPr>
        <p:spPr/>
        <p:txBody>
          <a:bodyPr/>
          <a:lstStyle/>
          <a:p>
            <a:fld id="{F1E51A9F-9D40-144B-9666-6B30B75E8C1B}" type="slidenum">
              <a:rPr lang="en-US" smtClean="0"/>
              <a:pPr/>
              <a:t>‹#›</a:t>
            </a:fld>
            <a:endParaRPr lang="en-US" dirty="0"/>
          </a:p>
        </p:txBody>
      </p:sp>
    </p:spTree>
    <p:extLst>
      <p:ext uri="{BB962C8B-B14F-4D97-AF65-F5344CB8AC3E}">
        <p14:creationId xmlns:p14="http://schemas.microsoft.com/office/powerpoint/2010/main" val="2169355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ader/Subhead/Content/Text">
    <p:spTree>
      <p:nvGrpSpPr>
        <p:cNvPr id="1" name=""/>
        <p:cNvGrpSpPr/>
        <p:nvPr/>
      </p:nvGrpSpPr>
      <p:grpSpPr>
        <a:xfrm>
          <a:off x="0" y="0"/>
          <a:ext cx="0" cy="0"/>
          <a:chOff x="0" y="0"/>
          <a:chExt cx="0" cy="0"/>
        </a:xfrm>
      </p:grpSpPr>
      <p:sp>
        <p:nvSpPr>
          <p:cNvPr id="18" name="Text Placeholder 13"/>
          <p:cNvSpPr>
            <a:spLocks noGrp="1"/>
          </p:cNvSpPr>
          <p:nvPr>
            <p:ph type="body" sz="quarter" idx="17" hasCustomPrompt="1"/>
          </p:nvPr>
        </p:nvSpPr>
        <p:spPr>
          <a:xfrm>
            <a:off x="474135" y="917222"/>
            <a:ext cx="8231188" cy="327905"/>
          </a:xfrm>
          <a:prstGeom prst="rect">
            <a:avLst/>
          </a:prstGeom>
        </p:spPr>
        <p:txBody>
          <a:bodyPr vert="horz"/>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9" name="Title 1"/>
          <p:cNvSpPr>
            <a:spLocks noGrp="1"/>
          </p:cNvSpPr>
          <p:nvPr>
            <p:ph type="ctrTitle" hasCustomPrompt="1"/>
          </p:nvPr>
        </p:nvSpPr>
        <p:spPr>
          <a:xfrm>
            <a:off x="454026" y="454025"/>
            <a:ext cx="8232774" cy="436031"/>
          </a:xfrm>
          <a:prstGeom prst="rect">
            <a:avLst/>
          </a:prstGeom>
        </p:spPr>
        <p:txBody>
          <a:bodyPr anchor="t">
            <a:noAutofit/>
          </a:bodyPr>
          <a:lstStyle>
            <a:lvl1pPr algn="l">
              <a:defRPr sz="2800" b="1" i="0" cap="none">
                <a:solidFill>
                  <a:srgbClr val="000000"/>
                </a:solidFill>
                <a:latin typeface="Arial"/>
                <a:cs typeface="Arial"/>
              </a:defRPr>
            </a:lvl1pPr>
          </a:lstStyle>
          <a:p>
            <a:r>
              <a:rPr lang="en-US" dirty="0"/>
              <a:t>Click to Edit Header</a:t>
            </a:r>
          </a:p>
        </p:txBody>
      </p:sp>
      <p:sp>
        <p:nvSpPr>
          <p:cNvPr id="3" name="Text Placeholder 2"/>
          <p:cNvSpPr>
            <a:spLocks noGrp="1"/>
          </p:cNvSpPr>
          <p:nvPr>
            <p:ph type="body" sz="quarter" idx="18" hasCustomPrompt="1"/>
          </p:nvPr>
        </p:nvSpPr>
        <p:spPr>
          <a:xfrm>
            <a:off x="4685340" y="1407693"/>
            <a:ext cx="4008438" cy="4815887"/>
          </a:xfrm>
          <a:prstGeom prst="rect">
            <a:avLst/>
          </a:prstGeom>
        </p:spPr>
        <p:txBody>
          <a:bodyPr vert="horz"/>
          <a:lstStyle>
            <a:lvl1pPr>
              <a:defRPr/>
            </a:lvl1pPr>
          </a:lstStyle>
          <a:p>
            <a:pPr lvl="0"/>
            <a:r>
              <a:rPr lang="en-US" dirty="0"/>
              <a:t>Click to add text</a:t>
            </a:r>
          </a:p>
        </p:txBody>
      </p:sp>
      <p:sp>
        <p:nvSpPr>
          <p:cNvPr id="5" name="Content Placeholder 4"/>
          <p:cNvSpPr>
            <a:spLocks noGrp="1"/>
          </p:cNvSpPr>
          <p:nvPr>
            <p:ph sz="quarter" idx="20" hasCustomPrompt="1"/>
          </p:nvPr>
        </p:nvSpPr>
        <p:spPr>
          <a:xfrm>
            <a:off x="461003" y="1407105"/>
            <a:ext cx="4023901" cy="4816475"/>
          </a:xfrm>
          <a:prstGeom prst="rect">
            <a:avLst/>
          </a:prstGeom>
        </p:spPr>
        <p:txBody>
          <a:bodyPr vert="horz"/>
          <a:lstStyle>
            <a:lvl1pPr>
              <a:defRPr/>
            </a:lvl1pPr>
          </a:lstStyle>
          <a:p>
            <a:pPr lvl="0"/>
            <a:r>
              <a:rPr lang="en-US" dirty="0"/>
              <a:t>Click to add content</a:t>
            </a:r>
          </a:p>
        </p:txBody>
      </p:sp>
      <p:sp>
        <p:nvSpPr>
          <p:cNvPr id="17" name="Title 5"/>
          <p:cNvSpPr txBox="1">
            <a:spLocks/>
          </p:cNvSpPr>
          <p:nvPr userDrawn="1"/>
        </p:nvSpPr>
        <p:spPr>
          <a:xfrm>
            <a:off x="7747001" y="6504210"/>
            <a:ext cx="1231511" cy="311727"/>
          </a:xfrm>
          <a:prstGeom prst="rect">
            <a:avLst/>
          </a:prstGeom>
        </p:spPr>
        <p:txBody>
          <a:bodyPr anchor="t">
            <a:noAutofit/>
          </a:bodyPr>
          <a:lstStyle>
            <a:lvl1pPr algn="l" defTabSz="457200" rtl="0" eaLnBrk="1" latinLnBrk="0" hangingPunct="1">
              <a:spcBef>
                <a:spcPct val="0"/>
              </a:spcBef>
              <a:buNone/>
              <a:defRPr sz="2800" b="1" i="0" kern="1200" cap="none">
                <a:solidFill>
                  <a:srgbClr val="000000"/>
                </a:solidFill>
                <a:latin typeface="Arial"/>
                <a:ea typeface="+mj-ea"/>
                <a:cs typeface="Arial"/>
              </a:defRPr>
            </a:lvl1pPr>
          </a:lstStyle>
          <a:p>
            <a:pPr algn="r"/>
            <a:r>
              <a:rPr lang="en-US" sz="1000" b="1" kern="500" spc="200" dirty="0">
                <a:solidFill>
                  <a:schemeClr val="accent3"/>
                </a:solidFill>
              </a:rPr>
              <a:t>jpl.nasa.gov</a:t>
            </a:r>
          </a:p>
        </p:txBody>
      </p:sp>
      <p:sp>
        <p:nvSpPr>
          <p:cNvPr id="11" name="Date Placeholder 10"/>
          <p:cNvSpPr>
            <a:spLocks noGrp="1"/>
          </p:cNvSpPr>
          <p:nvPr>
            <p:ph type="dt" sz="half" idx="21"/>
          </p:nvPr>
        </p:nvSpPr>
        <p:spPr/>
        <p:txBody>
          <a:bodyPr/>
          <a:lstStyle/>
          <a:p>
            <a:endParaRPr lang="en-US" dirty="0"/>
          </a:p>
        </p:txBody>
      </p:sp>
      <p:sp>
        <p:nvSpPr>
          <p:cNvPr id="16" name="Footer Placeholder 15"/>
          <p:cNvSpPr>
            <a:spLocks noGrp="1"/>
          </p:cNvSpPr>
          <p:nvPr>
            <p:ph type="ftr" sz="quarter" idx="22"/>
          </p:nvPr>
        </p:nvSpPr>
        <p:spPr/>
        <p:txBody>
          <a:bodyPr/>
          <a:lstStyle/>
          <a:p>
            <a:endParaRPr lang="en-US" dirty="0"/>
          </a:p>
        </p:txBody>
      </p:sp>
      <p:sp>
        <p:nvSpPr>
          <p:cNvPr id="20" name="Slide Number Placeholder 19"/>
          <p:cNvSpPr>
            <a:spLocks noGrp="1"/>
          </p:cNvSpPr>
          <p:nvPr>
            <p:ph type="sldNum" sz="quarter" idx="23"/>
          </p:nvPr>
        </p:nvSpPr>
        <p:spPr/>
        <p:txBody>
          <a:bodyPr/>
          <a:lstStyle/>
          <a:p>
            <a:fld id="{F1E51A9F-9D40-144B-9666-6B30B75E8C1B}" type="slidenum">
              <a:rPr lang="en-US" smtClean="0"/>
              <a:pPr/>
              <a:t>‹#›</a:t>
            </a:fld>
            <a:endParaRPr lang="en-US" dirty="0"/>
          </a:p>
        </p:txBody>
      </p:sp>
    </p:spTree>
    <p:extLst>
      <p:ext uri="{BB962C8B-B14F-4D97-AF65-F5344CB8AC3E}">
        <p14:creationId xmlns:p14="http://schemas.microsoft.com/office/powerpoint/2010/main" val="36245045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eader/Content">
    <p:spTree>
      <p:nvGrpSpPr>
        <p:cNvPr id="1" name=""/>
        <p:cNvGrpSpPr/>
        <p:nvPr/>
      </p:nvGrpSpPr>
      <p:grpSpPr>
        <a:xfrm>
          <a:off x="0" y="0"/>
          <a:ext cx="0" cy="0"/>
          <a:chOff x="0" y="0"/>
          <a:chExt cx="0" cy="0"/>
        </a:xfrm>
      </p:grpSpPr>
      <p:sp>
        <p:nvSpPr>
          <p:cNvPr id="19" name="Title 1"/>
          <p:cNvSpPr>
            <a:spLocks noGrp="1"/>
          </p:cNvSpPr>
          <p:nvPr>
            <p:ph type="ctrTitle" hasCustomPrompt="1"/>
          </p:nvPr>
        </p:nvSpPr>
        <p:spPr>
          <a:xfrm>
            <a:off x="454026" y="454025"/>
            <a:ext cx="8232774" cy="436031"/>
          </a:xfrm>
          <a:prstGeom prst="rect">
            <a:avLst/>
          </a:prstGeom>
        </p:spPr>
        <p:txBody>
          <a:bodyPr anchor="t">
            <a:noAutofit/>
          </a:bodyPr>
          <a:lstStyle>
            <a:lvl1pPr algn="l">
              <a:defRPr sz="2800" b="1" i="0" cap="none">
                <a:solidFill>
                  <a:srgbClr val="000000"/>
                </a:solidFill>
                <a:latin typeface="Arial"/>
                <a:cs typeface="Arial"/>
              </a:defRPr>
            </a:lvl1pPr>
          </a:lstStyle>
          <a:p>
            <a:r>
              <a:rPr lang="en-US" dirty="0"/>
              <a:t>Click to Edit Header</a:t>
            </a:r>
          </a:p>
        </p:txBody>
      </p:sp>
      <p:sp>
        <p:nvSpPr>
          <p:cNvPr id="3" name="Content Placeholder 2"/>
          <p:cNvSpPr>
            <a:spLocks noGrp="1"/>
          </p:cNvSpPr>
          <p:nvPr>
            <p:ph sz="quarter" idx="18" hasCustomPrompt="1"/>
          </p:nvPr>
        </p:nvSpPr>
        <p:spPr>
          <a:xfrm>
            <a:off x="0" y="1412875"/>
            <a:ext cx="9144000" cy="5030788"/>
          </a:xfrm>
          <a:prstGeom prst="rect">
            <a:avLst/>
          </a:prstGeom>
        </p:spPr>
        <p:txBody>
          <a:bodyPr vert="horz"/>
          <a:lstStyle>
            <a:lvl1pPr>
              <a:defRPr baseline="0"/>
            </a:lvl1pPr>
          </a:lstStyle>
          <a:p>
            <a:pPr lvl="0"/>
            <a:r>
              <a:rPr lang="en-US" dirty="0"/>
              <a:t>Click to add content</a:t>
            </a:r>
          </a:p>
        </p:txBody>
      </p:sp>
      <p:sp>
        <p:nvSpPr>
          <p:cNvPr id="15" name="Title 5"/>
          <p:cNvSpPr txBox="1">
            <a:spLocks/>
          </p:cNvSpPr>
          <p:nvPr userDrawn="1"/>
        </p:nvSpPr>
        <p:spPr>
          <a:xfrm>
            <a:off x="7747001" y="6504210"/>
            <a:ext cx="1231511" cy="311727"/>
          </a:xfrm>
          <a:prstGeom prst="rect">
            <a:avLst/>
          </a:prstGeom>
        </p:spPr>
        <p:txBody>
          <a:bodyPr anchor="t">
            <a:noAutofit/>
          </a:bodyPr>
          <a:lstStyle>
            <a:lvl1pPr algn="l" defTabSz="457200" rtl="0" eaLnBrk="1" latinLnBrk="0" hangingPunct="1">
              <a:spcBef>
                <a:spcPct val="0"/>
              </a:spcBef>
              <a:buNone/>
              <a:defRPr sz="2800" b="1" i="0" kern="1200" cap="none">
                <a:solidFill>
                  <a:srgbClr val="000000"/>
                </a:solidFill>
                <a:latin typeface="Arial"/>
                <a:ea typeface="+mj-ea"/>
                <a:cs typeface="Arial"/>
              </a:defRPr>
            </a:lvl1pPr>
          </a:lstStyle>
          <a:p>
            <a:pPr algn="r"/>
            <a:r>
              <a:rPr lang="en-US" sz="1000" b="1" kern="500" spc="200" dirty="0">
                <a:solidFill>
                  <a:schemeClr val="accent3"/>
                </a:solidFill>
              </a:rPr>
              <a:t>jpl.nasa.gov</a:t>
            </a:r>
          </a:p>
        </p:txBody>
      </p:sp>
      <p:sp>
        <p:nvSpPr>
          <p:cNvPr id="10" name="Date Placeholder 9"/>
          <p:cNvSpPr>
            <a:spLocks noGrp="1"/>
          </p:cNvSpPr>
          <p:nvPr>
            <p:ph type="dt" sz="half" idx="19"/>
          </p:nvPr>
        </p:nvSpPr>
        <p:spPr/>
        <p:txBody>
          <a:bodyPr/>
          <a:lstStyle/>
          <a:p>
            <a:endParaRPr lang="en-US" dirty="0"/>
          </a:p>
        </p:txBody>
      </p:sp>
      <p:sp>
        <p:nvSpPr>
          <p:cNvPr id="16" name="Footer Placeholder 15"/>
          <p:cNvSpPr>
            <a:spLocks noGrp="1"/>
          </p:cNvSpPr>
          <p:nvPr>
            <p:ph type="ftr" sz="quarter" idx="20"/>
          </p:nvPr>
        </p:nvSpPr>
        <p:spPr/>
        <p:txBody>
          <a:bodyPr/>
          <a:lstStyle/>
          <a:p>
            <a:endParaRPr lang="en-US" dirty="0"/>
          </a:p>
        </p:txBody>
      </p:sp>
      <p:sp>
        <p:nvSpPr>
          <p:cNvPr id="17" name="Slide Number Placeholder 16"/>
          <p:cNvSpPr>
            <a:spLocks noGrp="1"/>
          </p:cNvSpPr>
          <p:nvPr>
            <p:ph type="sldNum" sz="quarter" idx="21"/>
          </p:nvPr>
        </p:nvSpPr>
        <p:spPr/>
        <p:txBody>
          <a:bodyPr/>
          <a:lstStyle/>
          <a:p>
            <a:fld id="{F1E51A9F-9D40-144B-9666-6B30B75E8C1B}" type="slidenum">
              <a:rPr lang="en-US" smtClean="0"/>
              <a:pPr/>
              <a:t>‹#›</a:t>
            </a:fld>
            <a:endParaRPr lang="en-US" dirty="0"/>
          </a:p>
        </p:txBody>
      </p:sp>
    </p:spTree>
    <p:extLst>
      <p:ext uri="{BB962C8B-B14F-4D97-AF65-F5344CB8AC3E}">
        <p14:creationId xmlns:p14="http://schemas.microsoft.com/office/powerpoint/2010/main" val="19189451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eader/Subhead/Content">
    <p:spTree>
      <p:nvGrpSpPr>
        <p:cNvPr id="1" name=""/>
        <p:cNvGrpSpPr/>
        <p:nvPr/>
      </p:nvGrpSpPr>
      <p:grpSpPr>
        <a:xfrm>
          <a:off x="0" y="0"/>
          <a:ext cx="0" cy="0"/>
          <a:chOff x="0" y="0"/>
          <a:chExt cx="0" cy="0"/>
        </a:xfrm>
      </p:grpSpPr>
      <p:sp>
        <p:nvSpPr>
          <p:cNvPr id="18" name="Text Placeholder 13"/>
          <p:cNvSpPr>
            <a:spLocks noGrp="1"/>
          </p:cNvSpPr>
          <p:nvPr>
            <p:ph type="body" sz="quarter" idx="17" hasCustomPrompt="1"/>
          </p:nvPr>
        </p:nvSpPr>
        <p:spPr>
          <a:xfrm>
            <a:off x="474135" y="917222"/>
            <a:ext cx="8231188" cy="327905"/>
          </a:xfrm>
          <a:prstGeom prst="rect">
            <a:avLst/>
          </a:prstGeom>
        </p:spPr>
        <p:txBody>
          <a:bodyPr vert="horz"/>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9" name="Title 1"/>
          <p:cNvSpPr>
            <a:spLocks noGrp="1"/>
          </p:cNvSpPr>
          <p:nvPr>
            <p:ph type="ctrTitle" hasCustomPrompt="1"/>
          </p:nvPr>
        </p:nvSpPr>
        <p:spPr>
          <a:xfrm>
            <a:off x="454026" y="454025"/>
            <a:ext cx="8232774" cy="436031"/>
          </a:xfrm>
          <a:prstGeom prst="rect">
            <a:avLst/>
          </a:prstGeom>
        </p:spPr>
        <p:txBody>
          <a:bodyPr anchor="t">
            <a:noAutofit/>
          </a:bodyPr>
          <a:lstStyle>
            <a:lvl1pPr algn="l">
              <a:defRPr sz="2800" b="1" i="0" cap="none">
                <a:solidFill>
                  <a:srgbClr val="000000"/>
                </a:solidFill>
                <a:latin typeface="Arial"/>
                <a:cs typeface="Arial"/>
              </a:defRPr>
            </a:lvl1pPr>
          </a:lstStyle>
          <a:p>
            <a:r>
              <a:rPr lang="en-US" dirty="0"/>
              <a:t>Click to Edit Header</a:t>
            </a:r>
          </a:p>
        </p:txBody>
      </p:sp>
      <p:sp>
        <p:nvSpPr>
          <p:cNvPr id="3" name="Content Placeholder 2"/>
          <p:cNvSpPr>
            <a:spLocks noGrp="1"/>
          </p:cNvSpPr>
          <p:nvPr>
            <p:ph sz="quarter" idx="18" hasCustomPrompt="1"/>
          </p:nvPr>
        </p:nvSpPr>
        <p:spPr>
          <a:xfrm>
            <a:off x="0" y="1412875"/>
            <a:ext cx="9144000" cy="5030788"/>
          </a:xfrm>
          <a:prstGeom prst="rect">
            <a:avLst/>
          </a:prstGeom>
        </p:spPr>
        <p:txBody>
          <a:bodyPr vert="horz"/>
          <a:lstStyle>
            <a:lvl1pPr>
              <a:defRPr baseline="0"/>
            </a:lvl1pPr>
          </a:lstStyle>
          <a:p>
            <a:pPr lvl="0"/>
            <a:r>
              <a:rPr lang="en-US" dirty="0"/>
              <a:t>Click to add content</a:t>
            </a:r>
          </a:p>
        </p:txBody>
      </p:sp>
      <p:sp>
        <p:nvSpPr>
          <p:cNvPr id="16" name="Title 5"/>
          <p:cNvSpPr txBox="1">
            <a:spLocks/>
          </p:cNvSpPr>
          <p:nvPr userDrawn="1"/>
        </p:nvSpPr>
        <p:spPr>
          <a:xfrm>
            <a:off x="7747001" y="6504210"/>
            <a:ext cx="1231511" cy="311727"/>
          </a:xfrm>
          <a:prstGeom prst="rect">
            <a:avLst/>
          </a:prstGeom>
        </p:spPr>
        <p:txBody>
          <a:bodyPr anchor="t">
            <a:noAutofit/>
          </a:bodyPr>
          <a:lstStyle>
            <a:lvl1pPr algn="l" defTabSz="457200" rtl="0" eaLnBrk="1" latinLnBrk="0" hangingPunct="1">
              <a:spcBef>
                <a:spcPct val="0"/>
              </a:spcBef>
              <a:buNone/>
              <a:defRPr sz="2800" b="1" i="0" kern="1200" cap="none">
                <a:solidFill>
                  <a:srgbClr val="000000"/>
                </a:solidFill>
                <a:latin typeface="Arial"/>
                <a:ea typeface="+mj-ea"/>
                <a:cs typeface="Arial"/>
              </a:defRPr>
            </a:lvl1pPr>
          </a:lstStyle>
          <a:p>
            <a:pPr algn="r"/>
            <a:r>
              <a:rPr lang="en-US" sz="1000" b="1" kern="500" spc="200" dirty="0">
                <a:solidFill>
                  <a:schemeClr val="accent3"/>
                </a:solidFill>
              </a:rPr>
              <a:t>jpl.nasa.gov</a:t>
            </a:r>
          </a:p>
        </p:txBody>
      </p:sp>
      <p:sp>
        <p:nvSpPr>
          <p:cNvPr id="6" name="Date Placeholder 5"/>
          <p:cNvSpPr>
            <a:spLocks noGrp="1"/>
          </p:cNvSpPr>
          <p:nvPr>
            <p:ph type="dt" sz="half" idx="19"/>
          </p:nvPr>
        </p:nvSpPr>
        <p:spPr/>
        <p:txBody>
          <a:bodyPr/>
          <a:lstStyle/>
          <a:p>
            <a:endParaRPr lang="en-US" dirty="0"/>
          </a:p>
        </p:txBody>
      </p:sp>
      <p:sp>
        <p:nvSpPr>
          <p:cNvPr id="7" name="Footer Placeholder 6"/>
          <p:cNvSpPr>
            <a:spLocks noGrp="1"/>
          </p:cNvSpPr>
          <p:nvPr>
            <p:ph type="ftr" sz="quarter" idx="20"/>
          </p:nvPr>
        </p:nvSpPr>
        <p:spPr/>
        <p:txBody>
          <a:bodyPr/>
          <a:lstStyle/>
          <a:p>
            <a:endParaRPr lang="en-US" dirty="0"/>
          </a:p>
        </p:txBody>
      </p:sp>
      <p:sp>
        <p:nvSpPr>
          <p:cNvPr id="17" name="Slide Number Placeholder 16"/>
          <p:cNvSpPr>
            <a:spLocks noGrp="1"/>
          </p:cNvSpPr>
          <p:nvPr>
            <p:ph type="sldNum" sz="quarter" idx="21"/>
          </p:nvPr>
        </p:nvSpPr>
        <p:spPr/>
        <p:txBody>
          <a:bodyPr/>
          <a:lstStyle/>
          <a:p>
            <a:fld id="{F1E51A9F-9D40-144B-9666-6B30B75E8C1B}" type="slidenum">
              <a:rPr lang="en-US" smtClean="0"/>
              <a:pPr/>
              <a:t>‹#›</a:t>
            </a:fld>
            <a:endParaRPr lang="en-US" dirty="0"/>
          </a:p>
        </p:txBody>
      </p:sp>
    </p:spTree>
    <p:extLst>
      <p:ext uri="{BB962C8B-B14F-4D97-AF65-F5344CB8AC3E}">
        <p14:creationId xmlns:p14="http://schemas.microsoft.com/office/powerpoint/2010/main" val="36469474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Header/Black Strip">
    <p:spTree>
      <p:nvGrpSpPr>
        <p:cNvPr id="1" name=""/>
        <p:cNvGrpSpPr/>
        <p:nvPr/>
      </p:nvGrpSpPr>
      <p:grpSpPr>
        <a:xfrm>
          <a:off x="0" y="0"/>
          <a:ext cx="0" cy="0"/>
          <a:chOff x="0" y="0"/>
          <a:chExt cx="0" cy="0"/>
        </a:xfrm>
      </p:grpSpPr>
      <p:sp>
        <p:nvSpPr>
          <p:cNvPr id="11" name="Rectangle 10"/>
          <p:cNvSpPr/>
          <p:nvPr userDrawn="1"/>
        </p:nvSpPr>
        <p:spPr>
          <a:xfrm>
            <a:off x="0" y="1419226"/>
            <a:ext cx="9144000" cy="5029199"/>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itle 1"/>
          <p:cNvSpPr>
            <a:spLocks noGrp="1"/>
          </p:cNvSpPr>
          <p:nvPr>
            <p:ph type="ctrTitle" hasCustomPrompt="1"/>
          </p:nvPr>
        </p:nvSpPr>
        <p:spPr>
          <a:xfrm>
            <a:off x="454026" y="454025"/>
            <a:ext cx="8232774" cy="436031"/>
          </a:xfrm>
          <a:prstGeom prst="rect">
            <a:avLst/>
          </a:prstGeom>
        </p:spPr>
        <p:txBody>
          <a:bodyPr anchor="t">
            <a:noAutofit/>
          </a:bodyPr>
          <a:lstStyle>
            <a:lvl1pPr algn="l">
              <a:defRPr sz="2800" b="1" i="0" cap="none">
                <a:solidFill>
                  <a:srgbClr val="000000"/>
                </a:solidFill>
                <a:latin typeface="Arial"/>
                <a:cs typeface="Arial"/>
              </a:defRPr>
            </a:lvl1pPr>
          </a:lstStyle>
          <a:p>
            <a:r>
              <a:rPr lang="en-US" dirty="0"/>
              <a:t>Click to Edit Header</a:t>
            </a:r>
          </a:p>
        </p:txBody>
      </p:sp>
      <p:sp>
        <p:nvSpPr>
          <p:cNvPr id="18" name="Title 5"/>
          <p:cNvSpPr txBox="1">
            <a:spLocks/>
          </p:cNvSpPr>
          <p:nvPr userDrawn="1"/>
        </p:nvSpPr>
        <p:spPr>
          <a:xfrm>
            <a:off x="7747001" y="6504210"/>
            <a:ext cx="1231511" cy="311727"/>
          </a:xfrm>
          <a:prstGeom prst="rect">
            <a:avLst/>
          </a:prstGeom>
        </p:spPr>
        <p:txBody>
          <a:bodyPr anchor="t">
            <a:noAutofit/>
          </a:bodyPr>
          <a:lstStyle>
            <a:lvl1pPr algn="l" defTabSz="457200" rtl="0" eaLnBrk="1" latinLnBrk="0" hangingPunct="1">
              <a:spcBef>
                <a:spcPct val="0"/>
              </a:spcBef>
              <a:buNone/>
              <a:defRPr sz="2800" b="1" i="0" kern="1200" cap="none">
                <a:solidFill>
                  <a:srgbClr val="000000"/>
                </a:solidFill>
                <a:latin typeface="Arial"/>
                <a:ea typeface="+mj-ea"/>
                <a:cs typeface="Arial"/>
              </a:defRPr>
            </a:lvl1pPr>
          </a:lstStyle>
          <a:p>
            <a:pPr algn="r"/>
            <a:r>
              <a:rPr lang="en-US" sz="1000" b="1" kern="500" spc="200" dirty="0">
                <a:solidFill>
                  <a:schemeClr val="accent3"/>
                </a:solidFill>
              </a:rPr>
              <a:t>jpl.nasa.gov</a:t>
            </a:r>
          </a:p>
        </p:txBody>
      </p:sp>
      <p:sp>
        <p:nvSpPr>
          <p:cNvPr id="10" name="Date Placeholder 9"/>
          <p:cNvSpPr>
            <a:spLocks noGrp="1"/>
          </p:cNvSpPr>
          <p:nvPr>
            <p:ph type="dt" sz="half" idx="10"/>
          </p:nvPr>
        </p:nvSpPr>
        <p:spPr/>
        <p:txBody>
          <a:bodyPr/>
          <a:lstStyle/>
          <a:p>
            <a:endParaRPr lang="en-US" dirty="0"/>
          </a:p>
        </p:txBody>
      </p:sp>
      <p:sp>
        <p:nvSpPr>
          <p:cNvPr id="13" name="Footer Placeholder 12"/>
          <p:cNvSpPr>
            <a:spLocks noGrp="1"/>
          </p:cNvSpPr>
          <p:nvPr>
            <p:ph type="ftr" sz="quarter" idx="11"/>
          </p:nvPr>
        </p:nvSpPr>
        <p:spPr/>
        <p:txBody>
          <a:bodyPr/>
          <a:lstStyle/>
          <a:p>
            <a:endParaRPr lang="en-US" dirty="0"/>
          </a:p>
        </p:txBody>
      </p:sp>
      <p:sp>
        <p:nvSpPr>
          <p:cNvPr id="20" name="Slide Number Placeholder 19"/>
          <p:cNvSpPr>
            <a:spLocks noGrp="1"/>
          </p:cNvSpPr>
          <p:nvPr>
            <p:ph type="sldNum" sz="quarter" idx="12"/>
          </p:nvPr>
        </p:nvSpPr>
        <p:spPr/>
        <p:txBody>
          <a:bodyPr/>
          <a:lstStyle/>
          <a:p>
            <a:fld id="{F1E51A9F-9D40-144B-9666-6B30B75E8C1B}" type="slidenum">
              <a:rPr lang="en-US" smtClean="0"/>
              <a:pPr/>
              <a:t>‹#›</a:t>
            </a:fld>
            <a:endParaRPr lang="en-US" dirty="0"/>
          </a:p>
        </p:txBody>
      </p:sp>
    </p:spTree>
    <p:extLst>
      <p:ext uri="{BB962C8B-B14F-4D97-AF65-F5344CB8AC3E}">
        <p14:creationId xmlns:p14="http://schemas.microsoft.com/office/powerpoint/2010/main" val="15217467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eader/Subhead/Black Strip">
    <p:spTree>
      <p:nvGrpSpPr>
        <p:cNvPr id="1" name=""/>
        <p:cNvGrpSpPr/>
        <p:nvPr/>
      </p:nvGrpSpPr>
      <p:grpSpPr>
        <a:xfrm>
          <a:off x="0" y="0"/>
          <a:ext cx="0" cy="0"/>
          <a:chOff x="0" y="0"/>
          <a:chExt cx="0" cy="0"/>
        </a:xfrm>
      </p:grpSpPr>
      <p:sp>
        <p:nvSpPr>
          <p:cNvPr id="11" name="Rectangle 10"/>
          <p:cNvSpPr/>
          <p:nvPr userDrawn="1"/>
        </p:nvSpPr>
        <p:spPr>
          <a:xfrm>
            <a:off x="0" y="1419226"/>
            <a:ext cx="9144000" cy="5029199"/>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 Placeholder 13"/>
          <p:cNvSpPr>
            <a:spLocks noGrp="1"/>
          </p:cNvSpPr>
          <p:nvPr>
            <p:ph type="body" sz="quarter" idx="17" hasCustomPrompt="1"/>
          </p:nvPr>
        </p:nvSpPr>
        <p:spPr>
          <a:xfrm>
            <a:off x="474135" y="917222"/>
            <a:ext cx="8231188" cy="327905"/>
          </a:xfrm>
          <a:prstGeom prst="rect">
            <a:avLst/>
          </a:prstGeom>
        </p:spPr>
        <p:txBody>
          <a:bodyPr vert="horz"/>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9" name="Title 1"/>
          <p:cNvSpPr>
            <a:spLocks noGrp="1"/>
          </p:cNvSpPr>
          <p:nvPr>
            <p:ph type="ctrTitle" hasCustomPrompt="1"/>
          </p:nvPr>
        </p:nvSpPr>
        <p:spPr>
          <a:xfrm>
            <a:off x="454026" y="454025"/>
            <a:ext cx="8232774" cy="436031"/>
          </a:xfrm>
          <a:prstGeom prst="rect">
            <a:avLst/>
          </a:prstGeom>
        </p:spPr>
        <p:txBody>
          <a:bodyPr anchor="t">
            <a:noAutofit/>
          </a:bodyPr>
          <a:lstStyle>
            <a:lvl1pPr algn="l">
              <a:defRPr sz="2800" b="1" i="0" cap="none">
                <a:solidFill>
                  <a:srgbClr val="000000"/>
                </a:solidFill>
                <a:latin typeface="Arial"/>
                <a:cs typeface="Arial"/>
              </a:defRPr>
            </a:lvl1pPr>
          </a:lstStyle>
          <a:p>
            <a:r>
              <a:rPr lang="en-US" dirty="0"/>
              <a:t>Click to Edit Header</a:t>
            </a:r>
          </a:p>
        </p:txBody>
      </p:sp>
      <p:sp>
        <p:nvSpPr>
          <p:cNvPr id="15" name="Content Placeholder 3"/>
          <p:cNvSpPr>
            <a:spLocks noGrp="1"/>
          </p:cNvSpPr>
          <p:nvPr>
            <p:ph sz="quarter" idx="18" hasCustomPrompt="1"/>
          </p:nvPr>
        </p:nvSpPr>
        <p:spPr>
          <a:xfrm>
            <a:off x="1249363" y="2594882"/>
            <a:ext cx="6905851" cy="2603046"/>
          </a:xfrm>
          <a:prstGeom prst="rect">
            <a:avLst/>
          </a:prstGeom>
        </p:spPr>
        <p:txBody>
          <a:bodyPr vert="horz"/>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add content</a:t>
            </a:r>
          </a:p>
        </p:txBody>
      </p:sp>
      <p:sp>
        <p:nvSpPr>
          <p:cNvPr id="13" name="Title 5"/>
          <p:cNvSpPr txBox="1">
            <a:spLocks/>
          </p:cNvSpPr>
          <p:nvPr userDrawn="1"/>
        </p:nvSpPr>
        <p:spPr>
          <a:xfrm>
            <a:off x="7747001" y="6504210"/>
            <a:ext cx="1231511" cy="311727"/>
          </a:xfrm>
          <a:prstGeom prst="rect">
            <a:avLst/>
          </a:prstGeom>
        </p:spPr>
        <p:txBody>
          <a:bodyPr anchor="t">
            <a:noAutofit/>
          </a:bodyPr>
          <a:lstStyle>
            <a:lvl1pPr algn="l" defTabSz="457200" rtl="0" eaLnBrk="1" latinLnBrk="0" hangingPunct="1">
              <a:spcBef>
                <a:spcPct val="0"/>
              </a:spcBef>
              <a:buNone/>
              <a:defRPr sz="2800" b="1" i="0" kern="1200" cap="none">
                <a:solidFill>
                  <a:srgbClr val="000000"/>
                </a:solidFill>
                <a:latin typeface="Arial"/>
                <a:ea typeface="+mj-ea"/>
                <a:cs typeface="Arial"/>
              </a:defRPr>
            </a:lvl1pPr>
          </a:lstStyle>
          <a:p>
            <a:pPr algn="r"/>
            <a:r>
              <a:rPr lang="en-US" sz="1000" b="1" kern="500" spc="200" dirty="0">
                <a:solidFill>
                  <a:schemeClr val="accent3"/>
                </a:solidFill>
              </a:rPr>
              <a:t>jpl.nasa.gov</a:t>
            </a:r>
          </a:p>
        </p:txBody>
      </p:sp>
      <p:sp>
        <p:nvSpPr>
          <p:cNvPr id="5" name="Date Placeholder 4"/>
          <p:cNvSpPr>
            <a:spLocks noGrp="1"/>
          </p:cNvSpPr>
          <p:nvPr>
            <p:ph type="dt" sz="half" idx="19"/>
          </p:nvPr>
        </p:nvSpPr>
        <p:spPr/>
        <p:txBody>
          <a:bodyPr/>
          <a:lstStyle/>
          <a:p>
            <a:endParaRPr lang="en-US" dirty="0"/>
          </a:p>
        </p:txBody>
      </p:sp>
      <p:sp>
        <p:nvSpPr>
          <p:cNvPr id="6" name="Footer Placeholder 5"/>
          <p:cNvSpPr>
            <a:spLocks noGrp="1"/>
          </p:cNvSpPr>
          <p:nvPr>
            <p:ph type="ftr" sz="quarter" idx="20"/>
          </p:nvPr>
        </p:nvSpPr>
        <p:spPr/>
        <p:txBody>
          <a:bodyPr/>
          <a:lstStyle/>
          <a:p>
            <a:endParaRPr lang="en-US" dirty="0"/>
          </a:p>
        </p:txBody>
      </p:sp>
      <p:sp>
        <p:nvSpPr>
          <p:cNvPr id="7" name="Slide Number Placeholder 6"/>
          <p:cNvSpPr>
            <a:spLocks noGrp="1"/>
          </p:cNvSpPr>
          <p:nvPr>
            <p:ph type="sldNum" sz="quarter" idx="21"/>
          </p:nvPr>
        </p:nvSpPr>
        <p:spPr/>
        <p:txBody>
          <a:bodyPr/>
          <a:lstStyle/>
          <a:p>
            <a:fld id="{F1E51A9F-9D40-144B-9666-6B30B75E8C1B}" type="slidenum">
              <a:rPr lang="en-US" smtClean="0"/>
              <a:pPr/>
              <a:t>‹#›</a:t>
            </a:fld>
            <a:endParaRPr lang="en-US" dirty="0"/>
          </a:p>
        </p:txBody>
      </p:sp>
    </p:spTree>
    <p:extLst>
      <p:ext uri="{BB962C8B-B14F-4D97-AF65-F5344CB8AC3E}">
        <p14:creationId xmlns:p14="http://schemas.microsoft.com/office/powerpoint/2010/main" val="613031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ooter">
    <p:spTree>
      <p:nvGrpSpPr>
        <p:cNvPr id="1" name=""/>
        <p:cNvGrpSpPr/>
        <p:nvPr/>
      </p:nvGrpSpPr>
      <p:grpSpPr>
        <a:xfrm>
          <a:off x="0" y="0"/>
          <a:ext cx="0" cy="0"/>
          <a:chOff x="0" y="0"/>
          <a:chExt cx="0" cy="0"/>
        </a:xfrm>
      </p:grpSpPr>
      <p:sp>
        <p:nvSpPr>
          <p:cNvPr id="12" name="Title 5"/>
          <p:cNvSpPr txBox="1">
            <a:spLocks/>
          </p:cNvSpPr>
          <p:nvPr userDrawn="1"/>
        </p:nvSpPr>
        <p:spPr>
          <a:xfrm>
            <a:off x="7747001" y="6504210"/>
            <a:ext cx="1231511" cy="311727"/>
          </a:xfrm>
          <a:prstGeom prst="rect">
            <a:avLst/>
          </a:prstGeom>
        </p:spPr>
        <p:txBody>
          <a:bodyPr anchor="t">
            <a:noAutofit/>
          </a:bodyPr>
          <a:lstStyle>
            <a:lvl1pPr algn="l" defTabSz="457200" rtl="0" eaLnBrk="1" latinLnBrk="0" hangingPunct="1">
              <a:spcBef>
                <a:spcPct val="0"/>
              </a:spcBef>
              <a:buNone/>
              <a:defRPr sz="2800" b="1" i="0" kern="1200" cap="none">
                <a:solidFill>
                  <a:srgbClr val="000000"/>
                </a:solidFill>
                <a:latin typeface="Arial"/>
                <a:ea typeface="+mj-ea"/>
                <a:cs typeface="Arial"/>
              </a:defRPr>
            </a:lvl1pPr>
          </a:lstStyle>
          <a:p>
            <a:pPr algn="r"/>
            <a:r>
              <a:rPr lang="en-US" sz="1000" b="1" kern="500" spc="200" dirty="0">
                <a:solidFill>
                  <a:schemeClr val="accent3"/>
                </a:solidFill>
              </a:rPr>
              <a:t>jpl.nasa.gov</a:t>
            </a:r>
          </a:p>
        </p:txBody>
      </p:sp>
      <p:sp>
        <p:nvSpPr>
          <p:cNvPr id="6" name="Date Placeholder 5"/>
          <p:cNvSpPr>
            <a:spLocks noGrp="1"/>
          </p:cNvSpPr>
          <p:nvPr>
            <p:ph type="dt" sz="half" idx="10"/>
          </p:nvPr>
        </p:nvSpPr>
        <p:spPr/>
        <p:txBody>
          <a:bodyPr/>
          <a:lstStyle/>
          <a:p>
            <a:endParaRPr lang="en-US" dirty="0"/>
          </a:p>
        </p:txBody>
      </p:sp>
      <p:sp>
        <p:nvSpPr>
          <p:cNvPr id="7" name="Footer Placeholder 6"/>
          <p:cNvSpPr>
            <a:spLocks noGrp="1"/>
          </p:cNvSpPr>
          <p:nvPr>
            <p:ph type="ftr" sz="quarter" idx="11"/>
          </p:nvPr>
        </p:nvSpPr>
        <p:spPr/>
        <p:txBody>
          <a:bodyPr/>
          <a:lstStyle/>
          <a:p>
            <a:endParaRPr lang="en-US" dirty="0"/>
          </a:p>
        </p:txBody>
      </p:sp>
      <p:sp>
        <p:nvSpPr>
          <p:cNvPr id="13" name="Slide Number Placeholder 12"/>
          <p:cNvSpPr>
            <a:spLocks noGrp="1"/>
          </p:cNvSpPr>
          <p:nvPr>
            <p:ph type="sldNum" sz="quarter" idx="12"/>
          </p:nvPr>
        </p:nvSpPr>
        <p:spPr/>
        <p:txBody>
          <a:bodyPr/>
          <a:lstStyle/>
          <a:p>
            <a:fld id="{F1E51A9F-9D40-144B-9666-6B30B75E8C1B}" type="slidenum">
              <a:rPr lang="en-US" smtClean="0"/>
              <a:pPr/>
              <a:t>‹#›</a:t>
            </a:fld>
            <a:endParaRPr lang="en-US" dirty="0"/>
          </a:p>
        </p:txBody>
      </p:sp>
    </p:spTree>
    <p:extLst>
      <p:ext uri="{BB962C8B-B14F-4D97-AF65-F5344CB8AC3E}">
        <p14:creationId xmlns:p14="http://schemas.microsoft.com/office/powerpoint/2010/main" val="42634651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hapter Divider">
    <p:spTree>
      <p:nvGrpSpPr>
        <p:cNvPr id="1" name=""/>
        <p:cNvGrpSpPr/>
        <p:nvPr/>
      </p:nvGrpSpPr>
      <p:grpSpPr>
        <a:xfrm>
          <a:off x="0" y="0"/>
          <a:ext cx="0" cy="0"/>
          <a:chOff x="0" y="0"/>
          <a:chExt cx="0" cy="0"/>
        </a:xfrm>
      </p:grpSpPr>
      <p:sp>
        <p:nvSpPr>
          <p:cNvPr id="5" name="Text Placeholder 4"/>
          <p:cNvSpPr>
            <a:spLocks noGrp="1"/>
          </p:cNvSpPr>
          <p:nvPr>
            <p:ph type="body" sz="quarter" idx="3" hasCustomPrompt="1"/>
          </p:nvPr>
        </p:nvSpPr>
        <p:spPr>
          <a:xfrm>
            <a:off x="1" y="2995083"/>
            <a:ext cx="9144000" cy="867834"/>
          </a:xfrm>
          <a:prstGeom prst="rect">
            <a:avLst/>
          </a:prstGeom>
        </p:spPr>
        <p:txBody>
          <a:bodyPr anchor="t"/>
          <a:lstStyle>
            <a:lvl1pPr marL="0" indent="0" algn="ctr">
              <a:buNone/>
              <a:defRPr sz="4800" b="0" i="0" baseline="0">
                <a:solidFill>
                  <a:schemeClr val="tx1"/>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Chapter Divider</a:t>
            </a:r>
          </a:p>
        </p:txBody>
      </p:sp>
    </p:spTree>
    <p:extLst>
      <p:ext uri="{BB962C8B-B14F-4D97-AF65-F5344CB8AC3E}">
        <p14:creationId xmlns:p14="http://schemas.microsoft.com/office/powerpoint/2010/main" val="35170993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4573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w Subhead w No Image">
    <p:spTree>
      <p:nvGrpSpPr>
        <p:cNvPr id="1" name=""/>
        <p:cNvGrpSpPr/>
        <p:nvPr/>
      </p:nvGrpSpPr>
      <p:grpSpPr>
        <a:xfrm>
          <a:off x="0" y="0"/>
          <a:ext cx="0" cy="0"/>
          <a:chOff x="0" y="0"/>
          <a:chExt cx="0" cy="0"/>
        </a:xfrm>
      </p:grpSpPr>
      <p:pic>
        <p:nvPicPr>
          <p:cNvPr id="8" name="Picture 7" descr="Tribrand_ColorBlackText_RGB_small_040615.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5869" y="2058235"/>
            <a:ext cx="3196454" cy="684955"/>
          </a:xfrm>
          <a:prstGeom prst="rect">
            <a:avLst/>
          </a:prstGeom>
        </p:spPr>
      </p:pic>
      <p:sp>
        <p:nvSpPr>
          <p:cNvPr id="5" name="Text Placeholder 4"/>
          <p:cNvSpPr>
            <a:spLocks noGrp="1"/>
          </p:cNvSpPr>
          <p:nvPr>
            <p:ph type="body" sz="quarter" idx="3" hasCustomPrompt="1"/>
          </p:nvPr>
        </p:nvSpPr>
        <p:spPr>
          <a:xfrm>
            <a:off x="915335" y="2914151"/>
            <a:ext cx="7524221" cy="430183"/>
          </a:xfrm>
          <a:prstGeom prst="rect">
            <a:avLst/>
          </a:prstGeom>
        </p:spPr>
        <p:txBody>
          <a:bodyPr anchor="t"/>
          <a:lstStyle>
            <a:lvl1pPr marL="0" indent="0">
              <a:buNone/>
              <a:defRPr sz="2800" b="1" baseline="0">
                <a:solidFill>
                  <a:srgbClr val="000000"/>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Presentation Title</a:t>
            </a:r>
          </a:p>
        </p:txBody>
      </p:sp>
      <p:sp>
        <p:nvSpPr>
          <p:cNvPr id="6" name="Text Placeholder 20"/>
          <p:cNvSpPr>
            <a:spLocks noGrp="1"/>
          </p:cNvSpPr>
          <p:nvPr>
            <p:ph type="body" sz="quarter" idx="19" hasCustomPrompt="1"/>
          </p:nvPr>
        </p:nvSpPr>
        <p:spPr>
          <a:xfrm>
            <a:off x="926452" y="3377321"/>
            <a:ext cx="7498993" cy="312363"/>
          </a:xfrm>
          <a:prstGeom prst="rect">
            <a:avLst/>
          </a:prstGeom>
        </p:spPr>
        <p:txBody>
          <a:bodyPr>
            <a:noAutofit/>
          </a:bodyPr>
          <a:lstStyle>
            <a:lvl1pPr marL="0" marR="0" indent="0" algn="l" defTabSz="457200" rtl="0" eaLnBrk="1" fontAlgn="auto" latinLnBrk="0" hangingPunct="1">
              <a:lnSpc>
                <a:spcPct val="100000"/>
              </a:lnSpc>
              <a:spcBef>
                <a:spcPct val="20000"/>
              </a:spcBef>
              <a:spcAft>
                <a:spcPts val="0"/>
              </a:spcAft>
              <a:buClrTx/>
              <a:buSzTx/>
              <a:buFontTx/>
              <a:buNone/>
              <a:tabLst/>
              <a:defRPr sz="1400" b="1" baseline="0">
                <a:solidFill>
                  <a:srgbClr val="000000"/>
                </a:solidFill>
                <a:latin typeface="Arial"/>
                <a:cs typeface="Arial"/>
              </a:defRPr>
            </a:lvl1pPr>
          </a:lstStyle>
          <a:p>
            <a:pPr lvl="0"/>
            <a:r>
              <a:rPr lang="en-US" dirty="0"/>
              <a:t>Click to Edit Subhead</a:t>
            </a:r>
          </a:p>
        </p:txBody>
      </p:sp>
      <p:sp>
        <p:nvSpPr>
          <p:cNvPr id="7" name="Text Placeholder 20"/>
          <p:cNvSpPr>
            <a:spLocks noGrp="1"/>
          </p:cNvSpPr>
          <p:nvPr>
            <p:ph type="body" sz="quarter" idx="20" hasCustomPrompt="1"/>
          </p:nvPr>
        </p:nvSpPr>
        <p:spPr>
          <a:xfrm>
            <a:off x="926452" y="3829980"/>
            <a:ext cx="7498993" cy="1235772"/>
          </a:xfrm>
          <a:prstGeom prst="rect">
            <a:avLst/>
          </a:prstGeom>
        </p:spPr>
        <p:txBody>
          <a:bodyPr>
            <a:noAutofit/>
          </a:bodyPr>
          <a:lstStyle>
            <a:lvl1pPr marL="0" marR="0" indent="0" algn="l" defTabSz="457200" rtl="0" eaLnBrk="1" fontAlgn="auto" latinLnBrk="0" hangingPunct="1">
              <a:lnSpc>
                <a:spcPct val="100000"/>
              </a:lnSpc>
              <a:spcBef>
                <a:spcPct val="20000"/>
              </a:spcBef>
              <a:spcAft>
                <a:spcPts val="0"/>
              </a:spcAft>
              <a:buClrTx/>
              <a:buSzTx/>
              <a:buFontTx/>
              <a:buNone/>
              <a:tabLst/>
              <a:defRPr sz="1400" baseline="0">
                <a:solidFill>
                  <a:srgbClr val="000000"/>
                </a:solidFill>
                <a:latin typeface="Arial"/>
                <a:cs typeface="Arial"/>
              </a:defRPr>
            </a:lvl1pPr>
          </a:lstStyle>
          <a:p>
            <a:pPr lvl="0"/>
            <a:r>
              <a:rPr lang="en-US" dirty="0"/>
              <a:t>Click to Edit Name(s) of Presenter(s), Directorate/Division and Date</a:t>
            </a:r>
          </a:p>
        </p:txBody>
      </p:sp>
    </p:spTree>
    <p:extLst>
      <p:ext uri="{BB962C8B-B14F-4D97-AF65-F5344CB8AC3E}">
        <p14:creationId xmlns:p14="http://schemas.microsoft.com/office/powerpoint/2010/main" val="39892146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 w Horizontal Image">
    <p:spTree>
      <p:nvGrpSpPr>
        <p:cNvPr id="1" name=""/>
        <p:cNvGrpSpPr/>
        <p:nvPr/>
      </p:nvGrpSpPr>
      <p:grpSpPr>
        <a:xfrm>
          <a:off x="0" y="0"/>
          <a:ext cx="0" cy="0"/>
          <a:chOff x="0" y="0"/>
          <a:chExt cx="0" cy="0"/>
        </a:xfrm>
      </p:grpSpPr>
      <p:sp>
        <p:nvSpPr>
          <p:cNvPr id="6" name="Picture Placeholder 7"/>
          <p:cNvSpPr>
            <a:spLocks noGrp="1"/>
          </p:cNvSpPr>
          <p:nvPr>
            <p:ph type="pic" sz="quarter" idx="13"/>
          </p:nvPr>
        </p:nvSpPr>
        <p:spPr>
          <a:xfrm>
            <a:off x="0" y="0"/>
            <a:ext cx="9144000" cy="4559905"/>
          </a:xfrm>
          <a:prstGeom prst="rect">
            <a:avLst/>
          </a:prstGeom>
        </p:spPr>
        <p:txBody>
          <a:bodyPr vert="horz" anchor="ctr"/>
          <a:lstStyle>
            <a:lvl1pPr marL="0" indent="0" algn="ctr">
              <a:buFontTx/>
              <a:buNone/>
              <a:defRPr sz="1600">
                <a:solidFill>
                  <a:srgbClr val="000000"/>
                </a:solidFill>
              </a:defRPr>
            </a:lvl1pPr>
          </a:lstStyle>
          <a:p>
            <a:r>
              <a:rPr lang="en-US"/>
              <a:t>Click icon to add picture</a:t>
            </a:r>
            <a:endParaRPr lang="en-US" dirty="0"/>
          </a:p>
        </p:txBody>
      </p:sp>
      <p:pic>
        <p:nvPicPr>
          <p:cNvPr id="12" name="Picture 11" descr="Tribrand_ColorBlackText_RGB_small_040615.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53065" y="6033980"/>
            <a:ext cx="3196454" cy="684955"/>
          </a:xfrm>
          <a:prstGeom prst="rect">
            <a:avLst/>
          </a:prstGeom>
        </p:spPr>
      </p:pic>
      <p:sp>
        <p:nvSpPr>
          <p:cNvPr id="9" name="Text Placeholder 4"/>
          <p:cNvSpPr>
            <a:spLocks noGrp="1"/>
          </p:cNvSpPr>
          <p:nvPr>
            <p:ph type="body" sz="quarter" idx="3" hasCustomPrompt="1"/>
          </p:nvPr>
        </p:nvSpPr>
        <p:spPr>
          <a:xfrm>
            <a:off x="369198" y="5141017"/>
            <a:ext cx="7524221" cy="430183"/>
          </a:xfrm>
          <a:prstGeom prst="rect">
            <a:avLst/>
          </a:prstGeom>
        </p:spPr>
        <p:txBody>
          <a:bodyPr anchor="t"/>
          <a:lstStyle>
            <a:lvl1pPr marL="0" indent="0" algn="l">
              <a:buNone/>
              <a:defRPr sz="2800" b="1" baseline="0">
                <a:solidFill>
                  <a:srgbClr val="000000"/>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Presentation Title</a:t>
            </a:r>
          </a:p>
        </p:txBody>
      </p:sp>
      <p:sp>
        <p:nvSpPr>
          <p:cNvPr id="10" name="Text Placeholder 20"/>
          <p:cNvSpPr>
            <a:spLocks noGrp="1"/>
          </p:cNvSpPr>
          <p:nvPr>
            <p:ph type="body" sz="quarter" idx="18" hasCustomPrompt="1"/>
          </p:nvPr>
        </p:nvSpPr>
        <p:spPr>
          <a:xfrm>
            <a:off x="380315" y="5619689"/>
            <a:ext cx="7498993" cy="804438"/>
          </a:xfrm>
          <a:prstGeom prst="rect">
            <a:avLst/>
          </a:prstGeom>
        </p:spPr>
        <p:txBody>
          <a:bodyPr>
            <a:noAutofit/>
          </a:bodyPr>
          <a:lstStyle>
            <a:lvl1pPr marL="0" marR="0" indent="0" algn="l" defTabSz="457200" rtl="0" eaLnBrk="1" fontAlgn="auto" latinLnBrk="0" hangingPunct="1">
              <a:lnSpc>
                <a:spcPct val="100000"/>
              </a:lnSpc>
              <a:spcBef>
                <a:spcPct val="20000"/>
              </a:spcBef>
              <a:spcAft>
                <a:spcPts val="0"/>
              </a:spcAft>
              <a:buClrTx/>
              <a:buSzTx/>
              <a:buFontTx/>
              <a:buNone/>
              <a:tabLst/>
              <a:defRPr sz="1400" baseline="0">
                <a:solidFill>
                  <a:srgbClr val="000000"/>
                </a:solidFill>
                <a:latin typeface="Arial"/>
                <a:cs typeface="Arial"/>
              </a:defRPr>
            </a:lvl1pPr>
          </a:lstStyle>
          <a:p>
            <a:pPr lvl="0"/>
            <a:r>
              <a:rPr lang="en-US" dirty="0"/>
              <a:t>Click to Edit Name(s) of Presenter(s), Directorate/Division and Date</a:t>
            </a:r>
          </a:p>
        </p:txBody>
      </p:sp>
    </p:spTree>
    <p:extLst>
      <p:ext uri="{BB962C8B-B14F-4D97-AF65-F5344CB8AC3E}">
        <p14:creationId xmlns:p14="http://schemas.microsoft.com/office/powerpoint/2010/main" val="3813498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 w Vertical Image">
    <p:spTree>
      <p:nvGrpSpPr>
        <p:cNvPr id="1" name=""/>
        <p:cNvGrpSpPr/>
        <p:nvPr/>
      </p:nvGrpSpPr>
      <p:grpSpPr>
        <a:xfrm>
          <a:off x="0" y="0"/>
          <a:ext cx="0" cy="0"/>
          <a:chOff x="0" y="0"/>
          <a:chExt cx="0" cy="0"/>
        </a:xfrm>
      </p:grpSpPr>
      <p:sp>
        <p:nvSpPr>
          <p:cNvPr id="6" name="Picture Placeholder 7"/>
          <p:cNvSpPr>
            <a:spLocks noGrp="1"/>
          </p:cNvSpPr>
          <p:nvPr>
            <p:ph type="pic" sz="quarter" idx="13"/>
          </p:nvPr>
        </p:nvSpPr>
        <p:spPr>
          <a:xfrm>
            <a:off x="0" y="0"/>
            <a:ext cx="5576455" cy="6858000"/>
          </a:xfrm>
          <a:prstGeom prst="rect">
            <a:avLst/>
          </a:prstGeom>
        </p:spPr>
        <p:txBody>
          <a:bodyPr vert="horz" anchor="ctr"/>
          <a:lstStyle>
            <a:lvl1pPr marL="0" indent="0" algn="ctr">
              <a:buFontTx/>
              <a:buNone/>
              <a:defRPr sz="1600">
                <a:solidFill>
                  <a:srgbClr val="000000"/>
                </a:solidFill>
              </a:defRPr>
            </a:lvl1pPr>
          </a:lstStyle>
          <a:p>
            <a:r>
              <a:rPr lang="en-US"/>
              <a:t>Click icon to add picture</a:t>
            </a:r>
            <a:endParaRPr lang="en-US" dirty="0"/>
          </a:p>
        </p:txBody>
      </p:sp>
      <p:pic>
        <p:nvPicPr>
          <p:cNvPr id="12" name="Picture 11" descr="Tribrand_ColorBlackText_RGB_small_040615.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53065" y="6033980"/>
            <a:ext cx="3196454" cy="684955"/>
          </a:xfrm>
          <a:prstGeom prst="rect">
            <a:avLst/>
          </a:prstGeom>
        </p:spPr>
      </p:pic>
      <p:sp>
        <p:nvSpPr>
          <p:cNvPr id="7" name="Text Placeholder 4"/>
          <p:cNvSpPr>
            <a:spLocks noGrp="1"/>
          </p:cNvSpPr>
          <p:nvPr>
            <p:ph type="body" sz="quarter" idx="19" hasCustomPrompt="1"/>
          </p:nvPr>
        </p:nvSpPr>
        <p:spPr>
          <a:xfrm>
            <a:off x="5576456" y="1581728"/>
            <a:ext cx="3567543" cy="646546"/>
          </a:xfrm>
          <a:prstGeom prst="rect">
            <a:avLst/>
          </a:prstGeom>
        </p:spPr>
        <p:txBody>
          <a:bodyPr anchor="t"/>
          <a:lstStyle>
            <a:lvl1pPr marL="0" indent="0" algn="ctr">
              <a:lnSpc>
                <a:spcPct val="100000"/>
              </a:lnSpc>
              <a:buNone/>
              <a:defRPr sz="2800" b="1" baseline="0">
                <a:solidFill>
                  <a:srgbClr val="000000"/>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Presentation Title</a:t>
            </a:r>
          </a:p>
        </p:txBody>
      </p:sp>
      <p:sp>
        <p:nvSpPr>
          <p:cNvPr id="8" name="Text Placeholder 20"/>
          <p:cNvSpPr>
            <a:spLocks noGrp="1"/>
          </p:cNvSpPr>
          <p:nvPr>
            <p:ph type="body" sz="quarter" idx="20" hasCustomPrompt="1"/>
          </p:nvPr>
        </p:nvSpPr>
        <p:spPr>
          <a:xfrm>
            <a:off x="5576455" y="2228082"/>
            <a:ext cx="3567543" cy="1000129"/>
          </a:xfrm>
          <a:prstGeom prst="rect">
            <a:avLst/>
          </a:prstGeom>
        </p:spPr>
        <p:txBody>
          <a:bodyPr>
            <a:noAutofit/>
          </a:bodyPr>
          <a:lstStyle>
            <a:lvl1pPr marL="0" marR="0" indent="0" algn="ctr" defTabSz="457200" rtl="0" eaLnBrk="1" fontAlgn="auto" latinLnBrk="0" hangingPunct="1">
              <a:lnSpc>
                <a:spcPct val="100000"/>
              </a:lnSpc>
              <a:spcBef>
                <a:spcPct val="20000"/>
              </a:spcBef>
              <a:spcAft>
                <a:spcPts val="0"/>
              </a:spcAft>
              <a:buClrTx/>
              <a:buSzTx/>
              <a:buFontTx/>
              <a:buNone/>
              <a:tabLst/>
              <a:defRPr sz="1400" baseline="0">
                <a:solidFill>
                  <a:srgbClr val="000000"/>
                </a:solidFill>
                <a:latin typeface="Arial"/>
                <a:cs typeface="Arial"/>
              </a:defRPr>
            </a:lvl1pPr>
          </a:lstStyle>
          <a:p>
            <a:pPr lvl="0"/>
            <a:r>
              <a:rPr lang="en-US" dirty="0"/>
              <a:t>Click to Edit Name(s) of Presenter(s), Directorate/Division and Date</a:t>
            </a:r>
          </a:p>
        </p:txBody>
      </p:sp>
    </p:spTree>
    <p:extLst>
      <p:ext uri="{BB962C8B-B14F-4D97-AF65-F5344CB8AC3E}">
        <p14:creationId xmlns:p14="http://schemas.microsoft.com/office/powerpoint/2010/main" val="2167853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ack Cover">
    <p:spTree>
      <p:nvGrpSpPr>
        <p:cNvPr id="1" name=""/>
        <p:cNvGrpSpPr/>
        <p:nvPr/>
      </p:nvGrpSpPr>
      <p:grpSpPr>
        <a:xfrm>
          <a:off x="0" y="0"/>
          <a:ext cx="0" cy="0"/>
          <a:chOff x="0" y="0"/>
          <a:chExt cx="0" cy="0"/>
        </a:xfrm>
      </p:grpSpPr>
      <p:grpSp>
        <p:nvGrpSpPr>
          <p:cNvPr id="2" name="Group 1"/>
          <p:cNvGrpSpPr/>
          <p:nvPr userDrawn="1"/>
        </p:nvGrpSpPr>
        <p:grpSpPr>
          <a:xfrm>
            <a:off x="1" y="2541307"/>
            <a:ext cx="9144000" cy="1671874"/>
            <a:chOff x="1" y="2541307"/>
            <a:chExt cx="9144000" cy="1671874"/>
          </a:xfrm>
        </p:grpSpPr>
        <p:sp>
          <p:nvSpPr>
            <p:cNvPr id="4" name="TextBox 3"/>
            <p:cNvSpPr txBox="1"/>
            <p:nvPr userDrawn="1"/>
          </p:nvSpPr>
          <p:spPr>
            <a:xfrm>
              <a:off x="1" y="3843849"/>
              <a:ext cx="9144000" cy="369332"/>
            </a:xfrm>
            <a:prstGeom prst="rect">
              <a:avLst/>
            </a:prstGeom>
            <a:noFill/>
          </p:spPr>
          <p:txBody>
            <a:bodyPr wrap="square" rtlCol="0">
              <a:spAutoFit/>
            </a:bodyPr>
            <a:lstStyle/>
            <a:p>
              <a:pPr algn="ctr"/>
              <a:r>
                <a:rPr lang="en-US" kern="500" spc="200" dirty="0">
                  <a:solidFill>
                    <a:srgbClr val="BA0C2F"/>
                  </a:solidFill>
                </a:rPr>
                <a:t>jpl.nasa.gov</a:t>
              </a:r>
            </a:p>
          </p:txBody>
        </p:sp>
        <p:cxnSp>
          <p:nvCxnSpPr>
            <p:cNvPr id="6" name="Straight Connector 5"/>
            <p:cNvCxnSpPr/>
            <p:nvPr userDrawn="1"/>
          </p:nvCxnSpPr>
          <p:spPr>
            <a:xfrm>
              <a:off x="2564190" y="3654169"/>
              <a:ext cx="4042530" cy="0"/>
            </a:xfrm>
            <a:prstGeom prst="line">
              <a:avLst/>
            </a:prstGeom>
            <a:ln w="12700" cmpd="sng">
              <a:solidFill>
                <a:srgbClr val="BFBFBF"/>
              </a:solidFill>
            </a:ln>
            <a:effectLst/>
          </p:spPr>
          <p:style>
            <a:lnRef idx="2">
              <a:schemeClr val="accent1"/>
            </a:lnRef>
            <a:fillRef idx="0">
              <a:schemeClr val="accent1"/>
            </a:fillRef>
            <a:effectRef idx="1">
              <a:schemeClr val="accent1"/>
            </a:effectRef>
            <a:fontRef idx="minor">
              <a:schemeClr val="tx1"/>
            </a:fontRef>
          </p:style>
        </p:cxnSp>
        <p:pic>
          <p:nvPicPr>
            <p:cNvPr id="8" name="Picture 7" descr="Tribrand_ColorBlackText_RGB_small_040615.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82943" y="2541307"/>
              <a:ext cx="4378114" cy="938168"/>
            </a:xfrm>
            <a:prstGeom prst="rect">
              <a:avLst/>
            </a:prstGeom>
          </p:spPr>
        </p:pic>
      </p:grpSp>
    </p:spTree>
    <p:extLst>
      <p:ext uri="{BB962C8B-B14F-4D97-AF65-F5344CB8AC3E}">
        <p14:creationId xmlns:p14="http://schemas.microsoft.com/office/powerpoint/2010/main" val="10220171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ission Logo Slide">
    <p:spTree>
      <p:nvGrpSpPr>
        <p:cNvPr id="1" name=""/>
        <p:cNvGrpSpPr/>
        <p:nvPr/>
      </p:nvGrpSpPr>
      <p:grpSpPr>
        <a:xfrm>
          <a:off x="0" y="0"/>
          <a:ext cx="0" cy="0"/>
          <a:chOff x="0" y="0"/>
          <a:chExt cx="0" cy="0"/>
        </a:xfrm>
      </p:grpSpPr>
      <p:sp>
        <p:nvSpPr>
          <p:cNvPr id="18" name="Text Placeholder 13"/>
          <p:cNvSpPr>
            <a:spLocks noGrp="1"/>
          </p:cNvSpPr>
          <p:nvPr>
            <p:ph type="body" sz="quarter" idx="17" hasCustomPrompt="1"/>
          </p:nvPr>
        </p:nvSpPr>
        <p:spPr>
          <a:xfrm>
            <a:off x="474135" y="917222"/>
            <a:ext cx="8231188" cy="327905"/>
          </a:xfrm>
          <a:prstGeom prst="rect">
            <a:avLst/>
          </a:prstGeom>
        </p:spPr>
        <p:txBody>
          <a:bodyPr vert="horz"/>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9" name="Title 1"/>
          <p:cNvSpPr>
            <a:spLocks noGrp="1"/>
          </p:cNvSpPr>
          <p:nvPr>
            <p:ph type="ctrTitle" hasCustomPrompt="1"/>
          </p:nvPr>
        </p:nvSpPr>
        <p:spPr>
          <a:xfrm>
            <a:off x="454026" y="454025"/>
            <a:ext cx="8232774" cy="436031"/>
          </a:xfrm>
          <a:prstGeom prst="rect">
            <a:avLst/>
          </a:prstGeom>
        </p:spPr>
        <p:txBody>
          <a:bodyPr anchor="t">
            <a:noAutofit/>
          </a:bodyPr>
          <a:lstStyle>
            <a:lvl1pPr algn="l">
              <a:defRPr sz="2800" b="1" i="0" cap="none">
                <a:solidFill>
                  <a:srgbClr val="000000"/>
                </a:solidFill>
                <a:latin typeface="Arial"/>
                <a:cs typeface="Arial"/>
              </a:defRPr>
            </a:lvl1pPr>
          </a:lstStyle>
          <a:p>
            <a:r>
              <a:rPr lang="en-US" dirty="0"/>
              <a:t>Click to add Mission or Project Name</a:t>
            </a:r>
          </a:p>
        </p:txBody>
      </p:sp>
      <p:sp>
        <p:nvSpPr>
          <p:cNvPr id="10" name="Content Placeholder 3"/>
          <p:cNvSpPr>
            <a:spLocks noGrp="1"/>
          </p:cNvSpPr>
          <p:nvPr>
            <p:ph sz="quarter" idx="18" hasCustomPrompt="1"/>
          </p:nvPr>
        </p:nvSpPr>
        <p:spPr>
          <a:xfrm>
            <a:off x="1360714" y="1360714"/>
            <a:ext cx="6694715" cy="3537857"/>
          </a:xfrm>
          <a:prstGeom prst="rect">
            <a:avLst/>
          </a:prstGeom>
        </p:spPr>
        <p:txBody>
          <a:bodyPr vert="horz"/>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add Mission logo</a:t>
            </a:r>
          </a:p>
        </p:txBody>
      </p:sp>
      <p:cxnSp>
        <p:nvCxnSpPr>
          <p:cNvPr id="15" name="Straight Connector 14"/>
          <p:cNvCxnSpPr/>
          <p:nvPr userDrawn="1"/>
        </p:nvCxnSpPr>
        <p:spPr>
          <a:xfrm>
            <a:off x="457201" y="5033130"/>
            <a:ext cx="8229599" cy="1588"/>
          </a:xfrm>
          <a:prstGeom prst="line">
            <a:avLst/>
          </a:prstGeom>
          <a:ln w="12700" cap="flat" cmpd="sng" algn="ctr">
            <a:solidFill>
              <a:schemeClr val="bg1">
                <a:lumMod val="7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6" name="Content Placeholder 3"/>
          <p:cNvSpPr>
            <a:spLocks noGrp="1"/>
          </p:cNvSpPr>
          <p:nvPr>
            <p:ph sz="quarter" idx="19" hasCustomPrompt="1"/>
          </p:nvPr>
        </p:nvSpPr>
        <p:spPr>
          <a:xfrm>
            <a:off x="1129394" y="5202463"/>
            <a:ext cx="2127250" cy="1174751"/>
          </a:xfrm>
          <a:prstGeom prst="rect">
            <a:avLst/>
          </a:prstGeom>
        </p:spPr>
        <p:txBody>
          <a:bodyPr vert="horz"/>
          <a:lstStyle>
            <a:lvl1pPr>
              <a:defRPr sz="1600" baseline="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add NASA, JPL or other partner logo</a:t>
            </a:r>
          </a:p>
        </p:txBody>
      </p:sp>
      <p:sp>
        <p:nvSpPr>
          <p:cNvPr id="17" name="Content Placeholder 3"/>
          <p:cNvSpPr>
            <a:spLocks noGrp="1"/>
          </p:cNvSpPr>
          <p:nvPr>
            <p:ph sz="quarter" idx="20" hasCustomPrompt="1"/>
          </p:nvPr>
        </p:nvSpPr>
        <p:spPr>
          <a:xfrm>
            <a:off x="3624037" y="5202463"/>
            <a:ext cx="2127250" cy="1174751"/>
          </a:xfrm>
          <a:prstGeom prst="rect">
            <a:avLst/>
          </a:prstGeom>
        </p:spPr>
        <p:txBody>
          <a:bodyPr vert="horz"/>
          <a:lstStyle>
            <a:lvl1pPr>
              <a:defRPr sz="1600" baseline="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add NASA, JPL or other partner logo</a:t>
            </a:r>
          </a:p>
        </p:txBody>
      </p:sp>
      <p:sp>
        <p:nvSpPr>
          <p:cNvPr id="20" name="Content Placeholder 3"/>
          <p:cNvSpPr>
            <a:spLocks noGrp="1"/>
          </p:cNvSpPr>
          <p:nvPr>
            <p:ph sz="quarter" idx="21" hasCustomPrompt="1"/>
          </p:nvPr>
        </p:nvSpPr>
        <p:spPr>
          <a:xfrm>
            <a:off x="6118680" y="5202463"/>
            <a:ext cx="2127250" cy="1174751"/>
          </a:xfrm>
          <a:prstGeom prst="rect">
            <a:avLst/>
          </a:prstGeom>
        </p:spPr>
        <p:txBody>
          <a:bodyPr vert="horz"/>
          <a:lstStyle>
            <a:lvl1pPr>
              <a:defRPr sz="1600" baseline="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add NASA, JPL or other partner logo</a:t>
            </a:r>
          </a:p>
        </p:txBody>
      </p:sp>
      <p:sp>
        <p:nvSpPr>
          <p:cNvPr id="22" name="Title 5"/>
          <p:cNvSpPr txBox="1">
            <a:spLocks/>
          </p:cNvSpPr>
          <p:nvPr userDrawn="1"/>
        </p:nvSpPr>
        <p:spPr>
          <a:xfrm>
            <a:off x="7747001" y="6504210"/>
            <a:ext cx="1231511" cy="311727"/>
          </a:xfrm>
          <a:prstGeom prst="rect">
            <a:avLst/>
          </a:prstGeom>
        </p:spPr>
        <p:txBody>
          <a:bodyPr anchor="t">
            <a:noAutofit/>
          </a:bodyPr>
          <a:lstStyle>
            <a:lvl1pPr algn="l" defTabSz="457200" rtl="0" eaLnBrk="1" latinLnBrk="0" hangingPunct="1">
              <a:spcBef>
                <a:spcPct val="0"/>
              </a:spcBef>
              <a:buNone/>
              <a:defRPr sz="2800" b="1" i="0" kern="1200" cap="none">
                <a:solidFill>
                  <a:srgbClr val="000000"/>
                </a:solidFill>
                <a:latin typeface="Arial"/>
                <a:ea typeface="+mj-ea"/>
                <a:cs typeface="Arial"/>
              </a:defRPr>
            </a:lvl1pPr>
          </a:lstStyle>
          <a:p>
            <a:pPr algn="r"/>
            <a:r>
              <a:rPr lang="en-US" sz="1000" b="1" kern="500" spc="200" dirty="0">
                <a:solidFill>
                  <a:schemeClr val="accent3"/>
                </a:solidFill>
              </a:rPr>
              <a:t>jpl.nasa.gov</a:t>
            </a:r>
          </a:p>
        </p:txBody>
      </p:sp>
      <p:sp>
        <p:nvSpPr>
          <p:cNvPr id="8" name="Date Placeholder 7"/>
          <p:cNvSpPr>
            <a:spLocks noGrp="1"/>
          </p:cNvSpPr>
          <p:nvPr>
            <p:ph type="dt" sz="half" idx="22"/>
          </p:nvPr>
        </p:nvSpPr>
        <p:spPr/>
        <p:txBody>
          <a:bodyPr/>
          <a:lstStyle/>
          <a:p>
            <a:endParaRPr lang="en-US" dirty="0"/>
          </a:p>
        </p:txBody>
      </p:sp>
      <p:sp>
        <p:nvSpPr>
          <p:cNvPr id="9" name="Footer Placeholder 8"/>
          <p:cNvSpPr>
            <a:spLocks noGrp="1"/>
          </p:cNvSpPr>
          <p:nvPr>
            <p:ph type="ftr" sz="quarter" idx="23"/>
          </p:nvPr>
        </p:nvSpPr>
        <p:spPr/>
        <p:txBody>
          <a:bodyPr/>
          <a:lstStyle/>
          <a:p>
            <a:endParaRPr lang="en-US" dirty="0"/>
          </a:p>
        </p:txBody>
      </p:sp>
      <p:sp>
        <p:nvSpPr>
          <p:cNvPr id="11" name="Slide Number Placeholder 10"/>
          <p:cNvSpPr>
            <a:spLocks noGrp="1"/>
          </p:cNvSpPr>
          <p:nvPr>
            <p:ph type="sldNum" sz="quarter" idx="24"/>
          </p:nvPr>
        </p:nvSpPr>
        <p:spPr/>
        <p:txBody>
          <a:bodyPr/>
          <a:lstStyle/>
          <a:p>
            <a:fld id="{F1E51A9F-9D40-144B-9666-6B30B75E8C1B}" type="slidenum">
              <a:rPr lang="en-US" smtClean="0"/>
              <a:pPr/>
              <a:t>‹#›</a:t>
            </a:fld>
            <a:endParaRPr lang="en-US" dirty="0"/>
          </a:p>
        </p:txBody>
      </p:sp>
    </p:spTree>
    <p:extLst>
      <p:ext uri="{BB962C8B-B14F-4D97-AF65-F5344CB8AC3E}">
        <p14:creationId xmlns:p14="http://schemas.microsoft.com/office/powerpoint/2010/main" val="966184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eader">
    <p:spTree>
      <p:nvGrpSpPr>
        <p:cNvPr id="1" name=""/>
        <p:cNvGrpSpPr/>
        <p:nvPr/>
      </p:nvGrpSpPr>
      <p:grpSpPr>
        <a:xfrm>
          <a:off x="0" y="0"/>
          <a:ext cx="0" cy="0"/>
          <a:chOff x="0" y="0"/>
          <a:chExt cx="0" cy="0"/>
        </a:xfrm>
      </p:grpSpPr>
      <p:sp>
        <p:nvSpPr>
          <p:cNvPr id="16" name="Title 1"/>
          <p:cNvSpPr>
            <a:spLocks noGrp="1"/>
          </p:cNvSpPr>
          <p:nvPr>
            <p:ph type="ctrTitle" hasCustomPrompt="1"/>
          </p:nvPr>
        </p:nvSpPr>
        <p:spPr>
          <a:xfrm>
            <a:off x="454026" y="454025"/>
            <a:ext cx="8232774" cy="436031"/>
          </a:xfrm>
          <a:prstGeom prst="rect">
            <a:avLst/>
          </a:prstGeom>
        </p:spPr>
        <p:txBody>
          <a:bodyPr anchor="t">
            <a:noAutofit/>
          </a:bodyPr>
          <a:lstStyle>
            <a:lvl1pPr algn="l">
              <a:defRPr sz="2800" b="1" i="0" cap="none">
                <a:solidFill>
                  <a:srgbClr val="000000"/>
                </a:solidFill>
                <a:latin typeface="Arial"/>
                <a:cs typeface="Arial"/>
              </a:defRPr>
            </a:lvl1pPr>
          </a:lstStyle>
          <a:p>
            <a:r>
              <a:rPr lang="en-US" dirty="0"/>
              <a:t>Click to Edit Header</a:t>
            </a:r>
          </a:p>
        </p:txBody>
      </p:sp>
      <p:sp>
        <p:nvSpPr>
          <p:cNvPr id="14" name="Title 5"/>
          <p:cNvSpPr txBox="1">
            <a:spLocks/>
          </p:cNvSpPr>
          <p:nvPr userDrawn="1"/>
        </p:nvSpPr>
        <p:spPr>
          <a:xfrm>
            <a:off x="7747001" y="6504210"/>
            <a:ext cx="1231511" cy="311727"/>
          </a:xfrm>
          <a:prstGeom prst="rect">
            <a:avLst/>
          </a:prstGeom>
        </p:spPr>
        <p:txBody>
          <a:bodyPr anchor="t">
            <a:noAutofit/>
          </a:bodyPr>
          <a:lstStyle>
            <a:lvl1pPr algn="l" defTabSz="457200" rtl="0" eaLnBrk="1" latinLnBrk="0" hangingPunct="1">
              <a:spcBef>
                <a:spcPct val="0"/>
              </a:spcBef>
              <a:buNone/>
              <a:defRPr sz="2800" b="1" i="0" kern="1200" cap="none">
                <a:solidFill>
                  <a:srgbClr val="000000"/>
                </a:solidFill>
                <a:latin typeface="Arial"/>
                <a:ea typeface="+mj-ea"/>
                <a:cs typeface="Arial"/>
              </a:defRPr>
            </a:lvl1pPr>
          </a:lstStyle>
          <a:p>
            <a:pPr algn="r"/>
            <a:r>
              <a:rPr lang="en-US" sz="1000" b="1" kern="500" spc="200" dirty="0">
                <a:solidFill>
                  <a:schemeClr val="accent3"/>
                </a:solidFill>
              </a:rPr>
              <a:t>jpl.nasa.gov</a:t>
            </a:r>
          </a:p>
        </p:txBody>
      </p:sp>
      <p:sp>
        <p:nvSpPr>
          <p:cNvPr id="13" name="Date Placeholder 12"/>
          <p:cNvSpPr>
            <a:spLocks noGrp="1"/>
          </p:cNvSpPr>
          <p:nvPr>
            <p:ph type="dt" sz="half" idx="10"/>
          </p:nvPr>
        </p:nvSpPr>
        <p:spPr/>
        <p:txBody>
          <a:bodyPr/>
          <a:lstStyle/>
          <a:p>
            <a:endParaRPr lang="en-US" dirty="0"/>
          </a:p>
        </p:txBody>
      </p:sp>
      <p:sp>
        <p:nvSpPr>
          <p:cNvPr id="15" name="Footer Placeholder 14"/>
          <p:cNvSpPr>
            <a:spLocks noGrp="1"/>
          </p:cNvSpPr>
          <p:nvPr>
            <p:ph type="ftr" sz="quarter" idx="11"/>
          </p:nvPr>
        </p:nvSpPr>
        <p:spPr/>
        <p:txBody>
          <a:bodyPr/>
          <a:lstStyle/>
          <a:p>
            <a:endParaRPr lang="en-US" dirty="0"/>
          </a:p>
        </p:txBody>
      </p:sp>
      <p:sp>
        <p:nvSpPr>
          <p:cNvPr id="17" name="Slide Number Placeholder 16"/>
          <p:cNvSpPr>
            <a:spLocks noGrp="1"/>
          </p:cNvSpPr>
          <p:nvPr>
            <p:ph type="sldNum" sz="quarter" idx="12"/>
          </p:nvPr>
        </p:nvSpPr>
        <p:spPr/>
        <p:txBody>
          <a:bodyPr/>
          <a:lstStyle/>
          <a:p>
            <a:fld id="{F1E51A9F-9D40-144B-9666-6B30B75E8C1B}" type="slidenum">
              <a:rPr lang="en-US" smtClean="0"/>
              <a:pPr/>
              <a:t>‹#›</a:t>
            </a:fld>
            <a:endParaRPr lang="en-US" dirty="0"/>
          </a:p>
        </p:txBody>
      </p:sp>
    </p:spTree>
    <p:extLst>
      <p:ext uri="{BB962C8B-B14F-4D97-AF65-F5344CB8AC3E}">
        <p14:creationId xmlns:p14="http://schemas.microsoft.com/office/powerpoint/2010/main" val="3173796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er/Subhead">
    <p:spTree>
      <p:nvGrpSpPr>
        <p:cNvPr id="1" name=""/>
        <p:cNvGrpSpPr/>
        <p:nvPr/>
      </p:nvGrpSpPr>
      <p:grpSpPr>
        <a:xfrm>
          <a:off x="0" y="0"/>
          <a:ext cx="0" cy="0"/>
          <a:chOff x="0" y="0"/>
          <a:chExt cx="0" cy="0"/>
        </a:xfrm>
      </p:grpSpPr>
      <p:sp>
        <p:nvSpPr>
          <p:cNvPr id="13" name="Text Placeholder 13"/>
          <p:cNvSpPr>
            <a:spLocks noGrp="1"/>
          </p:cNvSpPr>
          <p:nvPr>
            <p:ph type="body" sz="quarter" idx="14" hasCustomPrompt="1"/>
          </p:nvPr>
        </p:nvSpPr>
        <p:spPr>
          <a:xfrm>
            <a:off x="474135" y="917222"/>
            <a:ext cx="8231188" cy="327905"/>
          </a:xfrm>
          <a:prstGeom prst="rect">
            <a:avLst/>
          </a:prstGeom>
        </p:spPr>
        <p:txBody>
          <a:bodyPr vert="horz"/>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6" name="Title 1"/>
          <p:cNvSpPr>
            <a:spLocks noGrp="1"/>
          </p:cNvSpPr>
          <p:nvPr>
            <p:ph type="ctrTitle" hasCustomPrompt="1"/>
          </p:nvPr>
        </p:nvSpPr>
        <p:spPr>
          <a:xfrm>
            <a:off x="454026" y="454025"/>
            <a:ext cx="8232774" cy="436031"/>
          </a:xfrm>
          <a:prstGeom prst="rect">
            <a:avLst/>
          </a:prstGeom>
        </p:spPr>
        <p:txBody>
          <a:bodyPr anchor="t">
            <a:noAutofit/>
          </a:bodyPr>
          <a:lstStyle>
            <a:lvl1pPr algn="l">
              <a:defRPr sz="2800" b="1" i="0" cap="none">
                <a:solidFill>
                  <a:srgbClr val="000000"/>
                </a:solidFill>
                <a:latin typeface="Arial"/>
                <a:cs typeface="Arial"/>
              </a:defRPr>
            </a:lvl1pPr>
          </a:lstStyle>
          <a:p>
            <a:r>
              <a:rPr lang="en-US" dirty="0"/>
              <a:t>Click to Edit Header</a:t>
            </a:r>
          </a:p>
        </p:txBody>
      </p:sp>
      <p:sp>
        <p:nvSpPr>
          <p:cNvPr id="15" name="Title 5"/>
          <p:cNvSpPr txBox="1">
            <a:spLocks/>
          </p:cNvSpPr>
          <p:nvPr userDrawn="1"/>
        </p:nvSpPr>
        <p:spPr>
          <a:xfrm>
            <a:off x="7747001" y="6504210"/>
            <a:ext cx="1231511" cy="311727"/>
          </a:xfrm>
          <a:prstGeom prst="rect">
            <a:avLst/>
          </a:prstGeom>
        </p:spPr>
        <p:txBody>
          <a:bodyPr anchor="t">
            <a:noAutofit/>
          </a:bodyPr>
          <a:lstStyle>
            <a:lvl1pPr algn="l" defTabSz="457200" rtl="0" eaLnBrk="1" latinLnBrk="0" hangingPunct="1">
              <a:spcBef>
                <a:spcPct val="0"/>
              </a:spcBef>
              <a:buNone/>
              <a:defRPr sz="2800" b="1" i="0" kern="1200" cap="none">
                <a:solidFill>
                  <a:srgbClr val="000000"/>
                </a:solidFill>
                <a:latin typeface="Arial"/>
                <a:ea typeface="+mj-ea"/>
                <a:cs typeface="Arial"/>
              </a:defRPr>
            </a:lvl1pPr>
          </a:lstStyle>
          <a:p>
            <a:pPr algn="r"/>
            <a:r>
              <a:rPr lang="en-US" sz="1000" b="1" kern="500" spc="200" dirty="0">
                <a:solidFill>
                  <a:schemeClr val="accent3"/>
                </a:solidFill>
              </a:rPr>
              <a:t>jpl.nasa.gov</a:t>
            </a:r>
          </a:p>
        </p:txBody>
      </p:sp>
      <p:sp>
        <p:nvSpPr>
          <p:cNvPr id="14" name="Date Placeholder 13"/>
          <p:cNvSpPr>
            <a:spLocks noGrp="1"/>
          </p:cNvSpPr>
          <p:nvPr>
            <p:ph type="dt" sz="half" idx="15"/>
          </p:nvPr>
        </p:nvSpPr>
        <p:spPr/>
        <p:txBody>
          <a:bodyPr/>
          <a:lstStyle/>
          <a:p>
            <a:endParaRPr lang="en-US" dirty="0"/>
          </a:p>
        </p:txBody>
      </p:sp>
      <p:sp>
        <p:nvSpPr>
          <p:cNvPr id="17" name="Footer Placeholder 16"/>
          <p:cNvSpPr>
            <a:spLocks noGrp="1"/>
          </p:cNvSpPr>
          <p:nvPr>
            <p:ph type="ftr" sz="quarter" idx="16"/>
          </p:nvPr>
        </p:nvSpPr>
        <p:spPr/>
        <p:txBody>
          <a:bodyPr/>
          <a:lstStyle/>
          <a:p>
            <a:endParaRPr lang="en-US" dirty="0"/>
          </a:p>
        </p:txBody>
      </p:sp>
      <p:sp>
        <p:nvSpPr>
          <p:cNvPr id="18" name="Slide Number Placeholder 17"/>
          <p:cNvSpPr>
            <a:spLocks noGrp="1"/>
          </p:cNvSpPr>
          <p:nvPr>
            <p:ph type="sldNum" sz="quarter" idx="17"/>
          </p:nvPr>
        </p:nvSpPr>
        <p:spPr/>
        <p:txBody>
          <a:bodyPr/>
          <a:lstStyle/>
          <a:p>
            <a:fld id="{F1E51A9F-9D40-144B-9666-6B30B75E8C1B}" type="slidenum">
              <a:rPr lang="en-US" smtClean="0"/>
              <a:pPr/>
              <a:t>‹#›</a:t>
            </a:fld>
            <a:endParaRPr lang="en-US" dirty="0"/>
          </a:p>
        </p:txBody>
      </p:sp>
    </p:spTree>
    <p:extLst>
      <p:ext uri="{BB962C8B-B14F-4D97-AF65-F5344CB8AC3E}">
        <p14:creationId xmlns:p14="http://schemas.microsoft.com/office/powerpoint/2010/main" val="12477450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er/Text">
    <p:spTree>
      <p:nvGrpSpPr>
        <p:cNvPr id="1" name=""/>
        <p:cNvGrpSpPr/>
        <p:nvPr/>
      </p:nvGrpSpPr>
      <p:grpSpPr>
        <a:xfrm>
          <a:off x="0" y="0"/>
          <a:ext cx="0" cy="0"/>
          <a:chOff x="0" y="0"/>
          <a:chExt cx="0" cy="0"/>
        </a:xfrm>
      </p:grpSpPr>
      <p:sp>
        <p:nvSpPr>
          <p:cNvPr id="16" name="Title 1"/>
          <p:cNvSpPr>
            <a:spLocks noGrp="1"/>
          </p:cNvSpPr>
          <p:nvPr>
            <p:ph type="ctrTitle" hasCustomPrompt="1"/>
          </p:nvPr>
        </p:nvSpPr>
        <p:spPr>
          <a:xfrm>
            <a:off x="454026" y="454025"/>
            <a:ext cx="8232774" cy="436031"/>
          </a:xfrm>
          <a:prstGeom prst="rect">
            <a:avLst/>
          </a:prstGeom>
        </p:spPr>
        <p:txBody>
          <a:bodyPr anchor="t">
            <a:noAutofit/>
          </a:bodyPr>
          <a:lstStyle>
            <a:lvl1pPr algn="l">
              <a:defRPr sz="2800" b="1" i="0" cap="none">
                <a:solidFill>
                  <a:srgbClr val="000000"/>
                </a:solidFill>
                <a:latin typeface="Arial"/>
                <a:cs typeface="Arial"/>
              </a:defRPr>
            </a:lvl1pPr>
          </a:lstStyle>
          <a:p>
            <a:r>
              <a:rPr lang="en-US" dirty="0"/>
              <a:t>Click to Edit Header</a:t>
            </a:r>
          </a:p>
        </p:txBody>
      </p:sp>
      <p:sp>
        <p:nvSpPr>
          <p:cNvPr id="3" name="Text Placeholder 2"/>
          <p:cNvSpPr>
            <a:spLocks noGrp="1"/>
          </p:cNvSpPr>
          <p:nvPr>
            <p:ph type="body" sz="quarter" idx="17" hasCustomPrompt="1"/>
          </p:nvPr>
        </p:nvSpPr>
        <p:spPr>
          <a:xfrm>
            <a:off x="457200" y="1412875"/>
            <a:ext cx="8248650" cy="4879975"/>
          </a:xfrm>
          <a:prstGeom prst="rect">
            <a:avLst/>
          </a:prstGeom>
        </p:spPr>
        <p:txBody>
          <a:bodyPr vert="horz"/>
          <a:lstStyle>
            <a:lvl1pPr>
              <a:defRPr/>
            </a:lvl1pPr>
          </a:lstStyle>
          <a:p>
            <a:pPr lvl="0"/>
            <a:r>
              <a:rPr lang="en-US" dirty="0"/>
              <a:t>Click to add text</a:t>
            </a:r>
          </a:p>
        </p:txBody>
      </p:sp>
      <p:sp>
        <p:nvSpPr>
          <p:cNvPr id="15" name="Title 5"/>
          <p:cNvSpPr txBox="1">
            <a:spLocks/>
          </p:cNvSpPr>
          <p:nvPr userDrawn="1"/>
        </p:nvSpPr>
        <p:spPr>
          <a:xfrm>
            <a:off x="7747001" y="6504210"/>
            <a:ext cx="1231511" cy="311727"/>
          </a:xfrm>
          <a:prstGeom prst="rect">
            <a:avLst/>
          </a:prstGeom>
        </p:spPr>
        <p:txBody>
          <a:bodyPr anchor="t">
            <a:noAutofit/>
          </a:bodyPr>
          <a:lstStyle>
            <a:lvl1pPr algn="l" defTabSz="457200" rtl="0" eaLnBrk="1" latinLnBrk="0" hangingPunct="1">
              <a:spcBef>
                <a:spcPct val="0"/>
              </a:spcBef>
              <a:buNone/>
              <a:defRPr sz="2800" b="1" i="0" kern="1200" cap="none">
                <a:solidFill>
                  <a:srgbClr val="000000"/>
                </a:solidFill>
                <a:latin typeface="Arial"/>
                <a:ea typeface="+mj-ea"/>
                <a:cs typeface="Arial"/>
              </a:defRPr>
            </a:lvl1pPr>
          </a:lstStyle>
          <a:p>
            <a:pPr algn="r"/>
            <a:r>
              <a:rPr lang="en-US" sz="1000" b="1" kern="500" spc="200" dirty="0">
                <a:solidFill>
                  <a:schemeClr val="accent3"/>
                </a:solidFill>
              </a:rPr>
              <a:t>jpl.nasa.gov</a:t>
            </a:r>
          </a:p>
        </p:txBody>
      </p:sp>
      <p:sp>
        <p:nvSpPr>
          <p:cNvPr id="14" name="Date Placeholder 13"/>
          <p:cNvSpPr>
            <a:spLocks noGrp="1"/>
          </p:cNvSpPr>
          <p:nvPr>
            <p:ph type="dt" sz="half" idx="18"/>
          </p:nvPr>
        </p:nvSpPr>
        <p:spPr/>
        <p:txBody>
          <a:bodyPr/>
          <a:lstStyle/>
          <a:p>
            <a:endParaRPr lang="en-US" dirty="0"/>
          </a:p>
        </p:txBody>
      </p:sp>
      <p:sp>
        <p:nvSpPr>
          <p:cNvPr id="17" name="Footer Placeholder 16"/>
          <p:cNvSpPr>
            <a:spLocks noGrp="1"/>
          </p:cNvSpPr>
          <p:nvPr>
            <p:ph type="ftr" sz="quarter" idx="19"/>
          </p:nvPr>
        </p:nvSpPr>
        <p:spPr/>
        <p:txBody>
          <a:bodyPr/>
          <a:lstStyle/>
          <a:p>
            <a:endParaRPr lang="en-US" dirty="0"/>
          </a:p>
        </p:txBody>
      </p:sp>
      <p:sp>
        <p:nvSpPr>
          <p:cNvPr id="18" name="Slide Number Placeholder 17"/>
          <p:cNvSpPr>
            <a:spLocks noGrp="1"/>
          </p:cNvSpPr>
          <p:nvPr>
            <p:ph type="sldNum" sz="quarter" idx="20"/>
          </p:nvPr>
        </p:nvSpPr>
        <p:spPr/>
        <p:txBody>
          <a:bodyPr/>
          <a:lstStyle/>
          <a:p>
            <a:fld id="{F1E51A9F-9D40-144B-9666-6B30B75E8C1B}" type="slidenum">
              <a:rPr lang="en-US" smtClean="0"/>
              <a:pPr/>
              <a:t>‹#›</a:t>
            </a:fld>
            <a:endParaRPr lang="en-US" dirty="0"/>
          </a:p>
        </p:txBody>
      </p:sp>
    </p:spTree>
    <p:extLst>
      <p:ext uri="{BB962C8B-B14F-4D97-AF65-F5344CB8AC3E}">
        <p14:creationId xmlns:p14="http://schemas.microsoft.com/office/powerpoint/2010/main" val="4323495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theme" Target="../theme/theme3.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9131409"/>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91111323"/>
      </p:ext>
    </p:extLst>
  </p:cSld>
  <p:clrMap bg1="lt1" tx1="dk1" bg2="lt2" tx2="dk2" accent1="accent1" accent2="accent2" accent3="accent3" accent4="accent4" accent5="accent5" accent6="accent6" hlink="hlink" folHlink="folHlink"/>
  <p:sldLayoutIdLst>
    <p:sldLayoutId id="2147483696" r:id="rId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a:xfrm>
            <a:off x="2132482" y="6448710"/>
            <a:ext cx="4879036" cy="365125"/>
          </a:xfrm>
          <a:prstGeom prst="rect">
            <a:avLst/>
          </a:prstGeom>
        </p:spPr>
        <p:txBody>
          <a:bodyPr vert="horz" lIns="91440" tIns="45720" rIns="91440" bIns="45720" rtlCol="0" anchor="ctr"/>
          <a:lstStyle>
            <a:lvl1pPr algn="ctr">
              <a:defRPr sz="900">
                <a:solidFill>
                  <a:schemeClr val="tx1">
                    <a:lumMod val="50000"/>
                    <a:lumOff val="50000"/>
                  </a:schemeClr>
                </a:solidFill>
              </a:defRPr>
            </a:lvl1pPr>
          </a:lstStyle>
          <a:p>
            <a:endParaRPr lang="en-US" dirty="0"/>
          </a:p>
        </p:txBody>
      </p:sp>
      <p:sp>
        <p:nvSpPr>
          <p:cNvPr id="4" name="Slide Number Placeholder 3"/>
          <p:cNvSpPr>
            <a:spLocks noGrp="1"/>
          </p:cNvSpPr>
          <p:nvPr>
            <p:ph type="sldNum" sz="quarter" idx="4"/>
          </p:nvPr>
        </p:nvSpPr>
        <p:spPr>
          <a:xfrm>
            <a:off x="7146636" y="6448710"/>
            <a:ext cx="600365" cy="365125"/>
          </a:xfrm>
          <a:prstGeom prst="rect">
            <a:avLst/>
          </a:prstGeom>
        </p:spPr>
        <p:txBody>
          <a:bodyPr vert="horz" lIns="91440" tIns="45720" rIns="91440" bIns="45720" rtlCol="0" anchor="ctr"/>
          <a:lstStyle>
            <a:lvl1pPr algn="r">
              <a:defRPr sz="900">
                <a:solidFill>
                  <a:schemeClr val="tx1">
                    <a:lumMod val="50000"/>
                    <a:lumOff val="50000"/>
                  </a:schemeClr>
                </a:solidFill>
              </a:defRPr>
            </a:lvl1pPr>
          </a:lstStyle>
          <a:p>
            <a:fld id="{F1E51A9F-9D40-144B-9666-6B30B75E8C1B}" type="slidenum">
              <a:rPr lang="en-US" smtClean="0"/>
              <a:pPr/>
              <a:t>‹#›</a:t>
            </a:fld>
            <a:endParaRPr lang="en-US" dirty="0"/>
          </a:p>
        </p:txBody>
      </p:sp>
      <p:sp>
        <p:nvSpPr>
          <p:cNvPr id="6" name="Date Placeholder 5"/>
          <p:cNvSpPr>
            <a:spLocks noGrp="1"/>
          </p:cNvSpPr>
          <p:nvPr>
            <p:ph type="dt" sz="half" idx="2"/>
          </p:nvPr>
        </p:nvSpPr>
        <p:spPr>
          <a:xfrm>
            <a:off x="457199" y="6448710"/>
            <a:ext cx="155170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Tree>
    <p:extLst>
      <p:ext uri="{BB962C8B-B14F-4D97-AF65-F5344CB8AC3E}">
        <p14:creationId xmlns:p14="http://schemas.microsoft.com/office/powerpoint/2010/main" val="127481544"/>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58" r:id="rId5"/>
    <p:sldLayoutId id="2147483737" r:id="rId6"/>
    <p:sldLayoutId id="2147483759" r:id="rId7"/>
    <p:sldLayoutId id="2147483738" r:id="rId8"/>
    <p:sldLayoutId id="2147483760" r:id="rId9"/>
    <p:sldLayoutId id="2147483739" r:id="rId10"/>
    <p:sldLayoutId id="2147483740" r:id="rId11"/>
    <p:sldLayoutId id="2147483741" r:id="rId12"/>
    <p:sldLayoutId id="2147483743" r:id="rId13"/>
    <p:sldLayoutId id="2147483744" r:id="rId14"/>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2010_0210_alt-v1rgb.png"/>
          <p:cNvPicPr>
            <a:picLocks noChangeAspect="1"/>
          </p:cNvPicPr>
          <p:nvPr/>
        </p:nvPicPr>
        <p:blipFill rotWithShape="1">
          <a:blip r:embed="rId2">
            <a:extLst>
              <a:ext uri="{28A0092B-C50C-407E-A947-70E740481C1C}">
                <a14:useLocalDpi xmlns:a14="http://schemas.microsoft.com/office/drawing/2010/main" val="0"/>
              </a:ext>
            </a:extLst>
          </a:blip>
          <a:srcRect t="10041" b="8299"/>
          <a:stretch/>
        </p:blipFill>
        <p:spPr>
          <a:xfrm>
            <a:off x="0" y="-1"/>
            <a:ext cx="9188973" cy="6867039"/>
          </a:xfrm>
          <a:prstGeom prst="rect">
            <a:avLst/>
          </a:prstGeom>
        </p:spPr>
      </p:pic>
      <p:sp>
        <p:nvSpPr>
          <p:cNvPr id="5" name="Text Placeholder 1"/>
          <p:cNvSpPr txBox="1">
            <a:spLocks/>
          </p:cNvSpPr>
          <p:nvPr/>
        </p:nvSpPr>
        <p:spPr>
          <a:xfrm>
            <a:off x="511244" y="1360718"/>
            <a:ext cx="7524221" cy="2904789"/>
          </a:xfrm>
          <a:prstGeom prst="rect">
            <a:avLst/>
          </a:prstGeom>
        </p:spPr>
        <p:txBody>
          <a:bodyPr lIns="91418" tIns="45709" rIns="91418" bIns="45709" anchor="t"/>
          <a:lstStyle>
            <a:lvl1pPr marL="0" indent="0" algn="l" defTabSz="457092" rtl="0" eaLnBrk="1" latinLnBrk="0" hangingPunct="1">
              <a:spcBef>
                <a:spcPct val="20000"/>
              </a:spcBef>
              <a:buFont typeface="Arial"/>
              <a:buNone/>
              <a:defRPr sz="2800" b="0" kern="1200" baseline="0">
                <a:solidFill>
                  <a:schemeClr val="tx1"/>
                </a:solidFill>
                <a:latin typeface="+mn-lt"/>
                <a:ea typeface="+mn-ea"/>
                <a:cs typeface="+mn-cs"/>
              </a:defRPr>
            </a:lvl1pPr>
            <a:lvl2pPr marL="457092" indent="0" algn="l" defTabSz="457092" rtl="0" eaLnBrk="1" latinLnBrk="0" hangingPunct="1">
              <a:spcBef>
                <a:spcPct val="20000"/>
              </a:spcBef>
              <a:buFont typeface="Arial"/>
              <a:buNone/>
              <a:defRPr sz="2000" b="1" kern="1200">
                <a:solidFill>
                  <a:schemeClr val="tx1"/>
                </a:solidFill>
                <a:latin typeface="+mn-lt"/>
                <a:ea typeface="+mn-ea"/>
                <a:cs typeface="+mn-cs"/>
              </a:defRPr>
            </a:lvl2pPr>
            <a:lvl3pPr marL="914186" indent="0" algn="l" defTabSz="457092" rtl="0" eaLnBrk="1" latinLnBrk="0" hangingPunct="1">
              <a:spcBef>
                <a:spcPct val="20000"/>
              </a:spcBef>
              <a:buFont typeface="Arial"/>
              <a:buNone/>
              <a:defRPr sz="1800" b="1" kern="1200">
                <a:solidFill>
                  <a:schemeClr val="tx1"/>
                </a:solidFill>
                <a:latin typeface="+mn-lt"/>
                <a:ea typeface="+mn-ea"/>
                <a:cs typeface="+mn-cs"/>
              </a:defRPr>
            </a:lvl3pPr>
            <a:lvl4pPr marL="1371279" indent="0" algn="l" defTabSz="457092" rtl="0" eaLnBrk="1" latinLnBrk="0" hangingPunct="1">
              <a:spcBef>
                <a:spcPct val="20000"/>
              </a:spcBef>
              <a:buFont typeface="Arial"/>
              <a:buNone/>
              <a:defRPr sz="1600" b="1" kern="1200">
                <a:solidFill>
                  <a:schemeClr val="tx1"/>
                </a:solidFill>
                <a:latin typeface="+mn-lt"/>
                <a:ea typeface="+mn-ea"/>
                <a:cs typeface="+mn-cs"/>
              </a:defRPr>
            </a:lvl4pPr>
            <a:lvl5pPr marL="1828373" indent="0" algn="l" defTabSz="457092" rtl="0" eaLnBrk="1" latinLnBrk="0" hangingPunct="1">
              <a:spcBef>
                <a:spcPct val="20000"/>
              </a:spcBef>
              <a:buFont typeface="Arial"/>
              <a:buNone/>
              <a:defRPr sz="1600" b="1" kern="1200">
                <a:solidFill>
                  <a:schemeClr val="tx1"/>
                </a:solidFill>
                <a:latin typeface="+mn-lt"/>
                <a:ea typeface="+mn-ea"/>
                <a:cs typeface="+mn-cs"/>
              </a:defRPr>
            </a:lvl5pPr>
            <a:lvl6pPr marL="2285466" indent="0" algn="l" defTabSz="457092" rtl="0" eaLnBrk="1" latinLnBrk="0" hangingPunct="1">
              <a:spcBef>
                <a:spcPct val="20000"/>
              </a:spcBef>
              <a:buFont typeface="Arial"/>
              <a:buNone/>
              <a:defRPr sz="1600" b="1" kern="1200">
                <a:solidFill>
                  <a:schemeClr val="tx1"/>
                </a:solidFill>
                <a:latin typeface="+mn-lt"/>
                <a:ea typeface="+mn-ea"/>
                <a:cs typeface="+mn-cs"/>
              </a:defRPr>
            </a:lvl6pPr>
            <a:lvl7pPr marL="2742558" indent="0" algn="l" defTabSz="457092" rtl="0" eaLnBrk="1" latinLnBrk="0" hangingPunct="1">
              <a:spcBef>
                <a:spcPct val="20000"/>
              </a:spcBef>
              <a:buFont typeface="Arial"/>
              <a:buNone/>
              <a:defRPr sz="1600" b="1" kern="1200">
                <a:solidFill>
                  <a:schemeClr val="tx1"/>
                </a:solidFill>
                <a:latin typeface="+mn-lt"/>
                <a:ea typeface="+mn-ea"/>
                <a:cs typeface="+mn-cs"/>
              </a:defRPr>
            </a:lvl7pPr>
            <a:lvl8pPr marL="3199652" indent="0" algn="l" defTabSz="457092" rtl="0" eaLnBrk="1" latinLnBrk="0" hangingPunct="1">
              <a:spcBef>
                <a:spcPct val="20000"/>
              </a:spcBef>
              <a:buFont typeface="Arial"/>
              <a:buNone/>
              <a:defRPr sz="1600" b="1" kern="1200">
                <a:solidFill>
                  <a:schemeClr val="tx1"/>
                </a:solidFill>
                <a:latin typeface="+mn-lt"/>
                <a:ea typeface="+mn-ea"/>
                <a:cs typeface="+mn-cs"/>
              </a:defRPr>
            </a:lvl8pPr>
            <a:lvl9pPr marL="3656744" indent="0" algn="l" defTabSz="457092" rtl="0" eaLnBrk="1" latinLnBrk="0" hangingPunct="1">
              <a:spcBef>
                <a:spcPct val="20000"/>
              </a:spcBef>
              <a:buFont typeface="Arial"/>
              <a:buNone/>
              <a:defRPr sz="1600" b="1" kern="1200">
                <a:solidFill>
                  <a:schemeClr val="tx1"/>
                </a:solidFill>
                <a:latin typeface="+mn-lt"/>
                <a:ea typeface="+mn-ea"/>
                <a:cs typeface="+mn-cs"/>
              </a:defRPr>
            </a:lvl9pPr>
          </a:lstStyle>
          <a:p>
            <a:r>
              <a:rPr lang="en-US" b="1" kern="0" dirty="0">
                <a:effectLst/>
                <a:latin typeface="Calibri Light" panose="020F0302020204030204" pitchFamily="34" charset="0"/>
                <a:ea typeface="Times New Roman" panose="02020603050405020304" pitchFamily="18" charset="0"/>
                <a:cs typeface="Times New Roman" panose="02020603050405020304" pitchFamily="18" charset="0"/>
              </a:rPr>
              <a:t>A multi-mission solution for meeting the mission control needs of CubeSat missions</a:t>
            </a:r>
          </a:p>
          <a:p>
            <a:endParaRPr lang="en-US" sz="1400" dirty="0"/>
          </a:p>
          <a:p>
            <a:r>
              <a:rPr lang="en-US" sz="1400" dirty="0"/>
              <a:t>Leila Meshkat &amp; Josh Choi</a:t>
            </a:r>
          </a:p>
          <a:p>
            <a:r>
              <a:rPr lang="en-US" sz="1400" dirty="0"/>
              <a:t>Interplanetary Small Satellite Conference</a:t>
            </a:r>
          </a:p>
          <a:p>
            <a:r>
              <a:rPr lang="en-US" sz="1400" dirty="0"/>
              <a:t>May 1, 2023</a:t>
            </a:r>
          </a:p>
        </p:txBody>
      </p:sp>
      <p:pic>
        <p:nvPicPr>
          <p:cNvPr id="6" name="Picture 5" descr="Tribrand_ColorBlackText_RGB_small_040615.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244" y="415841"/>
            <a:ext cx="3196454" cy="684955"/>
          </a:xfrm>
          <a:prstGeom prst="rect">
            <a:avLst/>
          </a:prstGeom>
        </p:spPr>
      </p:pic>
      <p:sp>
        <p:nvSpPr>
          <p:cNvPr id="3" name="Rectangle 2">
            <a:extLst>
              <a:ext uri="{FF2B5EF4-FFF2-40B4-BE49-F238E27FC236}">
                <a16:creationId xmlns:a16="http://schemas.microsoft.com/office/drawing/2014/main" id="{2ED0E82F-C3AD-8C6C-2725-F0133BE09462}"/>
              </a:ext>
            </a:extLst>
          </p:cNvPr>
          <p:cNvSpPr/>
          <p:nvPr/>
        </p:nvSpPr>
        <p:spPr>
          <a:xfrm>
            <a:off x="0" y="6207006"/>
            <a:ext cx="3071017" cy="400110"/>
          </a:xfrm>
          <a:prstGeom prst="rect">
            <a:avLst/>
          </a:prstGeom>
        </p:spPr>
        <p:txBody>
          <a:bodyPr wrap="square">
            <a:spAutoFit/>
          </a:bodyPr>
          <a:lstStyle/>
          <a:p>
            <a:pPr>
              <a:tabLst>
                <a:tab pos="2743200" algn="ctr"/>
                <a:tab pos="5486400" algn="r"/>
              </a:tabLst>
            </a:pPr>
            <a:r>
              <a:rPr lang="en-US" sz="1000" dirty="0">
                <a:solidFill>
                  <a:schemeClr val="bg1"/>
                </a:solidFill>
                <a:ea typeface="Times New Roman" panose="02020603050405020304" pitchFamily="18" charset="0"/>
              </a:rPr>
              <a:t>Copyright 2023 California Institute of Technology.</a:t>
            </a:r>
            <a:endParaRPr lang="en-US" sz="1000" dirty="0">
              <a:solidFill>
                <a:schemeClr val="bg1"/>
              </a:solidFill>
              <a:effectLst/>
              <a:ea typeface="Times New Roman" panose="02020603050405020304" pitchFamily="18" charset="0"/>
            </a:endParaRPr>
          </a:p>
          <a:p>
            <a:pPr>
              <a:tabLst>
                <a:tab pos="2743200" algn="ctr"/>
                <a:tab pos="5486400" algn="r"/>
              </a:tabLst>
            </a:pPr>
            <a:r>
              <a:rPr lang="en-US" sz="1000" dirty="0">
                <a:solidFill>
                  <a:schemeClr val="bg1"/>
                </a:solidFill>
                <a:ea typeface="Times New Roman" panose="02020603050405020304" pitchFamily="18" charset="0"/>
              </a:rPr>
              <a:t>U.S. Government sponsorship acknowledged.</a:t>
            </a:r>
            <a:endParaRPr lang="en-US" sz="1000" dirty="0">
              <a:solidFill>
                <a:schemeClr val="bg1"/>
              </a:solidFill>
              <a:effectLst/>
              <a:ea typeface="Times New Roman" panose="02020603050405020304" pitchFamily="18" charset="0"/>
            </a:endParaRPr>
          </a:p>
        </p:txBody>
      </p:sp>
    </p:spTree>
    <p:extLst>
      <p:ext uri="{BB962C8B-B14F-4D97-AF65-F5344CB8AC3E}">
        <p14:creationId xmlns:p14="http://schemas.microsoft.com/office/powerpoint/2010/main" val="18826911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9864DE-8CEE-7430-DB92-A5E8B172BAB6}"/>
              </a:ext>
            </a:extLst>
          </p:cNvPr>
          <p:cNvSpPr>
            <a:spLocks noGrp="1"/>
          </p:cNvSpPr>
          <p:nvPr>
            <p:ph type="body" sz="quarter" idx="17"/>
          </p:nvPr>
        </p:nvSpPr>
        <p:spPr/>
        <p:txBody>
          <a:bodyPr/>
          <a:lstStyle/>
          <a:p>
            <a:endParaRPr lang="en-US" sz="1800" dirty="0"/>
          </a:p>
          <a:p>
            <a:r>
              <a:rPr lang="en-US" sz="2000" dirty="0"/>
              <a:t>3)  Single Client Use</a:t>
            </a:r>
          </a:p>
          <a:p>
            <a:pPr lvl="1"/>
            <a:r>
              <a:rPr lang="en-US" sz="1800" dirty="0"/>
              <a:t>AIT requires that each OpenMCT (data visualizer) client to connect directly to the server, which was going to overload the AIT server.  SunRISE developed middleware that accepts the queries and makes a single connection to the AIT server.  So now multiple users can view the telemetry simultaneously</a:t>
            </a:r>
          </a:p>
          <a:p>
            <a:pPr marL="0" indent="0">
              <a:buNone/>
            </a:pPr>
            <a:endParaRPr lang="en-US" sz="2400" dirty="0"/>
          </a:p>
          <a:p>
            <a:r>
              <a:rPr lang="en-US" sz="2000" dirty="0"/>
              <a:t>4)   CCDS Telecommand Frames</a:t>
            </a:r>
            <a:endParaRPr lang="en-US" sz="2400" dirty="0"/>
          </a:p>
          <a:p>
            <a:pPr lvl="1"/>
            <a:r>
              <a:rPr lang="en-US" sz="1800" dirty="0"/>
              <a:t>AIT can read and process CCSDS space packets as it was meant for processing instrument data but has no concept of transfer frames.  SunRISE has added the CCSDS layers to enable the processing of CCSDS telecommand frames</a:t>
            </a:r>
          </a:p>
          <a:p>
            <a:endParaRPr lang="en-US" sz="1800" dirty="0"/>
          </a:p>
        </p:txBody>
      </p:sp>
      <p:sp>
        <p:nvSpPr>
          <p:cNvPr id="4" name="Date Placeholder 3">
            <a:extLst>
              <a:ext uri="{FF2B5EF4-FFF2-40B4-BE49-F238E27FC236}">
                <a16:creationId xmlns:a16="http://schemas.microsoft.com/office/drawing/2014/main" id="{0776EB30-805D-60FB-53E3-E5F064C9616F}"/>
              </a:ext>
            </a:extLst>
          </p:cNvPr>
          <p:cNvSpPr>
            <a:spLocks noGrp="1"/>
          </p:cNvSpPr>
          <p:nvPr>
            <p:ph type="dt" sz="half" idx="18"/>
          </p:nvPr>
        </p:nvSpPr>
        <p:spPr/>
        <p:txBody>
          <a:bodyPr/>
          <a:lstStyle/>
          <a:p>
            <a:r>
              <a:rPr lang="en-US" dirty="0"/>
              <a:t>05/01/2023</a:t>
            </a:r>
          </a:p>
        </p:txBody>
      </p:sp>
      <p:sp>
        <p:nvSpPr>
          <p:cNvPr id="6" name="Slide Number Placeholder 5">
            <a:extLst>
              <a:ext uri="{FF2B5EF4-FFF2-40B4-BE49-F238E27FC236}">
                <a16:creationId xmlns:a16="http://schemas.microsoft.com/office/drawing/2014/main" id="{6013CC01-D777-13AF-06EE-8FE7E075F445}"/>
              </a:ext>
            </a:extLst>
          </p:cNvPr>
          <p:cNvSpPr>
            <a:spLocks noGrp="1"/>
          </p:cNvSpPr>
          <p:nvPr>
            <p:ph type="sldNum" sz="quarter" idx="20"/>
          </p:nvPr>
        </p:nvSpPr>
        <p:spPr/>
        <p:txBody>
          <a:bodyPr/>
          <a:lstStyle/>
          <a:p>
            <a:fld id="{F1E51A9F-9D40-144B-9666-6B30B75E8C1B}" type="slidenum">
              <a:rPr lang="en-US" smtClean="0"/>
              <a:pPr/>
              <a:t>10</a:t>
            </a:fld>
            <a:endParaRPr lang="en-US" dirty="0"/>
          </a:p>
        </p:txBody>
      </p:sp>
      <p:sp>
        <p:nvSpPr>
          <p:cNvPr id="7" name="Title 1">
            <a:extLst>
              <a:ext uri="{FF2B5EF4-FFF2-40B4-BE49-F238E27FC236}">
                <a16:creationId xmlns:a16="http://schemas.microsoft.com/office/drawing/2014/main" id="{C2C12617-3265-1003-457E-07C107C61F55}"/>
              </a:ext>
            </a:extLst>
          </p:cNvPr>
          <p:cNvSpPr>
            <a:spLocks noGrp="1"/>
          </p:cNvSpPr>
          <p:nvPr>
            <p:ph type="ctrTitle"/>
          </p:nvPr>
        </p:nvSpPr>
        <p:spPr/>
        <p:txBody>
          <a:bodyPr/>
          <a:lstStyle/>
          <a:p>
            <a:r>
              <a:rPr lang="en-US" dirty="0"/>
              <a:t>AIT Limitations &amp; SunRISE Experience</a:t>
            </a:r>
          </a:p>
        </p:txBody>
      </p:sp>
      <p:sp>
        <p:nvSpPr>
          <p:cNvPr id="8" name="Footer Placeholder 4">
            <a:extLst>
              <a:ext uri="{FF2B5EF4-FFF2-40B4-BE49-F238E27FC236}">
                <a16:creationId xmlns:a16="http://schemas.microsoft.com/office/drawing/2014/main" id="{977B7063-6040-F965-4C34-F2B576ADDB1A}"/>
              </a:ext>
            </a:extLst>
          </p:cNvPr>
          <p:cNvSpPr>
            <a:spLocks noGrp="1"/>
          </p:cNvSpPr>
          <p:nvPr>
            <p:ph type="ftr" sz="quarter" idx="19"/>
          </p:nvPr>
        </p:nvSpPr>
        <p:spPr>
          <a:xfrm>
            <a:off x="2132482" y="6448710"/>
            <a:ext cx="4879036" cy="365125"/>
          </a:xfrm>
        </p:spPr>
        <p:txBody>
          <a:bodyPr/>
          <a:lstStyle/>
          <a:p>
            <a:r>
              <a:rPr lang="en-US" dirty="0"/>
              <a:t>Credit: Carson  Schubert  and Adrian Vasquez</a:t>
            </a:r>
          </a:p>
        </p:txBody>
      </p:sp>
    </p:spTree>
    <p:extLst>
      <p:ext uri="{BB962C8B-B14F-4D97-AF65-F5344CB8AC3E}">
        <p14:creationId xmlns:p14="http://schemas.microsoft.com/office/powerpoint/2010/main" val="30661549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4F558-B581-BBD8-1337-CDF29C2AB4BF}"/>
              </a:ext>
            </a:extLst>
          </p:cNvPr>
          <p:cNvSpPr>
            <a:spLocks noGrp="1"/>
          </p:cNvSpPr>
          <p:nvPr>
            <p:ph type="ctrTitle"/>
          </p:nvPr>
        </p:nvSpPr>
        <p:spPr/>
        <p:txBody>
          <a:bodyPr/>
          <a:lstStyle/>
          <a:p>
            <a:r>
              <a:rPr lang="en-US" dirty="0"/>
              <a:t>AIT Limitations &amp; Lunar Trailblazer Experience</a:t>
            </a:r>
          </a:p>
        </p:txBody>
      </p:sp>
      <p:sp>
        <p:nvSpPr>
          <p:cNvPr id="3" name="Text Placeholder 2">
            <a:extLst>
              <a:ext uri="{FF2B5EF4-FFF2-40B4-BE49-F238E27FC236}">
                <a16:creationId xmlns:a16="http://schemas.microsoft.com/office/drawing/2014/main" id="{601B5AA1-E47D-AF96-E862-12D31B1CF044}"/>
              </a:ext>
            </a:extLst>
          </p:cNvPr>
          <p:cNvSpPr>
            <a:spLocks noGrp="1"/>
          </p:cNvSpPr>
          <p:nvPr>
            <p:ph type="body" sz="quarter" idx="17"/>
          </p:nvPr>
        </p:nvSpPr>
        <p:spPr>
          <a:xfrm>
            <a:off x="311564" y="1415222"/>
            <a:ext cx="8517697" cy="4937905"/>
          </a:xfrm>
        </p:spPr>
        <p:txBody>
          <a:bodyPr/>
          <a:lstStyle/>
          <a:p>
            <a:pPr marL="0" indent="0">
              <a:buNone/>
            </a:pPr>
            <a:endParaRPr lang="en-US" sz="1400" dirty="0"/>
          </a:p>
          <a:p>
            <a:r>
              <a:rPr lang="en-US" sz="1800" dirty="0"/>
              <a:t>1) Event Verification Records (EVRs) GUI limited</a:t>
            </a:r>
          </a:p>
          <a:p>
            <a:pPr lvl="1"/>
            <a:r>
              <a:rPr lang="en-US" sz="1600" dirty="0"/>
              <a:t>EVR records are coming over one telemetry dictionary value - AIT GUI causes errors.  </a:t>
            </a:r>
          </a:p>
          <a:p>
            <a:pPr lvl="1"/>
            <a:r>
              <a:rPr lang="en-US" sz="1600" dirty="0"/>
              <a:t>There’s a need for EVR processing for both general purpose and special user-specified EVR decoding. </a:t>
            </a:r>
          </a:p>
          <a:p>
            <a:pPr marL="457200" lvl="1" indent="0">
              <a:buNone/>
            </a:pPr>
            <a:endParaRPr lang="en-US" sz="1600" dirty="0"/>
          </a:p>
          <a:p>
            <a:r>
              <a:rPr lang="en-US" sz="1800" dirty="0"/>
              <a:t>2) Interface between GDS and S/C limited</a:t>
            </a:r>
          </a:p>
          <a:p>
            <a:pPr lvl="1"/>
            <a:r>
              <a:rPr lang="en-US" sz="1600" dirty="0"/>
              <a:t>The project does not have access to the DSN Emulator or T-</a:t>
            </a:r>
            <a:r>
              <a:rPr lang="en-US" sz="1600" dirty="0" err="1"/>
              <a:t>Dac</a:t>
            </a:r>
            <a:r>
              <a:rPr lang="en-US" sz="1600" dirty="0"/>
              <a:t> since it is built externally.  The testbeds have slightly different configurations than the hardware and the de-randomization for the radio of the testbed did not exist when the spacecraft talked directly to the simulator or hardware testbed. </a:t>
            </a:r>
          </a:p>
          <a:p>
            <a:pPr lvl="1"/>
            <a:r>
              <a:rPr lang="en-US" sz="1600" dirty="0"/>
              <a:t>There may be a need for a middle ware to connect the two for out of house small sat missions</a:t>
            </a:r>
          </a:p>
          <a:p>
            <a:pPr marL="457200" lvl="1" indent="0">
              <a:buNone/>
            </a:pPr>
            <a:endParaRPr lang="en-US" sz="1600" dirty="0"/>
          </a:p>
          <a:p>
            <a:pPr lvl="1"/>
            <a:endParaRPr lang="en-US" sz="2000" dirty="0"/>
          </a:p>
          <a:p>
            <a:endParaRPr lang="en-US" dirty="0"/>
          </a:p>
        </p:txBody>
      </p:sp>
      <p:sp>
        <p:nvSpPr>
          <p:cNvPr id="4" name="Date Placeholder 3">
            <a:extLst>
              <a:ext uri="{FF2B5EF4-FFF2-40B4-BE49-F238E27FC236}">
                <a16:creationId xmlns:a16="http://schemas.microsoft.com/office/drawing/2014/main" id="{72FAF1BC-2BF7-98D7-E3D1-7D693228819D}"/>
              </a:ext>
            </a:extLst>
          </p:cNvPr>
          <p:cNvSpPr>
            <a:spLocks noGrp="1"/>
          </p:cNvSpPr>
          <p:nvPr>
            <p:ph type="dt" sz="half" idx="18"/>
          </p:nvPr>
        </p:nvSpPr>
        <p:spPr/>
        <p:txBody>
          <a:bodyPr/>
          <a:lstStyle/>
          <a:p>
            <a:r>
              <a:rPr lang="en-US" dirty="0"/>
              <a:t>05/01/2023</a:t>
            </a:r>
          </a:p>
        </p:txBody>
      </p:sp>
      <p:sp>
        <p:nvSpPr>
          <p:cNvPr id="6" name="Slide Number Placeholder 5">
            <a:extLst>
              <a:ext uri="{FF2B5EF4-FFF2-40B4-BE49-F238E27FC236}">
                <a16:creationId xmlns:a16="http://schemas.microsoft.com/office/drawing/2014/main" id="{A87A2BCB-C70E-301F-A92F-E2C4BA73E2AC}"/>
              </a:ext>
            </a:extLst>
          </p:cNvPr>
          <p:cNvSpPr>
            <a:spLocks noGrp="1"/>
          </p:cNvSpPr>
          <p:nvPr>
            <p:ph type="sldNum" sz="quarter" idx="20"/>
          </p:nvPr>
        </p:nvSpPr>
        <p:spPr/>
        <p:txBody>
          <a:bodyPr/>
          <a:lstStyle/>
          <a:p>
            <a:fld id="{F1E51A9F-9D40-144B-9666-6B30B75E8C1B}" type="slidenum">
              <a:rPr lang="en-US" smtClean="0"/>
              <a:pPr/>
              <a:t>11</a:t>
            </a:fld>
            <a:endParaRPr lang="en-US" dirty="0"/>
          </a:p>
        </p:txBody>
      </p:sp>
      <p:sp>
        <p:nvSpPr>
          <p:cNvPr id="7" name="Footer Placeholder 4">
            <a:extLst>
              <a:ext uri="{FF2B5EF4-FFF2-40B4-BE49-F238E27FC236}">
                <a16:creationId xmlns:a16="http://schemas.microsoft.com/office/drawing/2014/main" id="{96AE69C2-0A58-C60D-474D-7EB35843990F}"/>
              </a:ext>
            </a:extLst>
          </p:cNvPr>
          <p:cNvSpPr>
            <a:spLocks noGrp="1"/>
          </p:cNvSpPr>
          <p:nvPr>
            <p:ph type="ftr" sz="quarter" idx="19"/>
          </p:nvPr>
        </p:nvSpPr>
        <p:spPr>
          <a:xfrm>
            <a:off x="2132482" y="6448710"/>
            <a:ext cx="4879036" cy="365125"/>
          </a:xfrm>
        </p:spPr>
        <p:txBody>
          <a:bodyPr/>
          <a:lstStyle/>
          <a:p>
            <a:r>
              <a:rPr lang="en-US" dirty="0"/>
              <a:t>Credit: Lee Bennet and Jacob Llamas</a:t>
            </a:r>
          </a:p>
        </p:txBody>
      </p:sp>
    </p:spTree>
    <p:extLst>
      <p:ext uri="{BB962C8B-B14F-4D97-AF65-F5344CB8AC3E}">
        <p14:creationId xmlns:p14="http://schemas.microsoft.com/office/powerpoint/2010/main" val="1261093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4F558-B581-BBD8-1337-CDF29C2AB4BF}"/>
              </a:ext>
            </a:extLst>
          </p:cNvPr>
          <p:cNvSpPr>
            <a:spLocks noGrp="1"/>
          </p:cNvSpPr>
          <p:nvPr>
            <p:ph type="ctrTitle"/>
          </p:nvPr>
        </p:nvSpPr>
        <p:spPr/>
        <p:txBody>
          <a:bodyPr/>
          <a:lstStyle/>
          <a:p>
            <a:r>
              <a:rPr lang="en-US" dirty="0"/>
              <a:t>AIT Limitations &amp; Lunar Trailblazer Experience</a:t>
            </a:r>
          </a:p>
        </p:txBody>
      </p:sp>
      <p:sp>
        <p:nvSpPr>
          <p:cNvPr id="3" name="Text Placeholder 2">
            <a:extLst>
              <a:ext uri="{FF2B5EF4-FFF2-40B4-BE49-F238E27FC236}">
                <a16:creationId xmlns:a16="http://schemas.microsoft.com/office/drawing/2014/main" id="{601B5AA1-E47D-AF96-E862-12D31B1CF044}"/>
              </a:ext>
            </a:extLst>
          </p:cNvPr>
          <p:cNvSpPr>
            <a:spLocks noGrp="1"/>
          </p:cNvSpPr>
          <p:nvPr>
            <p:ph type="body" sz="quarter" idx="17"/>
          </p:nvPr>
        </p:nvSpPr>
        <p:spPr>
          <a:xfrm>
            <a:off x="311564" y="1200430"/>
            <a:ext cx="8517697" cy="4937905"/>
          </a:xfrm>
        </p:spPr>
        <p:txBody>
          <a:bodyPr/>
          <a:lstStyle/>
          <a:p>
            <a:pPr marL="0" indent="0">
              <a:buNone/>
            </a:pPr>
            <a:endParaRPr lang="en-US" sz="1400" dirty="0"/>
          </a:p>
          <a:p>
            <a:pPr marL="457200" lvl="1" indent="0">
              <a:buNone/>
            </a:pPr>
            <a:endParaRPr lang="en-US" sz="1600" dirty="0"/>
          </a:p>
          <a:p>
            <a:r>
              <a:rPr lang="en-US" sz="1800" dirty="0"/>
              <a:t>3) Time correlation between Spacecraft Clock (SCLK) and Spacecraft Events (SCET) </a:t>
            </a:r>
          </a:p>
          <a:p>
            <a:pPr lvl="1"/>
            <a:r>
              <a:rPr lang="en-US" sz="1600" dirty="0"/>
              <a:t>AIT does not provide this capability, which is needed and under development by LTB</a:t>
            </a:r>
          </a:p>
          <a:p>
            <a:pPr lvl="1"/>
            <a:endParaRPr lang="en-US" sz="1600" dirty="0"/>
          </a:p>
          <a:p>
            <a:r>
              <a:rPr lang="en-US" sz="1800" dirty="0"/>
              <a:t>4) File Download Capabilities</a:t>
            </a:r>
          </a:p>
          <a:p>
            <a:pPr lvl="1"/>
            <a:r>
              <a:rPr lang="en-US" sz="1600" dirty="0"/>
              <a:t>AIT has limited file download capabilities </a:t>
            </a:r>
          </a:p>
          <a:p>
            <a:pPr lvl="1"/>
            <a:endParaRPr lang="en-US" sz="2000" dirty="0"/>
          </a:p>
        </p:txBody>
      </p:sp>
      <p:sp>
        <p:nvSpPr>
          <p:cNvPr id="4" name="Date Placeholder 3">
            <a:extLst>
              <a:ext uri="{FF2B5EF4-FFF2-40B4-BE49-F238E27FC236}">
                <a16:creationId xmlns:a16="http://schemas.microsoft.com/office/drawing/2014/main" id="{72FAF1BC-2BF7-98D7-E3D1-7D693228819D}"/>
              </a:ext>
            </a:extLst>
          </p:cNvPr>
          <p:cNvSpPr>
            <a:spLocks noGrp="1"/>
          </p:cNvSpPr>
          <p:nvPr>
            <p:ph type="dt" sz="half" idx="18"/>
          </p:nvPr>
        </p:nvSpPr>
        <p:spPr/>
        <p:txBody>
          <a:bodyPr/>
          <a:lstStyle/>
          <a:p>
            <a:r>
              <a:rPr lang="en-US" dirty="0"/>
              <a:t>05/01/2023</a:t>
            </a:r>
          </a:p>
        </p:txBody>
      </p:sp>
      <p:sp>
        <p:nvSpPr>
          <p:cNvPr id="6" name="Slide Number Placeholder 5">
            <a:extLst>
              <a:ext uri="{FF2B5EF4-FFF2-40B4-BE49-F238E27FC236}">
                <a16:creationId xmlns:a16="http://schemas.microsoft.com/office/drawing/2014/main" id="{A87A2BCB-C70E-301F-A92F-E2C4BA73E2AC}"/>
              </a:ext>
            </a:extLst>
          </p:cNvPr>
          <p:cNvSpPr>
            <a:spLocks noGrp="1"/>
          </p:cNvSpPr>
          <p:nvPr>
            <p:ph type="sldNum" sz="quarter" idx="20"/>
          </p:nvPr>
        </p:nvSpPr>
        <p:spPr/>
        <p:txBody>
          <a:bodyPr/>
          <a:lstStyle/>
          <a:p>
            <a:fld id="{F1E51A9F-9D40-144B-9666-6B30B75E8C1B}" type="slidenum">
              <a:rPr lang="en-US" smtClean="0"/>
              <a:pPr/>
              <a:t>12</a:t>
            </a:fld>
            <a:endParaRPr lang="en-US" dirty="0"/>
          </a:p>
        </p:txBody>
      </p:sp>
      <p:sp>
        <p:nvSpPr>
          <p:cNvPr id="7" name="Footer Placeholder 4">
            <a:extLst>
              <a:ext uri="{FF2B5EF4-FFF2-40B4-BE49-F238E27FC236}">
                <a16:creationId xmlns:a16="http://schemas.microsoft.com/office/drawing/2014/main" id="{96AE69C2-0A58-C60D-474D-7EB35843990F}"/>
              </a:ext>
            </a:extLst>
          </p:cNvPr>
          <p:cNvSpPr>
            <a:spLocks noGrp="1"/>
          </p:cNvSpPr>
          <p:nvPr>
            <p:ph type="ftr" sz="quarter" idx="19"/>
          </p:nvPr>
        </p:nvSpPr>
        <p:spPr>
          <a:xfrm>
            <a:off x="2132482" y="6448710"/>
            <a:ext cx="4879036" cy="365125"/>
          </a:xfrm>
        </p:spPr>
        <p:txBody>
          <a:bodyPr/>
          <a:lstStyle/>
          <a:p>
            <a:r>
              <a:rPr lang="en-US" dirty="0"/>
              <a:t>Credit: Lee Bennet and Jacob Llamas</a:t>
            </a:r>
          </a:p>
        </p:txBody>
      </p:sp>
    </p:spTree>
    <p:extLst>
      <p:ext uri="{BB962C8B-B14F-4D97-AF65-F5344CB8AC3E}">
        <p14:creationId xmlns:p14="http://schemas.microsoft.com/office/powerpoint/2010/main" val="8579287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8DBD6-E778-E5C6-57E1-C2D1E5F9C835}"/>
              </a:ext>
            </a:extLst>
          </p:cNvPr>
          <p:cNvSpPr>
            <a:spLocks noGrp="1"/>
          </p:cNvSpPr>
          <p:nvPr>
            <p:ph type="ctrTitle"/>
          </p:nvPr>
        </p:nvSpPr>
        <p:spPr>
          <a:xfrm>
            <a:off x="308252" y="573294"/>
            <a:ext cx="8232774" cy="436031"/>
          </a:xfrm>
        </p:spPr>
        <p:txBody>
          <a:bodyPr/>
          <a:lstStyle/>
          <a:p>
            <a:r>
              <a:rPr lang="en-US" dirty="0"/>
              <a:t>Current Status</a:t>
            </a:r>
          </a:p>
        </p:txBody>
      </p:sp>
      <p:sp>
        <p:nvSpPr>
          <p:cNvPr id="3" name="Content Placeholder 2">
            <a:extLst>
              <a:ext uri="{FF2B5EF4-FFF2-40B4-BE49-F238E27FC236}">
                <a16:creationId xmlns:a16="http://schemas.microsoft.com/office/drawing/2014/main" id="{991735EC-9D36-A6A5-1563-2516E32E29C6}"/>
              </a:ext>
            </a:extLst>
          </p:cNvPr>
          <p:cNvSpPr>
            <a:spLocks noGrp="1"/>
          </p:cNvSpPr>
          <p:nvPr>
            <p:ph sz="quarter" idx="18"/>
          </p:nvPr>
        </p:nvSpPr>
        <p:spPr/>
        <p:txBody>
          <a:bodyPr/>
          <a:lstStyle/>
          <a:p>
            <a:r>
              <a:rPr lang="en-US" sz="2400" dirty="0"/>
              <a:t>Developing Requirements, Operations Concept and Architecture for MCS-Lite</a:t>
            </a:r>
          </a:p>
          <a:p>
            <a:endParaRPr lang="en-US" sz="2400" dirty="0"/>
          </a:p>
          <a:p>
            <a:pPr lvl="1"/>
            <a:r>
              <a:rPr lang="en-US" sz="2000" dirty="0"/>
              <a:t>Soliciting information from Cubesat and Small Satellite missions that are using AIT</a:t>
            </a:r>
          </a:p>
          <a:p>
            <a:pPr lvl="1"/>
            <a:r>
              <a:rPr lang="en-US" sz="2000" dirty="0"/>
              <a:t>Deriving key functionality from information on </a:t>
            </a:r>
            <a:r>
              <a:rPr lang="en-US" sz="2000" dirty="0" err="1"/>
              <a:t>github</a:t>
            </a:r>
            <a:endParaRPr lang="en-US" sz="2000" dirty="0"/>
          </a:p>
          <a:p>
            <a:pPr lvl="1"/>
            <a:r>
              <a:rPr lang="en-US" sz="2000" dirty="0"/>
              <a:t>Reviewing literature for commercial Cubesat MCS systems </a:t>
            </a:r>
          </a:p>
          <a:p>
            <a:pPr lvl="1"/>
            <a:r>
              <a:rPr lang="en-US" sz="2000" dirty="0"/>
              <a:t>Assessing integration with F-prime </a:t>
            </a:r>
          </a:p>
          <a:p>
            <a:pPr lvl="2"/>
            <a:r>
              <a:rPr lang="en-US" sz="2000" dirty="0"/>
              <a:t>(F´ (or F Prime) is a software framework for the rapid development and deployment of embedded systems and spaceflight applications. </a:t>
            </a:r>
          </a:p>
          <a:p>
            <a:pPr lvl="1"/>
            <a:endParaRPr lang="en-US" dirty="0"/>
          </a:p>
        </p:txBody>
      </p:sp>
      <p:sp>
        <p:nvSpPr>
          <p:cNvPr id="4" name="Date Placeholder 3">
            <a:extLst>
              <a:ext uri="{FF2B5EF4-FFF2-40B4-BE49-F238E27FC236}">
                <a16:creationId xmlns:a16="http://schemas.microsoft.com/office/drawing/2014/main" id="{DE70C957-9EF0-0886-AE6D-46906C5C1D0E}"/>
              </a:ext>
            </a:extLst>
          </p:cNvPr>
          <p:cNvSpPr>
            <a:spLocks noGrp="1"/>
          </p:cNvSpPr>
          <p:nvPr>
            <p:ph type="dt" sz="half" idx="19"/>
          </p:nvPr>
        </p:nvSpPr>
        <p:spPr/>
        <p:txBody>
          <a:bodyPr/>
          <a:lstStyle/>
          <a:p>
            <a:r>
              <a:rPr lang="en-US" dirty="0"/>
              <a:t>05/01/23</a:t>
            </a:r>
          </a:p>
        </p:txBody>
      </p:sp>
      <p:sp>
        <p:nvSpPr>
          <p:cNvPr id="6" name="Slide Number Placeholder 5">
            <a:extLst>
              <a:ext uri="{FF2B5EF4-FFF2-40B4-BE49-F238E27FC236}">
                <a16:creationId xmlns:a16="http://schemas.microsoft.com/office/drawing/2014/main" id="{2976C2E0-1AFC-19C5-9ABD-73A80134AD12}"/>
              </a:ext>
            </a:extLst>
          </p:cNvPr>
          <p:cNvSpPr>
            <a:spLocks noGrp="1"/>
          </p:cNvSpPr>
          <p:nvPr>
            <p:ph type="sldNum" sz="quarter" idx="21"/>
          </p:nvPr>
        </p:nvSpPr>
        <p:spPr/>
        <p:txBody>
          <a:bodyPr/>
          <a:lstStyle/>
          <a:p>
            <a:fld id="{F1E51A9F-9D40-144B-9666-6B30B75E8C1B}" type="slidenum">
              <a:rPr lang="en-US" smtClean="0"/>
              <a:pPr/>
              <a:t>13</a:t>
            </a:fld>
            <a:endParaRPr lang="en-US" dirty="0"/>
          </a:p>
        </p:txBody>
      </p:sp>
    </p:spTree>
    <p:extLst>
      <p:ext uri="{BB962C8B-B14F-4D97-AF65-F5344CB8AC3E}">
        <p14:creationId xmlns:p14="http://schemas.microsoft.com/office/powerpoint/2010/main" val="20525709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C31CD-9D05-948F-A0B4-10CA85013E44}"/>
              </a:ext>
            </a:extLst>
          </p:cNvPr>
          <p:cNvSpPr>
            <a:spLocks noGrp="1"/>
          </p:cNvSpPr>
          <p:nvPr>
            <p:ph type="ctrTitle"/>
          </p:nvPr>
        </p:nvSpPr>
        <p:spPr/>
        <p:txBody>
          <a:bodyPr/>
          <a:lstStyle/>
          <a:p>
            <a:r>
              <a:rPr lang="en-US" dirty="0"/>
              <a:t>Acknowledgements</a:t>
            </a:r>
          </a:p>
        </p:txBody>
      </p:sp>
      <p:sp>
        <p:nvSpPr>
          <p:cNvPr id="3" name="Content Placeholder 2">
            <a:extLst>
              <a:ext uri="{FF2B5EF4-FFF2-40B4-BE49-F238E27FC236}">
                <a16:creationId xmlns:a16="http://schemas.microsoft.com/office/drawing/2014/main" id="{22459EC1-3080-82C9-0B28-75E9CED9029E}"/>
              </a:ext>
            </a:extLst>
          </p:cNvPr>
          <p:cNvSpPr>
            <a:spLocks noGrp="1"/>
          </p:cNvSpPr>
          <p:nvPr>
            <p:ph sz="quarter" idx="18"/>
          </p:nvPr>
        </p:nvSpPr>
        <p:spPr/>
        <p:txBody>
          <a:bodyPr/>
          <a:lstStyle/>
          <a:p>
            <a:r>
              <a:rPr lang="en-US" sz="2000" dirty="0"/>
              <a:t>SunRISE:</a:t>
            </a:r>
          </a:p>
          <a:p>
            <a:pPr lvl="1"/>
            <a:r>
              <a:rPr lang="en-US" sz="1800" dirty="0"/>
              <a:t>Adrian Vasquez, Carson Schubert</a:t>
            </a:r>
          </a:p>
          <a:p>
            <a:r>
              <a:rPr lang="en-US" sz="2000" dirty="0"/>
              <a:t>Lunar Trailblazer</a:t>
            </a:r>
            <a:r>
              <a:rPr lang="en-US" sz="2200" dirty="0"/>
              <a:t>:</a:t>
            </a:r>
          </a:p>
          <a:p>
            <a:pPr lvl="1"/>
            <a:r>
              <a:rPr lang="en-US" sz="1800" dirty="0"/>
              <a:t>Lee Bennet, Jacob Llamas</a:t>
            </a:r>
          </a:p>
          <a:p>
            <a:r>
              <a:rPr lang="en-US" sz="2000" dirty="0"/>
              <a:t>AIT: </a:t>
            </a:r>
          </a:p>
          <a:p>
            <a:pPr lvl="1"/>
            <a:r>
              <a:rPr lang="en-US" sz="1800" dirty="0"/>
              <a:t>Michael Joyce</a:t>
            </a:r>
          </a:p>
          <a:p>
            <a:r>
              <a:rPr lang="en-US" sz="2000" dirty="0"/>
              <a:t>MGSS: </a:t>
            </a:r>
          </a:p>
          <a:p>
            <a:pPr lvl="1"/>
            <a:r>
              <a:rPr lang="en-US" sz="1800" dirty="0"/>
              <a:t>Scott Markham </a:t>
            </a:r>
          </a:p>
        </p:txBody>
      </p:sp>
      <p:sp>
        <p:nvSpPr>
          <p:cNvPr id="4" name="Date Placeholder 3">
            <a:extLst>
              <a:ext uri="{FF2B5EF4-FFF2-40B4-BE49-F238E27FC236}">
                <a16:creationId xmlns:a16="http://schemas.microsoft.com/office/drawing/2014/main" id="{F7CB481B-4BD2-088C-DC6E-0509F4382A44}"/>
              </a:ext>
            </a:extLst>
          </p:cNvPr>
          <p:cNvSpPr>
            <a:spLocks noGrp="1"/>
          </p:cNvSpPr>
          <p:nvPr>
            <p:ph type="dt" sz="half" idx="19"/>
          </p:nvPr>
        </p:nvSpPr>
        <p:spPr/>
        <p:txBody>
          <a:bodyPr/>
          <a:lstStyle/>
          <a:p>
            <a:r>
              <a:rPr lang="en-US" dirty="0"/>
              <a:t>05/01/2023</a:t>
            </a:r>
          </a:p>
        </p:txBody>
      </p:sp>
      <p:sp>
        <p:nvSpPr>
          <p:cNvPr id="6" name="Slide Number Placeholder 5">
            <a:extLst>
              <a:ext uri="{FF2B5EF4-FFF2-40B4-BE49-F238E27FC236}">
                <a16:creationId xmlns:a16="http://schemas.microsoft.com/office/drawing/2014/main" id="{C4FD056C-5297-42DF-B489-196A888CB450}"/>
              </a:ext>
            </a:extLst>
          </p:cNvPr>
          <p:cNvSpPr>
            <a:spLocks noGrp="1"/>
          </p:cNvSpPr>
          <p:nvPr>
            <p:ph type="sldNum" sz="quarter" idx="21"/>
          </p:nvPr>
        </p:nvSpPr>
        <p:spPr/>
        <p:txBody>
          <a:bodyPr/>
          <a:lstStyle/>
          <a:p>
            <a:fld id="{F1E51A9F-9D40-144B-9666-6B30B75E8C1B}" type="slidenum">
              <a:rPr lang="en-US" smtClean="0"/>
              <a:pPr/>
              <a:t>14</a:t>
            </a:fld>
            <a:endParaRPr lang="en-US" dirty="0"/>
          </a:p>
        </p:txBody>
      </p:sp>
    </p:spTree>
    <p:extLst>
      <p:ext uri="{BB962C8B-B14F-4D97-AF65-F5344CB8AC3E}">
        <p14:creationId xmlns:p14="http://schemas.microsoft.com/office/powerpoint/2010/main" val="36251475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6575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sz="3200" dirty="0"/>
              <a:t>Outline</a:t>
            </a:r>
          </a:p>
        </p:txBody>
      </p:sp>
      <p:sp>
        <p:nvSpPr>
          <p:cNvPr id="4" name="Text Placeholder 3"/>
          <p:cNvSpPr>
            <a:spLocks noGrp="1"/>
          </p:cNvSpPr>
          <p:nvPr>
            <p:ph type="body" sz="quarter" idx="17"/>
          </p:nvPr>
        </p:nvSpPr>
        <p:spPr>
          <a:xfrm>
            <a:off x="337930" y="1229395"/>
            <a:ext cx="8248650" cy="4879975"/>
          </a:xfrm>
        </p:spPr>
        <p:txBody>
          <a:bodyPr/>
          <a:lstStyle/>
          <a:p>
            <a:r>
              <a:rPr lang="en-US" sz="2400" dirty="0"/>
              <a:t>Objective</a:t>
            </a:r>
          </a:p>
          <a:p>
            <a:r>
              <a:rPr lang="en-US" sz="2400" dirty="0"/>
              <a:t>Background</a:t>
            </a:r>
          </a:p>
          <a:p>
            <a:pPr lvl="1"/>
            <a:r>
              <a:rPr lang="en-US" sz="2000" dirty="0"/>
              <a:t>NASA Multi-Mission Mission Operating System Capabilities </a:t>
            </a:r>
          </a:p>
          <a:p>
            <a:pPr lvl="2"/>
            <a:r>
              <a:rPr lang="en-US" sz="1800" dirty="0"/>
              <a:t>AMMOS</a:t>
            </a:r>
          </a:p>
          <a:p>
            <a:pPr lvl="2"/>
            <a:r>
              <a:rPr lang="en-US" sz="1800" dirty="0"/>
              <a:t>AMPCS</a:t>
            </a:r>
          </a:p>
          <a:p>
            <a:pPr lvl="2"/>
            <a:r>
              <a:rPr lang="en-US" sz="1800" dirty="0"/>
              <a:t>AIT</a:t>
            </a:r>
          </a:p>
          <a:p>
            <a:r>
              <a:rPr lang="en-US" sz="2400" dirty="0"/>
              <a:t>MCS-Lite</a:t>
            </a:r>
          </a:p>
          <a:p>
            <a:r>
              <a:rPr lang="en-US" sz="2400" dirty="0"/>
              <a:t>AIT limitations and  SunRISE/ Lunar Trailblazer experience</a:t>
            </a:r>
          </a:p>
          <a:p>
            <a:r>
              <a:rPr lang="en-US" sz="2400" dirty="0"/>
              <a:t>Current Status</a:t>
            </a:r>
          </a:p>
          <a:p>
            <a:r>
              <a:rPr lang="en-US" sz="2400" dirty="0"/>
              <a:t>Acknowledgements</a:t>
            </a:r>
          </a:p>
          <a:p>
            <a:endParaRPr lang="en-US" dirty="0"/>
          </a:p>
        </p:txBody>
      </p:sp>
      <p:sp>
        <p:nvSpPr>
          <p:cNvPr id="5" name="Date Placeholder 4"/>
          <p:cNvSpPr>
            <a:spLocks noGrp="1"/>
          </p:cNvSpPr>
          <p:nvPr>
            <p:ph type="dt" sz="half" idx="18"/>
          </p:nvPr>
        </p:nvSpPr>
        <p:spPr/>
        <p:txBody>
          <a:bodyPr/>
          <a:lstStyle/>
          <a:p>
            <a:r>
              <a:rPr lang="en-US" dirty="0"/>
              <a:t>5/1/2023</a:t>
            </a:r>
          </a:p>
        </p:txBody>
      </p:sp>
      <p:sp>
        <p:nvSpPr>
          <p:cNvPr id="7" name="Slide Number Placeholder 6"/>
          <p:cNvSpPr>
            <a:spLocks noGrp="1"/>
          </p:cNvSpPr>
          <p:nvPr>
            <p:ph type="sldNum" sz="quarter" idx="20"/>
          </p:nvPr>
        </p:nvSpPr>
        <p:spPr/>
        <p:txBody>
          <a:bodyPr/>
          <a:lstStyle/>
          <a:p>
            <a:fld id="{F1E51A9F-9D40-144B-9666-6B30B75E8C1B}" type="slidenum">
              <a:rPr lang="en-US" smtClean="0"/>
              <a:pPr/>
              <a:t>2</a:t>
            </a:fld>
            <a:endParaRPr lang="en-US" dirty="0"/>
          </a:p>
        </p:txBody>
      </p:sp>
    </p:spTree>
    <p:extLst>
      <p:ext uri="{BB962C8B-B14F-4D97-AF65-F5344CB8AC3E}">
        <p14:creationId xmlns:p14="http://schemas.microsoft.com/office/powerpoint/2010/main" val="24297903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2BCF798-5451-833C-C52A-670A48DB6845}"/>
              </a:ext>
            </a:extLst>
          </p:cNvPr>
          <p:cNvSpPr>
            <a:spLocks noGrp="1"/>
          </p:cNvSpPr>
          <p:nvPr>
            <p:ph type="ctrTitle"/>
          </p:nvPr>
        </p:nvSpPr>
        <p:spPr/>
        <p:txBody>
          <a:bodyPr/>
          <a:lstStyle/>
          <a:p>
            <a:r>
              <a:rPr lang="en-US" dirty="0"/>
              <a:t>Objective</a:t>
            </a:r>
          </a:p>
        </p:txBody>
      </p:sp>
      <p:sp>
        <p:nvSpPr>
          <p:cNvPr id="4" name="Text Placeholder 3">
            <a:extLst>
              <a:ext uri="{FF2B5EF4-FFF2-40B4-BE49-F238E27FC236}">
                <a16:creationId xmlns:a16="http://schemas.microsoft.com/office/drawing/2014/main" id="{CC5166F0-0CC2-0A0C-23B5-6480C00AABCF}"/>
              </a:ext>
            </a:extLst>
          </p:cNvPr>
          <p:cNvSpPr>
            <a:spLocks noGrp="1"/>
          </p:cNvSpPr>
          <p:nvPr>
            <p:ph type="body" sz="quarter" idx="17"/>
          </p:nvPr>
        </p:nvSpPr>
        <p:spPr>
          <a:xfrm>
            <a:off x="438150" y="1229395"/>
            <a:ext cx="8248650" cy="4879975"/>
          </a:xfrm>
        </p:spPr>
        <p:txBody>
          <a:bodyPr/>
          <a:lstStyle/>
          <a:p>
            <a:r>
              <a:rPr lang="en-US" sz="2000" dirty="0"/>
              <a:t>To create a lightweight  and easily configurable suite of Mission Control System (MCS) tools that provides near earth and deep space Cubesats and Small Satellite missions with necessary capabilities for mission development and operations.  </a:t>
            </a:r>
          </a:p>
          <a:p>
            <a:endParaRPr lang="en-US" sz="2000" dirty="0"/>
          </a:p>
          <a:p>
            <a:r>
              <a:rPr lang="en-US" sz="2000" dirty="0"/>
              <a:t>We call this tool suite MCS-lite (product name is upcoming) </a:t>
            </a:r>
          </a:p>
          <a:p>
            <a:endParaRPr lang="en-US" sz="2000" dirty="0"/>
          </a:p>
          <a:p>
            <a:r>
              <a:rPr lang="en-US" sz="2000" dirty="0"/>
              <a:t>MCS-lite will support 1) the control/commanding, and monitoring of a Cubesat (pre &amp; post launch) and ground station/support equipment including telemetry processing &amp; display and 2) uplink command management &amp; radiation control</a:t>
            </a:r>
          </a:p>
          <a:p>
            <a:pPr marL="0" indent="0">
              <a:buNone/>
            </a:pPr>
            <a:endParaRPr lang="en-US" sz="2000" dirty="0"/>
          </a:p>
          <a:p>
            <a:r>
              <a:rPr lang="en-US" sz="2000" dirty="0"/>
              <a:t>MCS-lite will be used throughout the mission lifecycle, from early Flight Software development through Operational phases</a:t>
            </a:r>
          </a:p>
          <a:p>
            <a:pPr marL="0" indent="0">
              <a:buNone/>
            </a:pPr>
            <a:endParaRPr lang="en-US" sz="1600" dirty="0"/>
          </a:p>
        </p:txBody>
      </p:sp>
      <p:sp>
        <p:nvSpPr>
          <p:cNvPr id="5" name="Date Placeholder 4">
            <a:extLst>
              <a:ext uri="{FF2B5EF4-FFF2-40B4-BE49-F238E27FC236}">
                <a16:creationId xmlns:a16="http://schemas.microsoft.com/office/drawing/2014/main" id="{71A5E960-2B1C-D7CF-97DC-25CA9472A000}"/>
              </a:ext>
            </a:extLst>
          </p:cNvPr>
          <p:cNvSpPr>
            <a:spLocks noGrp="1"/>
          </p:cNvSpPr>
          <p:nvPr>
            <p:ph type="dt" sz="half" idx="18"/>
          </p:nvPr>
        </p:nvSpPr>
        <p:spPr/>
        <p:txBody>
          <a:bodyPr/>
          <a:lstStyle/>
          <a:p>
            <a:r>
              <a:rPr lang="en-US" dirty="0"/>
              <a:t>05/01/2023</a:t>
            </a:r>
          </a:p>
        </p:txBody>
      </p:sp>
      <p:sp>
        <p:nvSpPr>
          <p:cNvPr id="7" name="Slide Number Placeholder 6">
            <a:extLst>
              <a:ext uri="{FF2B5EF4-FFF2-40B4-BE49-F238E27FC236}">
                <a16:creationId xmlns:a16="http://schemas.microsoft.com/office/drawing/2014/main" id="{33FFD1A7-99C0-E54C-2B12-CFD3075F9E1B}"/>
              </a:ext>
            </a:extLst>
          </p:cNvPr>
          <p:cNvSpPr>
            <a:spLocks noGrp="1"/>
          </p:cNvSpPr>
          <p:nvPr>
            <p:ph type="sldNum" sz="quarter" idx="20"/>
          </p:nvPr>
        </p:nvSpPr>
        <p:spPr/>
        <p:txBody>
          <a:bodyPr/>
          <a:lstStyle/>
          <a:p>
            <a:fld id="{F1E51A9F-9D40-144B-9666-6B30B75E8C1B}" type="slidenum">
              <a:rPr lang="en-US" smtClean="0"/>
              <a:pPr/>
              <a:t>3</a:t>
            </a:fld>
            <a:endParaRPr lang="en-US" dirty="0"/>
          </a:p>
        </p:txBody>
      </p:sp>
    </p:spTree>
    <p:extLst>
      <p:ext uri="{BB962C8B-B14F-4D97-AF65-F5344CB8AC3E}">
        <p14:creationId xmlns:p14="http://schemas.microsoft.com/office/powerpoint/2010/main" val="2959497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7C7EB-F648-6352-A610-C34AE4580CC2}"/>
              </a:ext>
            </a:extLst>
          </p:cNvPr>
          <p:cNvSpPr>
            <a:spLocks noGrp="1"/>
          </p:cNvSpPr>
          <p:nvPr>
            <p:ph type="ctrTitle"/>
          </p:nvPr>
        </p:nvSpPr>
        <p:spPr/>
        <p:txBody>
          <a:bodyPr/>
          <a:lstStyle/>
          <a:p>
            <a:r>
              <a:rPr lang="en-US" dirty="0"/>
              <a:t>Current NASA Multi-Mission Capabilities </a:t>
            </a:r>
          </a:p>
        </p:txBody>
      </p:sp>
      <p:sp>
        <p:nvSpPr>
          <p:cNvPr id="3" name="Text Placeholder 2">
            <a:extLst>
              <a:ext uri="{FF2B5EF4-FFF2-40B4-BE49-F238E27FC236}">
                <a16:creationId xmlns:a16="http://schemas.microsoft.com/office/drawing/2014/main" id="{FCB004A0-70EB-81FA-AB4C-696593F15C88}"/>
              </a:ext>
            </a:extLst>
          </p:cNvPr>
          <p:cNvSpPr>
            <a:spLocks noGrp="1"/>
          </p:cNvSpPr>
          <p:nvPr>
            <p:ph type="body" sz="quarter" idx="18"/>
          </p:nvPr>
        </p:nvSpPr>
        <p:spPr>
          <a:xfrm>
            <a:off x="4821788" y="1038361"/>
            <a:ext cx="4008438" cy="4815887"/>
          </a:xfrm>
        </p:spPr>
        <p:txBody>
          <a:bodyPr/>
          <a:lstStyle/>
          <a:p>
            <a:r>
              <a:rPr lang="en-US" sz="2000" dirty="0"/>
              <a:t>AMMOS Mission Data Processing and Control System (AMPCS)</a:t>
            </a:r>
          </a:p>
          <a:p>
            <a:endParaRPr lang="en-US" sz="2000" dirty="0"/>
          </a:p>
          <a:p>
            <a:r>
              <a:rPr lang="en-US" sz="1600" dirty="0"/>
              <a:t>Consists of tools and services that support 1) the control/commanding, and monitoring of a spacecraft (pre &amp; post launch) and ground station/support equipment including telemetry processing &amp; display and 2) uplink command management &amp; radiation control</a:t>
            </a:r>
          </a:p>
          <a:p>
            <a:endParaRPr lang="en-US" sz="1600" dirty="0"/>
          </a:p>
          <a:p>
            <a:r>
              <a:rPr lang="en-US" sz="1600" dirty="0"/>
              <a:t>AMPCS is designed to be used during all phases of a mission lifecycle, from early Flight Software development, through testbed, ATLO, and Operational phases.</a:t>
            </a:r>
          </a:p>
          <a:p>
            <a:endParaRPr lang="en-US" sz="1050" dirty="0"/>
          </a:p>
          <a:p>
            <a:endParaRPr lang="en-US" sz="2000" dirty="0"/>
          </a:p>
        </p:txBody>
      </p:sp>
      <p:sp>
        <p:nvSpPr>
          <p:cNvPr id="4" name="Content Placeholder 3">
            <a:extLst>
              <a:ext uri="{FF2B5EF4-FFF2-40B4-BE49-F238E27FC236}">
                <a16:creationId xmlns:a16="http://schemas.microsoft.com/office/drawing/2014/main" id="{FA61ECCD-3A02-0B73-3001-E6ECE7AD3C9A}"/>
              </a:ext>
            </a:extLst>
          </p:cNvPr>
          <p:cNvSpPr>
            <a:spLocks noGrp="1"/>
          </p:cNvSpPr>
          <p:nvPr>
            <p:ph sz="quarter" idx="20"/>
          </p:nvPr>
        </p:nvSpPr>
        <p:spPr>
          <a:xfrm>
            <a:off x="313774" y="1145126"/>
            <a:ext cx="4023901" cy="4816475"/>
          </a:xfrm>
        </p:spPr>
        <p:txBody>
          <a:bodyPr/>
          <a:lstStyle/>
          <a:p>
            <a:r>
              <a:rPr lang="en-US" sz="2000" dirty="0"/>
              <a:t>Advanced Multi-Mission Operating System (AMMOS)</a:t>
            </a:r>
          </a:p>
          <a:p>
            <a:endParaRPr lang="en-US" dirty="0"/>
          </a:p>
          <a:p>
            <a:r>
              <a:rPr lang="en-US" sz="1600" dirty="0"/>
              <a:t>A set of mission operations and data processing capabilities for robotic missions through an "Ops in a Box" approach.</a:t>
            </a:r>
          </a:p>
          <a:p>
            <a:endParaRPr lang="en-US" sz="1600" dirty="0"/>
          </a:p>
          <a:p>
            <a:r>
              <a:rPr lang="en-US" sz="1600" dirty="0"/>
              <a:t> AMMOS is a low-cost, highly reliable system utilized by more than 90 missions, including planetary exploration, deep space, earth science, heliophysics, and astrophysics, by NASA, ESA, industry, and academia. </a:t>
            </a:r>
          </a:p>
          <a:p>
            <a:endParaRPr lang="en-US" dirty="0"/>
          </a:p>
        </p:txBody>
      </p:sp>
      <p:sp>
        <p:nvSpPr>
          <p:cNvPr id="5" name="Date Placeholder 4">
            <a:extLst>
              <a:ext uri="{FF2B5EF4-FFF2-40B4-BE49-F238E27FC236}">
                <a16:creationId xmlns:a16="http://schemas.microsoft.com/office/drawing/2014/main" id="{13ED0453-E5D6-5076-E535-E0BDA7A955C9}"/>
              </a:ext>
            </a:extLst>
          </p:cNvPr>
          <p:cNvSpPr>
            <a:spLocks noGrp="1"/>
          </p:cNvSpPr>
          <p:nvPr>
            <p:ph type="dt" sz="half" idx="21"/>
          </p:nvPr>
        </p:nvSpPr>
        <p:spPr/>
        <p:txBody>
          <a:bodyPr/>
          <a:lstStyle/>
          <a:p>
            <a:r>
              <a:rPr lang="en-US" dirty="0"/>
              <a:t>05/01/2023</a:t>
            </a:r>
          </a:p>
        </p:txBody>
      </p:sp>
      <p:sp>
        <p:nvSpPr>
          <p:cNvPr id="7" name="Slide Number Placeholder 6">
            <a:extLst>
              <a:ext uri="{FF2B5EF4-FFF2-40B4-BE49-F238E27FC236}">
                <a16:creationId xmlns:a16="http://schemas.microsoft.com/office/drawing/2014/main" id="{EAEBAD50-2905-6CA0-1300-6BA23873C24C}"/>
              </a:ext>
            </a:extLst>
          </p:cNvPr>
          <p:cNvSpPr>
            <a:spLocks noGrp="1"/>
          </p:cNvSpPr>
          <p:nvPr>
            <p:ph type="sldNum" sz="quarter" idx="23"/>
          </p:nvPr>
        </p:nvSpPr>
        <p:spPr/>
        <p:txBody>
          <a:bodyPr/>
          <a:lstStyle/>
          <a:p>
            <a:fld id="{F1E51A9F-9D40-144B-9666-6B30B75E8C1B}" type="slidenum">
              <a:rPr lang="en-US" smtClean="0"/>
              <a:pPr/>
              <a:t>4</a:t>
            </a:fld>
            <a:endParaRPr lang="en-US" dirty="0"/>
          </a:p>
        </p:txBody>
      </p:sp>
      <p:sp>
        <p:nvSpPr>
          <p:cNvPr id="8" name="TextBox 7">
            <a:extLst>
              <a:ext uri="{FF2B5EF4-FFF2-40B4-BE49-F238E27FC236}">
                <a16:creationId xmlns:a16="http://schemas.microsoft.com/office/drawing/2014/main" id="{3A3DECCC-B0A0-3648-A35F-40B3259F4917}"/>
              </a:ext>
            </a:extLst>
          </p:cNvPr>
          <p:cNvSpPr txBox="1"/>
          <p:nvPr/>
        </p:nvSpPr>
        <p:spPr>
          <a:xfrm>
            <a:off x="454026" y="5890792"/>
            <a:ext cx="2517036" cy="369332"/>
          </a:xfrm>
          <a:prstGeom prst="rect">
            <a:avLst/>
          </a:prstGeom>
          <a:noFill/>
        </p:spPr>
        <p:txBody>
          <a:bodyPr wrap="none" rtlCol="0">
            <a:spAutoFit/>
          </a:bodyPr>
          <a:lstStyle/>
          <a:p>
            <a:r>
              <a:rPr lang="en-US" sz="1200" dirty="0"/>
              <a:t>Source: https://ammos.nasa.gov</a:t>
            </a:r>
            <a:r>
              <a:rPr lang="en-US" dirty="0"/>
              <a:t>/ </a:t>
            </a:r>
          </a:p>
        </p:txBody>
      </p:sp>
      <p:sp>
        <p:nvSpPr>
          <p:cNvPr id="10" name="TextBox 9">
            <a:extLst>
              <a:ext uri="{FF2B5EF4-FFF2-40B4-BE49-F238E27FC236}">
                <a16:creationId xmlns:a16="http://schemas.microsoft.com/office/drawing/2014/main" id="{75EADCE9-B7EB-E674-5EA3-D0C24756060F}"/>
              </a:ext>
            </a:extLst>
          </p:cNvPr>
          <p:cNvSpPr txBox="1"/>
          <p:nvPr/>
        </p:nvSpPr>
        <p:spPr>
          <a:xfrm>
            <a:off x="4528083" y="6017823"/>
            <a:ext cx="4572000" cy="430887"/>
          </a:xfrm>
          <a:prstGeom prst="rect">
            <a:avLst/>
          </a:prstGeom>
          <a:noFill/>
        </p:spPr>
        <p:txBody>
          <a:bodyPr wrap="square">
            <a:spAutoFit/>
          </a:bodyPr>
          <a:lstStyle/>
          <a:p>
            <a:r>
              <a:rPr lang="en-US" sz="1050" dirty="0"/>
              <a:t>Source: AMMOS Mission Data Processing and Control System ( AMPCS) Software Requirement Document (SRD)</a:t>
            </a:r>
          </a:p>
        </p:txBody>
      </p:sp>
    </p:spTree>
    <p:extLst>
      <p:ext uri="{BB962C8B-B14F-4D97-AF65-F5344CB8AC3E}">
        <p14:creationId xmlns:p14="http://schemas.microsoft.com/office/powerpoint/2010/main" val="46171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iagram&#10;&#10;Description automatically generated">
            <a:extLst>
              <a:ext uri="{FF2B5EF4-FFF2-40B4-BE49-F238E27FC236}">
                <a16:creationId xmlns:a16="http://schemas.microsoft.com/office/drawing/2014/main" id="{558E0737-D21F-F4F3-27D5-7E5171FC5077}"/>
              </a:ext>
            </a:extLst>
          </p:cNvPr>
          <p:cNvPicPr>
            <a:picLocks noChangeAspect="1"/>
          </p:cNvPicPr>
          <p:nvPr/>
        </p:nvPicPr>
        <p:blipFill>
          <a:blip r:embed="rId2"/>
          <a:stretch>
            <a:fillRect/>
          </a:stretch>
        </p:blipFill>
        <p:spPr>
          <a:xfrm>
            <a:off x="90487" y="504814"/>
            <a:ext cx="8963025" cy="5848372"/>
          </a:xfrm>
          <a:prstGeom prst="rect">
            <a:avLst/>
          </a:prstGeom>
          <a:noFill/>
        </p:spPr>
      </p:pic>
      <p:sp>
        <p:nvSpPr>
          <p:cNvPr id="3" name="Title 2">
            <a:extLst>
              <a:ext uri="{FF2B5EF4-FFF2-40B4-BE49-F238E27FC236}">
                <a16:creationId xmlns:a16="http://schemas.microsoft.com/office/drawing/2014/main" id="{7B43CDC3-4334-E6DF-884E-43D71DBAE0A5}"/>
              </a:ext>
            </a:extLst>
          </p:cNvPr>
          <p:cNvSpPr>
            <a:spLocks noGrp="1"/>
          </p:cNvSpPr>
          <p:nvPr>
            <p:ph type="ctrTitle"/>
          </p:nvPr>
        </p:nvSpPr>
        <p:spPr>
          <a:xfrm>
            <a:off x="455613" y="109792"/>
            <a:ext cx="8232774" cy="436031"/>
          </a:xfrm>
        </p:spPr>
        <p:txBody>
          <a:bodyPr/>
          <a:lstStyle/>
          <a:p>
            <a:r>
              <a:rPr lang="en-US" dirty="0"/>
              <a:t>AMMOS Context Diagram</a:t>
            </a:r>
          </a:p>
        </p:txBody>
      </p:sp>
    </p:spTree>
    <p:extLst>
      <p:ext uri="{BB962C8B-B14F-4D97-AF65-F5344CB8AC3E}">
        <p14:creationId xmlns:p14="http://schemas.microsoft.com/office/powerpoint/2010/main" val="10431779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5D5EF2A8-B95D-A060-57DF-02192FB26C26}"/>
              </a:ext>
            </a:extLst>
          </p:cNvPr>
          <p:cNvSpPr>
            <a:spLocks noGrp="1"/>
          </p:cNvSpPr>
          <p:nvPr>
            <p:ph type="ctrTitle"/>
          </p:nvPr>
        </p:nvSpPr>
        <p:spPr>
          <a:xfrm>
            <a:off x="455613" y="531458"/>
            <a:ext cx="8232774" cy="436031"/>
          </a:xfrm>
        </p:spPr>
        <p:txBody>
          <a:bodyPr/>
          <a:lstStyle/>
          <a:p>
            <a:r>
              <a:rPr lang="en-US" dirty="0"/>
              <a:t>AMPCS Context Diagram</a:t>
            </a:r>
          </a:p>
        </p:txBody>
      </p:sp>
      <p:pic>
        <p:nvPicPr>
          <p:cNvPr id="5" name="Picture 4">
            <a:extLst>
              <a:ext uri="{FF2B5EF4-FFF2-40B4-BE49-F238E27FC236}">
                <a16:creationId xmlns:a16="http://schemas.microsoft.com/office/drawing/2014/main" id="{FFBAEF5A-6C4C-7260-0EE2-2A5AF331CE30}"/>
              </a:ext>
            </a:extLst>
          </p:cNvPr>
          <p:cNvPicPr>
            <a:picLocks noChangeAspect="1"/>
          </p:cNvPicPr>
          <p:nvPr/>
        </p:nvPicPr>
        <p:blipFill>
          <a:blip r:embed="rId2"/>
          <a:stretch>
            <a:fillRect/>
          </a:stretch>
        </p:blipFill>
        <p:spPr>
          <a:xfrm>
            <a:off x="197401" y="1068318"/>
            <a:ext cx="8749198" cy="5030788"/>
          </a:xfrm>
          <a:prstGeom prst="rect">
            <a:avLst/>
          </a:prstGeom>
          <a:noFill/>
        </p:spPr>
      </p:pic>
      <p:sp>
        <p:nvSpPr>
          <p:cNvPr id="14" name="Date Placeholder 4">
            <a:extLst>
              <a:ext uri="{FF2B5EF4-FFF2-40B4-BE49-F238E27FC236}">
                <a16:creationId xmlns:a16="http://schemas.microsoft.com/office/drawing/2014/main" id="{7980D2C4-673B-EFA3-07A6-BB870BA68185}"/>
              </a:ext>
            </a:extLst>
          </p:cNvPr>
          <p:cNvSpPr>
            <a:spLocks noGrp="1"/>
          </p:cNvSpPr>
          <p:nvPr>
            <p:ph type="dt" sz="half" idx="19"/>
          </p:nvPr>
        </p:nvSpPr>
        <p:spPr>
          <a:xfrm>
            <a:off x="457199" y="6448710"/>
            <a:ext cx="1551709" cy="365125"/>
          </a:xfrm>
        </p:spPr>
        <p:txBody>
          <a:bodyPr/>
          <a:lstStyle/>
          <a:p>
            <a:r>
              <a:rPr lang="en-US" dirty="0"/>
              <a:t>05/01/2023</a:t>
            </a:r>
          </a:p>
        </p:txBody>
      </p:sp>
      <p:sp>
        <p:nvSpPr>
          <p:cNvPr id="4" name="Slide Number Placeholder 3">
            <a:extLst>
              <a:ext uri="{FF2B5EF4-FFF2-40B4-BE49-F238E27FC236}">
                <a16:creationId xmlns:a16="http://schemas.microsoft.com/office/drawing/2014/main" id="{BBE7BA6F-5C87-8983-4E73-E7EB7B44437E}"/>
              </a:ext>
            </a:extLst>
          </p:cNvPr>
          <p:cNvSpPr>
            <a:spLocks noGrp="1"/>
          </p:cNvSpPr>
          <p:nvPr>
            <p:ph type="sldNum" sz="quarter" idx="21"/>
          </p:nvPr>
        </p:nvSpPr>
        <p:spPr>
          <a:xfrm>
            <a:off x="7146636" y="6448710"/>
            <a:ext cx="600365" cy="365125"/>
          </a:xfrm>
        </p:spPr>
        <p:txBody>
          <a:bodyPr anchor="ctr">
            <a:normAutofit/>
          </a:bodyPr>
          <a:lstStyle/>
          <a:p>
            <a:pPr>
              <a:spcAft>
                <a:spcPts val="600"/>
              </a:spcAft>
            </a:pPr>
            <a:fld id="{F1E51A9F-9D40-144B-9666-6B30B75E8C1B}" type="slidenum">
              <a:rPr lang="en-US" smtClean="0"/>
              <a:pPr>
                <a:spcAft>
                  <a:spcPts val="600"/>
                </a:spcAft>
              </a:pPr>
              <a:t>6</a:t>
            </a:fld>
            <a:endParaRPr lang="en-US"/>
          </a:p>
        </p:txBody>
      </p:sp>
      <p:sp>
        <p:nvSpPr>
          <p:cNvPr id="6" name="Footer Placeholder 5">
            <a:extLst>
              <a:ext uri="{FF2B5EF4-FFF2-40B4-BE49-F238E27FC236}">
                <a16:creationId xmlns:a16="http://schemas.microsoft.com/office/drawing/2014/main" id="{09C38D04-78A4-AB46-FFEE-DD5D7262E607}"/>
              </a:ext>
            </a:extLst>
          </p:cNvPr>
          <p:cNvSpPr txBox="1">
            <a:spLocks noGrp="1"/>
          </p:cNvSpPr>
          <p:nvPr>
            <p:ph type="ftr" sz="quarter" idx="20"/>
          </p:nvPr>
        </p:nvSpPr>
        <p:spPr>
          <a:xfrm>
            <a:off x="2132013" y="6448425"/>
            <a:ext cx="4879975" cy="365125"/>
          </a:xfrm>
          <a:prstGeom prst="rect">
            <a:avLst/>
          </a:prstGeom>
          <a:noFill/>
        </p:spPr>
        <p:txBody>
          <a:bodyPr wrap="square">
            <a:spAutoFit/>
          </a:bodyPr>
          <a:lstStyle/>
          <a:p>
            <a:r>
              <a:rPr lang="en-US" dirty="0">
                <a:effectLst/>
                <a:latin typeface="Times"/>
              </a:rPr>
              <a:t>Source: AMMOS Mission Data Processing and Control System ( AMPCS) Software</a:t>
            </a:r>
          </a:p>
          <a:p>
            <a:r>
              <a:rPr lang="en-US" dirty="0">
                <a:effectLst/>
                <a:latin typeface="Times"/>
              </a:rPr>
              <a:t>Architecture Description Document (ADD) </a:t>
            </a:r>
          </a:p>
        </p:txBody>
      </p:sp>
    </p:spTree>
    <p:extLst>
      <p:ext uri="{BB962C8B-B14F-4D97-AF65-F5344CB8AC3E}">
        <p14:creationId xmlns:p14="http://schemas.microsoft.com/office/powerpoint/2010/main" val="12477153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D1ACF3B-A8EA-2567-09C7-DD63395F494C}"/>
              </a:ext>
            </a:extLst>
          </p:cNvPr>
          <p:cNvSpPr>
            <a:spLocks noGrp="1"/>
          </p:cNvSpPr>
          <p:nvPr>
            <p:ph type="body" sz="quarter" idx="16"/>
          </p:nvPr>
        </p:nvSpPr>
        <p:spPr/>
        <p:txBody>
          <a:bodyPr/>
          <a:lstStyle/>
          <a:p>
            <a:r>
              <a:rPr lang="en-US" dirty="0"/>
              <a:t>AMMOS Instrument Toolkit (AIT) </a:t>
            </a:r>
          </a:p>
        </p:txBody>
      </p:sp>
      <p:sp>
        <p:nvSpPr>
          <p:cNvPr id="3" name="Title 2">
            <a:extLst>
              <a:ext uri="{FF2B5EF4-FFF2-40B4-BE49-F238E27FC236}">
                <a16:creationId xmlns:a16="http://schemas.microsoft.com/office/drawing/2014/main" id="{443EF3E3-DDB4-C193-0D79-1C43436470F9}"/>
              </a:ext>
            </a:extLst>
          </p:cNvPr>
          <p:cNvSpPr>
            <a:spLocks noGrp="1"/>
          </p:cNvSpPr>
          <p:nvPr>
            <p:ph type="ctrTitle"/>
          </p:nvPr>
        </p:nvSpPr>
        <p:spPr/>
        <p:txBody>
          <a:bodyPr/>
          <a:lstStyle/>
          <a:p>
            <a:r>
              <a:rPr lang="en-US" dirty="0"/>
              <a:t>Current Capabilities </a:t>
            </a:r>
          </a:p>
        </p:txBody>
      </p:sp>
      <p:sp>
        <p:nvSpPr>
          <p:cNvPr id="4" name="Text Placeholder 3">
            <a:extLst>
              <a:ext uri="{FF2B5EF4-FFF2-40B4-BE49-F238E27FC236}">
                <a16:creationId xmlns:a16="http://schemas.microsoft.com/office/drawing/2014/main" id="{C42CA812-79D5-136D-48BB-1453604236C9}"/>
              </a:ext>
            </a:extLst>
          </p:cNvPr>
          <p:cNvSpPr>
            <a:spLocks noGrp="1"/>
          </p:cNvSpPr>
          <p:nvPr>
            <p:ph type="body" sz="quarter" idx="17"/>
          </p:nvPr>
        </p:nvSpPr>
        <p:spPr>
          <a:xfrm>
            <a:off x="438150" y="1497580"/>
            <a:ext cx="8248650" cy="4879975"/>
          </a:xfrm>
        </p:spPr>
        <p:txBody>
          <a:bodyPr/>
          <a:lstStyle/>
          <a:p>
            <a:r>
              <a:rPr lang="en-US" sz="2000" dirty="0"/>
              <a:t>AIT is a Python-based Ground Data System (GDS) and Mission Operation System (MOS) toolkit that provides Instruments with critical capabilities for mission development and operations in a light-weight and easily configured suite of tools.</a:t>
            </a:r>
          </a:p>
          <a:p>
            <a:pPr lvl="1"/>
            <a:r>
              <a:rPr lang="en-US" sz="1600" dirty="0"/>
              <a:t>It was initially developed for Vehicle Cabin Atmosphere Monitor (VCAM) and Electronic Nose (</a:t>
            </a:r>
            <a:r>
              <a:rPr lang="en-US" sz="1600" dirty="0" err="1"/>
              <a:t>ENose</a:t>
            </a:r>
            <a:r>
              <a:rPr lang="en-US" sz="1600" dirty="0"/>
              <a:t>) ISS instruments circa 2008.  </a:t>
            </a:r>
          </a:p>
          <a:p>
            <a:pPr lvl="1"/>
            <a:r>
              <a:rPr lang="en-US" sz="1600" dirty="0"/>
              <a:t>It was originally called Bespoke Links to Instruments for Surface and Space (BLISS)</a:t>
            </a:r>
            <a:endParaRPr lang="en-US" sz="2000" dirty="0"/>
          </a:p>
          <a:p>
            <a:pPr lvl="1"/>
            <a:r>
              <a:rPr lang="en-US" sz="1600" dirty="0"/>
              <a:t>It was then updated and expanded for OCO-3 (2019 launch) and ECOSTRESS (2018 launch).  Baseline for ISS S.A.M instrument (a VCAM follow-on), Cold Atom Lab (CAL), M2020 MOXIE EGSE, MAIA IOS, Lunar </a:t>
            </a:r>
            <a:r>
              <a:rPr lang="en-US" sz="1600" dirty="0" err="1"/>
              <a:t>IceCube</a:t>
            </a:r>
            <a:r>
              <a:rPr lang="en-US" sz="1600" dirty="0"/>
              <a:t>, and </a:t>
            </a:r>
            <a:r>
              <a:rPr lang="en-US" sz="1600" dirty="0" err="1"/>
              <a:t>LunaH</a:t>
            </a:r>
            <a:r>
              <a:rPr lang="en-US" sz="1600" dirty="0"/>
              <a:t> Map</a:t>
            </a:r>
          </a:p>
          <a:p>
            <a:pPr lvl="1"/>
            <a:r>
              <a:rPr lang="en-US" sz="1600" dirty="0"/>
              <a:t>It has been extended to support CCSDS SLE and CFDP specifications for Small Satellites in 2017/18 </a:t>
            </a:r>
          </a:p>
          <a:p>
            <a:pPr lvl="1"/>
            <a:r>
              <a:rPr lang="en-US" sz="1600" dirty="0"/>
              <a:t>Cubesat missions, such as Sunrise, have used AIT as a starting point for developing their MCS</a:t>
            </a:r>
          </a:p>
          <a:p>
            <a:pPr lvl="1"/>
            <a:endParaRPr lang="en-US" sz="1800" dirty="0"/>
          </a:p>
          <a:p>
            <a:endParaRPr lang="en-US" sz="2000" dirty="0"/>
          </a:p>
          <a:p>
            <a:pPr lvl="1"/>
            <a:endParaRPr lang="en-US" sz="1400" dirty="0"/>
          </a:p>
          <a:p>
            <a:pPr marL="0" indent="0">
              <a:buNone/>
            </a:pPr>
            <a:endParaRPr lang="en-US" sz="1800" dirty="0"/>
          </a:p>
        </p:txBody>
      </p:sp>
      <p:sp>
        <p:nvSpPr>
          <p:cNvPr id="5" name="Date Placeholder 4">
            <a:extLst>
              <a:ext uri="{FF2B5EF4-FFF2-40B4-BE49-F238E27FC236}">
                <a16:creationId xmlns:a16="http://schemas.microsoft.com/office/drawing/2014/main" id="{66D9D784-0D52-ABA5-8499-A5F7D610CCE3}"/>
              </a:ext>
            </a:extLst>
          </p:cNvPr>
          <p:cNvSpPr>
            <a:spLocks noGrp="1"/>
          </p:cNvSpPr>
          <p:nvPr>
            <p:ph type="dt" sz="half" idx="18"/>
          </p:nvPr>
        </p:nvSpPr>
        <p:spPr/>
        <p:txBody>
          <a:bodyPr/>
          <a:lstStyle/>
          <a:p>
            <a:r>
              <a:rPr lang="en-US" dirty="0"/>
              <a:t>05/01/2023</a:t>
            </a:r>
          </a:p>
        </p:txBody>
      </p:sp>
      <p:sp>
        <p:nvSpPr>
          <p:cNvPr id="7" name="Slide Number Placeholder 6">
            <a:extLst>
              <a:ext uri="{FF2B5EF4-FFF2-40B4-BE49-F238E27FC236}">
                <a16:creationId xmlns:a16="http://schemas.microsoft.com/office/drawing/2014/main" id="{FA714A1E-F2A9-03D5-0FB9-20E6964F01EB}"/>
              </a:ext>
            </a:extLst>
          </p:cNvPr>
          <p:cNvSpPr>
            <a:spLocks noGrp="1"/>
          </p:cNvSpPr>
          <p:nvPr>
            <p:ph type="sldNum" sz="quarter" idx="20"/>
          </p:nvPr>
        </p:nvSpPr>
        <p:spPr/>
        <p:txBody>
          <a:bodyPr/>
          <a:lstStyle/>
          <a:p>
            <a:fld id="{F1E51A9F-9D40-144B-9666-6B30B75E8C1B}" type="slidenum">
              <a:rPr lang="en-US" smtClean="0"/>
              <a:pPr/>
              <a:t>7</a:t>
            </a:fld>
            <a:endParaRPr lang="en-US" dirty="0"/>
          </a:p>
        </p:txBody>
      </p:sp>
      <p:sp>
        <p:nvSpPr>
          <p:cNvPr id="6" name="Footer Placeholder 4">
            <a:extLst>
              <a:ext uri="{FF2B5EF4-FFF2-40B4-BE49-F238E27FC236}">
                <a16:creationId xmlns:a16="http://schemas.microsoft.com/office/drawing/2014/main" id="{20168B6B-F058-FECF-672B-F32A2A6D85CF}"/>
              </a:ext>
            </a:extLst>
          </p:cNvPr>
          <p:cNvSpPr>
            <a:spLocks noGrp="1"/>
          </p:cNvSpPr>
          <p:nvPr>
            <p:ph type="ftr" sz="quarter" idx="19"/>
          </p:nvPr>
        </p:nvSpPr>
        <p:spPr>
          <a:xfrm>
            <a:off x="2132482" y="6448710"/>
            <a:ext cx="4879036" cy="365125"/>
          </a:xfrm>
        </p:spPr>
        <p:txBody>
          <a:bodyPr/>
          <a:lstStyle/>
          <a:p>
            <a:r>
              <a:rPr lang="en-US" dirty="0"/>
              <a:t>Credit: Michael Joyce </a:t>
            </a:r>
          </a:p>
        </p:txBody>
      </p:sp>
    </p:spTree>
    <p:extLst>
      <p:ext uri="{BB962C8B-B14F-4D97-AF65-F5344CB8AC3E}">
        <p14:creationId xmlns:p14="http://schemas.microsoft.com/office/powerpoint/2010/main" val="1501300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CB758-C232-8FB8-6664-AADFEC6014BF}"/>
              </a:ext>
            </a:extLst>
          </p:cNvPr>
          <p:cNvSpPr>
            <a:spLocks noGrp="1"/>
          </p:cNvSpPr>
          <p:nvPr>
            <p:ph type="ctrTitle"/>
          </p:nvPr>
        </p:nvSpPr>
        <p:spPr/>
        <p:txBody>
          <a:bodyPr/>
          <a:lstStyle/>
          <a:p>
            <a:r>
              <a:rPr lang="en-US" dirty="0"/>
              <a:t>Why MCS-Lite? </a:t>
            </a:r>
          </a:p>
        </p:txBody>
      </p:sp>
      <p:sp>
        <p:nvSpPr>
          <p:cNvPr id="3" name="Text Placeholder 2">
            <a:extLst>
              <a:ext uri="{FF2B5EF4-FFF2-40B4-BE49-F238E27FC236}">
                <a16:creationId xmlns:a16="http://schemas.microsoft.com/office/drawing/2014/main" id="{860B9DE5-7E1A-D25D-CDAC-97907F970C9D}"/>
              </a:ext>
            </a:extLst>
          </p:cNvPr>
          <p:cNvSpPr>
            <a:spLocks noGrp="1"/>
          </p:cNvSpPr>
          <p:nvPr>
            <p:ph type="body" sz="quarter" idx="17"/>
          </p:nvPr>
        </p:nvSpPr>
        <p:spPr>
          <a:xfrm>
            <a:off x="457200" y="890057"/>
            <a:ext cx="8248650" cy="5402794"/>
          </a:xfrm>
        </p:spPr>
        <p:txBody>
          <a:bodyPr/>
          <a:lstStyle/>
          <a:p>
            <a:r>
              <a:rPr lang="en-US" sz="1600" dirty="0"/>
              <a:t>Cubesats need a low-cost, fully functional mission control system, which is adaptable to their needs </a:t>
            </a:r>
          </a:p>
          <a:p>
            <a:r>
              <a:rPr lang="en-US" sz="1600" dirty="0"/>
              <a:t>AMPCS is a large-scale software product, and adaptations to it are expensive</a:t>
            </a:r>
          </a:p>
          <a:p>
            <a:r>
              <a:rPr lang="en-US" sz="1600" dirty="0"/>
              <a:t>AIT has limited functionality </a:t>
            </a:r>
          </a:p>
          <a:p>
            <a:r>
              <a:rPr lang="en-US" sz="1600" dirty="0"/>
              <a:t>The Sun Radio Interferometer Space Experiment, or SunRISE, is an array of six toaster-size CubeSats that will work together to study solar activity. </a:t>
            </a:r>
          </a:p>
          <a:p>
            <a:r>
              <a:rPr lang="en-US" sz="1600" dirty="0"/>
              <a:t>Key GDS functionalities required by SunRISE:</a:t>
            </a:r>
          </a:p>
          <a:p>
            <a:endParaRPr lang="en-US" sz="1600" dirty="0"/>
          </a:p>
          <a:p>
            <a:endParaRPr lang="en-US" sz="1600" dirty="0"/>
          </a:p>
          <a:p>
            <a:endParaRPr lang="en-US" sz="1600" dirty="0"/>
          </a:p>
          <a:p>
            <a:endParaRPr lang="en-US" sz="1600" dirty="0"/>
          </a:p>
          <a:p>
            <a:endParaRPr lang="en-US" sz="1600" dirty="0"/>
          </a:p>
          <a:p>
            <a:pPr marL="0" indent="0">
              <a:buNone/>
            </a:pPr>
            <a:endParaRPr lang="en-US" sz="1400" dirty="0"/>
          </a:p>
          <a:p>
            <a:endParaRPr lang="en-US" sz="1600" dirty="0"/>
          </a:p>
          <a:p>
            <a:r>
              <a:rPr lang="en-US" sz="1600" dirty="0"/>
              <a:t>Lunar Trailblazer is a small, class orbiter that will map the distribution of the different forms of water that exist on the surface of the Moon.</a:t>
            </a:r>
          </a:p>
          <a:p>
            <a:r>
              <a:rPr lang="en-US" sz="1600" dirty="0"/>
              <a:t>Key GDS functionalities required by Lunar Trailblazer: Uplink, Downlink, Time Correlation, Event Verification Records (EVR)</a:t>
            </a:r>
          </a:p>
          <a:p>
            <a:endParaRPr lang="en-US" sz="1600" dirty="0"/>
          </a:p>
          <a:p>
            <a:pPr lvl="1"/>
            <a:endParaRPr lang="en-US" sz="1600" dirty="0"/>
          </a:p>
          <a:p>
            <a:pPr lvl="1"/>
            <a:endParaRPr lang="en-US" sz="1600" dirty="0"/>
          </a:p>
        </p:txBody>
      </p:sp>
      <p:sp>
        <p:nvSpPr>
          <p:cNvPr id="4" name="Date Placeholder 3">
            <a:extLst>
              <a:ext uri="{FF2B5EF4-FFF2-40B4-BE49-F238E27FC236}">
                <a16:creationId xmlns:a16="http://schemas.microsoft.com/office/drawing/2014/main" id="{ADE8B2DB-F5D3-E209-D4E5-AFCF201B95E6}"/>
              </a:ext>
            </a:extLst>
          </p:cNvPr>
          <p:cNvSpPr>
            <a:spLocks noGrp="1"/>
          </p:cNvSpPr>
          <p:nvPr>
            <p:ph type="dt" sz="half" idx="18"/>
          </p:nvPr>
        </p:nvSpPr>
        <p:spPr/>
        <p:txBody>
          <a:bodyPr/>
          <a:lstStyle/>
          <a:p>
            <a:r>
              <a:rPr lang="en-US" dirty="0"/>
              <a:t>05/01/2023</a:t>
            </a:r>
          </a:p>
        </p:txBody>
      </p:sp>
      <p:sp>
        <p:nvSpPr>
          <p:cNvPr id="5" name="Footer Placeholder 4">
            <a:extLst>
              <a:ext uri="{FF2B5EF4-FFF2-40B4-BE49-F238E27FC236}">
                <a16:creationId xmlns:a16="http://schemas.microsoft.com/office/drawing/2014/main" id="{54DD5897-E1E8-557F-33DF-2EAEDE1B5E07}"/>
              </a:ext>
            </a:extLst>
          </p:cNvPr>
          <p:cNvSpPr>
            <a:spLocks noGrp="1"/>
          </p:cNvSpPr>
          <p:nvPr>
            <p:ph type="ftr" sz="quarter" idx="19"/>
          </p:nvPr>
        </p:nvSpPr>
        <p:spPr/>
        <p:txBody>
          <a:bodyPr/>
          <a:lstStyle/>
          <a:p>
            <a:r>
              <a:rPr lang="en-US" dirty="0"/>
              <a:t>Credit: Adrian Vasquez – Sunrise Functions</a:t>
            </a:r>
          </a:p>
        </p:txBody>
      </p:sp>
      <p:sp>
        <p:nvSpPr>
          <p:cNvPr id="6" name="Slide Number Placeholder 5">
            <a:extLst>
              <a:ext uri="{FF2B5EF4-FFF2-40B4-BE49-F238E27FC236}">
                <a16:creationId xmlns:a16="http://schemas.microsoft.com/office/drawing/2014/main" id="{9968EF76-38E3-3E73-C7EB-83CD9A41D26C}"/>
              </a:ext>
            </a:extLst>
          </p:cNvPr>
          <p:cNvSpPr>
            <a:spLocks noGrp="1"/>
          </p:cNvSpPr>
          <p:nvPr>
            <p:ph type="sldNum" sz="quarter" idx="20"/>
          </p:nvPr>
        </p:nvSpPr>
        <p:spPr/>
        <p:txBody>
          <a:bodyPr/>
          <a:lstStyle/>
          <a:p>
            <a:fld id="{F1E51A9F-9D40-144B-9666-6B30B75E8C1B}" type="slidenum">
              <a:rPr lang="en-US" smtClean="0"/>
              <a:pPr/>
              <a:t>8</a:t>
            </a:fld>
            <a:endParaRPr lang="en-US" dirty="0"/>
          </a:p>
        </p:txBody>
      </p:sp>
      <p:pic>
        <p:nvPicPr>
          <p:cNvPr id="7" name="Picture 6">
            <a:extLst>
              <a:ext uri="{FF2B5EF4-FFF2-40B4-BE49-F238E27FC236}">
                <a16:creationId xmlns:a16="http://schemas.microsoft.com/office/drawing/2014/main" id="{243B622E-660B-A21C-A8BB-09E031233C4B}"/>
              </a:ext>
            </a:extLst>
          </p:cNvPr>
          <p:cNvPicPr>
            <a:picLocks noChangeAspect="1"/>
          </p:cNvPicPr>
          <p:nvPr/>
        </p:nvPicPr>
        <p:blipFill>
          <a:blip r:embed="rId2"/>
          <a:stretch>
            <a:fillRect/>
          </a:stretch>
        </p:blipFill>
        <p:spPr>
          <a:xfrm>
            <a:off x="2508602" y="2914745"/>
            <a:ext cx="4123621" cy="1691868"/>
          </a:xfrm>
          <a:prstGeom prst="rect">
            <a:avLst/>
          </a:prstGeom>
        </p:spPr>
      </p:pic>
    </p:spTree>
    <p:extLst>
      <p:ext uri="{BB962C8B-B14F-4D97-AF65-F5344CB8AC3E}">
        <p14:creationId xmlns:p14="http://schemas.microsoft.com/office/powerpoint/2010/main" val="32885421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4F558-B581-BBD8-1337-CDF29C2AB4BF}"/>
              </a:ext>
            </a:extLst>
          </p:cNvPr>
          <p:cNvSpPr>
            <a:spLocks noGrp="1"/>
          </p:cNvSpPr>
          <p:nvPr>
            <p:ph type="ctrTitle"/>
          </p:nvPr>
        </p:nvSpPr>
        <p:spPr/>
        <p:txBody>
          <a:bodyPr/>
          <a:lstStyle/>
          <a:p>
            <a:r>
              <a:rPr lang="en-US" dirty="0"/>
              <a:t>AIT Limitations &amp; SunRISE Experience</a:t>
            </a:r>
          </a:p>
        </p:txBody>
      </p:sp>
      <p:sp>
        <p:nvSpPr>
          <p:cNvPr id="3" name="Text Placeholder 2">
            <a:extLst>
              <a:ext uri="{FF2B5EF4-FFF2-40B4-BE49-F238E27FC236}">
                <a16:creationId xmlns:a16="http://schemas.microsoft.com/office/drawing/2014/main" id="{601B5AA1-E47D-AF96-E862-12D31B1CF044}"/>
              </a:ext>
            </a:extLst>
          </p:cNvPr>
          <p:cNvSpPr>
            <a:spLocks noGrp="1"/>
          </p:cNvSpPr>
          <p:nvPr>
            <p:ph type="body" sz="quarter" idx="17"/>
          </p:nvPr>
        </p:nvSpPr>
        <p:spPr>
          <a:xfrm>
            <a:off x="454025" y="1487418"/>
            <a:ext cx="8232775" cy="4916557"/>
          </a:xfrm>
        </p:spPr>
        <p:txBody>
          <a:bodyPr/>
          <a:lstStyle/>
          <a:p>
            <a:pPr marL="0" indent="0">
              <a:buNone/>
            </a:pPr>
            <a:endParaRPr lang="en-US" sz="1400" dirty="0"/>
          </a:p>
          <a:p>
            <a:r>
              <a:rPr lang="en-US" sz="2000" dirty="0"/>
              <a:t>1) Fixed frame and packet size - guaranteed only single packet inside each frame. </a:t>
            </a:r>
          </a:p>
          <a:p>
            <a:pPr lvl="1"/>
            <a:r>
              <a:rPr lang="en-US" sz="1800" dirty="0"/>
              <a:t>AIT does not provide the user the ability to create customized packet handlers.  SunRISE encountered situations where a packet could be split between multiple frames.    </a:t>
            </a:r>
            <a:r>
              <a:rPr lang="en-US" sz="1800" b="1" dirty="0"/>
              <a:t>Full customization over downlink and uplink chains is a requirement for most Cubesats, which AIT does not provide.  </a:t>
            </a:r>
          </a:p>
          <a:p>
            <a:endParaRPr lang="en-US" sz="2400" dirty="0"/>
          </a:p>
          <a:p>
            <a:r>
              <a:rPr lang="en-US" sz="2000" dirty="0"/>
              <a:t>2) Rudimentary GUI</a:t>
            </a:r>
          </a:p>
          <a:p>
            <a:pPr lvl="1"/>
            <a:r>
              <a:rPr lang="en-US" sz="1800" dirty="0"/>
              <a:t>AIT requires users to copy and paste commands in the UI.  This was too risky for Sunrise - they integrated with OpenMCT (data visualizer)  and did some custom tooling to enhance the GUI for the purpose of error-free uplink</a:t>
            </a:r>
          </a:p>
          <a:p>
            <a:pPr lvl="1"/>
            <a:endParaRPr lang="en-US" sz="2000" dirty="0"/>
          </a:p>
          <a:p>
            <a:endParaRPr lang="en-US" dirty="0"/>
          </a:p>
        </p:txBody>
      </p:sp>
      <p:sp>
        <p:nvSpPr>
          <p:cNvPr id="4" name="Date Placeholder 3">
            <a:extLst>
              <a:ext uri="{FF2B5EF4-FFF2-40B4-BE49-F238E27FC236}">
                <a16:creationId xmlns:a16="http://schemas.microsoft.com/office/drawing/2014/main" id="{72FAF1BC-2BF7-98D7-E3D1-7D693228819D}"/>
              </a:ext>
            </a:extLst>
          </p:cNvPr>
          <p:cNvSpPr>
            <a:spLocks noGrp="1"/>
          </p:cNvSpPr>
          <p:nvPr>
            <p:ph type="dt" sz="half" idx="18"/>
          </p:nvPr>
        </p:nvSpPr>
        <p:spPr/>
        <p:txBody>
          <a:bodyPr/>
          <a:lstStyle/>
          <a:p>
            <a:r>
              <a:rPr lang="en-US" dirty="0"/>
              <a:t>05/01/2023</a:t>
            </a:r>
          </a:p>
        </p:txBody>
      </p:sp>
      <p:sp>
        <p:nvSpPr>
          <p:cNvPr id="6" name="Slide Number Placeholder 5">
            <a:extLst>
              <a:ext uri="{FF2B5EF4-FFF2-40B4-BE49-F238E27FC236}">
                <a16:creationId xmlns:a16="http://schemas.microsoft.com/office/drawing/2014/main" id="{A87A2BCB-C70E-301F-A92F-E2C4BA73E2AC}"/>
              </a:ext>
            </a:extLst>
          </p:cNvPr>
          <p:cNvSpPr>
            <a:spLocks noGrp="1"/>
          </p:cNvSpPr>
          <p:nvPr>
            <p:ph type="sldNum" sz="quarter" idx="20"/>
          </p:nvPr>
        </p:nvSpPr>
        <p:spPr/>
        <p:txBody>
          <a:bodyPr/>
          <a:lstStyle/>
          <a:p>
            <a:fld id="{F1E51A9F-9D40-144B-9666-6B30B75E8C1B}" type="slidenum">
              <a:rPr lang="en-US" smtClean="0"/>
              <a:pPr/>
              <a:t>9</a:t>
            </a:fld>
            <a:endParaRPr lang="en-US" dirty="0"/>
          </a:p>
        </p:txBody>
      </p:sp>
      <p:sp>
        <p:nvSpPr>
          <p:cNvPr id="7" name="Footer Placeholder 4">
            <a:extLst>
              <a:ext uri="{FF2B5EF4-FFF2-40B4-BE49-F238E27FC236}">
                <a16:creationId xmlns:a16="http://schemas.microsoft.com/office/drawing/2014/main" id="{96AE69C2-0A58-C60D-474D-7EB35843990F}"/>
              </a:ext>
            </a:extLst>
          </p:cNvPr>
          <p:cNvSpPr>
            <a:spLocks noGrp="1"/>
          </p:cNvSpPr>
          <p:nvPr>
            <p:ph type="ftr" sz="quarter" idx="19"/>
          </p:nvPr>
        </p:nvSpPr>
        <p:spPr>
          <a:xfrm>
            <a:off x="2132482" y="6448710"/>
            <a:ext cx="4879036" cy="365125"/>
          </a:xfrm>
        </p:spPr>
        <p:txBody>
          <a:bodyPr/>
          <a:lstStyle/>
          <a:p>
            <a:r>
              <a:rPr lang="en-US" dirty="0"/>
              <a:t>Credit: Carson  Schubert – Sunrise Ground Data System Engineer</a:t>
            </a:r>
          </a:p>
        </p:txBody>
      </p:sp>
    </p:spTree>
    <p:extLst>
      <p:ext uri="{BB962C8B-B14F-4D97-AF65-F5344CB8AC3E}">
        <p14:creationId xmlns:p14="http://schemas.microsoft.com/office/powerpoint/2010/main" val="2346791492"/>
      </p:ext>
    </p:extLst>
  </p:cSld>
  <p:clrMapOvr>
    <a:masterClrMapping/>
  </p:clrMapOvr>
</p:sld>
</file>

<file path=ppt/theme/theme1.xml><?xml version="1.0" encoding="utf-8"?>
<a:theme xmlns:a="http://schemas.openxmlformats.org/drawingml/2006/main" name="Title Slides">
  <a:themeElements>
    <a:clrScheme name="JPL Colors - Feb2015">
      <a:dk1>
        <a:srgbClr val="000000"/>
      </a:dk1>
      <a:lt1>
        <a:srgbClr val="FFFFFF"/>
      </a:lt1>
      <a:dk2>
        <a:srgbClr val="D0D3D4"/>
      </a:dk2>
      <a:lt2>
        <a:srgbClr val="75787B"/>
      </a:lt2>
      <a:accent1>
        <a:srgbClr val="32373B"/>
      </a:accent1>
      <a:accent2>
        <a:srgbClr val="EE2737"/>
      </a:accent2>
      <a:accent3>
        <a:srgbClr val="BA0C2F"/>
      </a:accent3>
      <a:accent4>
        <a:srgbClr val="410706"/>
      </a:accent4>
      <a:accent5>
        <a:srgbClr val="6083AA"/>
      </a:accent5>
      <a:accent6>
        <a:srgbClr val="FFFFFF"/>
      </a:accent6>
      <a:hlink>
        <a:srgbClr val="BA0C2F"/>
      </a:hlink>
      <a:folHlink>
        <a:srgbClr val="BA0C2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cap="flat" cmpd="sng" algn="ctr">
          <a:solidFill>
            <a:schemeClr val="bg1">
              <a:lumMod val="75000"/>
            </a:schemeClr>
          </a:solidFill>
          <a:prstDash val="solid"/>
          <a:round/>
          <a:headEnd type="none" w="med" len="med"/>
          <a:tailEnd type="none" w="med" len="med"/>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ASA-JPL_Template_White_4-3_vA4b.pptx" id="{7B8D12C4-D37B-435B-AE4D-3453E655E235}" vid="{AB969DA2-281F-4C3B-91F9-8367C2AEC668}"/>
    </a:ext>
  </a:extLst>
</a:theme>
</file>

<file path=ppt/theme/theme2.xml><?xml version="1.0" encoding="utf-8"?>
<a:theme xmlns:a="http://schemas.openxmlformats.org/drawingml/2006/main" name="Closing Slide">
  <a:themeElements>
    <a:clrScheme name="JPL Colors - Feb2015">
      <a:dk1>
        <a:srgbClr val="000000"/>
      </a:dk1>
      <a:lt1>
        <a:srgbClr val="FFFFFF"/>
      </a:lt1>
      <a:dk2>
        <a:srgbClr val="D0D3D4"/>
      </a:dk2>
      <a:lt2>
        <a:srgbClr val="75787B"/>
      </a:lt2>
      <a:accent1>
        <a:srgbClr val="32373B"/>
      </a:accent1>
      <a:accent2>
        <a:srgbClr val="EE2737"/>
      </a:accent2>
      <a:accent3>
        <a:srgbClr val="BA0C2F"/>
      </a:accent3>
      <a:accent4>
        <a:srgbClr val="410706"/>
      </a:accent4>
      <a:accent5>
        <a:srgbClr val="6083AA"/>
      </a:accent5>
      <a:accent6>
        <a:srgbClr val="FFFFFF"/>
      </a:accent6>
      <a:hlink>
        <a:srgbClr val="BA0C2F"/>
      </a:hlink>
      <a:folHlink>
        <a:srgbClr val="BA0C2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cap="flat" cmpd="sng" algn="ctr">
          <a:solidFill>
            <a:schemeClr val="bg1">
              <a:lumMod val="75000"/>
            </a:schemeClr>
          </a:solidFill>
          <a:prstDash val="solid"/>
          <a:round/>
          <a:headEnd type="none" w="med" len="med"/>
          <a:tailEnd type="none" w="med" len="med"/>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ASA-JPL_Template_White_4-3_vA4b.pptx" id="{7B8D12C4-D37B-435B-AE4D-3453E655E235}" vid="{3C78406A-DA20-43DF-906A-FB3CC84F560D}"/>
    </a:ext>
  </a:extLst>
</a:theme>
</file>

<file path=ppt/theme/theme3.xml><?xml version="1.0" encoding="utf-8"?>
<a:theme xmlns:a="http://schemas.openxmlformats.org/drawingml/2006/main" name="Content Slides">
  <a:themeElements>
    <a:clrScheme name="JPL Colors - Feb2015">
      <a:dk1>
        <a:srgbClr val="000000"/>
      </a:dk1>
      <a:lt1>
        <a:srgbClr val="FFFFFF"/>
      </a:lt1>
      <a:dk2>
        <a:srgbClr val="D0D3D4"/>
      </a:dk2>
      <a:lt2>
        <a:srgbClr val="75787B"/>
      </a:lt2>
      <a:accent1>
        <a:srgbClr val="32373B"/>
      </a:accent1>
      <a:accent2>
        <a:srgbClr val="EE2737"/>
      </a:accent2>
      <a:accent3>
        <a:srgbClr val="BA0C2F"/>
      </a:accent3>
      <a:accent4>
        <a:srgbClr val="410706"/>
      </a:accent4>
      <a:accent5>
        <a:srgbClr val="6083AA"/>
      </a:accent5>
      <a:accent6>
        <a:srgbClr val="FFFFFF"/>
      </a:accent6>
      <a:hlink>
        <a:srgbClr val="BA0C2F"/>
      </a:hlink>
      <a:folHlink>
        <a:srgbClr val="BA0C2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cap="flat" cmpd="sng" algn="ctr">
          <a:solidFill>
            <a:schemeClr val="bg1">
              <a:lumMod val="75000"/>
            </a:schemeClr>
          </a:solidFill>
          <a:prstDash val="solid"/>
          <a:round/>
          <a:headEnd type="none" w="med" len="med"/>
          <a:tailEnd type="none" w="med" len="med"/>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ASA-JPL_Template_White_4-3_vA4b.pptx" id="{7B8D12C4-D37B-435B-AE4D-3453E655E235}" vid="{455B392E-6690-4AB2-809C-3338799A27E1}"/>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Title Slides</Template>
  <TotalTime>4461</TotalTime>
  <Words>1223</Words>
  <Application>Microsoft Macintosh PowerPoint</Application>
  <PresentationFormat>On-screen Show (4:3)</PresentationFormat>
  <Paragraphs>148</Paragraphs>
  <Slides>15</Slides>
  <Notes>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15</vt:i4>
      </vt:variant>
    </vt:vector>
  </HeadingPairs>
  <TitlesOfParts>
    <vt:vector size="21" baseType="lpstr">
      <vt:lpstr>Arial</vt:lpstr>
      <vt:lpstr>Calibri Light</vt:lpstr>
      <vt:lpstr>Times</vt:lpstr>
      <vt:lpstr>Title Slides</vt:lpstr>
      <vt:lpstr>Closing Slide</vt:lpstr>
      <vt:lpstr>Content Slides</vt:lpstr>
      <vt:lpstr>PowerPoint Presentation</vt:lpstr>
      <vt:lpstr>Outline</vt:lpstr>
      <vt:lpstr>Objective</vt:lpstr>
      <vt:lpstr>Current NASA Multi-Mission Capabilities </vt:lpstr>
      <vt:lpstr>AMMOS Context Diagram</vt:lpstr>
      <vt:lpstr>AMPCS Context Diagram</vt:lpstr>
      <vt:lpstr>Current Capabilities </vt:lpstr>
      <vt:lpstr>Why MCS-Lite? </vt:lpstr>
      <vt:lpstr>AIT Limitations &amp; SunRISE Experience</vt:lpstr>
      <vt:lpstr>AIT Limitations &amp; SunRISE Experience</vt:lpstr>
      <vt:lpstr>AIT Limitations &amp; Lunar Trailblazer Experience</vt:lpstr>
      <vt:lpstr>AIT Limitations &amp; Lunar Trailblazer Experience</vt:lpstr>
      <vt:lpstr>Current Status</vt:lpstr>
      <vt:lpstr>Acknowledgements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Meshkat, Leila (US 393A)</dc:creator>
  <cp:lastModifiedBy>Meshkat, Leila (US 393A)</cp:lastModifiedBy>
  <cp:revision>3</cp:revision>
  <cp:lastPrinted>2014-07-14T23:49:38Z</cp:lastPrinted>
  <dcterms:created xsi:type="dcterms:W3CDTF">2023-04-19T17:08:14Z</dcterms:created>
  <dcterms:modified xsi:type="dcterms:W3CDTF">2023-04-26T21:55:58Z</dcterms:modified>
</cp:coreProperties>
</file>