
<file path=[Content_Types].xml><?xml version="1.0" encoding="utf-8"?>
<Types xmlns="http://schemas.openxmlformats.org/package/2006/content-types">
  <Default Extension="fntdata" ContentType="application/x-fontdata"/>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autoCompressPictures="0">
  <p:sldMasterIdLst>
    <p:sldMasterId id="2147483648" r:id="rId1"/>
  </p:sldMasterIdLst>
  <p:notesMasterIdLst>
    <p:notesMasterId r:id="rId22"/>
  </p:notesMasterIdLst>
  <p:handoutMasterIdLst>
    <p:handoutMasterId r:id="rId23"/>
  </p:handoutMasterIdLst>
  <p:sldIdLst>
    <p:sldId id="756" r:id="rId2"/>
    <p:sldId id="628" r:id="rId3"/>
    <p:sldId id="613" r:id="rId4"/>
    <p:sldId id="600" r:id="rId5"/>
    <p:sldId id="259" r:id="rId6"/>
    <p:sldId id="631" r:id="rId7"/>
    <p:sldId id="724" r:id="rId8"/>
    <p:sldId id="612" r:id="rId9"/>
    <p:sldId id="1703" r:id="rId10"/>
    <p:sldId id="673" r:id="rId11"/>
    <p:sldId id="1690" r:id="rId12"/>
    <p:sldId id="721" r:id="rId13"/>
    <p:sldId id="727" r:id="rId14"/>
    <p:sldId id="720" r:id="rId15"/>
    <p:sldId id="726" r:id="rId16"/>
    <p:sldId id="1711" r:id="rId17"/>
    <p:sldId id="745" r:id="rId18"/>
    <p:sldId id="632" r:id="rId19"/>
    <p:sldId id="1691" r:id="rId20"/>
    <p:sldId id="671" r:id="rId21"/>
  </p:sldIdLst>
  <p:sldSz cx="12192000" cy="6858000"/>
  <p:notesSz cx="7010400" cy="9296400"/>
  <p:embeddedFontLst>
    <p:embeddedFont>
      <p:font typeface="Calibri" panose="020F0502020204030204" pitchFamily="34" charset="0"/>
      <p:regular r:id="rId24"/>
      <p:bold r:id="rId25"/>
      <p:italic r:id="rId26"/>
      <p:boldItalic r:id="rId27"/>
    </p:embeddedFont>
    <p:embeddedFont>
      <p:font typeface="Cambria Math" panose="02040503050406030204" pitchFamily="18" charset="0"/>
      <p:regular r:id="rId28"/>
    </p:embeddedFont>
    <p:embeddedFont>
      <p:font typeface="Verdana" panose="020B0604030504040204" pitchFamily="34" charset="0"/>
      <p:regular r:id="rId29"/>
      <p:bold r:id="rId30"/>
      <p:italic r:id="rId31"/>
      <p:boldItalic r:id="rId32"/>
    </p:embeddedFont>
  </p:embeddedFontLst>
  <p:defaultTextStyle>
    <a:defPPr>
      <a:defRPr lang="en-US"/>
    </a:defPPr>
    <a:lvl1pPr algn="l" defTabSz="457200" rtl="0" eaLnBrk="0" fontAlgn="base" hangingPunct="0">
      <a:spcBef>
        <a:spcPct val="0"/>
      </a:spcBef>
      <a:spcAft>
        <a:spcPct val="0"/>
      </a:spcAft>
      <a:defRPr sz="2400" kern="1200">
        <a:solidFill>
          <a:schemeClr val="tx1"/>
        </a:solidFill>
        <a:latin typeface="Arial" charset="0"/>
        <a:ea typeface="MS PGothic" pitchFamily="34" charset="-128"/>
        <a:cs typeface="+mn-cs"/>
      </a:defRPr>
    </a:lvl1pPr>
    <a:lvl2pPr marL="457200" algn="l" defTabSz="457200" rtl="0" eaLnBrk="0" fontAlgn="base" hangingPunct="0">
      <a:spcBef>
        <a:spcPct val="0"/>
      </a:spcBef>
      <a:spcAft>
        <a:spcPct val="0"/>
      </a:spcAft>
      <a:defRPr sz="2400" kern="1200">
        <a:solidFill>
          <a:schemeClr val="tx1"/>
        </a:solidFill>
        <a:latin typeface="Arial" charset="0"/>
        <a:ea typeface="MS PGothic" pitchFamily="34" charset="-128"/>
        <a:cs typeface="+mn-cs"/>
      </a:defRPr>
    </a:lvl2pPr>
    <a:lvl3pPr marL="914400" algn="l" defTabSz="457200" rtl="0" eaLnBrk="0" fontAlgn="base" hangingPunct="0">
      <a:spcBef>
        <a:spcPct val="0"/>
      </a:spcBef>
      <a:spcAft>
        <a:spcPct val="0"/>
      </a:spcAft>
      <a:defRPr sz="2400" kern="1200">
        <a:solidFill>
          <a:schemeClr val="tx1"/>
        </a:solidFill>
        <a:latin typeface="Arial" charset="0"/>
        <a:ea typeface="MS PGothic" pitchFamily="34" charset="-128"/>
        <a:cs typeface="+mn-cs"/>
      </a:defRPr>
    </a:lvl3pPr>
    <a:lvl4pPr marL="1371600" algn="l" defTabSz="457200" rtl="0" eaLnBrk="0" fontAlgn="base" hangingPunct="0">
      <a:spcBef>
        <a:spcPct val="0"/>
      </a:spcBef>
      <a:spcAft>
        <a:spcPct val="0"/>
      </a:spcAft>
      <a:defRPr sz="2400" kern="1200">
        <a:solidFill>
          <a:schemeClr val="tx1"/>
        </a:solidFill>
        <a:latin typeface="Arial" charset="0"/>
        <a:ea typeface="MS PGothic" pitchFamily="34" charset="-128"/>
        <a:cs typeface="+mn-cs"/>
      </a:defRPr>
    </a:lvl4pPr>
    <a:lvl5pPr marL="1828800" algn="l" defTabSz="457200" rtl="0" eaLnBrk="0" fontAlgn="base" hangingPunct="0">
      <a:spcBef>
        <a:spcPct val="0"/>
      </a:spcBef>
      <a:spcAft>
        <a:spcPct val="0"/>
      </a:spcAft>
      <a:defRPr sz="2400" kern="1200">
        <a:solidFill>
          <a:schemeClr val="tx1"/>
        </a:solidFill>
        <a:latin typeface="Arial" charset="0"/>
        <a:ea typeface="MS PGothic" pitchFamily="34" charset="-128"/>
        <a:cs typeface="+mn-cs"/>
      </a:defRPr>
    </a:lvl5pPr>
    <a:lvl6pPr marL="2286000" algn="l" defTabSz="914400" rtl="0" eaLnBrk="1" latinLnBrk="0" hangingPunct="1">
      <a:defRPr sz="2400" kern="1200">
        <a:solidFill>
          <a:schemeClr val="tx1"/>
        </a:solidFill>
        <a:latin typeface="Arial" charset="0"/>
        <a:ea typeface="MS PGothic" pitchFamily="34" charset="-128"/>
        <a:cs typeface="+mn-cs"/>
      </a:defRPr>
    </a:lvl6pPr>
    <a:lvl7pPr marL="2743200" algn="l" defTabSz="914400" rtl="0" eaLnBrk="1" latinLnBrk="0" hangingPunct="1">
      <a:defRPr sz="2400" kern="1200">
        <a:solidFill>
          <a:schemeClr val="tx1"/>
        </a:solidFill>
        <a:latin typeface="Arial" charset="0"/>
        <a:ea typeface="MS PGothic" pitchFamily="34" charset="-128"/>
        <a:cs typeface="+mn-cs"/>
      </a:defRPr>
    </a:lvl7pPr>
    <a:lvl8pPr marL="3200400" algn="l" defTabSz="914400" rtl="0" eaLnBrk="1" latinLnBrk="0" hangingPunct="1">
      <a:defRPr sz="2400" kern="1200">
        <a:solidFill>
          <a:schemeClr val="tx1"/>
        </a:solidFill>
        <a:latin typeface="Arial" charset="0"/>
        <a:ea typeface="MS PGothic" pitchFamily="34" charset="-128"/>
        <a:cs typeface="+mn-cs"/>
      </a:defRPr>
    </a:lvl8pPr>
    <a:lvl9pPr marL="3657600" algn="l" defTabSz="914400" rtl="0" eaLnBrk="1" latinLnBrk="0" hangingPunct="1">
      <a:defRPr sz="2400" kern="1200">
        <a:solidFill>
          <a:schemeClr val="tx1"/>
        </a:solidFill>
        <a:latin typeface="Arial" charset="0"/>
        <a:ea typeface="MS PGothic" pitchFamily="34"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nucci, Andrew (333K-Affiliate)" initials="DA(" lastIdx="1" clrIdx="0">
    <p:extLst>
      <p:ext uri="{19B8F6BF-5375-455C-9EA6-DF929625EA0E}">
        <p15:presenceInfo xmlns:p15="http://schemas.microsoft.com/office/powerpoint/2012/main" userId="S-1-5-21-1608413684-1126320247-1535859923-15311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CEAFB"/>
    <a:srgbClr val="B7EDFB"/>
    <a:srgbClr val="1169AB"/>
    <a:srgbClr val="FFC000"/>
    <a:srgbClr val="DCE6F2"/>
    <a:srgbClr val="FF5050"/>
    <a:srgbClr val="005FAE"/>
    <a:srgbClr val="1D668F"/>
    <a:srgbClr val="E6E7E9"/>
    <a:srgbClr val="ED7D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DE04727-380B-457E-B343-E9EC3775B03A}" v="2" dt="2023-04-27T05:01:18.166"/>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1" d="100"/>
          <a:sy n="61" d="100"/>
        </p:scale>
        <p:origin x="1027" y="39"/>
      </p:cViewPr>
      <p:guideLst>
        <p:guide orient="horz" pos="2160"/>
        <p:guide pos="3840"/>
      </p:guideLst>
    </p:cSldViewPr>
  </p:slideViewPr>
  <p:notesTextViewPr>
    <p:cViewPr>
      <p:scale>
        <a:sx n="1" d="1"/>
        <a:sy n="1" d="1"/>
      </p:scale>
      <p:origin x="0" y="0"/>
    </p:cViewPr>
  </p:notesTextViewPr>
  <p:sorterViewPr>
    <p:cViewPr>
      <p:scale>
        <a:sx n="100" d="100"/>
        <a:sy n="100" d="100"/>
      </p:scale>
      <p:origin x="0" y="-5420"/>
    </p:cViewPr>
  </p:sorterViewPr>
  <p:notesViewPr>
    <p:cSldViewPr snapToGrid="0">
      <p:cViewPr>
        <p:scale>
          <a:sx n="1" d="2"/>
          <a:sy n="1" d="2"/>
        </p:scale>
        <p:origin x="0" y="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9" Type="http://schemas.microsoft.com/office/2015/10/relationships/revisionInfo" Target="revisionInfo.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commentAuthors" Target="commentAuthors.xml"/><Relationship Id="rId38"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font" Target="fonts/font5.fntdata"/><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se Velazco" userId="f000ff90-932b-4e8f-9438-22110b7f4a5a" providerId="ADAL" clId="{FDE04727-380B-457E-B343-E9EC3775B03A}"/>
    <pc:docChg chg="custSel addSld delSld modSld sldOrd">
      <pc:chgData name="Jose Velazco" userId="f000ff90-932b-4e8f-9438-22110b7f4a5a" providerId="ADAL" clId="{FDE04727-380B-457E-B343-E9EC3775B03A}" dt="2023-04-27T05:04:01.461" v="22" actId="478"/>
      <pc:docMkLst>
        <pc:docMk/>
      </pc:docMkLst>
      <pc:sldChg chg="del">
        <pc:chgData name="Jose Velazco" userId="f000ff90-932b-4e8f-9438-22110b7f4a5a" providerId="ADAL" clId="{FDE04727-380B-457E-B343-E9EC3775B03A}" dt="2023-04-27T05:02:24.232" v="15" actId="47"/>
        <pc:sldMkLst>
          <pc:docMk/>
          <pc:sldMk cId="442825876" sldId="622"/>
        </pc:sldMkLst>
      </pc:sldChg>
      <pc:sldChg chg="del">
        <pc:chgData name="Jose Velazco" userId="f000ff90-932b-4e8f-9438-22110b7f4a5a" providerId="ADAL" clId="{FDE04727-380B-457E-B343-E9EC3775B03A}" dt="2023-04-27T05:02:26.648" v="16" actId="47"/>
        <pc:sldMkLst>
          <pc:docMk/>
          <pc:sldMk cId="770509290" sldId="623"/>
        </pc:sldMkLst>
      </pc:sldChg>
      <pc:sldChg chg="del">
        <pc:chgData name="Jose Velazco" userId="f000ff90-932b-4e8f-9438-22110b7f4a5a" providerId="ADAL" clId="{FDE04727-380B-457E-B343-E9EC3775B03A}" dt="2023-04-27T05:02:31.795" v="17" actId="47"/>
        <pc:sldMkLst>
          <pc:docMk/>
          <pc:sldMk cId="2886704052" sldId="629"/>
        </pc:sldMkLst>
      </pc:sldChg>
      <pc:sldChg chg="del">
        <pc:chgData name="Jose Velazco" userId="f000ff90-932b-4e8f-9438-22110b7f4a5a" providerId="ADAL" clId="{FDE04727-380B-457E-B343-E9EC3775B03A}" dt="2023-04-27T05:02:34.017" v="18" actId="47"/>
        <pc:sldMkLst>
          <pc:docMk/>
          <pc:sldMk cId="1521742367" sldId="637"/>
        </pc:sldMkLst>
      </pc:sldChg>
      <pc:sldChg chg="del">
        <pc:chgData name="Jose Velazco" userId="f000ff90-932b-4e8f-9438-22110b7f4a5a" providerId="ADAL" clId="{FDE04727-380B-457E-B343-E9EC3775B03A}" dt="2023-04-27T03:33:54.632" v="9" actId="47"/>
        <pc:sldMkLst>
          <pc:docMk/>
          <pc:sldMk cId="1418162128" sldId="722"/>
        </pc:sldMkLst>
      </pc:sldChg>
      <pc:sldChg chg="modSp mod modNotesTx">
        <pc:chgData name="Jose Velazco" userId="f000ff90-932b-4e8f-9438-22110b7f4a5a" providerId="ADAL" clId="{FDE04727-380B-457E-B343-E9EC3775B03A}" dt="2023-04-27T03:29:03.081" v="8" actId="20577"/>
        <pc:sldMkLst>
          <pc:docMk/>
          <pc:sldMk cId="0" sldId="756"/>
        </pc:sldMkLst>
        <pc:spChg chg="mod">
          <ac:chgData name="Jose Velazco" userId="f000ff90-932b-4e8f-9438-22110b7f4a5a" providerId="ADAL" clId="{FDE04727-380B-457E-B343-E9EC3775B03A}" dt="2023-04-27T03:28:23.382" v="0"/>
          <ac:spMkLst>
            <pc:docMk/>
            <pc:sldMk cId="0" sldId="756"/>
            <ac:spMk id="9218" creationId="{00000000-0000-0000-0000-000000000000}"/>
          </ac:spMkLst>
        </pc:spChg>
      </pc:sldChg>
      <pc:sldChg chg="delSp add mod ord">
        <pc:chgData name="Jose Velazco" userId="f000ff90-932b-4e8f-9438-22110b7f4a5a" providerId="ADAL" clId="{FDE04727-380B-457E-B343-E9EC3775B03A}" dt="2023-04-27T05:03:00.070" v="20"/>
        <pc:sldMkLst>
          <pc:docMk/>
          <pc:sldMk cId="903263068" sldId="1703"/>
        </pc:sldMkLst>
        <pc:spChg chg="del">
          <ac:chgData name="Jose Velazco" userId="f000ff90-932b-4e8f-9438-22110b7f4a5a" providerId="ADAL" clId="{FDE04727-380B-457E-B343-E9EC3775B03A}" dt="2023-04-27T05:01:37.823" v="12" actId="478"/>
          <ac:spMkLst>
            <pc:docMk/>
            <pc:sldMk cId="903263068" sldId="1703"/>
            <ac:spMk id="2" creationId="{EB52D1C4-ED00-234B-641F-A33A90BDCBF5}"/>
          </ac:spMkLst>
        </pc:spChg>
      </pc:sldChg>
      <pc:sldChg chg="delSp modSp add mod">
        <pc:chgData name="Jose Velazco" userId="f000ff90-932b-4e8f-9438-22110b7f4a5a" providerId="ADAL" clId="{FDE04727-380B-457E-B343-E9EC3775B03A}" dt="2023-04-27T05:04:01.461" v="22" actId="478"/>
        <pc:sldMkLst>
          <pc:docMk/>
          <pc:sldMk cId="3848855261" sldId="1711"/>
        </pc:sldMkLst>
        <pc:spChg chg="del mod">
          <ac:chgData name="Jose Velazco" userId="f000ff90-932b-4e8f-9438-22110b7f4a5a" providerId="ADAL" clId="{FDE04727-380B-457E-B343-E9EC3775B03A}" dt="2023-04-27T05:04:01.461" v="22" actId="478"/>
          <ac:spMkLst>
            <pc:docMk/>
            <pc:sldMk cId="3848855261" sldId="1711"/>
            <ac:spMk id="2" creationId="{EB52D1C4-ED00-234B-641F-A33A90BDCBF5}"/>
          </ac:spMkLst>
        </pc:spChg>
      </pc:sldChg>
    </pc:docChg>
  </pc:docChgLst>
  <pc:docChgLst>
    <pc:chgData name="Jose Velazco" userId="f000ff90-932b-4e8f-9438-22110b7f4a5a" providerId="ADAL" clId="{3E4E3917-5D56-4E4D-9434-D3D8244C6767}"/>
    <pc:docChg chg="undo custSel addSld delSld modSld sldOrd modMainMaster modShowInfo">
      <pc:chgData name="Jose Velazco" userId="f000ff90-932b-4e8f-9438-22110b7f4a5a" providerId="ADAL" clId="{3E4E3917-5D56-4E4D-9434-D3D8244C6767}" dt="2023-03-09T02:51:02.506" v="2914"/>
      <pc:docMkLst>
        <pc:docMk/>
      </pc:docMkLst>
      <pc:sldChg chg="del ord">
        <pc:chgData name="Jose Velazco" userId="f000ff90-932b-4e8f-9438-22110b7f4a5a" providerId="ADAL" clId="{3E4E3917-5D56-4E4D-9434-D3D8244C6767}" dt="2023-03-06T16:54:37.839" v="392" actId="47"/>
        <pc:sldMkLst>
          <pc:docMk/>
          <pc:sldMk cId="3507157812" sldId="256"/>
        </pc:sldMkLst>
      </pc:sldChg>
      <pc:sldChg chg="add del">
        <pc:chgData name="Jose Velazco" userId="f000ff90-932b-4e8f-9438-22110b7f4a5a" providerId="ADAL" clId="{3E4E3917-5D56-4E4D-9434-D3D8244C6767}" dt="2023-03-06T16:36:49.298" v="207" actId="47"/>
        <pc:sldMkLst>
          <pc:docMk/>
          <pc:sldMk cId="1954307079" sldId="257"/>
        </pc:sldMkLst>
      </pc:sldChg>
      <pc:sldChg chg="addSp modSp mod ord modNotesTx">
        <pc:chgData name="Jose Velazco" userId="f000ff90-932b-4e8f-9438-22110b7f4a5a" providerId="ADAL" clId="{3E4E3917-5D56-4E4D-9434-D3D8244C6767}" dt="2023-03-06T19:51:49.869" v="1186" actId="20577"/>
        <pc:sldMkLst>
          <pc:docMk/>
          <pc:sldMk cId="3903847240" sldId="259"/>
        </pc:sldMkLst>
        <pc:spChg chg="add mod">
          <ac:chgData name="Jose Velazco" userId="f000ff90-932b-4e8f-9438-22110b7f4a5a" providerId="ADAL" clId="{3E4E3917-5D56-4E4D-9434-D3D8244C6767}" dt="2023-03-06T16:36:20.331" v="197" actId="1076"/>
          <ac:spMkLst>
            <pc:docMk/>
            <pc:sldMk cId="3903847240" sldId="259"/>
            <ac:spMk id="2" creationId="{1A2C3F8E-2D67-3E4A-A103-5B87EDA2B69C}"/>
          </ac:spMkLst>
        </pc:spChg>
        <pc:spChg chg="mod">
          <ac:chgData name="Jose Velazco" userId="f000ff90-932b-4e8f-9438-22110b7f4a5a" providerId="ADAL" clId="{3E4E3917-5D56-4E4D-9434-D3D8244C6767}" dt="2023-03-06T16:36:29.977" v="205" actId="1036"/>
          <ac:spMkLst>
            <pc:docMk/>
            <pc:sldMk cId="3903847240" sldId="259"/>
            <ac:spMk id="40" creationId="{86857A79-556F-403F-9D2B-DF3A31D9D9F8}"/>
          </ac:spMkLst>
        </pc:spChg>
      </pc:sldChg>
      <pc:sldChg chg="del">
        <pc:chgData name="Jose Velazco" userId="f000ff90-932b-4e8f-9438-22110b7f4a5a" providerId="ADAL" clId="{3E4E3917-5D56-4E4D-9434-D3D8244C6767}" dt="2023-03-06T16:24:17.344" v="1" actId="47"/>
        <pc:sldMkLst>
          <pc:docMk/>
          <pc:sldMk cId="1076725406" sldId="325"/>
        </pc:sldMkLst>
      </pc:sldChg>
      <pc:sldChg chg="del">
        <pc:chgData name="Jose Velazco" userId="f000ff90-932b-4e8f-9438-22110b7f4a5a" providerId="ADAL" clId="{3E4E3917-5D56-4E4D-9434-D3D8244C6767}" dt="2023-03-06T16:29:01.404" v="128" actId="47"/>
        <pc:sldMkLst>
          <pc:docMk/>
          <pc:sldMk cId="0" sldId="472"/>
        </pc:sldMkLst>
      </pc:sldChg>
      <pc:sldChg chg="add del">
        <pc:chgData name="Jose Velazco" userId="f000ff90-932b-4e8f-9438-22110b7f4a5a" providerId="ADAL" clId="{3E4E3917-5D56-4E4D-9434-D3D8244C6767}" dt="2023-03-06T16:55:00.964" v="397" actId="47"/>
        <pc:sldMkLst>
          <pc:docMk/>
          <pc:sldMk cId="3732001582" sldId="587"/>
        </pc:sldMkLst>
      </pc:sldChg>
      <pc:sldChg chg="addSp delSp modSp add mod modNotesTx">
        <pc:chgData name="Jose Velazco" userId="f000ff90-932b-4e8f-9438-22110b7f4a5a" providerId="ADAL" clId="{3E4E3917-5D56-4E4D-9434-D3D8244C6767}" dt="2023-03-06T19:48:33.061" v="878"/>
        <pc:sldMkLst>
          <pc:docMk/>
          <pc:sldMk cId="1236415279" sldId="600"/>
        </pc:sldMkLst>
        <pc:spChg chg="add mod">
          <ac:chgData name="Jose Velazco" userId="f000ff90-932b-4e8f-9438-22110b7f4a5a" providerId="ADAL" clId="{3E4E3917-5D56-4E4D-9434-D3D8244C6767}" dt="2023-03-06T16:34:42.948" v="188"/>
          <ac:spMkLst>
            <pc:docMk/>
            <pc:sldMk cId="1236415279" sldId="600"/>
            <ac:spMk id="2" creationId="{0BABE616-3233-FB01-0B3E-E5D806AF2518}"/>
          </ac:spMkLst>
        </pc:spChg>
        <pc:spChg chg="add del mod">
          <ac:chgData name="Jose Velazco" userId="f000ff90-932b-4e8f-9438-22110b7f4a5a" providerId="ADAL" clId="{3E4E3917-5D56-4E4D-9434-D3D8244C6767}" dt="2023-03-06T16:34:50.531" v="190" actId="478"/>
          <ac:spMkLst>
            <pc:docMk/>
            <pc:sldMk cId="1236415279" sldId="600"/>
            <ac:spMk id="5" creationId="{A59EA815-93C8-317E-37AB-83119896B1B6}"/>
          </ac:spMkLst>
        </pc:spChg>
        <pc:spChg chg="del">
          <ac:chgData name="Jose Velazco" userId="f000ff90-932b-4e8f-9438-22110b7f4a5a" providerId="ADAL" clId="{3E4E3917-5D56-4E4D-9434-D3D8244C6767}" dt="2023-03-06T16:34:47.423" v="189" actId="478"/>
          <ac:spMkLst>
            <pc:docMk/>
            <pc:sldMk cId="1236415279" sldId="600"/>
            <ac:spMk id="11266" creationId="{00000000-0000-0000-0000-000000000000}"/>
          </ac:spMkLst>
        </pc:spChg>
      </pc:sldChg>
      <pc:sldChg chg="del">
        <pc:chgData name="Jose Velazco" userId="f000ff90-932b-4e8f-9438-22110b7f4a5a" providerId="ADAL" clId="{3E4E3917-5D56-4E4D-9434-D3D8244C6767}" dt="2023-03-06T16:23:55.087" v="0" actId="47"/>
        <pc:sldMkLst>
          <pc:docMk/>
          <pc:sldMk cId="2033461230" sldId="611"/>
        </pc:sldMkLst>
      </pc:sldChg>
      <pc:sldChg chg="addSp delSp modSp add mod modNotesTx">
        <pc:chgData name="Jose Velazco" userId="f000ff90-932b-4e8f-9438-22110b7f4a5a" providerId="ADAL" clId="{3E4E3917-5D56-4E4D-9434-D3D8244C6767}" dt="2023-03-06T19:53:33.450" v="1227"/>
        <pc:sldMkLst>
          <pc:docMk/>
          <pc:sldMk cId="1811908499" sldId="612"/>
        </pc:sldMkLst>
        <pc:spChg chg="add mod">
          <ac:chgData name="Jose Velazco" userId="f000ff90-932b-4e8f-9438-22110b7f4a5a" providerId="ADAL" clId="{3E4E3917-5D56-4E4D-9434-D3D8244C6767}" dt="2023-03-06T16:40:38.282" v="296" actId="1076"/>
          <ac:spMkLst>
            <pc:docMk/>
            <pc:sldMk cId="1811908499" sldId="612"/>
            <ac:spMk id="2" creationId="{F11708AB-4E48-8B08-293E-D5FFE60B659E}"/>
          </ac:spMkLst>
        </pc:spChg>
        <pc:spChg chg="del">
          <ac:chgData name="Jose Velazco" userId="f000ff90-932b-4e8f-9438-22110b7f4a5a" providerId="ADAL" clId="{3E4E3917-5D56-4E4D-9434-D3D8244C6767}" dt="2023-03-06T16:39:52.021" v="259" actId="478"/>
          <ac:spMkLst>
            <pc:docMk/>
            <pc:sldMk cId="1811908499" sldId="612"/>
            <ac:spMk id="4" creationId="{00000000-0000-0000-0000-000000000000}"/>
          </ac:spMkLst>
        </pc:spChg>
        <pc:spChg chg="mod">
          <ac:chgData name="Jose Velazco" userId="f000ff90-932b-4e8f-9438-22110b7f4a5a" providerId="ADAL" clId="{3E4E3917-5D56-4E4D-9434-D3D8244C6767}" dt="2023-03-06T16:41:21.256" v="314" actId="20577"/>
          <ac:spMkLst>
            <pc:docMk/>
            <pc:sldMk cId="1811908499" sldId="612"/>
            <ac:spMk id="13" creationId="{00000000-0000-0000-0000-000000000000}"/>
          </ac:spMkLst>
        </pc:spChg>
      </pc:sldChg>
      <pc:sldChg chg="modSp add mod">
        <pc:chgData name="Jose Velazco" userId="f000ff90-932b-4e8f-9438-22110b7f4a5a" providerId="ADAL" clId="{3E4E3917-5D56-4E4D-9434-D3D8244C6767}" dt="2023-03-06T16:34:01.107" v="187" actId="6549"/>
        <pc:sldMkLst>
          <pc:docMk/>
          <pc:sldMk cId="1771071033" sldId="613"/>
        </pc:sldMkLst>
        <pc:spChg chg="mod">
          <ac:chgData name="Jose Velazco" userId="f000ff90-932b-4e8f-9438-22110b7f4a5a" providerId="ADAL" clId="{3E4E3917-5D56-4E4D-9434-D3D8244C6767}" dt="2023-03-06T16:34:01.107" v="187" actId="6549"/>
          <ac:spMkLst>
            <pc:docMk/>
            <pc:sldMk cId="1771071033" sldId="613"/>
            <ac:spMk id="5" creationId="{00000000-0000-0000-0000-000000000000}"/>
          </ac:spMkLst>
        </pc:spChg>
        <pc:spChg chg="mod">
          <ac:chgData name="Jose Velazco" userId="f000ff90-932b-4e8f-9438-22110b7f4a5a" providerId="ADAL" clId="{3E4E3917-5D56-4E4D-9434-D3D8244C6767}" dt="2023-03-06T16:33:41.313" v="141" actId="1076"/>
          <ac:spMkLst>
            <pc:docMk/>
            <pc:sldMk cId="1771071033" sldId="613"/>
            <ac:spMk id="11266" creationId="{00000000-0000-0000-0000-000000000000}"/>
          </ac:spMkLst>
        </pc:spChg>
      </pc:sldChg>
      <pc:sldChg chg="del ord">
        <pc:chgData name="Jose Velazco" userId="f000ff90-932b-4e8f-9438-22110b7f4a5a" providerId="ADAL" clId="{3E4E3917-5D56-4E4D-9434-D3D8244C6767}" dt="2023-03-06T16:53:55.814" v="391" actId="47"/>
        <pc:sldMkLst>
          <pc:docMk/>
          <pc:sldMk cId="2793740694" sldId="620"/>
        </pc:sldMkLst>
      </pc:sldChg>
      <pc:sldChg chg="addSp delSp modSp add mod modNotesTx">
        <pc:chgData name="Jose Velazco" userId="f000ff90-932b-4e8f-9438-22110b7f4a5a" providerId="ADAL" clId="{3E4E3917-5D56-4E4D-9434-D3D8244C6767}" dt="2023-03-06T19:53:52.062" v="1228"/>
        <pc:sldMkLst>
          <pc:docMk/>
          <pc:sldMk cId="442825876" sldId="622"/>
        </pc:sldMkLst>
        <pc:spChg chg="add del mod">
          <ac:chgData name="Jose Velazco" userId="f000ff90-932b-4e8f-9438-22110b7f4a5a" providerId="ADAL" clId="{3E4E3917-5D56-4E4D-9434-D3D8244C6767}" dt="2023-03-06T16:42:10.285" v="316" actId="478"/>
          <ac:spMkLst>
            <pc:docMk/>
            <pc:sldMk cId="442825876" sldId="622"/>
            <ac:spMk id="4" creationId="{948D4AC8-D267-643A-F018-3CDBA68A4FC0}"/>
          </ac:spMkLst>
        </pc:spChg>
        <pc:spChg chg="add mod">
          <ac:chgData name="Jose Velazco" userId="f000ff90-932b-4e8f-9438-22110b7f4a5a" providerId="ADAL" clId="{3E4E3917-5D56-4E4D-9434-D3D8244C6767}" dt="2023-03-06T16:42:12.172" v="317"/>
          <ac:spMkLst>
            <pc:docMk/>
            <pc:sldMk cId="442825876" sldId="622"/>
            <ac:spMk id="5" creationId="{5CE637C3-73F5-CB40-12DF-6948C6B8E25F}"/>
          </ac:spMkLst>
        </pc:spChg>
        <pc:spChg chg="del">
          <ac:chgData name="Jose Velazco" userId="f000ff90-932b-4e8f-9438-22110b7f4a5a" providerId="ADAL" clId="{3E4E3917-5D56-4E4D-9434-D3D8244C6767}" dt="2023-03-06T16:42:07.358" v="315" actId="478"/>
          <ac:spMkLst>
            <pc:docMk/>
            <pc:sldMk cId="442825876" sldId="622"/>
            <ac:spMk id="7" creationId="{00000000-0000-0000-0000-000000000000}"/>
          </ac:spMkLst>
        </pc:spChg>
        <pc:spChg chg="mod">
          <ac:chgData name="Jose Velazco" userId="f000ff90-932b-4e8f-9438-22110b7f4a5a" providerId="ADAL" clId="{3E4E3917-5D56-4E4D-9434-D3D8244C6767}" dt="2023-03-06T16:44:13.726" v="357" actId="207"/>
          <ac:spMkLst>
            <pc:docMk/>
            <pc:sldMk cId="442825876" sldId="622"/>
            <ac:spMk id="8" creationId="{00000000-0000-0000-0000-000000000000}"/>
          </ac:spMkLst>
        </pc:spChg>
        <pc:picChg chg="mod">
          <ac:chgData name="Jose Velazco" userId="f000ff90-932b-4e8f-9438-22110b7f4a5a" providerId="ADAL" clId="{3E4E3917-5D56-4E4D-9434-D3D8244C6767}" dt="2023-03-06T16:42:34.834" v="321" actId="1036"/>
          <ac:picMkLst>
            <pc:docMk/>
            <pc:sldMk cId="442825876" sldId="622"/>
            <ac:picMk id="2" creationId="{3D111359-787D-4FBB-834A-4BC422838B0F}"/>
          </ac:picMkLst>
        </pc:picChg>
      </pc:sldChg>
      <pc:sldChg chg="addSp delSp modSp add mod">
        <pc:chgData name="Jose Velazco" userId="f000ff90-932b-4e8f-9438-22110b7f4a5a" providerId="ADAL" clId="{3E4E3917-5D56-4E4D-9434-D3D8244C6767}" dt="2023-03-06T16:45:00.198" v="366" actId="1036"/>
        <pc:sldMkLst>
          <pc:docMk/>
          <pc:sldMk cId="770509290" sldId="623"/>
        </pc:sldMkLst>
        <pc:spChg chg="add del mod">
          <ac:chgData name="Jose Velazco" userId="f000ff90-932b-4e8f-9438-22110b7f4a5a" providerId="ADAL" clId="{3E4E3917-5D56-4E4D-9434-D3D8244C6767}" dt="2023-03-06T16:44:46.727" v="359" actId="478"/>
          <ac:spMkLst>
            <pc:docMk/>
            <pc:sldMk cId="770509290" sldId="623"/>
            <ac:spMk id="4" creationId="{9EC109A9-2C27-1CFE-588A-526BA9E392EB}"/>
          </ac:spMkLst>
        </pc:spChg>
        <pc:spChg chg="mod">
          <ac:chgData name="Jose Velazco" userId="f000ff90-932b-4e8f-9438-22110b7f4a5a" providerId="ADAL" clId="{3E4E3917-5D56-4E4D-9434-D3D8244C6767}" dt="2023-03-06T16:45:00.198" v="366" actId="1036"/>
          <ac:spMkLst>
            <pc:docMk/>
            <pc:sldMk cId="770509290" sldId="623"/>
            <ac:spMk id="5" creationId="{00000000-0000-0000-0000-000000000000}"/>
          </ac:spMkLst>
        </pc:spChg>
        <pc:spChg chg="add mod">
          <ac:chgData name="Jose Velazco" userId="f000ff90-932b-4e8f-9438-22110b7f4a5a" providerId="ADAL" clId="{3E4E3917-5D56-4E4D-9434-D3D8244C6767}" dt="2023-03-06T16:44:48.817" v="360"/>
          <ac:spMkLst>
            <pc:docMk/>
            <pc:sldMk cId="770509290" sldId="623"/>
            <ac:spMk id="6" creationId="{1AA4F129-D5AB-1190-5103-4BFB7074737B}"/>
          </ac:spMkLst>
        </pc:spChg>
        <pc:spChg chg="mod">
          <ac:chgData name="Jose Velazco" userId="f000ff90-932b-4e8f-9438-22110b7f4a5a" providerId="ADAL" clId="{3E4E3917-5D56-4E4D-9434-D3D8244C6767}" dt="2023-03-06T16:45:00.198" v="366" actId="1036"/>
          <ac:spMkLst>
            <pc:docMk/>
            <pc:sldMk cId="770509290" sldId="623"/>
            <ac:spMk id="7" creationId="{00000000-0000-0000-0000-000000000000}"/>
          </ac:spMkLst>
        </pc:spChg>
        <pc:spChg chg="del">
          <ac:chgData name="Jose Velazco" userId="f000ff90-932b-4e8f-9438-22110b7f4a5a" providerId="ADAL" clId="{3E4E3917-5D56-4E4D-9434-D3D8244C6767}" dt="2023-03-06T16:44:44.758" v="358" actId="478"/>
          <ac:spMkLst>
            <pc:docMk/>
            <pc:sldMk cId="770509290" sldId="623"/>
            <ac:spMk id="9" creationId="{00000000-0000-0000-0000-000000000000}"/>
          </ac:spMkLst>
        </pc:spChg>
        <pc:picChg chg="mod">
          <ac:chgData name="Jose Velazco" userId="f000ff90-932b-4e8f-9438-22110b7f4a5a" providerId="ADAL" clId="{3E4E3917-5D56-4E4D-9434-D3D8244C6767}" dt="2023-03-06T16:45:00.198" v="366" actId="1036"/>
          <ac:picMkLst>
            <pc:docMk/>
            <pc:sldMk cId="770509290" sldId="623"/>
            <ac:picMk id="2" creationId="{00000000-0000-0000-0000-000000000000}"/>
          </ac:picMkLst>
        </pc:picChg>
      </pc:sldChg>
      <pc:sldChg chg="add del">
        <pc:chgData name="Jose Velazco" userId="f000ff90-932b-4e8f-9438-22110b7f4a5a" providerId="ADAL" clId="{3E4E3917-5D56-4E4D-9434-D3D8244C6767}" dt="2023-03-06T16:45:16.372" v="367" actId="47"/>
        <pc:sldMkLst>
          <pc:docMk/>
          <pc:sldMk cId="3320732761" sldId="624"/>
        </pc:sldMkLst>
      </pc:sldChg>
      <pc:sldChg chg="modSp add ord">
        <pc:chgData name="Jose Velazco" userId="f000ff90-932b-4e8f-9438-22110b7f4a5a" providerId="ADAL" clId="{3E4E3917-5D56-4E4D-9434-D3D8244C6767}" dt="2023-03-06T16:28:25.168" v="127" actId="1036"/>
        <pc:sldMkLst>
          <pc:docMk/>
          <pc:sldMk cId="1686937727" sldId="628"/>
        </pc:sldMkLst>
        <pc:spChg chg="mod">
          <ac:chgData name="Jose Velazco" userId="f000ff90-932b-4e8f-9438-22110b7f4a5a" providerId="ADAL" clId="{3E4E3917-5D56-4E4D-9434-D3D8244C6767}" dt="2023-03-06T16:28:25.168" v="127" actId="1036"/>
          <ac:spMkLst>
            <pc:docMk/>
            <pc:sldMk cId="1686937727" sldId="628"/>
            <ac:spMk id="5" creationId="{00000000-0000-0000-0000-000000000000}"/>
          </ac:spMkLst>
        </pc:spChg>
        <pc:spChg chg="mod">
          <ac:chgData name="Jose Velazco" userId="f000ff90-932b-4e8f-9438-22110b7f4a5a" providerId="ADAL" clId="{3E4E3917-5D56-4E4D-9434-D3D8244C6767}" dt="2023-03-06T16:28:25.168" v="127" actId="1036"/>
          <ac:spMkLst>
            <pc:docMk/>
            <pc:sldMk cId="1686937727" sldId="628"/>
            <ac:spMk id="11266" creationId="{00000000-0000-0000-0000-000000000000}"/>
          </ac:spMkLst>
        </pc:spChg>
      </pc:sldChg>
      <pc:sldChg chg="addSp delSp modSp add mod">
        <pc:chgData name="Jose Velazco" userId="f000ff90-932b-4e8f-9438-22110b7f4a5a" providerId="ADAL" clId="{3E4E3917-5D56-4E4D-9434-D3D8244C6767}" dt="2023-03-06T16:45:42.509" v="375" actId="1036"/>
        <pc:sldMkLst>
          <pc:docMk/>
          <pc:sldMk cId="2886704052" sldId="629"/>
        </pc:sldMkLst>
        <pc:spChg chg="add del mod">
          <ac:chgData name="Jose Velazco" userId="f000ff90-932b-4e8f-9438-22110b7f4a5a" providerId="ADAL" clId="{3E4E3917-5D56-4E4D-9434-D3D8244C6767}" dt="2023-03-06T16:45:26.284" v="369" actId="478"/>
          <ac:spMkLst>
            <pc:docMk/>
            <pc:sldMk cId="2886704052" sldId="629"/>
            <ac:spMk id="4" creationId="{37A8429C-A1F0-D8D1-CFA1-F2D648DE1B0C}"/>
          </ac:spMkLst>
        </pc:spChg>
        <pc:spChg chg="mod">
          <ac:chgData name="Jose Velazco" userId="f000ff90-932b-4e8f-9438-22110b7f4a5a" providerId="ADAL" clId="{3E4E3917-5D56-4E4D-9434-D3D8244C6767}" dt="2023-03-06T16:45:42.509" v="375" actId="1036"/>
          <ac:spMkLst>
            <pc:docMk/>
            <pc:sldMk cId="2886704052" sldId="629"/>
            <ac:spMk id="5" creationId="{00000000-0000-0000-0000-000000000000}"/>
          </ac:spMkLst>
        </pc:spChg>
        <pc:spChg chg="add mod">
          <ac:chgData name="Jose Velazco" userId="f000ff90-932b-4e8f-9438-22110b7f4a5a" providerId="ADAL" clId="{3E4E3917-5D56-4E4D-9434-D3D8244C6767}" dt="2023-03-06T16:45:28.170" v="370"/>
          <ac:spMkLst>
            <pc:docMk/>
            <pc:sldMk cId="2886704052" sldId="629"/>
            <ac:spMk id="6" creationId="{1D4EF165-92BE-96A0-9454-7B51DFDA7940}"/>
          </ac:spMkLst>
        </pc:spChg>
        <pc:spChg chg="mod">
          <ac:chgData name="Jose Velazco" userId="f000ff90-932b-4e8f-9438-22110b7f4a5a" providerId="ADAL" clId="{3E4E3917-5D56-4E4D-9434-D3D8244C6767}" dt="2023-03-06T16:45:42.509" v="375" actId="1036"/>
          <ac:spMkLst>
            <pc:docMk/>
            <pc:sldMk cId="2886704052" sldId="629"/>
            <ac:spMk id="12" creationId="{00000000-0000-0000-0000-000000000000}"/>
          </ac:spMkLst>
        </pc:spChg>
        <pc:spChg chg="mod">
          <ac:chgData name="Jose Velazco" userId="f000ff90-932b-4e8f-9438-22110b7f4a5a" providerId="ADAL" clId="{3E4E3917-5D56-4E4D-9434-D3D8244C6767}" dt="2023-03-06T16:45:42.509" v="375" actId="1036"/>
          <ac:spMkLst>
            <pc:docMk/>
            <pc:sldMk cId="2886704052" sldId="629"/>
            <ac:spMk id="17" creationId="{00000000-0000-0000-0000-000000000000}"/>
          </ac:spMkLst>
        </pc:spChg>
        <pc:spChg chg="mod">
          <ac:chgData name="Jose Velazco" userId="f000ff90-932b-4e8f-9438-22110b7f4a5a" providerId="ADAL" clId="{3E4E3917-5D56-4E4D-9434-D3D8244C6767}" dt="2023-03-06T16:45:42.509" v="375" actId="1036"/>
          <ac:spMkLst>
            <pc:docMk/>
            <pc:sldMk cId="2886704052" sldId="629"/>
            <ac:spMk id="20" creationId="{00000000-0000-0000-0000-000000000000}"/>
          </ac:spMkLst>
        </pc:spChg>
        <pc:spChg chg="mod">
          <ac:chgData name="Jose Velazco" userId="f000ff90-932b-4e8f-9438-22110b7f4a5a" providerId="ADAL" clId="{3E4E3917-5D56-4E4D-9434-D3D8244C6767}" dt="2023-03-06T16:45:42.509" v="375" actId="1036"/>
          <ac:spMkLst>
            <pc:docMk/>
            <pc:sldMk cId="2886704052" sldId="629"/>
            <ac:spMk id="21" creationId="{00000000-0000-0000-0000-000000000000}"/>
          </ac:spMkLst>
        </pc:spChg>
        <pc:spChg chg="del">
          <ac:chgData name="Jose Velazco" userId="f000ff90-932b-4e8f-9438-22110b7f4a5a" providerId="ADAL" clId="{3E4E3917-5D56-4E4D-9434-D3D8244C6767}" dt="2023-03-06T16:45:23.292" v="368" actId="478"/>
          <ac:spMkLst>
            <pc:docMk/>
            <pc:sldMk cId="2886704052" sldId="629"/>
            <ac:spMk id="11266" creationId="{00000000-0000-0000-0000-000000000000}"/>
          </ac:spMkLst>
        </pc:spChg>
        <pc:grpChg chg="mod">
          <ac:chgData name="Jose Velazco" userId="f000ff90-932b-4e8f-9438-22110b7f4a5a" providerId="ADAL" clId="{3E4E3917-5D56-4E4D-9434-D3D8244C6767}" dt="2023-03-06T16:45:42.509" v="375" actId="1036"/>
          <ac:grpSpMkLst>
            <pc:docMk/>
            <pc:sldMk cId="2886704052" sldId="629"/>
            <ac:grpSpMk id="13" creationId="{00000000-0000-0000-0000-000000000000}"/>
          </ac:grpSpMkLst>
        </pc:grpChg>
        <pc:grpChg chg="mod">
          <ac:chgData name="Jose Velazco" userId="f000ff90-932b-4e8f-9438-22110b7f4a5a" providerId="ADAL" clId="{3E4E3917-5D56-4E4D-9434-D3D8244C6767}" dt="2023-03-06T16:45:42.509" v="375" actId="1036"/>
          <ac:grpSpMkLst>
            <pc:docMk/>
            <pc:sldMk cId="2886704052" sldId="629"/>
            <ac:grpSpMk id="19" creationId="{00000000-0000-0000-0000-000000000000}"/>
          </ac:grpSpMkLst>
        </pc:grpChg>
        <pc:grpChg chg="mod">
          <ac:chgData name="Jose Velazco" userId="f000ff90-932b-4e8f-9438-22110b7f4a5a" providerId="ADAL" clId="{3E4E3917-5D56-4E4D-9434-D3D8244C6767}" dt="2023-03-06T16:45:42.509" v="375" actId="1036"/>
          <ac:grpSpMkLst>
            <pc:docMk/>
            <pc:sldMk cId="2886704052" sldId="629"/>
            <ac:grpSpMk id="25" creationId="{00000000-0000-0000-0000-000000000000}"/>
          </ac:grpSpMkLst>
        </pc:grpChg>
        <pc:picChg chg="mod">
          <ac:chgData name="Jose Velazco" userId="f000ff90-932b-4e8f-9438-22110b7f4a5a" providerId="ADAL" clId="{3E4E3917-5D56-4E4D-9434-D3D8244C6767}" dt="2023-03-06T16:45:42.509" v="375" actId="1036"/>
          <ac:picMkLst>
            <pc:docMk/>
            <pc:sldMk cId="2886704052" sldId="629"/>
            <ac:picMk id="2" creationId="{00000000-0000-0000-0000-000000000000}"/>
          </ac:picMkLst>
        </pc:picChg>
        <pc:cxnChg chg="mod">
          <ac:chgData name="Jose Velazco" userId="f000ff90-932b-4e8f-9438-22110b7f4a5a" providerId="ADAL" clId="{3E4E3917-5D56-4E4D-9434-D3D8244C6767}" dt="2023-03-06T16:45:42.509" v="375" actId="1036"/>
          <ac:cxnSpMkLst>
            <pc:docMk/>
            <pc:sldMk cId="2886704052" sldId="629"/>
            <ac:cxnSpMk id="9" creationId="{00000000-0000-0000-0000-000000000000}"/>
          </ac:cxnSpMkLst>
        </pc:cxnChg>
        <pc:cxnChg chg="mod">
          <ac:chgData name="Jose Velazco" userId="f000ff90-932b-4e8f-9438-22110b7f4a5a" providerId="ADAL" clId="{3E4E3917-5D56-4E4D-9434-D3D8244C6767}" dt="2023-03-06T16:45:42.509" v="375" actId="1036"/>
          <ac:cxnSpMkLst>
            <pc:docMk/>
            <pc:sldMk cId="2886704052" sldId="629"/>
            <ac:cxnSpMk id="15" creationId="{00000000-0000-0000-0000-000000000000}"/>
          </ac:cxnSpMkLst>
        </pc:cxnChg>
        <pc:cxnChg chg="mod">
          <ac:chgData name="Jose Velazco" userId="f000ff90-932b-4e8f-9438-22110b7f4a5a" providerId="ADAL" clId="{3E4E3917-5D56-4E4D-9434-D3D8244C6767}" dt="2023-03-06T16:45:42.509" v="375" actId="1036"/>
          <ac:cxnSpMkLst>
            <pc:docMk/>
            <pc:sldMk cId="2886704052" sldId="629"/>
            <ac:cxnSpMk id="18" creationId="{00000000-0000-0000-0000-000000000000}"/>
          </ac:cxnSpMkLst>
        </pc:cxnChg>
        <pc:cxnChg chg="mod">
          <ac:chgData name="Jose Velazco" userId="f000ff90-932b-4e8f-9438-22110b7f4a5a" providerId="ADAL" clId="{3E4E3917-5D56-4E4D-9434-D3D8244C6767}" dt="2023-03-06T16:45:42.509" v="375" actId="1036"/>
          <ac:cxnSpMkLst>
            <pc:docMk/>
            <pc:sldMk cId="2886704052" sldId="629"/>
            <ac:cxnSpMk id="23" creationId="{00000000-0000-0000-0000-000000000000}"/>
          </ac:cxnSpMkLst>
        </pc:cxnChg>
      </pc:sldChg>
      <pc:sldChg chg="addSp delSp modSp add mod modNotesTx">
        <pc:chgData name="Jose Velazco" userId="f000ff90-932b-4e8f-9438-22110b7f4a5a" providerId="ADAL" clId="{3E4E3917-5D56-4E4D-9434-D3D8244C6767}" dt="2023-03-06T19:52:47.520" v="1198"/>
        <pc:sldMkLst>
          <pc:docMk/>
          <pc:sldMk cId="2392490846" sldId="631"/>
        </pc:sldMkLst>
        <pc:spChg chg="add mod">
          <ac:chgData name="Jose Velazco" userId="f000ff90-932b-4e8f-9438-22110b7f4a5a" providerId="ADAL" clId="{3E4E3917-5D56-4E4D-9434-D3D8244C6767}" dt="2023-03-06T16:38:04.248" v="247" actId="1076"/>
          <ac:spMkLst>
            <pc:docMk/>
            <pc:sldMk cId="2392490846" sldId="631"/>
            <ac:spMk id="2" creationId="{50AE4153-72AD-DB8C-33FE-D8ABFA752D42}"/>
          </ac:spMkLst>
        </pc:spChg>
        <pc:spChg chg="del">
          <ac:chgData name="Jose Velazco" userId="f000ff90-932b-4e8f-9438-22110b7f4a5a" providerId="ADAL" clId="{3E4E3917-5D56-4E4D-9434-D3D8244C6767}" dt="2023-03-06T16:37:11.213" v="208" actId="478"/>
          <ac:spMkLst>
            <pc:docMk/>
            <pc:sldMk cId="2392490846" sldId="631"/>
            <ac:spMk id="33" creationId="{00000000-0000-0000-0000-000000000000}"/>
          </ac:spMkLst>
        </pc:spChg>
        <pc:picChg chg="mod">
          <ac:chgData name="Jose Velazco" userId="f000ff90-932b-4e8f-9438-22110b7f4a5a" providerId="ADAL" clId="{3E4E3917-5D56-4E4D-9434-D3D8244C6767}" dt="2023-03-06T16:38:23.180" v="250" actId="14100"/>
          <ac:picMkLst>
            <pc:docMk/>
            <pc:sldMk cId="2392490846" sldId="631"/>
            <ac:picMk id="6" creationId="{00000000-0000-0000-0000-000000000000}"/>
          </ac:picMkLst>
        </pc:picChg>
      </pc:sldChg>
      <pc:sldChg chg="addSp delSp modSp add mod">
        <pc:chgData name="Jose Velazco" userId="f000ff90-932b-4e8f-9438-22110b7f4a5a" providerId="ADAL" clId="{3E4E3917-5D56-4E4D-9434-D3D8244C6767}" dt="2023-03-06T17:03:05.083" v="524" actId="1036"/>
        <pc:sldMkLst>
          <pc:docMk/>
          <pc:sldMk cId="2877088615" sldId="632"/>
        </pc:sldMkLst>
        <pc:spChg chg="add mod">
          <ac:chgData name="Jose Velazco" userId="f000ff90-932b-4e8f-9438-22110b7f4a5a" providerId="ADAL" clId="{3E4E3917-5D56-4E4D-9434-D3D8244C6767}" dt="2023-03-06T17:02:13.338" v="513" actId="6549"/>
          <ac:spMkLst>
            <pc:docMk/>
            <pc:sldMk cId="2877088615" sldId="632"/>
            <ac:spMk id="2" creationId="{C55784D7-795A-7C2D-B2B9-233F7F048203}"/>
          </ac:spMkLst>
        </pc:spChg>
        <pc:spChg chg="del">
          <ac:chgData name="Jose Velazco" userId="f000ff90-932b-4e8f-9438-22110b7f4a5a" providerId="ADAL" clId="{3E4E3917-5D56-4E4D-9434-D3D8244C6767}" dt="2023-03-06T17:02:00.473" v="477" actId="478"/>
          <ac:spMkLst>
            <pc:docMk/>
            <pc:sldMk cId="2877088615" sldId="632"/>
            <ac:spMk id="12" creationId="{00000000-0000-0000-0000-000000000000}"/>
          </ac:spMkLst>
        </pc:spChg>
        <pc:spChg chg="mod">
          <ac:chgData name="Jose Velazco" userId="f000ff90-932b-4e8f-9438-22110b7f4a5a" providerId="ADAL" clId="{3E4E3917-5D56-4E4D-9434-D3D8244C6767}" dt="2023-03-06T17:03:05.083" v="524" actId="1036"/>
          <ac:spMkLst>
            <pc:docMk/>
            <pc:sldMk cId="2877088615" sldId="632"/>
            <ac:spMk id="13" creationId="{00000000-0000-0000-0000-000000000000}"/>
          </ac:spMkLst>
        </pc:spChg>
      </pc:sldChg>
      <pc:sldChg chg="addSp delSp modSp add mod modNotesTx">
        <pc:chgData name="Jose Velazco" userId="f000ff90-932b-4e8f-9438-22110b7f4a5a" providerId="ADAL" clId="{3E4E3917-5D56-4E4D-9434-D3D8244C6767}" dt="2023-03-06T19:55:37.609" v="1505" actId="20577"/>
        <pc:sldMkLst>
          <pc:docMk/>
          <pc:sldMk cId="1521742367" sldId="637"/>
        </pc:sldMkLst>
        <pc:spChg chg="add del mod">
          <ac:chgData name="Jose Velazco" userId="f000ff90-932b-4e8f-9438-22110b7f4a5a" providerId="ADAL" clId="{3E4E3917-5D56-4E4D-9434-D3D8244C6767}" dt="2023-03-06T16:45:53.816" v="377" actId="478"/>
          <ac:spMkLst>
            <pc:docMk/>
            <pc:sldMk cId="1521742367" sldId="637"/>
            <ac:spMk id="4" creationId="{99A50DDE-FD2A-B674-4760-195DE9D40D1F}"/>
          </ac:spMkLst>
        </pc:spChg>
        <pc:spChg chg="mod">
          <ac:chgData name="Jose Velazco" userId="f000ff90-932b-4e8f-9438-22110b7f4a5a" providerId="ADAL" clId="{3E4E3917-5D56-4E4D-9434-D3D8244C6767}" dt="2023-03-06T16:46:09.597" v="383" actId="1036"/>
          <ac:spMkLst>
            <pc:docMk/>
            <pc:sldMk cId="1521742367" sldId="637"/>
            <ac:spMk id="5" creationId="{00000000-0000-0000-0000-000000000000}"/>
          </ac:spMkLst>
        </pc:spChg>
        <pc:spChg chg="add mod">
          <ac:chgData name="Jose Velazco" userId="f000ff90-932b-4e8f-9438-22110b7f4a5a" providerId="ADAL" clId="{3E4E3917-5D56-4E4D-9434-D3D8244C6767}" dt="2023-03-06T16:45:56.017" v="378"/>
          <ac:spMkLst>
            <pc:docMk/>
            <pc:sldMk cId="1521742367" sldId="637"/>
            <ac:spMk id="6" creationId="{C8466A5D-4B14-D68C-1B46-A36E8F447EB6}"/>
          </ac:spMkLst>
        </pc:spChg>
        <pc:spChg chg="del">
          <ac:chgData name="Jose Velazco" userId="f000ff90-932b-4e8f-9438-22110b7f4a5a" providerId="ADAL" clId="{3E4E3917-5D56-4E4D-9434-D3D8244C6767}" dt="2023-03-06T16:45:51.316" v="376" actId="478"/>
          <ac:spMkLst>
            <pc:docMk/>
            <pc:sldMk cId="1521742367" sldId="637"/>
            <ac:spMk id="11266" creationId="{00000000-0000-0000-0000-000000000000}"/>
          </ac:spMkLst>
        </pc:spChg>
        <pc:picChg chg="mod">
          <ac:chgData name="Jose Velazco" userId="f000ff90-932b-4e8f-9438-22110b7f4a5a" providerId="ADAL" clId="{3E4E3917-5D56-4E4D-9434-D3D8244C6767}" dt="2023-03-06T16:46:09.597" v="383" actId="1036"/>
          <ac:picMkLst>
            <pc:docMk/>
            <pc:sldMk cId="1521742367" sldId="637"/>
            <ac:picMk id="3" creationId="{951DDB91-6351-4295-8679-ECF56E37DCE0}"/>
          </ac:picMkLst>
        </pc:picChg>
      </pc:sldChg>
      <pc:sldChg chg="del ord">
        <pc:chgData name="Jose Velazco" userId="f000ff90-932b-4e8f-9438-22110b7f4a5a" providerId="ADAL" clId="{3E4E3917-5D56-4E4D-9434-D3D8244C6767}" dt="2023-03-06T16:54:52.030" v="394" actId="47"/>
        <pc:sldMkLst>
          <pc:docMk/>
          <pc:sldMk cId="3972034697" sldId="645"/>
        </pc:sldMkLst>
      </pc:sldChg>
      <pc:sldChg chg="del">
        <pc:chgData name="Jose Velazco" userId="f000ff90-932b-4e8f-9438-22110b7f4a5a" providerId="ADAL" clId="{3E4E3917-5D56-4E4D-9434-D3D8244C6767}" dt="2023-03-06T16:23:55.087" v="0" actId="47"/>
        <pc:sldMkLst>
          <pc:docMk/>
          <pc:sldMk cId="556929263" sldId="663"/>
        </pc:sldMkLst>
      </pc:sldChg>
      <pc:sldChg chg="del ord">
        <pc:chgData name="Jose Velazco" userId="f000ff90-932b-4e8f-9438-22110b7f4a5a" providerId="ADAL" clId="{3E4E3917-5D56-4E4D-9434-D3D8244C6767}" dt="2023-03-06T16:53:55.814" v="391" actId="47"/>
        <pc:sldMkLst>
          <pc:docMk/>
          <pc:sldMk cId="1625051773" sldId="664"/>
        </pc:sldMkLst>
      </pc:sldChg>
      <pc:sldChg chg="del">
        <pc:chgData name="Jose Velazco" userId="f000ff90-932b-4e8f-9438-22110b7f4a5a" providerId="ADAL" clId="{3E4E3917-5D56-4E4D-9434-D3D8244C6767}" dt="2023-03-06T16:23:55.087" v="0" actId="47"/>
        <pc:sldMkLst>
          <pc:docMk/>
          <pc:sldMk cId="4274706047" sldId="669"/>
        </pc:sldMkLst>
      </pc:sldChg>
      <pc:sldChg chg="addSp delSp modSp add mod ord modAnim modNotesTx">
        <pc:chgData name="Jose Velazco" userId="f000ff90-932b-4e8f-9438-22110b7f4a5a" providerId="ADAL" clId="{3E4E3917-5D56-4E4D-9434-D3D8244C6767}" dt="2023-03-09T02:51:02.506" v="2914"/>
        <pc:sldMkLst>
          <pc:docMk/>
          <pc:sldMk cId="3304783088" sldId="671"/>
        </pc:sldMkLst>
        <pc:spChg chg="add del mod">
          <ac:chgData name="Jose Velazco" userId="f000ff90-932b-4e8f-9438-22110b7f4a5a" providerId="ADAL" clId="{3E4E3917-5D56-4E4D-9434-D3D8244C6767}" dt="2023-03-06T16:48:02.898" v="385" actId="478"/>
          <ac:spMkLst>
            <pc:docMk/>
            <pc:sldMk cId="3304783088" sldId="671"/>
            <ac:spMk id="4" creationId="{14E8D928-FA70-842C-FE77-8161C49F747C}"/>
          </ac:spMkLst>
        </pc:spChg>
        <pc:spChg chg="add mod">
          <ac:chgData name="Jose Velazco" userId="f000ff90-932b-4e8f-9438-22110b7f4a5a" providerId="ADAL" clId="{3E4E3917-5D56-4E4D-9434-D3D8244C6767}" dt="2023-03-06T17:17:00.789" v="720" actId="1035"/>
          <ac:spMkLst>
            <pc:docMk/>
            <pc:sldMk cId="3304783088" sldId="671"/>
            <ac:spMk id="5" creationId="{C0A15307-FB74-B630-240E-589434BEABA2}"/>
          </ac:spMkLst>
        </pc:spChg>
        <pc:spChg chg="add mod">
          <ac:chgData name="Jose Velazco" userId="f000ff90-932b-4e8f-9438-22110b7f4a5a" providerId="ADAL" clId="{3E4E3917-5D56-4E4D-9434-D3D8244C6767}" dt="2023-03-06T17:17:52.065" v="741" actId="14100"/>
          <ac:spMkLst>
            <pc:docMk/>
            <pc:sldMk cId="3304783088" sldId="671"/>
            <ac:spMk id="6" creationId="{A38110A5-61F3-5EC3-D1FE-39CDC44DC246}"/>
          </ac:spMkLst>
        </pc:spChg>
        <pc:spChg chg="add mod">
          <ac:chgData name="Jose Velazco" userId="f000ff90-932b-4e8f-9438-22110b7f4a5a" providerId="ADAL" clId="{3E4E3917-5D56-4E4D-9434-D3D8244C6767}" dt="2023-03-06T17:17:10.582" v="739" actId="20577"/>
          <ac:spMkLst>
            <pc:docMk/>
            <pc:sldMk cId="3304783088" sldId="671"/>
            <ac:spMk id="8" creationId="{148FA21F-DE71-8C77-EB85-54AE1C76AE42}"/>
          </ac:spMkLst>
        </pc:spChg>
        <pc:spChg chg="del">
          <ac:chgData name="Jose Velazco" userId="f000ff90-932b-4e8f-9438-22110b7f4a5a" providerId="ADAL" clId="{3E4E3917-5D56-4E4D-9434-D3D8244C6767}" dt="2023-03-06T16:48:15.425" v="387" actId="478"/>
          <ac:spMkLst>
            <pc:docMk/>
            <pc:sldMk cId="3304783088" sldId="671"/>
            <ac:spMk id="9" creationId="{9A901726-58D9-43AB-B346-BED42606AD4A}"/>
          </ac:spMkLst>
        </pc:spChg>
        <pc:spChg chg="del">
          <ac:chgData name="Jose Velazco" userId="f000ff90-932b-4e8f-9438-22110b7f4a5a" providerId="ADAL" clId="{3E4E3917-5D56-4E4D-9434-D3D8244C6767}" dt="2023-03-06T16:48:00.784" v="384" actId="478"/>
          <ac:spMkLst>
            <pc:docMk/>
            <pc:sldMk cId="3304783088" sldId="671"/>
            <ac:spMk id="14" creationId="{758A8F38-CCA3-4A3A-8087-FEFC5B469461}"/>
          </ac:spMkLst>
        </pc:spChg>
        <pc:spChg chg="del">
          <ac:chgData name="Jose Velazco" userId="f000ff90-932b-4e8f-9438-22110b7f4a5a" providerId="ADAL" clId="{3E4E3917-5D56-4E4D-9434-D3D8244C6767}" dt="2023-03-06T16:48:15.425" v="387" actId="478"/>
          <ac:spMkLst>
            <pc:docMk/>
            <pc:sldMk cId="3304783088" sldId="671"/>
            <ac:spMk id="15" creationId="{B927A568-AE89-4472-83BF-7F33F2408D0B}"/>
          </ac:spMkLst>
        </pc:spChg>
        <pc:grpChg chg="del">
          <ac:chgData name="Jose Velazco" userId="f000ff90-932b-4e8f-9438-22110b7f4a5a" providerId="ADAL" clId="{3E4E3917-5D56-4E4D-9434-D3D8244C6767}" dt="2023-03-06T16:48:15.425" v="387" actId="478"/>
          <ac:grpSpMkLst>
            <pc:docMk/>
            <pc:sldMk cId="3304783088" sldId="671"/>
            <ac:grpSpMk id="22" creationId="{2A90FFA4-0FF0-4B0A-8064-4CD80536FFA8}"/>
          </ac:grpSpMkLst>
        </pc:grpChg>
        <pc:graphicFrameChg chg="add mod">
          <ac:chgData name="Jose Velazco" userId="f000ff90-932b-4e8f-9438-22110b7f4a5a" providerId="ADAL" clId="{3E4E3917-5D56-4E4D-9434-D3D8244C6767}" dt="2023-03-06T17:16:41.282" v="707"/>
          <ac:graphicFrameMkLst>
            <pc:docMk/>
            <pc:sldMk cId="3304783088" sldId="671"/>
            <ac:graphicFrameMk id="7" creationId="{2D9F3E86-8276-6416-7893-7239C49F367C}"/>
          </ac:graphicFrameMkLst>
        </pc:graphicFrameChg>
        <pc:graphicFrameChg chg="del">
          <ac:chgData name="Jose Velazco" userId="f000ff90-932b-4e8f-9438-22110b7f4a5a" providerId="ADAL" clId="{3E4E3917-5D56-4E4D-9434-D3D8244C6767}" dt="2023-03-06T16:48:15.425" v="387" actId="478"/>
          <ac:graphicFrameMkLst>
            <pc:docMk/>
            <pc:sldMk cId="3304783088" sldId="671"/>
            <ac:graphicFrameMk id="13" creationId="{A39C139C-683F-44B3-9AA8-2AAF74CE741B}"/>
          </ac:graphicFrameMkLst>
        </pc:graphicFrameChg>
        <pc:picChg chg="del">
          <ac:chgData name="Jose Velazco" userId="f000ff90-932b-4e8f-9438-22110b7f4a5a" providerId="ADAL" clId="{3E4E3917-5D56-4E4D-9434-D3D8244C6767}" dt="2023-03-06T16:48:15.425" v="387" actId="478"/>
          <ac:picMkLst>
            <pc:docMk/>
            <pc:sldMk cId="3304783088" sldId="671"/>
            <ac:picMk id="3" creationId="{0167CDE0-81DB-4BC1-9B6B-BDD13F430E00}"/>
          </ac:picMkLst>
        </pc:picChg>
        <pc:picChg chg="add mod">
          <ac:chgData name="Jose Velazco" userId="f000ff90-932b-4e8f-9438-22110b7f4a5a" providerId="ADAL" clId="{3E4E3917-5D56-4E4D-9434-D3D8244C6767}" dt="2023-03-06T17:16:41.282" v="707"/>
          <ac:picMkLst>
            <pc:docMk/>
            <pc:sldMk cId="3304783088" sldId="671"/>
            <ac:picMk id="10" creationId="{22DB6477-997C-86AD-1D18-44E8E039F845}"/>
          </ac:picMkLst>
        </pc:picChg>
        <pc:picChg chg="del">
          <ac:chgData name="Jose Velazco" userId="f000ff90-932b-4e8f-9438-22110b7f4a5a" providerId="ADAL" clId="{3E4E3917-5D56-4E4D-9434-D3D8244C6767}" dt="2023-03-06T16:48:15.425" v="387" actId="478"/>
          <ac:picMkLst>
            <pc:docMk/>
            <pc:sldMk cId="3304783088" sldId="671"/>
            <ac:picMk id="17" creationId="{95EC6B75-695D-418F-A7FE-7126E4BB360F}"/>
          </ac:picMkLst>
        </pc:picChg>
      </pc:sldChg>
      <pc:sldChg chg="addSp delSp modSp mod ord modNotesTx">
        <pc:chgData name="Jose Velazco" userId="f000ff90-932b-4e8f-9438-22110b7f4a5a" providerId="ADAL" clId="{3E4E3917-5D56-4E4D-9434-D3D8244C6767}" dt="2023-03-06T19:56:51.813" v="1727" actId="20577"/>
        <pc:sldMkLst>
          <pc:docMk/>
          <pc:sldMk cId="3390626468" sldId="673"/>
        </pc:sldMkLst>
        <pc:spChg chg="add mod">
          <ac:chgData name="Jose Velazco" userId="f000ff90-932b-4e8f-9438-22110b7f4a5a" providerId="ADAL" clId="{3E4E3917-5D56-4E4D-9434-D3D8244C6767}" dt="2023-03-06T16:58:54.182" v="406"/>
          <ac:spMkLst>
            <pc:docMk/>
            <pc:sldMk cId="3390626468" sldId="673"/>
            <ac:spMk id="2" creationId="{C6508C91-7070-6A91-E12C-B8CEAB8CF48E}"/>
          </ac:spMkLst>
        </pc:spChg>
        <pc:spChg chg="add del mod">
          <ac:chgData name="Jose Velazco" userId="f000ff90-932b-4e8f-9438-22110b7f4a5a" providerId="ADAL" clId="{3E4E3917-5D56-4E4D-9434-D3D8244C6767}" dt="2023-03-06T16:59:02.974" v="408" actId="478"/>
          <ac:spMkLst>
            <pc:docMk/>
            <pc:sldMk cId="3390626468" sldId="673"/>
            <ac:spMk id="4" creationId="{1DA6B141-ACEE-4998-A9F2-9448C458DCBA}"/>
          </ac:spMkLst>
        </pc:spChg>
        <pc:spChg chg="del mod">
          <ac:chgData name="Jose Velazco" userId="f000ff90-932b-4e8f-9438-22110b7f4a5a" providerId="ADAL" clId="{3E4E3917-5D56-4E4D-9434-D3D8244C6767}" dt="2023-03-06T16:59:00.460" v="407" actId="478"/>
          <ac:spMkLst>
            <pc:docMk/>
            <pc:sldMk cId="3390626468" sldId="673"/>
            <ac:spMk id="12" creationId="{B0AED245-A873-416B-B26D-E9CB75F2336E}"/>
          </ac:spMkLst>
        </pc:spChg>
      </pc:sldChg>
      <pc:sldChg chg="del ord">
        <pc:chgData name="Jose Velazco" userId="f000ff90-932b-4e8f-9438-22110b7f4a5a" providerId="ADAL" clId="{3E4E3917-5D56-4E4D-9434-D3D8244C6767}" dt="2023-03-06T16:56:13.455" v="403" actId="47"/>
        <pc:sldMkLst>
          <pc:docMk/>
          <pc:sldMk cId="1253563063" sldId="674"/>
        </pc:sldMkLst>
      </pc:sldChg>
      <pc:sldChg chg="del">
        <pc:chgData name="Jose Velazco" userId="f000ff90-932b-4e8f-9438-22110b7f4a5a" providerId="ADAL" clId="{3E4E3917-5D56-4E4D-9434-D3D8244C6767}" dt="2023-03-06T16:23:55.087" v="0" actId="47"/>
        <pc:sldMkLst>
          <pc:docMk/>
          <pc:sldMk cId="1616930552" sldId="685"/>
        </pc:sldMkLst>
      </pc:sldChg>
      <pc:sldChg chg="addSp delSp modSp add mod modNotesTx">
        <pc:chgData name="Jose Velazco" userId="f000ff90-932b-4e8f-9438-22110b7f4a5a" providerId="ADAL" clId="{3E4E3917-5D56-4E4D-9434-D3D8244C6767}" dt="2023-03-06T20:01:28.995" v="2553" actId="20577"/>
        <pc:sldMkLst>
          <pc:docMk/>
          <pc:sldMk cId="2407299599" sldId="720"/>
        </pc:sldMkLst>
        <pc:spChg chg="add mod">
          <ac:chgData name="Jose Velazco" userId="f000ff90-932b-4e8f-9438-22110b7f4a5a" providerId="ADAL" clId="{3E4E3917-5D56-4E4D-9434-D3D8244C6767}" dt="2023-03-06T17:00:05.200" v="429"/>
          <ac:spMkLst>
            <pc:docMk/>
            <pc:sldMk cId="2407299599" sldId="720"/>
            <ac:spMk id="2" creationId="{9C939004-FBCE-67E8-1148-24DCC452E0BA}"/>
          </ac:spMkLst>
        </pc:spChg>
        <pc:spChg chg="add mod">
          <ac:chgData name="Jose Velazco" userId="f000ff90-932b-4e8f-9438-22110b7f4a5a" providerId="ADAL" clId="{3E4E3917-5D56-4E4D-9434-D3D8244C6767}" dt="2023-03-06T17:11:38.832" v="656" actId="1076"/>
          <ac:spMkLst>
            <pc:docMk/>
            <pc:sldMk cId="2407299599" sldId="720"/>
            <ac:spMk id="3" creationId="{F168875F-CEB1-50D1-5D6D-2B3F4CD702E2}"/>
          </ac:spMkLst>
        </pc:spChg>
        <pc:spChg chg="mod">
          <ac:chgData name="Jose Velazco" userId="f000ff90-932b-4e8f-9438-22110b7f4a5a" providerId="ADAL" clId="{3E4E3917-5D56-4E4D-9434-D3D8244C6767}" dt="2023-03-06T17:11:23.967" v="643" actId="1036"/>
          <ac:spMkLst>
            <pc:docMk/>
            <pc:sldMk cId="2407299599" sldId="720"/>
            <ac:spMk id="7" creationId="{549CAF91-A8C3-4680-AE47-2100C845AE4A}"/>
          </ac:spMkLst>
        </pc:spChg>
        <pc:spChg chg="mod">
          <ac:chgData name="Jose Velazco" userId="f000ff90-932b-4e8f-9438-22110b7f4a5a" providerId="ADAL" clId="{3E4E3917-5D56-4E4D-9434-D3D8244C6767}" dt="2023-03-06T17:11:23.967" v="643" actId="1036"/>
          <ac:spMkLst>
            <pc:docMk/>
            <pc:sldMk cId="2407299599" sldId="720"/>
            <ac:spMk id="9" creationId="{68947887-27D5-407B-8E70-D734FA50AD4A}"/>
          </ac:spMkLst>
        </pc:spChg>
        <pc:spChg chg="mod">
          <ac:chgData name="Jose Velazco" userId="f000ff90-932b-4e8f-9438-22110b7f4a5a" providerId="ADAL" clId="{3E4E3917-5D56-4E4D-9434-D3D8244C6767}" dt="2023-03-06T17:11:23.967" v="643" actId="1036"/>
          <ac:spMkLst>
            <pc:docMk/>
            <pc:sldMk cId="2407299599" sldId="720"/>
            <ac:spMk id="10" creationId="{170A829F-DA2F-4DDD-944B-E08EB71E583D}"/>
          </ac:spMkLst>
        </pc:spChg>
        <pc:spChg chg="del">
          <ac:chgData name="Jose Velazco" userId="f000ff90-932b-4e8f-9438-22110b7f4a5a" providerId="ADAL" clId="{3E4E3917-5D56-4E4D-9434-D3D8244C6767}" dt="2023-03-06T17:00:02.849" v="428" actId="478"/>
          <ac:spMkLst>
            <pc:docMk/>
            <pc:sldMk cId="2407299599" sldId="720"/>
            <ac:spMk id="11" creationId="{8939CA0A-A335-4730-A98B-787E48A83185}"/>
          </ac:spMkLst>
        </pc:spChg>
        <pc:picChg chg="mod">
          <ac:chgData name="Jose Velazco" userId="f000ff90-932b-4e8f-9438-22110b7f4a5a" providerId="ADAL" clId="{3E4E3917-5D56-4E4D-9434-D3D8244C6767}" dt="2023-03-06T17:11:23.967" v="643" actId="1036"/>
          <ac:picMkLst>
            <pc:docMk/>
            <pc:sldMk cId="2407299599" sldId="720"/>
            <ac:picMk id="8" creationId="{51D16950-83F3-4AAF-822A-D7273955F1D5}"/>
          </ac:picMkLst>
        </pc:picChg>
      </pc:sldChg>
      <pc:sldChg chg="addSp delSp modSp add mod ord modNotesTx">
        <pc:chgData name="Jose Velazco" userId="f000ff90-932b-4e8f-9438-22110b7f4a5a" providerId="ADAL" clId="{3E4E3917-5D56-4E4D-9434-D3D8244C6767}" dt="2023-03-06T19:58:56.329" v="2116" actId="20577"/>
        <pc:sldMkLst>
          <pc:docMk/>
          <pc:sldMk cId="3734387182" sldId="721"/>
        </pc:sldMkLst>
        <pc:spChg chg="add mod">
          <ac:chgData name="Jose Velazco" userId="f000ff90-932b-4e8f-9438-22110b7f4a5a" providerId="ADAL" clId="{3E4E3917-5D56-4E4D-9434-D3D8244C6767}" dt="2023-03-06T16:59:56.047" v="427"/>
          <ac:spMkLst>
            <pc:docMk/>
            <pc:sldMk cId="3734387182" sldId="721"/>
            <ac:spMk id="2" creationId="{B63D083D-DE43-4A72-114B-833717367873}"/>
          </ac:spMkLst>
        </pc:spChg>
        <pc:spChg chg="mod">
          <ac:chgData name="Jose Velazco" userId="f000ff90-932b-4e8f-9438-22110b7f4a5a" providerId="ADAL" clId="{3E4E3917-5D56-4E4D-9434-D3D8244C6767}" dt="2023-03-06T17:09:54.959" v="577" actId="1036"/>
          <ac:spMkLst>
            <pc:docMk/>
            <pc:sldMk cId="3734387182" sldId="721"/>
            <ac:spMk id="7" creationId="{DA768E97-B56E-4DCB-869E-4AE2857FCAA1}"/>
          </ac:spMkLst>
        </pc:spChg>
        <pc:spChg chg="add mod">
          <ac:chgData name="Jose Velazco" userId="f000ff90-932b-4e8f-9438-22110b7f4a5a" providerId="ADAL" clId="{3E4E3917-5D56-4E4D-9434-D3D8244C6767}" dt="2023-03-06T17:10:09.239" v="612" actId="1038"/>
          <ac:spMkLst>
            <pc:docMk/>
            <pc:sldMk cId="3734387182" sldId="721"/>
            <ac:spMk id="9" creationId="{86CC8AD8-38C1-56AC-B8F4-D8B2406528E0}"/>
          </ac:spMkLst>
        </pc:spChg>
        <pc:spChg chg="mod">
          <ac:chgData name="Jose Velazco" userId="f000ff90-932b-4e8f-9438-22110b7f4a5a" providerId="ADAL" clId="{3E4E3917-5D56-4E4D-9434-D3D8244C6767}" dt="2023-03-06T17:09:54.959" v="577" actId="1036"/>
          <ac:spMkLst>
            <pc:docMk/>
            <pc:sldMk cId="3734387182" sldId="721"/>
            <ac:spMk id="10" creationId="{FE88A4E1-7B9C-481B-8383-046C1C75B652}"/>
          </ac:spMkLst>
        </pc:spChg>
        <pc:spChg chg="mod">
          <ac:chgData name="Jose Velazco" userId="f000ff90-932b-4e8f-9438-22110b7f4a5a" providerId="ADAL" clId="{3E4E3917-5D56-4E4D-9434-D3D8244C6767}" dt="2023-03-06T17:09:54.959" v="577" actId="1036"/>
          <ac:spMkLst>
            <pc:docMk/>
            <pc:sldMk cId="3734387182" sldId="721"/>
            <ac:spMk id="11" creationId="{64B7B4D4-3850-4A94-9EE4-E73EBFF0E5D4}"/>
          </ac:spMkLst>
        </pc:spChg>
        <pc:spChg chg="mod">
          <ac:chgData name="Jose Velazco" userId="f000ff90-932b-4e8f-9438-22110b7f4a5a" providerId="ADAL" clId="{3E4E3917-5D56-4E4D-9434-D3D8244C6767}" dt="2023-03-06T17:09:54.959" v="577" actId="1036"/>
          <ac:spMkLst>
            <pc:docMk/>
            <pc:sldMk cId="3734387182" sldId="721"/>
            <ac:spMk id="12" creationId="{2F0330C2-AB6E-4132-964C-8AE5AAC343A7}"/>
          </ac:spMkLst>
        </pc:spChg>
        <pc:spChg chg="del">
          <ac:chgData name="Jose Velazco" userId="f000ff90-932b-4e8f-9438-22110b7f4a5a" providerId="ADAL" clId="{3E4E3917-5D56-4E4D-9434-D3D8244C6767}" dt="2023-03-06T16:59:53.465" v="426" actId="478"/>
          <ac:spMkLst>
            <pc:docMk/>
            <pc:sldMk cId="3734387182" sldId="721"/>
            <ac:spMk id="14" creationId="{5ECF9E2D-2314-4EB1-8F80-2A81B27E5A5D}"/>
          </ac:spMkLst>
        </pc:spChg>
        <pc:picChg chg="add mod ord">
          <ac:chgData name="Jose Velazco" userId="f000ff90-932b-4e8f-9438-22110b7f4a5a" providerId="ADAL" clId="{3E4E3917-5D56-4E4D-9434-D3D8244C6767}" dt="2023-03-06T17:09:54.959" v="577" actId="1036"/>
          <ac:picMkLst>
            <pc:docMk/>
            <pc:sldMk cId="3734387182" sldId="721"/>
            <ac:picMk id="3" creationId="{7816E8E8-D751-1234-8FA0-2BDB5705B5CE}"/>
          </ac:picMkLst>
        </pc:picChg>
        <pc:picChg chg="del">
          <ac:chgData name="Jose Velazco" userId="f000ff90-932b-4e8f-9438-22110b7f4a5a" providerId="ADAL" clId="{3E4E3917-5D56-4E4D-9434-D3D8244C6767}" dt="2023-03-06T17:06:09.214" v="543" actId="478"/>
          <ac:picMkLst>
            <pc:docMk/>
            <pc:sldMk cId="3734387182" sldId="721"/>
            <ac:picMk id="8" creationId="{183EDA3C-1C96-441C-922F-904F87B22FE3}"/>
          </ac:picMkLst>
        </pc:picChg>
      </pc:sldChg>
      <pc:sldChg chg="addSp delSp modSp add mod ord modNotesTx">
        <pc:chgData name="Jose Velazco" userId="f000ff90-932b-4e8f-9438-22110b7f4a5a" providerId="ADAL" clId="{3E4E3917-5D56-4E4D-9434-D3D8244C6767}" dt="2023-03-06T19:59:11.504" v="2132" actId="20577"/>
        <pc:sldMkLst>
          <pc:docMk/>
          <pc:sldMk cId="1418162128" sldId="722"/>
        </pc:sldMkLst>
        <pc:spChg chg="add mod">
          <ac:chgData name="Jose Velazco" userId="f000ff90-932b-4e8f-9438-22110b7f4a5a" providerId="ADAL" clId="{3E4E3917-5D56-4E4D-9434-D3D8244C6767}" dt="2023-03-06T17:00:16.867" v="431"/>
          <ac:spMkLst>
            <pc:docMk/>
            <pc:sldMk cId="1418162128" sldId="722"/>
            <ac:spMk id="2" creationId="{0353EB12-F3EE-1544-DEDC-D9790E9BF914}"/>
          </ac:spMkLst>
        </pc:spChg>
        <pc:spChg chg="mod">
          <ac:chgData name="Jose Velazco" userId="f000ff90-932b-4e8f-9438-22110b7f4a5a" providerId="ADAL" clId="{3E4E3917-5D56-4E4D-9434-D3D8244C6767}" dt="2023-03-06T17:09:16.839" v="569" actId="255"/>
          <ac:spMkLst>
            <pc:docMk/>
            <pc:sldMk cId="1418162128" sldId="722"/>
            <ac:spMk id="13" creationId="{EF8759CE-FF95-4B83-980E-81E28E7D13FE}"/>
          </ac:spMkLst>
        </pc:spChg>
        <pc:spChg chg="del">
          <ac:chgData name="Jose Velazco" userId="f000ff90-932b-4e8f-9438-22110b7f4a5a" providerId="ADAL" clId="{3E4E3917-5D56-4E4D-9434-D3D8244C6767}" dt="2023-03-06T17:00:12.364" v="430" actId="478"/>
          <ac:spMkLst>
            <pc:docMk/>
            <pc:sldMk cId="1418162128" sldId="722"/>
            <ac:spMk id="16" creationId="{2983C137-3B07-493F-9F6A-A31E0A3F1741}"/>
          </ac:spMkLst>
        </pc:spChg>
      </pc:sldChg>
      <pc:sldChg chg="addSp delSp modSp add mod">
        <pc:chgData name="Jose Velazco" userId="f000ff90-932b-4e8f-9438-22110b7f4a5a" providerId="ADAL" clId="{3E4E3917-5D56-4E4D-9434-D3D8244C6767}" dt="2023-03-06T16:39:32.109" v="258" actId="403"/>
        <pc:sldMkLst>
          <pc:docMk/>
          <pc:sldMk cId="3355111814" sldId="724"/>
        </pc:sldMkLst>
        <pc:spChg chg="add mod">
          <ac:chgData name="Jose Velazco" userId="f000ff90-932b-4e8f-9438-22110b7f4a5a" providerId="ADAL" clId="{3E4E3917-5D56-4E4D-9434-D3D8244C6767}" dt="2023-03-06T16:39:14.233" v="253"/>
          <ac:spMkLst>
            <pc:docMk/>
            <pc:sldMk cId="3355111814" sldId="724"/>
            <ac:spMk id="2" creationId="{D91DFD88-1C70-001D-B1DF-61A7F9478F71}"/>
          </ac:spMkLst>
        </pc:spChg>
        <pc:spChg chg="del">
          <ac:chgData name="Jose Velazco" userId="f000ff90-932b-4e8f-9438-22110b7f4a5a" providerId="ADAL" clId="{3E4E3917-5D56-4E4D-9434-D3D8244C6767}" dt="2023-03-06T16:39:09.961" v="252" actId="478"/>
          <ac:spMkLst>
            <pc:docMk/>
            <pc:sldMk cId="3355111814" sldId="724"/>
            <ac:spMk id="4" creationId="{1C3AA0F2-17C3-4FD1-9322-58930FC84025}"/>
          </ac:spMkLst>
        </pc:spChg>
        <pc:spChg chg="mod">
          <ac:chgData name="Jose Velazco" userId="f000ff90-932b-4e8f-9438-22110b7f4a5a" providerId="ADAL" clId="{3E4E3917-5D56-4E4D-9434-D3D8244C6767}" dt="2023-03-06T16:39:32.109" v="258" actId="403"/>
          <ac:spMkLst>
            <pc:docMk/>
            <pc:sldMk cId="3355111814" sldId="724"/>
            <ac:spMk id="9" creationId="{EFEC8E2A-6CCF-4D08-BC56-6D838E9F0A56}"/>
          </ac:spMkLst>
        </pc:spChg>
        <pc:spChg chg="del">
          <ac:chgData name="Jose Velazco" userId="f000ff90-932b-4e8f-9438-22110b7f4a5a" providerId="ADAL" clId="{3E4E3917-5D56-4E4D-9434-D3D8244C6767}" dt="2023-03-06T16:39:04.459" v="251" actId="478"/>
          <ac:spMkLst>
            <pc:docMk/>
            <pc:sldMk cId="3355111814" sldId="724"/>
            <ac:spMk id="10" creationId="{E4882254-378E-4E12-B869-EECA9CF76192}"/>
          </ac:spMkLst>
        </pc:spChg>
        <pc:picChg chg="mod">
          <ac:chgData name="Jose Velazco" userId="f000ff90-932b-4e8f-9438-22110b7f4a5a" providerId="ADAL" clId="{3E4E3917-5D56-4E4D-9434-D3D8244C6767}" dt="2023-03-06T16:39:24.239" v="255" actId="1076"/>
          <ac:picMkLst>
            <pc:docMk/>
            <pc:sldMk cId="3355111814" sldId="724"/>
            <ac:picMk id="7" creationId="{25EA8213-C5AE-4C50-8DE7-64D6ED9E11B2}"/>
          </ac:picMkLst>
        </pc:picChg>
      </pc:sldChg>
      <pc:sldChg chg="addSp delSp modSp add mod modNotesTx">
        <pc:chgData name="Jose Velazco" userId="f000ff90-932b-4e8f-9438-22110b7f4a5a" providerId="ADAL" clId="{3E4E3917-5D56-4E4D-9434-D3D8244C6767}" dt="2023-03-06T20:02:40.728" v="2732" actId="20577"/>
        <pc:sldMkLst>
          <pc:docMk/>
          <pc:sldMk cId="4109654867" sldId="726"/>
        </pc:sldMkLst>
        <pc:spChg chg="add mod">
          <ac:chgData name="Jose Velazco" userId="f000ff90-932b-4e8f-9438-22110b7f4a5a" providerId="ADAL" clId="{3E4E3917-5D56-4E4D-9434-D3D8244C6767}" dt="2023-03-06T17:00:48.901" v="467" actId="20577"/>
          <ac:spMkLst>
            <pc:docMk/>
            <pc:sldMk cId="4109654867" sldId="726"/>
            <ac:spMk id="2" creationId="{0270C31F-5E67-3851-0B51-C4E639A09DA1}"/>
          </ac:spMkLst>
        </pc:spChg>
        <pc:spChg chg="mod">
          <ac:chgData name="Jose Velazco" userId="f000ff90-932b-4e8f-9438-22110b7f4a5a" providerId="ADAL" clId="{3E4E3917-5D56-4E4D-9434-D3D8244C6767}" dt="2023-03-06T17:05:33.507" v="542" actId="20577"/>
          <ac:spMkLst>
            <pc:docMk/>
            <pc:sldMk cId="4109654867" sldId="726"/>
            <ac:spMk id="9" creationId="{0C09DCC2-7B86-47A8-ACB6-50DEA1CCA315}"/>
          </ac:spMkLst>
        </pc:spChg>
        <pc:spChg chg="del mod">
          <ac:chgData name="Jose Velazco" userId="f000ff90-932b-4e8f-9438-22110b7f4a5a" providerId="ADAL" clId="{3E4E3917-5D56-4E4D-9434-D3D8244C6767}" dt="2023-03-06T17:00:53.199" v="468" actId="478"/>
          <ac:spMkLst>
            <pc:docMk/>
            <pc:sldMk cId="4109654867" sldId="726"/>
            <ac:spMk id="10" creationId="{112472E3-4831-4BBF-B2F1-03915DC1D679}"/>
          </ac:spMkLst>
        </pc:spChg>
      </pc:sldChg>
      <pc:sldChg chg="addSp delSp modSp add mod modNotesTx">
        <pc:chgData name="Jose Velazco" userId="f000ff90-932b-4e8f-9438-22110b7f4a5a" providerId="ADAL" clId="{3E4E3917-5D56-4E4D-9434-D3D8244C6767}" dt="2023-03-06T20:00:10.071" v="2321" actId="20577"/>
        <pc:sldMkLst>
          <pc:docMk/>
          <pc:sldMk cId="3041593859" sldId="727"/>
        </pc:sldMkLst>
        <pc:spChg chg="add mod">
          <ac:chgData name="Jose Velazco" userId="f000ff90-932b-4e8f-9438-22110b7f4a5a" providerId="ADAL" clId="{3E4E3917-5D56-4E4D-9434-D3D8244C6767}" dt="2023-03-06T16:59:44.447" v="425"/>
          <ac:spMkLst>
            <pc:docMk/>
            <pc:sldMk cId="3041593859" sldId="727"/>
            <ac:spMk id="2" creationId="{36A9EB73-305E-AF93-66E6-7C859830DBBD}"/>
          </ac:spMkLst>
        </pc:spChg>
        <pc:spChg chg="add mod">
          <ac:chgData name="Jose Velazco" userId="f000ff90-932b-4e8f-9438-22110b7f4a5a" providerId="ADAL" clId="{3E4E3917-5D56-4E4D-9434-D3D8244C6767}" dt="2023-03-06T17:10:58.933" v="625" actId="6549"/>
          <ac:spMkLst>
            <pc:docMk/>
            <pc:sldMk cId="3041593859" sldId="727"/>
            <ac:spMk id="3" creationId="{BED23830-6845-8993-E277-ABD4EA5BA2E6}"/>
          </ac:spMkLst>
        </pc:spChg>
        <pc:spChg chg="mod">
          <ac:chgData name="Jose Velazco" userId="f000ff90-932b-4e8f-9438-22110b7f4a5a" providerId="ADAL" clId="{3E4E3917-5D56-4E4D-9434-D3D8244C6767}" dt="2023-03-06T17:11:09.365" v="633" actId="1036"/>
          <ac:spMkLst>
            <pc:docMk/>
            <pc:sldMk cId="3041593859" sldId="727"/>
            <ac:spMk id="17" creationId="{F56D54FB-2989-4A40-835E-0416DE49ECD6}"/>
          </ac:spMkLst>
        </pc:spChg>
        <pc:spChg chg="mod">
          <ac:chgData name="Jose Velazco" userId="f000ff90-932b-4e8f-9438-22110b7f4a5a" providerId="ADAL" clId="{3E4E3917-5D56-4E4D-9434-D3D8244C6767}" dt="2023-03-06T17:11:09.365" v="633" actId="1036"/>
          <ac:spMkLst>
            <pc:docMk/>
            <pc:sldMk cId="3041593859" sldId="727"/>
            <ac:spMk id="18" creationId="{046E8439-3C20-4C28-9C22-50444392BC70}"/>
          </ac:spMkLst>
        </pc:spChg>
        <pc:spChg chg="mod">
          <ac:chgData name="Jose Velazco" userId="f000ff90-932b-4e8f-9438-22110b7f4a5a" providerId="ADAL" clId="{3E4E3917-5D56-4E4D-9434-D3D8244C6767}" dt="2023-03-06T17:11:09.365" v="633" actId="1036"/>
          <ac:spMkLst>
            <pc:docMk/>
            <pc:sldMk cId="3041593859" sldId="727"/>
            <ac:spMk id="21" creationId="{EE3D125D-4CD8-45C7-ABFD-1D1022A6E721}"/>
          </ac:spMkLst>
        </pc:spChg>
        <pc:spChg chg="mod">
          <ac:chgData name="Jose Velazco" userId="f000ff90-932b-4e8f-9438-22110b7f4a5a" providerId="ADAL" clId="{3E4E3917-5D56-4E4D-9434-D3D8244C6767}" dt="2023-03-06T17:11:09.365" v="633" actId="1036"/>
          <ac:spMkLst>
            <pc:docMk/>
            <pc:sldMk cId="3041593859" sldId="727"/>
            <ac:spMk id="22" creationId="{C3AACCF3-58C1-406C-A4B1-A8BF18579743}"/>
          </ac:spMkLst>
        </pc:spChg>
        <pc:spChg chg="mod">
          <ac:chgData name="Jose Velazco" userId="f000ff90-932b-4e8f-9438-22110b7f4a5a" providerId="ADAL" clId="{3E4E3917-5D56-4E4D-9434-D3D8244C6767}" dt="2023-03-06T17:11:09.365" v="633" actId="1036"/>
          <ac:spMkLst>
            <pc:docMk/>
            <pc:sldMk cId="3041593859" sldId="727"/>
            <ac:spMk id="24" creationId="{FA713B90-0994-498F-97CE-0CEB9469EB58}"/>
          </ac:spMkLst>
        </pc:spChg>
        <pc:spChg chg="mod">
          <ac:chgData name="Jose Velazco" userId="f000ff90-932b-4e8f-9438-22110b7f4a5a" providerId="ADAL" clId="{3E4E3917-5D56-4E4D-9434-D3D8244C6767}" dt="2023-03-06T17:11:09.365" v="633" actId="1036"/>
          <ac:spMkLst>
            <pc:docMk/>
            <pc:sldMk cId="3041593859" sldId="727"/>
            <ac:spMk id="26" creationId="{C267BF00-2DE5-46E2-874E-2A009440130E}"/>
          </ac:spMkLst>
        </pc:spChg>
        <pc:spChg chg="del">
          <ac:chgData name="Jose Velazco" userId="f000ff90-932b-4e8f-9438-22110b7f4a5a" providerId="ADAL" clId="{3E4E3917-5D56-4E4D-9434-D3D8244C6767}" dt="2023-03-06T17:10:38.189" v="613" actId="478"/>
          <ac:spMkLst>
            <pc:docMk/>
            <pc:sldMk cId="3041593859" sldId="727"/>
            <ac:spMk id="27" creationId="{B6C55A80-B3A1-41FE-B256-DFFCEA64348E}"/>
          </ac:spMkLst>
        </pc:spChg>
        <pc:spChg chg="mod">
          <ac:chgData name="Jose Velazco" userId="f000ff90-932b-4e8f-9438-22110b7f4a5a" providerId="ADAL" clId="{3E4E3917-5D56-4E4D-9434-D3D8244C6767}" dt="2023-03-06T17:11:09.365" v="633" actId="1036"/>
          <ac:spMkLst>
            <pc:docMk/>
            <pc:sldMk cId="3041593859" sldId="727"/>
            <ac:spMk id="28" creationId="{7C5F4EBD-3DA9-4055-869F-3432DC6277AC}"/>
          </ac:spMkLst>
        </pc:spChg>
        <pc:spChg chg="del">
          <ac:chgData name="Jose Velazco" userId="f000ff90-932b-4e8f-9438-22110b7f4a5a" providerId="ADAL" clId="{3E4E3917-5D56-4E4D-9434-D3D8244C6767}" dt="2023-03-06T16:59:42.193" v="424" actId="478"/>
          <ac:spMkLst>
            <pc:docMk/>
            <pc:sldMk cId="3041593859" sldId="727"/>
            <ac:spMk id="33" creationId="{77591EE6-0C0D-4433-A820-A31198E8B466}"/>
          </ac:spMkLst>
        </pc:spChg>
        <pc:picChg chg="mod">
          <ac:chgData name="Jose Velazco" userId="f000ff90-932b-4e8f-9438-22110b7f4a5a" providerId="ADAL" clId="{3E4E3917-5D56-4E4D-9434-D3D8244C6767}" dt="2023-03-06T17:11:09.365" v="633" actId="1036"/>
          <ac:picMkLst>
            <pc:docMk/>
            <pc:sldMk cId="3041593859" sldId="727"/>
            <ac:picMk id="7" creationId="{B12D8651-346D-4FED-846D-75BF64B5039B}"/>
          </ac:picMkLst>
        </pc:picChg>
        <pc:picChg chg="mod">
          <ac:chgData name="Jose Velazco" userId="f000ff90-932b-4e8f-9438-22110b7f4a5a" providerId="ADAL" clId="{3E4E3917-5D56-4E4D-9434-D3D8244C6767}" dt="2023-03-06T17:11:09.365" v="633" actId="1036"/>
          <ac:picMkLst>
            <pc:docMk/>
            <pc:sldMk cId="3041593859" sldId="727"/>
            <ac:picMk id="8" creationId="{D09C9522-5B81-4468-B3E1-F24AA1E68ADB}"/>
          </ac:picMkLst>
        </pc:picChg>
        <pc:picChg chg="mod">
          <ac:chgData name="Jose Velazco" userId="f000ff90-932b-4e8f-9438-22110b7f4a5a" providerId="ADAL" clId="{3E4E3917-5D56-4E4D-9434-D3D8244C6767}" dt="2023-03-06T17:11:09.365" v="633" actId="1036"/>
          <ac:picMkLst>
            <pc:docMk/>
            <pc:sldMk cId="3041593859" sldId="727"/>
            <ac:picMk id="9" creationId="{92359F22-6549-422E-AF50-35AE2BB6FE3E}"/>
          </ac:picMkLst>
        </pc:picChg>
        <pc:picChg chg="mod">
          <ac:chgData name="Jose Velazco" userId="f000ff90-932b-4e8f-9438-22110b7f4a5a" providerId="ADAL" clId="{3E4E3917-5D56-4E4D-9434-D3D8244C6767}" dt="2023-03-06T17:11:09.365" v="633" actId="1036"/>
          <ac:picMkLst>
            <pc:docMk/>
            <pc:sldMk cId="3041593859" sldId="727"/>
            <ac:picMk id="10" creationId="{25461283-0287-47C5-A1F4-0EB21DB60F32}"/>
          </ac:picMkLst>
        </pc:picChg>
        <pc:picChg chg="mod">
          <ac:chgData name="Jose Velazco" userId="f000ff90-932b-4e8f-9438-22110b7f4a5a" providerId="ADAL" clId="{3E4E3917-5D56-4E4D-9434-D3D8244C6767}" dt="2023-03-06T17:11:09.365" v="633" actId="1036"/>
          <ac:picMkLst>
            <pc:docMk/>
            <pc:sldMk cId="3041593859" sldId="727"/>
            <ac:picMk id="11" creationId="{8B051B96-463E-44C5-98EE-09C79EF76918}"/>
          </ac:picMkLst>
        </pc:picChg>
        <pc:cxnChg chg="mod">
          <ac:chgData name="Jose Velazco" userId="f000ff90-932b-4e8f-9438-22110b7f4a5a" providerId="ADAL" clId="{3E4E3917-5D56-4E4D-9434-D3D8244C6767}" dt="2023-03-06T17:11:09.365" v="633" actId="1036"/>
          <ac:cxnSpMkLst>
            <pc:docMk/>
            <pc:sldMk cId="3041593859" sldId="727"/>
            <ac:cxnSpMk id="12" creationId="{4A935C81-7135-4D61-8719-75FE5ACE7428}"/>
          </ac:cxnSpMkLst>
        </pc:cxnChg>
        <pc:cxnChg chg="mod">
          <ac:chgData name="Jose Velazco" userId="f000ff90-932b-4e8f-9438-22110b7f4a5a" providerId="ADAL" clId="{3E4E3917-5D56-4E4D-9434-D3D8244C6767}" dt="2023-03-06T17:11:09.365" v="633" actId="1036"/>
          <ac:cxnSpMkLst>
            <pc:docMk/>
            <pc:sldMk cId="3041593859" sldId="727"/>
            <ac:cxnSpMk id="13" creationId="{DBAA6B11-3EBA-417B-A631-48E96C2E5245}"/>
          </ac:cxnSpMkLst>
        </pc:cxnChg>
        <pc:cxnChg chg="mod">
          <ac:chgData name="Jose Velazco" userId="f000ff90-932b-4e8f-9438-22110b7f4a5a" providerId="ADAL" clId="{3E4E3917-5D56-4E4D-9434-D3D8244C6767}" dt="2023-03-06T17:11:09.365" v="633" actId="1036"/>
          <ac:cxnSpMkLst>
            <pc:docMk/>
            <pc:sldMk cId="3041593859" sldId="727"/>
            <ac:cxnSpMk id="14" creationId="{AD24243C-8B3B-467D-88C7-2C9673CA0F7A}"/>
          </ac:cxnSpMkLst>
        </pc:cxnChg>
        <pc:cxnChg chg="mod">
          <ac:chgData name="Jose Velazco" userId="f000ff90-932b-4e8f-9438-22110b7f4a5a" providerId="ADAL" clId="{3E4E3917-5D56-4E4D-9434-D3D8244C6767}" dt="2023-03-06T17:11:09.365" v="633" actId="1036"/>
          <ac:cxnSpMkLst>
            <pc:docMk/>
            <pc:sldMk cId="3041593859" sldId="727"/>
            <ac:cxnSpMk id="15" creationId="{37EBC740-6F19-493D-8E70-696140101613}"/>
          </ac:cxnSpMkLst>
        </pc:cxnChg>
        <pc:cxnChg chg="mod">
          <ac:chgData name="Jose Velazco" userId="f000ff90-932b-4e8f-9438-22110b7f4a5a" providerId="ADAL" clId="{3E4E3917-5D56-4E4D-9434-D3D8244C6767}" dt="2023-03-06T17:11:09.365" v="633" actId="1036"/>
          <ac:cxnSpMkLst>
            <pc:docMk/>
            <pc:sldMk cId="3041593859" sldId="727"/>
            <ac:cxnSpMk id="16" creationId="{30D7CF4C-0F21-476C-96A1-997615AB93AD}"/>
          </ac:cxnSpMkLst>
        </pc:cxnChg>
        <pc:cxnChg chg="mod">
          <ac:chgData name="Jose Velazco" userId="f000ff90-932b-4e8f-9438-22110b7f4a5a" providerId="ADAL" clId="{3E4E3917-5D56-4E4D-9434-D3D8244C6767}" dt="2023-03-06T17:11:09.365" v="633" actId="1036"/>
          <ac:cxnSpMkLst>
            <pc:docMk/>
            <pc:sldMk cId="3041593859" sldId="727"/>
            <ac:cxnSpMk id="19" creationId="{4E0D8465-2DB7-4957-B2D8-AC917485C58F}"/>
          </ac:cxnSpMkLst>
        </pc:cxnChg>
        <pc:cxnChg chg="mod">
          <ac:chgData name="Jose Velazco" userId="f000ff90-932b-4e8f-9438-22110b7f4a5a" providerId="ADAL" clId="{3E4E3917-5D56-4E4D-9434-D3D8244C6767}" dt="2023-03-06T17:11:09.365" v="633" actId="1036"/>
          <ac:cxnSpMkLst>
            <pc:docMk/>
            <pc:sldMk cId="3041593859" sldId="727"/>
            <ac:cxnSpMk id="20" creationId="{FE51CD64-4A0E-4530-A57B-924CCF284D5F}"/>
          </ac:cxnSpMkLst>
        </pc:cxnChg>
        <pc:cxnChg chg="mod">
          <ac:chgData name="Jose Velazco" userId="f000ff90-932b-4e8f-9438-22110b7f4a5a" providerId="ADAL" clId="{3E4E3917-5D56-4E4D-9434-D3D8244C6767}" dt="2023-03-06T17:11:09.365" v="633" actId="1036"/>
          <ac:cxnSpMkLst>
            <pc:docMk/>
            <pc:sldMk cId="3041593859" sldId="727"/>
            <ac:cxnSpMk id="23" creationId="{C97304C4-B6A3-488A-9FFE-FE9BE12A0FBA}"/>
          </ac:cxnSpMkLst>
        </pc:cxnChg>
        <pc:cxnChg chg="mod">
          <ac:chgData name="Jose Velazco" userId="f000ff90-932b-4e8f-9438-22110b7f4a5a" providerId="ADAL" clId="{3E4E3917-5D56-4E4D-9434-D3D8244C6767}" dt="2023-03-06T17:11:09.365" v="633" actId="1036"/>
          <ac:cxnSpMkLst>
            <pc:docMk/>
            <pc:sldMk cId="3041593859" sldId="727"/>
            <ac:cxnSpMk id="25" creationId="{14561BEC-5F61-4CED-A3DE-6683FD076C0F}"/>
          </ac:cxnSpMkLst>
        </pc:cxnChg>
      </pc:sldChg>
      <pc:sldChg chg="add del">
        <pc:chgData name="Jose Velazco" userId="f000ff90-932b-4e8f-9438-22110b7f4a5a" providerId="ADAL" clId="{3E4E3917-5D56-4E4D-9434-D3D8244C6767}" dt="2023-03-06T16:56:27.700" v="404" actId="47"/>
        <pc:sldMkLst>
          <pc:docMk/>
          <pc:sldMk cId="1549105038" sldId="728"/>
        </pc:sldMkLst>
      </pc:sldChg>
      <pc:sldChg chg="add del">
        <pc:chgData name="Jose Velazco" userId="f000ff90-932b-4e8f-9438-22110b7f4a5a" providerId="ADAL" clId="{3E4E3917-5D56-4E4D-9434-D3D8244C6767}" dt="2023-03-06T16:53:33.732" v="389" actId="47"/>
        <pc:sldMkLst>
          <pc:docMk/>
          <pc:sldMk cId="1328203489" sldId="729"/>
        </pc:sldMkLst>
      </pc:sldChg>
      <pc:sldChg chg="add del">
        <pc:chgData name="Jose Velazco" userId="f000ff90-932b-4e8f-9438-22110b7f4a5a" providerId="ADAL" clId="{3E4E3917-5D56-4E4D-9434-D3D8244C6767}" dt="2023-03-06T16:53:29.799" v="388" actId="47"/>
        <pc:sldMkLst>
          <pc:docMk/>
          <pc:sldMk cId="3540302020" sldId="730"/>
        </pc:sldMkLst>
      </pc:sldChg>
      <pc:sldChg chg="add del">
        <pc:chgData name="Jose Velazco" userId="f000ff90-932b-4e8f-9438-22110b7f4a5a" providerId="ADAL" clId="{3E4E3917-5D56-4E4D-9434-D3D8244C6767}" dt="2023-03-06T16:53:29.799" v="388" actId="47"/>
        <pc:sldMkLst>
          <pc:docMk/>
          <pc:sldMk cId="915015545" sldId="731"/>
        </pc:sldMkLst>
      </pc:sldChg>
      <pc:sldChg chg="add del">
        <pc:chgData name="Jose Velazco" userId="f000ff90-932b-4e8f-9438-22110b7f4a5a" providerId="ADAL" clId="{3E4E3917-5D56-4E4D-9434-D3D8244C6767}" dt="2023-03-06T16:53:43.769" v="390" actId="47"/>
        <pc:sldMkLst>
          <pc:docMk/>
          <pc:sldMk cId="2866767311" sldId="732"/>
        </pc:sldMkLst>
      </pc:sldChg>
      <pc:sldChg chg="addSp delSp modSp add del mod">
        <pc:chgData name="Jose Velazco" userId="f000ff90-932b-4e8f-9438-22110b7f4a5a" providerId="ADAL" clId="{3E4E3917-5D56-4E4D-9434-D3D8244C6767}" dt="2023-03-06T17:05:08.720" v="540" actId="47"/>
        <pc:sldMkLst>
          <pc:docMk/>
          <pc:sldMk cId="2680503666" sldId="734"/>
        </pc:sldMkLst>
        <pc:spChg chg="add mod">
          <ac:chgData name="Jose Velazco" userId="f000ff90-932b-4e8f-9438-22110b7f4a5a" providerId="ADAL" clId="{3E4E3917-5D56-4E4D-9434-D3D8244C6767}" dt="2023-03-06T17:01:49.839" v="476"/>
          <ac:spMkLst>
            <pc:docMk/>
            <pc:sldMk cId="2680503666" sldId="734"/>
            <ac:spMk id="2" creationId="{87109438-3D8D-C740-E268-86223AD8F161}"/>
          </ac:spMkLst>
        </pc:spChg>
        <pc:spChg chg="mod">
          <ac:chgData name="Jose Velazco" userId="f000ff90-932b-4e8f-9438-22110b7f4a5a" providerId="ADAL" clId="{3E4E3917-5D56-4E4D-9434-D3D8244C6767}" dt="2023-03-06T17:03:39.246" v="531" actId="14100"/>
          <ac:spMkLst>
            <pc:docMk/>
            <pc:sldMk cId="2680503666" sldId="734"/>
            <ac:spMk id="8" creationId="{8C0D08A0-2888-48F7-844E-945AF7ECF313}"/>
          </ac:spMkLst>
        </pc:spChg>
        <pc:spChg chg="mod">
          <ac:chgData name="Jose Velazco" userId="f000ff90-932b-4e8f-9438-22110b7f4a5a" providerId="ADAL" clId="{3E4E3917-5D56-4E4D-9434-D3D8244C6767}" dt="2023-03-06T17:03:22.832" v="527" actId="113"/>
          <ac:spMkLst>
            <pc:docMk/>
            <pc:sldMk cId="2680503666" sldId="734"/>
            <ac:spMk id="11" creationId="{2055D873-7840-44E4-BA0D-B4E7ED46DB20}"/>
          </ac:spMkLst>
        </pc:spChg>
        <pc:spChg chg="del">
          <ac:chgData name="Jose Velazco" userId="f000ff90-932b-4e8f-9438-22110b7f4a5a" providerId="ADAL" clId="{3E4E3917-5D56-4E4D-9434-D3D8244C6767}" dt="2023-03-06T17:01:47.663" v="475" actId="478"/>
          <ac:spMkLst>
            <pc:docMk/>
            <pc:sldMk cId="2680503666" sldId="734"/>
            <ac:spMk id="13" creationId="{5C5906C0-A08F-4B8F-92E0-DF634051C4D5}"/>
          </ac:spMkLst>
        </pc:spChg>
        <pc:picChg chg="mod">
          <ac:chgData name="Jose Velazco" userId="f000ff90-932b-4e8f-9438-22110b7f4a5a" providerId="ADAL" clId="{3E4E3917-5D56-4E4D-9434-D3D8244C6767}" dt="2023-03-06T17:04:01.762" v="535" actId="1076"/>
          <ac:picMkLst>
            <pc:docMk/>
            <pc:sldMk cId="2680503666" sldId="734"/>
            <ac:picMk id="7" creationId="{487EF0C3-97DF-4F11-8DFF-28E2C8E38DAB}"/>
          </ac:picMkLst>
        </pc:picChg>
        <pc:picChg chg="mod">
          <ac:chgData name="Jose Velazco" userId="f000ff90-932b-4e8f-9438-22110b7f4a5a" providerId="ADAL" clId="{3E4E3917-5D56-4E4D-9434-D3D8244C6767}" dt="2023-03-06T17:04:10.317" v="537" actId="167"/>
          <ac:picMkLst>
            <pc:docMk/>
            <pc:sldMk cId="2680503666" sldId="734"/>
            <ac:picMk id="9" creationId="{3B5C5EA7-79D1-4A62-883C-052A8ADA0602}"/>
          </ac:picMkLst>
        </pc:picChg>
        <pc:picChg chg="mod">
          <ac:chgData name="Jose Velazco" userId="f000ff90-932b-4e8f-9438-22110b7f4a5a" providerId="ADAL" clId="{3E4E3917-5D56-4E4D-9434-D3D8244C6767}" dt="2023-03-06T17:04:25.421" v="539" actId="1076"/>
          <ac:picMkLst>
            <pc:docMk/>
            <pc:sldMk cId="2680503666" sldId="734"/>
            <ac:picMk id="12" creationId="{4AA1EBFF-77A1-445F-BA04-3B67E40A79EF}"/>
          </ac:picMkLst>
        </pc:picChg>
      </pc:sldChg>
      <pc:sldChg chg="add del">
        <pc:chgData name="Jose Velazco" userId="f000ff90-932b-4e8f-9438-22110b7f4a5a" providerId="ADAL" clId="{3E4E3917-5D56-4E4D-9434-D3D8244C6767}" dt="2023-03-06T16:53:29.799" v="388" actId="47"/>
        <pc:sldMkLst>
          <pc:docMk/>
          <pc:sldMk cId="2033039124" sldId="740"/>
        </pc:sldMkLst>
      </pc:sldChg>
      <pc:sldChg chg="add del">
        <pc:chgData name="Jose Velazco" userId="f000ff90-932b-4e8f-9438-22110b7f4a5a" providerId="ADAL" clId="{3E4E3917-5D56-4E4D-9434-D3D8244C6767}" dt="2023-03-06T16:53:29.799" v="388" actId="47"/>
        <pc:sldMkLst>
          <pc:docMk/>
          <pc:sldMk cId="1371538382" sldId="741"/>
        </pc:sldMkLst>
      </pc:sldChg>
      <pc:sldChg chg="addSp delSp modSp add mod modNotesTx">
        <pc:chgData name="Jose Velazco" userId="f000ff90-932b-4e8f-9438-22110b7f4a5a" providerId="ADAL" clId="{3E4E3917-5D56-4E4D-9434-D3D8244C6767}" dt="2023-03-06T20:04:13.684" v="2901" actId="20577"/>
        <pc:sldMkLst>
          <pc:docMk/>
          <pc:sldMk cId="4159942807" sldId="745"/>
        </pc:sldMkLst>
        <pc:spChg chg="add mod">
          <ac:chgData name="Jose Velazco" userId="f000ff90-932b-4e8f-9438-22110b7f4a5a" providerId="ADAL" clId="{3E4E3917-5D56-4E4D-9434-D3D8244C6767}" dt="2023-03-06T17:01:41.623" v="474"/>
          <ac:spMkLst>
            <pc:docMk/>
            <pc:sldMk cId="4159942807" sldId="745"/>
            <ac:spMk id="2" creationId="{F4339EC8-E634-BEBC-C95A-9C366D71CD8B}"/>
          </ac:spMkLst>
        </pc:spChg>
        <pc:spChg chg="add mod">
          <ac:chgData name="Jose Velazco" userId="f000ff90-932b-4e8f-9438-22110b7f4a5a" providerId="ADAL" clId="{3E4E3917-5D56-4E4D-9434-D3D8244C6767}" dt="2023-03-06T17:12:47.459" v="705" actId="1076"/>
          <ac:spMkLst>
            <pc:docMk/>
            <pc:sldMk cId="4159942807" sldId="745"/>
            <ac:spMk id="3" creationId="{D144E257-C7B4-DAAD-0129-74B70B74185B}"/>
          </ac:spMkLst>
        </pc:spChg>
        <pc:spChg chg="del">
          <ac:chgData name="Jose Velazco" userId="f000ff90-932b-4e8f-9438-22110b7f4a5a" providerId="ADAL" clId="{3E4E3917-5D56-4E4D-9434-D3D8244C6767}" dt="2023-03-06T17:18:53.476" v="742" actId="478"/>
          <ac:spMkLst>
            <pc:docMk/>
            <pc:sldMk cId="4159942807" sldId="745"/>
            <ac:spMk id="4" creationId="{1C3AA0F2-17C3-4FD1-9322-58930FC84025}"/>
          </ac:spMkLst>
        </pc:spChg>
        <pc:spChg chg="del mod">
          <ac:chgData name="Jose Velazco" userId="f000ff90-932b-4e8f-9438-22110b7f4a5a" providerId="ADAL" clId="{3E4E3917-5D56-4E4D-9434-D3D8244C6767}" dt="2023-03-06T17:12:51.647" v="706" actId="478"/>
          <ac:spMkLst>
            <pc:docMk/>
            <pc:sldMk cId="4159942807" sldId="745"/>
            <ac:spMk id="9" creationId="{659AA4BA-B8F2-4C26-960C-88DBEC57F401}"/>
          </ac:spMkLst>
        </pc:spChg>
        <pc:spChg chg="del">
          <ac:chgData name="Jose Velazco" userId="f000ff90-932b-4e8f-9438-22110b7f4a5a" providerId="ADAL" clId="{3E4E3917-5D56-4E4D-9434-D3D8244C6767}" dt="2023-03-06T17:12:40.116" v="704" actId="478"/>
          <ac:spMkLst>
            <pc:docMk/>
            <pc:sldMk cId="4159942807" sldId="745"/>
            <ac:spMk id="11" creationId="{5842EFA2-BA77-404B-926B-6BF30558E5D0}"/>
          </ac:spMkLst>
        </pc:spChg>
        <pc:spChg chg="del">
          <ac:chgData name="Jose Velazco" userId="f000ff90-932b-4e8f-9438-22110b7f4a5a" providerId="ADAL" clId="{3E4E3917-5D56-4E4D-9434-D3D8244C6767}" dt="2023-03-06T17:01:39.074" v="473" actId="478"/>
          <ac:spMkLst>
            <pc:docMk/>
            <pc:sldMk cId="4159942807" sldId="745"/>
            <ac:spMk id="13" creationId="{EB5A3422-5D0A-46B3-9CFC-77BCAE63B732}"/>
          </ac:spMkLst>
        </pc:spChg>
        <pc:picChg chg="mod">
          <ac:chgData name="Jose Velazco" userId="f000ff90-932b-4e8f-9438-22110b7f4a5a" providerId="ADAL" clId="{3E4E3917-5D56-4E4D-9434-D3D8244C6767}" dt="2023-03-06T17:12:09.673" v="664" actId="1036"/>
          <ac:picMkLst>
            <pc:docMk/>
            <pc:sldMk cId="4159942807" sldId="745"/>
            <ac:picMk id="10" creationId="{312F856B-4D52-4DD5-AAB9-5B6A755EF7CB}"/>
          </ac:picMkLst>
        </pc:picChg>
        <pc:picChg chg="mod">
          <ac:chgData name="Jose Velazco" userId="f000ff90-932b-4e8f-9438-22110b7f4a5a" providerId="ADAL" clId="{3E4E3917-5D56-4E4D-9434-D3D8244C6767}" dt="2023-03-06T17:12:09.673" v="664" actId="1036"/>
          <ac:picMkLst>
            <pc:docMk/>
            <pc:sldMk cId="4159942807" sldId="745"/>
            <ac:picMk id="14" creationId="{1A7347E6-98EF-4716-BB27-D6CC6B612745}"/>
          </ac:picMkLst>
        </pc:picChg>
      </pc:sldChg>
      <pc:sldChg chg="add del">
        <pc:chgData name="Jose Velazco" userId="f000ff90-932b-4e8f-9438-22110b7f4a5a" providerId="ADAL" clId="{3E4E3917-5D56-4E4D-9434-D3D8244C6767}" dt="2023-03-06T16:53:29.799" v="388" actId="47"/>
        <pc:sldMkLst>
          <pc:docMk/>
          <pc:sldMk cId="2990851916" sldId="749"/>
        </pc:sldMkLst>
      </pc:sldChg>
      <pc:sldChg chg="add del">
        <pc:chgData name="Jose Velazco" userId="f000ff90-932b-4e8f-9438-22110b7f4a5a" providerId="ADAL" clId="{3E4E3917-5D56-4E4D-9434-D3D8244C6767}" dt="2023-03-06T16:36:46.574" v="206" actId="47"/>
        <pc:sldMkLst>
          <pc:docMk/>
          <pc:sldMk cId="313334787" sldId="750"/>
        </pc:sldMkLst>
      </pc:sldChg>
      <pc:sldChg chg="add del">
        <pc:chgData name="Jose Velazco" userId="f000ff90-932b-4e8f-9438-22110b7f4a5a" providerId="ADAL" clId="{3E4E3917-5D56-4E4D-9434-D3D8244C6767}" dt="2023-03-06T16:55:18.248" v="400" actId="47"/>
        <pc:sldMkLst>
          <pc:docMk/>
          <pc:sldMk cId="1105896443" sldId="751"/>
        </pc:sldMkLst>
      </pc:sldChg>
      <pc:sldChg chg="modSp mod modNotesTx">
        <pc:chgData name="Jose Velazco" userId="f000ff90-932b-4e8f-9438-22110b7f4a5a" providerId="ADAL" clId="{3E4E3917-5D56-4E4D-9434-D3D8244C6767}" dt="2023-03-06T19:46:07.879" v="876" actId="20577"/>
        <pc:sldMkLst>
          <pc:docMk/>
          <pc:sldMk cId="0" sldId="756"/>
        </pc:sldMkLst>
        <pc:spChg chg="mod">
          <ac:chgData name="Jose Velazco" userId="f000ff90-932b-4e8f-9438-22110b7f4a5a" providerId="ADAL" clId="{3E4E3917-5D56-4E4D-9434-D3D8244C6767}" dt="2023-03-06T17:23:25.030" v="743"/>
          <ac:spMkLst>
            <pc:docMk/>
            <pc:sldMk cId="0" sldId="756"/>
            <ac:spMk id="9218" creationId="{00000000-0000-0000-0000-000000000000}"/>
          </ac:spMkLst>
        </pc:spChg>
      </pc:sldChg>
      <pc:sldChg chg="del">
        <pc:chgData name="Jose Velazco" userId="f000ff90-932b-4e8f-9438-22110b7f4a5a" providerId="ADAL" clId="{3E4E3917-5D56-4E4D-9434-D3D8244C6767}" dt="2023-03-06T16:24:17.344" v="1" actId="47"/>
        <pc:sldMkLst>
          <pc:docMk/>
          <pc:sldMk cId="4267956673" sldId="1666"/>
        </pc:sldMkLst>
      </pc:sldChg>
      <pc:sldChg chg="del ord">
        <pc:chgData name="Jose Velazco" userId="f000ff90-932b-4e8f-9438-22110b7f4a5a" providerId="ADAL" clId="{3E4E3917-5D56-4E4D-9434-D3D8244C6767}" dt="2023-03-06T16:53:55.814" v="391" actId="47"/>
        <pc:sldMkLst>
          <pc:docMk/>
          <pc:sldMk cId="3194211026" sldId="1667"/>
        </pc:sldMkLst>
      </pc:sldChg>
      <pc:sldChg chg="del ord">
        <pc:chgData name="Jose Velazco" userId="f000ff90-932b-4e8f-9438-22110b7f4a5a" providerId="ADAL" clId="{3E4E3917-5D56-4E4D-9434-D3D8244C6767}" dt="2023-03-06T16:54:48.966" v="393" actId="47"/>
        <pc:sldMkLst>
          <pc:docMk/>
          <pc:sldMk cId="2622383183" sldId="1680"/>
        </pc:sldMkLst>
      </pc:sldChg>
      <pc:sldChg chg="del ord">
        <pc:chgData name="Jose Velazco" userId="f000ff90-932b-4e8f-9438-22110b7f4a5a" providerId="ADAL" clId="{3E4E3917-5D56-4E4D-9434-D3D8244C6767}" dt="2023-03-06T16:56:13.455" v="403" actId="47"/>
        <pc:sldMkLst>
          <pc:docMk/>
          <pc:sldMk cId="1763933461" sldId="1685"/>
        </pc:sldMkLst>
      </pc:sldChg>
      <pc:sldChg chg="del">
        <pc:chgData name="Jose Velazco" userId="f000ff90-932b-4e8f-9438-22110b7f4a5a" providerId="ADAL" clId="{3E4E3917-5D56-4E4D-9434-D3D8244C6767}" dt="2023-03-06T16:24:17.344" v="1" actId="47"/>
        <pc:sldMkLst>
          <pc:docMk/>
          <pc:sldMk cId="3690349093" sldId="1686"/>
        </pc:sldMkLst>
      </pc:sldChg>
      <pc:sldChg chg="del">
        <pc:chgData name="Jose Velazco" userId="f000ff90-932b-4e8f-9438-22110b7f4a5a" providerId="ADAL" clId="{3E4E3917-5D56-4E4D-9434-D3D8244C6767}" dt="2023-03-06T16:24:17.344" v="1" actId="47"/>
        <pc:sldMkLst>
          <pc:docMk/>
          <pc:sldMk cId="1062691029" sldId="1689"/>
        </pc:sldMkLst>
      </pc:sldChg>
      <pc:sldChg chg="addSp delSp modSp mod ord modNotesTx">
        <pc:chgData name="Jose Velazco" userId="f000ff90-932b-4e8f-9438-22110b7f4a5a" providerId="ADAL" clId="{3E4E3917-5D56-4E4D-9434-D3D8244C6767}" dt="2023-03-08T05:35:56.675" v="2910" actId="478"/>
        <pc:sldMkLst>
          <pc:docMk/>
          <pc:sldMk cId="1471165116" sldId="1690"/>
        </pc:sldMkLst>
        <pc:spChg chg="add mod">
          <ac:chgData name="Jose Velazco" userId="f000ff90-932b-4e8f-9438-22110b7f4a5a" providerId="ADAL" clId="{3E4E3917-5D56-4E4D-9434-D3D8244C6767}" dt="2023-03-08T05:35:08.026" v="2908" actId="14861"/>
          <ac:spMkLst>
            <pc:docMk/>
            <pc:sldMk cId="1471165116" sldId="1690"/>
            <ac:spMk id="2" creationId="{CE128295-F5E9-F511-0BB4-172A21799A47}"/>
          </ac:spMkLst>
        </pc:spChg>
        <pc:spChg chg="add del mod">
          <ac:chgData name="Jose Velazco" userId="f000ff90-932b-4e8f-9438-22110b7f4a5a" providerId="ADAL" clId="{3E4E3917-5D56-4E4D-9434-D3D8244C6767}" dt="2023-03-06T16:59:14.590" v="410" actId="478"/>
          <ac:spMkLst>
            <pc:docMk/>
            <pc:sldMk cId="1471165116" sldId="1690"/>
            <ac:spMk id="3" creationId="{71831CCC-81F0-2344-6958-754623BF134B}"/>
          </ac:spMkLst>
        </pc:spChg>
        <pc:spChg chg="add del mod">
          <ac:chgData name="Jose Velazco" userId="f000ff90-932b-4e8f-9438-22110b7f4a5a" providerId="ADAL" clId="{3E4E3917-5D56-4E4D-9434-D3D8244C6767}" dt="2023-03-08T05:35:56.675" v="2910" actId="478"/>
          <ac:spMkLst>
            <pc:docMk/>
            <pc:sldMk cId="1471165116" sldId="1690"/>
            <ac:spMk id="4" creationId="{F37AFEC9-C45E-7307-0119-3F5D217C9F1F}"/>
          </ac:spMkLst>
        </pc:spChg>
        <pc:spChg chg="del">
          <ac:chgData name="Jose Velazco" userId="f000ff90-932b-4e8f-9438-22110b7f4a5a" providerId="ADAL" clId="{3E4E3917-5D56-4E4D-9434-D3D8244C6767}" dt="2023-03-08T05:35:25.165" v="2909" actId="478"/>
          <ac:spMkLst>
            <pc:docMk/>
            <pc:sldMk cId="1471165116" sldId="1690"/>
            <ac:spMk id="8" creationId="{00000000-0000-0000-0000-000000000000}"/>
          </ac:spMkLst>
        </pc:spChg>
        <pc:spChg chg="del">
          <ac:chgData name="Jose Velazco" userId="f000ff90-932b-4e8f-9438-22110b7f4a5a" providerId="ADAL" clId="{3E4E3917-5D56-4E4D-9434-D3D8244C6767}" dt="2023-03-06T16:59:11.683" v="409" actId="478"/>
          <ac:spMkLst>
            <pc:docMk/>
            <pc:sldMk cId="1471165116" sldId="1690"/>
            <ac:spMk id="12" creationId="{B0AED245-A873-416B-B26D-E9CB75F2336E}"/>
          </ac:spMkLst>
        </pc:spChg>
        <pc:picChg chg="mod">
          <ac:chgData name="Jose Velazco" userId="f000ff90-932b-4e8f-9438-22110b7f4a5a" providerId="ADAL" clId="{3E4E3917-5D56-4E4D-9434-D3D8244C6767}" dt="2023-03-08T05:33:39.144" v="2903" actId="1076"/>
          <ac:picMkLst>
            <pc:docMk/>
            <pc:sldMk cId="1471165116" sldId="1690"/>
            <ac:picMk id="10" creationId="{BBB7D291-9350-44F5-8F5F-6BAF2B7AEA2E}"/>
          </ac:picMkLst>
        </pc:picChg>
        <pc:picChg chg="del">
          <ac:chgData name="Jose Velazco" userId="f000ff90-932b-4e8f-9438-22110b7f4a5a" providerId="ADAL" clId="{3E4E3917-5D56-4E4D-9434-D3D8244C6767}" dt="2023-03-06T16:59:23.347" v="422" actId="478"/>
          <ac:picMkLst>
            <pc:docMk/>
            <pc:sldMk cId="1471165116" sldId="1690"/>
            <ac:picMk id="21" creationId="{18AD3EBB-088D-466B-968B-5829DA7206E6}"/>
          </ac:picMkLst>
        </pc:picChg>
        <pc:picChg chg="del">
          <ac:chgData name="Jose Velazco" userId="f000ff90-932b-4e8f-9438-22110b7f4a5a" providerId="ADAL" clId="{3E4E3917-5D56-4E4D-9434-D3D8244C6767}" dt="2023-03-06T16:59:25.410" v="423" actId="478"/>
          <ac:picMkLst>
            <pc:docMk/>
            <pc:sldMk cId="1471165116" sldId="1690"/>
            <ac:picMk id="22" creationId="{32353A06-254D-42E8-A814-A1A924122474}"/>
          </ac:picMkLst>
        </pc:picChg>
      </pc:sldChg>
      <pc:sldChg chg="ord">
        <pc:chgData name="Jose Velazco" userId="f000ff90-932b-4e8f-9438-22110b7f4a5a" providerId="ADAL" clId="{3E4E3917-5D56-4E4D-9434-D3D8244C6767}" dt="2023-03-06T16:54:59.011" v="396"/>
        <pc:sldMkLst>
          <pc:docMk/>
          <pc:sldMk cId="596955690" sldId="1691"/>
        </pc:sldMkLst>
      </pc:sldChg>
      <pc:sldMasterChg chg="modSp mod">
        <pc:chgData name="Jose Velazco" userId="f000ff90-932b-4e8f-9438-22110b7f4a5a" providerId="ADAL" clId="{3E4E3917-5D56-4E4D-9434-D3D8244C6767}" dt="2023-03-06T16:27:15.448" v="104" actId="1076"/>
        <pc:sldMasterMkLst>
          <pc:docMk/>
          <pc:sldMasterMk cId="0" sldId="2147483648"/>
        </pc:sldMasterMkLst>
        <pc:spChg chg="mod">
          <ac:chgData name="Jose Velazco" userId="f000ff90-932b-4e8f-9438-22110b7f4a5a" providerId="ADAL" clId="{3E4E3917-5D56-4E4D-9434-D3D8244C6767}" dt="2023-03-06T16:27:15.448" v="104" actId="1076"/>
          <ac:spMkLst>
            <pc:docMk/>
            <pc:sldMasterMk cId="0" sldId="2147483648"/>
            <ac:spMk id="1032" creationId="{00000000-0000-0000-0000-000000000000}"/>
          </ac:spMkLst>
        </pc:spChg>
      </pc:sldMasterChg>
    </pc:docChg>
  </pc:docChgLst>
  <pc:docChgLst>
    <pc:chgData name="Jose Velazco" userId="f000ff90-932b-4e8f-9438-22110b7f4a5a" providerId="ADAL" clId="{890157DF-4400-41B4-8728-3641CB0507DD}"/>
    <pc:docChg chg="custSel delSld modSld sldOrd">
      <pc:chgData name="Jose Velazco" userId="f000ff90-932b-4e8f-9438-22110b7f4a5a" providerId="ADAL" clId="{890157DF-4400-41B4-8728-3641CB0507DD}" dt="2023-03-06T05:05:23.232" v="9" actId="47"/>
      <pc:docMkLst>
        <pc:docMk/>
      </pc:docMkLst>
      <pc:sldChg chg="del">
        <pc:chgData name="Jose Velazco" userId="f000ff90-932b-4e8f-9438-22110b7f4a5a" providerId="ADAL" clId="{890157DF-4400-41B4-8728-3641CB0507DD}" dt="2023-03-06T05:04:41.197" v="3" actId="47"/>
        <pc:sldMkLst>
          <pc:docMk/>
          <pc:sldMk cId="3992934901" sldId="638"/>
        </pc:sldMkLst>
      </pc:sldChg>
      <pc:sldChg chg="del ord">
        <pc:chgData name="Jose Velazco" userId="f000ff90-932b-4e8f-9438-22110b7f4a5a" providerId="ADAL" clId="{890157DF-4400-41B4-8728-3641CB0507DD}" dt="2023-03-06T05:05:17.170" v="7" actId="47"/>
        <pc:sldMkLst>
          <pc:docMk/>
          <pc:sldMk cId="1752538640" sldId="657"/>
        </pc:sldMkLst>
      </pc:sldChg>
      <pc:sldChg chg="del">
        <pc:chgData name="Jose Velazco" userId="f000ff90-932b-4e8f-9438-22110b7f4a5a" providerId="ADAL" clId="{890157DF-4400-41B4-8728-3641CB0507DD}" dt="2023-03-06T05:05:00.817" v="4" actId="47"/>
        <pc:sldMkLst>
          <pc:docMk/>
          <pc:sldMk cId="4129565389" sldId="680"/>
        </pc:sldMkLst>
      </pc:sldChg>
      <pc:sldChg chg="addSp delSp modSp mod">
        <pc:chgData name="Jose Velazco" userId="f000ff90-932b-4e8f-9438-22110b7f4a5a" providerId="ADAL" clId="{890157DF-4400-41B4-8728-3641CB0507DD}" dt="2023-03-06T05:04:27.717" v="2"/>
        <pc:sldMkLst>
          <pc:docMk/>
          <pc:sldMk cId="0" sldId="756"/>
        </pc:sldMkLst>
        <pc:spChg chg="mod">
          <ac:chgData name="Jose Velazco" userId="f000ff90-932b-4e8f-9438-22110b7f4a5a" providerId="ADAL" clId="{890157DF-4400-41B4-8728-3641CB0507DD}" dt="2023-03-06T05:04:27.717" v="2"/>
          <ac:spMkLst>
            <pc:docMk/>
            <pc:sldMk cId="0" sldId="756"/>
            <ac:spMk id="9218" creationId="{00000000-0000-0000-0000-000000000000}"/>
          </ac:spMkLst>
        </pc:spChg>
        <pc:graphicFrameChg chg="add del mod">
          <ac:chgData name="Jose Velazco" userId="f000ff90-932b-4e8f-9438-22110b7f4a5a" providerId="ADAL" clId="{890157DF-4400-41B4-8728-3641CB0507DD}" dt="2023-03-06T05:03:34.483" v="1" actId="478"/>
          <ac:graphicFrameMkLst>
            <pc:docMk/>
            <pc:sldMk cId="0" sldId="756"/>
            <ac:graphicFrameMk id="2" creationId="{5E62F06E-163F-9E8D-D912-FB0B255783BF}"/>
          </ac:graphicFrameMkLst>
        </pc:graphicFrameChg>
      </pc:sldChg>
      <pc:sldChg chg="del">
        <pc:chgData name="Jose Velazco" userId="f000ff90-932b-4e8f-9438-22110b7f4a5a" providerId="ADAL" clId="{890157DF-4400-41B4-8728-3641CB0507DD}" dt="2023-03-06T05:05:18.601" v="8" actId="47"/>
        <pc:sldMkLst>
          <pc:docMk/>
          <pc:sldMk cId="297350288" sldId="773"/>
        </pc:sldMkLst>
      </pc:sldChg>
      <pc:sldChg chg="del">
        <pc:chgData name="Jose Velazco" userId="f000ff90-932b-4e8f-9438-22110b7f4a5a" providerId="ADAL" clId="{890157DF-4400-41B4-8728-3641CB0507DD}" dt="2023-03-06T05:05:23.232" v="9" actId="47"/>
        <pc:sldMkLst>
          <pc:docMk/>
          <pc:sldMk cId="3315302990" sldId="1669"/>
        </pc:sldMkLst>
      </pc:sldChg>
    </pc:docChg>
  </pc:docChgLst>
  <pc:docChgLst>
    <pc:chgData name="Jose Velazco" userId="f000ff90-932b-4e8f-9438-22110b7f4a5a" providerId="ADAL" clId="{4BD59E11-6E86-447D-A103-BDCD498153C4}"/>
    <pc:docChg chg="custSel modSld">
      <pc:chgData name="Jose Velazco" userId="f000ff90-932b-4e8f-9438-22110b7f4a5a" providerId="ADAL" clId="{4BD59E11-6E86-447D-A103-BDCD498153C4}" dt="2023-03-06T20:17:31.589" v="296" actId="478"/>
      <pc:docMkLst>
        <pc:docMk/>
      </pc:docMkLst>
      <pc:sldChg chg="modNotesTx">
        <pc:chgData name="Jose Velazco" userId="f000ff90-932b-4e8f-9438-22110b7f4a5a" providerId="ADAL" clId="{4BD59E11-6E86-447D-A103-BDCD498153C4}" dt="2023-03-06T20:12:24.922" v="10" actId="6549"/>
        <pc:sldMkLst>
          <pc:docMk/>
          <pc:sldMk cId="3903847240" sldId="259"/>
        </pc:sldMkLst>
      </pc:sldChg>
      <pc:sldChg chg="modNotesTx">
        <pc:chgData name="Jose Velazco" userId="f000ff90-932b-4e8f-9438-22110b7f4a5a" providerId="ADAL" clId="{4BD59E11-6E86-447D-A103-BDCD498153C4}" dt="2023-03-06T20:12:09.516" v="9" actId="20577"/>
        <pc:sldMkLst>
          <pc:docMk/>
          <pc:sldMk cId="1236415279" sldId="600"/>
        </pc:sldMkLst>
      </pc:sldChg>
      <pc:sldChg chg="modNotesTx">
        <pc:chgData name="Jose Velazco" userId="f000ff90-932b-4e8f-9438-22110b7f4a5a" providerId="ADAL" clId="{4BD59E11-6E86-447D-A103-BDCD498153C4}" dt="2023-03-06T20:14:06.407" v="290" actId="20577"/>
        <pc:sldMkLst>
          <pc:docMk/>
          <pc:sldMk cId="3355111814" sldId="724"/>
        </pc:sldMkLst>
      </pc:sldChg>
      <pc:sldChg chg="addSp delSp modSp mod">
        <pc:chgData name="Jose Velazco" userId="f000ff90-932b-4e8f-9438-22110b7f4a5a" providerId="ADAL" clId="{4BD59E11-6E86-447D-A103-BDCD498153C4}" dt="2023-03-06T20:17:31.589" v="296" actId="478"/>
        <pc:sldMkLst>
          <pc:docMk/>
          <pc:sldMk cId="3041593859" sldId="727"/>
        </pc:sldMkLst>
        <pc:spChg chg="del">
          <ac:chgData name="Jose Velazco" userId="f000ff90-932b-4e8f-9438-22110b7f4a5a" providerId="ADAL" clId="{4BD59E11-6E86-447D-A103-BDCD498153C4}" dt="2023-03-06T20:17:31.589" v="296" actId="478"/>
          <ac:spMkLst>
            <pc:docMk/>
            <pc:sldMk cId="3041593859" sldId="727"/>
            <ac:spMk id="4" creationId="{1C3AA0F2-17C3-4FD1-9322-58930FC84025}"/>
          </ac:spMkLst>
        </pc:spChg>
        <pc:spChg chg="del">
          <ac:chgData name="Jose Velazco" userId="f000ff90-932b-4e8f-9438-22110b7f4a5a" providerId="ADAL" clId="{4BD59E11-6E86-447D-A103-BDCD498153C4}" dt="2023-03-06T20:17:02.131" v="292" actId="21"/>
          <ac:spMkLst>
            <pc:docMk/>
            <pc:sldMk cId="3041593859" sldId="727"/>
            <ac:spMk id="17" creationId="{F56D54FB-2989-4A40-835E-0416DE49ECD6}"/>
          </ac:spMkLst>
        </pc:spChg>
        <pc:spChg chg="del">
          <ac:chgData name="Jose Velazco" userId="f000ff90-932b-4e8f-9438-22110b7f4a5a" providerId="ADAL" clId="{4BD59E11-6E86-447D-A103-BDCD498153C4}" dt="2023-03-06T20:17:02.131" v="292" actId="21"/>
          <ac:spMkLst>
            <pc:docMk/>
            <pc:sldMk cId="3041593859" sldId="727"/>
            <ac:spMk id="18" creationId="{046E8439-3C20-4C28-9C22-50444392BC70}"/>
          </ac:spMkLst>
        </pc:spChg>
        <pc:spChg chg="del">
          <ac:chgData name="Jose Velazco" userId="f000ff90-932b-4e8f-9438-22110b7f4a5a" providerId="ADAL" clId="{4BD59E11-6E86-447D-A103-BDCD498153C4}" dt="2023-03-06T20:17:02.131" v="292" actId="21"/>
          <ac:spMkLst>
            <pc:docMk/>
            <pc:sldMk cId="3041593859" sldId="727"/>
            <ac:spMk id="21" creationId="{EE3D125D-4CD8-45C7-ABFD-1D1022A6E721}"/>
          </ac:spMkLst>
        </pc:spChg>
        <pc:spChg chg="del">
          <ac:chgData name="Jose Velazco" userId="f000ff90-932b-4e8f-9438-22110b7f4a5a" providerId="ADAL" clId="{4BD59E11-6E86-447D-A103-BDCD498153C4}" dt="2023-03-06T20:17:02.131" v="292" actId="21"/>
          <ac:spMkLst>
            <pc:docMk/>
            <pc:sldMk cId="3041593859" sldId="727"/>
            <ac:spMk id="22" creationId="{C3AACCF3-58C1-406C-A4B1-A8BF18579743}"/>
          </ac:spMkLst>
        </pc:spChg>
        <pc:spChg chg="del">
          <ac:chgData name="Jose Velazco" userId="f000ff90-932b-4e8f-9438-22110b7f4a5a" providerId="ADAL" clId="{4BD59E11-6E86-447D-A103-BDCD498153C4}" dt="2023-03-06T20:17:02.131" v="292" actId="21"/>
          <ac:spMkLst>
            <pc:docMk/>
            <pc:sldMk cId="3041593859" sldId="727"/>
            <ac:spMk id="24" creationId="{FA713B90-0994-498F-97CE-0CEB9469EB58}"/>
          </ac:spMkLst>
        </pc:spChg>
        <pc:spChg chg="del">
          <ac:chgData name="Jose Velazco" userId="f000ff90-932b-4e8f-9438-22110b7f4a5a" providerId="ADAL" clId="{4BD59E11-6E86-447D-A103-BDCD498153C4}" dt="2023-03-06T20:17:02.131" v="292" actId="21"/>
          <ac:spMkLst>
            <pc:docMk/>
            <pc:sldMk cId="3041593859" sldId="727"/>
            <ac:spMk id="26" creationId="{C267BF00-2DE5-46E2-874E-2A009440130E}"/>
          </ac:spMkLst>
        </pc:spChg>
        <pc:spChg chg="mod">
          <ac:chgData name="Jose Velazco" userId="f000ff90-932b-4e8f-9438-22110b7f4a5a" providerId="ADAL" clId="{4BD59E11-6E86-447D-A103-BDCD498153C4}" dt="2023-03-06T20:17:09.126" v="295" actId="1076"/>
          <ac:spMkLst>
            <pc:docMk/>
            <pc:sldMk cId="3041593859" sldId="727"/>
            <ac:spMk id="28" creationId="{7C5F4EBD-3DA9-4055-869F-3432DC6277AC}"/>
          </ac:spMkLst>
        </pc:spChg>
        <pc:picChg chg="add mod">
          <ac:chgData name="Jose Velazco" userId="f000ff90-932b-4e8f-9438-22110b7f4a5a" providerId="ADAL" clId="{4BD59E11-6E86-447D-A103-BDCD498153C4}" dt="2023-03-06T20:17:06.402" v="294" actId="1076"/>
          <ac:picMkLst>
            <pc:docMk/>
            <pc:sldMk cId="3041593859" sldId="727"/>
            <ac:picMk id="5" creationId="{29E122D2-BE0D-880F-E620-DD82274C8599}"/>
          </ac:picMkLst>
        </pc:picChg>
        <pc:picChg chg="del">
          <ac:chgData name="Jose Velazco" userId="f000ff90-932b-4e8f-9438-22110b7f4a5a" providerId="ADAL" clId="{4BD59E11-6E86-447D-A103-BDCD498153C4}" dt="2023-03-06T20:17:02.131" v="292" actId="21"/>
          <ac:picMkLst>
            <pc:docMk/>
            <pc:sldMk cId="3041593859" sldId="727"/>
            <ac:picMk id="7" creationId="{B12D8651-346D-4FED-846D-75BF64B5039B}"/>
          </ac:picMkLst>
        </pc:picChg>
        <pc:picChg chg="del">
          <ac:chgData name="Jose Velazco" userId="f000ff90-932b-4e8f-9438-22110b7f4a5a" providerId="ADAL" clId="{4BD59E11-6E86-447D-A103-BDCD498153C4}" dt="2023-03-06T20:17:02.131" v="292" actId="21"/>
          <ac:picMkLst>
            <pc:docMk/>
            <pc:sldMk cId="3041593859" sldId="727"/>
            <ac:picMk id="8" creationId="{D09C9522-5B81-4468-B3E1-F24AA1E68ADB}"/>
          </ac:picMkLst>
        </pc:picChg>
        <pc:picChg chg="del">
          <ac:chgData name="Jose Velazco" userId="f000ff90-932b-4e8f-9438-22110b7f4a5a" providerId="ADAL" clId="{4BD59E11-6E86-447D-A103-BDCD498153C4}" dt="2023-03-06T20:17:02.131" v="292" actId="21"/>
          <ac:picMkLst>
            <pc:docMk/>
            <pc:sldMk cId="3041593859" sldId="727"/>
            <ac:picMk id="9" creationId="{92359F22-6549-422E-AF50-35AE2BB6FE3E}"/>
          </ac:picMkLst>
        </pc:picChg>
        <pc:picChg chg="del">
          <ac:chgData name="Jose Velazco" userId="f000ff90-932b-4e8f-9438-22110b7f4a5a" providerId="ADAL" clId="{4BD59E11-6E86-447D-A103-BDCD498153C4}" dt="2023-03-06T20:17:02.131" v="292" actId="21"/>
          <ac:picMkLst>
            <pc:docMk/>
            <pc:sldMk cId="3041593859" sldId="727"/>
            <ac:picMk id="10" creationId="{25461283-0287-47C5-A1F4-0EB21DB60F32}"/>
          </ac:picMkLst>
        </pc:picChg>
        <pc:picChg chg="del">
          <ac:chgData name="Jose Velazco" userId="f000ff90-932b-4e8f-9438-22110b7f4a5a" providerId="ADAL" clId="{4BD59E11-6E86-447D-A103-BDCD498153C4}" dt="2023-03-06T20:17:02.131" v="292" actId="21"/>
          <ac:picMkLst>
            <pc:docMk/>
            <pc:sldMk cId="3041593859" sldId="727"/>
            <ac:picMk id="11" creationId="{8B051B96-463E-44C5-98EE-09C79EF76918}"/>
          </ac:picMkLst>
        </pc:picChg>
        <pc:cxnChg chg="del">
          <ac:chgData name="Jose Velazco" userId="f000ff90-932b-4e8f-9438-22110b7f4a5a" providerId="ADAL" clId="{4BD59E11-6E86-447D-A103-BDCD498153C4}" dt="2023-03-06T20:17:02.131" v="292" actId="21"/>
          <ac:cxnSpMkLst>
            <pc:docMk/>
            <pc:sldMk cId="3041593859" sldId="727"/>
            <ac:cxnSpMk id="12" creationId="{4A935C81-7135-4D61-8719-75FE5ACE7428}"/>
          </ac:cxnSpMkLst>
        </pc:cxnChg>
        <pc:cxnChg chg="del">
          <ac:chgData name="Jose Velazco" userId="f000ff90-932b-4e8f-9438-22110b7f4a5a" providerId="ADAL" clId="{4BD59E11-6E86-447D-A103-BDCD498153C4}" dt="2023-03-06T20:17:02.131" v="292" actId="21"/>
          <ac:cxnSpMkLst>
            <pc:docMk/>
            <pc:sldMk cId="3041593859" sldId="727"/>
            <ac:cxnSpMk id="13" creationId="{DBAA6B11-3EBA-417B-A631-48E96C2E5245}"/>
          </ac:cxnSpMkLst>
        </pc:cxnChg>
        <pc:cxnChg chg="del">
          <ac:chgData name="Jose Velazco" userId="f000ff90-932b-4e8f-9438-22110b7f4a5a" providerId="ADAL" clId="{4BD59E11-6E86-447D-A103-BDCD498153C4}" dt="2023-03-06T20:17:02.131" v="292" actId="21"/>
          <ac:cxnSpMkLst>
            <pc:docMk/>
            <pc:sldMk cId="3041593859" sldId="727"/>
            <ac:cxnSpMk id="14" creationId="{AD24243C-8B3B-467D-88C7-2C9673CA0F7A}"/>
          </ac:cxnSpMkLst>
        </pc:cxnChg>
        <pc:cxnChg chg="del">
          <ac:chgData name="Jose Velazco" userId="f000ff90-932b-4e8f-9438-22110b7f4a5a" providerId="ADAL" clId="{4BD59E11-6E86-447D-A103-BDCD498153C4}" dt="2023-03-06T20:17:02.131" v="292" actId="21"/>
          <ac:cxnSpMkLst>
            <pc:docMk/>
            <pc:sldMk cId="3041593859" sldId="727"/>
            <ac:cxnSpMk id="15" creationId="{37EBC740-6F19-493D-8E70-696140101613}"/>
          </ac:cxnSpMkLst>
        </pc:cxnChg>
        <pc:cxnChg chg="del">
          <ac:chgData name="Jose Velazco" userId="f000ff90-932b-4e8f-9438-22110b7f4a5a" providerId="ADAL" clId="{4BD59E11-6E86-447D-A103-BDCD498153C4}" dt="2023-03-06T20:17:02.131" v="292" actId="21"/>
          <ac:cxnSpMkLst>
            <pc:docMk/>
            <pc:sldMk cId="3041593859" sldId="727"/>
            <ac:cxnSpMk id="16" creationId="{30D7CF4C-0F21-476C-96A1-997615AB93AD}"/>
          </ac:cxnSpMkLst>
        </pc:cxnChg>
        <pc:cxnChg chg="del">
          <ac:chgData name="Jose Velazco" userId="f000ff90-932b-4e8f-9438-22110b7f4a5a" providerId="ADAL" clId="{4BD59E11-6E86-447D-A103-BDCD498153C4}" dt="2023-03-06T20:17:02.131" v="292" actId="21"/>
          <ac:cxnSpMkLst>
            <pc:docMk/>
            <pc:sldMk cId="3041593859" sldId="727"/>
            <ac:cxnSpMk id="19" creationId="{4E0D8465-2DB7-4957-B2D8-AC917485C58F}"/>
          </ac:cxnSpMkLst>
        </pc:cxnChg>
        <pc:cxnChg chg="del">
          <ac:chgData name="Jose Velazco" userId="f000ff90-932b-4e8f-9438-22110b7f4a5a" providerId="ADAL" clId="{4BD59E11-6E86-447D-A103-BDCD498153C4}" dt="2023-03-06T20:17:02.131" v="292" actId="21"/>
          <ac:cxnSpMkLst>
            <pc:docMk/>
            <pc:sldMk cId="3041593859" sldId="727"/>
            <ac:cxnSpMk id="20" creationId="{FE51CD64-4A0E-4530-A57B-924CCF284D5F}"/>
          </ac:cxnSpMkLst>
        </pc:cxnChg>
        <pc:cxnChg chg="del">
          <ac:chgData name="Jose Velazco" userId="f000ff90-932b-4e8f-9438-22110b7f4a5a" providerId="ADAL" clId="{4BD59E11-6E86-447D-A103-BDCD498153C4}" dt="2023-03-06T20:17:02.131" v="292" actId="21"/>
          <ac:cxnSpMkLst>
            <pc:docMk/>
            <pc:sldMk cId="3041593859" sldId="727"/>
            <ac:cxnSpMk id="23" creationId="{C97304C4-B6A3-488A-9FFE-FE9BE12A0FBA}"/>
          </ac:cxnSpMkLst>
        </pc:cxnChg>
        <pc:cxnChg chg="del">
          <ac:chgData name="Jose Velazco" userId="f000ff90-932b-4e8f-9438-22110b7f4a5a" providerId="ADAL" clId="{4BD59E11-6E86-447D-A103-BDCD498153C4}" dt="2023-03-06T20:17:02.131" v="292" actId="21"/>
          <ac:cxnSpMkLst>
            <pc:docMk/>
            <pc:sldMk cId="3041593859" sldId="727"/>
            <ac:cxnSpMk id="25" creationId="{14561BEC-5F61-4CED-A3DE-6683FD076C0F}"/>
          </ac:cxnSpMkLst>
        </pc:cxnChg>
      </pc:sldChg>
      <pc:sldChg chg="modNotesTx">
        <pc:chgData name="Jose Velazco" userId="f000ff90-932b-4e8f-9438-22110b7f4a5a" providerId="ADAL" clId="{4BD59E11-6E86-447D-A103-BDCD498153C4}" dt="2023-03-06T20:11:59.010" v="7" actId="20577"/>
        <pc:sldMkLst>
          <pc:docMk/>
          <pc:sldMk cId="0" sldId="756"/>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wrap="square" lIns="93177" tIns="46589" rIns="93177" bIns="46589" numCol="1" anchor="t" anchorCtr="0" compatLnSpc="1">
            <a:prstTxWarp prst="textNoShape">
              <a:avLst/>
            </a:prstTxWarp>
          </a:bodyPr>
          <a:lstStyle>
            <a:lvl1pPr eaLnBrk="1" hangingPunct="1">
              <a:defRPr sz="1200">
                <a:latin typeface="Calibri"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wrap="square" lIns="93177" tIns="46589" rIns="93177" bIns="46589" numCol="1" anchor="t" anchorCtr="0" compatLnSpc="1">
            <a:prstTxWarp prst="textNoShape">
              <a:avLst/>
            </a:prstTxWarp>
          </a:bodyPr>
          <a:lstStyle>
            <a:lvl1pPr algn="r" eaLnBrk="1" hangingPunct="1">
              <a:defRPr sz="1200">
                <a:latin typeface="Calibri" panose="020F0502020204030204" pitchFamily="34" charset="0"/>
              </a:defRPr>
            </a:lvl1pPr>
          </a:lstStyle>
          <a:p>
            <a:pPr>
              <a:defRPr/>
            </a:pPr>
            <a:fld id="{7C319E4C-0362-457A-BD3A-C5DD7A4D1F62}" type="datetime1">
              <a:rPr lang="en-US" altLang="en-US"/>
              <a:pPr>
                <a:defRPr/>
              </a:pPr>
              <a:t>4/26/2023</a:t>
            </a:fld>
            <a:endParaRPr lang="en-US" altLang="en-US"/>
          </a:p>
        </p:txBody>
      </p:sp>
      <p:sp>
        <p:nvSpPr>
          <p:cNvPr id="4" name="Footer Placeholder 3"/>
          <p:cNvSpPr>
            <a:spLocks noGrp="1"/>
          </p:cNvSpPr>
          <p:nvPr>
            <p:ph type="ftr" sz="quarter" idx="2"/>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eaLnBrk="1" hangingPunct="1">
              <a:defRPr sz="1200">
                <a:latin typeface="Calibri" charset="0"/>
                <a:ea typeface="ＭＳ Ｐゴシック" charset="-128"/>
                <a:cs typeface="ＭＳ Ｐゴシック" charset="-128"/>
              </a:defRPr>
            </a:lvl1pPr>
          </a:lstStyle>
          <a:p>
            <a:pPr>
              <a:defRPr/>
            </a:pPr>
            <a:r>
              <a:rPr lang="en-US"/>
              <a:t>Omnidirectional Inter-satellite Optical Communicator</a:t>
            </a:r>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eaLnBrk="1" hangingPunct="1">
              <a:defRPr sz="1200">
                <a:latin typeface="Calibri" pitchFamily="34" charset="0"/>
              </a:defRPr>
            </a:lvl1pPr>
          </a:lstStyle>
          <a:p>
            <a:fld id="{46CA45DF-D5AB-4870-A690-23EE1FB978A8}" type="slidenum">
              <a:rPr lang="en-US" altLang="en-US"/>
              <a:pPr/>
              <a:t>‹#›</a:t>
            </a:fld>
            <a:endParaRPr lang="en-US" altLang="en-US"/>
          </a:p>
        </p:txBody>
      </p:sp>
    </p:spTree>
    <p:extLst>
      <p:ext uri="{BB962C8B-B14F-4D97-AF65-F5344CB8AC3E}">
        <p14:creationId xmlns:p14="http://schemas.microsoft.com/office/powerpoint/2010/main" val="564908674"/>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wrap="square" lIns="93177" tIns="46589" rIns="93177" bIns="46589" numCol="1" anchor="t" anchorCtr="0" compatLnSpc="1">
            <a:prstTxWarp prst="textNoShape">
              <a:avLst/>
            </a:prstTxWarp>
          </a:bodyPr>
          <a:lstStyle>
            <a:lvl1pPr eaLnBrk="1" hangingPunct="1">
              <a:defRPr sz="1200">
                <a:latin typeface="Calibri"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idx="1"/>
          </p:nvPr>
        </p:nvSpPr>
        <p:spPr>
          <a:xfrm>
            <a:off x="3970338" y="0"/>
            <a:ext cx="3038475" cy="465138"/>
          </a:xfrm>
          <a:prstGeom prst="rect">
            <a:avLst/>
          </a:prstGeom>
        </p:spPr>
        <p:txBody>
          <a:bodyPr vert="horz" wrap="square" lIns="93177" tIns="46589" rIns="93177" bIns="46589" numCol="1" anchor="t" anchorCtr="0" compatLnSpc="1">
            <a:prstTxWarp prst="textNoShape">
              <a:avLst/>
            </a:prstTxWarp>
          </a:bodyPr>
          <a:lstStyle>
            <a:lvl1pPr algn="r" eaLnBrk="1" hangingPunct="1">
              <a:defRPr sz="1200">
                <a:latin typeface="Calibri" panose="020F0502020204030204" pitchFamily="34" charset="0"/>
              </a:defRPr>
            </a:lvl1pPr>
          </a:lstStyle>
          <a:p>
            <a:pPr>
              <a:defRPr/>
            </a:pPr>
            <a:fld id="{5953895C-13F5-4304-A356-7FB3BE0E142B}" type="datetime1">
              <a:rPr lang="en-US" altLang="en-US"/>
              <a:pPr>
                <a:defRPr/>
              </a:pPr>
              <a:t>4/26/2023</a:t>
            </a:fld>
            <a:endParaRPr lang="en-US" altLang="en-US"/>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wrap="square" lIns="93177" tIns="46589" rIns="93177" bIns="46589" numCol="1" anchor="ctr" anchorCtr="0" compatLnSpc="1">
            <a:prstTxWarp prst="textNoShape">
              <a:avLst/>
            </a:prstTxWarp>
          </a:bodyPr>
          <a:lstStyle/>
          <a:p>
            <a:pPr lvl="0"/>
            <a:endParaRPr lang="en-US" noProof="0"/>
          </a:p>
        </p:txBody>
      </p:sp>
      <p:sp>
        <p:nvSpPr>
          <p:cNvPr id="5" name="Notes Placeholder 4"/>
          <p:cNvSpPr>
            <a:spLocks noGrp="1"/>
          </p:cNvSpPr>
          <p:nvPr>
            <p:ph type="body" sz="quarter" idx="3"/>
          </p:nvPr>
        </p:nvSpPr>
        <p:spPr>
          <a:xfrm>
            <a:off x="701675" y="4416425"/>
            <a:ext cx="5607050" cy="4183063"/>
          </a:xfrm>
          <a:prstGeom prst="rect">
            <a:avLst/>
          </a:prstGeom>
        </p:spPr>
        <p:txBody>
          <a:bodyPr vert="horz" wrap="square" lIns="93177" tIns="46589" rIns="93177" bIns="46589" numCol="1" anchor="t" anchorCtr="0" compatLnSpc="1">
            <a:prstTxWarp prst="textNoShape">
              <a:avLst/>
            </a:prstTxWarp>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829675"/>
            <a:ext cx="3038475" cy="465138"/>
          </a:xfrm>
          <a:prstGeom prst="rect">
            <a:avLst/>
          </a:prstGeom>
        </p:spPr>
        <p:txBody>
          <a:bodyPr vert="horz" wrap="square" lIns="93177" tIns="46589" rIns="93177" bIns="46589" numCol="1" anchor="b" anchorCtr="0" compatLnSpc="1">
            <a:prstTxWarp prst="textNoShape">
              <a:avLst/>
            </a:prstTxWarp>
          </a:bodyPr>
          <a:lstStyle>
            <a:lvl1pPr eaLnBrk="1" hangingPunct="1">
              <a:defRPr sz="1200">
                <a:latin typeface="Calibri" charset="0"/>
                <a:ea typeface="ＭＳ Ｐゴシック" charset="-128"/>
                <a:cs typeface="ＭＳ Ｐゴシック" charset="-128"/>
              </a:defRPr>
            </a:lvl1pPr>
          </a:lstStyle>
          <a:p>
            <a:pPr>
              <a:defRPr/>
            </a:pPr>
            <a:r>
              <a:rPr lang="en-US"/>
              <a:t>Omnidirectional Inter-satellite Optical Communicator</a:t>
            </a:r>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wrap="square" lIns="93177" tIns="46589" rIns="93177" bIns="46589" numCol="1" anchor="b" anchorCtr="0" compatLnSpc="1">
            <a:prstTxWarp prst="textNoShape">
              <a:avLst/>
            </a:prstTxWarp>
          </a:bodyPr>
          <a:lstStyle>
            <a:lvl1pPr algn="r" eaLnBrk="1" hangingPunct="1">
              <a:defRPr sz="1200">
                <a:latin typeface="Calibri" pitchFamily="34" charset="0"/>
              </a:defRPr>
            </a:lvl1pPr>
          </a:lstStyle>
          <a:p>
            <a:fld id="{2F96D14B-2AB8-4D2E-BE75-4521A8F9E428}" type="slidenum">
              <a:rPr lang="en-US" altLang="en-US"/>
              <a:pPr/>
              <a:t>‹#›</a:t>
            </a:fld>
            <a:endParaRPr lang="en-US" altLang="en-US"/>
          </a:p>
        </p:txBody>
      </p:sp>
    </p:spTree>
    <p:extLst>
      <p:ext uri="{BB962C8B-B14F-4D97-AF65-F5344CB8AC3E}">
        <p14:creationId xmlns:p14="http://schemas.microsoft.com/office/powerpoint/2010/main" val="2013400942"/>
      </p:ext>
    </p:extLst>
  </p:cSld>
  <p:clrMap bg1="lt1" tx1="dk1" bg2="lt2" tx2="dk2" accent1="accent1" accent2="accent2" accent3="accent3" accent4="accent4" accent5="accent5" accent6="accent6" hlink="hlink" folHlink="folHlink"/>
  <p:hf hdr="0" dt="0"/>
  <p:notesStyle>
    <a:lvl1pPr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pitchFamily="-112" charset="-128"/>
      </a:defRPr>
    </a:lvl1pPr>
    <a:lvl2pPr marL="4572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xfrm>
            <a:off x="406400" y="696913"/>
            <a:ext cx="6197600" cy="3486150"/>
          </a:xfrm>
          <a:noFill/>
          <a:ln>
            <a:solidFill>
              <a:srgbClr val="000000"/>
            </a:solidFill>
            <a:miter lim="800000"/>
            <a:headEnd/>
            <a:tailEnd/>
          </a:ln>
        </p:spPr>
      </p:sp>
      <p:sp>
        <p:nvSpPr>
          <p:cNvPr id="10243" name="Notes Placeholder 2"/>
          <p:cNvSpPr>
            <a:spLocks noGrp="1"/>
          </p:cNvSpPr>
          <p:nvPr>
            <p:ph type="body" idx="1"/>
          </p:nvPr>
        </p:nvSpPr>
        <p:spPr bwMode="auto">
          <a:noFill/>
        </p:spPr>
        <p:txBody>
          <a:bodyPr/>
          <a:lstStyle/>
          <a:p>
            <a:r>
              <a:rPr lang="en-US" altLang="en-US" dirty="0"/>
              <a:t>Good morning my name is JV, I am from JPL and today I will present for Chascii. The title of the presentation is….</a:t>
            </a:r>
          </a:p>
        </p:txBody>
      </p:sp>
      <p:sp>
        <p:nvSpPr>
          <p:cNvPr id="10244" name="Slide Number Placeholder 3"/>
          <p:cNvSpPr>
            <a:spLocks noGrp="1"/>
          </p:cNvSpPr>
          <p:nvPr>
            <p:ph type="sldNum" sz="quarter" idx="5"/>
          </p:nvPr>
        </p:nvSpPr>
        <p:spPr bwMode="auto">
          <a:noFill/>
          <a:ln>
            <a:miter lim="800000"/>
            <a:headEnd/>
            <a:tailEnd/>
          </a:ln>
        </p:spPr>
        <p:txBody>
          <a:bodyPr/>
          <a:lstStyle/>
          <a:p>
            <a:fld id="{9E5422F0-549D-4CF1-BF32-F86F4B7BC9CE}" type="slidenum">
              <a:rPr lang="en-US" altLang="en-US"/>
              <a:pPr/>
              <a:t>1</a:t>
            </a:fld>
            <a:endParaRPr lang="en-US" altLang="en-US"/>
          </a:p>
        </p:txBody>
      </p:sp>
      <p:sp>
        <p:nvSpPr>
          <p:cNvPr id="2" name="Footer Placeholder 1"/>
          <p:cNvSpPr>
            <a:spLocks noGrp="1"/>
          </p:cNvSpPr>
          <p:nvPr>
            <p:ph type="ftr" sz="quarter" idx="10"/>
          </p:nvPr>
        </p:nvSpPr>
        <p:spPr/>
        <p:txBody>
          <a:bodyPr/>
          <a:lstStyle/>
          <a:p>
            <a:pPr>
              <a:defRPr/>
            </a:pPr>
            <a:r>
              <a:rPr lang="en-US"/>
              <a:t>Omnidirectional Inter-satellite Optical Communicator</a:t>
            </a:r>
          </a:p>
        </p:txBody>
      </p:sp>
    </p:spTree>
    <p:extLst>
      <p:ext uri="{BB962C8B-B14F-4D97-AF65-F5344CB8AC3E}">
        <p14:creationId xmlns:p14="http://schemas.microsoft.com/office/powerpoint/2010/main" val="36425943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xfrm>
            <a:off x="406400" y="696913"/>
            <a:ext cx="6197600" cy="3486150"/>
          </a:xfrm>
          <a:noFill/>
          <a:ln>
            <a:solidFill>
              <a:srgbClr val="000000"/>
            </a:solidFill>
            <a:miter lim="800000"/>
            <a:headEnd/>
            <a:tailEnd/>
          </a:ln>
        </p:spPr>
      </p:sp>
      <p:sp>
        <p:nvSpPr>
          <p:cNvPr id="12291" name="Notes Placeholder 2"/>
          <p:cNvSpPr>
            <a:spLocks noGrp="1"/>
          </p:cNvSpPr>
          <p:nvPr>
            <p:ph type="body" idx="1"/>
          </p:nvPr>
        </p:nvSpPr>
        <p:spPr bwMode="auto">
          <a:noFill/>
        </p:spPr>
        <p:txBody>
          <a:bodyPr/>
          <a:lstStyle/>
          <a:p>
            <a:r>
              <a:rPr lang="en-US" altLang="en-US"/>
              <a:t>Chascii is also developing RF/Optical ground stations to communicate with the INSPIRE </a:t>
            </a:r>
            <a:r>
              <a:rPr lang="en-US" altLang="en-US" err="1"/>
              <a:t>smallsats</a:t>
            </a:r>
            <a:r>
              <a:rPr lang="en-US" altLang="en-US"/>
              <a:t>.</a:t>
            </a:r>
          </a:p>
        </p:txBody>
      </p:sp>
      <p:sp>
        <p:nvSpPr>
          <p:cNvPr id="12292" name="Slide Number Placeholder 3"/>
          <p:cNvSpPr>
            <a:spLocks noGrp="1"/>
          </p:cNvSpPr>
          <p:nvPr>
            <p:ph type="sldNum" sz="quarter" idx="5"/>
          </p:nvPr>
        </p:nvSpPr>
        <p:spPr bwMode="auto">
          <a:noFill/>
          <a:ln>
            <a:miter lim="800000"/>
            <a:headEnd/>
            <a:tailEnd/>
          </a:ln>
        </p:spPr>
        <p:txBody>
          <a:bodyPr/>
          <a:lstStyle/>
          <a:p>
            <a:fld id="{963D6C86-3F01-4926-B7E4-419FFEF831C4}" type="slidenum">
              <a:rPr lang="en-US" altLang="en-US"/>
              <a:pPr/>
              <a:t>10</a:t>
            </a:fld>
            <a:endParaRPr lang="en-US" altLang="en-US"/>
          </a:p>
        </p:txBody>
      </p:sp>
      <p:sp>
        <p:nvSpPr>
          <p:cNvPr id="2" name="Footer Placeholder 1"/>
          <p:cNvSpPr>
            <a:spLocks noGrp="1"/>
          </p:cNvSpPr>
          <p:nvPr>
            <p:ph type="ftr" sz="quarter" idx="10"/>
          </p:nvPr>
        </p:nvSpPr>
        <p:spPr/>
        <p:txBody>
          <a:bodyPr/>
          <a:lstStyle/>
          <a:p>
            <a:pPr>
              <a:defRPr/>
            </a:pPr>
            <a:r>
              <a:rPr lang="en-US"/>
              <a:t>Omnidirectional Inter-satellite Optical Communicator</a:t>
            </a:r>
          </a:p>
        </p:txBody>
      </p:sp>
    </p:spTree>
    <p:extLst>
      <p:ext uri="{BB962C8B-B14F-4D97-AF65-F5344CB8AC3E}">
        <p14:creationId xmlns:p14="http://schemas.microsoft.com/office/powerpoint/2010/main" val="16565921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xfrm>
            <a:off x="406400" y="696913"/>
            <a:ext cx="6197600" cy="3486150"/>
          </a:xfrm>
          <a:noFill/>
          <a:ln>
            <a:solidFill>
              <a:srgbClr val="000000"/>
            </a:solidFill>
            <a:miter lim="800000"/>
            <a:headEnd/>
            <a:tailEnd/>
          </a:ln>
        </p:spPr>
      </p:sp>
      <p:sp>
        <p:nvSpPr>
          <p:cNvPr id="12291" name="Notes Placeholder 2"/>
          <p:cNvSpPr>
            <a:spLocks noGrp="1"/>
          </p:cNvSpPr>
          <p:nvPr>
            <p:ph type="body" idx="1"/>
          </p:nvPr>
        </p:nvSpPr>
        <p:spPr bwMode="auto">
          <a:noFill/>
        </p:spPr>
        <p:txBody>
          <a:bodyPr/>
          <a:lstStyle/>
          <a:p>
            <a:r>
              <a:rPr lang="en-US" altLang="en-US"/>
              <a:t>We envision our optical ground terminals to feature large apertures for 100 G connectivity.</a:t>
            </a:r>
          </a:p>
        </p:txBody>
      </p:sp>
      <p:sp>
        <p:nvSpPr>
          <p:cNvPr id="12292" name="Slide Number Placeholder 3"/>
          <p:cNvSpPr>
            <a:spLocks noGrp="1"/>
          </p:cNvSpPr>
          <p:nvPr>
            <p:ph type="sldNum" sz="quarter" idx="5"/>
          </p:nvPr>
        </p:nvSpPr>
        <p:spPr bwMode="auto">
          <a:noFill/>
          <a:ln>
            <a:miter lim="800000"/>
            <a:headEnd/>
            <a:tailEnd/>
          </a:ln>
        </p:spPr>
        <p:txBody>
          <a:bodyPr/>
          <a:lstStyle/>
          <a:p>
            <a:fld id="{963D6C86-3F01-4926-B7E4-419FFEF831C4}" type="slidenum">
              <a:rPr lang="en-US" altLang="en-US"/>
              <a:pPr/>
              <a:t>11</a:t>
            </a:fld>
            <a:endParaRPr lang="en-US" altLang="en-US"/>
          </a:p>
        </p:txBody>
      </p:sp>
      <p:sp>
        <p:nvSpPr>
          <p:cNvPr id="2" name="Footer Placeholder 1"/>
          <p:cNvSpPr>
            <a:spLocks noGrp="1"/>
          </p:cNvSpPr>
          <p:nvPr>
            <p:ph type="ftr" sz="quarter" idx="10"/>
          </p:nvPr>
        </p:nvSpPr>
        <p:spPr/>
        <p:txBody>
          <a:bodyPr/>
          <a:lstStyle/>
          <a:p>
            <a:pPr>
              <a:defRPr/>
            </a:pPr>
            <a:r>
              <a:rPr lang="en-US"/>
              <a:t>Omnidirectional Inter-satellite Optical Communicator</a:t>
            </a:r>
          </a:p>
        </p:txBody>
      </p:sp>
    </p:spTree>
    <p:extLst>
      <p:ext uri="{BB962C8B-B14F-4D97-AF65-F5344CB8AC3E}">
        <p14:creationId xmlns:p14="http://schemas.microsoft.com/office/powerpoint/2010/main" val="31961527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INSPIRE will use </a:t>
            </a:r>
            <a:r>
              <a:rPr lang="en-US" err="1"/>
              <a:t>smallsats</a:t>
            </a:r>
            <a:r>
              <a:rPr lang="en-US"/>
              <a:t> as a building block for implementing its network.  Here we show a 6U INSPIRE smallsat featuring two optical terminals: one for short distance and the second one for long range applications.</a:t>
            </a:r>
          </a:p>
        </p:txBody>
      </p:sp>
      <p:sp>
        <p:nvSpPr>
          <p:cNvPr id="4" name="Footer Placeholder 3"/>
          <p:cNvSpPr>
            <a:spLocks noGrp="1"/>
          </p:cNvSpPr>
          <p:nvPr>
            <p:ph type="ftr" sz="quarter" idx="4"/>
          </p:nvPr>
        </p:nvSpPr>
        <p:spPr/>
        <p:txBody>
          <a:bodyPr/>
          <a:lstStyle/>
          <a:p>
            <a:pPr>
              <a:defRPr/>
            </a:pPr>
            <a:r>
              <a:rPr lang="en-US"/>
              <a:t>Omnidirectional Inter-satellite Optical Communicator</a:t>
            </a:r>
          </a:p>
        </p:txBody>
      </p:sp>
      <p:sp>
        <p:nvSpPr>
          <p:cNvPr id="5" name="Slide Number Placeholder 4"/>
          <p:cNvSpPr>
            <a:spLocks noGrp="1"/>
          </p:cNvSpPr>
          <p:nvPr>
            <p:ph type="sldNum" sz="quarter" idx="5"/>
          </p:nvPr>
        </p:nvSpPr>
        <p:spPr/>
        <p:txBody>
          <a:bodyPr/>
          <a:lstStyle/>
          <a:p>
            <a:fld id="{2F96D14B-2AB8-4D2E-BE75-4521A8F9E428}" type="slidenum">
              <a:rPr lang="en-US" altLang="en-US" smtClean="0"/>
              <a:pPr/>
              <a:t>12</a:t>
            </a:fld>
            <a:endParaRPr lang="en-US" altLang="en-US"/>
          </a:p>
        </p:txBody>
      </p:sp>
    </p:spTree>
    <p:extLst>
      <p:ext uri="{BB962C8B-B14F-4D97-AF65-F5344CB8AC3E}">
        <p14:creationId xmlns:p14="http://schemas.microsoft.com/office/powerpoint/2010/main" val="20475726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ISOC will enable the implementation of INSPIRE’s swarms. Each ISOC will provide azimuth and elevation information. With additional signal processing we will obtain range as well.</a:t>
            </a:r>
          </a:p>
        </p:txBody>
      </p:sp>
      <p:sp>
        <p:nvSpPr>
          <p:cNvPr id="4" name="Footer Placeholder 3"/>
          <p:cNvSpPr>
            <a:spLocks noGrp="1"/>
          </p:cNvSpPr>
          <p:nvPr>
            <p:ph type="ftr" sz="quarter" idx="4"/>
          </p:nvPr>
        </p:nvSpPr>
        <p:spPr/>
        <p:txBody>
          <a:bodyPr/>
          <a:lstStyle/>
          <a:p>
            <a:pPr>
              <a:defRPr/>
            </a:pPr>
            <a:r>
              <a:rPr lang="en-US"/>
              <a:t>Omnidirectional Inter-satellite Optical Communicator</a:t>
            </a:r>
          </a:p>
        </p:txBody>
      </p:sp>
      <p:sp>
        <p:nvSpPr>
          <p:cNvPr id="5" name="Slide Number Placeholder 4"/>
          <p:cNvSpPr>
            <a:spLocks noGrp="1"/>
          </p:cNvSpPr>
          <p:nvPr>
            <p:ph type="sldNum" sz="quarter" idx="5"/>
          </p:nvPr>
        </p:nvSpPr>
        <p:spPr/>
        <p:txBody>
          <a:bodyPr/>
          <a:lstStyle/>
          <a:p>
            <a:fld id="{2F96D14B-2AB8-4D2E-BE75-4521A8F9E428}" type="slidenum">
              <a:rPr lang="en-US" altLang="en-US" smtClean="0"/>
              <a:pPr/>
              <a:t>13</a:t>
            </a:fld>
            <a:endParaRPr lang="en-US" altLang="en-US"/>
          </a:p>
        </p:txBody>
      </p:sp>
    </p:spTree>
    <p:extLst>
      <p:ext uri="{BB962C8B-B14F-4D97-AF65-F5344CB8AC3E}">
        <p14:creationId xmlns:p14="http://schemas.microsoft.com/office/powerpoint/2010/main" val="8180929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INSPIRE will use swarms of its </a:t>
            </a:r>
            <a:r>
              <a:rPr lang="en-US" err="1"/>
              <a:t>smallsats</a:t>
            </a:r>
            <a:r>
              <a:rPr lang="en-US"/>
              <a:t> to create synthetic optical apertures. These large apertures will be able to communicate at astronomical unit distances at high data rates.</a:t>
            </a:r>
          </a:p>
        </p:txBody>
      </p:sp>
      <p:sp>
        <p:nvSpPr>
          <p:cNvPr id="4" name="Footer Placeholder 3"/>
          <p:cNvSpPr>
            <a:spLocks noGrp="1"/>
          </p:cNvSpPr>
          <p:nvPr>
            <p:ph type="ftr" sz="quarter" idx="4"/>
          </p:nvPr>
        </p:nvSpPr>
        <p:spPr/>
        <p:txBody>
          <a:bodyPr/>
          <a:lstStyle/>
          <a:p>
            <a:pPr>
              <a:defRPr/>
            </a:pPr>
            <a:r>
              <a:rPr lang="en-US"/>
              <a:t>Omnidirectional Inter-satellite Optical Communicator</a:t>
            </a:r>
          </a:p>
        </p:txBody>
      </p:sp>
      <p:sp>
        <p:nvSpPr>
          <p:cNvPr id="5" name="Slide Number Placeholder 4"/>
          <p:cNvSpPr>
            <a:spLocks noGrp="1"/>
          </p:cNvSpPr>
          <p:nvPr>
            <p:ph type="sldNum" sz="quarter" idx="5"/>
          </p:nvPr>
        </p:nvSpPr>
        <p:spPr/>
        <p:txBody>
          <a:bodyPr/>
          <a:lstStyle/>
          <a:p>
            <a:fld id="{2F96D14B-2AB8-4D2E-BE75-4521A8F9E428}" type="slidenum">
              <a:rPr lang="en-US" altLang="en-US" smtClean="0"/>
              <a:pPr/>
              <a:t>14</a:t>
            </a:fld>
            <a:endParaRPr lang="en-US" altLang="en-US"/>
          </a:p>
        </p:txBody>
      </p:sp>
    </p:spTree>
    <p:extLst>
      <p:ext uri="{BB962C8B-B14F-4D97-AF65-F5344CB8AC3E}">
        <p14:creationId xmlns:p14="http://schemas.microsoft.com/office/powerpoint/2010/main" val="31857828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 are currently working on the implementation of the cislunar INSPIRE. It will consist of GEO, L1 and L2 nodes to provide gigabit connectivity in cislunar space.</a:t>
            </a:r>
          </a:p>
        </p:txBody>
      </p:sp>
      <p:sp>
        <p:nvSpPr>
          <p:cNvPr id="4" name="Footer Placeholder 3"/>
          <p:cNvSpPr>
            <a:spLocks noGrp="1"/>
          </p:cNvSpPr>
          <p:nvPr>
            <p:ph type="ftr" sz="quarter" idx="4"/>
          </p:nvPr>
        </p:nvSpPr>
        <p:spPr/>
        <p:txBody>
          <a:bodyPr/>
          <a:lstStyle/>
          <a:p>
            <a:pPr>
              <a:defRPr/>
            </a:pPr>
            <a:r>
              <a:rPr lang="en-US"/>
              <a:t>Omnidirectional Inter-satellite Optical Communicator</a:t>
            </a:r>
          </a:p>
        </p:txBody>
      </p:sp>
      <p:sp>
        <p:nvSpPr>
          <p:cNvPr id="5" name="Slide Number Placeholder 4"/>
          <p:cNvSpPr>
            <a:spLocks noGrp="1"/>
          </p:cNvSpPr>
          <p:nvPr>
            <p:ph type="sldNum" sz="quarter" idx="5"/>
          </p:nvPr>
        </p:nvSpPr>
        <p:spPr/>
        <p:txBody>
          <a:bodyPr/>
          <a:lstStyle/>
          <a:p>
            <a:fld id="{2F96D14B-2AB8-4D2E-BE75-4521A8F9E428}" type="slidenum">
              <a:rPr lang="en-US" altLang="en-US" smtClean="0"/>
              <a:pPr/>
              <a:t>15</a:t>
            </a:fld>
            <a:endParaRPr lang="en-US" altLang="en-US"/>
          </a:p>
        </p:txBody>
      </p:sp>
    </p:spTree>
    <p:extLst>
      <p:ext uri="{BB962C8B-B14F-4D97-AF65-F5344CB8AC3E}">
        <p14:creationId xmlns:p14="http://schemas.microsoft.com/office/powerpoint/2010/main" val="19123045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pPr>
              <a:defRPr/>
            </a:pPr>
            <a:r>
              <a:rPr lang="en-US"/>
              <a:t>Omnidirectional Inter-satellite Optical Communicator</a:t>
            </a:r>
          </a:p>
        </p:txBody>
      </p:sp>
      <p:sp>
        <p:nvSpPr>
          <p:cNvPr id="5" name="Slide Number Placeholder 4"/>
          <p:cNvSpPr>
            <a:spLocks noGrp="1"/>
          </p:cNvSpPr>
          <p:nvPr>
            <p:ph type="sldNum" sz="quarter" idx="5"/>
          </p:nvPr>
        </p:nvSpPr>
        <p:spPr/>
        <p:txBody>
          <a:bodyPr/>
          <a:lstStyle/>
          <a:p>
            <a:fld id="{2F96D14B-2AB8-4D2E-BE75-4521A8F9E428}" type="slidenum">
              <a:rPr lang="en-US" altLang="en-US" smtClean="0"/>
              <a:pPr/>
              <a:t>16</a:t>
            </a:fld>
            <a:endParaRPr lang="en-US" altLang="en-US"/>
          </a:p>
        </p:txBody>
      </p:sp>
    </p:spTree>
    <p:extLst>
      <p:ext uri="{BB962C8B-B14F-4D97-AF65-F5344CB8AC3E}">
        <p14:creationId xmlns:p14="http://schemas.microsoft.com/office/powerpoint/2010/main" val="9092405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Here we show an example for the outer solar system INSPIRE.  Information is relayed from Enceladus through various INSPIRE nodes towards Earth.</a:t>
            </a:r>
          </a:p>
        </p:txBody>
      </p:sp>
      <p:sp>
        <p:nvSpPr>
          <p:cNvPr id="4" name="Footer Placeholder 3"/>
          <p:cNvSpPr>
            <a:spLocks noGrp="1"/>
          </p:cNvSpPr>
          <p:nvPr>
            <p:ph type="ftr" sz="quarter" idx="4"/>
          </p:nvPr>
        </p:nvSpPr>
        <p:spPr/>
        <p:txBody>
          <a:bodyPr/>
          <a:lstStyle/>
          <a:p>
            <a:pPr>
              <a:defRPr/>
            </a:pPr>
            <a:r>
              <a:rPr lang="en-US"/>
              <a:t>Omnidirectional Inter-satellite Optical Communicator</a:t>
            </a:r>
          </a:p>
        </p:txBody>
      </p:sp>
      <p:sp>
        <p:nvSpPr>
          <p:cNvPr id="5" name="Slide Number Placeholder 4"/>
          <p:cNvSpPr>
            <a:spLocks noGrp="1"/>
          </p:cNvSpPr>
          <p:nvPr>
            <p:ph type="sldNum" sz="quarter" idx="5"/>
          </p:nvPr>
        </p:nvSpPr>
        <p:spPr/>
        <p:txBody>
          <a:bodyPr/>
          <a:lstStyle/>
          <a:p>
            <a:fld id="{2F96D14B-2AB8-4D2E-BE75-4521A8F9E428}" type="slidenum">
              <a:rPr lang="en-US" altLang="en-US" smtClean="0"/>
              <a:pPr/>
              <a:t>17</a:t>
            </a:fld>
            <a:endParaRPr lang="en-US" altLang="en-US"/>
          </a:p>
        </p:txBody>
      </p:sp>
    </p:spTree>
    <p:extLst>
      <p:ext uri="{BB962C8B-B14F-4D97-AF65-F5344CB8AC3E}">
        <p14:creationId xmlns:p14="http://schemas.microsoft.com/office/powerpoint/2010/main" val="27524856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xfrm>
            <a:off x="406400" y="696913"/>
            <a:ext cx="6197600" cy="3486150"/>
          </a:xfrm>
          <a:noFill/>
          <a:ln>
            <a:solidFill>
              <a:srgbClr val="000000"/>
            </a:solidFill>
            <a:miter lim="800000"/>
            <a:headEnd/>
            <a:tailEnd/>
          </a:ln>
        </p:spPr>
      </p:sp>
      <p:sp>
        <p:nvSpPr>
          <p:cNvPr id="12291" name="Notes Placeholder 2"/>
          <p:cNvSpPr>
            <a:spLocks noGrp="1"/>
          </p:cNvSpPr>
          <p:nvPr>
            <p:ph type="body" idx="1"/>
          </p:nvPr>
        </p:nvSpPr>
        <p:spPr bwMode="auto">
          <a:noFill/>
        </p:spPr>
        <p:txBody>
          <a:bodyPr/>
          <a:lstStyle/>
          <a:p>
            <a:r>
              <a:rPr lang="en-US" altLang="en-US"/>
              <a:t>The ISOC is currently being developed by Chascii for cislunar applications and for commercial LEO use.</a:t>
            </a:r>
          </a:p>
        </p:txBody>
      </p:sp>
      <p:sp>
        <p:nvSpPr>
          <p:cNvPr id="12292" name="Slide Number Placeholder 3"/>
          <p:cNvSpPr>
            <a:spLocks noGrp="1"/>
          </p:cNvSpPr>
          <p:nvPr>
            <p:ph type="sldNum" sz="quarter" idx="5"/>
          </p:nvPr>
        </p:nvSpPr>
        <p:spPr bwMode="auto">
          <a:noFill/>
          <a:ln>
            <a:miter lim="800000"/>
            <a:headEnd/>
            <a:tailEnd/>
          </a:ln>
        </p:spPr>
        <p:txBody>
          <a:bodyPr/>
          <a:lstStyle/>
          <a:p>
            <a:fld id="{963D6C86-3F01-4926-B7E4-419FFEF831C4}" type="slidenum">
              <a:rPr lang="en-US" altLang="en-US"/>
              <a:pPr/>
              <a:t>20</a:t>
            </a:fld>
            <a:endParaRPr lang="en-US" altLang="en-US"/>
          </a:p>
        </p:txBody>
      </p:sp>
      <p:sp>
        <p:nvSpPr>
          <p:cNvPr id="2" name="Footer Placeholder 1"/>
          <p:cNvSpPr>
            <a:spLocks noGrp="1"/>
          </p:cNvSpPr>
          <p:nvPr>
            <p:ph type="ftr" sz="quarter" idx="10"/>
          </p:nvPr>
        </p:nvSpPr>
        <p:spPr/>
        <p:txBody>
          <a:bodyPr/>
          <a:lstStyle/>
          <a:p>
            <a:pPr>
              <a:defRPr/>
            </a:pPr>
            <a:r>
              <a:rPr lang="en-US"/>
              <a:t>Omnidirectional Inter-satellite Optical Communicator</a:t>
            </a:r>
          </a:p>
        </p:txBody>
      </p:sp>
    </p:spTree>
    <p:extLst>
      <p:ext uri="{BB962C8B-B14F-4D97-AF65-F5344CB8AC3E}">
        <p14:creationId xmlns:p14="http://schemas.microsoft.com/office/powerpoint/2010/main" val="30840204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xfrm>
            <a:off x="406400" y="696913"/>
            <a:ext cx="6197600" cy="3486150"/>
          </a:xfrm>
          <a:noFill/>
          <a:ln>
            <a:solidFill>
              <a:srgbClr val="000000"/>
            </a:solidFill>
            <a:miter lim="800000"/>
            <a:headEnd/>
            <a:tailEnd/>
          </a:ln>
        </p:spPr>
      </p:sp>
      <p:sp>
        <p:nvSpPr>
          <p:cNvPr id="12291" name="Notes Placeholder 2"/>
          <p:cNvSpPr>
            <a:spLocks noGrp="1"/>
          </p:cNvSpPr>
          <p:nvPr>
            <p:ph type="body" idx="1"/>
          </p:nvPr>
        </p:nvSpPr>
        <p:spPr bwMode="auto">
          <a:noFill/>
        </p:spPr>
        <p:txBody>
          <a:bodyPr/>
          <a:lstStyle/>
          <a:p>
            <a:endParaRPr lang="en-US" altLang="en-US"/>
          </a:p>
        </p:txBody>
      </p:sp>
      <p:sp>
        <p:nvSpPr>
          <p:cNvPr id="12292" name="Slide Number Placeholder 3"/>
          <p:cNvSpPr>
            <a:spLocks noGrp="1"/>
          </p:cNvSpPr>
          <p:nvPr>
            <p:ph type="sldNum" sz="quarter" idx="5"/>
          </p:nvPr>
        </p:nvSpPr>
        <p:spPr bwMode="auto">
          <a:noFill/>
          <a:ln>
            <a:miter lim="800000"/>
            <a:headEnd/>
            <a:tailEnd/>
          </a:ln>
        </p:spPr>
        <p:txBody>
          <a:bodyPr/>
          <a:lstStyle/>
          <a:p>
            <a:fld id="{963D6C86-3F01-4926-B7E4-419FFEF831C4}" type="slidenum">
              <a:rPr lang="en-US" altLang="en-US"/>
              <a:pPr/>
              <a:t>2</a:t>
            </a:fld>
            <a:endParaRPr lang="en-US" altLang="en-US"/>
          </a:p>
        </p:txBody>
      </p:sp>
      <p:sp>
        <p:nvSpPr>
          <p:cNvPr id="2" name="Footer Placeholder 1"/>
          <p:cNvSpPr>
            <a:spLocks noGrp="1"/>
          </p:cNvSpPr>
          <p:nvPr>
            <p:ph type="ftr" sz="quarter" idx="10"/>
          </p:nvPr>
        </p:nvSpPr>
        <p:spPr/>
        <p:txBody>
          <a:bodyPr/>
          <a:lstStyle/>
          <a:p>
            <a:pPr>
              <a:defRPr/>
            </a:pPr>
            <a:r>
              <a:rPr lang="en-US"/>
              <a:t>Omnidirectional Inter-satellite Optical Communicator</a:t>
            </a:r>
          </a:p>
        </p:txBody>
      </p:sp>
    </p:spTree>
    <p:extLst>
      <p:ext uri="{BB962C8B-B14F-4D97-AF65-F5344CB8AC3E}">
        <p14:creationId xmlns:p14="http://schemas.microsoft.com/office/powerpoint/2010/main" val="37756965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xfrm>
            <a:off x="406400" y="696913"/>
            <a:ext cx="6197600" cy="3486150"/>
          </a:xfrm>
          <a:noFill/>
          <a:ln>
            <a:solidFill>
              <a:srgbClr val="000000"/>
            </a:solidFill>
            <a:miter lim="800000"/>
            <a:headEnd/>
            <a:tailEnd/>
          </a:ln>
        </p:spPr>
      </p:sp>
      <p:sp>
        <p:nvSpPr>
          <p:cNvPr id="12291" name="Notes Placeholder 2"/>
          <p:cNvSpPr>
            <a:spLocks noGrp="1"/>
          </p:cNvSpPr>
          <p:nvPr>
            <p:ph type="body" idx="1"/>
          </p:nvPr>
        </p:nvSpPr>
        <p:spPr bwMode="auto">
          <a:noFill/>
        </p:spPr>
        <p:txBody>
          <a:bodyPr/>
          <a:lstStyle/>
          <a:p>
            <a:endParaRPr lang="en-US" altLang="en-US"/>
          </a:p>
        </p:txBody>
      </p:sp>
      <p:sp>
        <p:nvSpPr>
          <p:cNvPr id="12292" name="Slide Number Placeholder 3"/>
          <p:cNvSpPr>
            <a:spLocks noGrp="1"/>
          </p:cNvSpPr>
          <p:nvPr>
            <p:ph type="sldNum" sz="quarter" idx="5"/>
          </p:nvPr>
        </p:nvSpPr>
        <p:spPr bwMode="auto">
          <a:noFill/>
          <a:ln>
            <a:miter lim="800000"/>
            <a:headEnd/>
            <a:tailEnd/>
          </a:ln>
        </p:spPr>
        <p:txBody>
          <a:bodyPr/>
          <a:lstStyle/>
          <a:p>
            <a:fld id="{963D6C86-3F01-4926-B7E4-419FFEF831C4}" type="slidenum">
              <a:rPr lang="en-US" altLang="en-US"/>
              <a:pPr/>
              <a:t>3</a:t>
            </a:fld>
            <a:endParaRPr lang="en-US" altLang="en-US"/>
          </a:p>
        </p:txBody>
      </p:sp>
      <p:sp>
        <p:nvSpPr>
          <p:cNvPr id="2" name="Footer Placeholder 1"/>
          <p:cNvSpPr>
            <a:spLocks noGrp="1"/>
          </p:cNvSpPr>
          <p:nvPr>
            <p:ph type="ftr" sz="quarter" idx="10"/>
          </p:nvPr>
        </p:nvSpPr>
        <p:spPr/>
        <p:txBody>
          <a:bodyPr/>
          <a:lstStyle/>
          <a:p>
            <a:pPr>
              <a:defRPr/>
            </a:pPr>
            <a:r>
              <a:rPr lang="en-US"/>
              <a:t>Omnidirectional Inter-satellite Optical Communicator</a:t>
            </a:r>
          </a:p>
        </p:txBody>
      </p:sp>
    </p:spTree>
    <p:extLst>
      <p:ext uri="{BB962C8B-B14F-4D97-AF65-F5344CB8AC3E}">
        <p14:creationId xmlns:p14="http://schemas.microsoft.com/office/powerpoint/2010/main" val="21172061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xfrm>
            <a:off x="406400" y="696913"/>
            <a:ext cx="6197600" cy="3486150"/>
          </a:xfrm>
          <a:noFill/>
          <a:ln>
            <a:solidFill>
              <a:srgbClr val="000000"/>
            </a:solidFill>
            <a:miter lim="800000"/>
            <a:headEnd/>
            <a:tailEnd/>
          </a:ln>
        </p:spPr>
      </p:sp>
      <p:sp>
        <p:nvSpPr>
          <p:cNvPr id="12291" name="Notes Placeholder 2"/>
          <p:cNvSpPr>
            <a:spLocks noGrp="1"/>
          </p:cNvSpPr>
          <p:nvPr>
            <p:ph type="body" idx="1"/>
          </p:nvPr>
        </p:nvSpPr>
        <p:spPr bwMode="auto">
          <a:noFill/>
        </p:spPr>
        <p:txBody>
          <a:bodyPr/>
          <a:lstStyle/>
          <a:p>
            <a:r>
              <a:rPr lang="en-US" altLang="en-US" baseline="0"/>
              <a:t>This slide shows the concept of INSPIRE.  We seek to establish network nodes along planetary bodies, similar to the concept of placing "cell towers" in space. The goal here is that space missions and users can connect to the nearest "cell" to transmit or receive data. INSPIRE will uses its relaying nodes to transmit the data to its destination.</a:t>
            </a:r>
            <a:endParaRPr lang="en-US" altLang="en-US"/>
          </a:p>
        </p:txBody>
      </p:sp>
      <p:sp>
        <p:nvSpPr>
          <p:cNvPr id="12292" name="Slide Number Placeholder 3"/>
          <p:cNvSpPr>
            <a:spLocks noGrp="1"/>
          </p:cNvSpPr>
          <p:nvPr>
            <p:ph type="sldNum" sz="quarter" idx="5"/>
          </p:nvPr>
        </p:nvSpPr>
        <p:spPr bwMode="auto">
          <a:noFill/>
          <a:ln>
            <a:miter lim="800000"/>
            <a:headEnd/>
            <a:tailEnd/>
          </a:ln>
        </p:spPr>
        <p:txBody>
          <a:bodyPr/>
          <a:lstStyle/>
          <a:p>
            <a:fld id="{963D6C86-3F01-4926-B7E4-419FFEF831C4}" type="slidenum">
              <a:rPr lang="en-US" altLang="en-US"/>
              <a:pPr/>
              <a:t>4</a:t>
            </a:fld>
            <a:endParaRPr lang="en-US" altLang="en-US"/>
          </a:p>
        </p:txBody>
      </p:sp>
      <p:sp>
        <p:nvSpPr>
          <p:cNvPr id="2" name="Footer Placeholder 1"/>
          <p:cNvSpPr>
            <a:spLocks noGrp="1"/>
          </p:cNvSpPr>
          <p:nvPr>
            <p:ph type="ftr" sz="quarter" idx="10"/>
          </p:nvPr>
        </p:nvSpPr>
        <p:spPr/>
        <p:txBody>
          <a:bodyPr/>
          <a:lstStyle/>
          <a:p>
            <a:pPr>
              <a:defRPr/>
            </a:pPr>
            <a:r>
              <a:rPr lang="en-US"/>
              <a:t>Omnidirectional Inter-satellite Optical Communicator</a:t>
            </a:r>
          </a:p>
        </p:txBody>
      </p:sp>
    </p:spTree>
    <p:extLst>
      <p:ext uri="{BB962C8B-B14F-4D97-AF65-F5344CB8AC3E}">
        <p14:creationId xmlns:p14="http://schemas.microsoft.com/office/powerpoint/2010/main" val="8839711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image shows an embodiment of INSPIRE where we can observe spacecraft swarms and constellations around the Moon, Mars and Jupiter.  All these spacecraft are interconnected optically. A key building block for INSPIRE is its smallsat. INSPIRE uses swarms of </a:t>
            </a:r>
            <a:r>
              <a:rPr lang="en-US" err="1"/>
              <a:t>smallsats</a:t>
            </a:r>
            <a:r>
              <a:rPr lang="en-US"/>
              <a:t> to create its network nodes. Swarms allow for the creation of large synthetic apertures while offering graceful degradation.</a:t>
            </a:r>
          </a:p>
        </p:txBody>
      </p:sp>
      <p:sp>
        <p:nvSpPr>
          <p:cNvPr id="4" name="Footer Placeholder 3"/>
          <p:cNvSpPr>
            <a:spLocks noGrp="1"/>
          </p:cNvSpPr>
          <p:nvPr>
            <p:ph type="ftr" sz="quarter" idx="4"/>
          </p:nvPr>
        </p:nvSpPr>
        <p:spPr/>
        <p:txBody>
          <a:bodyPr/>
          <a:lstStyle/>
          <a:p>
            <a:pPr>
              <a:defRPr/>
            </a:pPr>
            <a:r>
              <a:rPr lang="en-US"/>
              <a:t>Omnidirectional Inter-satellite Optical Communicator</a:t>
            </a:r>
          </a:p>
        </p:txBody>
      </p:sp>
      <p:sp>
        <p:nvSpPr>
          <p:cNvPr id="5" name="Slide Number Placeholder 4"/>
          <p:cNvSpPr>
            <a:spLocks noGrp="1"/>
          </p:cNvSpPr>
          <p:nvPr>
            <p:ph type="sldNum" sz="quarter" idx="5"/>
          </p:nvPr>
        </p:nvSpPr>
        <p:spPr/>
        <p:txBody>
          <a:bodyPr/>
          <a:lstStyle/>
          <a:p>
            <a:fld id="{2F96D14B-2AB8-4D2E-BE75-4521A8F9E428}" type="slidenum">
              <a:rPr lang="en-US" altLang="en-US" smtClean="0"/>
              <a:pPr/>
              <a:t>5</a:t>
            </a:fld>
            <a:endParaRPr lang="en-US" altLang="en-US"/>
          </a:p>
        </p:txBody>
      </p:sp>
    </p:spTree>
    <p:extLst>
      <p:ext uri="{BB962C8B-B14F-4D97-AF65-F5344CB8AC3E}">
        <p14:creationId xmlns:p14="http://schemas.microsoft.com/office/powerpoint/2010/main" val="31114457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xfrm>
            <a:off x="406400" y="696913"/>
            <a:ext cx="6197600" cy="3486150"/>
          </a:xfrm>
          <a:noFill/>
          <a:ln>
            <a:solidFill>
              <a:srgbClr val="000000"/>
            </a:solidFill>
            <a:miter lim="800000"/>
            <a:headEnd/>
            <a:tailEnd/>
          </a:ln>
        </p:spPr>
      </p:sp>
      <p:sp>
        <p:nvSpPr>
          <p:cNvPr id="12291" name="Notes Placeholder 2"/>
          <p:cNvSpPr>
            <a:spLocks noGrp="1"/>
          </p:cNvSpPr>
          <p:nvPr>
            <p:ph type="body" idx="1"/>
          </p:nvPr>
        </p:nvSpPr>
        <p:spPr bwMode="auto">
          <a:noFill/>
        </p:spPr>
        <p:txBody>
          <a:bodyPr/>
          <a:lstStyle/>
          <a:p>
            <a:r>
              <a:rPr lang="en-US" altLang="en-US"/>
              <a:t>Because of the</a:t>
            </a:r>
            <a:r>
              <a:rPr lang="en-US" altLang="en-US" baseline="0"/>
              <a:t> potentially large size of this network, t</a:t>
            </a:r>
            <a:r>
              <a:rPr lang="en-US" altLang="en-US"/>
              <a:t>he proposed INSPIRE</a:t>
            </a:r>
            <a:r>
              <a:rPr lang="en-US" altLang="en-US" baseline="0"/>
              <a:t> is divided into three distinct sub-networks: 1) Cis-lunar INSPIRE, 2) Inner Solar System INSPIRE and 3) Outer Solar System INSPIRE. The goal is that all the information gathered across the INSPIRE should reach Earth.</a:t>
            </a:r>
            <a:endParaRPr lang="en-US" altLang="en-US"/>
          </a:p>
        </p:txBody>
      </p:sp>
      <p:sp>
        <p:nvSpPr>
          <p:cNvPr id="12292" name="Slide Number Placeholder 3"/>
          <p:cNvSpPr>
            <a:spLocks noGrp="1"/>
          </p:cNvSpPr>
          <p:nvPr>
            <p:ph type="sldNum" sz="quarter" idx="5"/>
          </p:nvPr>
        </p:nvSpPr>
        <p:spPr bwMode="auto">
          <a:noFill/>
          <a:ln>
            <a:miter lim="800000"/>
            <a:headEnd/>
            <a:tailEnd/>
          </a:ln>
        </p:spPr>
        <p:txBody>
          <a:bodyPr/>
          <a:lstStyle/>
          <a:p>
            <a:fld id="{963D6C86-3F01-4926-B7E4-419FFEF831C4}" type="slidenum">
              <a:rPr lang="en-US" altLang="en-US"/>
              <a:pPr/>
              <a:t>6</a:t>
            </a:fld>
            <a:endParaRPr lang="en-US" altLang="en-US"/>
          </a:p>
        </p:txBody>
      </p:sp>
      <p:sp>
        <p:nvSpPr>
          <p:cNvPr id="2" name="Footer Placeholder 1"/>
          <p:cNvSpPr>
            <a:spLocks noGrp="1"/>
          </p:cNvSpPr>
          <p:nvPr>
            <p:ph type="ftr" sz="quarter" idx="10"/>
          </p:nvPr>
        </p:nvSpPr>
        <p:spPr/>
        <p:txBody>
          <a:bodyPr/>
          <a:lstStyle/>
          <a:p>
            <a:pPr>
              <a:defRPr/>
            </a:pPr>
            <a:r>
              <a:rPr lang="en-US"/>
              <a:t>Omnidirectional Inter-satellite Optical Communicator</a:t>
            </a:r>
          </a:p>
        </p:txBody>
      </p:sp>
    </p:spTree>
    <p:extLst>
      <p:ext uri="{BB962C8B-B14F-4D97-AF65-F5344CB8AC3E}">
        <p14:creationId xmlns:p14="http://schemas.microsoft.com/office/powerpoint/2010/main" val="2277696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is our vision for the solar system INSPIRE. Each green dot represents an INSPIRE node (swarm). We plan to place a node around planetary Lagrange points to create “space cell towers”. Any spacecraft traversing the solar system should be able to connect to INSPIRE.</a:t>
            </a:r>
          </a:p>
        </p:txBody>
      </p:sp>
      <p:sp>
        <p:nvSpPr>
          <p:cNvPr id="4" name="Footer Placeholder 3"/>
          <p:cNvSpPr>
            <a:spLocks noGrp="1"/>
          </p:cNvSpPr>
          <p:nvPr>
            <p:ph type="ftr" sz="quarter" idx="4"/>
          </p:nvPr>
        </p:nvSpPr>
        <p:spPr/>
        <p:txBody>
          <a:bodyPr/>
          <a:lstStyle/>
          <a:p>
            <a:pPr>
              <a:defRPr/>
            </a:pPr>
            <a:r>
              <a:rPr lang="en-US"/>
              <a:t>Omnidirectional Inter-satellite Optical Communicator</a:t>
            </a:r>
          </a:p>
        </p:txBody>
      </p:sp>
      <p:sp>
        <p:nvSpPr>
          <p:cNvPr id="5" name="Slide Number Placeholder 4"/>
          <p:cNvSpPr>
            <a:spLocks noGrp="1"/>
          </p:cNvSpPr>
          <p:nvPr>
            <p:ph type="sldNum" sz="quarter" idx="5"/>
          </p:nvPr>
        </p:nvSpPr>
        <p:spPr/>
        <p:txBody>
          <a:bodyPr/>
          <a:lstStyle/>
          <a:p>
            <a:fld id="{2F96D14B-2AB8-4D2E-BE75-4521A8F9E428}" type="slidenum">
              <a:rPr lang="en-US" altLang="en-US" smtClean="0"/>
              <a:pPr/>
              <a:t>7</a:t>
            </a:fld>
            <a:endParaRPr lang="en-US" altLang="en-US"/>
          </a:p>
        </p:txBody>
      </p:sp>
    </p:spTree>
    <p:extLst>
      <p:ext uri="{BB962C8B-B14F-4D97-AF65-F5344CB8AC3E}">
        <p14:creationId xmlns:p14="http://schemas.microsoft.com/office/powerpoint/2010/main" val="14855387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n-US"/>
              <a:t>We envision implementing</a:t>
            </a:r>
            <a:r>
              <a:rPr lang="en-US" baseline="0"/>
              <a:t> INSPIRE gradually using </a:t>
            </a:r>
            <a:r>
              <a:rPr lang="en-US" baseline="0" err="1"/>
              <a:t>smallsats</a:t>
            </a:r>
            <a:r>
              <a:rPr lang="en-US" baseline="0"/>
              <a:t> as building blocks.  Here we list key technologies that enable INSPIRE.</a:t>
            </a:r>
            <a:endParaRPr lang="en-US"/>
          </a:p>
        </p:txBody>
      </p:sp>
      <p:sp>
        <p:nvSpPr>
          <p:cNvPr id="4" name="Footer Placeholder 3"/>
          <p:cNvSpPr>
            <a:spLocks noGrp="1"/>
          </p:cNvSpPr>
          <p:nvPr>
            <p:ph type="ftr" sz="quarter" idx="10"/>
          </p:nvPr>
        </p:nvSpPr>
        <p:spPr/>
        <p:txBody>
          <a:bodyPr/>
          <a:lstStyle/>
          <a:p>
            <a:pPr>
              <a:defRPr/>
            </a:pPr>
            <a:r>
              <a:rPr lang="en-US"/>
              <a:t>Omnidirectional Inter-satellite Optical Communicator</a:t>
            </a:r>
          </a:p>
        </p:txBody>
      </p:sp>
      <p:sp>
        <p:nvSpPr>
          <p:cNvPr id="5" name="Slide Number Placeholder 4"/>
          <p:cNvSpPr>
            <a:spLocks noGrp="1"/>
          </p:cNvSpPr>
          <p:nvPr>
            <p:ph type="sldNum" sz="quarter" idx="11"/>
          </p:nvPr>
        </p:nvSpPr>
        <p:spPr/>
        <p:txBody>
          <a:bodyPr/>
          <a:lstStyle/>
          <a:p>
            <a:fld id="{2F96D14B-2AB8-4D2E-BE75-4521A8F9E428}" type="slidenum">
              <a:rPr lang="en-US" altLang="en-US" smtClean="0"/>
              <a:pPr/>
              <a:t>8</a:t>
            </a:fld>
            <a:endParaRPr lang="en-US" altLang="en-US"/>
          </a:p>
        </p:txBody>
      </p:sp>
    </p:spTree>
    <p:extLst>
      <p:ext uri="{BB962C8B-B14F-4D97-AF65-F5344CB8AC3E}">
        <p14:creationId xmlns:p14="http://schemas.microsoft.com/office/powerpoint/2010/main" val="34746769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pPr>
              <a:defRPr/>
            </a:pPr>
            <a:r>
              <a:rPr lang="en-US"/>
              <a:t>Omnidirectional Inter-satellite Optical Communicator</a:t>
            </a:r>
          </a:p>
        </p:txBody>
      </p:sp>
      <p:sp>
        <p:nvSpPr>
          <p:cNvPr id="5" name="Slide Number Placeholder 4"/>
          <p:cNvSpPr>
            <a:spLocks noGrp="1"/>
          </p:cNvSpPr>
          <p:nvPr>
            <p:ph type="sldNum" sz="quarter" idx="5"/>
          </p:nvPr>
        </p:nvSpPr>
        <p:spPr/>
        <p:txBody>
          <a:bodyPr/>
          <a:lstStyle/>
          <a:p>
            <a:fld id="{2F96D14B-2AB8-4D2E-BE75-4521A8F9E428}" type="slidenum">
              <a:rPr lang="en-US" altLang="en-US" smtClean="0"/>
              <a:pPr/>
              <a:t>9</a:t>
            </a:fld>
            <a:endParaRPr lang="en-US" altLang="en-US"/>
          </a:p>
        </p:txBody>
      </p:sp>
    </p:spTree>
    <p:extLst>
      <p:ext uri="{BB962C8B-B14F-4D97-AF65-F5344CB8AC3E}">
        <p14:creationId xmlns:p14="http://schemas.microsoft.com/office/powerpoint/2010/main" val="8203448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222375"/>
          </a:xfrm>
        </p:spPr>
        <p:txBody>
          <a:bodyPr>
            <a:normAutofit/>
          </a:bodyPr>
          <a:lstStyle>
            <a:lvl1pPr algn="ctr">
              <a:defRPr sz="2400"/>
            </a:lvl1pPr>
          </a:lstStyle>
          <a:p>
            <a:r>
              <a:rPr lang="en-US"/>
              <a:t>Click to edit Master title style</a:t>
            </a:r>
          </a:p>
        </p:txBody>
      </p:sp>
      <p:sp>
        <p:nvSpPr>
          <p:cNvPr id="3" name="Subtitle 2"/>
          <p:cNvSpPr>
            <a:spLocks noGrp="1"/>
          </p:cNvSpPr>
          <p:nvPr>
            <p:ph type="subTitle" idx="1"/>
          </p:nvPr>
        </p:nvSpPr>
        <p:spPr>
          <a:xfrm>
            <a:off x="1828800" y="3581401"/>
            <a:ext cx="8534400" cy="1020623"/>
          </a:xfrm>
        </p:spPr>
        <p:txBody>
          <a:bodyPr>
            <a:normAutofit/>
          </a:bodyPr>
          <a:lstStyle>
            <a:lvl1pPr marL="0" indent="0" algn="ctr">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609600" y="6356351"/>
            <a:ext cx="1016000" cy="365125"/>
          </a:xfrm>
          <a:prstGeom prst="rect">
            <a:avLst/>
          </a:prstGeom>
        </p:spPr>
        <p:txBody>
          <a:bodyPr vert="horz" wrap="square" lIns="91440" tIns="45720" rIns="91440" bIns="45720" numCol="1" anchor="t" anchorCtr="0" compatLnSpc="1">
            <a:prstTxWarp prst="textNoShape">
              <a:avLst/>
            </a:prstTxWarp>
          </a:bodyPr>
          <a:lstStyle>
            <a:lvl1pPr>
              <a:defRPr>
                <a:latin typeface="Arial" panose="020B0604020202020204" pitchFamily="34" charset="0"/>
              </a:defRPr>
            </a:lvl1pPr>
          </a:lstStyle>
          <a:p>
            <a:pPr>
              <a:defRPr/>
            </a:pPr>
            <a:endParaRPr lang="en-US" altLang="en-US"/>
          </a:p>
        </p:txBody>
      </p:sp>
      <p:sp>
        <p:nvSpPr>
          <p:cNvPr id="5" name="Slide Number Placeholder 5"/>
          <p:cNvSpPr>
            <a:spLocks noGrp="1"/>
          </p:cNvSpPr>
          <p:nvPr>
            <p:ph type="sldNum" sz="quarter" idx="11"/>
          </p:nvPr>
        </p:nvSpPr>
        <p:spPr/>
        <p:txBody>
          <a:bodyPr/>
          <a:lstStyle>
            <a:lvl1pPr>
              <a:defRPr sz="1200"/>
            </a:lvl1pPr>
          </a:lstStyle>
          <a:p>
            <a:fld id="{F877B51C-D6EE-4DA4-827C-B90D7F8E6F39}" type="slidenum">
              <a:rPr lang="en-US" altLang="en-US" smtClean="0"/>
              <a:pPr/>
              <a:t>‹#›</a:t>
            </a:fld>
            <a:endParaRPr lang="en-US"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74161" y="639762"/>
            <a:ext cx="5791200" cy="427038"/>
          </a:xfrm>
        </p:spPr>
        <p:txBody>
          <a:bodyPr>
            <a:normAutofit/>
          </a:bodyPr>
          <a:lstStyle>
            <a:lvl1pPr>
              <a:defRPr sz="1600"/>
            </a:lvl1pPr>
          </a:lstStyle>
          <a:p>
            <a:r>
              <a:rPr lang="en-US"/>
              <a:t>Click to edit Master title style</a:t>
            </a:r>
          </a:p>
        </p:txBody>
      </p:sp>
      <p:sp>
        <p:nvSpPr>
          <p:cNvPr id="3" name="Content Placeholder 2"/>
          <p:cNvSpPr>
            <a:spLocks noGrp="1"/>
          </p:cNvSpPr>
          <p:nvPr>
            <p:ph idx="1"/>
          </p:nvPr>
        </p:nvSpPr>
        <p:spPr>
          <a:xfrm>
            <a:off x="609600" y="1371600"/>
            <a:ext cx="10972800" cy="5181600"/>
          </a:xfrm>
        </p:spPr>
        <p:txBody>
          <a:bodyPr>
            <a:normAutofit/>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p:txBody>
          <a:bodyPr/>
          <a:lstStyle>
            <a:lvl1pPr>
              <a:defRPr/>
            </a:lvl1pPr>
          </a:lstStyle>
          <a:p>
            <a:fld id="{05E35C22-F12C-4594-A513-770938071CB8}" type="slidenum">
              <a:rPr lang="en-US" altLang="en-US"/>
              <a:pPr/>
              <a:t>‹#›</a:t>
            </a:fld>
            <a:endParaRPr lang="en-US"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2981326"/>
            <a:ext cx="10363200" cy="600075"/>
          </a:xfrm>
        </p:spPr>
        <p:txBody>
          <a:bodyPr anchor="t">
            <a:normAutofit/>
          </a:bodyPr>
          <a:lstStyle>
            <a:lvl1pPr algn="ctr">
              <a:defRPr sz="2400" b="1" cap="all"/>
            </a:lvl1pPr>
          </a:lstStyle>
          <a:p>
            <a:r>
              <a:rPr lang="en-US"/>
              <a:t>Click to edit Master title style</a:t>
            </a:r>
          </a:p>
        </p:txBody>
      </p:sp>
      <p:sp>
        <p:nvSpPr>
          <p:cNvPr id="3" name="Text Placeholder 2"/>
          <p:cNvSpPr>
            <a:spLocks noGrp="1"/>
          </p:cNvSpPr>
          <p:nvPr>
            <p:ph type="body" idx="1"/>
          </p:nvPr>
        </p:nvSpPr>
        <p:spPr>
          <a:xfrm>
            <a:off x="963084" y="3962402"/>
            <a:ext cx="10363200" cy="457199"/>
          </a:xfrm>
        </p:spPr>
        <p:txBody>
          <a:bodyPr anchor="b">
            <a:normAutofit/>
          </a:bodyPr>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09600" y="6356351"/>
            <a:ext cx="1016000" cy="365125"/>
          </a:xfrm>
          <a:prstGeom prst="rect">
            <a:avLst/>
          </a:prstGeom>
        </p:spPr>
        <p:txBody>
          <a:bodyPr vert="horz" wrap="square" lIns="91440" tIns="45720" rIns="91440" bIns="45720" numCol="1" anchor="t" anchorCtr="0" compatLnSpc="1">
            <a:prstTxWarp prst="textNoShape">
              <a:avLst/>
            </a:prstTxWarp>
          </a:bodyPr>
          <a:lstStyle>
            <a:lvl1pPr>
              <a:defRPr>
                <a:latin typeface="Arial" panose="020B0604020202020204" pitchFamily="34" charset="0"/>
              </a:defRPr>
            </a:lvl1pPr>
          </a:lstStyle>
          <a:p>
            <a:pPr>
              <a:defRPr/>
            </a:pPr>
            <a:endParaRPr lang="en-US" altLang="en-US"/>
          </a:p>
        </p:txBody>
      </p:sp>
      <p:sp>
        <p:nvSpPr>
          <p:cNvPr id="5" name="Slide Number Placeholder 5"/>
          <p:cNvSpPr>
            <a:spLocks noGrp="1"/>
          </p:cNvSpPr>
          <p:nvPr>
            <p:ph type="sldNum" sz="quarter" idx="11"/>
          </p:nvPr>
        </p:nvSpPr>
        <p:spPr/>
        <p:txBody>
          <a:bodyPr/>
          <a:lstStyle>
            <a:lvl1pPr>
              <a:defRPr/>
            </a:lvl1pPr>
          </a:lstStyle>
          <a:p>
            <a:fld id="{054178D9-8922-4C8D-ADB3-79AC1BAC970A}" type="slidenum">
              <a:rPr lang="en-US" altLang="en-US"/>
              <a:pPr/>
              <a:t>‹#›</a:t>
            </a:fld>
            <a:endParaRPr lang="en-US"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a:xfrm>
            <a:off x="609600" y="6356351"/>
            <a:ext cx="1016000" cy="365125"/>
          </a:xfrm>
          <a:prstGeom prst="rect">
            <a:avLst/>
          </a:prstGeom>
        </p:spPr>
        <p:txBody>
          <a:bodyPr vert="horz" wrap="square" lIns="91440" tIns="45720" rIns="91440" bIns="45720" numCol="1" anchor="t" anchorCtr="0" compatLnSpc="1">
            <a:prstTxWarp prst="textNoShape">
              <a:avLst/>
            </a:prstTxWarp>
          </a:bodyPr>
          <a:lstStyle>
            <a:lvl1pPr>
              <a:defRPr>
                <a:latin typeface="Arial" panose="020B0604020202020204" pitchFamily="34" charset="0"/>
              </a:defRPr>
            </a:lvl1pPr>
          </a:lstStyle>
          <a:p>
            <a:pPr>
              <a:defRPr/>
            </a:pPr>
            <a:endParaRPr lang="en-US" altLang="en-US"/>
          </a:p>
        </p:txBody>
      </p:sp>
      <p:sp>
        <p:nvSpPr>
          <p:cNvPr id="8" name="Slide Number Placeholder 5"/>
          <p:cNvSpPr>
            <a:spLocks noGrp="1"/>
          </p:cNvSpPr>
          <p:nvPr>
            <p:ph type="sldNum" sz="quarter" idx="11"/>
          </p:nvPr>
        </p:nvSpPr>
        <p:spPr/>
        <p:txBody>
          <a:bodyPr/>
          <a:lstStyle>
            <a:lvl1pPr>
              <a:defRPr/>
            </a:lvl1pPr>
          </a:lstStyle>
          <a:p>
            <a:fld id="{B4D35983-08F8-4C43-B188-46B119AAC609}" type="slidenum">
              <a:rPr lang="en-US" altLang="en-US"/>
              <a:pPr/>
              <a:t>‹#›</a:t>
            </a:fld>
            <a:endParaRPr lang="en-US"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a:xfrm>
            <a:off x="609600" y="6356351"/>
            <a:ext cx="1016000" cy="365125"/>
          </a:xfrm>
          <a:prstGeom prst="rect">
            <a:avLst/>
          </a:prstGeom>
        </p:spPr>
        <p:txBody>
          <a:bodyPr vert="horz" wrap="square" lIns="91440" tIns="45720" rIns="91440" bIns="45720" numCol="1" anchor="t" anchorCtr="0" compatLnSpc="1">
            <a:prstTxWarp prst="textNoShape">
              <a:avLst/>
            </a:prstTxWarp>
          </a:bodyPr>
          <a:lstStyle>
            <a:lvl1pPr>
              <a:defRPr>
                <a:latin typeface="Arial" panose="020B0604020202020204" pitchFamily="34" charset="0"/>
              </a:defRPr>
            </a:lvl1pPr>
          </a:lstStyle>
          <a:p>
            <a:pPr>
              <a:defRPr/>
            </a:pPr>
            <a:endParaRPr lang="en-US" altLang="en-US"/>
          </a:p>
        </p:txBody>
      </p:sp>
      <p:sp>
        <p:nvSpPr>
          <p:cNvPr id="4" name="Slide Number Placeholder 5"/>
          <p:cNvSpPr>
            <a:spLocks noGrp="1"/>
          </p:cNvSpPr>
          <p:nvPr>
            <p:ph type="sldNum" sz="quarter" idx="11"/>
          </p:nvPr>
        </p:nvSpPr>
        <p:spPr/>
        <p:txBody>
          <a:bodyPr/>
          <a:lstStyle>
            <a:lvl1pPr>
              <a:defRPr/>
            </a:lvl1pPr>
          </a:lstStyle>
          <a:p>
            <a:fld id="{8AB4B6FC-7281-4DFD-997E-D4EF0BAE5205}" type="slidenum">
              <a:rPr lang="en-US" altLang="en-US"/>
              <a:pPr/>
              <a:t>‹#›</a:t>
            </a:fld>
            <a:endParaRPr lang="en-US"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609600" y="6356351"/>
            <a:ext cx="1016000" cy="365125"/>
          </a:xfrm>
          <a:prstGeom prst="rect">
            <a:avLst/>
          </a:prstGeom>
        </p:spPr>
        <p:txBody>
          <a:bodyPr vert="horz" wrap="square" lIns="91440" tIns="45720" rIns="91440" bIns="45720" numCol="1" anchor="t" anchorCtr="0" compatLnSpc="1">
            <a:prstTxWarp prst="textNoShape">
              <a:avLst/>
            </a:prstTxWarp>
          </a:bodyPr>
          <a:lstStyle>
            <a:lvl1pPr>
              <a:defRPr>
                <a:latin typeface="Arial" panose="020B0604020202020204" pitchFamily="34" charset="0"/>
              </a:defRPr>
            </a:lvl1pPr>
          </a:lstStyle>
          <a:p>
            <a:pPr>
              <a:defRPr/>
            </a:pPr>
            <a:endParaRPr lang="en-US" altLang="en-US"/>
          </a:p>
        </p:txBody>
      </p:sp>
      <p:sp>
        <p:nvSpPr>
          <p:cNvPr id="3" name="Slide Number Placeholder 5"/>
          <p:cNvSpPr>
            <a:spLocks noGrp="1"/>
          </p:cNvSpPr>
          <p:nvPr>
            <p:ph type="sldNum" sz="quarter" idx="11"/>
          </p:nvPr>
        </p:nvSpPr>
        <p:spPr/>
        <p:txBody>
          <a:bodyPr/>
          <a:lstStyle>
            <a:lvl1pPr>
              <a:defRPr/>
            </a:lvl1pPr>
          </a:lstStyle>
          <a:p>
            <a:fld id="{C89C44E9-6F5B-44FF-B886-A939B6F1014F}" type="slidenum">
              <a:rPr lang="en-US" altLang="en-US"/>
              <a:pPr/>
              <a:t>‹#›</a:t>
            </a:fld>
            <a:endParaRPr lang="en-US"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ontent Only">
    <p:spTree>
      <p:nvGrpSpPr>
        <p:cNvPr id="1" name=""/>
        <p:cNvGrpSpPr/>
        <p:nvPr/>
      </p:nvGrpSpPr>
      <p:grpSpPr>
        <a:xfrm>
          <a:off x="0" y="0"/>
          <a:ext cx="0" cy="0"/>
          <a:chOff x="0" y="0"/>
          <a:chExt cx="0" cy="0"/>
        </a:xfrm>
      </p:grpSpPr>
      <p:sp>
        <p:nvSpPr>
          <p:cNvPr id="15" name="Text Placeholder 4"/>
          <p:cNvSpPr>
            <a:spLocks noGrp="1"/>
          </p:cNvSpPr>
          <p:nvPr>
            <p:ph type="body" sz="quarter" idx="17" hasCustomPrompt="1"/>
          </p:nvPr>
        </p:nvSpPr>
        <p:spPr>
          <a:xfrm>
            <a:off x="338667" y="176108"/>
            <a:ext cx="11352107" cy="274638"/>
          </a:xfrm>
          <a:prstGeom prst="rect">
            <a:avLst/>
          </a:prstGeom>
        </p:spPr>
        <p:txBody>
          <a:bodyPr anchor="t">
            <a:noAutofit/>
          </a:bodyPr>
          <a:lstStyle>
            <a:lvl1pPr marL="0" indent="0" algn="l">
              <a:buNone/>
              <a:tabLst/>
              <a:defRPr sz="800" baseline="0">
                <a:solidFill>
                  <a:schemeClr val="bg1">
                    <a:lumMod val="50000"/>
                  </a:schemeClr>
                </a:solidFill>
                <a:latin typeface="+mj-lt"/>
              </a:defRPr>
            </a:lvl1pPr>
            <a:lvl2pPr marL="411480" indent="0">
              <a:buNone/>
              <a:defRPr sz="1000"/>
            </a:lvl2pPr>
            <a:lvl3pPr marL="777240" indent="0">
              <a:buNone/>
              <a:defRPr sz="1000"/>
            </a:lvl3pPr>
            <a:lvl4pPr marL="1051560" indent="0">
              <a:buNone/>
              <a:defRPr sz="1000"/>
            </a:lvl4pPr>
            <a:lvl5pPr marL="1325880" indent="0">
              <a:buNone/>
              <a:defRPr sz="1000"/>
            </a:lvl5pPr>
          </a:lstStyle>
          <a:p>
            <a:pPr lvl="0"/>
            <a:r>
              <a:rPr lang="en-US"/>
              <a:t>Theme, project or mission name (optional)</a:t>
            </a:r>
          </a:p>
        </p:txBody>
      </p:sp>
      <p:sp>
        <p:nvSpPr>
          <p:cNvPr id="10" name="Content Placeholder 2"/>
          <p:cNvSpPr>
            <a:spLocks noGrp="1"/>
          </p:cNvSpPr>
          <p:nvPr>
            <p:ph sz="quarter" idx="19"/>
          </p:nvPr>
        </p:nvSpPr>
        <p:spPr>
          <a:xfrm>
            <a:off x="1882987" y="2136141"/>
            <a:ext cx="8426027" cy="36258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0"/>
          </p:nvPr>
        </p:nvSpPr>
        <p:spPr/>
        <p:txBody>
          <a:bodyPr/>
          <a:lstStyle/>
          <a:p>
            <a:fld id="{341DE1EE-7D9E-4356-A17B-AC39B24D4A0F}" type="datetime1">
              <a:rPr lang="en-US" smtClean="0"/>
              <a:t>4/26/2023</a:t>
            </a:fld>
            <a:endParaRPr lang="en-US"/>
          </a:p>
        </p:txBody>
      </p:sp>
      <p:sp>
        <p:nvSpPr>
          <p:cNvPr id="5" name="Footer Placeholder 4"/>
          <p:cNvSpPr>
            <a:spLocks noGrp="1"/>
          </p:cNvSpPr>
          <p:nvPr>
            <p:ph type="ftr" sz="quarter" idx="21"/>
          </p:nvPr>
        </p:nvSpPr>
        <p:spPr/>
        <p:txBody>
          <a:bodyPr/>
          <a:lstStyle/>
          <a:p>
            <a:r>
              <a:rPr lang="en-US"/>
              <a:t>For required markings, please visit https://mh.jpl.nasa.gov</a:t>
            </a:r>
          </a:p>
        </p:txBody>
      </p:sp>
      <p:sp>
        <p:nvSpPr>
          <p:cNvPr id="6" name="Slide Number Placeholder 5"/>
          <p:cNvSpPr>
            <a:spLocks noGrp="1"/>
          </p:cNvSpPr>
          <p:nvPr>
            <p:ph type="sldNum" sz="quarter" idx="22"/>
          </p:nvPr>
        </p:nvSpPr>
        <p:spPr/>
        <p:txBody>
          <a:bodyPr/>
          <a:lstStyle/>
          <a:p>
            <a:fld id="{0E0E1749-0B7E-403A-A9A7-95F2ED1F2891}" type="slidenum">
              <a:rPr lang="en-US" smtClean="0"/>
              <a:pPr/>
              <a:t>‹#›</a:t>
            </a:fld>
            <a:endParaRPr lang="en-US"/>
          </a:p>
        </p:txBody>
      </p:sp>
    </p:spTree>
    <p:extLst>
      <p:ext uri="{BB962C8B-B14F-4D97-AF65-F5344CB8AC3E}">
        <p14:creationId xmlns:p14="http://schemas.microsoft.com/office/powerpoint/2010/main" val="31622813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itle Placeholder 1"/>
          <p:cNvSpPr>
            <a:spLocks noGrp="1"/>
          </p:cNvSpPr>
          <p:nvPr>
            <p:ph type="title"/>
          </p:nvPr>
        </p:nvSpPr>
        <p:spPr bwMode="auto">
          <a:xfrm>
            <a:off x="340784" y="685800"/>
            <a:ext cx="5791200" cy="381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609600" y="1219201"/>
            <a:ext cx="10972800" cy="54276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p:cNvSpPr>
            <a:spLocks noGrp="1"/>
          </p:cNvSpPr>
          <p:nvPr>
            <p:ph type="sldNum" sz="quarter" idx="4"/>
          </p:nvPr>
        </p:nvSpPr>
        <p:spPr>
          <a:xfrm>
            <a:off x="11125200" y="6646863"/>
            <a:ext cx="508000" cy="196850"/>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itchFamily="34" charset="0"/>
              </a:defRPr>
            </a:lvl1pPr>
          </a:lstStyle>
          <a:p>
            <a:fld id="{521912B1-54BA-4326-A309-B364060D20F4}" type="slidenum">
              <a:rPr lang="en-US" altLang="en-US" smtClean="0"/>
              <a:pPr/>
              <a:t>‹#›</a:t>
            </a:fld>
            <a:endParaRPr lang="en-US" altLang="en-US"/>
          </a:p>
        </p:txBody>
      </p:sp>
      <p:sp>
        <p:nvSpPr>
          <p:cNvPr id="1032" name="Rectangle 5"/>
          <p:cNvSpPr>
            <a:spLocks noChangeArrowheads="1"/>
          </p:cNvSpPr>
          <p:nvPr userDrawn="1"/>
        </p:nvSpPr>
        <p:spPr bwMode="auto">
          <a:xfrm>
            <a:off x="9184330" y="211136"/>
            <a:ext cx="1462821" cy="836593"/>
          </a:xfrm>
          <a:prstGeom prst="rect">
            <a:avLst/>
          </a:prstGeom>
          <a:noFill/>
          <a:ln>
            <a:noFill/>
          </a:ln>
          <a:effectLst>
            <a:outerShdw blurRad="50800" dist="38100" dir="5400000" algn="t" rotWithShape="0">
              <a:prstClr val="black">
                <a:alpha val="40000"/>
              </a:prstClr>
            </a:outerShdw>
          </a:effectLst>
        </p:spPr>
        <p:txBody>
          <a:bodyPr wrap="square" lIns="96981" tIns="48491" rIns="96981" bIns="48491">
            <a:spAutoFit/>
          </a:bodyPr>
          <a:lstStyle>
            <a:lvl1pPr defTabSz="969963"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69963"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69963"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69963"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69963"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6996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6996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6996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6996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eaLnBrk="1" hangingPunct="1">
              <a:defRPr/>
            </a:pPr>
            <a:r>
              <a:rPr lang="en-US" sz="1600" b="0">
                <a:effectLst/>
              </a:rPr>
              <a:t>Interplanetary </a:t>
            </a:r>
          </a:p>
          <a:p>
            <a:pPr algn="ctr" eaLnBrk="1" hangingPunct="1">
              <a:defRPr/>
            </a:pPr>
            <a:r>
              <a:rPr lang="en-US" sz="1600" b="0">
                <a:effectLst/>
              </a:rPr>
              <a:t>Space </a:t>
            </a:r>
          </a:p>
          <a:p>
            <a:pPr algn="ctr" eaLnBrk="1" hangingPunct="1">
              <a:defRPr/>
            </a:pPr>
            <a:r>
              <a:rPr lang="en-US" sz="1600" b="0">
                <a:effectLst/>
              </a:rPr>
              <a:t>Internet</a:t>
            </a:r>
            <a:endParaRPr lang="en-US" altLang="en-US" sz="1600" b="0">
              <a:solidFill>
                <a:srgbClr val="0066B3"/>
              </a:solidFill>
              <a:effectLst/>
            </a:endParaRPr>
          </a:p>
        </p:txBody>
      </p:sp>
      <p:pic>
        <p:nvPicPr>
          <p:cNvPr id="1033" name="Picture 109" descr="New DSN Antenna Logo TransBkgd"/>
          <p:cNvPicPr>
            <a:picLocks noChangeAspect="1" noChangeArrowheads="1"/>
          </p:cNvPicPr>
          <p:nvPr userDrawn="1"/>
        </p:nvPicPr>
        <p:blipFill>
          <a:blip r:embed="rId9"/>
          <a:srcRect/>
          <a:stretch>
            <a:fillRect/>
          </a:stretch>
        </p:blipFill>
        <p:spPr bwMode="auto">
          <a:xfrm>
            <a:off x="10781410" y="109538"/>
            <a:ext cx="1243374" cy="804862"/>
          </a:xfrm>
          <a:prstGeom prst="rect">
            <a:avLst/>
          </a:prstGeom>
          <a:noFill/>
          <a:ln w="9525">
            <a:noFill/>
            <a:miter lim="800000"/>
            <a:headEnd/>
            <a:tailEnd/>
          </a:ln>
        </p:spPr>
      </p:pic>
      <p:sp>
        <p:nvSpPr>
          <p:cNvPr id="2" name="TextBox 1"/>
          <p:cNvSpPr txBox="1"/>
          <p:nvPr userDrawn="1"/>
        </p:nvSpPr>
        <p:spPr>
          <a:xfrm>
            <a:off x="3740494" y="6550224"/>
            <a:ext cx="4711013" cy="307777"/>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US" sz="1400" b="0" kern="1200">
                <a:solidFill>
                  <a:schemeClr val="tx1"/>
                </a:solidFill>
                <a:effectLst/>
                <a:latin typeface="Arial" panose="020B0604020202020204" pitchFamily="34" charset="0"/>
                <a:ea typeface="ＭＳ Ｐゴシック" panose="020B0600070205080204" pitchFamily="34" charset="-128"/>
                <a:cs typeface="+mn-cs"/>
              </a:rPr>
              <a:t>Omnidirectional Optical Communications</a:t>
            </a:r>
          </a:p>
        </p:txBody>
      </p:sp>
      <p:pic>
        <p:nvPicPr>
          <p:cNvPr id="5" name="Picture 4" descr="Logo&#10;&#10;Description automatically generated">
            <a:extLst>
              <a:ext uri="{FF2B5EF4-FFF2-40B4-BE49-F238E27FC236}">
                <a16:creationId xmlns:a16="http://schemas.microsoft.com/office/drawing/2014/main" id="{CBC04CDD-52B1-4017-BA06-B8E492AD84E9}"/>
              </a:ext>
            </a:extLst>
          </p:cNvPr>
          <p:cNvPicPr>
            <a:picLocks noChangeAspect="1"/>
          </p:cNvPicPr>
          <p:nvPr userDrawn="1"/>
        </p:nvPicPr>
        <p:blipFill>
          <a:blip r:embed="rId10"/>
          <a:stretch>
            <a:fillRect/>
          </a:stretch>
        </p:blipFill>
        <p:spPr>
          <a:xfrm>
            <a:off x="-119" y="-18461"/>
            <a:ext cx="3561390" cy="1468245"/>
          </a:xfrm>
          <a:prstGeom prst="rect">
            <a:avLst/>
          </a:prstGeom>
        </p:spPr>
      </p:pic>
    </p:spTree>
  </p:cSld>
  <p:clrMap bg1="lt1" tx1="dk1" bg2="lt2" tx2="dk2" accent1="accent1" accent2="accent2" accent3="accent3" accent4="accent4" accent5="accent5" accent6="accent6" hlink="hlink" folHlink="folHlink"/>
  <p:sldLayoutIdLst>
    <p:sldLayoutId id="2147484398" r:id="rId1"/>
    <p:sldLayoutId id="2147484397" r:id="rId2"/>
    <p:sldLayoutId id="2147484399" r:id="rId3"/>
    <p:sldLayoutId id="2147484400" r:id="rId4"/>
    <p:sldLayoutId id="2147484401" r:id="rId5"/>
    <p:sldLayoutId id="2147484402" r:id="rId6"/>
    <p:sldLayoutId id="2147484403" r:id="rId7"/>
  </p:sldLayoutIdLst>
  <p:hf hdr="0" ftr="0" dt="0"/>
  <p:txStyles>
    <p:titleStyle>
      <a:lvl1pPr algn="l" defTabSz="457200" rtl="0" eaLnBrk="0" fontAlgn="base" hangingPunct="0">
        <a:spcBef>
          <a:spcPct val="0"/>
        </a:spcBef>
        <a:spcAft>
          <a:spcPct val="0"/>
        </a:spcAft>
        <a:defRPr sz="1600" b="1" kern="1200">
          <a:solidFill>
            <a:schemeClr val="tx1"/>
          </a:solidFill>
          <a:latin typeface="Arial"/>
          <a:ea typeface="MS PGothic" panose="020B0600070205080204" pitchFamily="34" charset="-128"/>
          <a:cs typeface="ＭＳ Ｐゴシック" charset="-128"/>
        </a:defRPr>
      </a:lvl1pPr>
      <a:lvl2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2pPr>
      <a:lvl3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3pPr>
      <a:lvl4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4pPr>
      <a:lvl5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5pPr>
      <a:lvl6pPr marL="457200" algn="l" defTabSz="457200" rtl="0" fontAlgn="base">
        <a:spcBef>
          <a:spcPct val="0"/>
        </a:spcBef>
        <a:spcAft>
          <a:spcPct val="0"/>
        </a:spcAft>
        <a:defRPr b="1">
          <a:solidFill>
            <a:schemeClr val="tx1"/>
          </a:solidFill>
          <a:latin typeface="Arial" pitchFamily="-112" charset="0"/>
          <a:ea typeface="ＭＳ Ｐゴシック" pitchFamily="-112" charset="-128"/>
        </a:defRPr>
      </a:lvl6pPr>
      <a:lvl7pPr marL="914400" algn="l" defTabSz="457200" rtl="0" fontAlgn="base">
        <a:spcBef>
          <a:spcPct val="0"/>
        </a:spcBef>
        <a:spcAft>
          <a:spcPct val="0"/>
        </a:spcAft>
        <a:defRPr b="1">
          <a:solidFill>
            <a:schemeClr val="tx1"/>
          </a:solidFill>
          <a:latin typeface="Arial" pitchFamily="-112" charset="0"/>
          <a:ea typeface="ＭＳ Ｐゴシック" pitchFamily="-112" charset="-128"/>
        </a:defRPr>
      </a:lvl7pPr>
      <a:lvl8pPr marL="1371600" algn="l" defTabSz="457200" rtl="0" fontAlgn="base">
        <a:spcBef>
          <a:spcPct val="0"/>
        </a:spcBef>
        <a:spcAft>
          <a:spcPct val="0"/>
        </a:spcAft>
        <a:defRPr b="1">
          <a:solidFill>
            <a:schemeClr val="tx1"/>
          </a:solidFill>
          <a:latin typeface="Arial" pitchFamily="-112" charset="0"/>
          <a:ea typeface="ＭＳ Ｐゴシック" pitchFamily="-112" charset="-128"/>
        </a:defRPr>
      </a:lvl8pPr>
      <a:lvl9pPr marL="1828800" algn="l" defTabSz="457200" rtl="0" fontAlgn="base">
        <a:spcBef>
          <a:spcPct val="0"/>
        </a:spcBef>
        <a:spcAft>
          <a:spcPct val="0"/>
        </a:spcAft>
        <a:defRPr b="1">
          <a:solidFill>
            <a:schemeClr val="tx1"/>
          </a:solidFill>
          <a:latin typeface="Arial" pitchFamily="-112" charset="0"/>
          <a:ea typeface="ＭＳ Ｐゴシック" pitchFamily="-112" charset="-128"/>
        </a:defRPr>
      </a:lvl9pPr>
    </p:titleStyle>
    <p:bodyStyle>
      <a:lvl1pPr marL="342900" indent="-342900" algn="l" defTabSz="457200" rtl="0" eaLnBrk="0" fontAlgn="base" hangingPunct="0">
        <a:spcBef>
          <a:spcPct val="20000"/>
        </a:spcBef>
        <a:spcAft>
          <a:spcPct val="0"/>
        </a:spcAft>
        <a:buFont typeface="Arial" charset="0"/>
        <a:buChar char="•"/>
        <a:defRPr kern="1200">
          <a:solidFill>
            <a:schemeClr val="tx1"/>
          </a:solidFill>
          <a:latin typeface="+mn-lt"/>
          <a:ea typeface="MS PGothic" panose="020B0600070205080204" pitchFamily="34" charset="-128"/>
          <a:cs typeface="ＭＳ Ｐゴシック" pitchFamily="-112" charset="-128"/>
        </a:defRPr>
      </a:lvl1pPr>
      <a:lvl2pPr marL="742950" indent="-285750" algn="l" defTabSz="457200" rtl="0" eaLnBrk="0" fontAlgn="base" hangingPunct="0">
        <a:spcBef>
          <a:spcPct val="20000"/>
        </a:spcBef>
        <a:spcAft>
          <a:spcPct val="0"/>
        </a:spcAft>
        <a:buFont typeface="Arial" charset="0"/>
        <a:buChar char="–"/>
        <a:defRPr sz="16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charset="0"/>
        <a:buChar char="•"/>
        <a:defRPr sz="16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charset="0"/>
        <a:buChar char="–"/>
        <a:defRPr sz="14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charset="0"/>
        <a:buChar char="»"/>
        <a:defRPr sz="14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jvelazco@chascii.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gif"/></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slideLayout" Target="../slideLayouts/slideLayout6.xml"/><Relationship Id="rId7" Type="http://schemas.openxmlformats.org/officeDocument/2006/relationships/image" Target="../media/image8.png"/><Relationship Id="rId12" Type="http://schemas.openxmlformats.org/officeDocument/2006/relationships/image" Target="../media/image13.png"/><Relationship Id="rId17" Type="http://schemas.openxmlformats.org/officeDocument/2006/relationships/image" Target="../media/image18.png"/><Relationship Id="rId2" Type="http://schemas.openxmlformats.org/officeDocument/2006/relationships/video" Target="../media/media1.mp4"/><Relationship Id="rId16" Type="http://schemas.openxmlformats.org/officeDocument/2006/relationships/image" Target="../media/image17.png"/><Relationship Id="rId1" Type="http://schemas.microsoft.com/office/2007/relationships/media" Target="../media/media1.mp4"/><Relationship Id="rId6" Type="http://schemas.openxmlformats.org/officeDocument/2006/relationships/image" Target="../media/image7.jpeg"/><Relationship Id="rId11" Type="http://schemas.openxmlformats.org/officeDocument/2006/relationships/image" Target="../media/image12.png"/><Relationship Id="rId5" Type="http://schemas.openxmlformats.org/officeDocument/2006/relationships/image" Target="../media/image6.jpeg"/><Relationship Id="rId15" Type="http://schemas.openxmlformats.org/officeDocument/2006/relationships/image" Target="../media/image16.png"/><Relationship Id="rId10" Type="http://schemas.openxmlformats.org/officeDocument/2006/relationships/image" Target="../media/image11.png"/><Relationship Id="rId4" Type="http://schemas.openxmlformats.org/officeDocument/2006/relationships/notesSlide" Target="../notesSlides/notesSlide5.xml"/><Relationship Id="rId9" Type="http://schemas.openxmlformats.org/officeDocument/2006/relationships/image" Target="../media/image10.png"/><Relationship Id="rId1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ctrTitle"/>
          </p:nvPr>
        </p:nvSpPr>
        <p:spPr>
          <a:xfrm>
            <a:off x="604085" y="1324726"/>
            <a:ext cx="10983830" cy="1944625"/>
          </a:xfrm>
          <a:effectLst>
            <a:outerShdw blurRad="50800" dist="38100" dir="5400000" algn="t" rotWithShape="0">
              <a:prstClr val="black">
                <a:alpha val="40000"/>
              </a:prstClr>
            </a:outerShdw>
          </a:effectLst>
        </p:spPr>
        <p:txBody>
          <a:bodyPr>
            <a:noAutofit/>
          </a:bodyPr>
          <a:lstStyle/>
          <a:p>
            <a:pPr eaLnBrk="1" hangingPunct="1"/>
            <a:r>
              <a:rPr lang="en-US" sz="4000" b="0" dirty="0">
                <a:solidFill>
                  <a:srgbClr val="1D668F"/>
                </a:solidFill>
                <a:latin typeface="Verdana" panose="020B0604030504040204" pitchFamily="34" charset="0"/>
                <a:ea typeface="Verdana" panose="020B0604030504040204" pitchFamily="34" charset="0"/>
                <a:cs typeface="Verdana" panose="020B0604030504040204" pitchFamily="34" charset="0"/>
              </a:rPr>
              <a:t>Status of the Interplanetary Network for the Space Internet</a:t>
            </a:r>
            <a:endParaRPr lang="en-US" altLang="en-US" sz="4800" dirty="0">
              <a:solidFill>
                <a:srgbClr val="1D668F"/>
              </a:solidFill>
              <a:latin typeface="Verdana" panose="020B0604030504040204" pitchFamily="34" charset="0"/>
              <a:ea typeface="Verdana" panose="020B0604030504040204" pitchFamily="34" charset="0"/>
              <a:cs typeface="Verdana" panose="020B0604030504040204" pitchFamily="34" charset="0"/>
            </a:endParaRPr>
          </a:p>
        </p:txBody>
      </p:sp>
      <p:sp>
        <p:nvSpPr>
          <p:cNvPr id="6" name="Subtitle 2"/>
          <p:cNvSpPr txBox="1">
            <a:spLocks/>
          </p:cNvSpPr>
          <p:nvPr/>
        </p:nvSpPr>
        <p:spPr bwMode="auto">
          <a:xfrm>
            <a:off x="2293906" y="3588650"/>
            <a:ext cx="7490603" cy="2765159"/>
          </a:xfrm>
          <a:prstGeom prst="rect">
            <a:avLst/>
          </a:prstGeom>
          <a:noFill/>
          <a:ln w="9525">
            <a:noFill/>
            <a:miter lim="800000"/>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normAutofit lnSpcReduction="10000"/>
          </a:bodyPr>
          <a:lstStyle>
            <a:lvl1pPr marL="0" indent="0" algn="ctr" defTabSz="457200" rtl="0" eaLnBrk="0" fontAlgn="base" hangingPunct="0">
              <a:spcBef>
                <a:spcPct val="20000"/>
              </a:spcBef>
              <a:spcAft>
                <a:spcPct val="0"/>
              </a:spcAft>
              <a:buFont typeface="Arial" charset="0"/>
              <a:buNone/>
              <a:defRPr sz="2000" kern="1200">
                <a:solidFill>
                  <a:schemeClr val="tx1">
                    <a:tint val="75000"/>
                  </a:schemeClr>
                </a:solidFill>
                <a:latin typeface="+mn-lt"/>
                <a:ea typeface="MS PGothic" panose="020B0600070205080204" pitchFamily="34" charset="-128"/>
                <a:cs typeface="ＭＳ Ｐゴシック" pitchFamily="-112" charset="-128"/>
              </a:defRPr>
            </a:lvl1pPr>
            <a:lvl2pPr marL="457200" indent="0" algn="ctr" defTabSz="457200" rtl="0" eaLnBrk="0" fontAlgn="base" hangingPunct="0">
              <a:spcBef>
                <a:spcPct val="20000"/>
              </a:spcBef>
              <a:spcAft>
                <a:spcPct val="0"/>
              </a:spcAft>
              <a:buFont typeface="Arial" charset="0"/>
              <a:buNone/>
              <a:defRPr sz="1600" kern="1200">
                <a:solidFill>
                  <a:schemeClr val="tx1">
                    <a:tint val="75000"/>
                  </a:schemeClr>
                </a:solidFill>
                <a:latin typeface="+mn-lt"/>
                <a:ea typeface="MS PGothic" panose="020B0600070205080204" pitchFamily="34" charset="-128"/>
                <a:cs typeface="+mn-cs"/>
              </a:defRPr>
            </a:lvl2pPr>
            <a:lvl3pPr marL="914400" indent="0" algn="ctr" defTabSz="457200" rtl="0" eaLnBrk="0" fontAlgn="base" hangingPunct="0">
              <a:spcBef>
                <a:spcPct val="20000"/>
              </a:spcBef>
              <a:spcAft>
                <a:spcPct val="0"/>
              </a:spcAft>
              <a:buFont typeface="Arial" charset="0"/>
              <a:buNone/>
              <a:defRPr sz="1600" kern="1200">
                <a:solidFill>
                  <a:schemeClr val="tx1">
                    <a:tint val="75000"/>
                  </a:schemeClr>
                </a:solidFill>
                <a:latin typeface="+mn-lt"/>
                <a:ea typeface="MS PGothic" panose="020B0600070205080204" pitchFamily="34" charset="-128"/>
                <a:cs typeface="+mn-cs"/>
              </a:defRPr>
            </a:lvl3pPr>
            <a:lvl4pPr marL="1371600" indent="0" algn="ctr" defTabSz="457200" rtl="0" eaLnBrk="0" fontAlgn="base" hangingPunct="0">
              <a:spcBef>
                <a:spcPct val="20000"/>
              </a:spcBef>
              <a:spcAft>
                <a:spcPct val="0"/>
              </a:spcAft>
              <a:buFont typeface="Arial" charset="0"/>
              <a:buNone/>
              <a:defRPr sz="1400" kern="1200">
                <a:solidFill>
                  <a:schemeClr val="tx1">
                    <a:tint val="75000"/>
                  </a:schemeClr>
                </a:solidFill>
                <a:latin typeface="+mn-lt"/>
                <a:ea typeface="MS PGothic" panose="020B0600070205080204" pitchFamily="34" charset="-128"/>
                <a:cs typeface="+mn-cs"/>
              </a:defRPr>
            </a:lvl4pPr>
            <a:lvl5pPr marL="1828800" indent="0" algn="ctr" defTabSz="457200" rtl="0" eaLnBrk="0" fontAlgn="base" hangingPunct="0">
              <a:spcBef>
                <a:spcPct val="20000"/>
              </a:spcBef>
              <a:spcAft>
                <a:spcPct val="0"/>
              </a:spcAft>
              <a:buFont typeface="Arial" charset="0"/>
              <a:buNone/>
              <a:defRPr sz="1400" kern="1200">
                <a:solidFill>
                  <a:schemeClr val="tx1">
                    <a:tint val="75000"/>
                  </a:schemeClr>
                </a:solidFill>
                <a:latin typeface="+mn-lt"/>
                <a:ea typeface="MS PGothic" panose="020B0600070205080204" pitchFamily="34" charset="-128"/>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US" altLang="en-US" sz="3200">
                <a:solidFill>
                  <a:schemeClr val="tx1"/>
                </a:solidFill>
              </a:rPr>
              <a:t>Jose Velazco</a:t>
            </a:r>
          </a:p>
          <a:p>
            <a:pPr>
              <a:spcBef>
                <a:spcPts val="0"/>
              </a:spcBef>
            </a:pPr>
            <a:r>
              <a:rPr lang="en-US" altLang="en-US" sz="2400">
                <a:solidFill>
                  <a:schemeClr val="tx1"/>
                </a:solidFill>
              </a:rPr>
              <a:t>Chief Executive Officer</a:t>
            </a:r>
          </a:p>
          <a:p>
            <a:pPr>
              <a:spcBef>
                <a:spcPts val="0"/>
              </a:spcBef>
            </a:pPr>
            <a:r>
              <a:rPr lang="en-US" altLang="en-US" sz="2400">
                <a:solidFill>
                  <a:schemeClr val="tx1"/>
                </a:solidFill>
              </a:rPr>
              <a:t>(626) 590-4268</a:t>
            </a:r>
          </a:p>
          <a:p>
            <a:pPr>
              <a:spcBef>
                <a:spcPts val="0"/>
              </a:spcBef>
            </a:pPr>
            <a:r>
              <a:rPr lang="en-US" altLang="en-US" sz="2400">
                <a:solidFill>
                  <a:schemeClr val="tx1"/>
                </a:solidFill>
                <a:hlinkClick r:id="rId3"/>
              </a:rPr>
              <a:t>jvelazco@chascii.com</a:t>
            </a:r>
            <a:endParaRPr lang="en-US" altLang="en-US" sz="2400">
              <a:solidFill>
                <a:schemeClr val="tx1"/>
              </a:solidFill>
            </a:endParaRPr>
          </a:p>
          <a:p>
            <a:endParaRPr lang="en-US" altLang="en-US" sz="2400">
              <a:solidFill>
                <a:schemeClr val="tx1"/>
              </a:solidFill>
            </a:endParaRPr>
          </a:p>
          <a:p>
            <a:r>
              <a:rPr lang="en-US" altLang="en-US" sz="3600">
                <a:solidFill>
                  <a:schemeClr val="tx1"/>
                </a:solidFill>
              </a:rPr>
              <a:t>Chascii Inc.</a:t>
            </a:r>
          </a:p>
        </p:txBody>
      </p:sp>
    </p:spTree>
  </p:cSld>
  <p:clrMapOvr>
    <a:masterClrMapping/>
  </p:clrMapOvr>
  <mc:AlternateContent xmlns:mc="http://schemas.openxmlformats.org/markup-compatibility/2006" xmlns:p14="http://schemas.microsoft.com/office/powerpoint/2010/main">
    <mc:Choice Requires="p14">
      <p:transition spd="slow" p14:dur="2000" advTm="12740"/>
    </mc:Choice>
    <mc:Fallback xmlns="">
      <p:transition spd="slow" advTm="1274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9631" t="13237" r="16898" b="16967"/>
          <a:stretch/>
        </p:blipFill>
        <p:spPr>
          <a:xfrm>
            <a:off x="7932693" y="1667006"/>
            <a:ext cx="3725285" cy="2304300"/>
          </a:xfrm>
          <a:prstGeom prst="rect">
            <a:avLst/>
          </a:prstGeom>
        </p:spPr>
      </p:pic>
      <p:sp>
        <p:nvSpPr>
          <p:cNvPr id="11268" name="Slide Number Placeholder 2"/>
          <p:cNvSpPr>
            <a:spLocks noGrp="1"/>
          </p:cNvSpPr>
          <p:nvPr>
            <p:ph type="sldNum" sz="quarter" idx="10"/>
          </p:nvPr>
        </p:nvSpPr>
        <p:spPr bwMode="auto">
          <a:xfrm>
            <a:off x="10021520" y="7111055"/>
            <a:ext cx="381000" cy="196850"/>
          </a:xfrm>
          <a:noFill/>
          <a:ln>
            <a:miter lim="800000"/>
            <a:headEnd/>
            <a:tailEnd/>
          </a:ln>
        </p:spPr>
        <p:txBody>
          <a:bodyPr/>
          <a:lstStyle/>
          <a:p>
            <a:fld id="{385D50C7-C064-4383-8015-BD0EB7B58D08}" type="slidenum">
              <a:rPr lang="en-US" altLang="en-US"/>
              <a:pPr/>
              <a:t>10</a:t>
            </a:fld>
            <a:endParaRPr lang="en-US" altLang="en-US"/>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19340" t="7826" r="21860" b="9743"/>
          <a:stretch/>
        </p:blipFill>
        <p:spPr>
          <a:xfrm>
            <a:off x="1730375" y="3390596"/>
            <a:ext cx="3187616" cy="2937161"/>
          </a:xfrm>
          <a:prstGeom prst="rect">
            <a:avLst/>
          </a:prstGeom>
        </p:spPr>
      </p:pic>
      <p:sp>
        <p:nvSpPr>
          <p:cNvPr id="8" name="TextBox 7"/>
          <p:cNvSpPr txBox="1"/>
          <p:nvPr/>
        </p:nvSpPr>
        <p:spPr>
          <a:xfrm>
            <a:off x="7859261" y="4974723"/>
            <a:ext cx="3781766" cy="1569660"/>
          </a:xfrm>
          <a:prstGeom prst="rect">
            <a:avLst/>
          </a:prstGeom>
          <a:noFill/>
          <a:ln w="38100" cap="rnd">
            <a:solidFill>
              <a:srgbClr val="FFC000"/>
            </a:solidFill>
          </a:ln>
        </p:spPr>
        <p:txBody>
          <a:bodyPr wrap="square" rtlCol="0">
            <a:spAutoFit/>
          </a:bodyPr>
          <a:lstStyle/>
          <a:p>
            <a:r>
              <a:rPr lang="en-US" b="1">
                <a:solidFill>
                  <a:srgbClr val="00B0F0"/>
                </a:solidFill>
              </a:rPr>
              <a:t>Optical Ground Terminal </a:t>
            </a:r>
            <a:endParaRPr lang="en-US">
              <a:solidFill>
                <a:srgbClr val="00B0F0"/>
              </a:solidFill>
            </a:endParaRPr>
          </a:p>
          <a:p>
            <a:pPr marL="342900" indent="-342900">
              <a:buFont typeface="Arial" panose="020B0604020202020204" pitchFamily="34" charset="0"/>
              <a:buChar char="•"/>
            </a:pPr>
            <a:r>
              <a:rPr lang="en-US">
                <a:solidFill>
                  <a:srgbClr val="7030A0"/>
                </a:solidFill>
              </a:rPr>
              <a:t>Fast beam steering</a:t>
            </a:r>
          </a:p>
          <a:p>
            <a:pPr marL="342900" indent="-342900">
              <a:buFont typeface="Arial" panose="020B0604020202020204" pitchFamily="34" charset="0"/>
              <a:buChar char="•"/>
            </a:pPr>
            <a:r>
              <a:rPr lang="en-US">
                <a:solidFill>
                  <a:srgbClr val="7030A0"/>
                </a:solidFill>
              </a:rPr>
              <a:t>Multiple spacecraft </a:t>
            </a:r>
          </a:p>
          <a:p>
            <a:pPr marL="342900" indent="-342900">
              <a:buFont typeface="Arial" panose="020B0604020202020204" pitchFamily="34" charset="0"/>
              <a:buChar char="•"/>
            </a:pPr>
            <a:r>
              <a:rPr lang="en-US">
                <a:solidFill>
                  <a:srgbClr val="7030A0"/>
                </a:solidFill>
              </a:rPr>
              <a:t>High data rates (</a:t>
            </a:r>
            <a:r>
              <a:rPr lang="en-US" err="1">
                <a:solidFill>
                  <a:srgbClr val="7030A0"/>
                </a:solidFill>
              </a:rPr>
              <a:t>Gbps</a:t>
            </a:r>
            <a:r>
              <a:rPr lang="en-US">
                <a:solidFill>
                  <a:srgbClr val="7030A0"/>
                </a:solidFill>
              </a:rPr>
              <a:t>)</a:t>
            </a:r>
            <a:endParaRPr lang="en-US" sz="1400" i="1"/>
          </a:p>
        </p:txBody>
      </p:sp>
      <p:sp>
        <p:nvSpPr>
          <p:cNvPr id="9" name="Isosceles Triangle 23"/>
          <p:cNvSpPr/>
          <p:nvPr/>
        </p:nvSpPr>
        <p:spPr>
          <a:xfrm rot="14767978" flipH="1" flipV="1">
            <a:off x="2818616" y="-1066017"/>
            <a:ext cx="3723682" cy="10627254"/>
          </a:xfrm>
          <a:custGeom>
            <a:avLst/>
            <a:gdLst>
              <a:gd name="connsiteX0" fmla="*/ 0 w 355279"/>
              <a:gd name="connsiteY0" fmla="*/ 6451917 h 6451917"/>
              <a:gd name="connsiteX1" fmla="*/ 177640 w 355279"/>
              <a:gd name="connsiteY1" fmla="*/ 0 h 6451917"/>
              <a:gd name="connsiteX2" fmla="*/ 355279 w 355279"/>
              <a:gd name="connsiteY2" fmla="*/ 6451917 h 6451917"/>
              <a:gd name="connsiteX3" fmla="*/ 0 w 355279"/>
              <a:gd name="connsiteY3" fmla="*/ 6451917 h 6451917"/>
              <a:gd name="connsiteX0" fmla="*/ 0 w 444780"/>
              <a:gd name="connsiteY0" fmla="*/ 6451917 h 6451917"/>
              <a:gd name="connsiteX1" fmla="*/ 177640 w 444780"/>
              <a:gd name="connsiteY1" fmla="*/ 0 h 6451917"/>
              <a:gd name="connsiteX2" fmla="*/ 444780 w 444780"/>
              <a:gd name="connsiteY2" fmla="*/ 5806638 h 6451917"/>
              <a:gd name="connsiteX3" fmla="*/ 0 w 444780"/>
              <a:gd name="connsiteY3" fmla="*/ 6451917 h 6451917"/>
              <a:gd name="connsiteX0" fmla="*/ 0 w 404689"/>
              <a:gd name="connsiteY0" fmla="*/ 5052210 h 5806638"/>
              <a:gd name="connsiteX1" fmla="*/ 137549 w 404689"/>
              <a:gd name="connsiteY1" fmla="*/ 0 h 5806638"/>
              <a:gd name="connsiteX2" fmla="*/ 404689 w 404689"/>
              <a:gd name="connsiteY2" fmla="*/ 5806638 h 5806638"/>
              <a:gd name="connsiteX3" fmla="*/ 0 w 404689"/>
              <a:gd name="connsiteY3" fmla="*/ 5052210 h 5806638"/>
              <a:gd name="connsiteX0" fmla="*/ 0 w 365367"/>
              <a:gd name="connsiteY0" fmla="*/ 5052210 h 5052210"/>
              <a:gd name="connsiteX1" fmla="*/ 137549 w 365367"/>
              <a:gd name="connsiteY1" fmla="*/ 0 h 5052210"/>
              <a:gd name="connsiteX2" fmla="*/ 365367 w 365367"/>
              <a:gd name="connsiteY2" fmla="*/ 4907513 h 5052210"/>
              <a:gd name="connsiteX3" fmla="*/ 0 w 365367"/>
              <a:gd name="connsiteY3" fmla="*/ 5052210 h 5052210"/>
              <a:gd name="connsiteX0" fmla="*/ 0 w 365367"/>
              <a:gd name="connsiteY0" fmla="*/ 5052210 h 5955092"/>
              <a:gd name="connsiteX1" fmla="*/ 137549 w 365367"/>
              <a:gd name="connsiteY1" fmla="*/ 0 h 5955092"/>
              <a:gd name="connsiteX2" fmla="*/ 365367 w 365367"/>
              <a:gd name="connsiteY2" fmla="*/ 4907513 h 5955092"/>
              <a:gd name="connsiteX3" fmla="*/ 251135 w 365367"/>
              <a:gd name="connsiteY3" fmla="*/ 5955092 h 5955092"/>
              <a:gd name="connsiteX4" fmla="*/ 0 w 365367"/>
              <a:gd name="connsiteY4" fmla="*/ 5052210 h 5955092"/>
              <a:gd name="connsiteX0" fmla="*/ 0 w 365367"/>
              <a:gd name="connsiteY0" fmla="*/ 5052210 h 5573087"/>
              <a:gd name="connsiteX1" fmla="*/ 137549 w 365367"/>
              <a:gd name="connsiteY1" fmla="*/ 0 h 5573087"/>
              <a:gd name="connsiteX2" fmla="*/ 365367 w 365367"/>
              <a:gd name="connsiteY2" fmla="*/ 4907513 h 5573087"/>
              <a:gd name="connsiteX3" fmla="*/ 184079 w 365367"/>
              <a:gd name="connsiteY3" fmla="*/ 5573087 h 5573087"/>
              <a:gd name="connsiteX4" fmla="*/ 0 w 365367"/>
              <a:gd name="connsiteY4" fmla="*/ 5052210 h 5573087"/>
              <a:gd name="connsiteX0" fmla="*/ 0 w 401043"/>
              <a:gd name="connsiteY0" fmla="*/ 5041992 h 5573087"/>
              <a:gd name="connsiteX1" fmla="*/ 173225 w 401043"/>
              <a:gd name="connsiteY1" fmla="*/ 0 h 5573087"/>
              <a:gd name="connsiteX2" fmla="*/ 401043 w 401043"/>
              <a:gd name="connsiteY2" fmla="*/ 4907513 h 5573087"/>
              <a:gd name="connsiteX3" fmla="*/ 219755 w 401043"/>
              <a:gd name="connsiteY3" fmla="*/ 5573087 h 5573087"/>
              <a:gd name="connsiteX4" fmla="*/ 0 w 401043"/>
              <a:gd name="connsiteY4" fmla="*/ 5041992 h 5573087"/>
              <a:gd name="connsiteX0" fmla="*/ 0 w 364482"/>
              <a:gd name="connsiteY0" fmla="*/ 5041992 h 5573087"/>
              <a:gd name="connsiteX1" fmla="*/ 173225 w 364482"/>
              <a:gd name="connsiteY1" fmla="*/ 0 h 5573087"/>
              <a:gd name="connsiteX2" fmla="*/ 364482 w 364482"/>
              <a:gd name="connsiteY2" fmla="*/ 4014734 h 5573087"/>
              <a:gd name="connsiteX3" fmla="*/ 219755 w 364482"/>
              <a:gd name="connsiteY3" fmla="*/ 5573087 h 5573087"/>
              <a:gd name="connsiteX4" fmla="*/ 0 w 364482"/>
              <a:gd name="connsiteY4" fmla="*/ 5041992 h 55730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482" h="5573087">
                <a:moveTo>
                  <a:pt x="0" y="5041992"/>
                </a:moveTo>
                <a:lnTo>
                  <a:pt x="173225" y="0"/>
                </a:lnTo>
                <a:lnTo>
                  <a:pt x="364482" y="4014734"/>
                </a:lnTo>
                <a:cubicBezTo>
                  <a:pt x="338058" y="4021924"/>
                  <a:pt x="246179" y="5565897"/>
                  <a:pt x="219755" y="5573087"/>
                </a:cubicBezTo>
                <a:lnTo>
                  <a:pt x="0" y="5041992"/>
                </a:lnTo>
                <a:close/>
              </a:path>
            </a:pathLst>
          </a:custGeom>
          <a:gradFill flip="none" rotWithShape="1">
            <a:gsLst>
              <a:gs pos="0">
                <a:schemeClr val="accent6">
                  <a:lumMod val="20000"/>
                  <a:lumOff val="80000"/>
                  <a:alpha val="44000"/>
                </a:schemeClr>
              </a:gs>
              <a:gs pos="100000">
                <a:schemeClr val="accent6">
                  <a:lumMod val="50000"/>
                  <a:alpha val="0"/>
                </a:schemeClr>
              </a:gs>
            </a:gsLst>
            <a:path path="shap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Isosceles Triangle 23"/>
          <p:cNvSpPr/>
          <p:nvPr/>
        </p:nvSpPr>
        <p:spPr>
          <a:xfrm rot="14616522">
            <a:off x="6891549" y="-190037"/>
            <a:ext cx="444780" cy="6594594"/>
          </a:xfrm>
          <a:custGeom>
            <a:avLst/>
            <a:gdLst>
              <a:gd name="connsiteX0" fmla="*/ 0 w 355279"/>
              <a:gd name="connsiteY0" fmla="*/ 6451917 h 6451917"/>
              <a:gd name="connsiteX1" fmla="*/ 177640 w 355279"/>
              <a:gd name="connsiteY1" fmla="*/ 0 h 6451917"/>
              <a:gd name="connsiteX2" fmla="*/ 355279 w 355279"/>
              <a:gd name="connsiteY2" fmla="*/ 6451917 h 6451917"/>
              <a:gd name="connsiteX3" fmla="*/ 0 w 355279"/>
              <a:gd name="connsiteY3" fmla="*/ 6451917 h 6451917"/>
              <a:gd name="connsiteX0" fmla="*/ 0 w 444780"/>
              <a:gd name="connsiteY0" fmla="*/ 6451917 h 6451917"/>
              <a:gd name="connsiteX1" fmla="*/ 177640 w 444780"/>
              <a:gd name="connsiteY1" fmla="*/ 0 h 6451917"/>
              <a:gd name="connsiteX2" fmla="*/ 444780 w 444780"/>
              <a:gd name="connsiteY2" fmla="*/ 5806638 h 6451917"/>
              <a:gd name="connsiteX3" fmla="*/ 0 w 444780"/>
              <a:gd name="connsiteY3" fmla="*/ 6451917 h 6451917"/>
            </a:gdLst>
            <a:ahLst/>
            <a:cxnLst>
              <a:cxn ang="0">
                <a:pos x="connsiteX0" y="connsiteY0"/>
              </a:cxn>
              <a:cxn ang="0">
                <a:pos x="connsiteX1" y="connsiteY1"/>
              </a:cxn>
              <a:cxn ang="0">
                <a:pos x="connsiteX2" y="connsiteY2"/>
              </a:cxn>
              <a:cxn ang="0">
                <a:pos x="connsiteX3" y="connsiteY3"/>
              </a:cxn>
            </a:cxnLst>
            <a:rect l="l" t="t" r="r" b="b"/>
            <a:pathLst>
              <a:path w="444780" h="6451917">
                <a:moveTo>
                  <a:pt x="0" y="6451917"/>
                </a:moveTo>
                <a:lnTo>
                  <a:pt x="177640" y="0"/>
                </a:lnTo>
                <a:lnTo>
                  <a:pt x="444780" y="5806638"/>
                </a:lnTo>
                <a:lnTo>
                  <a:pt x="0" y="6451917"/>
                </a:lnTo>
                <a:close/>
              </a:path>
            </a:pathLst>
          </a:custGeom>
          <a:gradFill>
            <a:gsLst>
              <a:gs pos="0">
                <a:schemeClr val="accent3">
                  <a:lumMod val="40000"/>
                  <a:lumOff val="60000"/>
                  <a:alpha val="0"/>
                </a:schemeClr>
              </a:gs>
              <a:gs pos="100000">
                <a:srgbClr val="00B050"/>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6508C91-7070-6A91-E12C-B8CEAB8CF48E}"/>
              </a:ext>
            </a:extLst>
          </p:cNvPr>
          <p:cNvSpPr txBox="1">
            <a:spLocks/>
          </p:cNvSpPr>
          <p:nvPr/>
        </p:nvSpPr>
        <p:spPr bwMode="auto">
          <a:xfrm>
            <a:off x="3561270" y="834059"/>
            <a:ext cx="5530320" cy="427037"/>
          </a:xfrm>
          <a:prstGeom prst="rect">
            <a:avLst/>
          </a:prstGeom>
          <a:noFill/>
          <a:ln w="9525">
            <a:noFill/>
            <a:miter lim="800000"/>
            <a:headEnd/>
            <a:tailEnd/>
          </a:ln>
          <a:effectLst>
            <a:outerShdw blurRad="50800" dist="38100" dir="2700000" algn="tl" rotWithShape="0">
              <a:prstClr val="black">
                <a:alpha val="40000"/>
              </a:prstClr>
            </a:outerShdw>
          </a:effectLst>
        </p:spPr>
        <p:txBody>
          <a:bodyPr vert="horz" wrap="square" lIns="91440" tIns="45720" rIns="91440" bIns="45720" numCol="1" anchor="ctr" anchorCtr="0" compatLnSpc="1">
            <a:prstTxWarp prst="textNoShape">
              <a:avLst/>
            </a:prstTxWarp>
            <a:noAutofit/>
          </a:bodyPr>
          <a:lstStyle>
            <a:lvl1pPr algn="ctr" defTabSz="457200" rtl="0" eaLnBrk="0" fontAlgn="base" hangingPunct="0">
              <a:spcBef>
                <a:spcPct val="0"/>
              </a:spcBef>
              <a:spcAft>
                <a:spcPct val="0"/>
              </a:spcAft>
              <a:defRPr sz="2400" b="1" kern="1200">
                <a:solidFill>
                  <a:schemeClr val="tx1"/>
                </a:solidFill>
                <a:latin typeface="Arial"/>
                <a:ea typeface="MS PGothic" panose="020B0600070205080204" pitchFamily="34" charset="-128"/>
                <a:cs typeface="ＭＳ Ｐゴシック" charset="-128"/>
              </a:defRPr>
            </a:lvl1pPr>
            <a:lvl2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2pPr>
            <a:lvl3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3pPr>
            <a:lvl4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4pPr>
            <a:lvl5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5pPr>
            <a:lvl6pPr marL="457200" algn="l" defTabSz="457200" rtl="0" fontAlgn="base">
              <a:spcBef>
                <a:spcPct val="0"/>
              </a:spcBef>
              <a:spcAft>
                <a:spcPct val="0"/>
              </a:spcAft>
              <a:defRPr b="1">
                <a:solidFill>
                  <a:schemeClr val="tx1"/>
                </a:solidFill>
                <a:latin typeface="Arial" pitchFamily="-112" charset="0"/>
                <a:ea typeface="ＭＳ Ｐゴシック" pitchFamily="-112" charset="-128"/>
              </a:defRPr>
            </a:lvl6pPr>
            <a:lvl7pPr marL="914400" algn="l" defTabSz="457200" rtl="0" fontAlgn="base">
              <a:spcBef>
                <a:spcPct val="0"/>
              </a:spcBef>
              <a:spcAft>
                <a:spcPct val="0"/>
              </a:spcAft>
              <a:defRPr b="1">
                <a:solidFill>
                  <a:schemeClr val="tx1"/>
                </a:solidFill>
                <a:latin typeface="Arial" pitchFamily="-112" charset="0"/>
                <a:ea typeface="ＭＳ Ｐゴシック" pitchFamily="-112" charset="-128"/>
              </a:defRPr>
            </a:lvl7pPr>
            <a:lvl8pPr marL="1371600" algn="l" defTabSz="457200" rtl="0" fontAlgn="base">
              <a:spcBef>
                <a:spcPct val="0"/>
              </a:spcBef>
              <a:spcAft>
                <a:spcPct val="0"/>
              </a:spcAft>
              <a:defRPr b="1">
                <a:solidFill>
                  <a:schemeClr val="tx1"/>
                </a:solidFill>
                <a:latin typeface="Arial" pitchFamily="-112" charset="0"/>
                <a:ea typeface="ＭＳ Ｐゴシック" pitchFamily="-112" charset="-128"/>
              </a:defRPr>
            </a:lvl8pPr>
            <a:lvl9pPr marL="1828800" algn="l" defTabSz="457200" rtl="0" fontAlgn="base">
              <a:spcBef>
                <a:spcPct val="0"/>
              </a:spcBef>
              <a:spcAft>
                <a:spcPct val="0"/>
              </a:spcAft>
              <a:defRPr b="1">
                <a:solidFill>
                  <a:schemeClr val="tx1"/>
                </a:solidFill>
                <a:latin typeface="Arial" pitchFamily="-112" charset="0"/>
                <a:ea typeface="ＭＳ Ｐゴシック" pitchFamily="-112" charset="-128"/>
              </a:defRPr>
            </a:lvl9pPr>
          </a:lstStyle>
          <a:p>
            <a:r>
              <a:rPr lang="en-US" altLang="en-US" sz="3200" b="0">
                <a:latin typeface="Arial" charset="0"/>
                <a:cs typeface="+mn-cs"/>
              </a:rPr>
              <a:t>3. Technologies for INSPIRE</a:t>
            </a:r>
          </a:p>
        </p:txBody>
      </p:sp>
    </p:spTree>
    <p:extLst>
      <p:ext uri="{BB962C8B-B14F-4D97-AF65-F5344CB8AC3E}">
        <p14:creationId xmlns:p14="http://schemas.microsoft.com/office/powerpoint/2010/main" val="3390626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Slide Number Placeholder 2"/>
          <p:cNvSpPr>
            <a:spLocks noGrp="1"/>
          </p:cNvSpPr>
          <p:nvPr>
            <p:ph type="sldNum" sz="quarter" idx="10"/>
          </p:nvPr>
        </p:nvSpPr>
        <p:spPr bwMode="auto">
          <a:xfrm>
            <a:off x="10021520" y="7111055"/>
            <a:ext cx="381000" cy="196850"/>
          </a:xfrm>
          <a:noFill/>
          <a:ln>
            <a:miter lim="800000"/>
            <a:headEnd/>
            <a:tailEnd/>
          </a:ln>
        </p:spPr>
        <p:txBody>
          <a:bodyPr/>
          <a:lstStyle/>
          <a:p>
            <a:fld id="{385D50C7-C064-4383-8015-BD0EB7B58D08}" type="slidenum">
              <a:rPr lang="en-US" altLang="en-US"/>
              <a:pPr/>
              <a:t>11</a:t>
            </a:fld>
            <a:endParaRPr lang="en-US" altLang="en-US"/>
          </a:p>
        </p:txBody>
      </p:sp>
      <p:pic>
        <p:nvPicPr>
          <p:cNvPr id="10" name="Picture 9">
            <a:extLst>
              <a:ext uri="{FF2B5EF4-FFF2-40B4-BE49-F238E27FC236}">
                <a16:creationId xmlns:a16="http://schemas.microsoft.com/office/drawing/2014/main" id="{BBB7D291-9350-44F5-8F5F-6BAF2B7AEA2E}"/>
              </a:ext>
            </a:extLst>
          </p:cNvPr>
          <p:cNvPicPr>
            <a:picLocks noChangeAspect="1"/>
          </p:cNvPicPr>
          <p:nvPr/>
        </p:nvPicPr>
        <p:blipFill rotWithShape="1">
          <a:blip r:embed="rId3"/>
          <a:srcRect l="3191" r="2021"/>
          <a:stretch/>
        </p:blipFill>
        <p:spPr>
          <a:xfrm>
            <a:off x="12436" y="3997697"/>
            <a:ext cx="6490445" cy="2835803"/>
          </a:xfrm>
          <a:prstGeom prst="rect">
            <a:avLst/>
          </a:prstGeom>
        </p:spPr>
      </p:pic>
      <p:sp>
        <p:nvSpPr>
          <p:cNvPr id="7" name="Isosceles Triangle 23"/>
          <p:cNvSpPr/>
          <p:nvPr/>
        </p:nvSpPr>
        <p:spPr>
          <a:xfrm rot="14616522">
            <a:off x="4995321" y="15694"/>
            <a:ext cx="444780" cy="6469890"/>
          </a:xfrm>
          <a:custGeom>
            <a:avLst/>
            <a:gdLst>
              <a:gd name="connsiteX0" fmla="*/ 0 w 355279"/>
              <a:gd name="connsiteY0" fmla="*/ 6451917 h 6451917"/>
              <a:gd name="connsiteX1" fmla="*/ 177640 w 355279"/>
              <a:gd name="connsiteY1" fmla="*/ 0 h 6451917"/>
              <a:gd name="connsiteX2" fmla="*/ 355279 w 355279"/>
              <a:gd name="connsiteY2" fmla="*/ 6451917 h 6451917"/>
              <a:gd name="connsiteX3" fmla="*/ 0 w 355279"/>
              <a:gd name="connsiteY3" fmla="*/ 6451917 h 6451917"/>
              <a:gd name="connsiteX0" fmla="*/ 0 w 444780"/>
              <a:gd name="connsiteY0" fmla="*/ 6451917 h 6451917"/>
              <a:gd name="connsiteX1" fmla="*/ 177640 w 444780"/>
              <a:gd name="connsiteY1" fmla="*/ 0 h 6451917"/>
              <a:gd name="connsiteX2" fmla="*/ 444780 w 444780"/>
              <a:gd name="connsiteY2" fmla="*/ 5806638 h 6451917"/>
              <a:gd name="connsiteX3" fmla="*/ 0 w 444780"/>
              <a:gd name="connsiteY3" fmla="*/ 6451917 h 6451917"/>
            </a:gdLst>
            <a:ahLst/>
            <a:cxnLst>
              <a:cxn ang="0">
                <a:pos x="connsiteX0" y="connsiteY0"/>
              </a:cxn>
              <a:cxn ang="0">
                <a:pos x="connsiteX1" y="connsiteY1"/>
              </a:cxn>
              <a:cxn ang="0">
                <a:pos x="connsiteX2" y="connsiteY2"/>
              </a:cxn>
              <a:cxn ang="0">
                <a:pos x="connsiteX3" y="connsiteY3"/>
              </a:cxn>
            </a:cxnLst>
            <a:rect l="l" t="t" r="r" b="b"/>
            <a:pathLst>
              <a:path w="444780" h="6451917">
                <a:moveTo>
                  <a:pt x="0" y="6451917"/>
                </a:moveTo>
                <a:lnTo>
                  <a:pt x="177640" y="0"/>
                </a:lnTo>
                <a:lnTo>
                  <a:pt x="444780" y="5806638"/>
                </a:lnTo>
                <a:lnTo>
                  <a:pt x="0" y="6451917"/>
                </a:lnTo>
                <a:close/>
              </a:path>
            </a:pathLst>
          </a:custGeom>
          <a:gradFill>
            <a:gsLst>
              <a:gs pos="0">
                <a:schemeClr val="accent3">
                  <a:lumMod val="40000"/>
                  <a:lumOff val="60000"/>
                  <a:alpha val="0"/>
                </a:schemeClr>
              </a:gs>
              <a:gs pos="100000">
                <a:srgbClr val="00B050"/>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5" name="Picture 14" descr="A picture containing text&#10;&#10;Description automatically generated">
            <a:extLst>
              <a:ext uri="{FF2B5EF4-FFF2-40B4-BE49-F238E27FC236}">
                <a16:creationId xmlns:a16="http://schemas.microsoft.com/office/drawing/2014/main" id="{E3E8688E-1ADF-41D4-970B-7657F14BF103}"/>
              </a:ext>
            </a:extLst>
          </p:cNvPr>
          <p:cNvPicPr>
            <a:picLocks noChangeAspect="1"/>
          </p:cNvPicPr>
          <p:nvPr/>
        </p:nvPicPr>
        <p:blipFill>
          <a:blip r:embed="rId4"/>
          <a:stretch>
            <a:fillRect/>
          </a:stretch>
        </p:blipFill>
        <p:spPr>
          <a:xfrm>
            <a:off x="5161858" y="934272"/>
            <a:ext cx="4706358" cy="1926031"/>
          </a:xfrm>
          <a:prstGeom prst="rect">
            <a:avLst/>
          </a:prstGeom>
        </p:spPr>
      </p:pic>
      <p:grpSp>
        <p:nvGrpSpPr>
          <p:cNvPr id="16" name="Group 15">
            <a:extLst>
              <a:ext uri="{FF2B5EF4-FFF2-40B4-BE49-F238E27FC236}">
                <a16:creationId xmlns:a16="http://schemas.microsoft.com/office/drawing/2014/main" id="{B89F160E-25A2-4497-8791-2FC988DF739D}"/>
              </a:ext>
            </a:extLst>
          </p:cNvPr>
          <p:cNvGrpSpPr/>
          <p:nvPr/>
        </p:nvGrpSpPr>
        <p:grpSpPr>
          <a:xfrm>
            <a:off x="5767790" y="3133955"/>
            <a:ext cx="6857059" cy="2478906"/>
            <a:chOff x="5849501" y="3107609"/>
            <a:chExt cx="6789090" cy="2478906"/>
          </a:xfrm>
        </p:grpSpPr>
        <p:sp>
          <p:nvSpPr>
            <p:cNvPr id="18" name="Trapezoid 17">
              <a:extLst>
                <a:ext uri="{FF2B5EF4-FFF2-40B4-BE49-F238E27FC236}">
                  <a16:creationId xmlns:a16="http://schemas.microsoft.com/office/drawing/2014/main" id="{88F4F481-B7B5-4869-B59E-B7E4D2CB55B8}"/>
                </a:ext>
              </a:extLst>
            </p:cNvPr>
            <p:cNvSpPr/>
            <p:nvPr/>
          </p:nvSpPr>
          <p:spPr>
            <a:xfrm rot="3953957">
              <a:off x="8719497" y="237613"/>
              <a:ext cx="1049098" cy="6789090"/>
            </a:xfrm>
            <a:prstGeom prst="trapezoid">
              <a:avLst>
                <a:gd name="adj" fmla="val 23370"/>
              </a:avLst>
            </a:prstGeom>
            <a:gradFill flip="none" rotWithShape="1">
              <a:gsLst>
                <a:gs pos="73000">
                  <a:srgbClr val="CB9971"/>
                </a:gs>
                <a:gs pos="0">
                  <a:schemeClr val="accent6">
                    <a:lumMod val="20000"/>
                    <a:lumOff val="80000"/>
                    <a:alpha val="44000"/>
                  </a:schemeClr>
                </a:gs>
                <a:gs pos="100000">
                  <a:schemeClr val="accent6">
                    <a:lumMod val="50000"/>
                    <a:alpha val="0"/>
                  </a:schemeClr>
                </a:gs>
              </a:gsLst>
              <a:lin ang="10800000" scaled="1"/>
              <a:tileRect/>
            </a:gradFill>
            <a:ln>
              <a:noFill/>
            </a:ln>
            <a:effectLst>
              <a:outerShdw blurRad="50800" dist="38100" dir="5400000" algn="t" rotWithShape="0">
                <a:srgbClr val="FFC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BFDD343B-A6F2-486A-9803-347B9A94B588}"/>
                </a:ext>
              </a:extLst>
            </p:cNvPr>
            <p:cNvSpPr/>
            <p:nvPr/>
          </p:nvSpPr>
          <p:spPr>
            <a:xfrm rot="3920206">
              <a:off x="5609130" y="4894271"/>
              <a:ext cx="1092688" cy="291800"/>
            </a:xfrm>
            <a:prstGeom prst="ellipse">
              <a:avLst/>
            </a:prstGeom>
            <a:solidFill>
              <a:srgbClr val="CE130B">
                <a:alpha val="2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7" name="Google Shape;428;p44">
            <a:extLst>
              <a:ext uri="{FF2B5EF4-FFF2-40B4-BE49-F238E27FC236}">
                <a16:creationId xmlns:a16="http://schemas.microsoft.com/office/drawing/2014/main" id="{9948B85F-7F11-4D88-9B2E-0B125342D140}"/>
              </a:ext>
            </a:extLst>
          </p:cNvPr>
          <p:cNvPicPr preferRelativeResize="0"/>
          <p:nvPr/>
        </p:nvPicPr>
        <p:blipFill>
          <a:blip r:embed="rId5">
            <a:alphaModFix/>
          </a:blip>
          <a:stretch>
            <a:fillRect/>
          </a:stretch>
        </p:blipFill>
        <p:spPr>
          <a:xfrm rot="2983938">
            <a:off x="9831431" y="134164"/>
            <a:ext cx="1454780" cy="1968604"/>
          </a:xfrm>
          <a:prstGeom prst="rect">
            <a:avLst/>
          </a:prstGeom>
          <a:noFill/>
          <a:ln>
            <a:noFill/>
          </a:ln>
        </p:spPr>
      </p:pic>
      <p:sp>
        <p:nvSpPr>
          <p:cNvPr id="9" name="Isosceles Triangle 23"/>
          <p:cNvSpPr/>
          <p:nvPr/>
        </p:nvSpPr>
        <p:spPr>
          <a:xfrm rot="14343552" flipH="1" flipV="1">
            <a:off x="6854354" y="-27239"/>
            <a:ext cx="818409" cy="6258657"/>
          </a:xfrm>
          <a:custGeom>
            <a:avLst/>
            <a:gdLst>
              <a:gd name="connsiteX0" fmla="*/ 0 w 355279"/>
              <a:gd name="connsiteY0" fmla="*/ 6451917 h 6451917"/>
              <a:gd name="connsiteX1" fmla="*/ 177640 w 355279"/>
              <a:gd name="connsiteY1" fmla="*/ 0 h 6451917"/>
              <a:gd name="connsiteX2" fmla="*/ 355279 w 355279"/>
              <a:gd name="connsiteY2" fmla="*/ 6451917 h 6451917"/>
              <a:gd name="connsiteX3" fmla="*/ 0 w 355279"/>
              <a:gd name="connsiteY3" fmla="*/ 6451917 h 6451917"/>
              <a:gd name="connsiteX0" fmla="*/ 0 w 444780"/>
              <a:gd name="connsiteY0" fmla="*/ 6451917 h 6451917"/>
              <a:gd name="connsiteX1" fmla="*/ 177640 w 444780"/>
              <a:gd name="connsiteY1" fmla="*/ 0 h 6451917"/>
              <a:gd name="connsiteX2" fmla="*/ 444780 w 444780"/>
              <a:gd name="connsiteY2" fmla="*/ 5806638 h 6451917"/>
              <a:gd name="connsiteX3" fmla="*/ 0 w 444780"/>
              <a:gd name="connsiteY3" fmla="*/ 6451917 h 6451917"/>
              <a:gd name="connsiteX0" fmla="*/ 0 w 404689"/>
              <a:gd name="connsiteY0" fmla="*/ 5052210 h 5806638"/>
              <a:gd name="connsiteX1" fmla="*/ 137549 w 404689"/>
              <a:gd name="connsiteY1" fmla="*/ 0 h 5806638"/>
              <a:gd name="connsiteX2" fmla="*/ 404689 w 404689"/>
              <a:gd name="connsiteY2" fmla="*/ 5806638 h 5806638"/>
              <a:gd name="connsiteX3" fmla="*/ 0 w 404689"/>
              <a:gd name="connsiteY3" fmla="*/ 5052210 h 5806638"/>
              <a:gd name="connsiteX0" fmla="*/ 0 w 365367"/>
              <a:gd name="connsiteY0" fmla="*/ 5052210 h 5052210"/>
              <a:gd name="connsiteX1" fmla="*/ 137549 w 365367"/>
              <a:gd name="connsiteY1" fmla="*/ 0 h 5052210"/>
              <a:gd name="connsiteX2" fmla="*/ 365367 w 365367"/>
              <a:gd name="connsiteY2" fmla="*/ 4907513 h 5052210"/>
              <a:gd name="connsiteX3" fmla="*/ 0 w 365367"/>
              <a:gd name="connsiteY3" fmla="*/ 5052210 h 5052210"/>
              <a:gd name="connsiteX0" fmla="*/ 0 w 365367"/>
              <a:gd name="connsiteY0" fmla="*/ 5052210 h 5955092"/>
              <a:gd name="connsiteX1" fmla="*/ 137549 w 365367"/>
              <a:gd name="connsiteY1" fmla="*/ 0 h 5955092"/>
              <a:gd name="connsiteX2" fmla="*/ 365367 w 365367"/>
              <a:gd name="connsiteY2" fmla="*/ 4907513 h 5955092"/>
              <a:gd name="connsiteX3" fmla="*/ 251135 w 365367"/>
              <a:gd name="connsiteY3" fmla="*/ 5955092 h 5955092"/>
              <a:gd name="connsiteX4" fmla="*/ 0 w 365367"/>
              <a:gd name="connsiteY4" fmla="*/ 5052210 h 5955092"/>
              <a:gd name="connsiteX0" fmla="*/ 0 w 365367"/>
              <a:gd name="connsiteY0" fmla="*/ 5052210 h 5573087"/>
              <a:gd name="connsiteX1" fmla="*/ 137549 w 365367"/>
              <a:gd name="connsiteY1" fmla="*/ 0 h 5573087"/>
              <a:gd name="connsiteX2" fmla="*/ 365367 w 365367"/>
              <a:gd name="connsiteY2" fmla="*/ 4907513 h 5573087"/>
              <a:gd name="connsiteX3" fmla="*/ 184079 w 365367"/>
              <a:gd name="connsiteY3" fmla="*/ 5573087 h 5573087"/>
              <a:gd name="connsiteX4" fmla="*/ 0 w 365367"/>
              <a:gd name="connsiteY4" fmla="*/ 5052210 h 5573087"/>
              <a:gd name="connsiteX0" fmla="*/ 0 w 401043"/>
              <a:gd name="connsiteY0" fmla="*/ 5041992 h 5573087"/>
              <a:gd name="connsiteX1" fmla="*/ 173225 w 401043"/>
              <a:gd name="connsiteY1" fmla="*/ 0 h 5573087"/>
              <a:gd name="connsiteX2" fmla="*/ 401043 w 401043"/>
              <a:gd name="connsiteY2" fmla="*/ 4907513 h 5573087"/>
              <a:gd name="connsiteX3" fmla="*/ 219755 w 401043"/>
              <a:gd name="connsiteY3" fmla="*/ 5573087 h 5573087"/>
              <a:gd name="connsiteX4" fmla="*/ 0 w 401043"/>
              <a:gd name="connsiteY4" fmla="*/ 5041992 h 5573087"/>
              <a:gd name="connsiteX0" fmla="*/ 0 w 364482"/>
              <a:gd name="connsiteY0" fmla="*/ 5041992 h 5573087"/>
              <a:gd name="connsiteX1" fmla="*/ 173225 w 364482"/>
              <a:gd name="connsiteY1" fmla="*/ 0 h 5573087"/>
              <a:gd name="connsiteX2" fmla="*/ 364482 w 364482"/>
              <a:gd name="connsiteY2" fmla="*/ 4014734 h 5573087"/>
              <a:gd name="connsiteX3" fmla="*/ 219755 w 364482"/>
              <a:gd name="connsiteY3" fmla="*/ 5573087 h 5573087"/>
              <a:gd name="connsiteX4" fmla="*/ 0 w 364482"/>
              <a:gd name="connsiteY4" fmla="*/ 5041992 h 5573087"/>
              <a:gd name="connsiteX0" fmla="*/ 0 w 351070"/>
              <a:gd name="connsiteY0" fmla="*/ 5554188 h 5573087"/>
              <a:gd name="connsiteX1" fmla="*/ 159813 w 351070"/>
              <a:gd name="connsiteY1" fmla="*/ 0 h 5573087"/>
              <a:gd name="connsiteX2" fmla="*/ 351070 w 351070"/>
              <a:gd name="connsiteY2" fmla="*/ 4014734 h 5573087"/>
              <a:gd name="connsiteX3" fmla="*/ 206343 w 351070"/>
              <a:gd name="connsiteY3" fmla="*/ 5573087 h 5573087"/>
              <a:gd name="connsiteX4" fmla="*/ 0 w 351070"/>
              <a:gd name="connsiteY4" fmla="*/ 5554188 h 5573087"/>
              <a:gd name="connsiteX0" fmla="*/ 0 w 351070"/>
              <a:gd name="connsiteY0" fmla="*/ 5554188 h 5554188"/>
              <a:gd name="connsiteX1" fmla="*/ 159813 w 351070"/>
              <a:gd name="connsiteY1" fmla="*/ 0 h 5554188"/>
              <a:gd name="connsiteX2" fmla="*/ 351070 w 351070"/>
              <a:gd name="connsiteY2" fmla="*/ 4014734 h 5554188"/>
              <a:gd name="connsiteX3" fmla="*/ 144040 w 351070"/>
              <a:gd name="connsiteY3" fmla="*/ 4936560 h 5554188"/>
              <a:gd name="connsiteX4" fmla="*/ 0 w 351070"/>
              <a:gd name="connsiteY4" fmla="*/ 5554188 h 5554188"/>
              <a:gd name="connsiteX0" fmla="*/ 0 w 363652"/>
              <a:gd name="connsiteY0" fmla="*/ 5554188 h 5554188"/>
              <a:gd name="connsiteX1" fmla="*/ 159813 w 363652"/>
              <a:gd name="connsiteY1" fmla="*/ 0 h 5554188"/>
              <a:gd name="connsiteX2" fmla="*/ 363652 w 363652"/>
              <a:gd name="connsiteY2" fmla="*/ 4385902 h 5554188"/>
              <a:gd name="connsiteX3" fmla="*/ 144040 w 363652"/>
              <a:gd name="connsiteY3" fmla="*/ 4936560 h 5554188"/>
              <a:gd name="connsiteX4" fmla="*/ 0 w 363652"/>
              <a:gd name="connsiteY4" fmla="*/ 5554188 h 5554188"/>
              <a:gd name="connsiteX0" fmla="*/ 0 w 299439"/>
              <a:gd name="connsiteY0" fmla="*/ 5554188 h 5554188"/>
              <a:gd name="connsiteX1" fmla="*/ 159813 w 299439"/>
              <a:gd name="connsiteY1" fmla="*/ 0 h 5554188"/>
              <a:gd name="connsiteX2" fmla="*/ 299439 w 299439"/>
              <a:gd name="connsiteY2" fmla="*/ 4412406 h 5554188"/>
              <a:gd name="connsiteX3" fmla="*/ 144040 w 299439"/>
              <a:gd name="connsiteY3" fmla="*/ 4936560 h 5554188"/>
              <a:gd name="connsiteX4" fmla="*/ 0 w 299439"/>
              <a:gd name="connsiteY4" fmla="*/ 5554188 h 5554188"/>
              <a:gd name="connsiteX0" fmla="*/ 0 w 299439"/>
              <a:gd name="connsiteY0" fmla="*/ 5554188 h 5554188"/>
              <a:gd name="connsiteX1" fmla="*/ 159813 w 299439"/>
              <a:gd name="connsiteY1" fmla="*/ 0 h 5554188"/>
              <a:gd name="connsiteX2" fmla="*/ 299439 w 299439"/>
              <a:gd name="connsiteY2" fmla="*/ 4412406 h 5554188"/>
              <a:gd name="connsiteX3" fmla="*/ 159217 w 299439"/>
              <a:gd name="connsiteY3" fmla="*/ 4875168 h 5554188"/>
              <a:gd name="connsiteX4" fmla="*/ 0 w 299439"/>
              <a:gd name="connsiteY4" fmla="*/ 5554188 h 5554188"/>
              <a:gd name="connsiteX0" fmla="*/ 0 w 286125"/>
              <a:gd name="connsiteY0" fmla="*/ 5554188 h 5554188"/>
              <a:gd name="connsiteX1" fmla="*/ 159813 w 286125"/>
              <a:gd name="connsiteY1" fmla="*/ 0 h 5554188"/>
              <a:gd name="connsiteX2" fmla="*/ 286125 w 286125"/>
              <a:gd name="connsiteY2" fmla="*/ 4458937 h 5554188"/>
              <a:gd name="connsiteX3" fmla="*/ 159217 w 286125"/>
              <a:gd name="connsiteY3" fmla="*/ 4875168 h 5554188"/>
              <a:gd name="connsiteX4" fmla="*/ 0 w 286125"/>
              <a:gd name="connsiteY4" fmla="*/ 5554188 h 5554188"/>
              <a:gd name="connsiteX0" fmla="*/ 0 w 287185"/>
              <a:gd name="connsiteY0" fmla="*/ 5554188 h 5554188"/>
              <a:gd name="connsiteX1" fmla="*/ 159813 w 287185"/>
              <a:gd name="connsiteY1" fmla="*/ 0 h 5554188"/>
              <a:gd name="connsiteX2" fmla="*/ 287185 w 287185"/>
              <a:gd name="connsiteY2" fmla="*/ 4425340 h 5554188"/>
              <a:gd name="connsiteX3" fmla="*/ 159217 w 287185"/>
              <a:gd name="connsiteY3" fmla="*/ 4875168 h 5554188"/>
              <a:gd name="connsiteX4" fmla="*/ 0 w 287185"/>
              <a:gd name="connsiteY4" fmla="*/ 5554188 h 5554188"/>
              <a:gd name="connsiteX0" fmla="*/ 0 w 287185"/>
              <a:gd name="connsiteY0" fmla="*/ 5554188 h 5554188"/>
              <a:gd name="connsiteX1" fmla="*/ 159813 w 287185"/>
              <a:gd name="connsiteY1" fmla="*/ 0 h 5554188"/>
              <a:gd name="connsiteX2" fmla="*/ 287185 w 287185"/>
              <a:gd name="connsiteY2" fmla="*/ 4425340 h 5554188"/>
              <a:gd name="connsiteX3" fmla="*/ 144033 w 287185"/>
              <a:gd name="connsiteY3" fmla="*/ 4892627 h 5554188"/>
              <a:gd name="connsiteX4" fmla="*/ 0 w 287185"/>
              <a:gd name="connsiteY4" fmla="*/ 5554188 h 5554188"/>
              <a:gd name="connsiteX0" fmla="*/ 0 w 277044"/>
              <a:gd name="connsiteY0" fmla="*/ 5554188 h 5554188"/>
              <a:gd name="connsiteX1" fmla="*/ 159813 w 277044"/>
              <a:gd name="connsiteY1" fmla="*/ 0 h 5554188"/>
              <a:gd name="connsiteX2" fmla="*/ 277044 w 277044"/>
              <a:gd name="connsiteY2" fmla="*/ 4314543 h 5554188"/>
              <a:gd name="connsiteX3" fmla="*/ 144033 w 277044"/>
              <a:gd name="connsiteY3" fmla="*/ 4892627 h 5554188"/>
              <a:gd name="connsiteX4" fmla="*/ 0 w 277044"/>
              <a:gd name="connsiteY4" fmla="*/ 5554188 h 5554188"/>
              <a:gd name="connsiteX0" fmla="*/ 0 w 277044"/>
              <a:gd name="connsiteY0" fmla="*/ 5554188 h 5554188"/>
              <a:gd name="connsiteX1" fmla="*/ 159813 w 277044"/>
              <a:gd name="connsiteY1" fmla="*/ 0 h 5554188"/>
              <a:gd name="connsiteX2" fmla="*/ 277044 w 277044"/>
              <a:gd name="connsiteY2" fmla="*/ 4314543 h 5554188"/>
              <a:gd name="connsiteX3" fmla="*/ 126453 w 277044"/>
              <a:gd name="connsiteY3" fmla="*/ 4923264 h 5554188"/>
              <a:gd name="connsiteX4" fmla="*/ 0 w 277044"/>
              <a:gd name="connsiteY4" fmla="*/ 5554188 h 5554188"/>
              <a:gd name="connsiteX0" fmla="*/ 0 w 269049"/>
              <a:gd name="connsiteY0" fmla="*/ 5567302 h 5567302"/>
              <a:gd name="connsiteX1" fmla="*/ 151818 w 269049"/>
              <a:gd name="connsiteY1" fmla="*/ 0 h 5567302"/>
              <a:gd name="connsiteX2" fmla="*/ 269049 w 269049"/>
              <a:gd name="connsiteY2" fmla="*/ 4314543 h 5567302"/>
              <a:gd name="connsiteX3" fmla="*/ 118458 w 269049"/>
              <a:gd name="connsiteY3" fmla="*/ 4923264 h 5567302"/>
              <a:gd name="connsiteX4" fmla="*/ 0 w 269049"/>
              <a:gd name="connsiteY4" fmla="*/ 5567302 h 5567302"/>
              <a:gd name="connsiteX0" fmla="*/ 0 w 272248"/>
              <a:gd name="connsiteY0" fmla="*/ 5557098 h 5557098"/>
              <a:gd name="connsiteX1" fmla="*/ 155017 w 272248"/>
              <a:gd name="connsiteY1" fmla="*/ 0 h 5557098"/>
              <a:gd name="connsiteX2" fmla="*/ 272248 w 272248"/>
              <a:gd name="connsiteY2" fmla="*/ 4314543 h 5557098"/>
              <a:gd name="connsiteX3" fmla="*/ 121657 w 272248"/>
              <a:gd name="connsiteY3" fmla="*/ 4923264 h 5557098"/>
              <a:gd name="connsiteX4" fmla="*/ 0 w 272248"/>
              <a:gd name="connsiteY4" fmla="*/ 5557098 h 5557098"/>
              <a:gd name="connsiteX0" fmla="*/ 0 w 265585"/>
              <a:gd name="connsiteY0" fmla="*/ 5557098 h 5557098"/>
              <a:gd name="connsiteX1" fmla="*/ 155017 w 265585"/>
              <a:gd name="connsiteY1" fmla="*/ 0 h 5557098"/>
              <a:gd name="connsiteX2" fmla="*/ 265585 w 265585"/>
              <a:gd name="connsiteY2" fmla="*/ 4303615 h 5557098"/>
              <a:gd name="connsiteX3" fmla="*/ 121657 w 265585"/>
              <a:gd name="connsiteY3" fmla="*/ 4923264 h 5557098"/>
              <a:gd name="connsiteX4" fmla="*/ 0 w 265585"/>
              <a:gd name="connsiteY4" fmla="*/ 5557098 h 5557098"/>
              <a:gd name="connsiteX0" fmla="*/ 0 w 265585"/>
              <a:gd name="connsiteY0" fmla="*/ 5557098 h 5557098"/>
              <a:gd name="connsiteX1" fmla="*/ 155017 w 265585"/>
              <a:gd name="connsiteY1" fmla="*/ 0 h 5557098"/>
              <a:gd name="connsiteX2" fmla="*/ 265585 w 265585"/>
              <a:gd name="connsiteY2" fmla="*/ 4303615 h 5557098"/>
              <a:gd name="connsiteX3" fmla="*/ 113393 w 265585"/>
              <a:gd name="connsiteY3" fmla="*/ 4894843 h 5557098"/>
              <a:gd name="connsiteX4" fmla="*/ 0 w 265585"/>
              <a:gd name="connsiteY4" fmla="*/ 5557098 h 5557098"/>
              <a:gd name="connsiteX0" fmla="*/ 0 w 265585"/>
              <a:gd name="connsiteY0" fmla="*/ 5557098 h 5557098"/>
              <a:gd name="connsiteX1" fmla="*/ 155017 w 265585"/>
              <a:gd name="connsiteY1" fmla="*/ 0 h 5557098"/>
              <a:gd name="connsiteX2" fmla="*/ 265585 w 265585"/>
              <a:gd name="connsiteY2" fmla="*/ 4303615 h 5557098"/>
              <a:gd name="connsiteX3" fmla="*/ 113393 w 265585"/>
              <a:gd name="connsiteY3" fmla="*/ 4894843 h 5557098"/>
              <a:gd name="connsiteX4" fmla="*/ 0 w 265585"/>
              <a:gd name="connsiteY4" fmla="*/ 5557098 h 5557098"/>
              <a:gd name="connsiteX0" fmla="*/ 0 w 265585"/>
              <a:gd name="connsiteY0" fmla="*/ 5557098 h 5557098"/>
              <a:gd name="connsiteX1" fmla="*/ 155017 w 265585"/>
              <a:gd name="connsiteY1" fmla="*/ 0 h 5557098"/>
              <a:gd name="connsiteX2" fmla="*/ 265585 w 265585"/>
              <a:gd name="connsiteY2" fmla="*/ 4303615 h 5557098"/>
              <a:gd name="connsiteX3" fmla="*/ 113393 w 265585"/>
              <a:gd name="connsiteY3" fmla="*/ 4894843 h 5557098"/>
              <a:gd name="connsiteX4" fmla="*/ 0 w 265585"/>
              <a:gd name="connsiteY4" fmla="*/ 5557098 h 5557098"/>
              <a:gd name="connsiteX0" fmla="*/ 0 w 265585"/>
              <a:gd name="connsiteY0" fmla="*/ 5557098 h 5557098"/>
              <a:gd name="connsiteX1" fmla="*/ 155017 w 265585"/>
              <a:gd name="connsiteY1" fmla="*/ 0 h 5557098"/>
              <a:gd name="connsiteX2" fmla="*/ 265585 w 265585"/>
              <a:gd name="connsiteY2" fmla="*/ 4303615 h 5557098"/>
              <a:gd name="connsiteX3" fmla="*/ 113393 w 265585"/>
              <a:gd name="connsiteY3" fmla="*/ 4894843 h 5557098"/>
              <a:gd name="connsiteX4" fmla="*/ 0 w 265585"/>
              <a:gd name="connsiteY4" fmla="*/ 5557098 h 5557098"/>
              <a:gd name="connsiteX0" fmla="*/ 0 w 265585"/>
              <a:gd name="connsiteY0" fmla="*/ 5557098 h 5557098"/>
              <a:gd name="connsiteX1" fmla="*/ 155017 w 265585"/>
              <a:gd name="connsiteY1" fmla="*/ 0 h 5557098"/>
              <a:gd name="connsiteX2" fmla="*/ 265585 w 265585"/>
              <a:gd name="connsiteY2" fmla="*/ 4303615 h 5557098"/>
              <a:gd name="connsiteX3" fmla="*/ 114460 w 265585"/>
              <a:gd name="connsiteY3" fmla="*/ 4906505 h 5557098"/>
              <a:gd name="connsiteX4" fmla="*/ 0 w 265585"/>
              <a:gd name="connsiteY4" fmla="*/ 5557098 h 5557098"/>
              <a:gd name="connsiteX0" fmla="*/ 0 w 265585"/>
              <a:gd name="connsiteY0" fmla="*/ 5557098 h 5557098"/>
              <a:gd name="connsiteX1" fmla="*/ 155017 w 265585"/>
              <a:gd name="connsiteY1" fmla="*/ 0 h 5557098"/>
              <a:gd name="connsiteX2" fmla="*/ 265585 w 265585"/>
              <a:gd name="connsiteY2" fmla="*/ 4303615 h 5557098"/>
              <a:gd name="connsiteX3" fmla="*/ 114460 w 265585"/>
              <a:gd name="connsiteY3" fmla="*/ 4906505 h 5557098"/>
              <a:gd name="connsiteX4" fmla="*/ 0 w 265585"/>
              <a:gd name="connsiteY4" fmla="*/ 5557098 h 5557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585" h="5557098">
                <a:moveTo>
                  <a:pt x="0" y="5557098"/>
                </a:moveTo>
                <a:lnTo>
                  <a:pt x="155017" y="0"/>
                </a:lnTo>
                <a:lnTo>
                  <a:pt x="265585" y="4303615"/>
                </a:lnTo>
                <a:cubicBezTo>
                  <a:pt x="239161" y="4310805"/>
                  <a:pt x="141403" y="4806003"/>
                  <a:pt x="114460" y="4906505"/>
                </a:cubicBezTo>
                <a:cubicBezTo>
                  <a:pt x="93970" y="5056526"/>
                  <a:pt x="37798" y="5336346"/>
                  <a:pt x="0" y="5557098"/>
                </a:cubicBezTo>
                <a:close/>
              </a:path>
            </a:pathLst>
          </a:custGeom>
          <a:gradFill flip="none" rotWithShape="1">
            <a:gsLst>
              <a:gs pos="36000">
                <a:schemeClr val="accent5">
                  <a:lumMod val="20000"/>
                  <a:lumOff val="80000"/>
                  <a:alpha val="35000"/>
                </a:schemeClr>
              </a:gs>
              <a:gs pos="100000">
                <a:schemeClr val="accent5">
                  <a:lumMod val="100000"/>
                </a:schemeClr>
              </a:gs>
            </a:gsLst>
            <a:lin ang="108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CE128295-F5E9-F511-0BB4-172A21799A47}"/>
              </a:ext>
            </a:extLst>
          </p:cNvPr>
          <p:cNvSpPr/>
          <p:nvPr/>
        </p:nvSpPr>
        <p:spPr>
          <a:xfrm>
            <a:off x="2716360" y="4773175"/>
            <a:ext cx="1192489" cy="125200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71165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100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16E8E8-D751-1234-8FA0-2BDB5705B5CE}"/>
              </a:ext>
            </a:extLst>
          </p:cNvPr>
          <p:cNvPicPr>
            <a:picLocks noChangeAspect="1"/>
          </p:cNvPicPr>
          <p:nvPr/>
        </p:nvPicPr>
        <p:blipFill rotWithShape="1">
          <a:blip r:embed="rId3"/>
          <a:srcRect l="23520" t="8471" r="24819" b="6345"/>
          <a:stretch/>
        </p:blipFill>
        <p:spPr>
          <a:xfrm>
            <a:off x="3602438" y="2377624"/>
            <a:ext cx="5046040" cy="3405051"/>
          </a:xfrm>
          <a:prstGeom prst="rect">
            <a:avLst/>
          </a:prstGeom>
        </p:spPr>
      </p:pic>
      <p:sp>
        <p:nvSpPr>
          <p:cNvPr id="4" name="Date Placeholder 3">
            <a:extLst>
              <a:ext uri="{FF2B5EF4-FFF2-40B4-BE49-F238E27FC236}">
                <a16:creationId xmlns:a16="http://schemas.microsoft.com/office/drawing/2014/main" id="{1C3AA0F2-17C3-4FD1-9322-58930FC84025}"/>
              </a:ext>
            </a:extLst>
          </p:cNvPr>
          <p:cNvSpPr>
            <a:spLocks noGrp="1"/>
          </p:cNvSpPr>
          <p:nvPr>
            <p:ph type="dt" sz="half" idx="20"/>
          </p:nvPr>
        </p:nvSpPr>
        <p:spPr/>
        <p:txBody>
          <a:bodyPr/>
          <a:lstStyle/>
          <a:p>
            <a:fld id="{341DE1EE-7D9E-4356-A17B-AC39B24D4A0F}" type="datetime1">
              <a:rPr lang="en-US" smtClean="0"/>
              <a:t>4/26/2023</a:t>
            </a:fld>
            <a:endParaRPr lang="en-US"/>
          </a:p>
        </p:txBody>
      </p:sp>
      <p:sp>
        <p:nvSpPr>
          <p:cNvPr id="6" name="Slide Number Placeholder 5">
            <a:extLst>
              <a:ext uri="{FF2B5EF4-FFF2-40B4-BE49-F238E27FC236}">
                <a16:creationId xmlns:a16="http://schemas.microsoft.com/office/drawing/2014/main" id="{BC4A8B61-6A14-4523-9097-CB411C3C6312}"/>
              </a:ext>
            </a:extLst>
          </p:cNvPr>
          <p:cNvSpPr>
            <a:spLocks noGrp="1"/>
          </p:cNvSpPr>
          <p:nvPr>
            <p:ph type="sldNum" sz="quarter" idx="22"/>
          </p:nvPr>
        </p:nvSpPr>
        <p:spPr/>
        <p:txBody>
          <a:bodyPr/>
          <a:lstStyle/>
          <a:p>
            <a:fld id="{0E0E1749-0B7E-403A-A9A7-95F2ED1F2891}" type="slidenum">
              <a:rPr lang="en-US" smtClean="0"/>
              <a:pPr/>
              <a:t>12</a:t>
            </a:fld>
            <a:endParaRPr lang="en-US"/>
          </a:p>
        </p:txBody>
      </p:sp>
      <p:sp>
        <p:nvSpPr>
          <p:cNvPr id="7" name="Rectangle 6">
            <a:extLst>
              <a:ext uri="{FF2B5EF4-FFF2-40B4-BE49-F238E27FC236}">
                <a16:creationId xmlns:a16="http://schemas.microsoft.com/office/drawing/2014/main" id="{DA768E97-B56E-4DCB-869E-4AE2857FCAA1}"/>
              </a:ext>
            </a:extLst>
          </p:cNvPr>
          <p:cNvSpPr/>
          <p:nvPr/>
        </p:nvSpPr>
        <p:spPr>
          <a:xfrm>
            <a:off x="3078482" y="1739113"/>
            <a:ext cx="5681363" cy="425181"/>
          </a:xfrm>
          <a:prstGeom prst="rect">
            <a:avLst/>
          </a:prstGeom>
        </p:spPr>
        <p:txBody>
          <a:bodyPr wrap="none">
            <a:spAutoFit/>
          </a:bodyPr>
          <a:lstStyle/>
          <a:p>
            <a:r>
              <a:rPr lang="en-US" sz="2163"/>
              <a:t>INSPIRE CubeSat showing LROC and ISOC</a:t>
            </a:r>
          </a:p>
        </p:txBody>
      </p:sp>
      <p:sp>
        <p:nvSpPr>
          <p:cNvPr id="10" name="Callout: Line 9">
            <a:extLst>
              <a:ext uri="{FF2B5EF4-FFF2-40B4-BE49-F238E27FC236}">
                <a16:creationId xmlns:a16="http://schemas.microsoft.com/office/drawing/2014/main" id="{FE88A4E1-7B9C-481B-8383-046C1C75B652}"/>
              </a:ext>
            </a:extLst>
          </p:cNvPr>
          <p:cNvSpPr/>
          <p:nvPr/>
        </p:nvSpPr>
        <p:spPr>
          <a:xfrm>
            <a:off x="7734741" y="4392472"/>
            <a:ext cx="926101" cy="259234"/>
          </a:xfrm>
          <a:prstGeom prst="borderCallout1">
            <a:avLst>
              <a:gd name="adj1" fmla="val 55692"/>
              <a:gd name="adj2" fmla="val 604"/>
              <a:gd name="adj3" fmla="val -75310"/>
              <a:gd name="adj4" fmla="val -149085"/>
            </a:avLst>
          </a:prstGeom>
          <a:solidFill>
            <a:srgbClr val="FFC000"/>
          </a:solidFill>
          <a:ln>
            <a:solidFill>
              <a:srgbClr val="FFC000"/>
            </a:solidFill>
            <a:tailEnd type="ova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160"/>
              <a:t>LROC</a:t>
            </a:r>
          </a:p>
        </p:txBody>
      </p:sp>
      <p:sp>
        <p:nvSpPr>
          <p:cNvPr id="11" name="Callout: Line 10">
            <a:extLst>
              <a:ext uri="{FF2B5EF4-FFF2-40B4-BE49-F238E27FC236}">
                <a16:creationId xmlns:a16="http://schemas.microsoft.com/office/drawing/2014/main" id="{64B7B4D4-3850-4A94-9EE4-E73EBFF0E5D4}"/>
              </a:ext>
            </a:extLst>
          </p:cNvPr>
          <p:cNvSpPr/>
          <p:nvPr/>
        </p:nvSpPr>
        <p:spPr>
          <a:xfrm>
            <a:off x="8156267" y="2680060"/>
            <a:ext cx="950524" cy="259234"/>
          </a:xfrm>
          <a:prstGeom prst="borderCallout1">
            <a:avLst>
              <a:gd name="adj1" fmla="val 55692"/>
              <a:gd name="adj2" fmla="val 604"/>
              <a:gd name="adj3" fmla="val 51300"/>
              <a:gd name="adj4" fmla="val -190792"/>
            </a:avLst>
          </a:prstGeom>
          <a:solidFill>
            <a:srgbClr val="FFC000"/>
          </a:solidFill>
          <a:ln>
            <a:solidFill>
              <a:srgbClr val="FFC000"/>
            </a:solidFill>
            <a:tailEnd type="ova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160"/>
              <a:t>ISOC</a:t>
            </a:r>
          </a:p>
        </p:txBody>
      </p:sp>
      <p:sp>
        <p:nvSpPr>
          <p:cNvPr id="12" name="Rectangle 11">
            <a:extLst>
              <a:ext uri="{FF2B5EF4-FFF2-40B4-BE49-F238E27FC236}">
                <a16:creationId xmlns:a16="http://schemas.microsoft.com/office/drawing/2014/main" id="{2F0330C2-AB6E-4132-964C-8AE5AAC343A7}"/>
              </a:ext>
            </a:extLst>
          </p:cNvPr>
          <p:cNvSpPr/>
          <p:nvPr/>
        </p:nvSpPr>
        <p:spPr>
          <a:xfrm>
            <a:off x="3590074" y="5782675"/>
            <a:ext cx="5867312" cy="757130"/>
          </a:xfrm>
          <a:prstGeom prst="rect">
            <a:avLst/>
          </a:prstGeom>
        </p:spPr>
        <p:txBody>
          <a:bodyPr wrap="none">
            <a:spAutoFit/>
          </a:bodyPr>
          <a:lstStyle/>
          <a:p>
            <a:r>
              <a:rPr lang="en-US" sz="2160"/>
              <a:t>LROC = Long range optical communicator</a:t>
            </a:r>
          </a:p>
          <a:p>
            <a:r>
              <a:rPr lang="en-US" sz="2160"/>
              <a:t>ISOC  = Inter-spacecraft optical communicator</a:t>
            </a:r>
          </a:p>
        </p:txBody>
      </p:sp>
      <p:sp>
        <p:nvSpPr>
          <p:cNvPr id="2" name="Title 1">
            <a:extLst>
              <a:ext uri="{FF2B5EF4-FFF2-40B4-BE49-F238E27FC236}">
                <a16:creationId xmlns:a16="http://schemas.microsoft.com/office/drawing/2014/main" id="{B63D083D-DE43-4A72-114B-833717367873}"/>
              </a:ext>
            </a:extLst>
          </p:cNvPr>
          <p:cNvSpPr txBox="1">
            <a:spLocks/>
          </p:cNvSpPr>
          <p:nvPr/>
        </p:nvSpPr>
        <p:spPr bwMode="auto">
          <a:xfrm>
            <a:off x="3561270" y="834059"/>
            <a:ext cx="5530320" cy="427037"/>
          </a:xfrm>
          <a:prstGeom prst="rect">
            <a:avLst/>
          </a:prstGeom>
          <a:noFill/>
          <a:ln w="9525">
            <a:noFill/>
            <a:miter lim="800000"/>
            <a:headEnd/>
            <a:tailEnd/>
          </a:ln>
          <a:effectLst>
            <a:outerShdw blurRad="50800" dist="38100" dir="2700000" algn="tl" rotWithShape="0">
              <a:prstClr val="black">
                <a:alpha val="40000"/>
              </a:prstClr>
            </a:outerShdw>
          </a:effectLst>
        </p:spPr>
        <p:txBody>
          <a:bodyPr vert="horz" wrap="square" lIns="91440" tIns="45720" rIns="91440" bIns="45720" numCol="1" anchor="ctr" anchorCtr="0" compatLnSpc="1">
            <a:prstTxWarp prst="textNoShape">
              <a:avLst/>
            </a:prstTxWarp>
            <a:noAutofit/>
          </a:bodyPr>
          <a:lstStyle>
            <a:lvl1pPr algn="ctr" defTabSz="457200" rtl="0" eaLnBrk="0" fontAlgn="base" hangingPunct="0">
              <a:spcBef>
                <a:spcPct val="0"/>
              </a:spcBef>
              <a:spcAft>
                <a:spcPct val="0"/>
              </a:spcAft>
              <a:defRPr sz="2400" b="1" kern="1200">
                <a:solidFill>
                  <a:schemeClr val="tx1"/>
                </a:solidFill>
                <a:latin typeface="Arial"/>
                <a:ea typeface="MS PGothic" panose="020B0600070205080204" pitchFamily="34" charset="-128"/>
                <a:cs typeface="ＭＳ Ｐゴシック" charset="-128"/>
              </a:defRPr>
            </a:lvl1pPr>
            <a:lvl2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2pPr>
            <a:lvl3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3pPr>
            <a:lvl4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4pPr>
            <a:lvl5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5pPr>
            <a:lvl6pPr marL="457200" algn="l" defTabSz="457200" rtl="0" fontAlgn="base">
              <a:spcBef>
                <a:spcPct val="0"/>
              </a:spcBef>
              <a:spcAft>
                <a:spcPct val="0"/>
              </a:spcAft>
              <a:defRPr b="1">
                <a:solidFill>
                  <a:schemeClr val="tx1"/>
                </a:solidFill>
                <a:latin typeface="Arial" pitchFamily="-112" charset="0"/>
                <a:ea typeface="ＭＳ Ｐゴシック" pitchFamily="-112" charset="-128"/>
              </a:defRPr>
            </a:lvl6pPr>
            <a:lvl7pPr marL="914400" algn="l" defTabSz="457200" rtl="0" fontAlgn="base">
              <a:spcBef>
                <a:spcPct val="0"/>
              </a:spcBef>
              <a:spcAft>
                <a:spcPct val="0"/>
              </a:spcAft>
              <a:defRPr b="1">
                <a:solidFill>
                  <a:schemeClr val="tx1"/>
                </a:solidFill>
                <a:latin typeface="Arial" pitchFamily="-112" charset="0"/>
                <a:ea typeface="ＭＳ Ｐゴシック" pitchFamily="-112" charset="-128"/>
              </a:defRPr>
            </a:lvl7pPr>
            <a:lvl8pPr marL="1371600" algn="l" defTabSz="457200" rtl="0" fontAlgn="base">
              <a:spcBef>
                <a:spcPct val="0"/>
              </a:spcBef>
              <a:spcAft>
                <a:spcPct val="0"/>
              </a:spcAft>
              <a:defRPr b="1">
                <a:solidFill>
                  <a:schemeClr val="tx1"/>
                </a:solidFill>
                <a:latin typeface="Arial" pitchFamily="-112" charset="0"/>
                <a:ea typeface="ＭＳ Ｐゴシック" pitchFamily="-112" charset="-128"/>
              </a:defRPr>
            </a:lvl8pPr>
            <a:lvl9pPr marL="1828800" algn="l" defTabSz="457200" rtl="0" fontAlgn="base">
              <a:spcBef>
                <a:spcPct val="0"/>
              </a:spcBef>
              <a:spcAft>
                <a:spcPct val="0"/>
              </a:spcAft>
              <a:defRPr b="1">
                <a:solidFill>
                  <a:schemeClr val="tx1"/>
                </a:solidFill>
                <a:latin typeface="Arial" pitchFamily="-112" charset="0"/>
                <a:ea typeface="ＭＳ Ｐゴシック" pitchFamily="-112" charset="-128"/>
              </a:defRPr>
            </a:lvl9pPr>
          </a:lstStyle>
          <a:p>
            <a:r>
              <a:rPr lang="en-US" altLang="en-US" sz="3200" b="0">
                <a:latin typeface="Arial" charset="0"/>
                <a:cs typeface="+mn-cs"/>
              </a:rPr>
              <a:t>3. Technologies for INSPIRE</a:t>
            </a:r>
          </a:p>
        </p:txBody>
      </p:sp>
      <p:sp>
        <p:nvSpPr>
          <p:cNvPr id="9" name="TextBox 8">
            <a:extLst>
              <a:ext uri="{FF2B5EF4-FFF2-40B4-BE49-F238E27FC236}">
                <a16:creationId xmlns:a16="http://schemas.microsoft.com/office/drawing/2014/main" id="{86CC8AD8-38C1-56AC-B8F4-D8B2406528E0}"/>
              </a:ext>
            </a:extLst>
          </p:cNvPr>
          <p:cNvSpPr txBox="1"/>
          <p:nvPr/>
        </p:nvSpPr>
        <p:spPr>
          <a:xfrm>
            <a:off x="3171897" y="1393535"/>
            <a:ext cx="6188528" cy="461665"/>
          </a:xfrm>
          <a:prstGeom prst="rect">
            <a:avLst/>
          </a:prstGeom>
          <a:noFill/>
        </p:spPr>
        <p:txBody>
          <a:bodyPr wrap="square">
            <a:spAutoFit/>
          </a:bodyPr>
          <a:lstStyle/>
          <a:p>
            <a:pPr>
              <a:defRPr/>
            </a:pPr>
            <a:r>
              <a:rPr lang="en-US" altLang="en-US" sz="2400" b="1">
                <a:solidFill>
                  <a:srgbClr val="FFC000"/>
                </a:solidFill>
                <a:latin typeface="Arial" charset="0"/>
                <a:cs typeface="+mn-cs"/>
              </a:rPr>
              <a:t>INSPIRE Smallsat</a:t>
            </a:r>
          </a:p>
        </p:txBody>
      </p:sp>
    </p:spTree>
    <p:extLst>
      <p:ext uri="{BB962C8B-B14F-4D97-AF65-F5344CB8AC3E}">
        <p14:creationId xmlns:p14="http://schemas.microsoft.com/office/powerpoint/2010/main" val="37343871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BC4A8B61-6A14-4523-9097-CB411C3C6312}"/>
              </a:ext>
            </a:extLst>
          </p:cNvPr>
          <p:cNvSpPr>
            <a:spLocks noGrp="1"/>
          </p:cNvSpPr>
          <p:nvPr>
            <p:ph type="sldNum" sz="quarter" idx="22"/>
          </p:nvPr>
        </p:nvSpPr>
        <p:spPr/>
        <p:txBody>
          <a:bodyPr/>
          <a:lstStyle/>
          <a:p>
            <a:fld id="{0E0E1749-0B7E-403A-A9A7-95F2ED1F2891}" type="slidenum">
              <a:rPr lang="en-US" smtClean="0"/>
              <a:pPr/>
              <a:t>13</a:t>
            </a:fld>
            <a:endParaRPr lang="en-US"/>
          </a:p>
        </p:txBody>
      </p:sp>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7C5F4EBD-3DA9-4055-869F-3432DC6277AC}"/>
                  </a:ext>
                </a:extLst>
              </p:cNvPr>
              <p:cNvSpPr txBox="1"/>
              <p:nvPr/>
            </p:nvSpPr>
            <p:spPr>
              <a:xfrm>
                <a:off x="2101880" y="4753501"/>
                <a:ext cx="3576129" cy="1421928"/>
              </a:xfrm>
              <a:prstGeom prst="rect">
                <a:avLst/>
              </a:prstGeom>
              <a:noFill/>
              <a:ln w="38100" cap="rnd">
                <a:solidFill>
                  <a:srgbClr val="FFC000"/>
                </a:solidFill>
              </a:ln>
            </p:spPr>
            <p:txBody>
              <a:bodyPr wrap="square" rtlCol="0">
                <a:spAutoFit/>
              </a:bodyPr>
              <a:lstStyle/>
              <a:p>
                <a:r>
                  <a:rPr lang="en-US" sz="2160" b="1">
                    <a:solidFill>
                      <a:srgbClr val="00B0F0"/>
                    </a:solidFill>
                  </a:rPr>
                  <a:t>ISOC Metrology </a:t>
                </a:r>
                <a:endParaRPr lang="en-US" sz="2160">
                  <a:solidFill>
                    <a:srgbClr val="00B0F0"/>
                  </a:solidFill>
                </a:endParaRPr>
              </a:p>
              <a:p>
                <a:r>
                  <a:rPr lang="en-US" sz="2160">
                    <a:solidFill>
                      <a:srgbClr val="7030A0"/>
                    </a:solidFill>
                  </a:rPr>
                  <a:t>Continuously calculates:</a:t>
                </a:r>
              </a:p>
              <a:p>
                <a:pPr marL="142875" indent="-257175">
                  <a:buFont typeface="Arial" panose="020B0604020202020204" pitchFamily="34" charset="0"/>
                  <a:buChar char="•"/>
                </a:pPr>
                <a:r>
                  <a:rPr lang="en-US" sz="2160">
                    <a:solidFill>
                      <a:srgbClr val="7030A0"/>
                    </a:solidFill>
                  </a:rPr>
                  <a:t>angular position (</a:t>
                </a:r>
                <a14:m>
                  <m:oMath xmlns:m="http://schemas.openxmlformats.org/officeDocument/2006/math">
                    <m:r>
                      <a:rPr lang="en-US" sz="2160" i="1">
                        <a:solidFill>
                          <a:srgbClr val="7030A0"/>
                        </a:solidFill>
                        <a:latin typeface="Cambria Math" panose="02040503050406030204" pitchFamily="18" charset="0"/>
                        <a:ea typeface="Cambria Math" panose="02040503050406030204" pitchFamily="18" charset="0"/>
                      </a:rPr>
                      <m:t>𝜃</m:t>
                    </m:r>
                    <m:r>
                      <a:rPr lang="en-US" sz="2160" i="1">
                        <a:solidFill>
                          <a:srgbClr val="7030A0"/>
                        </a:solidFill>
                        <a:latin typeface="Cambria Math" panose="02040503050406030204" pitchFamily="18" charset="0"/>
                        <a:ea typeface="Cambria Math" panose="02040503050406030204" pitchFamily="18" charset="0"/>
                      </a:rPr>
                      <m:t>,</m:t>
                    </m:r>
                    <m:r>
                      <a:rPr lang="en-US" sz="2160" i="1">
                        <a:solidFill>
                          <a:srgbClr val="7030A0"/>
                        </a:solidFill>
                        <a:latin typeface="Cambria Math" panose="02040503050406030204" pitchFamily="18" charset="0"/>
                        <a:ea typeface="Cambria Math" panose="02040503050406030204" pitchFamily="18" charset="0"/>
                      </a:rPr>
                      <m:t>𝜙</m:t>
                    </m:r>
                    <m:r>
                      <a:rPr lang="en-US" sz="2160" i="1">
                        <a:solidFill>
                          <a:srgbClr val="7030A0"/>
                        </a:solidFill>
                        <a:latin typeface="Cambria Math" panose="02040503050406030204" pitchFamily="18" charset="0"/>
                        <a:ea typeface="Cambria Math" panose="02040503050406030204" pitchFamily="18" charset="0"/>
                      </a:rPr>
                      <m:t>)</m:t>
                    </m:r>
                  </m:oMath>
                </a14:m>
                <a:endParaRPr lang="en-US" sz="2160">
                  <a:solidFill>
                    <a:srgbClr val="7030A0"/>
                  </a:solidFill>
                </a:endParaRPr>
              </a:p>
              <a:p>
                <a:pPr marL="142875" indent="-257175">
                  <a:buFont typeface="Arial" panose="020B0604020202020204" pitchFamily="34" charset="0"/>
                  <a:buChar char="•"/>
                </a:pPr>
                <a:r>
                  <a:rPr lang="en-US" sz="2160">
                    <a:solidFill>
                      <a:srgbClr val="7030A0"/>
                    </a:solidFill>
                  </a:rPr>
                  <a:t>distance (</a:t>
                </a:r>
                <a:r>
                  <a:rPr lang="en-US" sz="2160" i="1">
                    <a:solidFill>
                      <a:srgbClr val="7030A0"/>
                    </a:solidFill>
                  </a:rPr>
                  <a:t>r)</a:t>
                </a:r>
              </a:p>
            </p:txBody>
          </p:sp>
        </mc:Choice>
        <mc:Fallback xmlns="">
          <p:sp>
            <p:nvSpPr>
              <p:cNvPr id="28" name="TextBox 27">
                <a:extLst>
                  <a:ext uri="{FF2B5EF4-FFF2-40B4-BE49-F238E27FC236}">
                    <a16:creationId xmlns:a16="http://schemas.microsoft.com/office/drawing/2014/main" id="{7C5F4EBD-3DA9-4055-869F-3432DC6277AC}"/>
                  </a:ext>
                </a:extLst>
              </p:cNvPr>
              <p:cNvSpPr txBox="1">
                <a:spLocks noRot="1" noChangeAspect="1" noMove="1" noResize="1" noEditPoints="1" noAdjustHandles="1" noChangeArrowheads="1" noChangeShapeType="1" noTextEdit="1"/>
              </p:cNvSpPr>
              <p:nvPr/>
            </p:nvSpPr>
            <p:spPr>
              <a:xfrm>
                <a:off x="2101880" y="4753501"/>
                <a:ext cx="3576129" cy="1421928"/>
              </a:xfrm>
              <a:prstGeom prst="rect">
                <a:avLst/>
              </a:prstGeom>
              <a:blipFill>
                <a:blip r:embed="rId3"/>
                <a:stretch>
                  <a:fillRect l="-1689" t="-1255" b="-6695"/>
                </a:stretch>
              </a:blipFill>
              <a:ln w="38100" cap="rnd">
                <a:solidFill>
                  <a:srgbClr val="FFC000"/>
                </a:solidFill>
              </a:ln>
            </p:spPr>
            <p:txBody>
              <a:bodyPr/>
              <a:lstStyle/>
              <a:p>
                <a:r>
                  <a:rPr lang="en-US">
                    <a:noFill/>
                  </a:rPr>
                  <a:t> </a:t>
                </a:r>
              </a:p>
            </p:txBody>
          </p:sp>
        </mc:Fallback>
      </mc:AlternateContent>
      <p:sp>
        <p:nvSpPr>
          <p:cNvPr id="2" name="Title 1">
            <a:extLst>
              <a:ext uri="{FF2B5EF4-FFF2-40B4-BE49-F238E27FC236}">
                <a16:creationId xmlns:a16="http://schemas.microsoft.com/office/drawing/2014/main" id="{36A9EB73-305E-AF93-66E6-7C859830DBBD}"/>
              </a:ext>
            </a:extLst>
          </p:cNvPr>
          <p:cNvSpPr txBox="1">
            <a:spLocks/>
          </p:cNvSpPr>
          <p:nvPr/>
        </p:nvSpPr>
        <p:spPr bwMode="auto">
          <a:xfrm>
            <a:off x="3561270" y="834059"/>
            <a:ext cx="5530320" cy="427037"/>
          </a:xfrm>
          <a:prstGeom prst="rect">
            <a:avLst/>
          </a:prstGeom>
          <a:noFill/>
          <a:ln w="9525">
            <a:noFill/>
            <a:miter lim="800000"/>
            <a:headEnd/>
            <a:tailEnd/>
          </a:ln>
          <a:effectLst>
            <a:outerShdw blurRad="50800" dist="38100" dir="2700000" algn="tl" rotWithShape="0">
              <a:prstClr val="black">
                <a:alpha val="40000"/>
              </a:prstClr>
            </a:outerShdw>
          </a:effectLst>
        </p:spPr>
        <p:txBody>
          <a:bodyPr vert="horz" wrap="square" lIns="91440" tIns="45720" rIns="91440" bIns="45720" numCol="1" anchor="ctr" anchorCtr="0" compatLnSpc="1">
            <a:prstTxWarp prst="textNoShape">
              <a:avLst/>
            </a:prstTxWarp>
            <a:noAutofit/>
          </a:bodyPr>
          <a:lstStyle>
            <a:lvl1pPr algn="ctr" defTabSz="457200" rtl="0" eaLnBrk="0" fontAlgn="base" hangingPunct="0">
              <a:spcBef>
                <a:spcPct val="0"/>
              </a:spcBef>
              <a:spcAft>
                <a:spcPct val="0"/>
              </a:spcAft>
              <a:defRPr sz="2400" b="1" kern="1200">
                <a:solidFill>
                  <a:schemeClr val="tx1"/>
                </a:solidFill>
                <a:latin typeface="Arial"/>
                <a:ea typeface="MS PGothic" panose="020B0600070205080204" pitchFamily="34" charset="-128"/>
                <a:cs typeface="ＭＳ Ｐゴシック" charset="-128"/>
              </a:defRPr>
            </a:lvl1pPr>
            <a:lvl2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2pPr>
            <a:lvl3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3pPr>
            <a:lvl4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4pPr>
            <a:lvl5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5pPr>
            <a:lvl6pPr marL="457200" algn="l" defTabSz="457200" rtl="0" fontAlgn="base">
              <a:spcBef>
                <a:spcPct val="0"/>
              </a:spcBef>
              <a:spcAft>
                <a:spcPct val="0"/>
              </a:spcAft>
              <a:defRPr b="1">
                <a:solidFill>
                  <a:schemeClr val="tx1"/>
                </a:solidFill>
                <a:latin typeface="Arial" pitchFamily="-112" charset="0"/>
                <a:ea typeface="ＭＳ Ｐゴシック" pitchFamily="-112" charset="-128"/>
              </a:defRPr>
            </a:lvl6pPr>
            <a:lvl7pPr marL="914400" algn="l" defTabSz="457200" rtl="0" fontAlgn="base">
              <a:spcBef>
                <a:spcPct val="0"/>
              </a:spcBef>
              <a:spcAft>
                <a:spcPct val="0"/>
              </a:spcAft>
              <a:defRPr b="1">
                <a:solidFill>
                  <a:schemeClr val="tx1"/>
                </a:solidFill>
                <a:latin typeface="Arial" pitchFamily="-112" charset="0"/>
                <a:ea typeface="ＭＳ Ｐゴシック" pitchFamily="-112" charset="-128"/>
              </a:defRPr>
            </a:lvl7pPr>
            <a:lvl8pPr marL="1371600" algn="l" defTabSz="457200" rtl="0" fontAlgn="base">
              <a:spcBef>
                <a:spcPct val="0"/>
              </a:spcBef>
              <a:spcAft>
                <a:spcPct val="0"/>
              </a:spcAft>
              <a:defRPr b="1">
                <a:solidFill>
                  <a:schemeClr val="tx1"/>
                </a:solidFill>
                <a:latin typeface="Arial" pitchFamily="-112" charset="0"/>
                <a:ea typeface="ＭＳ Ｐゴシック" pitchFamily="-112" charset="-128"/>
              </a:defRPr>
            </a:lvl8pPr>
            <a:lvl9pPr marL="1828800" algn="l" defTabSz="457200" rtl="0" fontAlgn="base">
              <a:spcBef>
                <a:spcPct val="0"/>
              </a:spcBef>
              <a:spcAft>
                <a:spcPct val="0"/>
              </a:spcAft>
              <a:defRPr b="1">
                <a:solidFill>
                  <a:schemeClr val="tx1"/>
                </a:solidFill>
                <a:latin typeface="Arial" pitchFamily="-112" charset="0"/>
                <a:ea typeface="ＭＳ Ｐゴシック" pitchFamily="-112" charset="-128"/>
              </a:defRPr>
            </a:lvl9pPr>
          </a:lstStyle>
          <a:p>
            <a:r>
              <a:rPr lang="en-US" altLang="en-US" sz="3200" b="0">
                <a:latin typeface="Arial" charset="0"/>
                <a:cs typeface="+mn-cs"/>
              </a:rPr>
              <a:t>3. Technologies for INSPIRE</a:t>
            </a:r>
          </a:p>
        </p:txBody>
      </p:sp>
      <p:sp>
        <p:nvSpPr>
          <p:cNvPr id="3" name="TextBox 2">
            <a:extLst>
              <a:ext uri="{FF2B5EF4-FFF2-40B4-BE49-F238E27FC236}">
                <a16:creationId xmlns:a16="http://schemas.microsoft.com/office/drawing/2014/main" id="{BED23830-6845-8993-E277-ABD4EA5BA2E6}"/>
              </a:ext>
            </a:extLst>
          </p:cNvPr>
          <p:cNvSpPr txBox="1"/>
          <p:nvPr/>
        </p:nvSpPr>
        <p:spPr>
          <a:xfrm>
            <a:off x="3171897" y="1393535"/>
            <a:ext cx="6188528" cy="461665"/>
          </a:xfrm>
          <a:prstGeom prst="rect">
            <a:avLst/>
          </a:prstGeom>
          <a:noFill/>
        </p:spPr>
        <p:txBody>
          <a:bodyPr wrap="square">
            <a:spAutoFit/>
          </a:bodyPr>
          <a:lstStyle/>
          <a:p>
            <a:pPr>
              <a:defRPr/>
            </a:pPr>
            <a:r>
              <a:rPr lang="en-US" altLang="en-US" sz="2400" b="1">
                <a:solidFill>
                  <a:srgbClr val="FFC000"/>
                </a:solidFill>
                <a:latin typeface="Arial" charset="0"/>
                <a:cs typeface="+mn-cs"/>
              </a:rPr>
              <a:t>INSPIRE Swarm</a:t>
            </a:r>
          </a:p>
        </p:txBody>
      </p:sp>
      <p:pic>
        <p:nvPicPr>
          <p:cNvPr id="5" name="Picture 4">
            <a:extLst>
              <a:ext uri="{FF2B5EF4-FFF2-40B4-BE49-F238E27FC236}">
                <a16:creationId xmlns:a16="http://schemas.microsoft.com/office/drawing/2014/main" id="{29E122D2-BE0D-880F-E620-DD82274C8599}"/>
              </a:ext>
            </a:extLst>
          </p:cNvPr>
          <p:cNvPicPr>
            <a:picLocks noChangeAspect="1"/>
          </p:cNvPicPr>
          <p:nvPr/>
        </p:nvPicPr>
        <p:blipFill>
          <a:blip r:embed="rId4"/>
          <a:stretch>
            <a:fillRect/>
          </a:stretch>
        </p:blipFill>
        <p:spPr>
          <a:xfrm>
            <a:off x="3791700" y="1987639"/>
            <a:ext cx="5249111" cy="3395766"/>
          </a:xfrm>
          <a:prstGeom prst="rect">
            <a:avLst/>
          </a:prstGeom>
        </p:spPr>
      </p:pic>
    </p:spTree>
    <p:extLst>
      <p:ext uri="{BB962C8B-B14F-4D97-AF65-F5344CB8AC3E}">
        <p14:creationId xmlns:p14="http://schemas.microsoft.com/office/powerpoint/2010/main" val="30415938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C3AA0F2-17C3-4FD1-9322-58930FC84025}"/>
              </a:ext>
            </a:extLst>
          </p:cNvPr>
          <p:cNvSpPr>
            <a:spLocks noGrp="1"/>
          </p:cNvSpPr>
          <p:nvPr>
            <p:ph type="dt" sz="half" idx="20"/>
          </p:nvPr>
        </p:nvSpPr>
        <p:spPr/>
        <p:txBody>
          <a:bodyPr/>
          <a:lstStyle/>
          <a:p>
            <a:fld id="{341DE1EE-7D9E-4356-A17B-AC39B24D4A0F}" type="datetime1">
              <a:rPr lang="en-US" smtClean="0"/>
              <a:t>4/26/2023</a:t>
            </a:fld>
            <a:endParaRPr lang="en-US"/>
          </a:p>
        </p:txBody>
      </p:sp>
      <p:sp>
        <p:nvSpPr>
          <p:cNvPr id="6" name="Slide Number Placeholder 5">
            <a:extLst>
              <a:ext uri="{FF2B5EF4-FFF2-40B4-BE49-F238E27FC236}">
                <a16:creationId xmlns:a16="http://schemas.microsoft.com/office/drawing/2014/main" id="{BC4A8B61-6A14-4523-9097-CB411C3C6312}"/>
              </a:ext>
            </a:extLst>
          </p:cNvPr>
          <p:cNvSpPr>
            <a:spLocks noGrp="1"/>
          </p:cNvSpPr>
          <p:nvPr>
            <p:ph type="sldNum" sz="quarter" idx="22"/>
          </p:nvPr>
        </p:nvSpPr>
        <p:spPr/>
        <p:txBody>
          <a:bodyPr/>
          <a:lstStyle/>
          <a:p>
            <a:fld id="{0E0E1749-0B7E-403A-A9A7-95F2ED1F2891}" type="slidenum">
              <a:rPr lang="en-US" smtClean="0"/>
              <a:pPr/>
              <a:t>14</a:t>
            </a:fld>
            <a:endParaRPr lang="en-US"/>
          </a:p>
        </p:txBody>
      </p:sp>
      <p:sp>
        <p:nvSpPr>
          <p:cNvPr id="7" name="Rectangle 6">
            <a:extLst>
              <a:ext uri="{FF2B5EF4-FFF2-40B4-BE49-F238E27FC236}">
                <a16:creationId xmlns:a16="http://schemas.microsoft.com/office/drawing/2014/main" id="{549CAF91-A8C3-4680-AE47-2100C845AE4A}"/>
              </a:ext>
            </a:extLst>
          </p:cNvPr>
          <p:cNvSpPr/>
          <p:nvPr/>
        </p:nvSpPr>
        <p:spPr>
          <a:xfrm>
            <a:off x="2428810" y="1949027"/>
            <a:ext cx="7436651" cy="425181"/>
          </a:xfrm>
          <a:prstGeom prst="rect">
            <a:avLst/>
          </a:prstGeom>
        </p:spPr>
        <p:txBody>
          <a:bodyPr wrap="none">
            <a:spAutoFit/>
          </a:bodyPr>
          <a:lstStyle/>
          <a:p>
            <a:r>
              <a:rPr lang="en-US" sz="2163">
                <a:solidFill>
                  <a:srgbClr val="00B0F0"/>
                </a:solidFill>
              </a:rPr>
              <a:t>INSPIRE Swarms for Long Range Optical Communications</a:t>
            </a:r>
          </a:p>
        </p:txBody>
      </p:sp>
      <p:pic>
        <p:nvPicPr>
          <p:cNvPr id="8" name="Picture 7">
            <a:extLst>
              <a:ext uri="{FF2B5EF4-FFF2-40B4-BE49-F238E27FC236}">
                <a16:creationId xmlns:a16="http://schemas.microsoft.com/office/drawing/2014/main" id="{51D16950-83F3-4AAF-822A-D7273955F1D5}"/>
              </a:ext>
            </a:extLst>
          </p:cNvPr>
          <p:cNvPicPr>
            <a:picLocks noChangeAspect="1"/>
          </p:cNvPicPr>
          <p:nvPr/>
        </p:nvPicPr>
        <p:blipFill rotWithShape="1">
          <a:blip r:embed="rId3"/>
          <a:srcRect l="12199" b="5691"/>
          <a:stretch/>
        </p:blipFill>
        <p:spPr>
          <a:xfrm>
            <a:off x="3013999" y="2374208"/>
            <a:ext cx="6251768" cy="3777321"/>
          </a:xfrm>
          <a:prstGeom prst="rect">
            <a:avLst/>
          </a:prstGeom>
        </p:spPr>
      </p:pic>
      <p:sp>
        <p:nvSpPr>
          <p:cNvPr id="9" name="TextBox 8">
            <a:extLst>
              <a:ext uri="{FF2B5EF4-FFF2-40B4-BE49-F238E27FC236}">
                <a16:creationId xmlns:a16="http://schemas.microsoft.com/office/drawing/2014/main" id="{68947887-27D5-407B-8E70-D734FA50AD4A}"/>
              </a:ext>
            </a:extLst>
          </p:cNvPr>
          <p:cNvSpPr txBox="1"/>
          <p:nvPr/>
        </p:nvSpPr>
        <p:spPr>
          <a:xfrm>
            <a:off x="7343815" y="5832187"/>
            <a:ext cx="1062123" cy="553998"/>
          </a:xfrm>
          <a:prstGeom prst="rect">
            <a:avLst/>
          </a:prstGeom>
          <a:noFill/>
        </p:spPr>
        <p:txBody>
          <a:bodyPr wrap="square" rtlCol="0">
            <a:spAutoFit/>
          </a:bodyPr>
          <a:lstStyle/>
          <a:p>
            <a:r>
              <a:rPr lang="en-US" sz="1500"/>
              <a:t>Receive swarm</a:t>
            </a:r>
          </a:p>
        </p:txBody>
      </p:sp>
      <p:sp>
        <p:nvSpPr>
          <p:cNvPr id="10" name="TextBox 9">
            <a:extLst>
              <a:ext uri="{FF2B5EF4-FFF2-40B4-BE49-F238E27FC236}">
                <a16:creationId xmlns:a16="http://schemas.microsoft.com/office/drawing/2014/main" id="{170A829F-DA2F-4DDD-944B-E08EB71E583D}"/>
              </a:ext>
            </a:extLst>
          </p:cNvPr>
          <p:cNvSpPr txBox="1"/>
          <p:nvPr/>
        </p:nvSpPr>
        <p:spPr>
          <a:xfrm>
            <a:off x="3858148" y="5785781"/>
            <a:ext cx="1062123" cy="553998"/>
          </a:xfrm>
          <a:prstGeom prst="rect">
            <a:avLst/>
          </a:prstGeom>
          <a:noFill/>
        </p:spPr>
        <p:txBody>
          <a:bodyPr wrap="square" rtlCol="0">
            <a:spAutoFit/>
          </a:bodyPr>
          <a:lstStyle/>
          <a:p>
            <a:r>
              <a:rPr lang="en-US" sz="1500"/>
              <a:t>Transmit swarm</a:t>
            </a:r>
          </a:p>
        </p:txBody>
      </p:sp>
      <p:sp>
        <p:nvSpPr>
          <p:cNvPr id="2" name="Title 1">
            <a:extLst>
              <a:ext uri="{FF2B5EF4-FFF2-40B4-BE49-F238E27FC236}">
                <a16:creationId xmlns:a16="http://schemas.microsoft.com/office/drawing/2014/main" id="{9C939004-FBCE-67E8-1148-24DCC452E0BA}"/>
              </a:ext>
            </a:extLst>
          </p:cNvPr>
          <p:cNvSpPr txBox="1">
            <a:spLocks/>
          </p:cNvSpPr>
          <p:nvPr/>
        </p:nvSpPr>
        <p:spPr bwMode="auto">
          <a:xfrm>
            <a:off x="3561270" y="834059"/>
            <a:ext cx="5530320" cy="427037"/>
          </a:xfrm>
          <a:prstGeom prst="rect">
            <a:avLst/>
          </a:prstGeom>
          <a:noFill/>
          <a:ln w="9525">
            <a:noFill/>
            <a:miter lim="800000"/>
            <a:headEnd/>
            <a:tailEnd/>
          </a:ln>
          <a:effectLst>
            <a:outerShdw blurRad="50800" dist="38100" dir="2700000" algn="tl" rotWithShape="0">
              <a:prstClr val="black">
                <a:alpha val="40000"/>
              </a:prstClr>
            </a:outerShdw>
          </a:effectLst>
        </p:spPr>
        <p:txBody>
          <a:bodyPr vert="horz" wrap="square" lIns="91440" tIns="45720" rIns="91440" bIns="45720" numCol="1" anchor="ctr" anchorCtr="0" compatLnSpc="1">
            <a:prstTxWarp prst="textNoShape">
              <a:avLst/>
            </a:prstTxWarp>
            <a:noAutofit/>
          </a:bodyPr>
          <a:lstStyle>
            <a:lvl1pPr algn="ctr" defTabSz="457200" rtl="0" eaLnBrk="0" fontAlgn="base" hangingPunct="0">
              <a:spcBef>
                <a:spcPct val="0"/>
              </a:spcBef>
              <a:spcAft>
                <a:spcPct val="0"/>
              </a:spcAft>
              <a:defRPr sz="2400" b="1" kern="1200">
                <a:solidFill>
                  <a:schemeClr val="tx1"/>
                </a:solidFill>
                <a:latin typeface="Arial"/>
                <a:ea typeface="MS PGothic" panose="020B0600070205080204" pitchFamily="34" charset="-128"/>
                <a:cs typeface="ＭＳ Ｐゴシック" charset="-128"/>
              </a:defRPr>
            </a:lvl1pPr>
            <a:lvl2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2pPr>
            <a:lvl3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3pPr>
            <a:lvl4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4pPr>
            <a:lvl5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5pPr>
            <a:lvl6pPr marL="457200" algn="l" defTabSz="457200" rtl="0" fontAlgn="base">
              <a:spcBef>
                <a:spcPct val="0"/>
              </a:spcBef>
              <a:spcAft>
                <a:spcPct val="0"/>
              </a:spcAft>
              <a:defRPr b="1">
                <a:solidFill>
                  <a:schemeClr val="tx1"/>
                </a:solidFill>
                <a:latin typeface="Arial" pitchFamily="-112" charset="0"/>
                <a:ea typeface="ＭＳ Ｐゴシック" pitchFamily="-112" charset="-128"/>
              </a:defRPr>
            </a:lvl6pPr>
            <a:lvl7pPr marL="914400" algn="l" defTabSz="457200" rtl="0" fontAlgn="base">
              <a:spcBef>
                <a:spcPct val="0"/>
              </a:spcBef>
              <a:spcAft>
                <a:spcPct val="0"/>
              </a:spcAft>
              <a:defRPr b="1">
                <a:solidFill>
                  <a:schemeClr val="tx1"/>
                </a:solidFill>
                <a:latin typeface="Arial" pitchFamily="-112" charset="0"/>
                <a:ea typeface="ＭＳ Ｐゴシック" pitchFamily="-112" charset="-128"/>
              </a:defRPr>
            </a:lvl7pPr>
            <a:lvl8pPr marL="1371600" algn="l" defTabSz="457200" rtl="0" fontAlgn="base">
              <a:spcBef>
                <a:spcPct val="0"/>
              </a:spcBef>
              <a:spcAft>
                <a:spcPct val="0"/>
              </a:spcAft>
              <a:defRPr b="1">
                <a:solidFill>
                  <a:schemeClr val="tx1"/>
                </a:solidFill>
                <a:latin typeface="Arial" pitchFamily="-112" charset="0"/>
                <a:ea typeface="ＭＳ Ｐゴシック" pitchFamily="-112" charset="-128"/>
              </a:defRPr>
            </a:lvl8pPr>
            <a:lvl9pPr marL="1828800" algn="l" defTabSz="457200" rtl="0" fontAlgn="base">
              <a:spcBef>
                <a:spcPct val="0"/>
              </a:spcBef>
              <a:spcAft>
                <a:spcPct val="0"/>
              </a:spcAft>
              <a:defRPr b="1">
                <a:solidFill>
                  <a:schemeClr val="tx1"/>
                </a:solidFill>
                <a:latin typeface="Arial" pitchFamily="-112" charset="0"/>
                <a:ea typeface="ＭＳ Ｐゴシック" pitchFamily="-112" charset="-128"/>
              </a:defRPr>
            </a:lvl9pPr>
          </a:lstStyle>
          <a:p>
            <a:r>
              <a:rPr lang="en-US" altLang="en-US" sz="3200" b="0">
                <a:latin typeface="Arial" charset="0"/>
                <a:cs typeface="+mn-cs"/>
              </a:rPr>
              <a:t>3. Technologies for INSPIRE</a:t>
            </a:r>
          </a:p>
        </p:txBody>
      </p:sp>
      <p:sp>
        <p:nvSpPr>
          <p:cNvPr id="3" name="TextBox 2">
            <a:extLst>
              <a:ext uri="{FF2B5EF4-FFF2-40B4-BE49-F238E27FC236}">
                <a16:creationId xmlns:a16="http://schemas.microsoft.com/office/drawing/2014/main" id="{F168875F-CEB1-50D1-5D6D-2B3F4CD702E2}"/>
              </a:ext>
            </a:extLst>
          </p:cNvPr>
          <p:cNvSpPr txBox="1"/>
          <p:nvPr/>
        </p:nvSpPr>
        <p:spPr>
          <a:xfrm>
            <a:off x="2428810" y="1393535"/>
            <a:ext cx="6188528" cy="461665"/>
          </a:xfrm>
          <a:prstGeom prst="rect">
            <a:avLst/>
          </a:prstGeom>
          <a:noFill/>
        </p:spPr>
        <p:txBody>
          <a:bodyPr wrap="square">
            <a:spAutoFit/>
          </a:bodyPr>
          <a:lstStyle/>
          <a:p>
            <a:pPr>
              <a:defRPr/>
            </a:pPr>
            <a:r>
              <a:rPr lang="en-US" altLang="en-US" sz="2400" b="1">
                <a:solidFill>
                  <a:srgbClr val="FFC000"/>
                </a:solidFill>
                <a:latin typeface="Arial" charset="0"/>
                <a:cs typeface="+mn-cs"/>
              </a:rPr>
              <a:t>INSPIRE Swarm</a:t>
            </a:r>
          </a:p>
        </p:txBody>
      </p:sp>
    </p:spTree>
    <p:extLst>
      <p:ext uri="{BB962C8B-B14F-4D97-AF65-F5344CB8AC3E}">
        <p14:creationId xmlns:p14="http://schemas.microsoft.com/office/powerpoint/2010/main" val="24072995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BC4A8B61-6A14-4523-9097-CB411C3C6312}"/>
              </a:ext>
            </a:extLst>
          </p:cNvPr>
          <p:cNvSpPr>
            <a:spLocks noGrp="1"/>
          </p:cNvSpPr>
          <p:nvPr>
            <p:ph type="sldNum" sz="quarter" idx="22"/>
          </p:nvPr>
        </p:nvSpPr>
        <p:spPr/>
        <p:txBody>
          <a:bodyPr/>
          <a:lstStyle/>
          <a:p>
            <a:fld id="{0E0E1749-0B7E-403A-A9A7-95F2ED1F2891}" type="slidenum">
              <a:rPr lang="en-US" smtClean="0"/>
              <a:pPr/>
              <a:t>15</a:t>
            </a:fld>
            <a:endParaRPr lang="en-US"/>
          </a:p>
        </p:txBody>
      </p:sp>
      <p:sp>
        <p:nvSpPr>
          <p:cNvPr id="7" name="Title 1">
            <a:extLst>
              <a:ext uri="{FF2B5EF4-FFF2-40B4-BE49-F238E27FC236}">
                <a16:creationId xmlns:a16="http://schemas.microsoft.com/office/drawing/2014/main" id="{19E4E84E-7B88-44A4-90E4-720B9389F73B}"/>
              </a:ext>
            </a:extLst>
          </p:cNvPr>
          <p:cNvSpPr txBox="1">
            <a:spLocks/>
          </p:cNvSpPr>
          <p:nvPr/>
        </p:nvSpPr>
        <p:spPr bwMode="auto">
          <a:xfrm>
            <a:off x="4814233" y="6194160"/>
            <a:ext cx="2563534" cy="320278"/>
          </a:xfrm>
          <a:prstGeom prst="rect">
            <a:avLst/>
          </a:prstGeom>
          <a:noFill/>
          <a:ln w="9525">
            <a:noFill/>
            <a:miter lim="800000"/>
            <a:headEnd/>
            <a:tailEnd/>
          </a:ln>
          <a:effectLst>
            <a:outerShdw blurRad="50800" dist="38100" dir="2700000" algn="tl" rotWithShape="0">
              <a:prstClr val="black">
                <a:alpha val="40000"/>
              </a:prstClr>
            </a:outerShdw>
          </a:effectLst>
        </p:spPr>
        <p:txBody>
          <a:bodyPr vert="horz" wrap="square" lIns="68580" tIns="34290" rIns="68580" bIns="34290" numCol="1" anchor="ctr" anchorCtr="0" compatLnSpc="1">
            <a:prstTxWarp prst="textNoShape">
              <a:avLst/>
            </a:prstTxWarp>
            <a:noAutofit/>
          </a:bodyPr>
          <a:lstStyle>
            <a:lvl1pPr algn="ctr" defTabSz="457200" rtl="0" eaLnBrk="0" fontAlgn="base" hangingPunct="0">
              <a:spcBef>
                <a:spcPct val="0"/>
              </a:spcBef>
              <a:spcAft>
                <a:spcPct val="0"/>
              </a:spcAft>
              <a:defRPr sz="2400" b="1" kern="1200">
                <a:solidFill>
                  <a:schemeClr val="tx1"/>
                </a:solidFill>
                <a:latin typeface="Arial"/>
                <a:ea typeface="MS PGothic" panose="020B0600070205080204" pitchFamily="34" charset="-128"/>
                <a:cs typeface="ＭＳ Ｐゴシック" charset="-128"/>
              </a:defRPr>
            </a:lvl1pPr>
            <a:lvl2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2pPr>
            <a:lvl3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3pPr>
            <a:lvl4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4pPr>
            <a:lvl5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5pPr>
            <a:lvl6pPr marL="457200" algn="l" defTabSz="457200" rtl="0" fontAlgn="base">
              <a:spcBef>
                <a:spcPct val="0"/>
              </a:spcBef>
              <a:spcAft>
                <a:spcPct val="0"/>
              </a:spcAft>
              <a:defRPr b="1">
                <a:solidFill>
                  <a:schemeClr val="tx1"/>
                </a:solidFill>
                <a:latin typeface="Arial" pitchFamily="-112" charset="0"/>
                <a:ea typeface="ＭＳ Ｐゴシック" pitchFamily="-112" charset="-128"/>
              </a:defRPr>
            </a:lvl6pPr>
            <a:lvl7pPr marL="914400" algn="l" defTabSz="457200" rtl="0" fontAlgn="base">
              <a:spcBef>
                <a:spcPct val="0"/>
              </a:spcBef>
              <a:spcAft>
                <a:spcPct val="0"/>
              </a:spcAft>
              <a:defRPr b="1">
                <a:solidFill>
                  <a:schemeClr val="tx1"/>
                </a:solidFill>
                <a:latin typeface="Arial" pitchFamily="-112" charset="0"/>
                <a:ea typeface="ＭＳ Ｐゴシック" pitchFamily="-112" charset="-128"/>
              </a:defRPr>
            </a:lvl7pPr>
            <a:lvl8pPr marL="1371600" algn="l" defTabSz="457200" rtl="0" fontAlgn="base">
              <a:spcBef>
                <a:spcPct val="0"/>
              </a:spcBef>
              <a:spcAft>
                <a:spcPct val="0"/>
              </a:spcAft>
              <a:defRPr b="1">
                <a:solidFill>
                  <a:schemeClr val="tx1"/>
                </a:solidFill>
                <a:latin typeface="Arial" pitchFamily="-112" charset="0"/>
                <a:ea typeface="ＭＳ Ｐゴシック" pitchFamily="-112" charset="-128"/>
              </a:defRPr>
            </a:lvl8pPr>
            <a:lvl9pPr marL="1828800" algn="l" defTabSz="457200" rtl="0" fontAlgn="base">
              <a:spcBef>
                <a:spcPct val="0"/>
              </a:spcBef>
              <a:spcAft>
                <a:spcPct val="0"/>
              </a:spcAft>
              <a:defRPr b="1">
                <a:solidFill>
                  <a:schemeClr val="tx1"/>
                </a:solidFill>
                <a:latin typeface="Arial" pitchFamily="-112" charset="0"/>
                <a:ea typeface="ＭＳ Ｐゴシック" pitchFamily="-112" charset="-128"/>
              </a:defRPr>
            </a:lvl9pPr>
          </a:lstStyle>
          <a:p>
            <a:r>
              <a:rPr lang="en-US" altLang="en-US" sz="1800" b="0">
                <a:solidFill>
                  <a:srgbClr val="00B050"/>
                </a:solidFill>
                <a:latin typeface="Arial" charset="0"/>
                <a:cs typeface="+mn-cs"/>
              </a:rPr>
              <a:t>GEO-INSPIRE</a:t>
            </a:r>
          </a:p>
        </p:txBody>
      </p:sp>
      <p:sp>
        <p:nvSpPr>
          <p:cNvPr id="9" name="Rectangle 8">
            <a:extLst>
              <a:ext uri="{FF2B5EF4-FFF2-40B4-BE49-F238E27FC236}">
                <a16:creationId xmlns:a16="http://schemas.microsoft.com/office/drawing/2014/main" id="{0C09DCC2-7B86-47A8-ACB6-50DEA1CCA315}"/>
              </a:ext>
            </a:extLst>
          </p:cNvPr>
          <p:cNvSpPr/>
          <p:nvPr/>
        </p:nvSpPr>
        <p:spPr>
          <a:xfrm>
            <a:off x="4407877" y="1378857"/>
            <a:ext cx="3376245" cy="523220"/>
          </a:xfrm>
          <a:prstGeom prst="rect">
            <a:avLst/>
          </a:prstGeom>
        </p:spPr>
        <p:txBody>
          <a:bodyPr wrap="none">
            <a:spAutoFit/>
          </a:bodyPr>
          <a:lstStyle/>
          <a:p>
            <a:r>
              <a:rPr lang="en-US" sz="2800" b="1">
                <a:solidFill>
                  <a:srgbClr val="00B0F0"/>
                </a:solidFill>
              </a:rPr>
              <a:t>Cislunar INSPIRE </a:t>
            </a:r>
          </a:p>
        </p:txBody>
      </p:sp>
      <p:pic>
        <p:nvPicPr>
          <p:cNvPr id="3" name="Picture 2">
            <a:extLst>
              <a:ext uri="{FF2B5EF4-FFF2-40B4-BE49-F238E27FC236}">
                <a16:creationId xmlns:a16="http://schemas.microsoft.com/office/drawing/2014/main" id="{266D7B72-D7CE-4E1E-B56D-1FD8288EC2EA}"/>
              </a:ext>
            </a:extLst>
          </p:cNvPr>
          <p:cNvPicPr>
            <a:picLocks noChangeAspect="1"/>
          </p:cNvPicPr>
          <p:nvPr/>
        </p:nvPicPr>
        <p:blipFill rotWithShape="1">
          <a:blip r:embed="rId3"/>
          <a:srcRect t="17920"/>
          <a:stretch/>
        </p:blipFill>
        <p:spPr>
          <a:xfrm>
            <a:off x="1525805" y="2019839"/>
            <a:ext cx="9144000" cy="4221780"/>
          </a:xfrm>
          <a:prstGeom prst="rect">
            <a:avLst/>
          </a:prstGeom>
        </p:spPr>
      </p:pic>
      <p:sp>
        <p:nvSpPr>
          <p:cNvPr id="2" name="Title 1">
            <a:extLst>
              <a:ext uri="{FF2B5EF4-FFF2-40B4-BE49-F238E27FC236}">
                <a16:creationId xmlns:a16="http://schemas.microsoft.com/office/drawing/2014/main" id="{0270C31F-5E67-3851-0B51-C4E639A09DA1}"/>
              </a:ext>
            </a:extLst>
          </p:cNvPr>
          <p:cNvSpPr txBox="1">
            <a:spLocks/>
          </p:cNvSpPr>
          <p:nvPr/>
        </p:nvSpPr>
        <p:spPr bwMode="auto">
          <a:xfrm>
            <a:off x="3561270" y="834059"/>
            <a:ext cx="5530320" cy="427037"/>
          </a:xfrm>
          <a:prstGeom prst="rect">
            <a:avLst/>
          </a:prstGeom>
          <a:noFill/>
          <a:ln w="9525">
            <a:noFill/>
            <a:miter lim="800000"/>
            <a:headEnd/>
            <a:tailEnd/>
          </a:ln>
          <a:effectLst>
            <a:outerShdw blurRad="50800" dist="38100" dir="2700000" algn="tl" rotWithShape="0">
              <a:prstClr val="black">
                <a:alpha val="40000"/>
              </a:prstClr>
            </a:outerShdw>
          </a:effectLst>
        </p:spPr>
        <p:txBody>
          <a:bodyPr vert="horz" wrap="square" lIns="91440" tIns="45720" rIns="91440" bIns="45720" numCol="1" anchor="ctr" anchorCtr="0" compatLnSpc="1">
            <a:prstTxWarp prst="textNoShape">
              <a:avLst/>
            </a:prstTxWarp>
            <a:noAutofit/>
          </a:bodyPr>
          <a:lstStyle>
            <a:lvl1pPr algn="ctr" defTabSz="457200" rtl="0" eaLnBrk="0" fontAlgn="base" hangingPunct="0">
              <a:spcBef>
                <a:spcPct val="0"/>
              </a:spcBef>
              <a:spcAft>
                <a:spcPct val="0"/>
              </a:spcAft>
              <a:defRPr sz="2400" b="1" kern="1200">
                <a:solidFill>
                  <a:schemeClr val="tx1"/>
                </a:solidFill>
                <a:latin typeface="Arial"/>
                <a:ea typeface="MS PGothic" panose="020B0600070205080204" pitchFamily="34" charset="-128"/>
                <a:cs typeface="ＭＳ Ｐゴシック" charset="-128"/>
              </a:defRPr>
            </a:lvl1pPr>
            <a:lvl2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2pPr>
            <a:lvl3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3pPr>
            <a:lvl4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4pPr>
            <a:lvl5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5pPr>
            <a:lvl6pPr marL="457200" algn="l" defTabSz="457200" rtl="0" fontAlgn="base">
              <a:spcBef>
                <a:spcPct val="0"/>
              </a:spcBef>
              <a:spcAft>
                <a:spcPct val="0"/>
              </a:spcAft>
              <a:defRPr b="1">
                <a:solidFill>
                  <a:schemeClr val="tx1"/>
                </a:solidFill>
                <a:latin typeface="Arial" pitchFamily="-112" charset="0"/>
                <a:ea typeface="ＭＳ Ｐゴシック" pitchFamily="-112" charset="-128"/>
              </a:defRPr>
            </a:lvl6pPr>
            <a:lvl7pPr marL="914400" algn="l" defTabSz="457200" rtl="0" fontAlgn="base">
              <a:spcBef>
                <a:spcPct val="0"/>
              </a:spcBef>
              <a:spcAft>
                <a:spcPct val="0"/>
              </a:spcAft>
              <a:defRPr b="1">
                <a:solidFill>
                  <a:schemeClr val="tx1"/>
                </a:solidFill>
                <a:latin typeface="Arial" pitchFamily="-112" charset="0"/>
                <a:ea typeface="ＭＳ Ｐゴシック" pitchFamily="-112" charset="-128"/>
              </a:defRPr>
            </a:lvl7pPr>
            <a:lvl8pPr marL="1371600" algn="l" defTabSz="457200" rtl="0" fontAlgn="base">
              <a:spcBef>
                <a:spcPct val="0"/>
              </a:spcBef>
              <a:spcAft>
                <a:spcPct val="0"/>
              </a:spcAft>
              <a:defRPr b="1">
                <a:solidFill>
                  <a:schemeClr val="tx1"/>
                </a:solidFill>
                <a:latin typeface="Arial" pitchFamily="-112" charset="0"/>
                <a:ea typeface="ＭＳ Ｐゴシック" pitchFamily="-112" charset="-128"/>
              </a:defRPr>
            </a:lvl8pPr>
            <a:lvl9pPr marL="1828800" algn="l" defTabSz="457200" rtl="0" fontAlgn="base">
              <a:spcBef>
                <a:spcPct val="0"/>
              </a:spcBef>
              <a:spcAft>
                <a:spcPct val="0"/>
              </a:spcAft>
              <a:defRPr b="1">
                <a:solidFill>
                  <a:schemeClr val="tx1"/>
                </a:solidFill>
                <a:latin typeface="Arial" pitchFamily="-112" charset="0"/>
                <a:ea typeface="ＭＳ Ｐゴシック" pitchFamily="-112" charset="-128"/>
              </a:defRPr>
            </a:lvl9pPr>
          </a:lstStyle>
          <a:p>
            <a:r>
              <a:rPr lang="en-US" altLang="en-US" sz="3200" b="0">
                <a:latin typeface="Arial" charset="0"/>
                <a:cs typeface="+mn-cs"/>
              </a:rPr>
              <a:t>4. INSPIRE Implementation</a:t>
            </a:r>
          </a:p>
        </p:txBody>
      </p:sp>
    </p:spTree>
    <p:extLst>
      <p:ext uri="{BB962C8B-B14F-4D97-AF65-F5344CB8AC3E}">
        <p14:creationId xmlns:p14="http://schemas.microsoft.com/office/powerpoint/2010/main" val="41096548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nature, night sky&#10;&#10;Description automatically generated">
            <a:extLst>
              <a:ext uri="{FF2B5EF4-FFF2-40B4-BE49-F238E27FC236}">
                <a16:creationId xmlns:a16="http://schemas.microsoft.com/office/drawing/2014/main" id="{E662CD98-7945-4EFE-1C38-81E0251616DC}"/>
              </a:ext>
            </a:extLst>
          </p:cNvPr>
          <p:cNvPicPr>
            <a:picLocks noChangeAspect="1"/>
          </p:cNvPicPr>
          <p:nvPr/>
        </p:nvPicPr>
        <p:blipFill>
          <a:blip r:embed="rId3"/>
          <a:stretch>
            <a:fillRect/>
          </a:stretch>
        </p:blipFill>
        <p:spPr>
          <a:xfrm>
            <a:off x="-622" y="1399227"/>
            <a:ext cx="12192000" cy="5458773"/>
          </a:xfrm>
          <a:prstGeom prst="rect">
            <a:avLst/>
          </a:prstGeom>
        </p:spPr>
      </p:pic>
      <p:pic>
        <p:nvPicPr>
          <p:cNvPr id="4" name="Picture 3" descr="A picture containing chain, metalware, accessory, necklet">
            <a:extLst>
              <a:ext uri="{FF2B5EF4-FFF2-40B4-BE49-F238E27FC236}">
                <a16:creationId xmlns:a16="http://schemas.microsoft.com/office/drawing/2014/main" id="{541DA1F8-AB38-CDA3-1828-C125C5E8EEB5}"/>
              </a:ext>
            </a:extLst>
          </p:cNvPr>
          <p:cNvPicPr>
            <a:picLocks noChangeAspect="1"/>
          </p:cNvPicPr>
          <p:nvPr/>
        </p:nvPicPr>
        <p:blipFill rotWithShape="1">
          <a:blip r:embed="rId4"/>
          <a:srcRect l="1805" t="24610" r="5269" b="23456"/>
          <a:stretch/>
        </p:blipFill>
        <p:spPr>
          <a:xfrm>
            <a:off x="-639" y="2205732"/>
            <a:ext cx="12192001" cy="3719593"/>
          </a:xfrm>
          <a:prstGeom prst="rect">
            <a:avLst/>
          </a:prstGeom>
        </p:spPr>
      </p:pic>
      <p:sp>
        <p:nvSpPr>
          <p:cNvPr id="18" name="TextBox 17">
            <a:extLst>
              <a:ext uri="{FF2B5EF4-FFF2-40B4-BE49-F238E27FC236}">
                <a16:creationId xmlns:a16="http://schemas.microsoft.com/office/drawing/2014/main" id="{C3F4EC5F-5353-E34C-04C3-3F7A9F168ADF}"/>
              </a:ext>
            </a:extLst>
          </p:cNvPr>
          <p:cNvSpPr txBox="1"/>
          <p:nvPr/>
        </p:nvSpPr>
        <p:spPr>
          <a:xfrm>
            <a:off x="192024" y="4996047"/>
            <a:ext cx="2178691" cy="523220"/>
          </a:xfrm>
          <a:prstGeom prst="rect">
            <a:avLst/>
          </a:prstGeom>
          <a:noFill/>
        </p:spPr>
        <p:txBody>
          <a:bodyPr wrap="square">
            <a:spAutoFit/>
          </a:bodyPr>
          <a:lstStyle/>
          <a:p>
            <a:pPr rtl="0" fontAlgn="ctr">
              <a:spcBef>
                <a:spcPts val="0"/>
              </a:spcBef>
              <a:spcAft>
                <a:spcPts val="0"/>
              </a:spcAft>
            </a:pPr>
            <a:r>
              <a:rPr lang="en-US" sz="2800" dirty="0">
                <a:solidFill>
                  <a:srgbClr val="FFC000"/>
                </a:solidFill>
                <a:effectLst/>
                <a:latin typeface="Calibri" panose="020F0502020204030204" pitchFamily="34" charset="0"/>
              </a:rPr>
              <a:t>GEO INSPIRE</a:t>
            </a:r>
            <a:endParaRPr lang="en-US" dirty="0">
              <a:solidFill>
                <a:srgbClr val="FFC000"/>
              </a:solidFill>
              <a:effectLst/>
              <a:latin typeface="Calibri" panose="020F0502020204030204" pitchFamily="34" charset="0"/>
            </a:endParaRPr>
          </a:p>
        </p:txBody>
      </p:sp>
      <p:sp>
        <p:nvSpPr>
          <p:cNvPr id="20" name="TextBox 19">
            <a:extLst>
              <a:ext uri="{FF2B5EF4-FFF2-40B4-BE49-F238E27FC236}">
                <a16:creationId xmlns:a16="http://schemas.microsoft.com/office/drawing/2014/main" id="{504EEFE8-575D-40E9-A2B3-F60FC88A6008}"/>
              </a:ext>
            </a:extLst>
          </p:cNvPr>
          <p:cNvSpPr txBox="1"/>
          <p:nvPr/>
        </p:nvSpPr>
        <p:spPr>
          <a:xfrm>
            <a:off x="8079054" y="5328633"/>
            <a:ext cx="2178691" cy="523220"/>
          </a:xfrm>
          <a:prstGeom prst="rect">
            <a:avLst/>
          </a:prstGeom>
          <a:noFill/>
        </p:spPr>
        <p:txBody>
          <a:bodyPr wrap="square">
            <a:spAutoFit/>
          </a:bodyPr>
          <a:lstStyle/>
          <a:p>
            <a:pPr rtl="0" fontAlgn="ctr">
              <a:spcBef>
                <a:spcPts val="0"/>
              </a:spcBef>
              <a:spcAft>
                <a:spcPts val="0"/>
              </a:spcAft>
            </a:pPr>
            <a:r>
              <a:rPr lang="en-US" sz="2800" dirty="0">
                <a:solidFill>
                  <a:srgbClr val="FFC000"/>
                </a:solidFill>
                <a:latin typeface="Calibri" panose="020F0502020204030204" pitchFamily="34" charset="0"/>
              </a:rPr>
              <a:t>L1</a:t>
            </a:r>
            <a:r>
              <a:rPr lang="en-US" sz="2800" dirty="0">
                <a:solidFill>
                  <a:srgbClr val="FFC000"/>
                </a:solidFill>
                <a:effectLst/>
                <a:latin typeface="Calibri" panose="020F0502020204030204" pitchFamily="34" charset="0"/>
              </a:rPr>
              <a:t> INSPIRE</a:t>
            </a:r>
            <a:endParaRPr lang="en-US" dirty="0">
              <a:solidFill>
                <a:srgbClr val="FFC000"/>
              </a:solidFill>
              <a:effectLst/>
              <a:latin typeface="Calibri" panose="020F0502020204030204" pitchFamily="34" charset="0"/>
            </a:endParaRPr>
          </a:p>
        </p:txBody>
      </p:sp>
      <p:sp>
        <p:nvSpPr>
          <p:cNvPr id="21" name="TextBox 20">
            <a:extLst>
              <a:ext uri="{FF2B5EF4-FFF2-40B4-BE49-F238E27FC236}">
                <a16:creationId xmlns:a16="http://schemas.microsoft.com/office/drawing/2014/main" id="{DC3F0206-5810-DC78-65F8-FBD1451B9DCD}"/>
              </a:ext>
            </a:extLst>
          </p:cNvPr>
          <p:cNvSpPr txBox="1"/>
          <p:nvPr/>
        </p:nvSpPr>
        <p:spPr>
          <a:xfrm>
            <a:off x="10371763" y="5302280"/>
            <a:ext cx="1819615" cy="523220"/>
          </a:xfrm>
          <a:prstGeom prst="rect">
            <a:avLst/>
          </a:prstGeom>
          <a:noFill/>
        </p:spPr>
        <p:txBody>
          <a:bodyPr wrap="square">
            <a:spAutoFit/>
          </a:bodyPr>
          <a:lstStyle/>
          <a:p>
            <a:pPr rtl="0" fontAlgn="ctr">
              <a:spcBef>
                <a:spcPts val="0"/>
              </a:spcBef>
              <a:spcAft>
                <a:spcPts val="0"/>
              </a:spcAft>
            </a:pPr>
            <a:r>
              <a:rPr lang="en-US" sz="2800" dirty="0">
                <a:solidFill>
                  <a:srgbClr val="FFC000"/>
                </a:solidFill>
                <a:latin typeface="Calibri" panose="020F0502020204030204" pitchFamily="34" charset="0"/>
              </a:rPr>
              <a:t>L2</a:t>
            </a:r>
            <a:r>
              <a:rPr lang="en-US" sz="2800" dirty="0">
                <a:solidFill>
                  <a:srgbClr val="FFC000"/>
                </a:solidFill>
                <a:effectLst/>
                <a:latin typeface="Calibri" panose="020F0502020204030204" pitchFamily="34" charset="0"/>
              </a:rPr>
              <a:t> INSPIRE</a:t>
            </a:r>
            <a:endParaRPr lang="en-US" dirty="0">
              <a:solidFill>
                <a:srgbClr val="FFC000"/>
              </a:solidFill>
              <a:effectLst/>
              <a:latin typeface="Calibri" panose="020F0502020204030204" pitchFamily="34" charset="0"/>
            </a:endParaRPr>
          </a:p>
        </p:txBody>
      </p:sp>
      <p:cxnSp>
        <p:nvCxnSpPr>
          <p:cNvPr id="6" name="Straight Connector 5">
            <a:extLst>
              <a:ext uri="{FF2B5EF4-FFF2-40B4-BE49-F238E27FC236}">
                <a16:creationId xmlns:a16="http://schemas.microsoft.com/office/drawing/2014/main" id="{5E51334D-44E9-17C9-F77E-996D5B820D22}"/>
              </a:ext>
            </a:extLst>
          </p:cNvPr>
          <p:cNvCxnSpPr/>
          <p:nvPr/>
        </p:nvCxnSpPr>
        <p:spPr>
          <a:xfrm>
            <a:off x="3330840" y="1569903"/>
            <a:ext cx="0" cy="268835"/>
          </a:xfrm>
          <a:prstGeom prst="line">
            <a:avLst/>
          </a:prstGeom>
          <a:ln>
            <a:solidFill>
              <a:srgbClr val="FFC000"/>
            </a:solidFill>
          </a:ln>
        </p:spPr>
        <p:style>
          <a:lnRef idx="1">
            <a:schemeClr val="accent6"/>
          </a:lnRef>
          <a:fillRef idx="0">
            <a:schemeClr val="accent6"/>
          </a:fillRef>
          <a:effectRef idx="0">
            <a:schemeClr val="accent6"/>
          </a:effectRef>
          <a:fontRef idx="minor">
            <a:schemeClr val="tx1"/>
          </a:fontRef>
        </p:style>
      </p:cxnSp>
      <p:cxnSp>
        <p:nvCxnSpPr>
          <p:cNvPr id="7" name="Straight Connector 6">
            <a:extLst>
              <a:ext uri="{FF2B5EF4-FFF2-40B4-BE49-F238E27FC236}">
                <a16:creationId xmlns:a16="http://schemas.microsoft.com/office/drawing/2014/main" id="{9C7D96EE-34CC-FC7A-42BD-AB443CE6E25A}"/>
              </a:ext>
            </a:extLst>
          </p:cNvPr>
          <p:cNvCxnSpPr/>
          <p:nvPr/>
        </p:nvCxnSpPr>
        <p:spPr>
          <a:xfrm>
            <a:off x="6288025" y="1591553"/>
            <a:ext cx="0" cy="268835"/>
          </a:xfrm>
          <a:prstGeom prst="line">
            <a:avLst/>
          </a:prstGeom>
          <a:ln>
            <a:solidFill>
              <a:srgbClr val="FFC000"/>
            </a:solidFill>
          </a:ln>
        </p:spPr>
        <p:style>
          <a:lnRef idx="1">
            <a:schemeClr val="accent6"/>
          </a:lnRef>
          <a:fillRef idx="0">
            <a:schemeClr val="accent6"/>
          </a:fillRef>
          <a:effectRef idx="0">
            <a:schemeClr val="accent6"/>
          </a:effectRef>
          <a:fontRef idx="minor">
            <a:schemeClr val="tx1"/>
          </a:fontRef>
        </p:style>
      </p:cxnSp>
      <p:cxnSp>
        <p:nvCxnSpPr>
          <p:cNvPr id="8" name="Straight Connector 7">
            <a:extLst>
              <a:ext uri="{FF2B5EF4-FFF2-40B4-BE49-F238E27FC236}">
                <a16:creationId xmlns:a16="http://schemas.microsoft.com/office/drawing/2014/main" id="{568EF2DD-2201-D213-B061-F07B3F0C292B}"/>
              </a:ext>
            </a:extLst>
          </p:cNvPr>
          <p:cNvCxnSpPr/>
          <p:nvPr/>
        </p:nvCxnSpPr>
        <p:spPr>
          <a:xfrm>
            <a:off x="8707540" y="1608308"/>
            <a:ext cx="0" cy="268835"/>
          </a:xfrm>
          <a:prstGeom prst="line">
            <a:avLst/>
          </a:prstGeom>
          <a:ln>
            <a:solidFill>
              <a:srgbClr val="FFC000"/>
            </a:solidFill>
          </a:ln>
        </p:spPr>
        <p:style>
          <a:lnRef idx="1">
            <a:schemeClr val="accent6"/>
          </a:lnRef>
          <a:fillRef idx="0">
            <a:schemeClr val="accent6"/>
          </a:fillRef>
          <a:effectRef idx="0">
            <a:schemeClr val="accent6"/>
          </a:effectRef>
          <a:fontRef idx="minor">
            <a:schemeClr val="tx1"/>
          </a:fontRef>
        </p:style>
      </p:cxnSp>
      <p:cxnSp>
        <p:nvCxnSpPr>
          <p:cNvPr id="9" name="Straight Connector 8">
            <a:extLst>
              <a:ext uri="{FF2B5EF4-FFF2-40B4-BE49-F238E27FC236}">
                <a16:creationId xmlns:a16="http://schemas.microsoft.com/office/drawing/2014/main" id="{E0370EF4-E968-EFF2-BC7B-90F533E2C97F}"/>
              </a:ext>
            </a:extLst>
          </p:cNvPr>
          <p:cNvCxnSpPr/>
          <p:nvPr/>
        </p:nvCxnSpPr>
        <p:spPr>
          <a:xfrm>
            <a:off x="11088650" y="1608308"/>
            <a:ext cx="0" cy="268835"/>
          </a:xfrm>
          <a:prstGeom prst="line">
            <a:avLst/>
          </a:prstGeom>
          <a:ln>
            <a:solidFill>
              <a:srgbClr val="FFC000"/>
            </a:solidFill>
          </a:ln>
        </p:spPr>
        <p:style>
          <a:lnRef idx="1">
            <a:schemeClr val="accent6"/>
          </a:lnRef>
          <a:fillRef idx="0">
            <a:schemeClr val="accent6"/>
          </a:fillRef>
          <a:effectRef idx="0">
            <a:schemeClr val="accent6"/>
          </a:effectRef>
          <a:fontRef idx="minor">
            <a:schemeClr val="tx1"/>
          </a:fontRef>
        </p:style>
      </p:cxnSp>
      <p:cxnSp>
        <p:nvCxnSpPr>
          <p:cNvPr id="10" name="Straight Connector 9">
            <a:extLst>
              <a:ext uri="{FF2B5EF4-FFF2-40B4-BE49-F238E27FC236}">
                <a16:creationId xmlns:a16="http://schemas.microsoft.com/office/drawing/2014/main" id="{C1DAFC81-9D8D-48AC-4A33-EDC6471AC848}"/>
              </a:ext>
            </a:extLst>
          </p:cNvPr>
          <p:cNvCxnSpPr/>
          <p:nvPr/>
        </p:nvCxnSpPr>
        <p:spPr>
          <a:xfrm>
            <a:off x="9936500" y="1608308"/>
            <a:ext cx="0" cy="268835"/>
          </a:xfrm>
          <a:prstGeom prst="line">
            <a:avLst/>
          </a:prstGeom>
          <a:ln>
            <a:solidFill>
              <a:srgbClr val="FFC000"/>
            </a:solidFill>
          </a:ln>
        </p:spPr>
        <p:style>
          <a:lnRef idx="1">
            <a:schemeClr val="accent6"/>
          </a:lnRef>
          <a:fillRef idx="0">
            <a:schemeClr val="accent6"/>
          </a:fillRef>
          <a:effectRef idx="0">
            <a:schemeClr val="accent6"/>
          </a:effectRef>
          <a:fontRef idx="minor">
            <a:schemeClr val="tx1"/>
          </a:fontRef>
        </p:style>
      </p:cxnSp>
      <p:cxnSp>
        <p:nvCxnSpPr>
          <p:cNvPr id="11" name="Straight Connector 10">
            <a:extLst>
              <a:ext uri="{FF2B5EF4-FFF2-40B4-BE49-F238E27FC236}">
                <a16:creationId xmlns:a16="http://schemas.microsoft.com/office/drawing/2014/main" id="{4643302A-ABC7-7E99-ED7C-FC34BA630373}"/>
              </a:ext>
            </a:extLst>
          </p:cNvPr>
          <p:cNvCxnSpPr>
            <a:cxnSpLocks/>
          </p:cNvCxnSpPr>
          <p:nvPr/>
        </p:nvCxnSpPr>
        <p:spPr>
          <a:xfrm>
            <a:off x="3330840" y="1699945"/>
            <a:ext cx="7757810" cy="23578"/>
          </a:xfrm>
          <a:prstGeom prst="line">
            <a:avLst/>
          </a:prstGeom>
          <a:ln>
            <a:solidFill>
              <a:srgbClr val="FFC000"/>
            </a:solidFill>
          </a:ln>
        </p:spPr>
        <p:style>
          <a:lnRef idx="1">
            <a:schemeClr val="accent6"/>
          </a:lnRef>
          <a:fillRef idx="0">
            <a:schemeClr val="accent6"/>
          </a:fillRef>
          <a:effectRef idx="0">
            <a:schemeClr val="accent6"/>
          </a:effectRef>
          <a:fontRef idx="minor">
            <a:schemeClr val="tx1"/>
          </a:fontRef>
        </p:style>
      </p:cxnSp>
      <p:sp>
        <p:nvSpPr>
          <p:cNvPr id="15" name="Rectangle 14">
            <a:extLst>
              <a:ext uri="{FF2B5EF4-FFF2-40B4-BE49-F238E27FC236}">
                <a16:creationId xmlns:a16="http://schemas.microsoft.com/office/drawing/2014/main" id="{3EC28029-8E96-D5D7-6F57-3275D187AE7C}"/>
              </a:ext>
            </a:extLst>
          </p:cNvPr>
          <p:cNvSpPr/>
          <p:nvPr/>
        </p:nvSpPr>
        <p:spPr>
          <a:xfrm>
            <a:off x="4376515" y="1641104"/>
            <a:ext cx="1143262" cy="338554"/>
          </a:xfrm>
          <a:prstGeom prst="rect">
            <a:avLst/>
          </a:prstGeom>
          <a:noFill/>
        </p:spPr>
        <p:txBody>
          <a:bodyPr wrap="none" lIns="91440" tIns="45720" rIns="91440" bIns="45720">
            <a:spAutoFit/>
          </a:bodyPr>
          <a:lstStyle/>
          <a:p>
            <a:pPr algn="ctr"/>
            <a:r>
              <a:rPr lang="en-US" sz="1600" b="0" cap="none" spc="0" dirty="0">
                <a:ln w="0"/>
                <a:solidFill>
                  <a:srgbClr val="FFC000"/>
                </a:solidFill>
                <a:effectLst>
                  <a:outerShdw blurRad="38100" dist="19050" dir="2700000" algn="tl" rotWithShape="0">
                    <a:schemeClr val="dk1">
                      <a:alpha val="40000"/>
                    </a:schemeClr>
                  </a:outerShdw>
                </a:effectLst>
              </a:rPr>
              <a:t>36,000 km</a:t>
            </a:r>
            <a:endParaRPr lang="en-US" sz="4000" b="0" cap="none" spc="0" dirty="0">
              <a:ln w="0"/>
              <a:solidFill>
                <a:srgbClr val="FFC000"/>
              </a:solidFill>
              <a:effectLst>
                <a:outerShdw blurRad="38100" dist="19050" dir="2700000" algn="tl" rotWithShape="0">
                  <a:schemeClr val="dk1">
                    <a:alpha val="40000"/>
                  </a:schemeClr>
                </a:outerShdw>
              </a:effectLst>
            </a:endParaRPr>
          </a:p>
        </p:txBody>
      </p:sp>
      <p:sp>
        <p:nvSpPr>
          <p:cNvPr id="16" name="Rectangle 15">
            <a:extLst>
              <a:ext uri="{FF2B5EF4-FFF2-40B4-BE49-F238E27FC236}">
                <a16:creationId xmlns:a16="http://schemas.microsoft.com/office/drawing/2014/main" id="{EAD362CA-78CD-9276-A426-0FF2E0D70989}"/>
              </a:ext>
            </a:extLst>
          </p:cNvPr>
          <p:cNvSpPr/>
          <p:nvPr/>
        </p:nvSpPr>
        <p:spPr>
          <a:xfrm>
            <a:off x="6976276" y="1655377"/>
            <a:ext cx="1257075" cy="338554"/>
          </a:xfrm>
          <a:prstGeom prst="rect">
            <a:avLst/>
          </a:prstGeom>
          <a:noFill/>
        </p:spPr>
        <p:txBody>
          <a:bodyPr wrap="none" lIns="91440" tIns="45720" rIns="91440" bIns="45720">
            <a:spAutoFit/>
          </a:bodyPr>
          <a:lstStyle/>
          <a:p>
            <a:pPr algn="ctr"/>
            <a:r>
              <a:rPr lang="en-US" sz="1600" dirty="0">
                <a:ln w="0"/>
                <a:solidFill>
                  <a:srgbClr val="FFC000"/>
                </a:solidFill>
                <a:effectLst>
                  <a:outerShdw blurRad="38100" dist="19050" dir="2700000" algn="tl" rotWithShape="0">
                    <a:schemeClr val="dk1">
                      <a:alpha val="40000"/>
                    </a:schemeClr>
                  </a:outerShdw>
                </a:effectLst>
              </a:rPr>
              <a:t>290</a:t>
            </a:r>
            <a:r>
              <a:rPr lang="en-US" sz="1600" b="0" cap="none" spc="0" dirty="0">
                <a:ln w="0"/>
                <a:solidFill>
                  <a:srgbClr val="FFC000"/>
                </a:solidFill>
                <a:effectLst>
                  <a:outerShdw blurRad="38100" dist="19050" dir="2700000" algn="tl" rotWithShape="0">
                    <a:schemeClr val="dk1">
                      <a:alpha val="40000"/>
                    </a:schemeClr>
                  </a:outerShdw>
                </a:effectLst>
              </a:rPr>
              <a:t>,000 km</a:t>
            </a:r>
            <a:endParaRPr lang="en-US" sz="4000" b="0" cap="none" spc="0" dirty="0">
              <a:ln w="0"/>
              <a:solidFill>
                <a:srgbClr val="FFC000"/>
              </a:solidFill>
              <a:effectLst>
                <a:outerShdw blurRad="38100" dist="19050" dir="2700000" algn="tl" rotWithShape="0">
                  <a:schemeClr val="dk1">
                    <a:alpha val="40000"/>
                  </a:schemeClr>
                </a:outerShdw>
              </a:effectLst>
            </a:endParaRPr>
          </a:p>
        </p:txBody>
      </p:sp>
      <p:sp>
        <p:nvSpPr>
          <p:cNvPr id="17" name="Rectangle 16">
            <a:extLst>
              <a:ext uri="{FF2B5EF4-FFF2-40B4-BE49-F238E27FC236}">
                <a16:creationId xmlns:a16="http://schemas.microsoft.com/office/drawing/2014/main" id="{DE730BD3-3A96-99E2-8B68-704620BA09B9}"/>
              </a:ext>
            </a:extLst>
          </p:cNvPr>
          <p:cNvSpPr/>
          <p:nvPr/>
        </p:nvSpPr>
        <p:spPr>
          <a:xfrm>
            <a:off x="8793238" y="1663111"/>
            <a:ext cx="1143262" cy="338554"/>
          </a:xfrm>
          <a:prstGeom prst="rect">
            <a:avLst/>
          </a:prstGeom>
          <a:noFill/>
        </p:spPr>
        <p:txBody>
          <a:bodyPr wrap="none" lIns="91440" tIns="45720" rIns="91440" bIns="45720">
            <a:spAutoFit/>
          </a:bodyPr>
          <a:lstStyle/>
          <a:p>
            <a:pPr algn="ctr"/>
            <a:r>
              <a:rPr lang="en-US" sz="1600" dirty="0">
                <a:ln w="0"/>
                <a:solidFill>
                  <a:srgbClr val="FFC000"/>
                </a:solidFill>
                <a:effectLst>
                  <a:outerShdw blurRad="38100" dist="19050" dir="2700000" algn="tl" rotWithShape="0">
                    <a:schemeClr val="dk1">
                      <a:alpha val="40000"/>
                    </a:schemeClr>
                  </a:outerShdw>
                </a:effectLst>
              </a:rPr>
              <a:t>58</a:t>
            </a:r>
            <a:r>
              <a:rPr lang="en-US" sz="1600" b="0" cap="none" spc="0" dirty="0">
                <a:ln w="0"/>
                <a:solidFill>
                  <a:srgbClr val="FFC000"/>
                </a:solidFill>
                <a:effectLst>
                  <a:outerShdw blurRad="38100" dist="19050" dir="2700000" algn="tl" rotWithShape="0">
                    <a:schemeClr val="dk1">
                      <a:alpha val="40000"/>
                    </a:schemeClr>
                  </a:outerShdw>
                </a:effectLst>
              </a:rPr>
              <a:t>,200 km</a:t>
            </a:r>
            <a:endParaRPr lang="en-US" sz="4000" b="0" cap="none" spc="0" dirty="0">
              <a:ln w="0"/>
              <a:solidFill>
                <a:srgbClr val="FFC000"/>
              </a:solidFill>
              <a:effectLst>
                <a:outerShdw blurRad="38100" dist="19050" dir="2700000" algn="tl" rotWithShape="0">
                  <a:schemeClr val="dk1">
                    <a:alpha val="40000"/>
                  </a:schemeClr>
                </a:outerShdw>
              </a:effectLst>
            </a:endParaRPr>
          </a:p>
        </p:txBody>
      </p:sp>
      <p:sp>
        <p:nvSpPr>
          <p:cNvPr id="22" name="Rectangle 21">
            <a:extLst>
              <a:ext uri="{FF2B5EF4-FFF2-40B4-BE49-F238E27FC236}">
                <a16:creationId xmlns:a16="http://schemas.microsoft.com/office/drawing/2014/main" id="{E2D1D17A-221B-B789-0F93-2FDF81D1A1EC}"/>
              </a:ext>
            </a:extLst>
          </p:cNvPr>
          <p:cNvSpPr/>
          <p:nvPr/>
        </p:nvSpPr>
        <p:spPr>
          <a:xfrm>
            <a:off x="9934283" y="1669461"/>
            <a:ext cx="1143262" cy="338554"/>
          </a:xfrm>
          <a:prstGeom prst="rect">
            <a:avLst/>
          </a:prstGeom>
          <a:noFill/>
        </p:spPr>
        <p:txBody>
          <a:bodyPr wrap="square" lIns="91440" tIns="45720" rIns="91440" bIns="45720">
            <a:spAutoFit/>
          </a:bodyPr>
          <a:lstStyle/>
          <a:p>
            <a:pPr algn="ctr"/>
            <a:r>
              <a:rPr lang="en-US" sz="1600" dirty="0">
                <a:ln w="0"/>
                <a:solidFill>
                  <a:srgbClr val="FFC000"/>
                </a:solidFill>
                <a:effectLst>
                  <a:outerShdw blurRad="38100" dist="19050" dir="2700000" algn="tl" rotWithShape="0">
                    <a:schemeClr val="dk1">
                      <a:alpha val="40000"/>
                    </a:schemeClr>
                  </a:outerShdw>
                </a:effectLst>
              </a:rPr>
              <a:t>64</a:t>
            </a:r>
            <a:r>
              <a:rPr lang="en-US" sz="1600" b="0" cap="none" spc="0" dirty="0">
                <a:ln w="0"/>
                <a:solidFill>
                  <a:srgbClr val="FFC000"/>
                </a:solidFill>
                <a:effectLst>
                  <a:outerShdw blurRad="38100" dist="19050" dir="2700000" algn="tl" rotWithShape="0">
                    <a:schemeClr val="dk1">
                      <a:alpha val="40000"/>
                    </a:schemeClr>
                  </a:outerShdw>
                </a:effectLst>
              </a:rPr>
              <a:t>,700 km</a:t>
            </a:r>
            <a:endParaRPr lang="en-US" sz="4000" b="0" cap="none" spc="0" dirty="0">
              <a:ln w="0"/>
              <a:solidFill>
                <a:srgbClr val="FFC000"/>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8488552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BC4A8B61-6A14-4523-9097-CB411C3C6312}"/>
              </a:ext>
            </a:extLst>
          </p:cNvPr>
          <p:cNvSpPr>
            <a:spLocks noGrp="1"/>
          </p:cNvSpPr>
          <p:nvPr>
            <p:ph type="sldNum" sz="quarter" idx="22"/>
          </p:nvPr>
        </p:nvSpPr>
        <p:spPr/>
        <p:txBody>
          <a:bodyPr/>
          <a:lstStyle/>
          <a:p>
            <a:fld id="{0E0E1749-0B7E-403A-A9A7-95F2ED1F2891}" type="slidenum">
              <a:rPr lang="en-US" smtClean="0"/>
              <a:pPr/>
              <a:t>17</a:t>
            </a:fld>
            <a:endParaRPr lang="en-US"/>
          </a:p>
        </p:txBody>
      </p:sp>
      <p:pic>
        <p:nvPicPr>
          <p:cNvPr id="10" name="Picture 9">
            <a:extLst>
              <a:ext uri="{FF2B5EF4-FFF2-40B4-BE49-F238E27FC236}">
                <a16:creationId xmlns:a16="http://schemas.microsoft.com/office/drawing/2014/main" id="{312F856B-4D52-4DD5-AAB9-5B6A755EF7CB}"/>
              </a:ext>
            </a:extLst>
          </p:cNvPr>
          <p:cNvPicPr>
            <a:picLocks noChangeAspect="1"/>
          </p:cNvPicPr>
          <p:nvPr/>
        </p:nvPicPr>
        <p:blipFill>
          <a:blip r:embed="rId3"/>
          <a:stretch>
            <a:fillRect/>
          </a:stretch>
        </p:blipFill>
        <p:spPr>
          <a:xfrm>
            <a:off x="1596662" y="2453547"/>
            <a:ext cx="4175083" cy="3206591"/>
          </a:xfrm>
          <a:prstGeom prst="rect">
            <a:avLst/>
          </a:prstGeom>
        </p:spPr>
      </p:pic>
      <p:pic>
        <p:nvPicPr>
          <p:cNvPr id="14" name="Picture 13">
            <a:extLst>
              <a:ext uri="{FF2B5EF4-FFF2-40B4-BE49-F238E27FC236}">
                <a16:creationId xmlns:a16="http://schemas.microsoft.com/office/drawing/2014/main" id="{1A7347E6-98EF-4716-BB27-D6CC6B612745}"/>
              </a:ext>
            </a:extLst>
          </p:cNvPr>
          <p:cNvPicPr>
            <a:picLocks noChangeAspect="1"/>
          </p:cNvPicPr>
          <p:nvPr/>
        </p:nvPicPr>
        <p:blipFill>
          <a:blip r:embed="rId4"/>
          <a:stretch>
            <a:fillRect/>
          </a:stretch>
        </p:blipFill>
        <p:spPr>
          <a:xfrm>
            <a:off x="6483875" y="2434560"/>
            <a:ext cx="3943328" cy="3172904"/>
          </a:xfrm>
          <a:prstGeom prst="rect">
            <a:avLst/>
          </a:prstGeom>
        </p:spPr>
      </p:pic>
      <p:sp>
        <p:nvSpPr>
          <p:cNvPr id="2" name="Title 1">
            <a:extLst>
              <a:ext uri="{FF2B5EF4-FFF2-40B4-BE49-F238E27FC236}">
                <a16:creationId xmlns:a16="http://schemas.microsoft.com/office/drawing/2014/main" id="{F4339EC8-E634-BEBC-C95A-9C366D71CD8B}"/>
              </a:ext>
            </a:extLst>
          </p:cNvPr>
          <p:cNvSpPr txBox="1">
            <a:spLocks/>
          </p:cNvSpPr>
          <p:nvPr/>
        </p:nvSpPr>
        <p:spPr bwMode="auto">
          <a:xfrm>
            <a:off x="3561270" y="834059"/>
            <a:ext cx="5530320" cy="427037"/>
          </a:xfrm>
          <a:prstGeom prst="rect">
            <a:avLst/>
          </a:prstGeom>
          <a:noFill/>
          <a:ln w="9525">
            <a:noFill/>
            <a:miter lim="800000"/>
            <a:headEnd/>
            <a:tailEnd/>
          </a:ln>
          <a:effectLst>
            <a:outerShdw blurRad="50800" dist="38100" dir="2700000" algn="tl" rotWithShape="0">
              <a:prstClr val="black">
                <a:alpha val="40000"/>
              </a:prstClr>
            </a:outerShdw>
          </a:effectLst>
        </p:spPr>
        <p:txBody>
          <a:bodyPr vert="horz" wrap="square" lIns="91440" tIns="45720" rIns="91440" bIns="45720" numCol="1" anchor="ctr" anchorCtr="0" compatLnSpc="1">
            <a:prstTxWarp prst="textNoShape">
              <a:avLst/>
            </a:prstTxWarp>
            <a:noAutofit/>
          </a:bodyPr>
          <a:lstStyle>
            <a:lvl1pPr algn="ctr" defTabSz="457200" rtl="0" eaLnBrk="0" fontAlgn="base" hangingPunct="0">
              <a:spcBef>
                <a:spcPct val="0"/>
              </a:spcBef>
              <a:spcAft>
                <a:spcPct val="0"/>
              </a:spcAft>
              <a:defRPr sz="2400" b="1" kern="1200">
                <a:solidFill>
                  <a:schemeClr val="tx1"/>
                </a:solidFill>
                <a:latin typeface="Arial"/>
                <a:ea typeface="MS PGothic" panose="020B0600070205080204" pitchFamily="34" charset="-128"/>
                <a:cs typeface="ＭＳ Ｐゴシック" charset="-128"/>
              </a:defRPr>
            </a:lvl1pPr>
            <a:lvl2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2pPr>
            <a:lvl3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3pPr>
            <a:lvl4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4pPr>
            <a:lvl5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5pPr>
            <a:lvl6pPr marL="457200" algn="l" defTabSz="457200" rtl="0" fontAlgn="base">
              <a:spcBef>
                <a:spcPct val="0"/>
              </a:spcBef>
              <a:spcAft>
                <a:spcPct val="0"/>
              </a:spcAft>
              <a:defRPr b="1">
                <a:solidFill>
                  <a:schemeClr val="tx1"/>
                </a:solidFill>
                <a:latin typeface="Arial" pitchFamily="-112" charset="0"/>
                <a:ea typeface="ＭＳ Ｐゴシック" pitchFamily="-112" charset="-128"/>
              </a:defRPr>
            </a:lvl6pPr>
            <a:lvl7pPr marL="914400" algn="l" defTabSz="457200" rtl="0" fontAlgn="base">
              <a:spcBef>
                <a:spcPct val="0"/>
              </a:spcBef>
              <a:spcAft>
                <a:spcPct val="0"/>
              </a:spcAft>
              <a:defRPr b="1">
                <a:solidFill>
                  <a:schemeClr val="tx1"/>
                </a:solidFill>
                <a:latin typeface="Arial" pitchFamily="-112" charset="0"/>
                <a:ea typeface="ＭＳ Ｐゴシック" pitchFamily="-112" charset="-128"/>
              </a:defRPr>
            </a:lvl7pPr>
            <a:lvl8pPr marL="1371600" algn="l" defTabSz="457200" rtl="0" fontAlgn="base">
              <a:spcBef>
                <a:spcPct val="0"/>
              </a:spcBef>
              <a:spcAft>
                <a:spcPct val="0"/>
              </a:spcAft>
              <a:defRPr b="1">
                <a:solidFill>
                  <a:schemeClr val="tx1"/>
                </a:solidFill>
                <a:latin typeface="Arial" pitchFamily="-112" charset="0"/>
                <a:ea typeface="ＭＳ Ｐゴシック" pitchFamily="-112" charset="-128"/>
              </a:defRPr>
            </a:lvl8pPr>
            <a:lvl9pPr marL="1828800" algn="l" defTabSz="457200" rtl="0" fontAlgn="base">
              <a:spcBef>
                <a:spcPct val="0"/>
              </a:spcBef>
              <a:spcAft>
                <a:spcPct val="0"/>
              </a:spcAft>
              <a:defRPr b="1">
                <a:solidFill>
                  <a:schemeClr val="tx1"/>
                </a:solidFill>
                <a:latin typeface="Arial" pitchFamily="-112" charset="0"/>
                <a:ea typeface="ＭＳ Ｐゴシック" pitchFamily="-112" charset="-128"/>
              </a:defRPr>
            </a:lvl9pPr>
          </a:lstStyle>
          <a:p>
            <a:r>
              <a:rPr lang="en-US" altLang="en-US" sz="3200" b="0">
                <a:latin typeface="Arial" charset="0"/>
                <a:cs typeface="+mn-cs"/>
              </a:rPr>
              <a:t>4. INSPIRE Implementation</a:t>
            </a:r>
          </a:p>
        </p:txBody>
      </p:sp>
      <p:sp>
        <p:nvSpPr>
          <p:cNvPr id="3" name="Rectangle 2">
            <a:extLst>
              <a:ext uri="{FF2B5EF4-FFF2-40B4-BE49-F238E27FC236}">
                <a16:creationId xmlns:a16="http://schemas.microsoft.com/office/drawing/2014/main" id="{D144E257-C7B4-DAAD-0129-74B70B74185B}"/>
              </a:ext>
            </a:extLst>
          </p:cNvPr>
          <p:cNvSpPr/>
          <p:nvPr/>
        </p:nvSpPr>
        <p:spPr>
          <a:xfrm>
            <a:off x="3907688" y="1471442"/>
            <a:ext cx="5152373" cy="523220"/>
          </a:xfrm>
          <a:prstGeom prst="rect">
            <a:avLst/>
          </a:prstGeom>
        </p:spPr>
        <p:txBody>
          <a:bodyPr wrap="none">
            <a:spAutoFit/>
          </a:bodyPr>
          <a:lstStyle/>
          <a:p>
            <a:r>
              <a:rPr lang="en-US" sz="2800" b="1">
                <a:solidFill>
                  <a:srgbClr val="00B0F0"/>
                </a:solidFill>
              </a:rPr>
              <a:t>Outer Solar System INSPIRE </a:t>
            </a:r>
          </a:p>
        </p:txBody>
      </p:sp>
    </p:spTree>
    <p:extLst>
      <p:ext uri="{BB962C8B-B14F-4D97-AF65-F5344CB8AC3E}">
        <p14:creationId xmlns:p14="http://schemas.microsoft.com/office/powerpoint/2010/main" val="41599428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ubtitle 2"/>
          <p:cNvSpPr txBox="1">
            <a:spLocks/>
          </p:cNvSpPr>
          <p:nvPr/>
        </p:nvSpPr>
        <p:spPr bwMode="auto">
          <a:xfrm>
            <a:off x="911326" y="1470345"/>
            <a:ext cx="10330944" cy="5107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marL="342900" indent="-3429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ＭＳ Ｐゴシック" pitchFamily="-112"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sz="3200"/>
              <a:t>INSPIRE is being proposed as a future solar system platform that could allow for outstanding science and fast communications.  </a:t>
            </a:r>
          </a:p>
          <a:p>
            <a:pPr>
              <a:defRPr/>
            </a:pPr>
            <a:r>
              <a:rPr lang="en-US" sz="3200"/>
              <a:t> A building block for the INSPIRE is the use of swarms of modular small spacecraft.  </a:t>
            </a:r>
          </a:p>
          <a:p>
            <a:pPr>
              <a:defRPr/>
            </a:pPr>
            <a:r>
              <a:rPr lang="en-US" sz="3200"/>
              <a:t>Each INSPIRE spacecraft is furnished with suitable optical communications terminals and miniature sensor payloads.</a:t>
            </a:r>
          </a:p>
          <a:p>
            <a:pPr>
              <a:defRPr/>
            </a:pPr>
            <a:r>
              <a:rPr lang="en-US" sz="3200"/>
              <a:t>It is envisioned that INSPIRE could be the basis for the solar system internet.</a:t>
            </a:r>
          </a:p>
        </p:txBody>
      </p:sp>
      <p:sp>
        <p:nvSpPr>
          <p:cNvPr id="2" name="Title 1">
            <a:extLst>
              <a:ext uri="{FF2B5EF4-FFF2-40B4-BE49-F238E27FC236}">
                <a16:creationId xmlns:a16="http://schemas.microsoft.com/office/drawing/2014/main" id="{C55784D7-795A-7C2D-B2B9-233F7F048203}"/>
              </a:ext>
            </a:extLst>
          </p:cNvPr>
          <p:cNvSpPr txBox="1">
            <a:spLocks/>
          </p:cNvSpPr>
          <p:nvPr/>
        </p:nvSpPr>
        <p:spPr bwMode="auto">
          <a:xfrm>
            <a:off x="3561270" y="834059"/>
            <a:ext cx="5530320" cy="427037"/>
          </a:xfrm>
          <a:prstGeom prst="rect">
            <a:avLst/>
          </a:prstGeom>
          <a:noFill/>
          <a:ln w="9525">
            <a:noFill/>
            <a:miter lim="800000"/>
            <a:headEnd/>
            <a:tailEnd/>
          </a:ln>
          <a:effectLst>
            <a:outerShdw blurRad="50800" dist="38100" dir="2700000" algn="tl" rotWithShape="0">
              <a:prstClr val="black">
                <a:alpha val="40000"/>
              </a:prstClr>
            </a:outerShdw>
          </a:effectLst>
        </p:spPr>
        <p:txBody>
          <a:bodyPr vert="horz" wrap="square" lIns="91440" tIns="45720" rIns="91440" bIns="45720" numCol="1" anchor="ctr" anchorCtr="0" compatLnSpc="1">
            <a:prstTxWarp prst="textNoShape">
              <a:avLst/>
            </a:prstTxWarp>
            <a:noAutofit/>
          </a:bodyPr>
          <a:lstStyle>
            <a:lvl1pPr algn="ctr" defTabSz="457200" rtl="0" eaLnBrk="0" fontAlgn="base" hangingPunct="0">
              <a:spcBef>
                <a:spcPct val="0"/>
              </a:spcBef>
              <a:spcAft>
                <a:spcPct val="0"/>
              </a:spcAft>
              <a:defRPr sz="2400" b="1" kern="1200">
                <a:solidFill>
                  <a:schemeClr val="tx1"/>
                </a:solidFill>
                <a:latin typeface="Arial"/>
                <a:ea typeface="MS PGothic" panose="020B0600070205080204" pitchFamily="34" charset="-128"/>
                <a:cs typeface="ＭＳ Ｐゴシック" charset="-128"/>
              </a:defRPr>
            </a:lvl1pPr>
            <a:lvl2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2pPr>
            <a:lvl3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3pPr>
            <a:lvl4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4pPr>
            <a:lvl5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5pPr>
            <a:lvl6pPr marL="457200" algn="l" defTabSz="457200" rtl="0" fontAlgn="base">
              <a:spcBef>
                <a:spcPct val="0"/>
              </a:spcBef>
              <a:spcAft>
                <a:spcPct val="0"/>
              </a:spcAft>
              <a:defRPr b="1">
                <a:solidFill>
                  <a:schemeClr val="tx1"/>
                </a:solidFill>
                <a:latin typeface="Arial" pitchFamily="-112" charset="0"/>
                <a:ea typeface="ＭＳ Ｐゴシック" pitchFamily="-112" charset="-128"/>
              </a:defRPr>
            </a:lvl6pPr>
            <a:lvl7pPr marL="914400" algn="l" defTabSz="457200" rtl="0" fontAlgn="base">
              <a:spcBef>
                <a:spcPct val="0"/>
              </a:spcBef>
              <a:spcAft>
                <a:spcPct val="0"/>
              </a:spcAft>
              <a:defRPr b="1">
                <a:solidFill>
                  <a:schemeClr val="tx1"/>
                </a:solidFill>
                <a:latin typeface="Arial" pitchFamily="-112" charset="0"/>
                <a:ea typeface="ＭＳ Ｐゴシック" pitchFamily="-112" charset="-128"/>
              </a:defRPr>
            </a:lvl7pPr>
            <a:lvl8pPr marL="1371600" algn="l" defTabSz="457200" rtl="0" fontAlgn="base">
              <a:spcBef>
                <a:spcPct val="0"/>
              </a:spcBef>
              <a:spcAft>
                <a:spcPct val="0"/>
              </a:spcAft>
              <a:defRPr b="1">
                <a:solidFill>
                  <a:schemeClr val="tx1"/>
                </a:solidFill>
                <a:latin typeface="Arial" pitchFamily="-112" charset="0"/>
                <a:ea typeface="ＭＳ Ｐゴシック" pitchFamily="-112" charset="-128"/>
              </a:defRPr>
            </a:lvl8pPr>
            <a:lvl9pPr marL="1828800" algn="l" defTabSz="457200" rtl="0" fontAlgn="base">
              <a:spcBef>
                <a:spcPct val="0"/>
              </a:spcBef>
              <a:spcAft>
                <a:spcPct val="0"/>
              </a:spcAft>
              <a:defRPr b="1">
                <a:solidFill>
                  <a:schemeClr val="tx1"/>
                </a:solidFill>
                <a:latin typeface="Arial" pitchFamily="-112" charset="0"/>
                <a:ea typeface="ＭＳ Ｐゴシック" pitchFamily="-112" charset="-128"/>
              </a:defRPr>
            </a:lvl9pPr>
          </a:lstStyle>
          <a:p>
            <a:r>
              <a:rPr lang="en-US" altLang="en-US" sz="3200" b="0">
                <a:latin typeface="Arial" charset="0"/>
                <a:cs typeface="+mn-cs"/>
              </a:rPr>
              <a:t>5. Conclusions</a:t>
            </a:r>
          </a:p>
        </p:txBody>
      </p:sp>
    </p:spTree>
    <p:extLst>
      <p:ext uri="{BB962C8B-B14F-4D97-AF65-F5344CB8AC3E}">
        <p14:creationId xmlns:p14="http://schemas.microsoft.com/office/powerpoint/2010/main" val="28770886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05445" y="3025748"/>
            <a:ext cx="2918780" cy="960125"/>
          </a:xfrm>
        </p:spPr>
        <p:txBody>
          <a:bodyPr>
            <a:noAutofit/>
          </a:bodyPr>
          <a:lstStyle/>
          <a:p>
            <a:r>
              <a:rPr lang="en-US" sz="3600"/>
              <a:t>Thank You</a:t>
            </a:r>
            <a:br>
              <a:rPr lang="en-US" sz="3600"/>
            </a:br>
            <a:br>
              <a:rPr lang="en-US" sz="3600"/>
            </a:br>
            <a:r>
              <a:rPr lang="en-US" sz="3600"/>
              <a:t>Questions?</a:t>
            </a:r>
          </a:p>
        </p:txBody>
      </p:sp>
      <p:sp>
        <p:nvSpPr>
          <p:cNvPr id="3" name="Slide Number Placeholder 2">
            <a:extLst>
              <a:ext uri="{FF2B5EF4-FFF2-40B4-BE49-F238E27FC236}">
                <a16:creationId xmlns:a16="http://schemas.microsoft.com/office/drawing/2014/main" id="{1F52A541-5096-4F98-882A-F6DC138E2213}"/>
              </a:ext>
            </a:extLst>
          </p:cNvPr>
          <p:cNvSpPr>
            <a:spLocks noGrp="1"/>
          </p:cNvSpPr>
          <p:nvPr>
            <p:ph type="sldNum" sz="quarter" idx="10"/>
          </p:nvPr>
        </p:nvSpPr>
        <p:spPr/>
        <p:txBody>
          <a:bodyPr/>
          <a:lstStyle/>
          <a:p>
            <a:fld id="{05E35C22-F12C-4594-A513-770938071CB8}" type="slidenum">
              <a:rPr lang="en-US" altLang="en-US" smtClean="0"/>
              <a:pPr/>
              <a:t>19</a:t>
            </a:fld>
            <a:endParaRPr lang="en-US" altLang="en-US"/>
          </a:p>
        </p:txBody>
      </p:sp>
    </p:spTree>
    <p:extLst>
      <p:ext uri="{BB962C8B-B14F-4D97-AF65-F5344CB8AC3E}">
        <p14:creationId xmlns:p14="http://schemas.microsoft.com/office/powerpoint/2010/main" val="5969556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1730375" y="1446270"/>
            <a:ext cx="4343400" cy="427037"/>
          </a:xfrm>
          <a:effectLst>
            <a:outerShdw blurRad="50800" dist="38100" dir="2700000" algn="tl" rotWithShape="0">
              <a:prstClr val="black">
                <a:alpha val="40000"/>
              </a:prstClr>
            </a:outerShdw>
          </a:effectLst>
        </p:spPr>
        <p:txBody>
          <a:bodyPr>
            <a:noAutofit/>
          </a:bodyPr>
          <a:lstStyle/>
          <a:p>
            <a:r>
              <a:rPr lang="en-US" altLang="en-US" sz="2800" b="0">
                <a:solidFill>
                  <a:srgbClr val="00B050"/>
                </a:solidFill>
                <a:latin typeface="Verdana" panose="020B0604030504040204" pitchFamily="34" charset="0"/>
                <a:ea typeface="Verdana" panose="020B0604030504040204" pitchFamily="34" charset="0"/>
                <a:cs typeface="Verdana" panose="020B0604030504040204" pitchFamily="34" charset="0"/>
              </a:rPr>
              <a:t>Outline</a:t>
            </a:r>
          </a:p>
        </p:txBody>
      </p:sp>
      <p:sp>
        <p:nvSpPr>
          <p:cNvPr id="5" name="Subtitle 2"/>
          <p:cNvSpPr txBox="1">
            <a:spLocks/>
          </p:cNvSpPr>
          <p:nvPr/>
        </p:nvSpPr>
        <p:spPr bwMode="auto">
          <a:xfrm>
            <a:off x="1641020" y="2008015"/>
            <a:ext cx="8909960" cy="5146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marL="342900" indent="-3429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ＭＳ Ｐゴシック" pitchFamily="-112"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457200" indent="-457200">
              <a:buFont typeface="+mj-lt"/>
              <a:buAutoNum type="arabicPeriod"/>
              <a:defRPr/>
            </a:pPr>
            <a:r>
              <a:rPr lang="en-US">
                <a:solidFill>
                  <a:srgbClr val="0070C0"/>
                </a:solidFill>
                <a:latin typeface="Verdana" panose="020B0604030504040204" pitchFamily="34" charset="0"/>
                <a:ea typeface="Verdana" panose="020B0604030504040204" pitchFamily="34" charset="0"/>
                <a:cs typeface="Verdana" panose="020B0604030504040204" pitchFamily="34" charset="0"/>
              </a:rPr>
              <a:t>Introduction</a:t>
            </a:r>
          </a:p>
          <a:p>
            <a:pPr marL="457200" indent="-457200">
              <a:buFont typeface="+mj-lt"/>
              <a:buAutoNum type="arabicPeriod"/>
              <a:defRPr/>
            </a:pPr>
            <a:r>
              <a:rPr lang="en-US">
                <a:solidFill>
                  <a:srgbClr val="0070C0"/>
                </a:solidFill>
                <a:latin typeface="Verdana" panose="020B0604030504040204" pitchFamily="34" charset="0"/>
                <a:ea typeface="Verdana" panose="020B0604030504040204" pitchFamily="34" charset="0"/>
                <a:cs typeface="Verdana" panose="020B0604030504040204" pitchFamily="34" charset="0"/>
              </a:rPr>
              <a:t>INSPIRE Arrangement</a:t>
            </a:r>
          </a:p>
          <a:p>
            <a:pPr marL="457200" indent="-457200">
              <a:buFont typeface="+mj-lt"/>
              <a:buAutoNum type="arabicPeriod"/>
              <a:defRPr/>
            </a:pPr>
            <a:r>
              <a:rPr lang="en-US">
                <a:solidFill>
                  <a:srgbClr val="0070C0"/>
                </a:solidFill>
                <a:latin typeface="Verdana" panose="020B0604030504040204" pitchFamily="34" charset="0"/>
                <a:ea typeface="Verdana" panose="020B0604030504040204" pitchFamily="34" charset="0"/>
                <a:cs typeface="Verdana" panose="020B0604030504040204" pitchFamily="34" charset="0"/>
              </a:rPr>
              <a:t>Technologies for INSPIRE</a:t>
            </a:r>
          </a:p>
          <a:p>
            <a:pPr marL="457200" indent="-457200">
              <a:buFont typeface="+mj-lt"/>
              <a:buAutoNum type="arabicPeriod"/>
              <a:defRPr/>
            </a:pPr>
            <a:r>
              <a:rPr lang="en-US">
                <a:solidFill>
                  <a:srgbClr val="0070C0"/>
                </a:solidFill>
                <a:latin typeface="Verdana" panose="020B0604030504040204" pitchFamily="34" charset="0"/>
                <a:ea typeface="Verdana" panose="020B0604030504040204" pitchFamily="34" charset="0"/>
                <a:cs typeface="Verdana" panose="020B0604030504040204" pitchFamily="34" charset="0"/>
              </a:rPr>
              <a:t>INSPIRE Implementation</a:t>
            </a:r>
          </a:p>
          <a:p>
            <a:pPr marL="457200" indent="-457200">
              <a:buFont typeface="+mj-lt"/>
              <a:buAutoNum type="arabicPeriod"/>
              <a:defRPr/>
            </a:pPr>
            <a:r>
              <a:rPr lang="en-US">
                <a:solidFill>
                  <a:srgbClr val="0070C0"/>
                </a:solidFill>
                <a:latin typeface="Verdana" panose="020B0604030504040204" pitchFamily="34" charset="0"/>
                <a:ea typeface="Verdana" panose="020B0604030504040204" pitchFamily="34" charset="0"/>
                <a:cs typeface="Verdana" panose="020B0604030504040204" pitchFamily="34" charset="0"/>
              </a:rPr>
              <a:t>Conclusions</a:t>
            </a:r>
          </a:p>
        </p:txBody>
      </p:sp>
      <p:sp>
        <p:nvSpPr>
          <p:cNvPr id="11268" name="Slide Number Placeholder 2"/>
          <p:cNvSpPr>
            <a:spLocks noGrp="1"/>
          </p:cNvSpPr>
          <p:nvPr>
            <p:ph type="sldNum" sz="quarter" idx="10"/>
          </p:nvPr>
        </p:nvSpPr>
        <p:spPr bwMode="auto">
          <a:noFill/>
          <a:ln>
            <a:miter lim="800000"/>
            <a:headEnd/>
            <a:tailEnd/>
          </a:ln>
        </p:spPr>
        <p:txBody>
          <a:bodyPr/>
          <a:lstStyle/>
          <a:p>
            <a:fld id="{385D50C7-C064-4383-8015-BD0EB7B58D08}" type="slidenum">
              <a:rPr lang="en-US" altLang="en-US"/>
              <a:pPr/>
              <a:t>2</a:t>
            </a:fld>
            <a:endParaRPr lang="en-US" altLang="en-US"/>
          </a:p>
        </p:txBody>
      </p:sp>
    </p:spTree>
    <p:extLst>
      <p:ext uri="{BB962C8B-B14F-4D97-AF65-F5344CB8AC3E}">
        <p14:creationId xmlns:p14="http://schemas.microsoft.com/office/powerpoint/2010/main" val="16869377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Slide Number Placeholder 2"/>
          <p:cNvSpPr>
            <a:spLocks noGrp="1"/>
          </p:cNvSpPr>
          <p:nvPr>
            <p:ph type="sldNum" sz="quarter" idx="10"/>
          </p:nvPr>
        </p:nvSpPr>
        <p:spPr bwMode="auto">
          <a:xfrm>
            <a:off x="9040140" y="7047791"/>
            <a:ext cx="285750" cy="147638"/>
          </a:xfrm>
          <a:noFill/>
          <a:ln>
            <a:miter lim="800000"/>
            <a:headEnd/>
            <a:tailEnd/>
          </a:ln>
        </p:spPr>
        <p:txBody>
          <a:bodyPr/>
          <a:lstStyle/>
          <a:p>
            <a:fld id="{385D50C7-C064-4383-8015-BD0EB7B58D08}" type="slidenum">
              <a:rPr lang="en-US" altLang="en-US"/>
              <a:pPr/>
              <a:t>20</a:t>
            </a:fld>
            <a:endParaRPr lang="en-US" altLang="en-US"/>
          </a:p>
        </p:txBody>
      </p:sp>
      <p:sp>
        <p:nvSpPr>
          <p:cNvPr id="5" name="Title 1">
            <a:extLst>
              <a:ext uri="{FF2B5EF4-FFF2-40B4-BE49-F238E27FC236}">
                <a16:creationId xmlns:a16="http://schemas.microsoft.com/office/drawing/2014/main" id="{C0A15307-FB74-B630-240E-589434BEABA2}"/>
              </a:ext>
            </a:extLst>
          </p:cNvPr>
          <p:cNvSpPr txBox="1">
            <a:spLocks/>
          </p:cNvSpPr>
          <p:nvPr/>
        </p:nvSpPr>
        <p:spPr bwMode="auto">
          <a:xfrm>
            <a:off x="3561270" y="356600"/>
            <a:ext cx="5530320" cy="427037"/>
          </a:xfrm>
          <a:prstGeom prst="rect">
            <a:avLst/>
          </a:prstGeom>
          <a:noFill/>
          <a:ln w="9525">
            <a:noFill/>
            <a:miter lim="800000"/>
            <a:headEnd/>
            <a:tailEnd/>
          </a:ln>
          <a:effectLst>
            <a:outerShdw blurRad="50800" dist="38100" dir="2700000" algn="tl" rotWithShape="0">
              <a:prstClr val="black">
                <a:alpha val="40000"/>
              </a:prstClr>
            </a:outerShdw>
          </a:effectLst>
        </p:spPr>
        <p:txBody>
          <a:bodyPr vert="horz" wrap="square" lIns="91440" tIns="45720" rIns="91440" bIns="45720" numCol="1" anchor="ctr" anchorCtr="0" compatLnSpc="1">
            <a:prstTxWarp prst="textNoShape">
              <a:avLst/>
            </a:prstTxWarp>
            <a:noAutofit/>
          </a:bodyPr>
          <a:lstStyle>
            <a:lvl1pPr algn="ctr" defTabSz="457200" rtl="0" eaLnBrk="0" fontAlgn="base" hangingPunct="0">
              <a:spcBef>
                <a:spcPct val="0"/>
              </a:spcBef>
              <a:spcAft>
                <a:spcPct val="0"/>
              </a:spcAft>
              <a:defRPr sz="2400" b="1" kern="1200">
                <a:solidFill>
                  <a:schemeClr val="tx1"/>
                </a:solidFill>
                <a:latin typeface="Arial"/>
                <a:ea typeface="MS PGothic" panose="020B0600070205080204" pitchFamily="34" charset="-128"/>
                <a:cs typeface="ＭＳ Ｐゴシック" charset="-128"/>
              </a:defRPr>
            </a:lvl1pPr>
            <a:lvl2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2pPr>
            <a:lvl3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3pPr>
            <a:lvl4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4pPr>
            <a:lvl5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5pPr>
            <a:lvl6pPr marL="457200" algn="l" defTabSz="457200" rtl="0" fontAlgn="base">
              <a:spcBef>
                <a:spcPct val="0"/>
              </a:spcBef>
              <a:spcAft>
                <a:spcPct val="0"/>
              </a:spcAft>
              <a:defRPr b="1">
                <a:solidFill>
                  <a:schemeClr val="tx1"/>
                </a:solidFill>
                <a:latin typeface="Arial" pitchFamily="-112" charset="0"/>
                <a:ea typeface="ＭＳ Ｐゴシック" pitchFamily="-112" charset="-128"/>
              </a:defRPr>
            </a:lvl6pPr>
            <a:lvl7pPr marL="914400" algn="l" defTabSz="457200" rtl="0" fontAlgn="base">
              <a:spcBef>
                <a:spcPct val="0"/>
              </a:spcBef>
              <a:spcAft>
                <a:spcPct val="0"/>
              </a:spcAft>
              <a:defRPr b="1">
                <a:solidFill>
                  <a:schemeClr val="tx1"/>
                </a:solidFill>
                <a:latin typeface="Arial" pitchFamily="-112" charset="0"/>
                <a:ea typeface="ＭＳ Ｐゴシック" pitchFamily="-112" charset="-128"/>
              </a:defRPr>
            </a:lvl7pPr>
            <a:lvl8pPr marL="1371600" algn="l" defTabSz="457200" rtl="0" fontAlgn="base">
              <a:spcBef>
                <a:spcPct val="0"/>
              </a:spcBef>
              <a:spcAft>
                <a:spcPct val="0"/>
              </a:spcAft>
              <a:defRPr b="1">
                <a:solidFill>
                  <a:schemeClr val="tx1"/>
                </a:solidFill>
                <a:latin typeface="Arial" pitchFamily="-112" charset="0"/>
                <a:ea typeface="ＭＳ Ｐゴシック" pitchFamily="-112" charset="-128"/>
              </a:defRPr>
            </a:lvl8pPr>
            <a:lvl9pPr marL="1828800" algn="l" defTabSz="457200" rtl="0" fontAlgn="base">
              <a:spcBef>
                <a:spcPct val="0"/>
              </a:spcBef>
              <a:spcAft>
                <a:spcPct val="0"/>
              </a:spcAft>
              <a:defRPr b="1">
                <a:solidFill>
                  <a:schemeClr val="tx1"/>
                </a:solidFill>
                <a:latin typeface="Arial" pitchFamily="-112" charset="0"/>
                <a:ea typeface="ＭＳ Ｐゴシック" pitchFamily="-112" charset="-128"/>
              </a:defRPr>
            </a:lvl9pPr>
          </a:lstStyle>
          <a:p>
            <a:r>
              <a:rPr lang="en-US" altLang="en-US" sz="3200" b="0">
                <a:latin typeface="Arial" charset="0"/>
                <a:cs typeface="+mn-cs"/>
              </a:rPr>
              <a:t>3. Technologies for INSPIRE</a:t>
            </a:r>
          </a:p>
        </p:txBody>
      </p:sp>
      <p:sp>
        <p:nvSpPr>
          <p:cNvPr id="6" name="Rectangle 5">
            <a:extLst>
              <a:ext uri="{FF2B5EF4-FFF2-40B4-BE49-F238E27FC236}">
                <a16:creationId xmlns:a16="http://schemas.microsoft.com/office/drawing/2014/main" id="{A38110A5-61F3-5EC3-D1FE-39CDC44DC246}"/>
              </a:ext>
            </a:extLst>
          </p:cNvPr>
          <p:cNvSpPr/>
          <p:nvPr/>
        </p:nvSpPr>
        <p:spPr>
          <a:xfrm>
            <a:off x="4482990" y="971080"/>
            <a:ext cx="7296950" cy="5858548"/>
          </a:xfrm>
          <a:prstGeom prst="rect">
            <a:avLst/>
          </a:prstGeom>
          <a:solidFill>
            <a:schemeClr val="tx1">
              <a:lumMod val="85000"/>
              <a:lumOff val="15000"/>
            </a:schemeClr>
          </a:solidFill>
          <a:ln>
            <a:noFill/>
          </a:ln>
        </p:spPr>
        <p:style>
          <a:lnRef idx="1">
            <a:schemeClr val="accent1"/>
          </a:lnRef>
          <a:fillRef idx="3">
            <a:schemeClr val="accent1"/>
          </a:fillRef>
          <a:effectRef idx="2">
            <a:schemeClr val="accent1"/>
          </a:effectRef>
          <a:fontRef idx="minor">
            <a:schemeClr val="lt1"/>
          </a:fontRef>
        </p:style>
        <p:txBody>
          <a:bodyPr rtlCol="0" anchor="t" anchorCtr="0"/>
          <a:lstStyle/>
          <a:p>
            <a:r>
              <a:rPr lang="en-US" sz="2000" b="1">
                <a:solidFill>
                  <a:srgbClr val="1D668F"/>
                </a:solidFill>
              </a:rPr>
              <a:t>SPECIFICATIONS</a:t>
            </a:r>
          </a:p>
          <a:p>
            <a:endParaRPr lang="en-US" b="1">
              <a:solidFill>
                <a:srgbClr val="1D668F"/>
              </a:solidFill>
            </a:endParaRPr>
          </a:p>
          <a:p>
            <a:endParaRPr lang="en-US" b="1">
              <a:solidFill>
                <a:srgbClr val="1D668F"/>
              </a:solidFill>
            </a:endParaRPr>
          </a:p>
          <a:p>
            <a:endParaRPr lang="en-US" b="1">
              <a:solidFill>
                <a:srgbClr val="1D668F"/>
              </a:solidFill>
            </a:endParaRPr>
          </a:p>
          <a:p>
            <a:endParaRPr lang="en-US" b="1">
              <a:solidFill>
                <a:srgbClr val="1D668F"/>
              </a:solidFill>
            </a:endParaRPr>
          </a:p>
          <a:p>
            <a:endParaRPr lang="en-US" b="1">
              <a:solidFill>
                <a:srgbClr val="1D668F"/>
              </a:solidFill>
            </a:endParaRPr>
          </a:p>
          <a:p>
            <a:endParaRPr lang="en-US" b="1">
              <a:solidFill>
                <a:srgbClr val="1D668F"/>
              </a:solidFill>
            </a:endParaRPr>
          </a:p>
          <a:p>
            <a:endParaRPr lang="en-US" b="1">
              <a:solidFill>
                <a:srgbClr val="1D668F"/>
              </a:solidFill>
            </a:endParaRPr>
          </a:p>
          <a:p>
            <a:endParaRPr lang="en-US" b="1">
              <a:solidFill>
                <a:srgbClr val="1D668F"/>
              </a:solidFill>
            </a:endParaRPr>
          </a:p>
          <a:p>
            <a:endParaRPr lang="en-US" b="1">
              <a:solidFill>
                <a:srgbClr val="1D668F"/>
              </a:solidFill>
            </a:endParaRPr>
          </a:p>
          <a:p>
            <a:endParaRPr lang="en-US" b="1">
              <a:solidFill>
                <a:srgbClr val="1D668F"/>
              </a:solidFill>
            </a:endParaRPr>
          </a:p>
          <a:p>
            <a:endParaRPr lang="en-US" b="1">
              <a:solidFill>
                <a:srgbClr val="1D668F"/>
              </a:solidFill>
            </a:endParaRPr>
          </a:p>
        </p:txBody>
      </p:sp>
      <mc:AlternateContent xmlns:mc="http://schemas.openxmlformats.org/markup-compatibility/2006" xmlns:a14="http://schemas.microsoft.com/office/drawing/2010/main">
        <mc:Choice Requires="a14">
          <p:graphicFrame>
            <p:nvGraphicFramePr>
              <p:cNvPr id="7" name="Table 2">
                <a:extLst>
                  <a:ext uri="{FF2B5EF4-FFF2-40B4-BE49-F238E27FC236}">
                    <a16:creationId xmlns:a16="http://schemas.microsoft.com/office/drawing/2014/main" id="{2D9F3E86-8276-6416-7893-7239C49F367C}"/>
                  </a:ext>
                </a:extLst>
              </p:cNvPr>
              <p:cNvGraphicFramePr>
                <a:graphicFrameLocks noGrp="1"/>
              </p:cNvGraphicFramePr>
              <p:nvPr>
                <p:extLst>
                  <p:ext uri="{D42A27DB-BD31-4B8C-83A1-F6EECF244321}">
                    <p14:modId xmlns:p14="http://schemas.microsoft.com/office/powerpoint/2010/main" val="1092683"/>
                  </p:ext>
                </p:extLst>
              </p:nvPr>
            </p:nvGraphicFramePr>
            <p:xfrm>
              <a:off x="4751825" y="1279170"/>
              <a:ext cx="6800898" cy="5498594"/>
            </p:xfrm>
            <a:graphic>
              <a:graphicData uri="http://schemas.openxmlformats.org/drawingml/2006/table">
                <a:tbl>
                  <a:tblPr firstRow="1" bandRow="1">
                    <a:tableStyleId>{BC89EF96-8CEA-46FF-86C4-4CE0E7609802}</a:tableStyleId>
                  </a:tblPr>
                  <a:tblGrid>
                    <a:gridCol w="2035465">
                      <a:extLst>
                        <a:ext uri="{9D8B030D-6E8A-4147-A177-3AD203B41FA5}">
                          <a16:colId xmlns:a16="http://schemas.microsoft.com/office/drawing/2014/main" val="753030665"/>
                        </a:ext>
                      </a:extLst>
                    </a:gridCol>
                    <a:gridCol w="1920250">
                      <a:extLst>
                        <a:ext uri="{9D8B030D-6E8A-4147-A177-3AD203B41FA5}">
                          <a16:colId xmlns:a16="http://schemas.microsoft.com/office/drawing/2014/main" val="2144659832"/>
                        </a:ext>
                      </a:extLst>
                    </a:gridCol>
                    <a:gridCol w="2845183">
                      <a:extLst>
                        <a:ext uri="{9D8B030D-6E8A-4147-A177-3AD203B41FA5}">
                          <a16:colId xmlns:a16="http://schemas.microsoft.com/office/drawing/2014/main" val="707179297"/>
                        </a:ext>
                      </a:extLst>
                    </a:gridCol>
                  </a:tblGrid>
                  <a:tr h="431863">
                    <a:tc>
                      <a:txBody>
                        <a:bodyPr/>
                        <a:lstStyle/>
                        <a:p>
                          <a:r>
                            <a:rPr lang="en-US" sz="1600">
                              <a:solidFill>
                                <a:schemeClr val="bg1"/>
                              </a:solidFill>
                            </a:rPr>
                            <a:t>Parameter</a:t>
                          </a:r>
                        </a:p>
                      </a:txBody>
                      <a:tcPr anchor="ctr">
                        <a:lnL w="12700" cmpd="sng">
                          <a:noFill/>
                        </a:lnL>
                        <a:lnR w="12700" cmpd="sng">
                          <a:noFill/>
                        </a:lnR>
                        <a:lnT w="12700" cmpd="sng">
                          <a:noFill/>
                        </a:lnT>
                        <a:lnB w="28575" cap="flat" cmpd="sng" algn="ctr">
                          <a:solidFill>
                            <a:srgbClr val="1D668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a:solidFill>
                                <a:schemeClr val="bg1"/>
                              </a:solidFill>
                            </a:rPr>
                            <a:t>Value</a:t>
                          </a:r>
                        </a:p>
                      </a:txBody>
                      <a:tcPr anchor="ctr">
                        <a:lnL w="12700" cmpd="sng">
                          <a:noFill/>
                        </a:lnL>
                        <a:lnR w="12700" cmpd="sng">
                          <a:noFill/>
                        </a:lnR>
                        <a:lnT w="12700" cmpd="sng">
                          <a:noFill/>
                        </a:lnT>
                        <a:lnB w="28575" cap="flat" cmpd="sng" algn="ctr">
                          <a:solidFill>
                            <a:srgbClr val="1D668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a:solidFill>
                                <a:schemeClr val="bg1"/>
                              </a:solidFill>
                            </a:rPr>
                            <a:t>Comments</a:t>
                          </a:r>
                        </a:p>
                      </a:txBody>
                      <a:tcPr anchor="ctr">
                        <a:lnL w="12700" cmpd="sng">
                          <a:noFill/>
                        </a:lnL>
                        <a:lnR w="12700" cmpd="sng">
                          <a:noFill/>
                        </a:lnR>
                        <a:lnT w="12700" cmpd="sng">
                          <a:noFill/>
                        </a:lnT>
                        <a:lnB w="28575" cap="flat" cmpd="sng" algn="ctr">
                          <a:solidFill>
                            <a:srgbClr val="1D668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17506358"/>
                      </a:ext>
                    </a:extLst>
                  </a:tr>
                  <a:tr h="461521">
                    <a:tc>
                      <a:txBody>
                        <a:bodyPr/>
                        <a:lstStyle/>
                        <a:p>
                          <a:r>
                            <a:rPr lang="en-US" sz="1500">
                              <a:solidFill>
                                <a:schemeClr val="bg1"/>
                              </a:solidFill>
                            </a:rPr>
                            <a:t>Link Distance</a:t>
                          </a:r>
                        </a:p>
                      </a:txBody>
                      <a:tcPr anchor="ctr">
                        <a:lnL w="12700" cmpd="sng">
                          <a:noFill/>
                        </a:lnL>
                        <a:lnR w="12700" cmpd="sng">
                          <a:noFill/>
                        </a:lnR>
                        <a:lnT w="28575" cap="flat" cmpd="sng" algn="ctr">
                          <a:solidFill>
                            <a:srgbClr val="1D668F"/>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500">
                              <a:solidFill>
                                <a:schemeClr val="bg1"/>
                              </a:solidFill>
                            </a:rPr>
                            <a:t>500 km @ 1 Gbps</a:t>
                          </a:r>
                        </a:p>
                      </a:txBody>
                      <a:tcPr anchor="ctr">
                        <a:lnL w="12700" cmpd="sng">
                          <a:noFill/>
                        </a:lnL>
                        <a:lnR w="12700" cmpd="sng">
                          <a:noFill/>
                        </a:lnR>
                        <a:lnT w="28575" cap="flat" cmpd="sng" algn="ctr">
                          <a:solidFill>
                            <a:srgbClr val="1D668F"/>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500">
                              <a:solidFill>
                                <a:schemeClr val="bg1"/>
                              </a:solidFill>
                            </a:rPr>
                            <a:t>With 1 watt of Tx optical power</a:t>
                          </a:r>
                        </a:p>
                      </a:txBody>
                      <a:tcPr anchor="ctr">
                        <a:lnL w="12700" cmpd="sng">
                          <a:noFill/>
                        </a:lnL>
                        <a:lnR w="12700" cmpd="sng">
                          <a:noFill/>
                        </a:lnR>
                        <a:lnT w="28575" cap="flat" cmpd="sng" algn="ctr">
                          <a:solidFill>
                            <a:srgbClr val="1D668F"/>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52673584"/>
                      </a:ext>
                    </a:extLst>
                  </a:tr>
                  <a:tr h="363675">
                    <a:tc>
                      <a:txBody>
                        <a:bodyPr/>
                        <a:lstStyle/>
                        <a:p>
                          <a:r>
                            <a:rPr lang="en-US" sz="1500">
                              <a:solidFill>
                                <a:schemeClr val="bg1"/>
                              </a:solidFill>
                            </a:rPr>
                            <a:t>Operating Wavelength</a:t>
                          </a:r>
                        </a:p>
                      </a:txBody>
                      <a:tcPr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73B4B"/>
                        </a:solidFill>
                      </a:tcPr>
                    </a:tc>
                    <a:tc>
                      <a:txBody>
                        <a:bodyPr/>
                        <a:lstStyle/>
                        <a:p>
                          <a:pPr algn="l"/>
                          <a:r>
                            <a:rPr lang="en-US" sz="1500">
                              <a:solidFill>
                                <a:schemeClr val="bg1"/>
                              </a:solidFill>
                            </a:rPr>
                            <a:t>1553/1536 nm</a:t>
                          </a:r>
                        </a:p>
                      </a:txBody>
                      <a:tcPr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73B4B"/>
                        </a:solidFill>
                      </a:tcPr>
                    </a:tc>
                    <a:tc>
                      <a:txBody>
                        <a:bodyPr/>
                        <a:lstStyle/>
                        <a:p>
                          <a:r>
                            <a:rPr lang="en-US" sz="1500">
                              <a:solidFill>
                                <a:schemeClr val="bg1"/>
                              </a:solidFill>
                            </a:rPr>
                            <a:t>Tx/Rx or Rx/Tx</a:t>
                          </a:r>
                        </a:p>
                      </a:txBody>
                      <a:tcPr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73B4B"/>
                        </a:solidFill>
                      </a:tcPr>
                    </a:tc>
                    <a:extLst>
                      <a:ext uri="{0D108BD9-81ED-4DB2-BD59-A6C34878D82A}">
                        <a16:rowId xmlns:a16="http://schemas.microsoft.com/office/drawing/2014/main" val="2932744618"/>
                      </a:ext>
                    </a:extLst>
                  </a:tr>
                  <a:tr h="363675">
                    <a:tc>
                      <a:txBody>
                        <a:bodyPr/>
                        <a:lstStyle/>
                        <a:p>
                          <a:r>
                            <a:rPr lang="en-US" sz="1500">
                              <a:solidFill>
                                <a:schemeClr val="bg1"/>
                              </a:solidFill>
                            </a:rPr>
                            <a:t>Data Rate</a:t>
                          </a: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50000"/>
                            <a:alpha val="0"/>
                          </a:schemeClr>
                        </a:solidFill>
                      </a:tcPr>
                    </a:tc>
                    <a:tc>
                      <a:txBody>
                        <a:bodyPr/>
                        <a:lstStyle/>
                        <a:p>
                          <a:pPr algn="l"/>
                          <a:r>
                            <a:rPr lang="en-US" sz="1500">
                              <a:solidFill>
                                <a:schemeClr val="bg1"/>
                              </a:solidFill>
                            </a:rPr>
                            <a:t>100 Mbps to 2 Gbps</a:t>
                          </a: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50000"/>
                            <a:alpha val="0"/>
                          </a:schemeClr>
                        </a:solidFill>
                      </a:tcPr>
                    </a:tc>
                    <a:tc>
                      <a:txBody>
                        <a:bodyPr/>
                        <a:lstStyle/>
                        <a:p>
                          <a:r>
                            <a:rPr lang="en-US" sz="1500">
                              <a:solidFill>
                                <a:schemeClr val="bg1"/>
                              </a:solidFill>
                            </a:rPr>
                            <a:t>Full-duplex bidirectional</a:t>
                          </a: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50000"/>
                            <a:alpha val="0"/>
                          </a:schemeClr>
                        </a:solidFill>
                      </a:tcPr>
                    </a:tc>
                    <a:extLst>
                      <a:ext uri="{0D108BD9-81ED-4DB2-BD59-A6C34878D82A}">
                        <a16:rowId xmlns:a16="http://schemas.microsoft.com/office/drawing/2014/main" val="3338615012"/>
                      </a:ext>
                    </a:extLst>
                  </a:tr>
                  <a:tr h="363675">
                    <a:tc>
                      <a:txBody>
                        <a:bodyPr/>
                        <a:lstStyle/>
                        <a:p>
                          <a:r>
                            <a:rPr lang="en-US" sz="1500">
                              <a:solidFill>
                                <a:schemeClr val="bg1"/>
                              </a:solidFill>
                            </a:rPr>
                            <a:t>Optical Tx Power</a:t>
                          </a: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73B4B"/>
                        </a:solidFill>
                      </a:tcPr>
                    </a:tc>
                    <a:tc>
                      <a:txBody>
                        <a:bodyPr/>
                        <a:lstStyle/>
                        <a:p>
                          <a:pPr algn="l"/>
                          <a:r>
                            <a:rPr lang="en-US" sz="1500">
                              <a:solidFill>
                                <a:schemeClr val="bg1"/>
                              </a:solidFill>
                            </a:rPr>
                            <a:t>1 W</a:t>
                          </a: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73B4B"/>
                        </a:solidFill>
                      </a:tcPr>
                    </a:tc>
                    <a:tc>
                      <a:txBody>
                        <a:bodyPr/>
                        <a:lstStyle/>
                        <a:p>
                          <a:r>
                            <a:rPr lang="en-US" sz="1500">
                              <a:solidFill>
                                <a:schemeClr val="bg1"/>
                              </a:solidFill>
                            </a:rPr>
                            <a:t>1 W per aperture. Six apertures available</a:t>
                          </a: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73B4B"/>
                        </a:solidFill>
                      </a:tcPr>
                    </a:tc>
                    <a:extLst>
                      <a:ext uri="{0D108BD9-81ED-4DB2-BD59-A6C34878D82A}">
                        <a16:rowId xmlns:a16="http://schemas.microsoft.com/office/drawing/2014/main" val="516682975"/>
                      </a:ext>
                    </a:extLst>
                  </a:tr>
                  <a:tr h="363675">
                    <a:tc>
                      <a:txBody>
                        <a:bodyPr/>
                        <a:lstStyle/>
                        <a:p>
                          <a:r>
                            <a:rPr lang="en-US" sz="1500">
                              <a:solidFill>
                                <a:schemeClr val="bg1"/>
                              </a:solidFill>
                            </a:rPr>
                            <a:t>Aperture Diameter</a:t>
                          </a: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50000"/>
                            <a:alpha val="0"/>
                          </a:schemeClr>
                        </a:solidFill>
                      </a:tcPr>
                    </a:tc>
                    <a:tc>
                      <a:txBody>
                        <a:bodyPr/>
                        <a:lstStyle/>
                        <a:p>
                          <a:pPr algn="l"/>
                          <a:r>
                            <a:rPr lang="en-US" sz="1500">
                              <a:solidFill>
                                <a:schemeClr val="bg1"/>
                              </a:solidFill>
                            </a:rPr>
                            <a:t>15 mm</a:t>
                          </a: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50000"/>
                            <a:alpha val="0"/>
                          </a:schemeClr>
                        </a:solidFill>
                      </a:tcPr>
                    </a:tc>
                    <a:tc>
                      <a:txBody>
                        <a:bodyPr/>
                        <a:lstStyle/>
                        <a:p>
                          <a:r>
                            <a:rPr lang="en-US" sz="1500">
                              <a:solidFill>
                                <a:schemeClr val="bg1"/>
                              </a:solidFill>
                            </a:rPr>
                            <a:t>Tx/Rx aperture</a:t>
                          </a: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50000"/>
                            <a:alpha val="0"/>
                          </a:schemeClr>
                        </a:solidFill>
                      </a:tcPr>
                    </a:tc>
                    <a:extLst>
                      <a:ext uri="{0D108BD9-81ED-4DB2-BD59-A6C34878D82A}">
                        <a16:rowId xmlns:a16="http://schemas.microsoft.com/office/drawing/2014/main" val="1851712800"/>
                      </a:ext>
                    </a:extLst>
                  </a:tr>
                  <a:tr h="363675">
                    <a:tc>
                      <a:txBody>
                        <a:bodyPr/>
                        <a:lstStyle/>
                        <a:p>
                          <a:r>
                            <a:rPr lang="en-US" sz="1500">
                              <a:solidFill>
                                <a:schemeClr val="bg1"/>
                              </a:solidFill>
                            </a:rPr>
                            <a:t>Input Voltage</a:t>
                          </a: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73B4B"/>
                        </a:solidFill>
                      </a:tcPr>
                    </a:tc>
                    <a:tc>
                      <a:txBody>
                        <a:bodyPr/>
                        <a:lstStyle/>
                        <a:p>
                          <a:pPr algn="l"/>
                          <a:r>
                            <a:rPr lang="en-US" sz="1500">
                              <a:solidFill>
                                <a:schemeClr val="bg1"/>
                              </a:solidFill>
                            </a:rPr>
                            <a:t>28 VDC</a:t>
                          </a: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73B4B"/>
                        </a:solidFill>
                      </a:tcPr>
                    </a:tc>
                    <a:tc>
                      <a:txBody>
                        <a:bodyPr/>
                        <a:lstStyle/>
                        <a:p>
                          <a:endParaRPr lang="en-US" sz="1500">
                            <a:solidFill>
                              <a:schemeClr val="bg1"/>
                            </a:solidFill>
                          </a:endParaRP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73B4B"/>
                        </a:solidFill>
                      </a:tcPr>
                    </a:tc>
                    <a:extLst>
                      <a:ext uri="{0D108BD9-81ED-4DB2-BD59-A6C34878D82A}">
                        <a16:rowId xmlns:a16="http://schemas.microsoft.com/office/drawing/2014/main" val="20671566"/>
                      </a:ext>
                    </a:extLst>
                  </a:tr>
                  <a:tr h="363675">
                    <a:tc>
                      <a:txBody>
                        <a:bodyPr/>
                        <a:lstStyle/>
                        <a:p>
                          <a:r>
                            <a:rPr lang="en-US" sz="1500">
                              <a:solidFill>
                                <a:schemeClr val="bg1"/>
                              </a:solidFill>
                            </a:rPr>
                            <a:t>Field of Regard</a:t>
                          </a: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50000"/>
                            <a:alpha val="0"/>
                          </a:schemeClr>
                        </a:solidFill>
                      </a:tcPr>
                    </a:tc>
                    <a:tc>
                      <a:txBody>
                        <a:bodyPr/>
                        <a:lstStyle/>
                        <a:p>
                          <a:pPr algn="l"/>
                          <a:r>
                            <a:rPr lang="en-US" sz="1500">
                              <a:solidFill>
                                <a:schemeClr val="bg1"/>
                              </a:solidFill>
                            </a:rPr>
                            <a:t>Full sky – 4</a:t>
                          </a:r>
                          <a14:m>
                            <m:oMath xmlns:m="http://schemas.openxmlformats.org/officeDocument/2006/math">
                              <m:r>
                                <a:rPr lang="en-US" sz="1500" i="1" smtClean="0">
                                  <a:solidFill>
                                    <a:schemeClr val="bg1"/>
                                  </a:solidFill>
                                  <a:latin typeface="Cambria Math" panose="02040503050406030204" pitchFamily="18" charset="0"/>
                                  <a:ea typeface="Cambria Math" panose="02040503050406030204" pitchFamily="18" charset="0"/>
                                </a:rPr>
                                <m:t>𝜋</m:t>
                              </m:r>
                            </m:oMath>
                          </a14:m>
                          <a:r>
                            <a:rPr lang="en-US" sz="1500">
                              <a:solidFill>
                                <a:schemeClr val="bg1"/>
                              </a:solidFill>
                            </a:rPr>
                            <a:t> steradian</a:t>
                          </a: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50000"/>
                            <a:alpha val="0"/>
                          </a:schemeClr>
                        </a:solidFill>
                      </a:tcPr>
                    </a:tc>
                    <a:tc>
                      <a:txBody>
                        <a:bodyPr/>
                        <a:lstStyle/>
                        <a:p>
                          <a:r>
                            <a:rPr lang="en-US" sz="1500" i="0">
                              <a:solidFill>
                                <a:schemeClr val="bg1"/>
                              </a:solidFill>
                              <a:latin typeface="+mn-lt"/>
                              <a:ea typeface="+mn-ea"/>
                            </a:rPr>
                            <a:t>0.7</a:t>
                          </a:r>
                          <a14:m>
                            <m:oMath xmlns:m="http://schemas.openxmlformats.org/officeDocument/2006/math">
                              <m:r>
                                <a:rPr lang="en-US" sz="1500" i="1" smtClean="0">
                                  <a:solidFill>
                                    <a:schemeClr val="bg1"/>
                                  </a:solidFill>
                                  <a:latin typeface="Cambria Math" panose="02040503050406030204" pitchFamily="18" charset="0"/>
                                  <a:ea typeface="Cambria Math" panose="02040503050406030204" pitchFamily="18" charset="0"/>
                                </a:rPr>
                                <m:t>𝜋</m:t>
                              </m:r>
                            </m:oMath>
                          </a14:m>
                          <a:r>
                            <a:rPr lang="en-US" sz="1500">
                              <a:solidFill>
                                <a:schemeClr val="bg1"/>
                              </a:solidFill>
                            </a:rPr>
                            <a:t> steradian per aperture</a:t>
                          </a: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50000"/>
                            <a:alpha val="0"/>
                          </a:schemeClr>
                        </a:solidFill>
                      </a:tcPr>
                    </a:tc>
                    <a:extLst>
                      <a:ext uri="{0D108BD9-81ED-4DB2-BD59-A6C34878D82A}">
                        <a16:rowId xmlns:a16="http://schemas.microsoft.com/office/drawing/2014/main" val="2940409657"/>
                      </a:ext>
                    </a:extLst>
                  </a:tr>
                  <a:tr h="363675">
                    <a:tc>
                      <a:txBody>
                        <a:bodyPr/>
                        <a:lstStyle/>
                        <a:p>
                          <a:r>
                            <a:rPr lang="en-US" sz="1500">
                              <a:solidFill>
                                <a:schemeClr val="bg1"/>
                              </a:solidFill>
                            </a:rPr>
                            <a:t>Data Communication Interfaces</a:t>
                          </a: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73B4B"/>
                        </a:solidFill>
                      </a:tcPr>
                    </a:tc>
                    <a:tc>
                      <a:txBody>
                        <a:bodyPr/>
                        <a:lstStyle/>
                        <a:p>
                          <a:pPr algn="l"/>
                          <a:r>
                            <a:rPr lang="en-US" sz="1500">
                              <a:solidFill>
                                <a:schemeClr val="bg1"/>
                              </a:solidFill>
                            </a:rPr>
                            <a:t>Gigabit Ethernet</a:t>
                          </a: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73B4B"/>
                        </a:solidFill>
                      </a:tcPr>
                    </a:tc>
                    <a:tc>
                      <a:txBody>
                        <a:bodyPr/>
                        <a:lstStyle/>
                        <a:p>
                          <a:r>
                            <a:rPr lang="en-US" sz="1500">
                              <a:solidFill>
                                <a:schemeClr val="bg1"/>
                              </a:solidFill>
                            </a:rPr>
                            <a:t>Compatible with SDA standard</a:t>
                          </a: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73B4B"/>
                        </a:solidFill>
                      </a:tcPr>
                    </a:tc>
                    <a:extLst>
                      <a:ext uri="{0D108BD9-81ED-4DB2-BD59-A6C34878D82A}">
                        <a16:rowId xmlns:a16="http://schemas.microsoft.com/office/drawing/2014/main" val="1581079642"/>
                      </a:ext>
                    </a:extLst>
                  </a:tr>
                  <a:tr h="590133">
                    <a:tc>
                      <a:txBody>
                        <a:bodyPr/>
                        <a:lstStyle/>
                        <a:p>
                          <a:r>
                            <a:rPr lang="en-US" sz="1500">
                              <a:solidFill>
                                <a:schemeClr val="bg1"/>
                              </a:solidFill>
                            </a:rPr>
                            <a:t>Power Consumption</a:t>
                          </a: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a:r>
                            <a:rPr lang="en-US" sz="1500">
                              <a:solidFill>
                                <a:schemeClr val="bg1"/>
                              </a:solidFill>
                            </a:rPr>
                            <a:t>15 W</a:t>
                          </a: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r>
                            <a:rPr lang="en-US" sz="1500">
                              <a:solidFill>
                                <a:schemeClr val="bg1"/>
                              </a:solidFill>
                            </a:rPr>
                            <a:t>15 W for electronics and one aperture. Add 10 W per additional aperture</a:t>
                          </a: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745766620"/>
                      </a:ext>
                    </a:extLst>
                  </a:tr>
                  <a:tr h="363675">
                    <a:tc>
                      <a:txBody>
                        <a:bodyPr/>
                        <a:lstStyle/>
                        <a:p>
                          <a:r>
                            <a:rPr lang="en-US" sz="1500">
                              <a:solidFill>
                                <a:schemeClr val="bg1"/>
                              </a:solidFill>
                            </a:rPr>
                            <a:t>Dimensions (H x W x D)</a:t>
                          </a: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73B4B"/>
                        </a:solidFill>
                      </a:tcPr>
                    </a:tc>
                    <a:tc>
                      <a:txBody>
                        <a:bodyPr/>
                        <a:lstStyle/>
                        <a:p>
                          <a:pPr algn="l"/>
                          <a:r>
                            <a:rPr lang="en-US" sz="1500">
                              <a:solidFill>
                                <a:schemeClr val="bg1"/>
                              </a:solidFill>
                            </a:rPr>
                            <a:t>6” x 6” x 6”</a:t>
                          </a: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73B4B"/>
                        </a:solidFill>
                      </a:tcPr>
                    </a:tc>
                    <a:tc>
                      <a:txBody>
                        <a:bodyPr/>
                        <a:lstStyle/>
                        <a:p>
                          <a:endParaRPr lang="en-US" sz="1500">
                            <a:solidFill>
                              <a:schemeClr val="bg1"/>
                            </a:solidFill>
                          </a:endParaRP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73B4B"/>
                        </a:solidFill>
                      </a:tcPr>
                    </a:tc>
                    <a:extLst>
                      <a:ext uri="{0D108BD9-81ED-4DB2-BD59-A6C34878D82A}">
                        <a16:rowId xmlns:a16="http://schemas.microsoft.com/office/drawing/2014/main" val="188567386"/>
                      </a:ext>
                    </a:extLst>
                  </a:tr>
                  <a:tr h="363675">
                    <a:tc>
                      <a:txBody>
                        <a:bodyPr/>
                        <a:lstStyle/>
                        <a:p>
                          <a:r>
                            <a:rPr lang="en-US" sz="1500">
                              <a:solidFill>
                                <a:schemeClr val="bg1"/>
                              </a:solidFill>
                            </a:rPr>
                            <a:t>Simultaneous Link Capability</a:t>
                          </a:r>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a:r>
                            <a:rPr lang="en-US" sz="1500">
                              <a:solidFill>
                                <a:schemeClr val="bg1"/>
                              </a:solidFill>
                            </a:rPr>
                            <a:t>6</a:t>
                          </a:r>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r>
                            <a:rPr lang="en-US" sz="1500">
                              <a:solidFill>
                                <a:schemeClr val="bg1"/>
                              </a:solidFill>
                            </a:rPr>
                            <a:t>Capable of maintaining at least six simultaneous links</a:t>
                          </a:r>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983704071"/>
                      </a:ext>
                    </a:extLst>
                  </a:tr>
                </a:tbl>
              </a:graphicData>
            </a:graphic>
          </p:graphicFrame>
        </mc:Choice>
        <mc:Fallback xmlns="">
          <p:graphicFrame>
            <p:nvGraphicFramePr>
              <p:cNvPr id="7" name="Table 2">
                <a:extLst>
                  <a:ext uri="{FF2B5EF4-FFF2-40B4-BE49-F238E27FC236}">
                    <a16:creationId xmlns:a16="http://schemas.microsoft.com/office/drawing/2014/main" id="{2D9F3E86-8276-6416-7893-7239C49F367C}"/>
                  </a:ext>
                </a:extLst>
              </p:cNvPr>
              <p:cNvGraphicFramePr>
                <a:graphicFrameLocks noGrp="1"/>
              </p:cNvGraphicFramePr>
              <p:nvPr>
                <p:extLst>
                  <p:ext uri="{D42A27DB-BD31-4B8C-83A1-F6EECF244321}">
                    <p14:modId xmlns:p14="http://schemas.microsoft.com/office/powerpoint/2010/main" val="1092683"/>
                  </p:ext>
                </p:extLst>
              </p:nvPr>
            </p:nvGraphicFramePr>
            <p:xfrm>
              <a:off x="4751825" y="1279170"/>
              <a:ext cx="6800898" cy="5498594"/>
            </p:xfrm>
            <a:graphic>
              <a:graphicData uri="http://schemas.openxmlformats.org/drawingml/2006/table">
                <a:tbl>
                  <a:tblPr firstRow="1" bandRow="1">
                    <a:tableStyleId>{BC89EF96-8CEA-46FF-86C4-4CE0E7609802}</a:tableStyleId>
                  </a:tblPr>
                  <a:tblGrid>
                    <a:gridCol w="2035465">
                      <a:extLst>
                        <a:ext uri="{9D8B030D-6E8A-4147-A177-3AD203B41FA5}">
                          <a16:colId xmlns:a16="http://schemas.microsoft.com/office/drawing/2014/main" val="753030665"/>
                        </a:ext>
                      </a:extLst>
                    </a:gridCol>
                    <a:gridCol w="1920250">
                      <a:extLst>
                        <a:ext uri="{9D8B030D-6E8A-4147-A177-3AD203B41FA5}">
                          <a16:colId xmlns:a16="http://schemas.microsoft.com/office/drawing/2014/main" val="2144659832"/>
                        </a:ext>
                      </a:extLst>
                    </a:gridCol>
                    <a:gridCol w="2845183">
                      <a:extLst>
                        <a:ext uri="{9D8B030D-6E8A-4147-A177-3AD203B41FA5}">
                          <a16:colId xmlns:a16="http://schemas.microsoft.com/office/drawing/2014/main" val="707179297"/>
                        </a:ext>
                      </a:extLst>
                    </a:gridCol>
                  </a:tblGrid>
                  <a:tr h="431863">
                    <a:tc>
                      <a:txBody>
                        <a:bodyPr/>
                        <a:lstStyle/>
                        <a:p>
                          <a:r>
                            <a:rPr lang="en-US" sz="1600">
                              <a:solidFill>
                                <a:schemeClr val="bg1"/>
                              </a:solidFill>
                            </a:rPr>
                            <a:t>Parameter</a:t>
                          </a:r>
                        </a:p>
                      </a:txBody>
                      <a:tcPr anchor="ctr">
                        <a:lnL w="12700" cmpd="sng">
                          <a:noFill/>
                        </a:lnL>
                        <a:lnR w="12700" cmpd="sng">
                          <a:noFill/>
                        </a:lnR>
                        <a:lnT w="12700" cmpd="sng">
                          <a:noFill/>
                        </a:lnT>
                        <a:lnB w="28575" cap="flat" cmpd="sng" algn="ctr">
                          <a:solidFill>
                            <a:srgbClr val="1D668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a:solidFill>
                                <a:schemeClr val="bg1"/>
                              </a:solidFill>
                            </a:rPr>
                            <a:t>Value</a:t>
                          </a:r>
                        </a:p>
                      </a:txBody>
                      <a:tcPr anchor="ctr">
                        <a:lnL w="12700" cmpd="sng">
                          <a:noFill/>
                        </a:lnL>
                        <a:lnR w="12700" cmpd="sng">
                          <a:noFill/>
                        </a:lnR>
                        <a:lnT w="12700" cmpd="sng">
                          <a:noFill/>
                        </a:lnT>
                        <a:lnB w="28575" cap="flat" cmpd="sng" algn="ctr">
                          <a:solidFill>
                            <a:srgbClr val="1D668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a:solidFill>
                                <a:schemeClr val="bg1"/>
                              </a:solidFill>
                            </a:rPr>
                            <a:t>Comments</a:t>
                          </a:r>
                        </a:p>
                      </a:txBody>
                      <a:tcPr anchor="ctr">
                        <a:lnL w="12700" cmpd="sng">
                          <a:noFill/>
                        </a:lnL>
                        <a:lnR w="12700" cmpd="sng">
                          <a:noFill/>
                        </a:lnR>
                        <a:lnT w="12700" cmpd="sng">
                          <a:noFill/>
                        </a:lnT>
                        <a:lnB w="28575" cap="flat" cmpd="sng" algn="ctr">
                          <a:solidFill>
                            <a:srgbClr val="1D668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17506358"/>
                      </a:ext>
                    </a:extLst>
                  </a:tr>
                  <a:tr h="461521">
                    <a:tc>
                      <a:txBody>
                        <a:bodyPr/>
                        <a:lstStyle/>
                        <a:p>
                          <a:r>
                            <a:rPr lang="en-US" sz="1500">
                              <a:solidFill>
                                <a:schemeClr val="bg1"/>
                              </a:solidFill>
                            </a:rPr>
                            <a:t>Link Distance</a:t>
                          </a:r>
                        </a:p>
                      </a:txBody>
                      <a:tcPr anchor="ctr">
                        <a:lnL w="12700" cmpd="sng">
                          <a:noFill/>
                        </a:lnL>
                        <a:lnR w="12700" cmpd="sng">
                          <a:noFill/>
                        </a:lnR>
                        <a:lnT w="28575" cap="flat" cmpd="sng" algn="ctr">
                          <a:solidFill>
                            <a:srgbClr val="1D668F"/>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500">
                              <a:solidFill>
                                <a:schemeClr val="bg1"/>
                              </a:solidFill>
                            </a:rPr>
                            <a:t>500 km @ 1 Gbps</a:t>
                          </a:r>
                        </a:p>
                      </a:txBody>
                      <a:tcPr anchor="ctr">
                        <a:lnL w="12700" cmpd="sng">
                          <a:noFill/>
                        </a:lnL>
                        <a:lnR w="12700" cmpd="sng">
                          <a:noFill/>
                        </a:lnR>
                        <a:lnT w="28575" cap="flat" cmpd="sng" algn="ctr">
                          <a:solidFill>
                            <a:srgbClr val="1D668F"/>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500">
                              <a:solidFill>
                                <a:schemeClr val="bg1"/>
                              </a:solidFill>
                            </a:rPr>
                            <a:t>With 1 watt of Tx optical power</a:t>
                          </a:r>
                        </a:p>
                      </a:txBody>
                      <a:tcPr anchor="ctr">
                        <a:lnL w="12700" cmpd="sng">
                          <a:noFill/>
                        </a:lnL>
                        <a:lnR w="12700" cmpd="sng">
                          <a:noFill/>
                        </a:lnR>
                        <a:lnT w="28575" cap="flat" cmpd="sng" algn="ctr">
                          <a:solidFill>
                            <a:srgbClr val="1D668F"/>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52673584"/>
                      </a:ext>
                    </a:extLst>
                  </a:tr>
                  <a:tr h="363675">
                    <a:tc>
                      <a:txBody>
                        <a:bodyPr/>
                        <a:lstStyle/>
                        <a:p>
                          <a:r>
                            <a:rPr lang="en-US" sz="1500">
                              <a:solidFill>
                                <a:schemeClr val="bg1"/>
                              </a:solidFill>
                            </a:rPr>
                            <a:t>Operating Wavelength</a:t>
                          </a:r>
                        </a:p>
                      </a:txBody>
                      <a:tcPr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73B4B"/>
                        </a:solidFill>
                      </a:tcPr>
                    </a:tc>
                    <a:tc>
                      <a:txBody>
                        <a:bodyPr/>
                        <a:lstStyle/>
                        <a:p>
                          <a:pPr algn="l"/>
                          <a:r>
                            <a:rPr lang="en-US" sz="1500">
                              <a:solidFill>
                                <a:schemeClr val="bg1"/>
                              </a:solidFill>
                            </a:rPr>
                            <a:t>1553/1536 nm</a:t>
                          </a:r>
                        </a:p>
                      </a:txBody>
                      <a:tcPr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73B4B"/>
                        </a:solidFill>
                      </a:tcPr>
                    </a:tc>
                    <a:tc>
                      <a:txBody>
                        <a:bodyPr/>
                        <a:lstStyle/>
                        <a:p>
                          <a:r>
                            <a:rPr lang="en-US" sz="1500">
                              <a:solidFill>
                                <a:schemeClr val="bg1"/>
                              </a:solidFill>
                            </a:rPr>
                            <a:t>Tx/Rx or Rx/Tx</a:t>
                          </a:r>
                        </a:p>
                      </a:txBody>
                      <a:tcPr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73B4B"/>
                        </a:solidFill>
                      </a:tcPr>
                    </a:tc>
                    <a:extLst>
                      <a:ext uri="{0D108BD9-81ED-4DB2-BD59-A6C34878D82A}">
                        <a16:rowId xmlns:a16="http://schemas.microsoft.com/office/drawing/2014/main" val="2932744618"/>
                      </a:ext>
                    </a:extLst>
                  </a:tr>
                  <a:tr h="363675">
                    <a:tc>
                      <a:txBody>
                        <a:bodyPr/>
                        <a:lstStyle/>
                        <a:p>
                          <a:r>
                            <a:rPr lang="en-US" sz="1500">
                              <a:solidFill>
                                <a:schemeClr val="bg1"/>
                              </a:solidFill>
                            </a:rPr>
                            <a:t>Data Rate</a:t>
                          </a: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50000"/>
                            <a:alpha val="0"/>
                          </a:schemeClr>
                        </a:solidFill>
                      </a:tcPr>
                    </a:tc>
                    <a:tc>
                      <a:txBody>
                        <a:bodyPr/>
                        <a:lstStyle/>
                        <a:p>
                          <a:pPr algn="l"/>
                          <a:r>
                            <a:rPr lang="en-US" sz="1500">
                              <a:solidFill>
                                <a:schemeClr val="bg1"/>
                              </a:solidFill>
                            </a:rPr>
                            <a:t>100 Mbps to 2 Gbps</a:t>
                          </a: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50000"/>
                            <a:alpha val="0"/>
                          </a:schemeClr>
                        </a:solidFill>
                      </a:tcPr>
                    </a:tc>
                    <a:tc>
                      <a:txBody>
                        <a:bodyPr/>
                        <a:lstStyle/>
                        <a:p>
                          <a:r>
                            <a:rPr lang="en-US" sz="1500">
                              <a:solidFill>
                                <a:schemeClr val="bg1"/>
                              </a:solidFill>
                            </a:rPr>
                            <a:t>Full-duplex bidirectional</a:t>
                          </a: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50000"/>
                            <a:alpha val="0"/>
                          </a:schemeClr>
                        </a:solidFill>
                      </a:tcPr>
                    </a:tc>
                    <a:extLst>
                      <a:ext uri="{0D108BD9-81ED-4DB2-BD59-A6C34878D82A}">
                        <a16:rowId xmlns:a16="http://schemas.microsoft.com/office/drawing/2014/main" val="3338615012"/>
                      </a:ext>
                    </a:extLst>
                  </a:tr>
                  <a:tr h="548640">
                    <a:tc>
                      <a:txBody>
                        <a:bodyPr/>
                        <a:lstStyle/>
                        <a:p>
                          <a:r>
                            <a:rPr lang="en-US" sz="1500">
                              <a:solidFill>
                                <a:schemeClr val="bg1"/>
                              </a:solidFill>
                            </a:rPr>
                            <a:t>Optical Tx Power</a:t>
                          </a: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73B4B"/>
                        </a:solidFill>
                      </a:tcPr>
                    </a:tc>
                    <a:tc>
                      <a:txBody>
                        <a:bodyPr/>
                        <a:lstStyle/>
                        <a:p>
                          <a:pPr algn="l"/>
                          <a:r>
                            <a:rPr lang="en-US" sz="1500">
                              <a:solidFill>
                                <a:schemeClr val="bg1"/>
                              </a:solidFill>
                            </a:rPr>
                            <a:t>1 W</a:t>
                          </a: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73B4B"/>
                        </a:solidFill>
                      </a:tcPr>
                    </a:tc>
                    <a:tc>
                      <a:txBody>
                        <a:bodyPr/>
                        <a:lstStyle/>
                        <a:p>
                          <a:r>
                            <a:rPr lang="en-US" sz="1500">
                              <a:solidFill>
                                <a:schemeClr val="bg1"/>
                              </a:solidFill>
                            </a:rPr>
                            <a:t>1 W per aperture. Six apertures available</a:t>
                          </a: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73B4B"/>
                        </a:solidFill>
                      </a:tcPr>
                    </a:tc>
                    <a:extLst>
                      <a:ext uri="{0D108BD9-81ED-4DB2-BD59-A6C34878D82A}">
                        <a16:rowId xmlns:a16="http://schemas.microsoft.com/office/drawing/2014/main" val="516682975"/>
                      </a:ext>
                    </a:extLst>
                  </a:tr>
                  <a:tr h="363675">
                    <a:tc>
                      <a:txBody>
                        <a:bodyPr/>
                        <a:lstStyle/>
                        <a:p>
                          <a:r>
                            <a:rPr lang="en-US" sz="1500">
                              <a:solidFill>
                                <a:schemeClr val="bg1"/>
                              </a:solidFill>
                            </a:rPr>
                            <a:t>Aperture Diameter</a:t>
                          </a: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50000"/>
                            <a:alpha val="0"/>
                          </a:schemeClr>
                        </a:solidFill>
                      </a:tcPr>
                    </a:tc>
                    <a:tc>
                      <a:txBody>
                        <a:bodyPr/>
                        <a:lstStyle/>
                        <a:p>
                          <a:pPr algn="l"/>
                          <a:r>
                            <a:rPr lang="en-US" sz="1500">
                              <a:solidFill>
                                <a:schemeClr val="bg1"/>
                              </a:solidFill>
                            </a:rPr>
                            <a:t>15 mm</a:t>
                          </a: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50000"/>
                            <a:alpha val="0"/>
                          </a:schemeClr>
                        </a:solidFill>
                      </a:tcPr>
                    </a:tc>
                    <a:tc>
                      <a:txBody>
                        <a:bodyPr/>
                        <a:lstStyle/>
                        <a:p>
                          <a:r>
                            <a:rPr lang="en-US" sz="1500">
                              <a:solidFill>
                                <a:schemeClr val="bg1"/>
                              </a:solidFill>
                            </a:rPr>
                            <a:t>Tx/Rx aperture</a:t>
                          </a: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50000"/>
                            <a:alpha val="0"/>
                          </a:schemeClr>
                        </a:solidFill>
                      </a:tcPr>
                    </a:tc>
                    <a:extLst>
                      <a:ext uri="{0D108BD9-81ED-4DB2-BD59-A6C34878D82A}">
                        <a16:rowId xmlns:a16="http://schemas.microsoft.com/office/drawing/2014/main" val="1851712800"/>
                      </a:ext>
                    </a:extLst>
                  </a:tr>
                  <a:tr h="363675">
                    <a:tc>
                      <a:txBody>
                        <a:bodyPr/>
                        <a:lstStyle/>
                        <a:p>
                          <a:r>
                            <a:rPr lang="en-US" sz="1500">
                              <a:solidFill>
                                <a:schemeClr val="bg1"/>
                              </a:solidFill>
                            </a:rPr>
                            <a:t>Input Voltage</a:t>
                          </a: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73B4B"/>
                        </a:solidFill>
                      </a:tcPr>
                    </a:tc>
                    <a:tc>
                      <a:txBody>
                        <a:bodyPr/>
                        <a:lstStyle/>
                        <a:p>
                          <a:pPr algn="l"/>
                          <a:r>
                            <a:rPr lang="en-US" sz="1500">
                              <a:solidFill>
                                <a:schemeClr val="bg1"/>
                              </a:solidFill>
                            </a:rPr>
                            <a:t>28 VDC</a:t>
                          </a: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73B4B"/>
                        </a:solidFill>
                      </a:tcPr>
                    </a:tc>
                    <a:tc>
                      <a:txBody>
                        <a:bodyPr/>
                        <a:lstStyle/>
                        <a:p>
                          <a:endParaRPr lang="en-US" sz="1500">
                            <a:solidFill>
                              <a:schemeClr val="bg1"/>
                            </a:solidFill>
                          </a:endParaRP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73B4B"/>
                        </a:solidFill>
                      </a:tcPr>
                    </a:tc>
                    <a:extLst>
                      <a:ext uri="{0D108BD9-81ED-4DB2-BD59-A6C34878D82A}">
                        <a16:rowId xmlns:a16="http://schemas.microsoft.com/office/drawing/2014/main" val="20671566"/>
                      </a:ext>
                    </a:extLst>
                  </a:tr>
                  <a:tr h="363675">
                    <a:tc>
                      <a:txBody>
                        <a:bodyPr/>
                        <a:lstStyle/>
                        <a:p>
                          <a:r>
                            <a:rPr lang="en-US" sz="1500">
                              <a:solidFill>
                                <a:schemeClr val="bg1"/>
                              </a:solidFill>
                            </a:rPr>
                            <a:t>Field of Regard</a:t>
                          </a: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50000"/>
                            <a:alpha val="0"/>
                          </a:schemeClr>
                        </a:solidFill>
                      </a:tcPr>
                    </a:tc>
                    <a:tc>
                      <a:txBody>
                        <a:bodyPr/>
                        <a:lstStyle/>
                        <a:p>
                          <a:endParaRPr lang="en-US"/>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105696" t="-806780" r="-148418" b="-642373"/>
                          </a:stretch>
                        </a:blipFill>
                      </a:tcPr>
                    </a:tc>
                    <a:tc>
                      <a:txBody>
                        <a:bodyPr/>
                        <a:lstStyle/>
                        <a:p>
                          <a:endParaRPr lang="en-US"/>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139186" t="-806780" r="-428" b="-642373"/>
                          </a:stretch>
                        </a:blipFill>
                      </a:tcPr>
                    </a:tc>
                    <a:extLst>
                      <a:ext uri="{0D108BD9-81ED-4DB2-BD59-A6C34878D82A}">
                        <a16:rowId xmlns:a16="http://schemas.microsoft.com/office/drawing/2014/main" val="2940409657"/>
                      </a:ext>
                    </a:extLst>
                  </a:tr>
                  <a:tr h="548640">
                    <a:tc>
                      <a:txBody>
                        <a:bodyPr/>
                        <a:lstStyle/>
                        <a:p>
                          <a:r>
                            <a:rPr lang="en-US" sz="1500">
                              <a:solidFill>
                                <a:schemeClr val="bg1"/>
                              </a:solidFill>
                            </a:rPr>
                            <a:t>Data Communication Interfaces</a:t>
                          </a: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73B4B"/>
                        </a:solidFill>
                      </a:tcPr>
                    </a:tc>
                    <a:tc>
                      <a:txBody>
                        <a:bodyPr/>
                        <a:lstStyle/>
                        <a:p>
                          <a:pPr algn="l"/>
                          <a:r>
                            <a:rPr lang="en-US" sz="1500">
                              <a:solidFill>
                                <a:schemeClr val="bg1"/>
                              </a:solidFill>
                            </a:rPr>
                            <a:t>Gigabit Ethernet</a:t>
                          </a: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73B4B"/>
                        </a:solidFill>
                      </a:tcPr>
                    </a:tc>
                    <a:tc>
                      <a:txBody>
                        <a:bodyPr/>
                        <a:lstStyle/>
                        <a:p>
                          <a:r>
                            <a:rPr lang="en-US" sz="1500">
                              <a:solidFill>
                                <a:schemeClr val="bg1"/>
                              </a:solidFill>
                            </a:rPr>
                            <a:t>Compatible with SDA standard</a:t>
                          </a: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73B4B"/>
                        </a:solidFill>
                      </a:tcPr>
                    </a:tc>
                    <a:extLst>
                      <a:ext uri="{0D108BD9-81ED-4DB2-BD59-A6C34878D82A}">
                        <a16:rowId xmlns:a16="http://schemas.microsoft.com/office/drawing/2014/main" val="1581079642"/>
                      </a:ext>
                    </a:extLst>
                  </a:tr>
                  <a:tr h="777240">
                    <a:tc>
                      <a:txBody>
                        <a:bodyPr/>
                        <a:lstStyle/>
                        <a:p>
                          <a:r>
                            <a:rPr lang="en-US" sz="1500">
                              <a:solidFill>
                                <a:schemeClr val="bg1"/>
                              </a:solidFill>
                            </a:rPr>
                            <a:t>Power Consumption</a:t>
                          </a: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a:r>
                            <a:rPr lang="en-US" sz="1500">
                              <a:solidFill>
                                <a:schemeClr val="bg1"/>
                              </a:solidFill>
                            </a:rPr>
                            <a:t>15 W</a:t>
                          </a: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r>
                            <a:rPr lang="en-US" sz="1500">
                              <a:solidFill>
                                <a:schemeClr val="bg1"/>
                              </a:solidFill>
                            </a:rPr>
                            <a:t>15 W for electronics and one aperture. Add 10 W per additional aperture</a:t>
                          </a: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745766620"/>
                      </a:ext>
                    </a:extLst>
                  </a:tr>
                  <a:tr h="363675">
                    <a:tc>
                      <a:txBody>
                        <a:bodyPr/>
                        <a:lstStyle/>
                        <a:p>
                          <a:r>
                            <a:rPr lang="en-US" sz="1500">
                              <a:solidFill>
                                <a:schemeClr val="bg1"/>
                              </a:solidFill>
                            </a:rPr>
                            <a:t>Dimensions (H x W x D)</a:t>
                          </a: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73B4B"/>
                        </a:solidFill>
                      </a:tcPr>
                    </a:tc>
                    <a:tc>
                      <a:txBody>
                        <a:bodyPr/>
                        <a:lstStyle/>
                        <a:p>
                          <a:pPr algn="l"/>
                          <a:r>
                            <a:rPr lang="en-US" sz="1500">
                              <a:solidFill>
                                <a:schemeClr val="bg1"/>
                              </a:solidFill>
                            </a:rPr>
                            <a:t>6” x 6” x 6”</a:t>
                          </a: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73B4B"/>
                        </a:solidFill>
                      </a:tcPr>
                    </a:tc>
                    <a:tc>
                      <a:txBody>
                        <a:bodyPr/>
                        <a:lstStyle/>
                        <a:p>
                          <a:endParaRPr lang="en-US" sz="1500">
                            <a:solidFill>
                              <a:schemeClr val="bg1"/>
                            </a:solidFill>
                          </a:endParaRP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373B4B"/>
                        </a:solidFill>
                      </a:tcPr>
                    </a:tc>
                    <a:extLst>
                      <a:ext uri="{0D108BD9-81ED-4DB2-BD59-A6C34878D82A}">
                        <a16:rowId xmlns:a16="http://schemas.microsoft.com/office/drawing/2014/main" val="188567386"/>
                      </a:ext>
                    </a:extLst>
                  </a:tr>
                  <a:tr h="548640">
                    <a:tc>
                      <a:txBody>
                        <a:bodyPr/>
                        <a:lstStyle/>
                        <a:p>
                          <a:r>
                            <a:rPr lang="en-US" sz="1500">
                              <a:solidFill>
                                <a:schemeClr val="bg1"/>
                              </a:solidFill>
                            </a:rPr>
                            <a:t>Simultaneous Link Capability</a:t>
                          </a:r>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a:r>
                            <a:rPr lang="en-US" sz="1500">
                              <a:solidFill>
                                <a:schemeClr val="bg1"/>
                              </a:solidFill>
                            </a:rPr>
                            <a:t>6</a:t>
                          </a:r>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r>
                            <a:rPr lang="en-US" sz="1500">
                              <a:solidFill>
                                <a:schemeClr val="bg1"/>
                              </a:solidFill>
                            </a:rPr>
                            <a:t>Capable of maintaining at least six simultaneous links</a:t>
                          </a:r>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983704071"/>
                      </a:ext>
                    </a:extLst>
                  </a:tr>
                </a:tbl>
              </a:graphicData>
            </a:graphic>
          </p:graphicFrame>
        </mc:Fallback>
      </mc:AlternateContent>
      <p:sp>
        <p:nvSpPr>
          <p:cNvPr id="8" name="Rectangle 7">
            <a:extLst>
              <a:ext uri="{FF2B5EF4-FFF2-40B4-BE49-F238E27FC236}">
                <a16:creationId xmlns:a16="http://schemas.microsoft.com/office/drawing/2014/main" id="{148FA21F-DE71-8C77-EB85-54AE1C76AE42}"/>
              </a:ext>
            </a:extLst>
          </p:cNvPr>
          <p:cNvSpPr/>
          <p:nvPr/>
        </p:nvSpPr>
        <p:spPr>
          <a:xfrm>
            <a:off x="724556" y="6306408"/>
            <a:ext cx="3072400" cy="52322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en-US" sz="2800" b="1">
                <a:ln/>
                <a:solidFill>
                  <a:srgbClr val="FFC000"/>
                </a:solidFill>
              </a:rPr>
              <a:t>ISOC </a:t>
            </a:r>
          </a:p>
        </p:txBody>
      </p:sp>
      <p:pic>
        <p:nvPicPr>
          <p:cNvPr id="10" name="Picture 9">
            <a:extLst>
              <a:ext uri="{FF2B5EF4-FFF2-40B4-BE49-F238E27FC236}">
                <a16:creationId xmlns:a16="http://schemas.microsoft.com/office/drawing/2014/main" id="{22DB6477-997C-86AD-1D18-44E8E039F845}"/>
              </a:ext>
            </a:extLst>
          </p:cNvPr>
          <p:cNvPicPr>
            <a:picLocks noChangeAspect="1"/>
          </p:cNvPicPr>
          <p:nvPr/>
        </p:nvPicPr>
        <p:blipFill>
          <a:blip r:embed="rId4"/>
          <a:stretch>
            <a:fillRect/>
          </a:stretch>
        </p:blipFill>
        <p:spPr>
          <a:xfrm>
            <a:off x="256789" y="1470345"/>
            <a:ext cx="4089572" cy="4765393"/>
          </a:xfrm>
          <a:prstGeom prst="rect">
            <a:avLst/>
          </a:prstGeom>
        </p:spPr>
      </p:pic>
    </p:spTree>
    <p:extLst>
      <p:ext uri="{BB962C8B-B14F-4D97-AF65-F5344CB8AC3E}">
        <p14:creationId xmlns:p14="http://schemas.microsoft.com/office/powerpoint/2010/main" val="33047830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4636610" y="779055"/>
            <a:ext cx="2918780" cy="427037"/>
          </a:xfrm>
          <a:effectLst>
            <a:outerShdw blurRad="50800" dist="38100" dir="2700000" algn="tl" rotWithShape="0">
              <a:prstClr val="black">
                <a:alpha val="40000"/>
              </a:prstClr>
            </a:outerShdw>
          </a:effectLst>
        </p:spPr>
        <p:txBody>
          <a:bodyPr>
            <a:noAutofit/>
          </a:bodyPr>
          <a:lstStyle/>
          <a:p>
            <a:r>
              <a:rPr lang="en-US" altLang="en-US" sz="3200" b="0">
                <a:latin typeface="Arial" charset="0"/>
                <a:cs typeface="+mn-cs"/>
              </a:rPr>
              <a:t>1. Introduction</a:t>
            </a:r>
          </a:p>
        </p:txBody>
      </p:sp>
      <p:sp>
        <p:nvSpPr>
          <p:cNvPr id="5" name="Subtitle 2"/>
          <p:cNvSpPr txBox="1">
            <a:spLocks/>
          </p:cNvSpPr>
          <p:nvPr/>
        </p:nvSpPr>
        <p:spPr bwMode="auto">
          <a:xfrm>
            <a:off x="911325" y="1393535"/>
            <a:ext cx="10446159" cy="5450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marL="342900" indent="-3429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ＭＳ Ｐゴシック" pitchFamily="-112"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sz="2800"/>
              <a:t>Chascii has begun developing the Interplanetary Network for the Space Internet (</a:t>
            </a:r>
            <a:r>
              <a:rPr lang="en-US" sz="2800" b="1"/>
              <a:t>INSPIRE</a:t>
            </a:r>
            <a:r>
              <a:rPr lang="en-US" sz="2800"/>
              <a:t>) </a:t>
            </a:r>
          </a:p>
          <a:p>
            <a:pPr>
              <a:defRPr/>
            </a:pPr>
            <a:r>
              <a:rPr lang="en-US" sz="2800"/>
              <a:t>INSPIRE is a </a:t>
            </a:r>
            <a:r>
              <a:rPr lang="en-US" sz="2800" b="1"/>
              <a:t>space platform </a:t>
            </a:r>
            <a:r>
              <a:rPr lang="en-US" sz="2800"/>
              <a:t>composed of </a:t>
            </a:r>
            <a:r>
              <a:rPr lang="en-US" sz="2800" b="1"/>
              <a:t>thousands</a:t>
            </a:r>
            <a:r>
              <a:rPr lang="en-US" sz="2800"/>
              <a:t> of </a:t>
            </a:r>
            <a:r>
              <a:rPr lang="en-US" sz="2800" b="1"/>
              <a:t>small spacecraft </a:t>
            </a:r>
            <a:r>
              <a:rPr lang="en-US" sz="2800"/>
              <a:t>distributed along the </a:t>
            </a:r>
            <a:r>
              <a:rPr lang="en-US" sz="2800" b="1"/>
              <a:t>solar system</a:t>
            </a:r>
          </a:p>
          <a:p>
            <a:pPr>
              <a:defRPr/>
            </a:pPr>
            <a:r>
              <a:rPr lang="en-US" sz="2800"/>
              <a:t>Each INSPIRE spacecraft is furnished with </a:t>
            </a:r>
            <a:r>
              <a:rPr lang="en-US" sz="2800" b="1"/>
              <a:t>suitable sensors </a:t>
            </a:r>
            <a:r>
              <a:rPr lang="en-US" sz="2800"/>
              <a:t>and </a:t>
            </a:r>
            <a:r>
              <a:rPr lang="en-US" sz="2800" b="1"/>
              <a:t>communications systems</a:t>
            </a:r>
          </a:p>
          <a:p>
            <a:pPr>
              <a:defRPr/>
            </a:pPr>
            <a:r>
              <a:rPr lang="en-US" sz="2800"/>
              <a:t>The </a:t>
            </a:r>
            <a:r>
              <a:rPr lang="en-US" sz="2800" b="1"/>
              <a:t>optical communications </a:t>
            </a:r>
            <a:r>
              <a:rPr lang="en-US" sz="2800"/>
              <a:t>system will allow the spacecraft to form a network across the solar system </a:t>
            </a:r>
            <a:endParaRPr lang="en-US" sz="2800" b="1"/>
          </a:p>
          <a:p>
            <a:pPr>
              <a:defRPr/>
            </a:pPr>
            <a:r>
              <a:rPr lang="en-US" sz="2800"/>
              <a:t>INSPIRE also includes planetary landers, rovers, UAVs, and instruments</a:t>
            </a:r>
          </a:p>
          <a:p>
            <a:pPr>
              <a:defRPr/>
            </a:pPr>
            <a:r>
              <a:rPr lang="en-US" sz="2800"/>
              <a:t>INSPIRE will enable the </a:t>
            </a:r>
            <a:r>
              <a:rPr lang="en-US" sz="2800" b="1"/>
              <a:t>Space</a:t>
            </a:r>
            <a:r>
              <a:rPr lang="en-US" sz="2800"/>
              <a:t> </a:t>
            </a:r>
            <a:r>
              <a:rPr lang="en-US" sz="2800" b="1"/>
              <a:t>Internet</a:t>
            </a:r>
            <a:endParaRPr lang="en-US" sz="2800"/>
          </a:p>
        </p:txBody>
      </p:sp>
      <p:sp>
        <p:nvSpPr>
          <p:cNvPr id="11268" name="Slide Number Placeholder 2"/>
          <p:cNvSpPr>
            <a:spLocks noGrp="1"/>
          </p:cNvSpPr>
          <p:nvPr>
            <p:ph type="sldNum" sz="quarter" idx="10"/>
          </p:nvPr>
        </p:nvSpPr>
        <p:spPr bwMode="auto">
          <a:noFill/>
          <a:ln>
            <a:miter lim="800000"/>
            <a:headEnd/>
            <a:tailEnd/>
          </a:ln>
        </p:spPr>
        <p:txBody>
          <a:bodyPr/>
          <a:lstStyle/>
          <a:p>
            <a:fld id="{385D50C7-C064-4383-8015-BD0EB7B58D08}" type="slidenum">
              <a:rPr lang="en-US" altLang="en-US"/>
              <a:pPr/>
              <a:t>3</a:t>
            </a:fld>
            <a:endParaRPr lang="en-US" altLang="en-US"/>
          </a:p>
        </p:txBody>
      </p:sp>
    </p:spTree>
    <p:extLst>
      <p:ext uri="{BB962C8B-B14F-4D97-AF65-F5344CB8AC3E}">
        <p14:creationId xmlns:p14="http://schemas.microsoft.com/office/powerpoint/2010/main" val="17710710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Slide Number Placeholder 2"/>
          <p:cNvSpPr>
            <a:spLocks noGrp="1"/>
          </p:cNvSpPr>
          <p:nvPr>
            <p:ph type="sldNum" sz="quarter" idx="10"/>
          </p:nvPr>
        </p:nvSpPr>
        <p:spPr bwMode="auto">
          <a:xfrm>
            <a:off x="9867900" y="6378028"/>
            <a:ext cx="381000" cy="196850"/>
          </a:xfrm>
          <a:noFill/>
          <a:ln>
            <a:miter lim="800000"/>
            <a:headEnd/>
            <a:tailEnd/>
          </a:ln>
        </p:spPr>
        <p:txBody>
          <a:bodyPr/>
          <a:lstStyle/>
          <a:p>
            <a:fld id="{385D50C7-C064-4383-8015-BD0EB7B58D08}" type="slidenum">
              <a:rPr lang="en-US" altLang="en-US"/>
              <a:pPr/>
              <a:t>4</a:t>
            </a:fld>
            <a:endParaRPr lang="en-US" altLang="en-US"/>
          </a:p>
        </p:txBody>
      </p:sp>
      <p:sp>
        <p:nvSpPr>
          <p:cNvPr id="31" name="Title 1"/>
          <p:cNvSpPr txBox="1">
            <a:spLocks/>
          </p:cNvSpPr>
          <p:nvPr/>
        </p:nvSpPr>
        <p:spPr>
          <a:xfrm>
            <a:off x="3632991" y="6189581"/>
            <a:ext cx="5284793" cy="427037"/>
          </a:xfrm>
          <a:effectLst>
            <a:outerShdw blurRad="50800" dist="38100" dir="2700000" algn="tl" rotWithShape="0">
              <a:prstClr val="black">
                <a:alpha val="40000"/>
              </a:prstClr>
            </a:outerShdw>
          </a:effectLst>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defRPr/>
            </a:pPr>
            <a:r>
              <a:rPr lang="en-US" altLang="en-US" sz="2400" b="1">
                <a:solidFill>
                  <a:srgbClr val="00B0F0"/>
                </a:solidFill>
                <a:latin typeface="Arial" charset="0"/>
                <a:cs typeface="+mn-cs"/>
              </a:rPr>
              <a:t>Proposed INSPIRE</a:t>
            </a:r>
          </a:p>
        </p:txBody>
      </p:sp>
      <p:pic>
        <p:nvPicPr>
          <p:cNvPr id="32" name="Picture 31">
            <a:extLst>
              <a:ext uri="{FF2B5EF4-FFF2-40B4-BE49-F238E27FC236}">
                <a16:creationId xmlns:a16="http://schemas.microsoft.com/office/drawing/2014/main" id="{724B9E64-ACF5-40BF-95ED-28EB46FF95C3}"/>
              </a:ext>
            </a:extLst>
          </p:cNvPr>
          <p:cNvPicPr>
            <a:picLocks noChangeAspect="1"/>
          </p:cNvPicPr>
          <p:nvPr/>
        </p:nvPicPr>
        <p:blipFill>
          <a:blip r:embed="rId3"/>
          <a:stretch>
            <a:fillRect/>
          </a:stretch>
        </p:blipFill>
        <p:spPr>
          <a:xfrm>
            <a:off x="1524000" y="1575125"/>
            <a:ext cx="9144000" cy="4543425"/>
          </a:xfrm>
          <a:prstGeom prst="rect">
            <a:avLst/>
          </a:prstGeom>
        </p:spPr>
      </p:pic>
      <p:pic>
        <p:nvPicPr>
          <p:cNvPr id="33" name="Picture 2" descr="Image result for ">
            <a:extLst>
              <a:ext uri="{FF2B5EF4-FFF2-40B4-BE49-F238E27FC236}">
                <a16:creationId xmlns:a16="http://schemas.microsoft.com/office/drawing/2014/main" id="{A89AAEB6-9BF5-47F3-87C9-1462F717D6D8}"/>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3083610" y="3320803"/>
            <a:ext cx="341332" cy="389236"/>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 descr="Image result for ">
            <a:extLst>
              <a:ext uri="{FF2B5EF4-FFF2-40B4-BE49-F238E27FC236}">
                <a16:creationId xmlns:a16="http://schemas.microsoft.com/office/drawing/2014/main" id="{E7764BA8-A461-419F-9340-DBD4090C80D2}"/>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177597" y="2544931"/>
            <a:ext cx="341332" cy="389236"/>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 descr="Image result for ">
            <a:extLst>
              <a:ext uri="{FF2B5EF4-FFF2-40B4-BE49-F238E27FC236}">
                <a16:creationId xmlns:a16="http://schemas.microsoft.com/office/drawing/2014/main" id="{3BF6754E-041A-4B71-969B-4F0119803DC7}"/>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177597" y="4689584"/>
            <a:ext cx="341332" cy="389236"/>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descr="Image result for ">
            <a:extLst>
              <a:ext uri="{FF2B5EF4-FFF2-40B4-BE49-F238E27FC236}">
                <a16:creationId xmlns:a16="http://schemas.microsoft.com/office/drawing/2014/main" id="{985B448E-39A9-4121-AB1C-5870270CB7A9}"/>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854520" y="3320803"/>
            <a:ext cx="341332" cy="389236"/>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 descr="Image result for ">
            <a:extLst>
              <a:ext uri="{FF2B5EF4-FFF2-40B4-BE49-F238E27FC236}">
                <a16:creationId xmlns:a16="http://schemas.microsoft.com/office/drawing/2014/main" id="{1C4108D3-D52F-4C72-B0FC-0049B880DD6D}"/>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5918249" y="2744071"/>
            <a:ext cx="341332" cy="389236"/>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descr="Image result for ">
            <a:extLst>
              <a:ext uri="{FF2B5EF4-FFF2-40B4-BE49-F238E27FC236}">
                <a16:creationId xmlns:a16="http://schemas.microsoft.com/office/drawing/2014/main" id="{CC2D4045-D6D8-40EB-AB5A-9CCFE2BFB23F}"/>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7656534" y="4342660"/>
            <a:ext cx="341332" cy="389236"/>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2" descr="Image result for ">
            <a:extLst>
              <a:ext uri="{FF2B5EF4-FFF2-40B4-BE49-F238E27FC236}">
                <a16:creationId xmlns:a16="http://schemas.microsoft.com/office/drawing/2014/main" id="{4DF01940-A731-479E-B43C-A6D55C26BF34}"/>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8991601" y="3228363"/>
            <a:ext cx="341332" cy="389236"/>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 descr="Image result for ">
            <a:extLst>
              <a:ext uri="{FF2B5EF4-FFF2-40B4-BE49-F238E27FC236}">
                <a16:creationId xmlns:a16="http://schemas.microsoft.com/office/drawing/2014/main" id="{15AF7334-21FC-4E27-9EB0-6D862A5DB079}"/>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935353" y="4127191"/>
            <a:ext cx="341332" cy="389236"/>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 descr="Image result for ">
            <a:extLst>
              <a:ext uri="{FF2B5EF4-FFF2-40B4-BE49-F238E27FC236}">
                <a16:creationId xmlns:a16="http://schemas.microsoft.com/office/drawing/2014/main" id="{726A2314-C374-474C-9667-FBC36F95FE4A}"/>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3751143" y="4007455"/>
            <a:ext cx="341332" cy="389236"/>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2" descr="Image result for ">
            <a:extLst>
              <a:ext uri="{FF2B5EF4-FFF2-40B4-BE49-F238E27FC236}">
                <a16:creationId xmlns:a16="http://schemas.microsoft.com/office/drawing/2014/main" id="{A8F21F35-27EE-43A9-90B9-3D7B5E512B53}"/>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092475" y="3332841"/>
            <a:ext cx="341332" cy="38923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8F5EAB65-E295-4D0C-9575-17B95DF3EE7D}"/>
              </a:ext>
            </a:extLst>
          </p:cNvPr>
          <p:cNvPicPr>
            <a:picLocks noChangeAspect="1"/>
          </p:cNvPicPr>
          <p:nvPr/>
        </p:nvPicPr>
        <p:blipFill>
          <a:blip r:embed="rId5"/>
          <a:stretch>
            <a:fillRect/>
          </a:stretch>
        </p:blipFill>
        <p:spPr>
          <a:xfrm rot="19596763">
            <a:off x="6726669" y="2123265"/>
            <a:ext cx="1219640" cy="843332"/>
          </a:xfrm>
          <a:prstGeom prst="rect">
            <a:avLst/>
          </a:prstGeom>
        </p:spPr>
      </p:pic>
      <p:cxnSp>
        <p:nvCxnSpPr>
          <p:cNvPr id="18" name="Straight Connector 17">
            <a:extLst>
              <a:ext uri="{FF2B5EF4-FFF2-40B4-BE49-F238E27FC236}">
                <a16:creationId xmlns:a16="http://schemas.microsoft.com/office/drawing/2014/main" id="{17EC471C-6E50-48C8-9074-5542C41BCB77}"/>
              </a:ext>
            </a:extLst>
          </p:cNvPr>
          <p:cNvCxnSpPr>
            <a:cxnSpLocks/>
          </p:cNvCxnSpPr>
          <p:nvPr/>
        </p:nvCxnSpPr>
        <p:spPr>
          <a:xfrm flipV="1">
            <a:off x="6073776" y="2812481"/>
            <a:ext cx="1097565" cy="121686"/>
          </a:xfrm>
          <a:prstGeom prst="line">
            <a:avLst/>
          </a:prstGeom>
          <a:ln>
            <a:solidFill>
              <a:srgbClr val="C5272C"/>
            </a:solidFill>
          </a:ln>
        </p:spPr>
        <p:style>
          <a:lnRef idx="2">
            <a:schemeClr val="accent2"/>
          </a:lnRef>
          <a:fillRef idx="0">
            <a:schemeClr val="accent2"/>
          </a:fillRef>
          <a:effectRef idx="1">
            <a:schemeClr val="accent2"/>
          </a:effectRef>
          <a:fontRef idx="minor">
            <a:schemeClr val="tx1"/>
          </a:fontRef>
        </p:style>
      </p:cxnSp>
      <p:cxnSp>
        <p:nvCxnSpPr>
          <p:cNvPr id="22" name="Straight Connector 21">
            <a:extLst>
              <a:ext uri="{FF2B5EF4-FFF2-40B4-BE49-F238E27FC236}">
                <a16:creationId xmlns:a16="http://schemas.microsoft.com/office/drawing/2014/main" id="{385C369A-CE51-4405-B345-64CB54AA96FC}"/>
              </a:ext>
            </a:extLst>
          </p:cNvPr>
          <p:cNvCxnSpPr>
            <a:cxnSpLocks/>
          </p:cNvCxnSpPr>
          <p:nvPr/>
        </p:nvCxnSpPr>
        <p:spPr>
          <a:xfrm flipV="1">
            <a:off x="5011877" y="2934167"/>
            <a:ext cx="1077038" cy="581254"/>
          </a:xfrm>
          <a:prstGeom prst="line">
            <a:avLst/>
          </a:prstGeom>
          <a:ln>
            <a:solidFill>
              <a:srgbClr val="C5272C"/>
            </a:solidFill>
          </a:ln>
        </p:spPr>
        <p:style>
          <a:lnRef idx="2">
            <a:schemeClr val="accent2"/>
          </a:lnRef>
          <a:fillRef idx="0">
            <a:schemeClr val="accent2"/>
          </a:fillRef>
          <a:effectRef idx="1">
            <a:schemeClr val="accent2"/>
          </a:effectRef>
          <a:fontRef idx="minor">
            <a:schemeClr val="tx1"/>
          </a:fontRef>
        </p:style>
      </p:cxnSp>
      <p:cxnSp>
        <p:nvCxnSpPr>
          <p:cNvPr id="25" name="Straight Connector 24">
            <a:extLst>
              <a:ext uri="{FF2B5EF4-FFF2-40B4-BE49-F238E27FC236}">
                <a16:creationId xmlns:a16="http://schemas.microsoft.com/office/drawing/2014/main" id="{96D49213-79C8-4226-B533-ACCA59F41484}"/>
              </a:ext>
            </a:extLst>
          </p:cNvPr>
          <p:cNvCxnSpPr>
            <a:cxnSpLocks/>
          </p:cNvCxnSpPr>
          <p:nvPr/>
        </p:nvCxnSpPr>
        <p:spPr>
          <a:xfrm>
            <a:off x="4263141" y="3515422"/>
            <a:ext cx="748736" cy="12039"/>
          </a:xfrm>
          <a:prstGeom prst="line">
            <a:avLst/>
          </a:prstGeom>
          <a:ln>
            <a:solidFill>
              <a:srgbClr val="C5272C"/>
            </a:solidFill>
          </a:ln>
        </p:spPr>
        <p:style>
          <a:lnRef idx="2">
            <a:schemeClr val="accent2"/>
          </a:lnRef>
          <a:fillRef idx="0">
            <a:schemeClr val="accent2"/>
          </a:fillRef>
          <a:effectRef idx="1">
            <a:schemeClr val="accent2"/>
          </a:effectRef>
          <a:fontRef idx="minor">
            <a:schemeClr val="tx1"/>
          </a:fontRef>
        </p:style>
      </p:cxnSp>
      <p:cxnSp>
        <p:nvCxnSpPr>
          <p:cNvPr id="29" name="Straight Connector 28">
            <a:extLst>
              <a:ext uri="{FF2B5EF4-FFF2-40B4-BE49-F238E27FC236}">
                <a16:creationId xmlns:a16="http://schemas.microsoft.com/office/drawing/2014/main" id="{1B61BB75-923C-43D9-BE86-A63276070D53}"/>
              </a:ext>
            </a:extLst>
          </p:cNvPr>
          <p:cNvCxnSpPr>
            <a:cxnSpLocks/>
          </p:cNvCxnSpPr>
          <p:nvPr/>
        </p:nvCxnSpPr>
        <p:spPr>
          <a:xfrm>
            <a:off x="4263141" y="3515422"/>
            <a:ext cx="170666" cy="331414"/>
          </a:xfrm>
          <a:prstGeom prst="line">
            <a:avLst/>
          </a:prstGeom>
          <a:ln>
            <a:solidFill>
              <a:srgbClr val="C5272C"/>
            </a:solidFill>
          </a:ln>
        </p:spPr>
        <p:style>
          <a:lnRef idx="2">
            <a:schemeClr val="accent2"/>
          </a:lnRef>
          <a:fillRef idx="0">
            <a:schemeClr val="accent2"/>
          </a:fillRef>
          <a:effectRef idx="1">
            <a:schemeClr val="accent2"/>
          </a:effectRef>
          <a:fontRef idx="minor">
            <a:schemeClr val="tx1"/>
          </a:fontRef>
        </p:style>
      </p:cxnSp>
      <p:sp>
        <p:nvSpPr>
          <p:cNvPr id="2" name="Title 1">
            <a:extLst>
              <a:ext uri="{FF2B5EF4-FFF2-40B4-BE49-F238E27FC236}">
                <a16:creationId xmlns:a16="http://schemas.microsoft.com/office/drawing/2014/main" id="{0BABE616-3233-FB01-0B3E-E5D806AF2518}"/>
              </a:ext>
            </a:extLst>
          </p:cNvPr>
          <p:cNvSpPr txBox="1">
            <a:spLocks/>
          </p:cNvSpPr>
          <p:nvPr/>
        </p:nvSpPr>
        <p:spPr bwMode="auto">
          <a:xfrm>
            <a:off x="4636610" y="779055"/>
            <a:ext cx="2918780" cy="427037"/>
          </a:xfrm>
          <a:prstGeom prst="rect">
            <a:avLst/>
          </a:prstGeom>
          <a:noFill/>
          <a:ln w="9525">
            <a:noFill/>
            <a:miter lim="800000"/>
            <a:headEnd/>
            <a:tailEnd/>
          </a:ln>
          <a:effectLst>
            <a:outerShdw blurRad="50800" dist="38100" dir="2700000" algn="tl" rotWithShape="0">
              <a:prstClr val="black">
                <a:alpha val="40000"/>
              </a:prstClr>
            </a:outerShdw>
          </a:effectLst>
        </p:spPr>
        <p:txBody>
          <a:bodyPr vert="horz" wrap="square" lIns="91440" tIns="45720" rIns="91440" bIns="45720" numCol="1" anchor="ctr" anchorCtr="0" compatLnSpc="1">
            <a:prstTxWarp prst="textNoShape">
              <a:avLst/>
            </a:prstTxWarp>
            <a:noAutofit/>
          </a:bodyPr>
          <a:lstStyle>
            <a:lvl1pPr algn="l" defTabSz="457200" rtl="0" eaLnBrk="0" fontAlgn="base" hangingPunct="0">
              <a:spcBef>
                <a:spcPct val="0"/>
              </a:spcBef>
              <a:spcAft>
                <a:spcPct val="0"/>
              </a:spcAft>
              <a:defRPr sz="1600" b="1" kern="1200">
                <a:solidFill>
                  <a:schemeClr val="tx1"/>
                </a:solidFill>
                <a:latin typeface="Arial"/>
                <a:ea typeface="MS PGothic" panose="020B0600070205080204" pitchFamily="34" charset="-128"/>
                <a:cs typeface="ＭＳ Ｐゴシック" charset="-128"/>
              </a:defRPr>
            </a:lvl1pPr>
            <a:lvl2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2pPr>
            <a:lvl3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3pPr>
            <a:lvl4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4pPr>
            <a:lvl5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5pPr>
            <a:lvl6pPr marL="457200" algn="l" defTabSz="457200" rtl="0" fontAlgn="base">
              <a:spcBef>
                <a:spcPct val="0"/>
              </a:spcBef>
              <a:spcAft>
                <a:spcPct val="0"/>
              </a:spcAft>
              <a:defRPr b="1">
                <a:solidFill>
                  <a:schemeClr val="tx1"/>
                </a:solidFill>
                <a:latin typeface="Arial" pitchFamily="-112" charset="0"/>
                <a:ea typeface="ＭＳ Ｐゴシック" pitchFamily="-112" charset="-128"/>
              </a:defRPr>
            </a:lvl6pPr>
            <a:lvl7pPr marL="914400" algn="l" defTabSz="457200" rtl="0" fontAlgn="base">
              <a:spcBef>
                <a:spcPct val="0"/>
              </a:spcBef>
              <a:spcAft>
                <a:spcPct val="0"/>
              </a:spcAft>
              <a:defRPr b="1">
                <a:solidFill>
                  <a:schemeClr val="tx1"/>
                </a:solidFill>
                <a:latin typeface="Arial" pitchFamily="-112" charset="0"/>
                <a:ea typeface="ＭＳ Ｐゴシック" pitchFamily="-112" charset="-128"/>
              </a:defRPr>
            </a:lvl7pPr>
            <a:lvl8pPr marL="1371600" algn="l" defTabSz="457200" rtl="0" fontAlgn="base">
              <a:spcBef>
                <a:spcPct val="0"/>
              </a:spcBef>
              <a:spcAft>
                <a:spcPct val="0"/>
              </a:spcAft>
              <a:defRPr b="1">
                <a:solidFill>
                  <a:schemeClr val="tx1"/>
                </a:solidFill>
                <a:latin typeface="Arial" pitchFamily="-112" charset="0"/>
                <a:ea typeface="ＭＳ Ｐゴシック" pitchFamily="-112" charset="-128"/>
              </a:defRPr>
            </a:lvl8pPr>
            <a:lvl9pPr marL="1828800" algn="l" defTabSz="457200" rtl="0" fontAlgn="base">
              <a:spcBef>
                <a:spcPct val="0"/>
              </a:spcBef>
              <a:spcAft>
                <a:spcPct val="0"/>
              </a:spcAft>
              <a:defRPr b="1">
                <a:solidFill>
                  <a:schemeClr val="tx1"/>
                </a:solidFill>
                <a:latin typeface="Arial" pitchFamily="-112" charset="0"/>
                <a:ea typeface="ＭＳ Ｐゴシック" pitchFamily="-112" charset="-128"/>
              </a:defRPr>
            </a:lvl9pPr>
          </a:lstStyle>
          <a:p>
            <a:r>
              <a:rPr lang="en-US" altLang="en-US" sz="3200" b="0">
                <a:latin typeface="Arial" charset="0"/>
                <a:cs typeface="+mn-cs"/>
              </a:rPr>
              <a:t>1. Introduction</a:t>
            </a:r>
          </a:p>
        </p:txBody>
      </p:sp>
    </p:spTree>
    <p:extLst>
      <p:ext uri="{BB962C8B-B14F-4D97-AF65-F5344CB8AC3E}">
        <p14:creationId xmlns:p14="http://schemas.microsoft.com/office/powerpoint/2010/main" val="1236415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lanet and a moon in space&#10;&#10;Description automatically generated with low confidence">
            <a:extLst>
              <a:ext uri="{FF2B5EF4-FFF2-40B4-BE49-F238E27FC236}">
                <a16:creationId xmlns:a16="http://schemas.microsoft.com/office/drawing/2014/main" id="{77EC914D-ABC9-46AC-A030-8FECCE0B865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222" y="0"/>
            <a:ext cx="12245598" cy="6858000"/>
          </a:xfrm>
          <a:prstGeom prst="rect">
            <a:avLst/>
          </a:prstGeom>
        </p:spPr>
      </p:pic>
      <p:sp>
        <p:nvSpPr>
          <p:cNvPr id="32" name="Freeform 31"/>
          <p:cNvSpPr/>
          <p:nvPr/>
        </p:nvSpPr>
        <p:spPr>
          <a:xfrm>
            <a:off x="2396067" y="2094435"/>
            <a:ext cx="749300" cy="838200"/>
          </a:xfrm>
          <a:custGeom>
            <a:avLst/>
            <a:gdLst>
              <a:gd name="connsiteX0" fmla="*/ 0 w 749300"/>
              <a:gd name="connsiteY0" fmla="*/ 643466 h 838200"/>
              <a:gd name="connsiteX1" fmla="*/ 33866 w 749300"/>
              <a:gd name="connsiteY1" fmla="*/ 838200 h 838200"/>
              <a:gd name="connsiteX2" fmla="*/ 749300 w 749300"/>
              <a:gd name="connsiteY2" fmla="*/ 182033 h 838200"/>
              <a:gd name="connsiteX3" fmla="*/ 575733 w 749300"/>
              <a:gd name="connsiteY3" fmla="*/ 0 h 838200"/>
              <a:gd name="connsiteX4" fmla="*/ 0 w 749300"/>
              <a:gd name="connsiteY4" fmla="*/ 643466 h 838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300" h="838200">
                <a:moveTo>
                  <a:pt x="0" y="643466"/>
                </a:moveTo>
                <a:lnTo>
                  <a:pt x="33866" y="838200"/>
                </a:lnTo>
                <a:lnTo>
                  <a:pt x="749300" y="182033"/>
                </a:lnTo>
                <a:lnTo>
                  <a:pt x="575733" y="0"/>
                </a:lnTo>
                <a:lnTo>
                  <a:pt x="0" y="643466"/>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a:extLst>
              <a:ext uri="{FF2B5EF4-FFF2-40B4-BE49-F238E27FC236}">
                <a16:creationId xmlns:a16="http://schemas.microsoft.com/office/drawing/2014/main" id="{A852E4DC-5AA1-44CD-B793-AA8B81FB8A3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46195" y="1276941"/>
            <a:ext cx="9144000" cy="5139457"/>
          </a:xfrm>
          <a:prstGeom prst="rect">
            <a:avLst/>
          </a:prstGeom>
        </p:spPr>
      </p:pic>
      <p:pic>
        <p:nvPicPr>
          <p:cNvPr id="26" name="Picture 25">
            <a:extLst>
              <a:ext uri="{FF2B5EF4-FFF2-40B4-BE49-F238E27FC236}">
                <a16:creationId xmlns:a16="http://schemas.microsoft.com/office/drawing/2014/main" id="{4682BE6C-BE2E-448C-925B-048A50670EC9}"/>
              </a:ext>
            </a:extLst>
          </p:cNvPr>
          <p:cNvPicPr>
            <a:picLocks noChangeAspect="1"/>
          </p:cNvPicPr>
          <p:nvPr/>
        </p:nvPicPr>
        <p:blipFill>
          <a:blip r:embed="rId7"/>
          <a:stretch>
            <a:fillRect/>
          </a:stretch>
        </p:blipFill>
        <p:spPr>
          <a:xfrm flipH="1">
            <a:off x="7949465" y="4388789"/>
            <a:ext cx="307241" cy="433252"/>
          </a:xfrm>
          <a:prstGeom prst="rect">
            <a:avLst/>
          </a:prstGeom>
          <a:effectLst>
            <a:outerShdw blurRad="50800" dist="38100" algn="l" rotWithShape="0">
              <a:prstClr val="black">
                <a:alpha val="40000"/>
              </a:prstClr>
            </a:outerShdw>
          </a:effectLst>
        </p:spPr>
      </p:pic>
      <p:sp>
        <p:nvSpPr>
          <p:cNvPr id="29" name="Oval 28">
            <a:extLst>
              <a:ext uri="{FF2B5EF4-FFF2-40B4-BE49-F238E27FC236}">
                <a16:creationId xmlns:a16="http://schemas.microsoft.com/office/drawing/2014/main" id="{53ADA7F8-3F7F-4737-BD09-260EE05FDA4C}"/>
              </a:ext>
            </a:extLst>
          </p:cNvPr>
          <p:cNvSpPr/>
          <p:nvPr/>
        </p:nvSpPr>
        <p:spPr>
          <a:xfrm>
            <a:off x="3563015" y="1992486"/>
            <a:ext cx="960125" cy="1227150"/>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0" name="Picture 29">
            <a:extLst>
              <a:ext uri="{FF2B5EF4-FFF2-40B4-BE49-F238E27FC236}">
                <a16:creationId xmlns:a16="http://schemas.microsoft.com/office/drawing/2014/main" id="{A80751A5-CF67-4F97-B5DD-A3269790B986}"/>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8189" t="20032" r="76458" b="58114"/>
          <a:stretch/>
        </p:blipFill>
        <p:spPr>
          <a:xfrm>
            <a:off x="3592938" y="1762056"/>
            <a:ext cx="576075" cy="460860"/>
          </a:xfrm>
          <a:prstGeom prst="rect">
            <a:avLst/>
          </a:prstGeom>
        </p:spPr>
      </p:pic>
      <p:pic>
        <p:nvPicPr>
          <p:cNvPr id="34" name="Picture 33">
            <a:extLst>
              <a:ext uri="{FF2B5EF4-FFF2-40B4-BE49-F238E27FC236}">
                <a16:creationId xmlns:a16="http://schemas.microsoft.com/office/drawing/2014/main" id="{949B7B4B-8200-41A4-9C8A-90882A2EC6D9}"/>
              </a:ext>
            </a:extLst>
          </p:cNvPr>
          <p:cNvPicPr>
            <a:picLocks noChangeAspect="1"/>
          </p:cNvPicPr>
          <p:nvPr/>
        </p:nvPicPr>
        <p:blipFill>
          <a:blip r:embed="rId9"/>
          <a:stretch>
            <a:fillRect/>
          </a:stretch>
        </p:blipFill>
        <p:spPr>
          <a:xfrm>
            <a:off x="3304120" y="2380172"/>
            <a:ext cx="579170" cy="457240"/>
          </a:xfrm>
          <a:prstGeom prst="rect">
            <a:avLst/>
          </a:prstGeom>
        </p:spPr>
      </p:pic>
      <p:pic>
        <p:nvPicPr>
          <p:cNvPr id="41" name="Picture 40">
            <a:extLst>
              <a:ext uri="{FF2B5EF4-FFF2-40B4-BE49-F238E27FC236}">
                <a16:creationId xmlns:a16="http://schemas.microsoft.com/office/drawing/2014/main" id="{0AB2DB6A-035A-4E41-863B-7227F5DCF820}"/>
              </a:ext>
            </a:extLst>
          </p:cNvPr>
          <p:cNvPicPr>
            <a:picLocks noChangeAspect="1"/>
          </p:cNvPicPr>
          <p:nvPr/>
        </p:nvPicPr>
        <p:blipFill>
          <a:blip r:embed="rId9"/>
          <a:stretch>
            <a:fillRect/>
          </a:stretch>
        </p:blipFill>
        <p:spPr>
          <a:xfrm>
            <a:off x="3700122" y="3030746"/>
            <a:ext cx="579170" cy="457240"/>
          </a:xfrm>
          <a:prstGeom prst="rect">
            <a:avLst/>
          </a:prstGeom>
        </p:spPr>
      </p:pic>
      <p:pic>
        <p:nvPicPr>
          <p:cNvPr id="43" name="Picture 42">
            <a:extLst>
              <a:ext uri="{FF2B5EF4-FFF2-40B4-BE49-F238E27FC236}">
                <a16:creationId xmlns:a16="http://schemas.microsoft.com/office/drawing/2014/main" id="{E3628063-D841-4C9A-B856-92D12A207718}"/>
              </a:ext>
            </a:extLst>
          </p:cNvPr>
          <p:cNvPicPr>
            <a:picLocks noChangeAspect="1"/>
          </p:cNvPicPr>
          <p:nvPr/>
        </p:nvPicPr>
        <p:blipFill>
          <a:blip r:embed="rId9"/>
          <a:stretch>
            <a:fillRect/>
          </a:stretch>
        </p:blipFill>
        <p:spPr>
          <a:xfrm>
            <a:off x="4237375" y="2624329"/>
            <a:ext cx="488755" cy="385860"/>
          </a:xfrm>
          <a:prstGeom prst="rect">
            <a:avLst/>
          </a:prstGeom>
        </p:spPr>
      </p:pic>
      <p:pic>
        <p:nvPicPr>
          <p:cNvPr id="44" name="Picture 43">
            <a:extLst>
              <a:ext uri="{FF2B5EF4-FFF2-40B4-BE49-F238E27FC236}">
                <a16:creationId xmlns:a16="http://schemas.microsoft.com/office/drawing/2014/main" id="{94BDE2E5-7810-4C15-AFA3-7B99F978039C}"/>
              </a:ext>
            </a:extLst>
          </p:cNvPr>
          <p:cNvPicPr>
            <a:picLocks noChangeAspect="1"/>
          </p:cNvPicPr>
          <p:nvPr/>
        </p:nvPicPr>
        <p:blipFill>
          <a:blip r:embed="rId9"/>
          <a:stretch>
            <a:fillRect/>
          </a:stretch>
        </p:blipFill>
        <p:spPr>
          <a:xfrm>
            <a:off x="4237375" y="2086299"/>
            <a:ext cx="527570" cy="416503"/>
          </a:xfrm>
          <a:prstGeom prst="rect">
            <a:avLst/>
          </a:prstGeom>
        </p:spPr>
      </p:pic>
      <p:sp>
        <p:nvSpPr>
          <p:cNvPr id="46" name="TextBox 45">
            <a:extLst>
              <a:ext uri="{FF2B5EF4-FFF2-40B4-BE49-F238E27FC236}">
                <a16:creationId xmlns:a16="http://schemas.microsoft.com/office/drawing/2014/main" id="{D2953AA8-CE0A-4E18-9A0A-B8C07A1C7095}"/>
              </a:ext>
            </a:extLst>
          </p:cNvPr>
          <p:cNvSpPr txBox="1"/>
          <p:nvPr/>
        </p:nvSpPr>
        <p:spPr>
          <a:xfrm>
            <a:off x="4778030" y="3582025"/>
            <a:ext cx="1467068" cy="646331"/>
          </a:xfrm>
          <a:prstGeom prst="rect">
            <a:avLst/>
          </a:prstGeom>
          <a:noFill/>
        </p:spPr>
        <p:txBody>
          <a:bodyPr wrap="none" rtlCol="0">
            <a:spAutoFit/>
          </a:bodyPr>
          <a:lstStyle/>
          <a:p>
            <a:r>
              <a:rPr lang="en-US" sz="1800">
                <a:solidFill>
                  <a:srgbClr val="FFC000"/>
                </a:solidFill>
              </a:rPr>
              <a:t>Lunar</a:t>
            </a:r>
          </a:p>
          <a:p>
            <a:r>
              <a:rPr lang="en-US" sz="1800">
                <a:solidFill>
                  <a:srgbClr val="FFC000"/>
                </a:solidFill>
              </a:rPr>
              <a:t>constellation</a:t>
            </a:r>
          </a:p>
        </p:txBody>
      </p:sp>
      <p:cxnSp>
        <p:nvCxnSpPr>
          <p:cNvPr id="47" name="Straight Connector 46">
            <a:extLst>
              <a:ext uri="{FF2B5EF4-FFF2-40B4-BE49-F238E27FC236}">
                <a16:creationId xmlns:a16="http://schemas.microsoft.com/office/drawing/2014/main" id="{01F961D5-E45E-432D-AAE6-A34655CE591A}"/>
              </a:ext>
            </a:extLst>
          </p:cNvPr>
          <p:cNvCxnSpPr/>
          <p:nvPr/>
        </p:nvCxnSpPr>
        <p:spPr>
          <a:xfrm>
            <a:off x="4523140" y="2775779"/>
            <a:ext cx="661165" cy="153620"/>
          </a:xfrm>
          <a:prstGeom prst="line">
            <a:avLst/>
          </a:prstGeom>
          <a:ln>
            <a:solidFill>
              <a:srgbClr val="C5272C"/>
            </a:solidFill>
          </a:ln>
        </p:spPr>
        <p:style>
          <a:lnRef idx="2">
            <a:schemeClr val="accent2"/>
          </a:lnRef>
          <a:fillRef idx="0">
            <a:schemeClr val="accent2"/>
          </a:fillRef>
          <a:effectRef idx="1">
            <a:schemeClr val="accent2"/>
          </a:effectRef>
          <a:fontRef idx="minor">
            <a:schemeClr val="tx1"/>
          </a:fontRef>
        </p:style>
      </p:cxnSp>
      <p:pic>
        <p:nvPicPr>
          <p:cNvPr id="48" name="Picture 47">
            <a:extLst>
              <a:ext uri="{FF2B5EF4-FFF2-40B4-BE49-F238E27FC236}">
                <a16:creationId xmlns:a16="http://schemas.microsoft.com/office/drawing/2014/main" id="{EC3FFD2F-A390-43C8-8DC5-361309B59283}"/>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561005" y="2086299"/>
            <a:ext cx="307379" cy="230534"/>
          </a:xfrm>
          <a:prstGeom prst="rect">
            <a:avLst/>
          </a:prstGeom>
        </p:spPr>
      </p:pic>
      <p:cxnSp>
        <p:nvCxnSpPr>
          <p:cNvPr id="49" name="Straight Connector 48">
            <a:extLst>
              <a:ext uri="{FF2B5EF4-FFF2-40B4-BE49-F238E27FC236}">
                <a16:creationId xmlns:a16="http://schemas.microsoft.com/office/drawing/2014/main" id="{0B3E011F-BE12-4CF3-84C4-E675873B3E25}"/>
              </a:ext>
            </a:extLst>
          </p:cNvPr>
          <p:cNvCxnSpPr/>
          <p:nvPr/>
        </p:nvCxnSpPr>
        <p:spPr>
          <a:xfrm>
            <a:off x="10599410" y="1790673"/>
            <a:ext cx="38405" cy="309431"/>
          </a:xfrm>
          <a:prstGeom prst="line">
            <a:avLst/>
          </a:prstGeom>
          <a:ln>
            <a:solidFill>
              <a:srgbClr val="C5272C"/>
            </a:solidFill>
          </a:ln>
        </p:spPr>
        <p:style>
          <a:lnRef idx="2">
            <a:schemeClr val="accent1"/>
          </a:lnRef>
          <a:fillRef idx="0">
            <a:schemeClr val="accent1"/>
          </a:fillRef>
          <a:effectRef idx="1">
            <a:schemeClr val="accent1"/>
          </a:effectRef>
          <a:fontRef idx="minor">
            <a:schemeClr val="tx1"/>
          </a:fontRef>
        </p:style>
      </p:cxnSp>
      <p:pic>
        <p:nvPicPr>
          <p:cNvPr id="50" name="Picture 49">
            <a:extLst>
              <a:ext uri="{FF2B5EF4-FFF2-40B4-BE49-F238E27FC236}">
                <a16:creationId xmlns:a16="http://schemas.microsoft.com/office/drawing/2014/main" id="{9D5D608E-A62A-454D-B868-819027C23E80}"/>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1282011" y="4839411"/>
            <a:ext cx="908184" cy="925145"/>
          </a:xfrm>
          <a:prstGeom prst="rect">
            <a:avLst/>
          </a:prstGeom>
        </p:spPr>
      </p:pic>
      <p:cxnSp>
        <p:nvCxnSpPr>
          <p:cNvPr id="51" name="Straight Connector 50">
            <a:extLst>
              <a:ext uri="{FF2B5EF4-FFF2-40B4-BE49-F238E27FC236}">
                <a16:creationId xmlns:a16="http://schemas.microsoft.com/office/drawing/2014/main" id="{41F07075-7D0C-4253-A60E-5BF9C481D3D7}"/>
              </a:ext>
            </a:extLst>
          </p:cNvPr>
          <p:cNvCxnSpPr/>
          <p:nvPr/>
        </p:nvCxnSpPr>
        <p:spPr>
          <a:xfrm flipH="1" flipV="1">
            <a:off x="11118756" y="4934165"/>
            <a:ext cx="617899" cy="830654"/>
          </a:xfrm>
          <a:prstGeom prst="line">
            <a:avLst/>
          </a:prstGeom>
          <a:ln w="12700">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52" name="Straight Connector 51">
            <a:extLst>
              <a:ext uri="{FF2B5EF4-FFF2-40B4-BE49-F238E27FC236}">
                <a16:creationId xmlns:a16="http://schemas.microsoft.com/office/drawing/2014/main" id="{94B92027-F58E-44BB-833A-4933E4A3ECDC}"/>
              </a:ext>
            </a:extLst>
          </p:cNvPr>
          <p:cNvCxnSpPr/>
          <p:nvPr/>
        </p:nvCxnSpPr>
        <p:spPr>
          <a:xfrm flipV="1">
            <a:off x="11125546" y="4341162"/>
            <a:ext cx="590738" cy="577158"/>
          </a:xfrm>
          <a:prstGeom prst="line">
            <a:avLst/>
          </a:prstGeom>
          <a:ln w="12700">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53" name="Straight Connector 52">
            <a:extLst>
              <a:ext uri="{FF2B5EF4-FFF2-40B4-BE49-F238E27FC236}">
                <a16:creationId xmlns:a16="http://schemas.microsoft.com/office/drawing/2014/main" id="{332A569F-AC52-48F3-BF09-198809A22FE6}"/>
              </a:ext>
            </a:extLst>
          </p:cNvPr>
          <p:cNvCxnSpPr/>
          <p:nvPr/>
        </p:nvCxnSpPr>
        <p:spPr>
          <a:xfrm flipH="1" flipV="1">
            <a:off x="11729865" y="4341162"/>
            <a:ext cx="462136" cy="408456"/>
          </a:xfrm>
          <a:prstGeom prst="line">
            <a:avLst/>
          </a:prstGeom>
          <a:ln w="12700">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54" name="Straight Connector 53">
            <a:extLst>
              <a:ext uri="{FF2B5EF4-FFF2-40B4-BE49-F238E27FC236}">
                <a16:creationId xmlns:a16="http://schemas.microsoft.com/office/drawing/2014/main" id="{6BB21EEB-3357-474D-8753-C9A169498FEA}"/>
              </a:ext>
            </a:extLst>
          </p:cNvPr>
          <p:cNvCxnSpPr/>
          <p:nvPr/>
        </p:nvCxnSpPr>
        <p:spPr>
          <a:xfrm>
            <a:off x="10710195" y="2661198"/>
            <a:ext cx="1005840" cy="1683757"/>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
        <p:nvSpPr>
          <p:cNvPr id="55" name="TextBox 54">
            <a:extLst>
              <a:ext uri="{FF2B5EF4-FFF2-40B4-BE49-F238E27FC236}">
                <a16:creationId xmlns:a16="http://schemas.microsoft.com/office/drawing/2014/main" id="{6C5B63C3-9DC6-4FCD-8D4B-1D8708153CAF}"/>
              </a:ext>
            </a:extLst>
          </p:cNvPr>
          <p:cNvSpPr txBox="1"/>
          <p:nvPr/>
        </p:nvSpPr>
        <p:spPr>
          <a:xfrm>
            <a:off x="10077920" y="5599733"/>
            <a:ext cx="1494417" cy="646331"/>
          </a:xfrm>
          <a:prstGeom prst="rect">
            <a:avLst/>
          </a:prstGeom>
          <a:noFill/>
        </p:spPr>
        <p:txBody>
          <a:bodyPr wrap="square" rtlCol="0">
            <a:spAutoFit/>
          </a:bodyPr>
          <a:lstStyle/>
          <a:p>
            <a:r>
              <a:rPr lang="en-US" sz="1800">
                <a:solidFill>
                  <a:srgbClr val="FFC000"/>
                </a:solidFill>
              </a:rPr>
              <a:t>Jupiter constellation</a:t>
            </a:r>
          </a:p>
        </p:txBody>
      </p:sp>
      <p:sp>
        <p:nvSpPr>
          <p:cNvPr id="56" name="Oval 55">
            <a:extLst>
              <a:ext uri="{FF2B5EF4-FFF2-40B4-BE49-F238E27FC236}">
                <a16:creationId xmlns:a16="http://schemas.microsoft.com/office/drawing/2014/main" id="{00FAEFB9-B015-4F8B-B3F6-5D74B5151046}"/>
              </a:ext>
            </a:extLst>
          </p:cNvPr>
          <p:cNvSpPr/>
          <p:nvPr/>
        </p:nvSpPr>
        <p:spPr>
          <a:xfrm>
            <a:off x="5376330" y="1930869"/>
            <a:ext cx="1574605" cy="2073870"/>
          </a:xfrm>
          <a:prstGeom prst="ellipse">
            <a:avLst/>
          </a:prstGeom>
          <a:noFill/>
          <a:ln>
            <a:solidFill>
              <a:schemeClr val="accent1">
                <a:shade val="95000"/>
                <a:satMod val="105000"/>
                <a:alpha val="71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CC74FA26-2AEA-421A-AE77-A390C26293F0}"/>
              </a:ext>
            </a:extLst>
          </p:cNvPr>
          <p:cNvSpPr/>
          <p:nvPr/>
        </p:nvSpPr>
        <p:spPr>
          <a:xfrm>
            <a:off x="10292171" y="1692680"/>
            <a:ext cx="737414" cy="968518"/>
          </a:xfrm>
          <a:prstGeom prst="ellipse">
            <a:avLst/>
          </a:prstGeom>
          <a:noFill/>
          <a:ln>
            <a:solidFill>
              <a:schemeClr val="accent1">
                <a:shade val="95000"/>
                <a:satMod val="105000"/>
                <a:alpha val="43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8" name="Picture 57">
            <a:extLst>
              <a:ext uri="{FF2B5EF4-FFF2-40B4-BE49-F238E27FC236}">
                <a16:creationId xmlns:a16="http://schemas.microsoft.com/office/drawing/2014/main" id="{AE31F6BD-CF83-4ADB-B294-4EBB54438F34}"/>
              </a:ext>
            </a:extLst>
          </p:cNvPr>
          <p:cNvPicPr>
            <a:picLocks noChangeAspect="1"/>
          </p:cNvPicPr>
          <p:nvPr/>
        </p:nvPicPr>
        <p:blipFill>
          <a:blip r:embed="rId12"/>
          <a:stretch>
            <a:fillRect/>
          </a:stretch>
        </p:blipFill>
        <p:spPr>
          <a:xfrm>
            <a:off x="10791435" y="4863488"/>
            <a:ext cx="695004" cy="463336"/>
          </a:xfrm>
          <a:prstGeom prst="rect">
            <a:avLst/>
          </a:prstGeom>
        </p:spPr>
      </p:pic>
      <p:pic>
        <p:nvPicPr>
          <p:cNvPr id="59" name="Picture 58">
            <a:extLst>
              <a:ext uri="{FF2B5EF4-FFF2-40B4-BE49-F238E27FC236}">
                <a16:creationId xmlns:a16="http://schemas.microsoft.com/office/drawing/2014/main" id="{81C3B8B3-035D-43E1-A238-98C08DF7EFFF}"/>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1386911" y="4288304"/>
            <a:ext cx="693095" cy="461313"/>
          </a:xfrm>
          <a:prstGeom prst="rect">
            <a:avLst/>
          </a:prstGeom>
        </p:spPr>
      </p:pic>
      <p:pic>
        <p:nvPicPr>
          <p:cNvPr id="60" name="Picture 59">
            <a:extLst>
              <a:ext uri="{FF2B5EF4-FFF2-40B4-BE49-F238E27FC236}">
                <a16:creationId xmlns:a16="http://schemas.microsoft.com/office/drawing/2014/main" id="{95A57B57-843B-43BE-823B-6B7CECCABDAD}"/>
              </a:ext>
            </a:extLst>
          </p:cNvPr>
          <p:cNvPicPr>
            <a:picLocks noChangeAspect="1"/>
          </p:cNvPicPr>
          <p:nvPr/>
        </p:nvPicPr>
        <p:blipFill>
          <a:blip r:embed="rId12"/>
          <a:stretch>
            <a:fillRect/>
          </a:stretch>
        </p:blipFill>
        <p:spPr>
          <a:xfrm>
            <a:off x="11400510" y="5702563"/>
            <a:ext cx="695004" cy="463336"/>
          </a:xfrm>
          <a:prstGeom prst="rect">
            <a:avLst/>
          </a:prstGeom>
        </p:spPr>
      </p:pic>
      <p:sp>
        <p:nvSpPr>
          <p:cNvPr id="61" name="TextBox 60">
            <a:extLst>
              <a:ext uri="{FF2B5EF4-FFF2-40B4-BE49-F238E27FC236}">
                <a16:creationId xmlns:a16="http://schemas.microsoft.com/office/drawing/2014/main" id="{B48E257D-0929-494D-86C1-B90DE28636CB}"/>
              </a:ext>
            </a:extLst>
          </p:cNvPr>
          <p:cNvSpPr txBox="1"/>
          <p:nvPr/>
        </p:nvSpPr>
        <p:spPr>
          <a:xfrm>
            <a:off x="9522101" y="1315209"/>
            <a:ext cx="2050236" cy="369332"/>
          </a:xfrm>
          <a:prstGeom prst="rect">
            <a:avLst/>
          </a:prstGeom>
          <a:noFill/>
        </p:spPr>
        <p:txBody>
          <a:bodyPr wrap="square" rtlCol="0">
            <a:spAutoFit/>
          </a:bodyPr>
          <a:lstStyle/>
          <a:p>
            <a:r>
              <a:rPr lang="en-US" sz="1800">
                <a:solidFill>
                  <a:srgbClr val="FFC000"/>
                </a:solidFill>
              </a:rPr>
              <a:t>Mars constellation</a:t>
            </a:r>
          </a:p>
        </p:txBody>
      </p:sp>
      <p:cxnSp>
        <p:nvCxnSpPr>
          <p:cNvPr id="62" name="Straight Connector 61">
            <a:extLst>
              <a:ext uri="{FF2B5EF4-FFF2-40B4-BE49-F238E27FC236}">
                <a16:creationId xmlns:a16="http://schemas.microsoft.com/office/drawing/2014/main" id="{82F4D0FF-7B74-4ED7-8E9F-BB0ECD7199E5}"/>
              </a:ext>
            </a:extLst>
          </p:cNvPr>
          <p:cNvCxnSpPr>
            <a:cxnSpLocks/>
          </p:cNvCxnSpPr>
          <p:nvPr/>
        </p:nvCxnSpPr>
        <p:spPr>
          <a:xfrm flipH="1">
            <a:off x="8145124" y="2294550"/>
            <a:ext cx="2147046" cy="2202641"/>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
        <p:nvSpPr>
          <p:cNvPr id="63" name="Arc 62">
            <a:extLst>
              <a:ext uri="{FF2B5EF4-FFF2-40B4-BE49-F238E27FC236}">
                <a16:creationId xmlns:a16="http://schemas.microsoft.com/office/drawing/2014/main" id="{E3FACAF6-32B6-4C65-8B51-8884D8F6BA67}"/>
              </a:ext>
            </a:extLst>
          </p:cNvPr>
          <p:cNvSpPr/>
          <p:nvPr/>
        </p:nvSpPr>
        <p:spPr>
          <a:xfrm rot="16200000">
            <a:off x="11024758" y="4483903"/>
            <a:ext cx="1547201" cy="1474963"/>
          </a:xfrm>
          <a:prstGeom prst="arc">
            <a:avLst>
              <a:gd name="adj1" fmla="val 8947742"/>
              <a:gd name="adj2" fmla="val 1864293"/>
            </a:avLst>
          </a:prstGeom>
          <a:ln>
            <a:solidFill>
              <a:srgbClr val="1169AB"/>
            </a:solidFill>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en-US"/>
          </a:p>
        </p:txBody>
      </p:sp>
      <p:pic>
        <p:nvPicPr>
          <p:cNvPr id="15" name="Picture 14">
            <a:extLst>
              <a:ext uri="{FF2B5EF4-FFF2-40B4-BE49-F238E27FC236}">
                <a16:creationId xmlns:a16="http://schemas.microsoft.com/office/drawing/2014/main" id="{84A30A29-F9C3-4425-9278-24B6C76B7FC3}"/>
              </a:ext>
            </a:extLst>
          </p:cNvPr>
          <p:cNvPicPr>
            <a:picLocks noChangeAspect="1"/>
          </p:cNvPicPr>
          <p:nvPr/>
        </p:nvPicPr>
        <p:blipFill>
          <a:blip r:embed="rId14"/>
          <a:stretch>
            <a:fillRect/>
          </a:stretch>
        </p:blipFill>
        <p:spPr>
          <a:xfrm>
            <a:off x="54512" y="992095"/>
            <a:ext cx="2538207" cy="1639121"/>
          </a:xfrm>
          <a:prstGeom prst="rect">
            <a:avLst/>
          </a:prstGeom>
          <a:noFill/>
        </p:spPr>
      </p:pic>
      <p:sp>
        <p:nvSpPr>
          <p:cNvPr id="39" name="Oval 38">
            <a:extLst>
              <a:ext uri="{FF2B5EF4-FFF2-40B4-BE49-F238E27FC236}">
                <a16:creationId xmlns:a16="http://schemas.microsoft.com/office/drawing/2014/main" id="{1B513EB8-A1A1-4848-8D8C-7ABF4E8AF22A}"/>
              </a:ext>
            </a:extLst>
          </p:cNvPr>
          <p:cNvSpPr/>
          <p:nvPr/>
        </p:nvSpPr>
        <p:spPr>
          <a:xfrm>
            <a:off x="3204104" y="1525944"/>
            <a:ext cx="1718749" cy="2160234"/>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86857A79-556F-403F-9D2B-DF3A31D9D9F8}"/>
              </a:ext>
            </a:extLst>
          </p:cNvPr>
          <p:cNvSpPr/>
          <p:nvPr/>
        </p:nvSpPr>
        <p:spPr>
          <a:xfrm>
            <a:off x="0" y="447860"/>
            <a:ext cx="12223376" cy="52322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en-US" sz="2800" b="1">
                <a:ln/>
                <a:solidFill>
                  <a:srgbClr val="FFC000"/>
                </a:solidFill>
              </a:rPr>
              <a:t> INSPIRE - </a:t>
            </a:r>
            <a:r>
              <a:rPr lang="en-US" sz="2800" b="1" err="1">
                <a:ln/>
                <a:solidFill>
                  <a:srgbClr val="FFC000"/>
                </a:solidFill>
              </a:rPr>
              <a:t>INterplanetary</a:t>
            </a:r>
            <a:r>
              <a:rPr lang="en-US" sz="2800" b="1">
                <a:ln/>
                <a:solidFill>
                  <a:srgbClr val="FFC000"/>
                </a:solidFill>
              </a:rPr>
              <a:t> </a:t>
            </a:r>
            <a:r>
              <a:rPr lang="en-US" sz="2800" b="1" err="1">
                <a:ln/>
                <a:solidFill>
                  <a:srgbClr val="FFC000"/>
                </a:solidFill>
              </a:rPr>
              <a:t>SPace</a:t>
            </a:r>
            <a:r>
              <a:rPr lang="en-US" sz="2800" b="1">
                <a:ln/>
                <a:solidFill>
                  <a:srgbClr val="FFC000"/>
                </a:solidFill>
              </a:rPr>
              <a:t> </a:t>
            </a:r>
            <a:r>
              <a:rPr lang="en-US" sz="2800" b="1" err="1">
                <a:ln/>
                <a:solidFill>
                  <a:srgbClr val="FFC000"/>
                </a:solidFill>
              </a:rPr>
              <a:t>InteRnEt</a:t>
            </a:r>
            <a:r>
              <a:rPr lang="en-US" sz="2800" b="1">
                <a:ln/>
                <a:solidFill>
                  <a:srgbClr val="FFC000"/>
                </a:solidFill>
              </a:rPr>
              <a:t> Enabled by </a:t>
            </a:r>
            <a:r>
              <a:rPr lang="en-US" sz="2800" b="1" err="1">
                <a:ln/>
                <a:solidFill>
                  <a:srgbClr val="FFC000"/>
                </a:solidFill>
              </a:rPr>
              <a:t>SmallSats</a:t>
            </a:r>
            <a:r>
              <a:rPr lang="en-US" sz="2800" b="1">
                <a:ln/>
                <a:solidFill>
                  <a:srgbClr val="FFC000"/>
                </a:solidFill>
              </a:rPr>
              <a:t> </a:t>
            </a:r>
          </a:p>
        </p:txBody>
      </p:sp>
      <p:pic>
        <p:nvPicPr>
          <p:cNvPr id="5" name="Picture 4" descr="A picture containing satellite&#10;&#10;Description automatically generated">
            <a:extLst>
              <a:ext uri="{FF2B5EF4-FFF2-40B4-BE49-F238E27FC236}">
                <a16:creationId xmlns:a16="http://schemas.microsoft.com/office/drawing/2014/main" id="{6DFC60AC-A59A-465F-82E7-EE26B774EAC3}"/>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3378024" y="1109430"/>
            <a:ext cx="1236651" cy="695616"/>
          </a:xfrm>
          <a:prstGeom prst="rect">
            <a:avLst/>
          </a:prstGeom>
        </p:spPr>
      </p:pic>
      <p:pic>
        <p:nvPicPr>
          <p:cNvPr id="6" name="Picture 5">
            <a:extLst>
              <a:ext uri="{FF2B5EF4-FFF2-40B4-BE49-F238E27FC236}">
                <a16:creationId xmlns:a16="http://schemas.microsoft.com/office/drawing/2014/main" id="{EDF707D4-9045-47FA-B74D-6F47784BD96B}"/>
              </a:ext>
            </a:extLst>
          </p:cNvPr>
          <p:cNvPicPr>
            <a:picLocks noChangeAspect="1"/>
          </p:cNvPicPr>
          <p:nvPr/>
        </p:nvPicPr>
        <p:blipFill>
          <a:blip r:embed="rId16"/>
          <a:stretch>
            <a:fillRect/>
          </a:stretch>
        </p:blipFill>
        <p:spPr>
          <a:xfrm>
            <a:off x="3513507" y="3346680"/>
            <a:ext cx="1237595" cy="695004"/>
          </a:xfrm>
          <a:prstGeom prst="rect">
            <a:avLst/>
          </a:prstGeom>
        </p:spPr>
      </p:pic>
      <p:pic>
        <p:nvPicPr>
          <p:cNvPr id="9" name="ISOC Spin">
            <a:hlinkClick r:id="" action="ppaction://media"/>
            <a:extLst>
              <a:ext uri="{FF2B5EF4-FFF2-40B4-BE49-F238E27FC236}">
                <a16:creationId xmlns:a16="http://schemas.microsoft.com/office/drawing/2014/main" id="{B3C3C816-05F5-4D2B-B8BD-08EC47663F1B}"/>
              </a:ext>
            </a:extLst>
          </p:cNvPr>
          <p:cNvPicPr>
            <a:picLocks noChangeAspect="1"/>
          </p:cNvPicPr>
          <p:nvPr>
            <a:videoFile r:link="rId2"/>
            <p:extLst>
              <p:ext uri="{DAA4B4D4-6D71-4841-9C94-3DE7FCFB9230}">
                <p14:media xmlns:p14="http://schemas.microsoft.com/office/powerpoint/2010/main" r:embed="rId1"/>
              </p:ext>
            </p:extLst>
          </p:nvPr>
        </p:nvPicPr>
        <p:blipFill>
          <a:blip r:embed="rId17"/>
          <a:stretch>
            <a:fillRect/>
          </a:stretch>
        </p:blipFill>
        <p:spPr>
          <a:xfrm>
            <a:off x="333939" y="4231706"/>
            <a:ext cx="4279773" cy="2405493"/>
          </a:xfrm>
          <a:prstGeom prst="rect">
            <a:avLst/>
          </a:prstGeom>
          <a:ln>
            <a:noFill/>
          </a:ln>
          <a:effectLst>
            <a:softEdge rad="112500"/>
          </a:effectLst>
        </p:spPr>
      </p:pic>
      <p:sp>
        <p:nvSpPr>
          <p:cNvPr id="45" name="TextBox 44">
            <a:extLst>
              <a:ext uri="{FF2B5EF4-FFF2-40B4-BE49-F238E27FC236}">
                <a16:creationId xmlns:a16="http://schemas.microsoft.com/office/drawing/2014/main" id="{9C975227-F9A9-4255-B911-D5A15E8C6026}"/>
              </a:ext>
            </a:extLst>
          </p:cNvPr>
          <p:cNvSpPr txBox="1"/>
          <p:nvPr/>
        </p:nvSpPr>
        <p:spPr>
          <a:xfrm>
            <a:off x="2255059" y="2824550"/>
            <a:ext cx="1838965" cy="369332"/>
          </a:xfrm>
          <a:prstGeom prst="rect">
            <a:avLst/>
          </a:prstGeom>
          <a:noFill/>
        </p:spPr>
        <p:txBody>
          <a:bodyPr wrap="none" rtlCol="0">
            <a:spAutoFit/>
          </a:bodyPr>
          <a:lstStyle/>
          <a:p>
            <a:r>
              <a:rPr lang="en-US" sz="1800">
                <a:solidFill>
                  <a:srgbClr val="FFC000"/>
                </a:solidFill>
              </a:rPr>
              <a:t>Radio telescope</a:t>
            </a:r>
          </a:p>
        </p:txBody>
      </p:sp>
      <p:sp>
        <p:nvSpPr>
          <p:cNvPr id="2" name="Title 1">
            <a:extLst>
              <a:ext uri="{FF2B5EF4-FFF2-40B4-BE49-F238E27FC236}">
                <a16:creationId xmlns:a16="http://schemas.microsoft.com/office/drawing/2014/main" id="{1A2C3F8E-2D67-3E4A-A103-5B87EDA2B69C}"/>
              </a:ext>
            </a:extLst>
          </p:cNvPr>
          <p:cNvSpPr txBox="1">
            <a:spLocks/>
          </p:cNvSpPr>
          <p:nvPr/>
        </p:nvSpPr>
        <p:spPr>
          <a:xfrm>
            <a:off x="4501160" y="-29858"/>
            <a:ext cx="2918780" cy="427037"/>
          </a:xfrm>
          <a:prstGeom prst="rect">
            <a:avLst/>
          </a:prstGeom>
          <a:effectLst>
            <a:outerShdw blurRad="50800" dist="38100" dir="2700000" algn="tl" rotWithShape="0">
              <a:prstClr val="black">
                <a:alpha val="40000"/>
              </a:prstClr>
            </a:outerShdw>
          </a:effectLst>
        </p:spPr>
        <p:txBody>
          <a:bodyPr>
            <a:noAutofit/>
          </a:bodyPr>
          <a:lstStyle>
            <a:lvl1pPr algn="l" defTabSz="457200" rtl="0" eaLnBrk="0" fontAlgn="base" hangingPunct="0">
              <a:spcBef>
                <a:spcPct val="0"/>
              </a:spcBef>
              <a:spcAft>
                <a:spcPct val="0"/>
              </a:spcAft>
              <a:defRPr sz="1600" b="1" kern="1200">
                <a:solidFill>
                  <a:schemeClr val="tx1"/>
                </a:solidFill>
                <a:latin typeface="Arial"/>
                <a:ea typeface="MS PGothic" panose="020B0600070205080204" pitchFamily="34" charset="-128"/>
                <a:cs typeface="ＭＳ Ｐゴシック" charset="-128"/>
              </a:defRPr>
            </a:lvl1pPr>
            <a:lvl2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2pPr>
            <a:lvl3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3pPr>
            <a:lvl4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4pPr>
            <a:lvl5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5pPr>
            <a:lvl6pPr marL="457200" algn="l" defTabSz="457200" rtl="0" fontAlgn="base">
              <a:spcBef>
                <a:spcPct val="0"/>
              </a:spcBef>
              <a:spcAft>
                <a:spcPct val="0"/>
              </a:spcAft>
              <a:defRPr b="1">
                <a:solidFill>
                  <a:schemeClr val="tx1"/>
                </a:solidFill>
                <a:latin typeface="Arial" pitchFamily="-112" charset="0"/>
                <a:ea typeface="ＭＳ Ｐゴシック" pitchFamily="-112" charset="-128"/>
              </a:defRPr>
            </a:lvl6pPr>
            <a:lvl7pPr marL="914400" algn="l" defTabSz="457200" rtl="0" fontAlgn="base">
              <a:spcBef>
                <a:spcPct val="0"/>
              </a:spcBef>
              <a:spcAft>
                <a:spcPct val="0"/>
              </a:spcAft>
              <a:defRPr b="1">
                <a:solidFill>
                  <a:schemeClr val="tx1"/>
                </a:solidFill>
                <a:latin typeface="Arial" pitchFamily="-112" charset="0"/>
                <a:ea typeface="ＭＳ Ｐゴシック" pitchFamily="-112" charset="-128"/>
              </a:defRPr>
            </a:lvl7pPr>
            <a:lvl8pPr marL="1371600" algn="l" defTabSz="457200" rtl="0" fontAlgn="base">
              <a:spcBef>
                <a:spcPct val="0"/>
              </a:spcBef>
              <a:spcAft>
                <a:spcPct val="0"/>
              </a:spcAft>
              <a:defRPr b="1">
                <a:solidFill>
                  <a:schemeClr val="tx1"/>
                </a:solidFill>
                <a:latin typeface="Arial" pitchFamily="-112" charset="0"/>
                <a:ea typeface="ＭＳ Ｐゴシック" pitchFamily="-112" charset="-128"/>
              </a:defRPr>
            </a:lvl8pPr>
            <a:lvl9pPr marL="1828800" algn="l" defTabSz="457200" rtl="0" fontAlgn="base">
              <a:spcBef>
                <a:spcPct val="0"/>
              </a:spcBef>
              <a:spcAft>
                <a:spcPct val="0"/>
              </a:spcAft>
              <a:defRPr b="1">
                <a:solidFill>
                  <a:schemeClr val="tx1"/>
                </a:solidFill>
                <a:latin typeface="Arial" pitchFamily="-112" charset="0"/>
                <a:ea typeface="ＭＳ Ｐゴシック" pitchFamily="-112" charset="-128"/>
              </a:defRPr>
            </a:lvl9pPr>
          </a:lstStyle>
          <a:p>
            <a:r>
              <a:rPr lang="en-US" altLang="en-US" sz="3200" b="0">
                <a:solidFill>
                  <a:schemeClr val="bg1"/>
                </a:solidFill>
                <a:latin typeface="Arial" charset="0"/>
                <a:cs typeface="+mn-cs"/>
              </a:rPr>
              <a:t>1. Introduction</a:t>
            </a:r>
          </a:p>
        </p:txBody>
      </p:sp>
    </p:spTree>
    <p:extLst>
      <p:ext uri="{BB962C8B-B14F-4D97-AF65-F5344CB8AC3E}">
        <p14:creationId xmlns:p14="http://schemas.microsoft.com/office/powerpoint/2010/main" val="3903847240"/>
      </p:ext>
    </p:extLst>
  </p:cSld>
  <p:clrMapOvr>
    <a:masterClrMapping/>
  </p:clrMapOvr>
  <mc:AlternateContent xmlns:mc="http://schemas.openxmlformats.org/markup-compatibility/2006" xmlns:p14="http://schemas.microsoft.com/office/powerpoint/2010/main">
    <mc:Choice Requires="p14">
      <p:transition spd="slow" p14:dur="2000" advTm="96847"/>
    </mc:Choice>
    <mc:Fallback xmlns="">
      <p:transition spd="slow" advTm="968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3000"/>
                                  </p:stCondLst>
                                  <p:childTnLst>
                                    <p:cmd type="call" cmd="playFrom(0.0)">
                                      <p:cBhvr>
                                        <p:cTn id="6" dur="4514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Slide Number Placeholder 2"/>
          <p:cNvSpPr>
            <a:spLocks noGrp="1"/>
          </p:cNvSpPr>
          <p:nvPr>
            <p:ph type="sldNum" sz="quarter" idx="10"/>
          </p:nvPr>
        </p:nvSpPr>
        <p:spPr bwMode="auto">
          <a:xfrm>
            <a:off x="9867900" y="6378028"/>
            <a:ext cx="381000" cy="196850"/>
          </a:xfrm>
          <a:noFill/>
          <a:ln>
            <a:miter lim="800000"/>
            <a:headEnd/>
            <a:tailEnd/>
          </a:ln>
        </p:spPr>
        <p:txBody>
          <a:bodyPr/>
          <a:lstStyle/>
          <a:p>
            <a:fld id="{385D50C7-C064-4383-8015-BD0EB7B58D08}" type="slidenum">
              <a:rPr lang="en-US" altLang="en-US"/>
              <a:pPr/>
              <a:t>6</a:t>
            </a:fld>
            <a:endParaRPr lang="en-US" altLang="en-US"/>
          </a:p>
        </p:txBody>
      </p:sp>
      <p:sp>
        <p:nvSpPr>
          <p:cNvPr id="31" name="Title 1"/>
          <p:cNvSpPr txBox="1">
            <a:spLocks/>
          </p:cNvSpPr>
          <p:nvPr/>
        </p:nvSpPr>
        <p:spPr>
          <a:xfrm>
            <a:off x="3632991" y="5416899"/>
            <a:ext cx="5284793" cy="427037"/>
          </a:xfrm>
          <a:effectLst>
            <a:outerShdw blurRad="50800" dist="38100" dir="2700000" algn="tl" rotWithShape="0">
              <a:prstClr val="black">
                <a:alpha val="40000"/>
              </a:prstClr>
            </a:outerShdw>
          </a:effectLst>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defRPr/>
            </a:pPr>
            <a:r>
              <a:rPr lang="en-US" altLang="en-US" sz="2400" b="1">
                <a:solidFill>
                  <a:srgbClr val="00B0F0"/>
                </a:solidFill>
                <a:latin typeface="Arial" charset="0"/>
                <a:cs typeface="+mn-cs"/>
              </a:rPr>
              <a:t>Proposed INSPIRE</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79" y="1714499"/>
            <a:ext cx="12150589" cy="4556471"/>
          </a:xfrm>
          <a:prstGeom prst="rect">
            <a:avLst/>
          </a:prstGeom>
        </p:spPr>
      </p:pic>
      <p:sp>
        <p:nvSpPr>
          <p:cNvPr id="2" name="Title 1">
            <a:extLst>
              <a:ext uri="{FF2B5EF4-FFF2-40B4-BE49-F238E27FC236}">
                <a16:creationId xmlns:a16="http://schemas.microsoft.com/office/drawing/2014/main" id="{50AE4153-72AD-DB8C-33FE-D8ABFA752D42}"/>
              </a:ext>
            </a:extLst>
          </p:cNvPr>
          <p:cNvSpPr>
            <a:spLocks noGrp="1"/>
          </p:cNvSpPr>
          <p:nvPr>
            <p:ph type="title"/>
          </p:nvPr>
        </p:nvSpPr>
        <p:spPr>
          <a:xfrm>
            <a:off x="3868510" y="814455"/>
            <a:ext cx="4698048" cy="427037"/>
          </a:xfrm>
          <a:effectLst>
            <a:outerShdw blurRad="50800" dist="38100" dir="2700000" algn="tl" rotWithShape="0">
              <a:prstClr val="black">
                <a:alpha val="40000"/>
              </a:prstClr>
            </a:outerShdw>
          </a:effectLst>
        </p:spPr>
        <p:txBody>
          <a:bodyPr>
            <a:noAutofit/>
          </a:bodyPr>
          <a:lstStyle/>
          <a:p>
            <a:pPr algn="ctr"/>
            <a:r>
              <a:rPr lang="en-US" altLang="en-US" sz="3200" b="0">
                <a:latin typeface="Arial" charset="0"/>
                <a:cs typeface="+mn-cs"/>
              </a:rPr>
              <a:t>2. INSPIRE Arrangement</a:t>
            </a:r>
          </a:p>
        </p:txBody>
      </p:sp>
    </p:spTree>
    <p:extLst>
      <p:ext uri="{BB962C8B-B14F-4D97-AF65-F5344CB8AC3E}">
        <p14:creationId xmlns:p14="http://schemas.microsoft.com/office/powerpoint/2010/main" val="23924908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BC4A8B61-6A14-4523-9097-CB411C3C6312}"/>
              </a:ext>
            </a:extLst>
          </p:cNvPr>
          <p:cNvSpPr>
            <a:spLocks noGrp="1"/>
          </p:cNvSpPr>
          <p:nvPr>
            <p:ph type="sldNum" sz="quarter" idx="22"/>
          </p:nvPr>
        </p:nvSpPr>
        <p:spPr/>
        <p:txBody>
          <a:bodyPr/>
          <a:lstStyle/>
          <a:p>
            <a:fld id="{0E0E1749-0B7E-403A-A9A7-95F2ED1F2891}" type="slidenum">
              <a:rPr lang="en-US" smtClean="0"/>
              <a:pPr/>
              <a:t>7</a:t>
            </a:fld>
            <a:endParaRPr lang="en-US"/>
          </a:p>
        </p:txBody>
      </p:sp>
      <p:pic>
        <p:nvPicPr>
          <p:cNvPr id="7" name="Picture 6">
            <a:extLst>
              <a:ext uri="{FF2B5EF4-FFF2-40B4-BE49-F238E27FC236}">
                <a16:creationId xmlns:a16="http://schemas.microsoft.com/office/drawing/2014/main" id="{25EA8213-C5AE-4C50-8DE7-64D6ED9E11B2}"/>
              </a:ext>
            </a:extLst>
          </p:cNvPr>
          <p:cNvPicPr>
            <a:picLocks noChangeAspect="1"/>
          </p:cNvPicPr>
          <p:nvPr/>
        </p:nvPicPr>
        <p:blipFill rotWithShape="1">
          <a:blip r:embed="rId3"/>
          <a:srcRect l="12199" r="13040"/>
          <a:stretch/>
        </p:blipFill>
        <p:spPr>
          <a:xfrm>
            <a:off x="2814075" y="1604337"/>
            <a:ext cx="6563849" cy="4938665"/>
          </a:xfrm>
          <a:prstGeom prst="rect">
            <a:avLst/>
          </a:prstGeom>
        </p:spPr>
      </p:pic>
      <p:sp>
        <p:nvSpPr>
          <p:cNvPr id="9" name="Rectangle 8">
            <a:extLst>
              <a:ext uri="{FF2B5EF4-FFF2-40B4-BE49-F238E27FC236}">
                <a16:creationId xmlns:a16="http://schemas.microsoft.com/office/drawing/2014/main" id="{EFEC8E2A-6CCF-4D08-BC56-6D838E9F0A56}"/>
              </a:ext>
            </a:extLst>
          </p:cNvPr>
          <p:cNvSpPr/>
          <p:nvPr/>
        </p:nvSpPr>
        <p:spPr>
          <a:xfrm>
            <a:off x="1668597" y="1777585"/>
            <a:ext cx="2780954" cy="523220"/>
          </a:xfrm>
          <a:prstGeom prst="rect">
            <a:avLst/>
          </a:prstGeom>
        </p:spPr>
        <p:txBody>
          <a:bodyPr wrap="none">
            <a:spAutoFit/>
          </a:bodyPr>
          <a:lstStyle/>
          <a:p>
            <a:r>
              <a:rPr lang="en-US" sz="2800">
                <a:solidFill>
                  <a:srgbClr val="00B0F0"/>
                </a:solidFill>
              </a:rPr>
              <a:t>IPN Architecture</a:t>
            </a:r>
          </a:p>
        </p:txBody>
      </p:sp>
      <p:sp>
        <p:nvSpPr>
          <p:cNvPr id="2" name="Title 1">
            <a:extLst>
              <a:ext uri="{FF2B5EF4-FFF2-40B4-BE49-F238E27FC236}">
                <a16:creationId xmlns:a16="http://schemas.microsoft.com/office/drawing/2014/main" id="{D91DFD88-1C70-001D-B1DF-61A7F9478F71}"/>
              </a:ext>
            </a:extLst>
          </p:cNvPr>
          <p:cNvSpPr txBox="1">
            <a:spLocks/>
          </p:cNvSpPr>
          <p:nvPr/>
        </p:nvSpPr>
        <p:spPr>
          <a:xfrm>
            <a:off x="3868510" y="814455"/>
            <a:ext cx="4698048" cy="427037"/>
          </a:xfrm>
          <a:prstGeom prst="rect">
            <a:avLst/>
          </a:prstGeom>
          <a:effectLst>
            <a:outerShdw blurRad="50800" dist="38100" dir="2700000" algn="tl" rotWithShape="0">
              <a:prstClr val="black">
                <a:alpha val="40000"/>
              </a:prstClr>
            </a:outerShdw>
          </a:effectLst>
        </p:spPr>
        <p:txBody>
          <a:bodyPr>
            <a:noAutofit/>
          </a:bodyPr>
          <a:lstStyle>
            <a:lvl1pPr algn="l" defTabSz="457200" rtl="0" eaLnBrk="0" fontAlgn="base" hangingPunct="0">
              <a:spcBef>
                <a:spcPct val="0"/>
              </a:spcBef>
              <a:spcAft>
                <a:spcPct val="0"/>
              </a:spcAft>
              <a:defRPr sz="1600" b="1" kern="1200">
                <a:solidFill>
                  <a:schemeClr val="tx1"/>
                </a:solidFill>
                <a:latin typeface="Arial"/>
                <a:ea typeface="MS PGothic" panose="020B0600070205080204" pitchFamily="34" charset="-128"/>
                <a:cs typeface="ＭＳ Ｐゴシック" charset="-128"/>
              </a:defRPr>
            </a:lvl1pPr>
            <a:lvl2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2pPr>
            <a:lvl3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3pPr>
            <a:lvl4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4pPr>
            <a:lvl5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5pPr>
            <a:lvl6pPr marL="457200" algn="l" defTabSz="457200" rtl="0" fontAlgn="base">
              <a:spcBef>
                <a:spcPct val="0"/>
              </a:spcBef>
              <a:spcAft>
                <a:spcPct val="0"/>
              </a:spcAft>
              <a:defRPr b="1">
                <a:solidFill>
                  <a:schemeClr val="tx1"/>
                </a:solidFill>
                <a:latin typeface="Arial" pitchFamily="-112" charset="0"/>
                <a:ea typeface="ＭＳ Ｐゴシック" pitchFamily="-112" charset="-128"/>
              </a:defRPr>
            </a:lvl6pPr>
            <a:lvl7pPr marL="914400" algn="l" defTabSz="457200" rtl="0" fontAlgn="base">
              <a:spcBef>
                <a:spcPct val="0"/>
              </a:spcBef>
              <a:spcAft>
                <a:spcPct val="0"/>
              </a:spcAft>
              <a:defRPr b="1">
                <a:solidFill>
                  <a:schemeClr val="tx1"/>
                </a:solidFill>
                <a:latin typeface="Arial" pitchFamily="-112" charset="0"/>
                <a:ea typeface="ＭＳ Ｐゴシック" pitchFamily="-112" charset="-128"/>
              </a:defRPr>
            </a:lvl7pPr>
            <a:lvl8pPr marL="1371600" algn="l" defTabSz="457200" rtl="0" fontAlgn="base">
              <a:spcBef>
                <a:spcPct val="0"/>
              </a:spcBef>
              <a:spcAft>
                <a:spcPct val="0"/>
              </a:spcAft>
              <a:defRPr b="1">
                <a:solidFill>
                  <a:schemeClr val="tx1"/>
                </a:solidFill>
                <a:latin typeface="Arial" pitchFamily="-112" charset="0"/>
                <a:ea typeface="ＭＳ Ｐゴシック" pitchFamily="-112" charset="-128"/>
              </a:defRPr>
            </a:lvl8pPr>
            <a:lvl9pPr marL="1828800" algn="l" defTabSz="457200" rtl="0" fontAlgn="base">
              <a:spcBef>
                <a:spcPct val="0"/>
              </a:spcBef>
              <a:spcAft>
                <a:spcPct val="0"/>
              </a:spcAft>
              <a:defRPr b="1">
                <a:solidFill>
                  <a:schemeClr val="tx1"/>
                </a:solidFill>
                <a:latin typeface="Arial" pitchFamily="-112" charset="0"/>
                <a:ea typeface="ＭＳ Ｐゴシック" pitchFamily="-112" charset="-128"/>
              </a:defRPr>
            </a:lvl9pPr>
          </a:lstStyle>
          <a:p>
            <a:pPr algn="ctr"/>
            <a:r>
              <a:rPr lang="en-US" altLang="en-US" sz="3200" b="0">
                <a:latin typeface="Arial" charset="0"/>
                <a:cs typeface="+mn-cs"/>
              </a:rPr>
              <a:t>2. INSPIRE Arrangement</a:t>
            </a:r>
          </a:p>
        </p:txBody>
      </p:sp>
    </p:spTree>
    <p:extLst>
      <p:ext uri="{BB962C8B-B14F-4D97-AF65-F5344CB8AC3E}">
        <p14:creationId xmlns:p14="http://schemas.microsoft.com/office/powerpoint/2010/main" val="33551118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ubtitle 2"/>
          <p:cNvSpPr txBox="1">
            <a:spLocks/>
          </p:cNvSpPr>
          <p:nvPr/>
        </p:nvSpPr>
        <p:spPr bwMode="auto">
          <a:xfrm>
            <a:off x="2063476" y="1573429"/>
            <a:ext cx="8189292" cy="4476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marL="342900" indent="-3429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ＭＳ Ｐゴシック" pitchFamily="-112"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defRPr/>
            </a:pPr>
            <a:r>
              <a:rPr lang="en-US" sz="3200">
                <a:solidFill>
                  <a:srgbClr val="0070C0"/>
                </a:solidFill>
              </a:rPr>
              <a:t>INSPIRE Enabling Technologies:</a:t>
            </a:r>
          </a:p>
          <a:p>
            <a:pPr>
              <a:defRPr/>
            </a:pPr>
            <a:r>
              <a:rPr lang="en-US" sz="3200"/>
              <a:t>Inter-spacecraft optical communications</a:t>
            </a:r>
          </a:p>
          <a:p>
            <a:pPr>
              <a:defRPr/>
            </a:pPr>
            <a:r>
              <a:rPr lang="en-US" sz="3200"/>
              <a:t>Ground stations</a:t>
            </a:r>
          </a:p>
          <a:p>
            <a:pPr>
              <a:defRPr/>
            </a:pPr>
            <a:r>
              <a:rPr lang="en-US" sz="3200"/>
              <a:t>Small and modular spacecraft</a:t>
            </a:r>
          </a:p>
          <a:p>
            <a:pPr>
              <a:defRPr/>
            </a:pPr>
            <a:r>
              <a:rPr lang="en-US" sz="3200"/>
              <a:t>Swarms</a:t>
            </a:r>
          </a:p>
          <a:p>
            <a:pPr>
              <a:defRPr/>
            </a:pPr>
            <a:r>
              <a:rPr lang="en-US" sz="3200"/>
              <a:t>Inter-swarm communications</a:t>
            </a:r>
          </a:p>
          <a:p>
            <a:pPr>
              <a:defRPr/>
            </a:pPr>
            <a:r>
              <a:rPr lang="en-US" sz="3200"/>
              <a:t>Solar system network protocols (e.g. DTN)</a:t>
            </a:r>
          </a:p>
        </p:txBody>
      </p:sp>
      <p:sp>
        <p:nvSpPr>
          <p:cNvPr id="2" name="Title 1">
            <a:extLst>
              <a:ext uri="{FF2B5EF4-FFF2-40B4-BE49-F238E27FC236}">
                <a16:creationId xmlns:a16="http://schemas.microsoft.com/office/drawing/2014/main" id="{F11708AB-4E48-8B08-293E-D5FFE60B659E}"/>
              </a:ext>
            </a:extLst>
          </p:cNvPr>
          <p:cNvSpPr txBox="1">
            <a:spLocks/>
          </p:cNvSpPr>
          <p:nvPr/>
        </p:nvSpPr>
        <p:spPr bwMode="auto">
          <a:xfrm>
            <a:off x="3561270" y="834059"/>
            <a:ext cx="5530320" cy="427037"/>
          </a:xfrm>
          <a:prstGeom prst="rect">
            <a:avLst/>
          </a:prstGeom>
          <a:noFill/>
          <a:ln w="9525">
            <a:noFill/>
            <a:miter lim="800000"/>
            <a:headEnd/>
            <a:tailEnd/>
          </a:ln>
          <a:effectLst>
            <a:outerShdw blurRad="50800" dist="38100" dir="2700000" algn="tl" rotWithShape="0">
              <a:prstClr val="black">
                <a:alpha val="40000"/>
              </a:prstClr>
            </a:outerShdw>
          </a:effectLst>
        </p:spPr>
        <p:txBody>
          <a:bodyPr vert="horz" wrap="square" lIns="91440" tIns="45720" rIns="91440" bIns="45720" numCol="1" anchor="ctr" anchorCtr="0" compatLnSpc="1">
            <a:prstTxWarp prst="textNoShape">
              <a:avLst/>
            </a:prstTxWarp>
            <a:noAutofit/>
          </a:bodyPr>
          <a:lstStyle>
            <a:lvl1pPr algn="ctr" defTabSz="457200" rtl="0" eaLnBrk="0" fontAlgn="base" hangingPunct="0">
              <a:spcBef>
                <a:spcPct val="0"/>
              </a:spcBef>
              <a:spcAft>
                <a:spcPct val="0"/>
              </a:spcAft>
              <a:defRPr sz="2400" b="1" kern="1200">
                <a:solidFill>
                  <a:schemeClr val="tx1"/>
                </a:solidFill>
                <a:latin typeface="Arial"/>
                <a:ea typeface="MS PGothic" panose="020B0600070205080204" pitchFamily="34" charset="-128"/>
                <a:cs typeface="ＭＳ Ｐゴシック" charset="-128"/>
              </a:defRPr>
            </a:lvl1pPr>
            <a:lvl2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2pPr>
            <a:lvl3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3pPr>
            <a:lvl4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4pPr>
            <a:lvl5pPr algn="l" defTabSz="457200" rtl="0" eaLnBrk="0" fontAlgn="base" hangingPunct="0">
              <a:spcBef>
                <a:spcPct val="0"/>
              </a:spcBef>
              <a:spcAft>
                <a:spcPct val="0"/>
              </a:spcAft>
              <a:defRPr sz="1600" b="1">
                <a:solidFill>
                  <a:schemeClr val="tx1"/>
                </a:solidFill>
                <a:latin typeface="Arial" pitchFamily="-112" charset="0"/>
                <a:ea typeface="MS PGothic" panose="020B0600070205080204" pitchFamily="34" charset="-128"/>
                <a:cs typeface="ＭＳ Ｐゴシック" charset="-128"/>
              </a:defRPr>
            </a:lvl5pPr>
            <a:lvl6pPr marL="457200" algn="l" defTabSz="457200" rtl="0" fontAlgn="base">
              <a:spcBef>
                <a:spcPct val="0"/>
              </a:spcBef>
              <a:spcAft>
                <a:spcPct val="0"/>
              </a:spcAft>
              <a:defRPr b="1">
                <a:solidFill>
                  <a:schemeClr val="tx1"/>
                </a:solidFill>
                <a:latin typeface="Arial" pitchFamily="-112" charset="0"/>
                <a:ea typeface="ＭＳ Ｐゴシック" pitchFamily="-112" charset="-128"/>
              </a:defRPr>
            </a:lvl6pPr>
            <a:lvl7pPr marL="914400" algn="l" defTabSz="457200" rtl="0" fontAlgn="base">
              <a:spcBef>
                <a:spcPct val="0"/>
              </a:spcBef>
              <a:spcAft>
                <a:spcPct val="0"/>
              </a:spcAft>
              <a:defRPr b="1">
                <a:solidFill>
                  <a:schemeClr val="tx1"/>
                </a:solidFill>
                <a:latin typeface="Arial" pitchFamily="-112" charset="0"/>
                <a:ea typeface="ＭＳ Ｐゴシック" pitchFamily="-112" charset="-128"/>
              </a:defRPr>
            </a:lvl7pPr>
            <a:lvl8pPr marL="1371600" algn="l" defTabSz="457200" rtl="0" fontAlgn="base">
              <a:spcBef>
                <a:spcPct val="0"/>
              </a:spcBef>
              <a:spcAft>
                <a:spcPct val="0"/>
              </a:spcAft>
              <a:defRPr b="1">
                <a:solidFill>
                  <a:schemeClr val="tx1"/>
                </a:solidFill>
                <a:latin typeface="Arial" pitchFamily="-112" charset="0"/>
                <a:ea typeface="ＭＳ Ｐゴシック" pitchFamily="-112" charset="-128"/>
              </a:defRPr>
            </a:lvl8pPr>
            <a:lvl9pPr marL="1828800" algn="l" defTabSz="457200" rtl="0" fontAlgn="base">
              <a:spcBef>
                <a:spcPct val="0"/>
              </a:spcBef>
              <a:spcAft>
                <a:spcPct val="0"/>
              </a:spcAft>
              <a:defRPr b="1">
                <a:solidFill>
                  <a:schemeClr val="tx1"/>
                </a:solidFill>
                <a:latin typeface="Arial" pitchFamily="-112" charset="0"/>
                <a:ea typeface="ＭＳ Ｐゴシック" pitchFamily="-112" charset="-128"/>
              </a:defRPr>
            </a:lvl9pPr>
          </a:lstStyle>
          <a:p>
            <a:r>
              <a:rPr lang="en-US" altLang="en-US" sz="3200" b="0">
                <a:latin typeface="Arial" charset="0"/>
                <a:cs typeface="+mn-cs"/>
              </a:rPr>
              <a:t>3. Technologies for INSPIRE</a:t>
            </a:r>
          </a:p>
        </p:txBody>
      </p:sp>
    </p:spTree>
    <p:extLst>
      <p:ext uri="{BB962C8B-B14F-4D97-AF65-F5344CB8AC3E}">
        <p14:creationId xmlns:p14="http://schemas.microsoft.com/office/powerpoint/2010/main" val="18119084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63C18CB-6C9F-3DAB-8C98-DFE5873E1343}"/>
              </a:ext>
            </a:extLst>
          </p:cNvPr>
          <p:cNvSpPr/>
          <p:nvPr/>
        </p:nvSpPr>
        <p:spPr>
          <a:xfrm>
            <a:off x="8544" y="1430226"/>
            <a:ext cx="12174912" cy="5532034"/>
          </a:xfrm>
          <a:prstGeom prst="rect">
            <a:avLst/>
          </a:prstGeom>
          <a:solidFill>
            <a:schemeClr val="tx1">
              <a:lumMod val="85000"/>
              <a:lumOff val="15000"/>
            </a:schemeClr>
          </a:solidFill>
          <a:ln>
            <a:noFill/>
          </a:ln>
        </p:spPr>
        <p:style>
          <a:lnRef idx="1">
            <a:schemeClr val="accent1"/>
          </a:lnRef>
          <a:fillRef idx="3">
            <a:schemeClr val="accent1"/>
          </a:fillRef>
          <a:effectRef idx="2">
            <a:schemeClr val="accent1"/>
          </a:effectRef>
          <a:fontRef idx="minor">
            <a:schemeClr val="lt1"/>
          </a:fontRef>
        </p:style>
        <p:txBody>
          <a:bodyPr rtlCol="0" anchor="t" anchorCtr="0"/>
          <a:lstStyle/>
          <a:p>
            <a:r>
              <a:rPr lang="en-US" sz="2000" b="1" dirty="0">
                <a:solidFill>
                  <a:srgbClr val="1D668F"/>
                </a:solidFill>
              </a:rPr>
              <a:t>INSPIRE Technologies</a:t>
            </a:r>
          </a:p>
          <a:p>
            <a:endParaRPr lang="en-US" b="1" dirty="0">
              <a:solidFill>
                <a:srgbClr val="1D668F"/>
              </a:solidFill>
            </a:endParaRPr>
          </a:p>
          <a:p>
            <a:endParaRPr lang="en-US" b="1" dirty="0">
              <a:solidFill>
                <a:srgbClr val="1D668F"/>
              </a:solidFill>
            </a:endParaRPr>
          </a:p>
          <a:p>
            <a:endParaRPr lang="en-US" b="1" dirty="0">
              <a:solidFill>
                <a:srgbClr val="1D668F"/>
              </a:solidFill>
            </a:endParaRPr>
          </a:p>
          <a:p>
            <a:endParaRPr lang="en-US" b="1" dirty="0">
              <a:solidFill>
                <a:srgbClr val="1D668F"/>
              </a:solidFill>
            </a:endParaRPr>
          </a:p>
          <a:p>
            <a:endParaRPr lang="en-US" b="1" dirty="0">
              <a:solidFill>
                <a:srgbClr val="1D668F"/>
              </a:solidFill>
            </a:endParaRPr>
          </a:p>
          <a:p>
            <a:endParaRPr lang="en-US" b="1" dirty="0">
              <a:solidFill>
                <a:srgbClr val="1D668F"/>
              </a:solidFill>
            </a:endParaRPr>
          </a:p>
          <a:p>
            <a:endParaRPr lang="en-US" b="1" dirty="0">
              <a:solidFill>
                <a:srgbClr val="1D668F"/>
              </a:solidFill>
            </a:endParaRPr>
          </a:p>
          <a:p>
            <a:endParaRPr lang="en-US" b="1" dirty="0">
              <a:solidFill>
                <a:srgbClr val="1D668F"/>
              </a:solidFill>
            </a:endParaRPr>
          </a:p>
          <a:p>
            <a:endParaRPr lang="en-US" b="1" dirty="0">
              <a:solidFill>
                <a:srgbClr val="1D668F"/>
              </a:solidFill>
            </a:endParaRPr>
          </a:p>
          <a:p>
            <a:endParaRPr lang="en-US" b="1" dirty="0">
              <a:solidFill>
                <a:srgbClr val="1D668F"/>
              </a:solidFill>
            </a:endParaRPr>
          </a:p>
          <a:p>
            <a:endParaRPr lang="en-US" b="1" dirty="0">
              <a:solidFill>
                <a:srgbClr val="1D668F"/>
              </a:solidFill>
            </a:endParaRPr>
          </a:p>
        </p:txBody>
      </p:sp>
      <p:graphicFrame>
        <p:nvGraphicFramePr>
          <p:cNvPr id="4" name="Table 2">
            <a:extLst>
              <a:ext uri="{FF2B5EF4-FFF2-40B4-BE49-F238E27FC236}">
                <a16:creationId xmlns:a16="http://schemas.microsoft.com/office/drawing/2014/main" id="{1FD5E5DE-1BB8-F33C-594C-90E533033F55}"/>
              </a:ext>
            </a:extLst>
          </p:cNvPr>
          <p:cNvGraphicFramePr>
            <a:graphicFrameLocks noGrp="1"/>
          </p:cNvGraphicFramePr>
          <p:nvPr/>
        </p:nvGraphicFramePr>
        <p:xfrm>
          <a:off x="17088" y="1430227"/>
          <a:ext cx="12174912" cy="5825323"/>
        </p:xfrm>
        <a:graphic>
          <a:graphicData uri="http://schemas.openxmlformats.org/drawingml/2006/table">
            <a:tbl>
              <a:tblPr firstRow="1" bandRow="1">
                <a:tableStyleId>{BC89EF96-8CEA-46FF-86C4-4CE0E7609802}</a:tableStyleId>
              </a:tblPr>
              <a:tblGrid>
                <a:gridCol w="2400575">
                  <a:extLst>
                    <a:ext uri="{9D8B030D-6E8A-4147-A177-3AD203B41FA5}">
                      <a16:colId xmlns:a16="http://schemas.microsoft.com/office/drawing/2014/main" val="753030665"/>
                    </a:ext>
                  </a:extLst>
                </a:gridCol>
                <a:gridCol w="2541048">
                  <a:extLst>
                    <a:ext uri="{9D8B030D-6E8A-4147-A177-3AD203B41FA5}">
                      <a16:colId xmlns:a16="http://schemas.microsoft.com/office/drawing/2014/main" val="2144659832"/>
                    </a:ext>
                  </a:extLst>
                </a:gridCol>
                <a:gridCol w="3226020">
                  <a:extLst>
                    <a:ext uri="{9D8B030D-6E8A-4147-A177-3AD203B41FA5}">
                      <a16:colId xmlns:a16="http://schemas.microsoft.com/office/drawing/2014/main" val="707179297"/>
                    </a:ext>
                  </a:extLst>
                </a:gridCol>
                <a:gridCol w="4007269">
                  <a:extLst>
                    <a:ext uri="{9D8B030D-6E8A-4147-A177-3AD203B41FA5}">
                      <a16:colId xmlns:a16="http://schemas.microsoft.com/office/drawing/2014/main" val="1616017520"/>
                    </a:ext>
                  </a:extLst>
                </a:gridCol>
              </a:tblGrid>
              <a:tr h="436851">
                <a:tc>
                  <a:txBody>
                    <a:bodyPr/>
                    <a:lstStyle/>
                    <a:p>
                      <a:pPr algn="ctr"/>
                      <a:endParaRPr lang="en-US" sz="1600" dirty="0">
                        <a:solidFill>
                          <a:schemeClr val="bg1"/>
                        </a:solidFill>
                      </a:endParaRPr>
                    </a:p>
                  </a:txBody>
                  <a:tcPr anchor="b">
                    <a:lnL w="12700" cmpd="sng">
                      <a:noFill/>
                    </a:lnL>
                    <a:lnR w="6350" cap="flat" cmpd="sng" algn="ctr">
                      <a:solidFill>
                        <a:schemeClr val="bg2">
                          <a:lumMod val="75000"/>
                        </a:schemeClr>
                      </a:solidFill>
                      <a:prstDash val="solid"/>
                      <a:round/>
                      <a:headEnd type="none" w="med" len="med"/>
                      <a:tailEnd type="none" w="med" len="med"/>
                    </a:lnR>
                    <a:lnT w="12700" cmpd="sng">
                      <a:noFill/>
                    </a:lnT>
                    <a:lnB w="635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endParaRPr lang="en-US" sz="1600" dirty="0">
                        <a:solidFill>
                          <a:schemeClr val="bg1"/>
                        </a:solidFill>
                      </a:endParaRPr>
                    </a:p>
                  </a:txBody>
                  <a:tcPr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endParaRPr lang="en-US" sz="1600" dirty="0">
                        <a:solidFill>
                          <a:schemeClr val="bg1"/>
                        </a:solidFill>
                      </a:endParaRPr>
                    </a:p>
                  </a:txBody>
                  <a:tcPr anchor="ct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endParaRPr lang="en-US" sz="1600" dirty="0">
                        <a:solidFill>
                          <a:schemeClr val="bg1"/>
                        </a:solidFill>
                      </a:endParaRPr>
                    </a:p>
                  </a:txBody>
                  <a:tcPr anchor="ctr">
                    <a:lnL w="6350" cap="flat" cmpd="sng" algn="ctr">
                      <a:solidFill>
                        <a:schemeClr val="bg2">
                          <a:lumMod val="75000"/>
                        </a:schemeClr>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17506358"/>
                  </a:ext>
                </a:extLst>
              </a:tr>
              <a:tr h="2291617">
                <a:tc>
                  <a:txBody>
                    <a:bodyPr/>
                    <a:lstStyle/>
                    <a:p>
                      <a:endParaRPr lang="en-US" sz="1500" dirty="0">
                        <a:solidFill>
                          <a:schemeClr val="bg1"/>
                        </a:solidFill>
                      </a:endParaRPr>
                    </a:p>
                    <a:p>
                      <a:endParaRPr lang="en-US" sz="1500" dirty="0">
                        <a:solidFill>
                          <a:schemeClr val="bg1"/>
                        </a:solidFill>
                      </a:endParaRPr>
                    </a:p>
                  </a:txBody>
                  <a:tcPr anchor="ctr">
                    <a:lnL w="12700" cmpd="sng">
                      <a:noFill/>
                    </a:lnL>
                    <a:lnR w="6350" cap="flat" cmpd="sng" algn="ctr">
                      <a:solidFill>
                        <a:schemeClr val="bg2">
                          <a:lumMod val="75000"/>
                        </a:schemeClr>
                      </a:solidFill>
                      <a:prstDash val="solid"/>
                      <a:round/>
                      <a:headEnd type="none" w="med" len="med"/>
                      <a:tailEnd type="none" w="med" len="med"/>
                    </a:lnR>
                    <a:lnT w="6350" cap="flat" cmpd="sng" algn="ctr">
                      <a:solidFill>
                        <a:schemeClr val="bg2">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pPr algn="l"/>
                      <a:endParaRPr lang="en-US" sz="1500" dirty="0">
                        <a:solidFill>
                          <a:schemeClr val="bg1"/>
                        </a:solidFill>
                      </a:endParaRPr>
                    </a:p>
                  </a:txBody>
                  <a:tcPr anchor="ctr">
                    <a:lnL w="12700" cmpd="sng">
                      <a:noFill/>
                    </a:lnL>
                    <a:lnR w="12700" cmpd="sng">
                      <a:noFill/>
                    </a:lnR>
                    <a:lnT w="28575" cap="flat" cmpd="sng" algn="ctr">
                      <a:solidFill>
                        <a:srgbClr val="1D668F"/>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en-US" sz="1500" dirty="0">
                        <a:solidFill>
                          <a:schemeClr val="bg1"/>
                        </a:solidFill>
                      </a:endParaRPr>
                    </a:p>
                  </a:txBody>
                  <a:tcPr anchor="ctr">
                    <a:lnL w="12700" cmpd="sng">
                      <a:noFill/>
                    </a:lnL>
                    <a:lnR w="12700" cmpd="sng">
                      <a:noFill/>
                    </a:lnR>
                    <a:lnT w="28575" cap="flat" cmpd="sng" algn="ctr">
                      <a:solidFill>
                        <a:srgbClr val="1D668F"/>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en-US" sz="1500" dirty="0">
                        <a:solidFill>
                          <a:schemeClr val="bg1"/>
                        </a:solidFill>
                      </a:endParaRPr>
                    </a:p>
                  </a:txBody>
                  <a:tcPr anchor="ctr">
                    <a:lnL w="12700" cmpd="sng">
                      <a:noFill/>
                    </a:lnL>
                    <a:lnR w="12700" cmpd="sng">
                      <a:noFill/>
                    </a:lnR>
                    <a:lnT w="28575" cap="flat" cmpd="sng" algn="ctr">
                      <a:solidFill>
                        <a:srgbClr val="1D668F"/>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52673584"/>
                  </a:ext>
                </a:extLst>
              </a:tr>
              <a:tr h="883770">
                <a:tc>
                  <a:txBody>
                    <a:bodyPr/>
                    <a:lstStyle/>
                    <a:p>
                      <a:r>
                        <a:rPr lang="en-US" sz="1500" b="1" dirty="0">
                          <a:solidFill>
                            <a:schemeClr val="bg1"/>
                          </a:solidFill>
                        </a:rPr>
                        <a:t>ISOC</a:t>
                      </a:r>
                    </a:p>
                    <a:p>
                      <a:r>
                        <a:rPr lang="en-US" sz="1500" dirty="0">
                          <a:solidFill>
                            <a:schemeClr val="bg1"/>
                          </a:solidFill>
                        </a:rPr>
                        <a:t>Inter-spacecraft Optical Communicator</a:t>
                      </a:r>
                    </a:p>
                  </a:txBody>
                  <a:tcPr>
                    <a:lnL w="12700" cmpd="sng">
                      <a:noFill/>
                    </a:lnL>
                    <a:lnR w="6350" cap="flat" cmpd="sng" algn="ctr">
                      <a:solidFill>
                        <a:schemeClr val="bg2">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73B4B"/>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500" b="1" dirty="0">
                          <a:solidFill>
                            <a:schemeClr val="bg1"/>
                          </a:solidFill>
                        </a:rPr>
                        <a:t>LROC</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500" dirty="0">
                          <a:solidFill>
                            <a:schemeClr val="bg1"/>
                          </a:solidFill>
                        </a:rPr>
                        <a:t>Long range Optical Communicator</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73B4B"/>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500" b="1" dirty="0">
                          <a:solidFill>
                            <a:schemeClr val="bg1"/>
                          </a:solidFill>
                        </a:rPr>
                        <a:t>OGS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500" dirty="0">
                          <a:solidFill>
                            <a:schemeClr val="bg1"/>
                          </a:solidFill>
                        </a:rPr>
                        <a:t>Optical Ground Station</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73B4B"/>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500" b="1" dirty="0">
                          <a:solidFill>
                            <a:schemeClr val="bg1"/>
                          </a:solidFill>
                        </a:rPr>
                        <a:t>SpheroSat</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500" dirty="0">
                          <a:solidFill>
                            <a:schemeClr val="bg1"/>
                          </a:solidFill>
                        </a:rPr>
                        <a:t>INSPIRE smallsat equipped with ISOC and embedded LROC</a:t>
                      </a:r>
                    </a:p>
                  </a:txBody>
                  <a:tcPr>
                    <a:lnL w="6350" cap="flat" cmpd="sng" algn="ctr">
                      <a:solidFill>
                        <a:schemeClr val="bg2">
                          <a:lumMod val="75000"/>
                        </a:schemeClr>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73B4B"/>
                    </a:solidFill>
                  </a:tcPr>
                </a:tc>
                <a:extLst>
                  <a:ext uri="{0D108BD9-81ED-4DB2-BD59-A6C34878D82A}">
                    <a16:rowId xmlns:a16="http://schemas.microsoft.com/office/drawing/2014/main" val="2932744618"/>
                  </a:ext>
                </a:extLst>
              </a:tr>
              <a:tr h="2213085">
                <a:tc>
                  <a:txBody>
                    <a:bodyPr/>
                    <a:lstStyle/>
                    <a:p>
                      <a:pPr marL="285750" indent="-285750">
                        <a:buFont typeface="Arial" panose="020B0604020202020204" pitchFamily="34" charset="0"/>
                        <a:buChar char="•"/>
                      </a:pPr>
                      <a:r>
                        <a:rPr lang="en-US" sz="1500" dirty="0">
                          <a:solidFill>
                            <a:schemeClr val="bg1"/>
                          </a:solidFill>
                        </a:rPr>
                        <a:t>Low </a:t>
                      </a:r>
                      <a:r>
                        <a:rPr lang="en-US" sz="1500" dirty="0" err="1">
                          <a:solidFill>
                            <a:schemeClr val="bg1"/>
                          </a:solidFill>
                        </a:rPr>
                        <a:t>SWaP</a:t>
                      </a:r>
                      <a:endParaRPr lang="en-US" sz="1500" dirty="0">
                        <a:solidFill>
                          <a:schemeClr val="bg1"/>
                        </a:solidFill>
                      </a:endParaRPr>
                    </a:p>
                    <a:p>
                      <a:pPr marL="285750" indent="-285750">
                        <a:buFont typeface="Arial" panose="020B0604020202020204" pitchFamily="34" charset="0"/>
                        <a:buChar char="•"/>
                      </a:pPr>
                      <a:r>
                        <a:rPr lang="en-US" sz="1500" dirty="0">
                          <a:solidFill>
                            <a:schemeClr val="bg1"/>
                          </a:solidFill>
                        </a:rPr>
                        <a:t>1 Gbps @ 500 km</a:t>
                      </a:r>
                    </a:p>
                    <a:p>
                      <a:pPr marL="285750" indent="-285750">
                        <a:buFont typeface="Arial" panose="020B0604020202020204" pitchFamily="34" charset="0"/>
                        <a:buChar char="•"/>
                      </a:pPr>
                      <a:r>
                        <a:rPr lang="en-US" sz="1500" dirty="0">
                          <a:solidFill>
                            <a:schemeClr val="bg1"/>
                          </a:solidFill>
                        </a:rPr>
                        <a:t>1.5 cm apertures</a:t>
                      </a:r>
                    </a:p>
                    <a:p>
                      <a:pPr marL="285750" indent="-285750">
                        <a:buFont typeface="Arial" panose="020B0604020202020204" pitchFamily="34" charset="0"/>
                        <a:buChar char="•"/>
                      </a:pPr>
                      <a:r>
                        <a:rPr lang="en-US" sz="1500" dirty="0">
                          <a:solidFill>
                            <a:schemeClr val="bg1"/>
                          </a:solidFill>
                        </a:rPr>
                        <a:t>Swarm enabler</a:t>
                      </a:r>
                    </a:p>
                    <a:p>
                      <a:pPr marL="285750" indent="-285750">
                        <a:buFont typeface="Arial" panose="020B0604020202020204" pitchFamily="34" charset="0"/>
                        <a:buChar char="•"/>
                      </a:pPr>
                      <a:r>
                        <a:rPr lang="en-US" sz="1500" dirty="0">
                          <a:solidFill>
                            <a:schemeClr val="bg1"/>
                          </a:solidFill>
                        </a:rPr>
                        <a:t>LEO constellations</a:t>
                      </a:r>
                    </a:p>
                    <a:p>
                      <a:pPr marL="285750" indent="-285750">
                        <a:buFont typeface="Arial" panose="020B0604020202020204" pitchFamily="34" charset="0"/>
                        <a:buChar char="•"/>
                      </a:pPr>
                      <a:r>
                        <a:rPr lang="en-US" sz="1500" dirty="0">
                          <a:solidFill>
                            <a:schemeClr val="bg1"/>
                          </a:solidFill>
                        </a:rPr>
                        <a:t>Optical transceiver for space IFF navigation</a:t>
                      </a:r>
                    </a:p>
                    <a:p>
                      <a:pPr marL="285750" indent="-285750">
                        <a:buFont typeface="Arial" panose="020B0604020202020204" pitchFamily="34" charset="0"/>
                        <a:buChar char="•"/>
                      </a:pPr>
                      <a:endParaRPr lang="en-US" sz="1500" dirty="0">
                        <a:solidFill>
                          <a:schemeClr val="bg1"/>
                        </a:solidFill>
                      </a:endParaRPr>
                    </a:p>
                    <a:p>
                      <a:endParaRPr lang="en-US" sz="1500" dirty="0">
                        <a:solidFill>
                          <a:schemeClr val="bg1"/>
                        </a:solidFill>
                      </a:endParaRPr>
                    </a:p>
                  </a:txBody>
                  <a:tcPr anchor="ctr">
                    <a:lnL w="12700" cmpd="sng">
                      <a:noFill/>
                    </a:lnL>
                    <a:lnR w="6350" cap="flat" cmpd="sng" algn="ctr">
                      <a:solidFill>
                        <a:schemeClr val="bg2">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285750" indent="-285750" algn="l">
                        <a:buFont typeface="Arial" panose="020B0604020202020204" pitchFamily="34" charset="0"/>
                        <a:buChar char="•"/>
                      </a:pPr>
                      <a:r>
                        <a:rPr lang="en-US" sz="1500" dirty="0">
                          <a:solidFill>
                            <a:schemeClr val="bg1"/>
                          </a:solidFill>
                        </a:rPr>
                        <a:t>Up to 100 Gbps @ 8500 km</a:t>
                      </a:r>
                    </a:p>
                    <a:p>
                      <a:pPr marL="285750" indent="-285750" algn="l">
                        <a:buFont typeface="Arial" panose="020B0604020202020204" pitchFamily="34" charset="0"/>
                        <a:buChar char="•"/>
                      </a:pPr>
                      <a:r>
                        <a:rPr lang="en-US" sz="1500" dirty="0">
                          <a:solidFill>
                            <a:schemeClr val="bg1"/>
                          </a:solidFill>
                        </a:rPr>
                        <a:t>10 cm apertures</a:t>
                      </a:r>
                    </a:p>
                    <a:p>
                      <a:pPr marL="285750" indent="-285750" algn="l">
                        <a:buFont typeface="Arial" panose="020B0604020202020204" pitchFamily="34" charset="0"/>
                        <a:buChar char="•"/>
                      </a:pPr>
                      <a:r>
                        <a:rPr lang="en-US" sz="1500" dirty="0">
                          <a:solidFill>
                            <a:schemeClr val="bg1"/>
                          </a:solidFill>
                        </a:rPr>
                        <a:t>Generate beacon beams for cislunar positioning</a:t>
                      </a:r>
                    </a:p>
                    <a:p>
                      <a:pPr marL="285750" indent="-285750" algn="l">
                        <a:buFont typeface="Arial" panose="020B0604020202020204" pitchFamily="34" charset="0"/>
                        <a:buChar char="•"/>
                      </a:pPr>
                      <a:r>
                        <a:rPr lang="en-US" sz="1500" dirty="0">
                          <a:solidFill>
                            <a:schemeClr val="bg1"/>
                          </a:solidFill>
                        </a:rPr>
                        <a:t>Can be embedded into a large spacecraft bus</a:t>
                      </a: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285750" indent="-285750" algn="l">
                        <a:buFont typeface="Arial" panose="020B0604020202020204" pitchFamily="34" charset="0"/>
                        <a:buChar char="•"/>
                      </a:pPr>
                      <a:r>
                        <a:rPr lang="en-US" sz="1500" dirty="0">
                          <a:solidFill>
                            <a:schemeClr val="bg1"/>
                          </a:solidFill>
                        </a:rPr>
                        <a:t>Up to 100 Gbps @36000 km</a:t>
                      </a:r>
                    </a:p>
                    <a:p>
                      <a:pPr marL="285750" indent="-285750" algn="l">
                        <a:buFont typeface="Arial" panose="020B0604020202020204" pitchFamily="34" charset="0"/>
                        <a:buChar char="•"/>
                      </a:pPr>
                      <a:r>
                        <a:rPr lang="en-US" sz="1500" dirty="0">
                          <a:solidFill>
                            <a:schemeClr val="bg1"/>
                          </a:solidFill>
                        </a:rPr>
                        <a:t>100 cm apertures</a:t>
                      </a:r>
                    </a:p>
                    <a:p>
                      <a:pPr marL="285750" indent="-285750" algn="l">
                        <a:buFont typeface="Arial" panose="020B0604020202020204" pitchFamily="34" charset="0"/>
                        <a:buChar char="•"/>
                      </a:pPr>
                      <a:r>
                        <a:rPr lang="en-US" sz="1500" dirty="0">
                          <a:solidFill>
                            <a:schemeClr val="bg1"/>
                          </a:solidFill>
                        </a:rPr>
                        <a:t>Connects with all INSPIRE nodes</a:t>
                      </a:r>
                    </a:p>
                    <a:p>
                      <a:pPr marL="285750" indent="-285750" algn="l">
                        <a:buFont typeface="Arial" panose="020B0604020202020204" pitchFamily="34" charset="0"/>
                        <a:buChar char="•"/>
                      </a:pPr>
                      <a:r>
                        <a:rPr lang="en-US" sz="1500" dirty="0">
                          <a:solidFill>
                            <a:schemeClr val="bg1"/>
                          </a:solidFill>
                        </a:rPr>
                        <a:t>Can maintain multiple 100 Gbps links simultaneously</a:t>
                      </a:r>
                    </a:p>
                    <a:p>
                      <a:pPr marL="285750" indent="-285750" algn="l">
                        <a:buFont typeface="Arial" panose="020B0604020202020204" pitchFamily="34" charset="0"/>
                        <a:buChar char="•"/>
                      </a:pPr>
                      <a:endParaRPr lang="en-US" sz="1500" dirty="0">
                        <a:solidFill>
                          <a:schemeClr val="bg1"/>
                        </a:solidFill>
                      </a:endParaRPr>
                    </a:p>
                  </a:txBody>
                  <a:tcPr>
                    <a:lnL w="6350" cap="flat" cmpd="sng" algn="ctr">
                      <a:solidFill>
                        <a:schemeClr val="bg2">
                          <a:lumMod val="75000"/>
                        </a:schemeClr>
                      </a:solidFill>
                      <a:prstDash val="solid"/>
                      <a:round/>
                      <a:headEnd type="none" w="med" len="med"/>
                      <a:tailEnd type="none" w="med" len="med"/>
                    </a:lnL>
                    <a:lnR w="6350" cap="flat" cmpd="sng" algn="ctr">
                      <a:solidFill>
                        <a:schemeClr val="bg2">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285750" indent="-285750" algn="l">
                        <a:buFont typeface="Arial" panose="020B0604020202020204" pitchFamily="34" charset="0"/>
                        <a:buChar char="•"/>
                      </a:pPr>
                      <a:r>
                        <a:rPr lang="en-US" sz="1500" dirty="0">
                          <a:solidFill>
                            <a:schemeClr val="bg1"/>
                          </a:solidFill>
                        </a:rPr>
                        <a:t>Up to 100 Gbps @ 75000 km (with OGS)</a:t>
                      </a:r>
                    </a:p>
                    <a:p>
                      <a:pPr marL="285750" indent="-285750" algn="l">
                        <a:buFont typeface="Arial" panose="020B0604020202020204" pitchFamily="34" charset="0"/>
                        <a:buChar char="•"/>
                      </a:pPr>
                      <a:r>
                        <a:rPr lang="en-US" sz="1500" dirty="0">
                          <a:solidFill>
                            <a:schemeClr val="bg1"/>
                          </a:solidFill>
                        </a:rPr>
                        <a:t>Up to 100 Gbps @ 10000 km (with LROC)</a:t>
                      </a:r>
                    </a:p>
                    <a:p>
                      <a:pPr marL="285750" indent="-285750" algn="l">
                        <a:buFont typeface="Arial" panose="020B0604020202020204" pitchFamily="34" charset="0"/>
                        <a:buChar char="•"/>
                      </a:pPr>
                      <a:r>
                        <a:rPr lang="en-US" sz="1500" dirty="0">
                          <a:solidFill>
                            <a:schemeClr val="bg1"/>
                          </a:solidFill>
                        </a:rPr>
                        <a:t>15 cm apertures</a:t>
                      </a:r>
                    </a:p>
                    <a:p>
                      <a:pPr marL="285750" indent="-285750" algn="l">
                        <a:buFont typeface="Arial" panose="020B0604020202020204" pitchFamily="34" charset="0"/>
                        <a:buChar char="•"/>
                      </a:pPr>
                      <a:r>
                        <a:rPr lang="en-US" sz="1500" dirty="0">
                          <a:solidFill>
                            <a:schemeClr val="bg1"/>
                          </a:solidFill>
                        </a:rPr>
                        <a:t>Connects with all INSPIRE nodes</a:t>
                      </a:r>
                    </a:p>
                    <a:p>
                      <a:pPr marL="285750" indent="-285750" algn="l">
                        <a:buFont typeface="Arial" panose="020B0604020202020204" pitchFamily="34" charset="0"/>
                        <a:buChar char="•"/>
                      </a:pPr>
                      <a:r>
                        <a:rPr lang="en-US" sz="1500" dirty="0">
                          <a:solidFill>
                            <a:schemeClr val="bg1"/>
                          </a:solidFill>
                        </a:rPr>
                        <a:t>Can maintain multiple 100 Gbps links simultaneously</a:t>
                      </a:r>
                    </a:p>
                    <a:p>
                      <a:endParaRPr lang="en-US" sz="1500" dirty="0">
                        <a:solidFill>
                          <a:schemeClr val="bg1"/>
                        </a:solidFill>
                      </a:endParaRPr>
                    </a:p>
                  </a:txBody>
                  <a:tcPr>
                    <a:lnL w="6350" cap="flat" cmpd="sng" algn="ctr">
                      <a:solidFill>
                        <a:schemeClr val="bg2">
                          <a:lumMod val="75000"/>
                        </a:schemeClr>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745766620"/>
                  </a:ext>
                </a:extLst>
              </a:tr>
            </a:tbl>
          </a:graphicData>
        </a:graphic>
      </p:graphicFrame>
      <p:pic>
        <p:nvPicPr>
          <p:cNvPr id="6" name="Picture 5">
            <a:extLst>
              <a:ext uri="{FF2B5EF4-FFF2-40B4-BE49-F238E27FC236}">
                <a16:creationId xmlns:a16="http://schemas.microsoft.com/office/drawing/2014/main" id="{9DD28558-CF80-063C-7449-34369DD9D449}"/>
              </a:ext>
            </a:extLst>
          </p:cNvPr>
          <p:cNvPicPr>
            <a:picLocks noChangeAspect="1"/>
          </p:cNvPicPr>
          <p:nvPr/>
        </p:nvPicPr>
        <p:blipFill>
          <a:blip r:embed="rId3"/>
          <a:stretch>
            <a:fillRect/>
          </a:stretch>
        </p:blipFill>
        <p:spPr>
          <a:xfrm>
            <a:off x="335250" y="2200040"/>
            <a:ext cx="1728225" cy="1728225"/>
          </a:xfrm>
          <a:prstGeom prst="rect">
            <a:avLst/>
          </a:prstGeom>
        </p:spPr>
      </p:pic>
      <p:pic>
        <p:nvPicPr>
          <p:cNvPr id="10" name="Picture 9" descr="A white and blue robot&#10;&#10;Description automatically generated with low confidence">
            <a:extLst>
              <a:ext uri="{FF2B5EF4-FFF2-40B4-BE49-F238E27FC236}">
                <a16:creationId xmlns:a16="http://schemas.microsoft.com/office/drawing/2014/main" id="{F6E77247-E8B3-C1DF-16BC-C00D0E64F6BF}"/>
              </a:ext>
            </a:extLst>
          </p:cNvPr>
          <p:cNvPicPr>
            <a:picLocks noChangeAspect="1"/>
          </p:cNvPicPr>
          <p:nvPr/>
        </p:nvPicPr>
        <p:blipFill>
          <a:blip r:embed="rId4"/>
          <a:stretch>
            <a:fillRect/>
          </a:stretch>
        </p:blipFill>
        <p:spPr>
          <a:xfrm>
            <a:off x="2409120" y="1660644"/>
            <a:ext cx="2468551" cy="2468551"/>
          </a:xfrm>
          <a:prstGeom prst="rect">
            <a:avLst/>
          </a:prstGeom>
        </p:spPr>
      </p:pic>
      <p:pic>
        <p:nvPicPr>
          <p:cNvPr id="13" name="Picture 12" descr="Icon&#10;&#10;Description automatically generated">
            <a:extLst>
              <a:ext uri="{FF2B5EF4-FFF2-40B4-BE49-F238E27FC236}">
                <a16:creationId xmlns:a16="http://schemas.microsoft.com/office/drawing/2014/main" id="{9777376D-EBB4-14D5-46E6-4775336FD5E1}"/>
              </a:ext>
            </a:extLst>
          </p:cNvPr>
          <p:cNvPicPr>
            <a:picLocks noChangeAspect="1"/>
          </p:cNvPicPr>
          <p:nvPr/>
        </p:nvPicPr>
        <p:blipFill>
          <a:blip r:embed="rId5"/>
          <a:stretch>
            <a:fillRect/>
          </a:stretch>
        </p:blipFill>
        <p:spPr>
          <a:xfrm>
            <a:off x="4815619" y="855865"/>
            <a:ext cx="3505810" cy="3505810"/>
          </a:xfrm>
          <a:prstGeom prst="rect">
            <a:avLst/>
          </a:prstGeom>
        </p:spPr>
      </p:pic>
      <p:graphicFrame>
        <p:nvGraphicFramePr>
          <p:cNvPr id="15" name="Table 14">
            <a:extLst>
              <a:ext uri="{FF2B5EF4-FFF2-40B4-BE49-F238E27FC236}">
                <a16:creationId xmlns:a16="http://schemas.microsoft.com/office/drawing/2014/main" id="{5736C2E4-ADFA-A222-8EAB-50BF2DD94711}"/>
              </a:ext>
            </a:extLst>
          </p:cNvPr>
          <p:cNvGraphicFramePr>
            <a:graphicFrameLocks noGrp="1"/>
          </p:cNvGraphicFramePr>
          <p:nvPr/>
        </p:nvGraphicFramePr>
        <p:xfrm>
          <a:off x="12939823" y="3476847"/>
          <a:ext cx="208280" cy="365760"/>
        </p:xfrm>
        <a:graphic>
          <a:graphicData uri="http://schemas.openxmlformats.org/drawingml/2006/table">
            <a:tbl>
              <a:tblPr/>
              <a:tblGrid>
                <a:gridCol w="208280">
                  <a:extLst>
                    <a:ext uri="{9D8B030D-6E8A-4147-A177-3AD203B41FA5}">
                      <a16:colId xmlns:a16="http://schemas.microsoft.com/office/drawing/2014/main" val="1979816058"/>
                    </a:ext>
                  </a:extLst>
                </a:gridCol>
              </a:tblGrid>
              <a:tr h="0">
                <a:tc>
                  <a:txBody>
                    <a:bodyPr/>
                    <a:lstStyle/>
                    <a:p>
                      <a:endParaRPr lang="en-US" dirty="0"/>
                    </a:p>
                  </a:txBody>
                  <a:tcPr>
                    <a:lnL w="6350" cmpd="sng">
                      <a:solidFill>
                        <a:schemeClr val="bg2">
                          <a:lumMod val="75000"/>
                        </a:schemeClr>
                      </a:solidFill>
                      <a:prstDash val="solid"/>
                    </a:lnL>
                    <a:lnR w="6350" cmpd="sng">
                      <a:solidFill>
                        <a:schemeClr val="bg2">
                          <a:lumMod val="75000"/>
                        </a:schemeClr>
                      </a:solidFill>
                      <a:prstDash val="solid"/>
                    </a:lnR>
                    <a:lnT w="6350" cmpd="sng">
                      <a:solidFill>
                        <a:schemeClr val="bg2">
                          <a:lumMod val="75000"/>
                        </a:schemeClr>
                      </a:solidFill>
                      <a:prstDash val="solid"/>
                    </a:lnT>
                    <a:lnB w="6350" cmpd="sng">
                      <a:solidFill>
                        <a:schemeClr val="bg2">
                          <a:lumMod val="75000"/>
                        </a:schemeClr>
                      </a:solidFill>
                      <a:prstDash val="solid"/>
                    </a:lnB>
                  </a:tcPr>
                </a:tc>
                <a:extLst>
                  <a:ext uri="{0D108BD9-81ED-4DB2-BD59-A6C34878D82A}">
                    <a16:rowId xmlns:a16="http://schemas.microsoft.com/office/drawing/2014/main" val="3982967331"/>
                  </a:ext>
                </a:extLst>
              </a:tr>
            </a:tbl>
          </a:graphicData>
        </a:graphic>
      </p:graphicFrame>
      <p:pic>
        <p:nvPicPr>
          <p:cNvPr id="20" name="Picture 19" descr="A picture containing text&#10;&#10;Description automatically generated">
            <a:extLst>
              <a:ext uri="{FF2B5EF4-FFF2-40B4-BE49-F238E27FC236}">
                <a16:creationId xmlns:a16="http://schemas.microsoft.com/office/drawing/2014/main" id="{B0FC7B68-F143-F6EC-347B-8468B0EFEEF5}"/>
              </a:ext>
            </a:extLst>
          </p:cNvPr>
          <p:cNvPicPr>
            <a:picLocks noChangeAspect="1"/>
          </p:cNvPicPr>
          <p:nvPr/>
        </p:nvPicPr>
        <p:blipFill>
          <a:blip r:embed="rId6"/>
          <a:stretch>
            <a:fillRect/>
          </a:stretch>
        </p:blipFill>
        <p:spPr>
          <a:xfrm>
            <a:off x="8169432" y="1355130"/>
            <a:ext cx="4032963" cy="3024723"/>
          </a:xfrm>
          <a:prstGeom prst="rect">
            <a:avLst/>
          </a:prstGeom>
        </p:spPr>
      </p:pic>
    </p:spTree>
    <p:extLst>
      <p:ext uri="{BB962C8B-B14F-4D97-AF65-F5344CB8AC3E}">
        <p14:creationId xmlns:p14="http://schemas.microsoft.com/office/powerpoint/2010/main" val="9032630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0</TotalTime>
  <Words>1229</Words>
  <Application>Microsoft Office PowerPoint</Application>
  <PresentationFormat>Widescreen</PresentationFormat>
  <Paragraphs>231</Paragraphs>
  <Slides>20</Slides>
  <Notes>18</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Calibri</vt:lpstr>
      <vt:lpstr>Cambria Math</vt:lpstr>
      <vt:lpstr>Arial</vt:lpstr>
      <vt:lpstr>Verdana</vt:lpstr>
      <vt:lpstr>Office Theme</vt:lpstr>
      <vt:lpstr>Status of the Interplanetary Network for the Space Internet</vt:lpstr>
      <vt:lpstr>Outline</vt:lpstr>
      <vt:lpstr>1. Introduction</vt:lpstr>
      <vt:lpstr>PowerPoint Presentation</vt:lpstr>
      <vt:lpstr>PowerPoint Presentation</vt:lpstr>
      <vt:lpstr>2. INSPIRE Arrangement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  Questions?</vt:lpstr>
      <vt:lpstr>PowerPoint Presentation</vt:lpstr>
    </vt:vector>
  </TitlesOfParts>
  <Company>JPL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BWG Antenna Controller Replacement (BWG-ACR) Preliminary Design Review (PDR)</dc:title>
  <dc:creator>Jose Velazco</dc:creator>
  <cp:lastModifiedBy>Jose Velazco</cp:lastModifiedBy>
  <cp:revision>1</cp:revision>
  <cp:lastPrinted>2016-02-04T20:10:39Z</cp:lastPrinted>
  <dcterms:created xsi:type="dcterms:W3CDTF">2009-10-06T17:53:56Z</dcterms:created>
  <dcterms:modified xsi:type="dcterms:W3CDTF">2023-04-27T05:04:11Z</dcterms:modified>
</cp:coreProperties>
</file>