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1"/>
    <p:sldMasterId id="2147483673" r:id="rId2"/>
  </p:sldMasterIdLst>
  <p:notesMasterIdLst>
    <p:notesMasterId r:id="rId20"/>
  </p:notesMasterIdLst>
  <p:handoutMasterIdLst>
    <p:handoutMasterId r:id="rId21"/>
  </p:handoutMasterIdLst>
  <p:sldIdLst>
    <p:sldId id="277" r:id="rId3"/>
    <p:sldId id="284" r:id="rId4"/>
    <p:sldId id="282" r:id="rId5"/>
    <p:sldId id="298" r:id="rId6"/>
    <p:sldId id="296" r:id="rId7"/>
    <p:sldId id="304" r:id="rId8"/>
    <p:sldId id="311" r:id="rId9"/>
    <p:sldId id="294" r:id="rId10"/>
    <p:sldId id="307" r:id="rId11"/>
    <p:sldId id="308" r:id="rId12"/>
    <p:sldId id="302" r:id="rId13"/>
    <p:sldId id="306" r:id="rId14"/>
    <p:sldId id="289" r:id="rId15"/>
    <p:sldId id="313" r:id="rId16"/>
    <p:sldId id="290" r:id="rId17"/>
    <p:sldId id="278" r:id="rId18"/>
    <p:sldId id="295" r:id="rId19"/>
  </p:sldIdLst>
  <p:sldSz cx="9144000" cy="5143500" type="screen16x9"/>
  <p:notesSz cx="6858000" cy="9144000"/>
  <p:custDataLst>
    <p:tags r:id="rId22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18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1" autoAdjust="0"/>
    <p:restoredTop sz="96619" autoAdjust="0"/>
  </p:normalViewPr>
  <p:slideViewPr>
    <p:cSldViewPr snapToGrid="0" snapToObjects="1">
      <p:cViewPr varScale="1">
        <p:scale>
          <a:sx n="100" d="100"/>
          <a:sy n="100" d="100"/>
        </p:scale>
        <p:origin x="46" y="12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Sky Coverage for Arrays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Coverage(High)</c:v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Sheet1!$A$2:$A$6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18</c:v>
                </c:pt>
                <c:pt idx="1">
                  <c:v>32</c:v>
                </c:pt>
                <c:pt idx="2">
                  <c:v>64</c:v>
                </c:pt>
                <c:pt idx="3">
                  <c:v>80</c:v>
                </c:pt>
                <c:pt idx="4">
                  <c:v>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A46-4FA2-99A5-40DDA9361FBE}"/>
            </c:ext>
          </c:extLst>
        </c:ser>
        <c:ser>
          <c:idx val="1"/>
          <c:order val="1"/>
          <c:tx>
            <c:v>Coverage (Low)</c:v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Sheet1!$A$2:$A$6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20</c:v>
                </c:pt>
                <c:pt idx="2">
                  <c:v>32</c:v>
                </c:pt>
                <c:pt idx="3">
                  <c:v>44.444444444444443</c:v>
                </c:pt>
                <c:pt idx="4">
                  <c:v>63.888888888888886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A46-4FA2-99A5-40DDA9361F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069901440"/>
        <c:axId val="2069902272"/>
      </c:barChart>
      <c:catAx>
        <c:axId val="206990144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Number of Antennas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69902272"/>
        <c:crosses val="autoZero"/>
        <c:auto val="1"/>
        <c:lblAlgn val="ctr"/>
        <c:lblOffset val="100"/>
        <c:noMultiLvlLbl val="0"/>
      </c:catAx>
      <c:valAx>
        <c:axId val="20699022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/>
                  <a:t>Percent of Sky Covered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699014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Arial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767AB6-DDEA-CF4E-A74B-19A554508643}" type="datetimeFigureOut">
              <a:rPr lang="en-US" smtClean="0">
                <a:latin typeface="Arial"/>
              </a:rPr>
              <a:t>4/26/2023</a:t>
            </a:fld>
            <a:endParaRPr lang="en-US" dirty="0">
              <a:latin typeface="Arial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Arial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300F83-E232-AF4B-BEC0-F9D716239A3F}" type="slidenum">
              <a:rPr lang="en-US" smtClean="0">
                <a:latin typeface="Arial"/>
              </a:rPr>
              <a:t>‹#›</a:t>
            </a:fld>
            <a:endParaRPr lang="en-US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0523010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/>
              </a:defRPr>
            </a:lvl1pPr>
          </a:lstStyle>
          <a:p>
            <a:fld id="{72DD8AEC-B96B-2C4C-86B3-8483D80B216B}" type="datetimeFigureOut">
              <a:rPr lang="en-US" smtClean="0"/>
              <a:pPr/>
              <a:t>4/26/2023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</a:defRPr>
            </a:lvl1pPr>
          </a:lstStyle>
          <a:p>
            <a:fld id="{4180AB40-CF9C-CB44-AF47-E5E5B00AC33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257177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No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JPL_RedBlack_rgb_stacked_5in_160601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720" y="854098"/>
            <a:ext cx="2001680" cy="1167645"/>
          </a:xfrm>
          <a:prstGeom prst="rect">
            <a:avLst/>
          </a:prstGeom>
        </p:spPr>
      </p:pic>
      <p:sp>
        <p:nvSpPr>
          <p:cNvPr id="22" name="Text Placeholder 21"/>
          <p:cNvSpPr>
            <a:spLocks noGrp="1"/>
          </p:cNvSpPr>
          <p:nvPr>
            <p:ph type="body" sz="quarter" idx="15" hasCustomPrompt="1"/>
          </p:nvPr>
        </p:nvSpPr>
        <p:spPr>
          <a:xfrm>
            <a:off x="925513" y="1956377"/>
            <a:ext cx="7483464" cy="294801"/>
          </a:xfrm>
        </p:spPr>
        <p:txBody>
          <a:bodyPr>
            <a:noAutofit/>
          </a:bodyPr>
          <a:lstStyle>
            <a:lvl1pPr marL="0" indent="0">
              <a:buNone/>
              <a:defRPr sz="1400" baseline="0"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Add a Theme, Project or Mission Name (optional)</a:t>
            </a:r>
          </a:p>
        </p:txBody>
      </p:sp>
      <p:sp>
        <p:nvSpPr>
          <p:cNvPr id="24" name="Text Placeholder 21"/>
          <p:cNvSpPr>
            <a:spLocks noGrp="1"/>
          </p:cNvSpPr>
          <p:nvPr>
            <p:ph type="body" sz="quarter" idx="16" hasCustomPrompt="1"/>
          </p:nvPr>
        </p:nvSpPr>
        <p:spPr>
          <a:xfrm>
            <a:off x="915352" y="2251179"/>
            <a:ext cx="7493625" cy="419202"/>
          </a:xfrm>
        </p:spPr>
        <p:txBody>
          <a:bodyPr>
            <a:noAutofit/>
          </a:bodyPr>
          <a:lstStyle>
            <a:lvl1pPr marL="0" indent="0">
              <a:buNone/>
              <a:defRPr sz="2400" b="1" baseline="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Presentation Title</a:t>
            </a:r>
          </a:p>
        </p:txBody>
      </p:sp>
      <p:sp>
        <p:nvSpPr>
          <p:cNvPr id="25" name="Text Placeholder 21"/>
          <p:cNvSpPr>
            <a:spLocks noGrp="1"/>
          </p:cNvSpPr>
          <p:nvPr>
            <p:ph type="body" sz="quarter" idx="17" hasCustomPrompt="1"/>
          </p:nvPr>
        </p:nvSpPr>
        <p:spPr>
          <a:xfrm>
            <a:off x="925512" y="2668678"/>
            <a:ext cx="7483465" cy="826362"/>
          </a:xfrm>
        </p:spPr>
        <p:txBody>
          <a:bodyPr>
            <a:noAutofit/>
          </a:bodyPr>
          <a:lstStyle>
            <a:lvl1pPr marL="0" indent="0">
              <a:buNone/>
              <a:defRPr sz="2000" b="0" baseline="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Add a Presentation Subtitle</a:t>
            </a:r>
          </a:p>
        </p:txBody>
      </p:sp>
      <p:sp>
        <p:nvSpPr>
          <p:cNvPr id="26" name="Text Placeholder 21"/>
          <p:cNvSpPr>
            <a:spLocks noGrp="1"/>
          </p:cNvSpPr>
          <p:nvPr>
            <p:ph type="body" sz="quarter" idx="18" hasCustomPrompt="1"/>
          </p:nvPr>
        </p:nvSpPr>
        <p:spPr>
          <a:xfrm>
            <a:off x="915352" y="4246880"/>
            <a:ext cx="7493625" cy="497840"/>
          </a:xfrm>
        </p:spPr>
        <p:txBody>
          <a:bodyPr anchor="b">
            <a:noAutofit/>
          </a:bodyPr>
          <a:lstStyle>
            <a:lvl1pPr marL="0" indent="0">
              <a:buNone/>
              <a:defRPr sz="1000" b="0" baseline="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# | Directorate, Division, Section or Group Name, Presented by, Job Title, Date, etc.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20"/>
          </p:nvPr>
        </p:nvSpPr>
        <p:spPr>
          <a:xfrm>
            <a:off x="925513" y="4802823"/>
            <a:ext cx="7483464" cy="274637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For required markings, please visit https://mh.jpl.nasa.gov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55513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254000" y="132080"/>
            <a:ext cx="8514080" cy="20597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tabLst/>
              <a:defRPr sz="8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  <a:lvl2pPr marL="411480" indent="0">
              <a:buNone/>
              <a:defRPr sz="1000"/>
            </a:lvl2pPr>
            <a:lvl3pPr marL="777240" indent="0">
              <a:buNone/>
              <a:defRPr sz="1000"/>
            </a:lvl3pPr>
            <a:lvl4pPr marL="1051560" indent="0">
              <a:buNone/>
              <a:defRPr sz="1000"/>
            </a:lvl4pPr>
            <a:lvl5pPr marL="1325880" indent="0">
              <a:buNone/>
              <a:defRPr sz="1000"/>
            </a:lvl5pPr>
          </a:lstStyle>
          <a:p>
            <a:pPr lvl="0"/>
            <a:r>
              <a:rPr lang="en-US" dirty="0"/>
              <a:t>Theme, project, mission or org ID (optional)</a:t>
            </a:r>
          </a:p>
        </p:txBody>
      </p:sp>
      <p:pic>
        <p:nvPicPr>
          <p:cNvPr id="7" name="Picture 6" descr="JPL_RedBlack_rgb_horz_5in_160601.eps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0" r="64328"/>
          <a:stretch/>
        </p:blipFill>
        <p:spPr>
          <a:xfrm>
            <a:off x="8607084" y="4840606"/>
            <a:ext cx="363421" cy="210661"/>
          </a:xfrm>
          <a:prstGeom prst="rect">
            <a:avLst/>
          </a:prstGeom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13"/>
          <p:cNvSpPr>
            <a:spLocks noGrp="1"/>
          </p:cNvSpPr>
          <p:nvPr>
            <p:ph type="body" sz="quarter" idx="14" hasCustomPrompt="1"/>
          </p:nvPr>
        </p:nvSpPr>
        <p:spPr>
          <a:xfrm>
            <a:off x="254000" y="757179"/>
            <a:ext cx="8514080" cy="350262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>
              <a:buFontTx/>
              <a:buNone/>
              <a:defRPr sz="2000" baseline="0">
                <a:solidFill>
                  <a:srgbClr val="000000"/>
                </a:solidFill>
              </a:defRPr>
            </a:lvl1pPr>
            <a:lvl2pPr marL="457200" indent="0">
              <a:buFontTx/>
              <a:buNone/>
              <a:defRPr sz="2000"/>
            </a:lvl2pPr>
            <a:lvl3pPr marL="914400" indent="0">
              <a:buFontTx/>
              <a:buNone/>
              <a:defRPr sz="2000"/>
            </a:lvl3pPr>
            <a:lvl4pPr marL="1371600" indent="0">
              <a:buFontTx/>
              <a:buNone/>
              <a:defRPr sz="2000"/>
            </a:lvl4pPr>
            <a:lvl5pPr marL="1828800" indent="0">
              <a:buFontTx/>
              <a:buNone/>
              <a:defRPr sz="2000"/>
            </a:lvl5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sz="quarter" idx="19"/>
          </p:nvPr>
        </p:nvSpPr>
        <p:spPr>
          <a:xfrm>
            <a:off x="254000" y="2137092"/>
            <a:ext cx="4216400" cy="2384107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11"/>
          <p:cNvSpPr>
            <a:spLocks noGrp="1"/>
          </p:cNvSpPr>
          <p:nvPr>
            <p:ph sz="quarter" idx="20"/>
          </p:nvPr>
        </p:nvSpPr>
        <p:spPr>
          <a:xfrm>
            <a:off x="4675164" y="2137092"/>
            <a:ext cx="4216400" cy="238410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>
          <a:xfrm>
            <a:off x="254000" y="1497330"/>
            <a:ext cx="4216400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75164" y="1497330"/>
            <a:ext cx="4216400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fld id="{C744E909-E4F2-40D3-ADA6-5442E6B1B762}" type="datetime1">
              <a:rPr lang="en-US" smtClean="0"/>
              <a:t>4/26/2023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For required markings, please visit https://mh.jpl.nasa.gov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A9EAE6FE-6903-4614-A8F9-1C4316AD21C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57004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254000" y="132080"/>
            <a:ext cx="8514080" cy="20597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tabLst/>
              <a:defRPr sz="8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  <a:lvl2pPr marL="411480" indent="0">
              <a:buNone/>
              <a:defRPr sz="1000"/>
            </a:lvl2pPr>
            <a:lvl3pPr marL="777240" indent="0">
              <a:buNone/>
              <a:defRPr sz="1000"/>
            </a:lvl3pPr>
            <a:lvl4pPr marL="1051560" indent="0">
              <a:buNone/>
              <a:defRPr sz="1000"/>
            </a:lvl4pPr>
            <a:lvl5pPr marL="1325880" indent="0">
              <a:buNone/>
              <a:defRPr sz="1000"/>
            </a:lvl5pPr>
          </a:lstStyle>
          <a:p>
            <a:pPr lvl="0"/>
            <a:r>
              <a:rPr lang="en-US" dirty="0"/>
              <a:t>Theme, project, mission or org ID (optional)</a:t>
            </a:r>
          </a:p>
        </p:txBody>
      </p:sp>
      <p:pic>
        <p:nvPicPr>
          <p:cNvPr id="7" name="Picture 6" descr="JPL_RedBlack_rgb_horz_5in_160601.eps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0" r="64328"/>
          <a:stretch/>
        </p:blipFill>
        <p:spPr>
          <a:xfrm>
            <a:off x="8607084" y="4840606"/>
            <a:ext cx="363421" cy="210661"/>
          </a:xfrm>
          <a:prstGeom prst="rect">
            <a:avLst/>
          </a:prstGeom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13"/>
          <p:cNvSpPr>
            <a:spLocks noGrp="1"/>
          </p:cNvSpPr>
          <p:nvPr>
            <p:ph type="body" sz="quarter" idx="14" hasCustomPrompt="1"/>
          </p:nvPr>
        </p:nvSpPr>
        <p:spPr>
          <a:xfrm>
            <a:off x="254000" y="757179"/>
            <a:ext cx="8514080" cy="350262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>
              <a:buFontTx/>
              <a:buNone/>
              <a:defRPr sz="2000" baseline="0">
                <a:solidFill>
                  <a:srgbClr val="000000"/>
                </a:solidFill>
              </a:defRPr>
            </a:lvl1pPr>
            <a:lvl2pPr marL="457200" indent="0">
              <a:buFontTx/>
              <a:buNone/>
              <a:defRPr sz="2000"/>
            </a:lvl2pPr>
            <a:lvl3pPr marL="914400" indent="0">
              <a:buFontTx/>
              <a:buNone/>
              <a:defRPr sz="2000"/>
            </a:lvl3pPr>
            <a:lvl4pPr marL="1371600" indent="0">
              <a:buFontTx/>
              <a:buNone/>
              <a:defRPr sz="2000"/>
            </a:lvl4pPr>
            <a:lvl5pPr marL="1828800" indent="0">
              <a:buFontTx/>
              <a:buNone/>
              <a:defRPr sz="2000"/>
            </a:lvl5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21" name="Content Placeholder 2"/>
          <p:cNvSpPr>
            <a:spLocks noGrp="1"/>
          </p:cNvSpPr>
          <p:nvPr>
            <p:ph sz="quarter" idx="19"/>
          </p:nvPr>
        </p:nvSpPr>
        <p:spPr>
          <a:xfrm>
            <a:off x="254000" y="2137092"/>
            <a:ext cx="3211513" cy="238410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Text Placeholder 2"/>
          <p:cNvSpPr>
            <a:spLocks noGrp="1"/>
          </p:cNvSpPr>
          <p:nvPr>
            <p:ph type="body" idx="24" hasCustomPrompt="1"/>
          </p:nvPr>
        </p:nvSpPr>
        <p:spPr>
          <a:xfrm>
            <a:off x="254000" y="1497330"/>
            <a:ext cx="3211513" cy="639762"/>
          </a:xfrm>
        </p:spPr>
        <p:txBody>
          <a:bodyPr anchor="b">
            <a:noAutofit/>
          </a:bodyPr>
          <a:lstStyle>
            <a:lvl1pPr marL="0" indent="0">
              <a:buFont typeface="Arial"/>
              <a:buNone/>
              <a:defRPr sz="1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23" name="Content Placeholder 11"/>
          <p:cNvSpPr>
            <a:spLocks noGrp="1"/>
          </p:cNvSpPr>
          <p:nvPr>
            <p:ph sz="quarter" idx="20"/>
          </p:nvPr>
        </p:nvSpPr>
        <p:spPr>
          <a:xfrm>
            <a:off x="3638844" y="1497329"/>
            <a:ext cx="5129236" cy="302386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fld id="{BA941AAE-C5EC-4D6E-8EFD-FDE0BDEC399D}" type="datetime1">
              <a:rPr lang="en-US" smtClean="0"/>
              <a:t>4/26/2023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r>
              <a:rPr lang="en-US"/>
              <a:t>For required markings, please visit https://mh.jpl.nasa.gov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85A09567-7461-4DFE-973D-AB9DA596508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658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254000" y="132080"/>
            <a:ext cx="8514080" cy="20597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tabLst/>
              <a:defRPr sz="8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  <a:lvl2pPr marL="411480" indent="0">
              <a:buNone/>
              <a:defRPr sz="1000"/>
            </a:lvl2pPr>
            <a:lvl3pPr marL="777240" indent="0">
              <a:buNone/>
              <a:defRPr sz="1000"/>
            </a:lvl3pPr>
            <a:lvl4pPr marL="1051560" indent="0">
              <a:buNone/>
              <a:defRPr sz="1000"/>
            </a:lvl4pPr>
            <a:lvl5pPr marL="1325880" indent="0">
              <a:buNone/>
              <a:defRPr sz="1000"/>
            </a:lvl5pPr>
          </a:lstStyle>
          <a:p>
            <a:pPr lvl="0"/>
            <a:r>
              <a:rPr lang="en-US" dirty="0"/>
              <a:t>Theme, project, mission or org ID (optional)</a:t>
            </a:r>
          </a:p>
        </p:txBody>
      </p:sp>
      <p:pic>
        <p:nvPicPr>
          <p:cNvPr id="7" name="Picture 6" descr="JPL_RedBlack_rgb_horz_5in_160601.eps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0" r="64328"/>
          <a:stretch/>
        </p:blipFill>
        <p:spPr>
          <a:xfrm>
            <a:off x="8607084" y="4840606"/>
            <a:ext cx="363421" cy="210661"/>
          </a:xfrm>
          <a:prstGeom prst="rect">
            <a:avLst/>
          </a:prstGeom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13"/>
          <p:cNvSpPr>
            <a:spLocks noGrp="1"/>
          </p:cNvSpPr>
          <p:nvPr>
            <p:ph type="body" sz="quarter" idx="14" hasCustomPrompt="1"/>
          </p:nvPr>
        </p:nvSpPr>
        <p:spPr>
          <a:xfrm>
            <a:off x="254000" y="757179"/>
            <a:ext cx="8514080" cy="350262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>
              <a:buFontTx/>
              <a:buNone/>
              <a:defRPr sz="2000" baseline="0">
                <a:solidFill>
                  <a:srgbClr val="000000"/>
                </a:solidFill>
              </a:defRPr>
            </a:lvl1pPr>
            <a:lvl2pPr marL="457200" indent="0">
              <a:buFontTx/>
              <a:buNone/>
              <a:defRPr sz="2000"/>
            </a:lvl2pPr>
            <a:lvl3pPr marL="914400" indent="0">
              <a:buFontTx/>
              <a:buNone/>
              <a:defRPr sz="2000"/>
            </a:lvl3pPr>
            <a:lvl4pPr marL="1371600" indent="0">
              <a:buFontTx/>
              <a:buNone/>
              <a:defRPr sz="2000"/>
            </a:lvl4pPr>
            <a:lvl5pPr marL="1828800" indent="0">
              <a:buFontTx/>
              <a:buNone/>
              <a:defRPr sz="2000"/>
            </a:lvl5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/>
          </p:nvPr>
        </p:nvSpPr>
        <p:spPr>
          <a:xfrm>
            <a:off x="254000" y="1497330"/>
            <a:ext cx="5129236" cy="302386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4" name="Content Placeholder 2"/>
          <p:cNvSpPr>
            <a:spLocks noGrp="1"/>
          </p:cNvSpPr>
          <p:nvPr>
            <p:ph sz="quarter" idx="19"/>
          </p:nvPr>
        </p:nvSpPr>
        <p:spPr>
          <a:xfrm>
            <a:off x="5556567" y="2137092"/>
            <a:ext cx="3211513" cy="238410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idx="24" hasCustomPrompt="1"/>
          </p:nvPr>
        </p:nvSpPr>
        <p:spPr>
          <a:xfrm>
            <a:off x="5556567" y="1497330"/>
            <a:ext cx="3211513" cy="639762"/>
          </a:xfrm>
        </p:spPr>
        <p:txBody>
          <a:bodyPr anchor="b">
            <a:noAutofit/>
          </a:bodyPr>
          <a:lstStyle>
            <a:lvl1pPr marL="0" indent="0">
              <a:buFont typeface="Arial"/>
              <a:buNone/>
              <a:defRPr sz="1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fld id="{80FDFEE4-04DE-43B3-8E3A-4E05FBA3B757}" type="datetime1">
              <a:rPr lang="en-US" smtClean="0"/>
              <a:t>4/26/2023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r>
              <a:rPr lang="en-US"/>
              <a:t>For required markings, please visit https://mh.jpl.nasa.gov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204C9DC4-AEC6-4356-9DD4-079F37A6ADD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3111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 and Black Str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0" y="1161143"/>
            <a:ext cx="9144000" cy="3558493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254000" y="132080"/>
            <a:ext cx="8514080" cy="20597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tabLst/>
              <a:defRPr sz="8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  <a:lvl2pPr marL="411480" indent="0">
              <a:buNone/>
              <a:defRPr sz="1000"/>
            </a:lvl2pPr>
            <a:lvl3pPr marL="777240" indent="0">
              <a:buNone/>
              <a:defRPr sz="1000"/>
            </a:lvl3pPr>
            <a:lvl4pPr marL="1051560" indent="0">
              <a:buNone/>
              <a:defRPr sz="1000"/>
            </a:lvl4pPr>
            <a:lvl5pPr marL="1325880" indent="0">
              <a:buNone/>
              <a:defRPr sz="1000"/>
            </a:lvl5pPr>
          </a:lstStyle>
          <a:p>
            <a:pPr lvl="0"/>
            <a:r>
              <a:rPr lang="en-US" dirty="0"/>
              <a:t>Theme, project, mission or org ID (optional)</a:t>
            </a:r>
          </a:p>
        </p:txBody>
      </p:sp>
      <p:sp>
        <p:nvSpPr>
          <p:cNvPr id="16" name="Text Placeholder 13"/>
          <p:cNvSpPr>
            <a:spLocks noGrp="1"/>
          </p:cNvSpPr>
          <p:nvPr>
            <p:ph type="body" sz="quarter" idx="14" hasCustomPrompt="1"/>
          </p:nvPr>
        </p:nvSpPr>
        <p:spPr>
          <a:xfrm>
            <a:off x="254000" y="757179"/>
            <a:ext cx="8514080" cy="350262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>
              <a:buFontTx/>
              <a:buNone/>
              <a:defRPr sz="2000" baseline="0">
                <a:solidFill>
                  <a:srgbClr val="000000"/>
                </a:solidFill>
              </a:defRPr>
            </a:lvl1pPr>
            <a:lvl2pPr marL="457200" indent="0">
              <a:buFontTx/>
              <a:buNone/>
              <a:defRPr sz="2000"/>
            </a:lvl2pPr>
            <a:lvl3pPr marL="914400" indent="0">
              <a:buFontTx/>
              <a:buNone/>
              <a:defRPr sz="2000"/>
            </a:lvl3pPr>
            <a:lvl4pPr marL="1371600" indent="0">
              <a:buFontTx/>
              <a:buNone/>
              <a:defRPr sz="2000"/>
            </a:lvl4pPr>
            <a:lvl5pPr marL="1828800" indent="0">
              <a:buFontTx/>
              <a:buNone/>
              <a:defRPr sz="2000"/>
            </a:lvl5pPr>
          </a:lstStyle>
          <a:p>
            <a:pPr lvl="0"/>
            <a:r>
              <a:rPr lang="en-US" dirty="0"/>
              <a:t>Click to Edit Subhead</a:t>
            </a:r>
          </a:p>
        </p:txBody>
      </p:sp>
      <p:pic>
        <p:nvPicPr>
          <p:cNvPr id="7" name="Picture 6" descr="JPL_RedBlack_rgb_horz_5in_160601.eps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0" r="64328"/>
          <a:stretch/>
        </p:blipFill>
        <p:spPr>
          <a:xfrm>
            <a:off x="8607084" y="4840606"/>
            <a:ext cx="363421" cy="210661"/>
          </a:xfrm>
          <a:prstGeom prst="rect">
            <a:avLst/>
          </a:prstGeom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286E134E-CF96-437A-B903-E7D5759C7821}" type="datetime1">
              <a:rPr lang="en-US" smtClean="0"/>
              <a:t>4/26/2023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/>
              <a:t>For required markings, please visit https://mh.jpl.nasa.gov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F4DC5B55-12B8-4596-98D1-70488E5A10F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04554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 and Gray Str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0" y="1161143"/>
            <a:ext cx="9144000" cy="355849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254000" y="132080"/>
            <a:ext cx="8514080" cy="20597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tabLst/>
              <a:defRPr sz="8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  <a:lvl2pPr marL="411480" indent="0">
              <a:buNone/>
              <a:defRPr sz="1000"/>
            </a:lvl2pPr>
            <a:lvl3pPr marL="777240" indent="0">
              <a:buNone/>
              <a:defRPr sz="1000"/>
            </a:lvl3pPr>
            <a:lvl4pPr marL="1051560" indent="0">
              <a:buNone/>
              <a:defRPr sz="1000"/>
            </a:lvl4pPr>
            <a:lvl5pPr marL="1325880" indent="0">
              <a:buNone/>
              <a:defRPr sz="1000"/>
            </a:lvl5pPr>
          </a:lstStyle>
          <a:p>
            <a:pPr lvl="0"/>
            <a:r>
              <a:rPr lang="en-US" dirty="0"/>
              <a:t>Theme, project, mission or org ID (optional)</a:t>
            </a:r>
          </a:p>
        </p:txBody>
      </p:sp>
      <p:pic>
        <p:nvPicPr>
          <p:cNvPr id="7" name="Picture 6" descr="JPL_RedBlack_rgb_horz_5in_160601.eps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0" r="64328"/>
          <a:stretch/>
        </p:blipFill>
        <p:spPr>
          <a:xfrm>
            <a:off x="8607084" y="4840606"/>
            <a:ext cx="363421" cy="210661"/>
          </a:xfrm>
          <a:prstGeom prst="rect">
            <a:avLst/>
          </a:prstGeom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13"/>
          <p:cNvSpPr>
            <a:spLocks noGrp="1"/>
          </p:cNvSpPr>
          <p:nvPr>
            <p:ph type="body" sz="quarter" idx="14" hasCustomPrompt="1"/>
          </p:nvPr>
        </p:nvSpPr>
        <p:spPr>
          <a:xfrm>
            <a:off x="254000" y="757179"/>
            <a:ext cx="8514080" cy="350262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>
              <a:buFontTx/>
              <a:buNone/>
              <a:defRPr sz="2000" baseline="0">
                <a:solidFill>
                  <a:srgbClr val="000000"/>
                </a:solidFill>
              </a:defRPr>
            </a:lvl1pPr>
            <a:lvl2pPr marL="457200" indent="0">
              <a:buFontTx/>
              <a:buNone/>
              <a:defRPr sz="2000"/>
            </a:lvl2pPr>
            <a:lvl3pPr marL="914400" indent="0">
              <a:buFontTx/>
              <a:buNone/>
              <a:defRPr sz="2000"/>
            </a:lvl3pPr>
            <a:lvl4pPr marL="1371600" indent="0">
              <a:buFontTx/>
              <a:buNone/>
              <a:defRPr sz="2000"/>
            </a:lvl4pPr>
            <a:lvl5pPr marL="1828800" indent="0">
              <a:buFontTx/>
              <a:buNone/>
              <a:defRPr sz="2000"/>
            </a:lvl5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19C49B78-A413-4120-892C-B8F4A9D94E12}" type="datetime1">
              <a:rPr lang="en-US" smtClean="0"/>
              <a:t>4/26/2023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/>
              <a:t>For required markings, please visit https://mh.jpl.nasa.gov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44425C30-09A2-472C-AF1A-B979687D1AB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38324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ot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JPL_RedBlack_rgb_horz_5in_160601.eps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0" r="64328"/>
          <a:stretch/>
        </p:blipFill>
        <p:spPr>
          <a:xfrm>
            <a:off x="8607084" y="4840606"/>
            <a:ext cx="363421" cy="210661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D138E-803E-4C41-97DF-E5F293FB4C2C}" type="datetime1">
              <a:rPr lang="en-US" smtClean="0"/>
              <a:t>4/26/2023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For required markings, please visit https://mh.jpl.nasa.gov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0BF43-B564-4D0D-B75D-ACB07BE0847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71939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JPL_RedBlack_rgb_horz_5in_160601.eps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0" r="64328"/>
          <a:stretch/>
        </p:blipFill>
        <p:spPr>
          <a:xfrm>
            <a:off x="8607084" y="4840606"/>
            <a:ext cx="363421" cy="210661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467360" y="1839278"/>
            <a:ext cx="8229600" cy="1462722"/>
          </a:xfrm>
        </p:spPr>
        <p:txBody>
          <a:bodyPr anchor="ctr">
            <a:noAutofit/>
          </a:bodyPr>
          <a:lstStyle>
            <a:lvl1pPr marL="0" indent="0" algn="ctr">
              <a:buNone/>
              <a:defRPr sz="3600" baseline="0"/>
            </a:lvl1pPr>
          </a:lstStyle>
          <a:p>
            <a:pPr lvl="0"/>
            <a:r>
              <a:rPr lang="en-US" dirty="0"/>
              <a:t>Click to add section header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DA97594-B56C-4CFB-ACBC-A522F24F5642}" type="datetime1">
              <a:rPr lang="en-US" smtClean="0"/>
              <a:t>4/26/2023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For required markings, please visit https://mh.jpl.nasa.gov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BA354C8-45E3-4E72-B8A7-299530F3F3A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21171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_Gray"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JPL_RedBlack_rgb_horz_5in_160601.eps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0" r="64328"/>
          <a:stretch/>
        </p:blipFill>
        <p:spPr>
          <a:xfrm>
            <a:off x="8607084" y="4840606"/>
            <a:ext cx="363421" cy="210661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467360" y="1839278"/>
            <a:ext cx="8229600" cy="1462722"/>
          </a:xfrm>
        </p:spPr>
        <p:txBody>
          <a:bodyPr anchor="ctr">
            <a:noAutofit/>
          </a:bodyPr>
          <a:lstStyle>
            <a:lvl1pPr marL="0" indent="0" algn="ctr">
              <a:buNone/>
              <a:defRPr sz="36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section header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E81EDEE-82DB-47B9-A795-55BD5D92DB14}" type="datetime1">
              <a:rPr lang="en-US" smtClean="0"/>
              <a:t>4/26/2023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For required markings, please visit https://mh.jpl.nasa.gov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BA354C8-45E3-4E72-B8A7-299530F3F3A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36902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F1C83-8932-4C7D-BE3D-C920B76356BE}" type="datetime1">
              <a:rPr lang="en-US" smtClean="0"/>
              <a:t>4/26/2023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For required markings, please visit https://mh.jpl.nasa.gov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354C8-45E3-4E72-B8A7-299530F3F3A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87249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JPL_RedBlack_rgb_stacked_5in_160601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800" y="1642110"/>
            <a:ext cx="3200400" cy="1866900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For required markings, please visit https://mh.jpl.nasa.gov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7E83877F-57BE-4CAA-8DBB-7EE40322C197}" type="datetime1">
              <a:rPr lang="en-US" smtClean="0"/>
              <a:t>4/26/2023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BA354C8-45E3-4E72-B8A7-299530F3F3A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20531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Sq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JPL_RedBlack_rgb_stacked_5in_160601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6933" y="3586873"/>
            <a:ext cx="2001680" cy="1167645"/>
          </a:xfrm>
          <a:prstGeom prst="rect">
            <a:avLst/>
          </a:prstGeom>
        </p:spPr>
      </p:pic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5687785" y="508000"/>
            <a:ext cx="3347357" cy="826391"/>
          </a:xfrm>
        </p:spPr>
        <p:txBody>
          <a:bodyPr anchor="b">
            <a:noAutofit/>
          </a:bodyPr>
          <a:lstStyle>
            <a:lvl1pPr marL="0" indent="0" algn="ctr">
              <a:buNone/>
              <a:defRPr sz="1400">
                <a:solidFill>
                  <a:schemeClr val="accent1"/>
                </a:solidFill>
                <a:latin typeface="+mj-lt"/>
              </a:defRPr>
            </a:lvl1pPr>
            <a:lvl2pPr marL="457200" indent="0" algn="ctr">
              <a:buNone/>
              <a:defRPr sz="1400">
                <a:solidFill>
                  <a:schemeClr val="accent1"/>
                </a:solidFill>
              </a:defRPr>
            </a:lvl2pPr>
            <a:lvl3pPr marL="914400" indent="0" algn="ctr">
              <a:buNone/>
              <a:defRPr sz="1400">
                <a:solidFill>
                  <a:schemeClr val="accent1"/>
                </a:solidFill>
              </a:defRPr>
            </a:lvl3pPr>
            <a:lvl4pPr marL="1371600" indent="0" algn="ctr">
              <a:buNone/>
              <a:defRPr sz="1400">
                <a:solidFill>
                  <a:schemeClr val="accent1"/>
                </a:solidFill>
              </a:defRPr>
            </a:lvl4pPr>
            <a:lvl5pPr marL="1828800" indent="0" algn="ctr">
              <a:buNone/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Click to Add a Theme, Project or Mission Name (optional)</a:t>
            </a:r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5687785" y="1354711"/>
            <a:ext cx="3347357" cy="728089"/>
          </a:xfrm>
        </p:spPr>
        <p:txBody>
          <a:bodyPr anchor="t">
            <a:noAutofit/>
          </a:bodyPr>
          <a:lstStyle>
            <a:lvl1pPr marL="0" indent="0" algn="ctr">
              <a:buNone/>
              <a:defRPr sz="2200" b="1" baseline="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sz="1400">
                <a:solidFill>
                  <a:schemeClr val="accent1"/>
                </a:solidFill>
              </a:defRPr>
            </a:lvl2pPr>
            <a:lvl3pPr marL="914400" indent="0" algn="ctr">
              <a:buNone/>
              <a:defRPr sz="1400">
                <a:solidFill>
                  <a:schemeClr val="accent1"/>
                </a:solidFill>
              </a:defRPr>
            </a:lvl3pPr>
            <a:lvl4pPr marL="1371600" indent="0" algn="ctr">
              <a:buNone/>
              <a:defRPr sz="1400">
                <a:solidFill>
                  <a:schemeClr val="accent1"/>
                </a:solidFill>
              </a:defRPr>
            </a:lvl4pPr>
            <a:lvl5pPr marL="1828800" indent="0" algn="ctr">
              <a:buNone/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Click to Edit Presentation Title</a:t>
            </a:r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5546725" cy="5143500"/>
          </a:xfrm>
        </p:spPr>
        <p:txBody>
          <a:bodyPr anchor="ctr">
            <a:noAutofit/>
          </a:bodyPr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bg1">
                  <a:lumMod val="50000"/>
                </a:schemeClr>
              </a:buClr>
              <a:buSzTx/>
              <a:buFont typeface="Arial"/>
              <a:buNone/>
              <a:tabLst/>
              <a:defRPr sz="1400"/>
            </a:lvl1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2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5687785" y="2164080"/>
            <a:ext cx="3347357" cy="833120"/>
          </a:xfrm>
        </p:spPr>
        <p:txBody>
          <a:bodyPr anchor="t">
            <a:noAutofit/>
          </a:bodyPr>
          <a:lstStyle>
            <a:lvl1pPr marL="0" indent="0" algn="ctr">
              <a:buNone/>
              <a:defRPr sz="1000" baseline="0"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  <a:defRPr sz="1400">
                <a:solidFill>
                  <a:schemeClr val="accent1"/>
                </a:solidFill>
              </a:defRPr>
            </a:lvl2pPr>
            <a:lvl3pPr marL="914400" indent="0" algn="ctr">
              <a:buNone/>
              <a:defRPr sz="1400">
                <a:solidFill>
                  <a:schemeClr val="accent1"/>
                </a:solidFill>
              </a:defRPr>
            </a:lvl3pPr>
            <a:lvl4pPr marL="1371600" indent="0" algn="ctr">
              <a:buNone/>
              <a:defRPr sz="1400">
                <a:solidFill>
                  <a:schemeClr val="accent1"/>
                </a:solidFill>
              </a:defRPr>
            </a:lvl4pPr>
            <a:lvl5pPr marL="1828800" indent="0" algn="ctr">
              <a:buNone/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# | Directorate, Division, Section or Group Name</a:t>
            </a:r>
            <a:br>
              <a:rPr lang="en-US" dirty="0"/>
            </a:br>
            <a:r>
              <a:rPr lang="en-US" dirty="0"/>
              <a:t>Presented by, Job Title, Date, etc.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8"/>
          </p:nvPr>
        </p:nvSpPr>
        <p:spPr>
          <a:xfrm>
            <a:off x="5687784" y="4802823"/>
            <a:ext cx="3347357" cy="274637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For required markings, please visit https://mh.jpl.nasa.gov</a:t>
            </a:r>
          </a:p>
        </p:txBody>
      </p:sp>
    </p:spTree>
    <p:extLst>
      <p:ext uri="{BB962C8B-B14F-4D97-AF65-F5344CB8AC3E}">
        <p14:creationId xmlns:p14="http://schemas.microsoft.com/office/powerpoint/2010/main" val="32079114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No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21"/>
          <p:cNvSpPr>
            <a:spLocks noGrp="1"/>
          </p:cNvSpPr>
          <p:nvPr>
            <p:ph type="body" sz="quarter" idx="15" hasCustomPrompt="1"/>
          </p:nvPr>
        </p:nvSpPr>
        <p:spPr>
          <a:xfrm>
            <a:off x="925513" y="1956377"/>
            <a:ext cx="7483464" cy="294801"/>
          </a:xfrm>
        </p:spPr>
        <p:txBody>
          <a:bodyPr>
            <a:noAutofit/>
          </a:bodyPr>
          <a:lstStyle>
            <a:lvl1pPr marL="0" indent="0">
              <a:buNone/>
              <a:defRPr sz="1400" baseline="0">
                <a:solidFill>
                  <a:schemeClr val="accent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Add a Theme, Project or Mission Name (optional)</a:t>
            </a:r>
          </a:p>
        </p:txBody>
      </p:sp>
      <p:sp>
        <p:nvSpPr>
          <p:cNvPr id="24" name="Text Placeholder 21"/>
          <p:cNvSpPr>
            <a:spLocks noGrp="1"/>
          </p:cNvSpPr>
          <p:nvPr>
            <p:ph type="body" sz="quarter" idx="16" hasCustomPrompt="1"/>
          </p:nvPr>
        </p:nvSpPr>
        <p:spPr>
          <a:xfrm>
            <a:off x="915352" y="2251179"/>
            <a:ext cx="7493625" cy="419202"/>
          </a:xfrm>
        </p:spPr>
        <p:txBody>
          <a:bodyPr>
            <a:noAutofit/>
          </a:bodyPr>
          <a:lstStyle>
            <a:lvl1pPr marL="0" indent="0">
              <a:buNone/>
              <a:defRPr sz="2400" b="1" baseline="0">
                <a:solidFill>
                  <a:srgbClr val="FFFFFF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Presentation Title</a:t>
            </a:r>
          </a:p>
        </p:txBody>
      </p:sp>
      <p:sp>
        <p:nvSpPr>
          <p:cNvPr id="25" name="Text Placeholder 21"/>
          <p:cNvSpPr>
            <a:spLocks noGrp="1"/>
          </p:cNvSpPr>
          <p:nvPr>
            <p:ph type="body" sz="quarter" idx="17" hasCustomPrompt="1"/>
          </p:nvPr>
        </p:nvSpPr>
        <p:spPr>
          <a:xfrm>
            <a:off x="925512" y="2668678"/>
            <a:ext cx="7483465" cy="826362"/>
          </a:xfrm>
        </p:spPr>
        <p:txBody>
          <a:bodyPr>
            <a:noAutofit/>
          </a:bodyPr>
          <a:lstStyle>
            <a:lvl1pPr marL="0" indent="0">
              <a:buNone/>
              <a:defRPr sz="2000" b="0" baseline="0">
                <a:solidFill>
                  <a:srgbClr val="FFFFFF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Add a Presentation Subtitle</a:t>
            </a:r>
          </a:p>
        </p:txBody>
      </p:sp>
      <p:sp>
        <p:nvSpPr>
          <p:cNvPr id="26" name="Text Placeholder 21"/>
          <p:cNvSpPr>
            <a:spLocks noGrp="1"/>
          </p:cNvSpPr>
          <p:nvPr>
            <p:ph type="body" sz="quarter" idx="18" hasCustomPrompt="1"/>
          </p:nvPr>
        </p:nvSpPr>
        <p:spPr>
          <a:xfrm>
            <a:off x="915352" y="4246880"/>
            <a:ext cx="7493625" cy="497840"/>
          </a:xfrm>
        </p:spPr>
        <p:txBody>
          <a:bodyPr anchor="b">
            <a:noAutofit/>
          </a:bodyPr>
          <a:lstStyle>
            <a:lvl1pPr marL="0" indent="0">
              <a:buNone/>
              <a:defRPr sz="1000" b="0" baseline="0">
                <a:solidFill>
                  <a:srgbClr val="FFFFFF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# | Directorate, Division, Section or Group Name, Presented by, Job Title, Date, etc.</a:t>
            </a:r>
          </a:p>
        </p:txBody>
      </p:sp>
      <p:pic>
        <p:nvPicPr>
          <p:cNvPr id="9" name="Picture 8" descr="JPL_RedWhite_rgb_stacked_5in_160601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720" y="854098"/>
            <a:ext cx="2001680" cy="1167647"/>
          </a:xfrm>
          <a:prstGeom prst="rect">
            <a:avLst/>
          </a:prstGeom>
        </p:spPr>
      </p:pic>
      <p:sp>
        <p:nvSpPr>
          <p:cNvPr id="6" name="Footer Placeholder 5"/>
          <p:cNvSpPr>
            <a:spLocks noGrp="1"/>
          </p:cNvSpPr>
          <p:nvPr>
            <p:ph type="ftr" sz="quarter" idx="20"/>
          </p:nvPr>
        </p:nvSpPr>
        <p:spPr>
          <a:xfrm>
            <a:off x="915351" y="4802823"/>
            <a:ext cx="7493625" cy="274637"/>
          </a:xfrm>
        </p:spPr>
        <p:txBody>
          <a:bodyPr/>
          <a:lstStyle/>
          <a:p>
            <a:pPr algn="l"/>
            <a:r>
              <a:rPr lang="en-US"/>
              <a:t>For required markings, please visit https://mh.jpl.nasa.gov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09551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Sq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5687785" y="508000"/>
            <a:ext cx="3347357" cy="826391"/>
          </a:xfrm>
        </p:spPr>
        <p:txBody>
          <a:bodyPr anchor="b">
            <a:noAutofit/>
          </a:bodyPr>
          <a:lstStyle>
            <a:lvl1pPr marL="0" indent="0" algn="ctr">
              <a:buNone/>
              <a:defRPr sz="1400">
                <a:solidFill>
                  <a:schemeClr val="accent1"/>
                </a:solidFill>
                <a:latin typeface="+mj-lt"/>
              </a:defRPr>
            </a:lvl1pPr>
            <a:lvl2pPr marL="457200" indent="0" algn="ctr">
              <a:buNone/>
              <a:defRPr sz="1400">
                <a:solidFill>
                  <a:schemeClr val="accent1"/>
                </a:solidFill>
              </a:defRPr>
            </a:lvl2pPr>
            <a:lvl3pPr marL="914400" indent="0" algn="ctr">
              <a:buNone/>
              <a:defRPr sz="1400">
                <a:solidFill>
                  <a:schemeClr val="accent1"/>
                </a:solidFill>
              </a:defRPr>
            </a:lvl3pPr>
            <a:lvl4pPr marL="1371600" indent="0" algn="ctr">
              <a:buNone/>
              <a:defRPr sz="1400">
                <a:solidFill>
                  <a:schemeClr val="accent1"/>
                </a:solidFill>
              </a:defRPr>
            </a:lvl4pPr>
            <a:lvl5pPr marL="1828800" indent="0" algn="ctr">
              <a:buNone/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Click to Add a Theme, Project or Mission Name (optional)</a:t>
            </a:r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5687785" y="1354711"/>
            <a:ext cx="3347357" cy="728089"/>
          </a:xfrm>
        </p:spPr>
        <p:txBody>
          <a:bodyPr anchor="t">
            <a:noAutofit/>
          </a:bodyPr>
          <a:lstStyle>
            <a:lvl1pPr marL="0" indent="0" algn="ctr">
              <a:buNone/>
              <a:defRPr sz="2200" b="1" baseline="0">
                <a:solidFill>
                  <a:srgbClr val="FFFFFF"/>
                </a:solidFill>
                <a:latin typeface="+mj-lt"/>
              </a:defRPr>
            </a:lvl1pPr>
            <a:lvl2pPr marL="457200" indent="0" algn="ctr">
              <a:buNone/>
              <a:defRPr sz="1400">
                <a:solidFill>
                  <a:schemeClr val="accent1"/>
                </a:solidFill>
              </a:defRPr>
            </a:lvl2pPr>
            <a:lvl3pPr marL="914400" indent="0" algn="ctr">
              <a:buNone/>
              <a:defRPr sz="1400">
                <a:solidFill>
                  <a:schemeClr val="accent1"/>
                </a:solidFill>
              </a:defRPr>
            </a:lvl3pPr>
            <a:lvl4pPr marL="1371600" indent="0" algn="ctr">
              <a:buNone/>
              <a:defRPr sz="1400">
                <a:solidFill>
                  <a:schemeClr val="accent1"/>
                </a:solidFill>
              </a:defRPr>
            </a:lvl4pPr>
            <a:lvl5pPr marL="1828800" indent="0" algn="ctr">
              <a:buNone/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Click to Edit Presentation Title</a:t>
            </a:r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5546725" cy="5143500"/>
          </a:xfrm>
        </p:spPr>
        <p:txBody>
          <a:bodyPr anchor="ctr">
            <a:no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26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5687785" y="2164080"/>
            <a:ext cx="3347357" cy="833120"/>
          </a:xfrm>
        </p:spPr>
        <p:txBody>
          <a:bodyPr anchor="t">
            <a:noAutofit/>
          </a:bodyPr>
          <a:lstStyle>
            <a:lvl1pPr marL="0" indent="0" algn="ctr">
              <a:buNone/>
              <a:defRPr sz="1000" baseline="0">
                <a:solidFill>
                  <a:srgbClr val="FFFFFF"/>
                </a:solidFill>
                <a:latin typeface="+mj-lt"/>
              </a:defRPr>
            </a:lvl1pPr>
            <a:lvl2pPr marL="457200" indent="0" algn="ctr">
              <a:buNone/>
              <a:defRPr sz="1400">
                <a:solidFill>
                  <a:schemeClr val="accent1"/>
                </a:solidFill>
              </a:defRPr>
            </a:lvl2pPr>
            <a:lvl3pPr marL="914400" indent="0" algn="ctr">
              <a:buNone/>
              <a:defRPr sz="1400">
                <a:solidFill>
                  <a:schemeClr val="accent1"/>
                </a:solidFill>
              </a:defRPr>
            </a:lvl3pPr>
            <a:lvl4pPr marL="1371600" indent="0" algn="ctr">
              <a:buNone/>
              <a:defRPr sz="1400">
                <a:solidFill>
                  <a:schemeClr val="accent1"/>
                </a:solidFill>
              </a:defRPr>
            </a:lvl4pPr>
            <a:lvl5pPr marL="1828800" indent="0" algn="ctr">
              <a:buNone/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# | Directorate, Division, Section or Group Name</a:t>
            </a:r>
            <a:br>
              <a:rPr lang="en-US" dirty="0"/>
            </a:br>
            <a:r>
              <a:rPr lang="en-US" dirty="0"/>
              <a:t>Presented by, Job Title, Date, etc.</a:t>
            </a:r>
          </a:p>
        </p:txBody>
      </p:sp>
      <p:pic>
        <p:nvPicPr>
          <p:cNvPr id="9" name="Picture 8" descr="JPL_RedWhite_rgb_stacked_5in_160601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6933" y="3586873"/>
            <a:ext cx="2001680" cy="1167647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7"/>
          </p:nvPr>
        </p:nvSpPr>
        <p:spPr>
          <a:xfrm>
            <a:off x="5687784" y="4802823"/>
            <a:ext cx="3347357" cy="274637"/>
          </a:xfrm>
        </p:spPr>
        <p:txBody>
          <a:bodyPr/>
          <a:lstStyle/>
          <a:p>
            <a:r>
              <a:rPr lang="en-US"/>
              <a:t>For required markings, please visit https://mh.jpl.nasa.gov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27032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Horz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9144000" cy="3417503"/>
          </a:xfrm>
        </p:spPr>
        <p:txBody>
          <a:bodyPr anchor="ctr">
            <a:noAutofit/>
          </a:bodyPr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bg1">
                  <a:lumMod val="50000"/>
                </a:schemeClr>
              </a:buClr>
              <a:buSzTx/>
              <a:buFont typeface="Arial"/>
              <a:buNone/>
              <a:tabLst/>
              <a:defRPr sz="1400"/>
            </a:lvl1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9198" y="3773210"/>
            <a:ext cx="6503855" cy="430183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latin typeface="+mj-lt"/>
              </a:defRPr>
            </a:lvl1pPr>
            <a:lvl2pPr marL="457200" indent="0">
              <a:buNone/>
              <a:defRPr sz="2200" b="1">
                <a:latin typeface="+mj-lt"/>
              </a:defRPr>
            </a:lvl2pPr>
            <a:lvl3pPr marL="914400" indent="0">
              <a:buNone/>
              <a:defRPr sz="2200" b="1">
                <a:latin typeface="+mj-lt"/>
              </a:defRPr>
            </a:lvl3pPr>
            <a:lvl4pPr marL="1371600" indent="0">
              <a:buNone/>
              <a:defRPr sz="2200" b="1">
                <a:latin typeface="+mj-lt"/>
              </a:defRPr>
            </a:lvl4pPr>
            <a:lvl5pPr marL="1828800" indent="0">
              <a:buNone/>
              <a:defRPr sz="2200" b="1">
                <a:latin typeface="+mj-lt"/>
              </a:defRPr>
            </a:lvl5pPr>
          </a:lstStyle>
          <a:p>
            <a:pPr lvl="0"/>
            <a:r>
              <a:rPr lang="en-US" dirty="0"/>
              <a:t>Click to Edit Presentation Title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7" hasCustomPrompt="1"/>
          </p:nvPr>
        </p:nvSpPr>
        <p:spPr>
          <a:xfrm>
            <a:off x="369198" y="4479716"/>
            <a:ext cx="6503856" cy="355600"/>
          </a:xfrm>
        </p:spPr>
        <p:txBody>
          <a:bodyPr anchor="b">
            <a:noAutofit/>
          </a:bodyPr>
          <a:lstStyle>
            <a:lvl1pPr marL="0" indent="0">
              <a:buNone/>
              <a:defRPr sz="1000" baseline="0"/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 dirty="0"/>
              <a:t># | Directorate, Division, Section or Group Name, Presented by, Job Title, Date, etc.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9" hasCustomPrompt="1"/>
          </p:nvPr>
        </p:nvSpPr>
        <p:spPr>
          <a:xfrm>
            <a:off x="369197" y="3488175"/>
            <a:ext cx="6503856" cy="285035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400">
                <a:solidFill>
                  <a:schemeClr val="accent1"/>
                </a:solidFill>
              </a:defRPr>
            </a:lvl2pPr>
            <a:lvl3pPr marL="914400" indent="0">
              <a:buNone/>
              <a:defRPr sz="1400">
                <a:solidFill>
                  <a:schemeClr val="accent1"/>
                </a:solidFill>
              </a:defRPr>
            </a:lvl3pPr>
            <a:lvl4pPr marL="1371600" indent="0">
              <a:buNone/>
              <a:defRPr sz="1400">
                <a:solidFill>
                  <a:schemeClr val="accent1"/>
                </a:solidFill>
              </a:defRPr>
            </a:lvl4pPr>
            <a:lvl5pPr marL="1828800" indent="0">
              <a:buNone/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Click to Add a Theme, Project or Mission Name (optional)</a:t>
            </a:r>
          </a:p>
        </p:txBody>
      </p:sp>
      <p:pic>
        <p:nvPicPr>
          <p:cNvPr id="10" name="Picture 9" descr="JPL_RedWhite_rgb_stacked_5in_160601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053" y="3804453"/>
            <a:ext cx="2001680" cy="1167647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21"/>
          </p:nvPr>
        </p:nvSpPr>
        <p:spPr>
          <a:xfrm>
            <a:off x="369198" y="4802823"/>
            <a:ext cx="6503856" cy="274637"/>
          </a:xfrm>
        </p:spPr>
        <p:txBody>
          <a:bodyPr/>
          <a:lstStyle/>
          <a:p>
            <a:pPr algn="l"/>
            <a:r>
              <a:rPr lang="en-US"/>
              <a:t>For required markings, please visit https://mh.jpl.nasa.gov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029216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254000" y="132080"/>
            <a:ext cx="8514080" cy="20597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tabLst/>
              <a:defRPr sz="8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  <a:lvl2pPr marL="411480" indent="0">
              <a:buNone/>
              <a:defRPr sz="1000"/>
            </a:lvl2pPr>
            <a:lvl3pPr marL="777240" indent="0">
              <a:buNone/>
              <a:defRPr sz="1000"/>
            </a:lvl3pPr>
            <a:lvl4pPr marL="1051560" indent="0">
              <a:buNone/>
              <a:defRPr sz="1000"/>
            </a:lvl4pPr>
            <a:lvl5pPr marL="1325880" indent="0">
              <a:buNone/>
              <a:defRPr sz="1000"/>
            </a:lvl5pPr>
          </a:lstStyle>
          <a:p>
            <a:pPr lvl="0"/>
            <a:r>
              <a:rPr lang="en-US" dirty="0"/>
              <a:t>Theme, project, mission or org ID (optional)</a:t>
            </a:r>
          </a:p>
        </p:txBody>
      </p:sp>
      <p:pic>
        <p:nvPicPr>
          <p:cNvPr id="7" name="Picture 6" descr="JPL_RedBlack_rgb_horz_5in_160601.eps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0" r="64328"/>
          <a:stretch/>
        </p:blipFill>
        <p:spPr>
          <a:xfrm>
            <a:off x="8607084" y="4840606"/>
            <a:ext cx="363421" cy="210661"/>
          </a:xfrm>
          <a:prstGeom prst="rect">
            <a:avLst/>
          </a:prstGeom>
        </p:spPr>
      </p:pic>
      <p:sp>
        <p:nvSpPr>
          <p:cNvPr id="10" name="Content Placeholder 2"/>
          <p:cNvSpPr>
            <a:spLocks noGrp="1"/>
          </p:cNvSpPr>
          <p:nvPr>
            <p:ph sz="quarter" idx="19"/>
          </p:nvPr>
        </p:nvSpPr>
        <p:spPr>
          <a:xfrm>
            <a:off x="1412240" y="1602106"/>
            <a:ext cx="6319520" cy="271938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fld id="{CCF471C7-7601-48F8-A742-126EE9235358}" type="datetime1">
              <a:rPr lang="en-US" smtClean="0"/>
              <a:t>4/26/2023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For required markings, please visit https://mh.jpl.nasa.gov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E0B30D21-BC64-4371-8E9E-16524E6A609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53239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254000" y="132080"/>
            <a:ext cx="8514080" cy="20597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tabLst/>
              <a:defRPr sz="8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  <a:lvl2pPr marL="411480" indent="0">
              <a:buNone/>
              <a:defRPr sz="1000"/>
            </a:lvl2pPr>
            <a:lvl3pPr marL="777240" indent="0">
              <a:buNone/>
              <a:defRPr sz="1000"/>
            </a:lvl3pPr>
            <a:lvl4pPr marL="1051560" indent="0">
              <a:buNone/>
              <a:defRPr sz="1000"/>
            </a:lvl4pPr>
            <a:lvl5pPr marL="1325880" indent="0">
              <a:buNone/>
              <a:defRPr sz="1000"/>
            </a:lvl5pPr>
          </a:lstStyle>
          <a:p>
            <a:pPr lvl="0"/>
            <a:r>
              <a:rPr lang="en-US" dirty="0"/>
              <a:t>Theme, project, mission or org ID (optional)</a:t>
            </a:r>
          </a:p>
        </p:txBody>
      </p:sp>
      <p:pic>
        <p:nvPicPr>
          <p:cNvPr id="7" name="Picture 6" descr="JPL_RedBlack_rgb_horz_5in_160601.eps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0" r="64328"/>
          <a:stretch/>
        </p:blipFill>
        <p:spPr>
          <a:xfrm>
            <a:off x="8607084" y="4840606"/>
            <a:ext cx="363421" cy="210661"/>
          </a:xfrm>
          <a:prstGeom prst="rect">
            <a:avLst/>
          </a:prstGeom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A388F598-4FF7-426A-80D9-0474070B5DA2}" type="datetime1">
              <a:rPr lang="en-US" smtClean="0"/>
              <a:t>4/26/2023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/>
              <a:t>For required markings, please visit https://mh.jpl.nasa.gov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A96425C3-5E0D-4894-ABBA-0CFB61674F2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78743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254000" y="132080"/>
            <a:ext cx="8514080" cy="20597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tabLst/>
              <a:defRPr sz="8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  <a:lvl2pPr marL="411480" indent="0">
              <a:buNone/>
              <a:defRPr sz="1000"/>
            </a:lvl2pPr>
            <a:lvl3pPr marL="777240" indent="0">
              <a:buNone/>
              <a:defRPr sz="1000"/>
            </a:lvl3pPr>
            <a:lvl4pPr marL="1051560" indent="0">
              <a:buNone/>
              <a:defRPr sz="1000"/>
            </a:lvl4pPr>
            <a:lvl5pPr marL="1325880" indent="0">
              <a:buNone/>
              <a:defRPr sz="1000"/>
            </a:lvl5pPr>
          </a:lstStyle>
          <a:p>
            <a:pPr lvl="0"/>
            <a:r>
              <a:rPr lang="en-US" dirty="0"/>
              <a:t>Theme, project, mission or org ID (optional)</a:t>
            </a:r>
          </a:p>
        </p:txBody>
      </p:sp>
      <p:pic>
        <p:nvPicPr>
          <p:cNvPr id="7" name="Picture 6" descr="JPL_RedBlack_rgb_horz_5in_160601.eps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0" r="64328"/>
          <a:stretch/>
        </p:blipFill>
        <p:spPr>
          <a:xfrm>
            <a:off x="8607084" y="4840606"/>
            <a:ext cx="363421" cy="210661"/>
          </a:xfrm>
          <a:prstGeom prst="rect">
            <a:avLst/>
          </a:prstGeom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sz="quarter" idx="19"/>
          </p:nvPr>
        </p:nvSpPr>
        <p:spPr>
          <a:xfrm>
            <a:off x="1412240" y="1602106"/>
            <a:ext cx="6319520" cy="271938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fld id="{8345340D-06AB-4ABF-9F06-F17FE1434BA9}" type="datetime1">
              <a:rPr lang="en-US" smtClean="0"/>
              <a:t>4/26/2023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For required markings, please visit https://mh.jpl.nasa.gov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375AF0C0-F38F-4D39-941C-CD9692D0AFE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165845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254000" y="132080"/>
            <a:ext cx="8514080" cy="20597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tabLst/>
              <a:defRPr sz="8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  <a:lvl2pPr marL="411480" indent="0">
              <a:buNone/>
              <a:defRPr sz="1000"/>
            </a:lvl2pPr>
            <a:lvl3pPr marL="777240" indent="0">
              <a:buNone/>
              <a:defRPr sz="1000"/>
            </a:lvl3pPr>
            <a:lvl4pPr marL="1051560" indent="0">
              <a:buNone/>
              <a:defRPr sz="1000"/>
            </a:lvl4pPr>
            <a:lvl5pPr marL="1325880" indent="0">
              <a:buNone/>
              <a:defRPr sz="1000"/>
            </a:lvl5pPr>
          </a:lstStyle>
          <a:p>
            <a:pPr lvl="0"/>
            <a:r>
              <a:rPr lang="en-US" dirty="0"/>
              <a:t>Theme, project, mission or org ID (optional)</a:t>
            </a:r>
          </a:p>
        </p:txBody>
      </p:sp>
      <p:sp>
        <p:nvSpPr>
          <p:cNvPr id="16" name="Text Placeholder 13"/>
          <p:cNvSpPr>
            <a:spLocks noGrp="1"/>
          </p:cNvSpPr>
          <p:nvPr>
            <p:ph type="body" sz="quarter" idx="14" hasCustomPrompt="1"/>
          </p:nvPr>
        </p:nvSpPr>
        <p:spPr>
          <a:xfrm>
            <a:off x="254000" y="757179"/>
            <a:ext cx="8514080" cy="350262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>
              <a:buFontTx/>
              <a:buNone/>
              <a:defRPr sz="2000" baseline="0">
                <a:solidFill>
                  <a:srgbClr val="FFFFFF"/>
                </a:solidFill>
              </a:defRPr>
            </a:lvl1pPr>
            <a:lvl2pPr marL="457200" indent="0">
              <a:buFontTx/>
              <a:buNone/>
              <a:defRPr sz="2000"/>
            </a:lvl2pPr>
            <a:lvl3pPr marL="914400" indent="0">
              <a:buFontTx/>
              <a:buNone/>
              <a:defRPr sz="2000"/>
            </a:lvl3pPr>
            <a:lvl4pPr marL="1371600" indent="0">
              <a:buFontTx/>
              <a:buNone/>
              <a:defRPr sz="2000"/>
            </a:lvl4pPr>
            <a:lvl5pPr marL="1828800" indent="0">
              <a:buFontTx/>
              <a:buNone/>
              <a:defRPr sz="2000"/>
            </a:lvl5pPr>
          </a:lstStyle>
          <a:p>
            <a:pPr lvl="0"/>
            <a:r>
              <a:rPr lang="en-US" dirty="0"/>
              <a:t>Click to Edit Subhead</a:t>
            </a:r>
          </a:p>
        </p:txBody>
      </p:sp>
      <p:pic>
        <p:nvPicPr>
          <p:cNvPr id="7" name="Picture 6" descr="JPL_RedBlack_rgb_horz_5in_160601.eps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0" r="64328"/>
          <a:stretch/>
        </p:blipFill>
        <p:spPr>
          <a:xfrm>
            <a:off x="8607084" y="4840606"/>
            <a:ext cx="363421" cy="210661"/>
          </a:xfrm>
          <a:prstGeom prst="rect">
            <a:avLst/>
          </a:prstGeom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4973C1B4-F41A-4A86-9D8E-A8CBB98B2867}" type="datetime1">
              <a:rPr lang="en-US" smtClean="0"/>
              <a:t>4/26/2023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/>
              <a:t>For required markings, please visit https://mh.jpl.nasa.gov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E9352176-D5E3-4E56-B048-3D63A1FFBDD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9573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254000" y="132080"/>
            <a:ext cx="8514080" cy="20597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tabLst/>
              <a:defRPr sz="8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  <a:lvl2pPr marL="411480" indent="0">
              <a:buNone/>
              <a:defRPr sz="1000"/>
            </a:lvl2pPr>
            <a:lvl3pPr marL="777240" indent="0">
              <a:buNone/>
              <a:defRPr sz="1000"/>
            </a:lvl3pPr>
            <a:lvl4pPr marL="1051560" indent="0">
              <a:buNone/>
              <a:defRPr sz="1000"/>
            </a:lvl4pPr>
            <a:lvl5pPr marL="1325880" indent="0">
              <a:buNone/>
              <a:defRPr sz="1000"/>
            </a:lvl5pPr>
          </a:lstStyle>
          <a:p>
            <a:pPr lvl="0"/>
            <a:r>
              <a:rPr lang="en-US" dirty="0"/>
              <a:t>Theme, project, mission or org ID (optional)</a:t>
            </a:r>
          </a:p>
        </p:txBody>
      </p:sp>
      <p:pic>
        <p:nvPicPr>
          <p:cNvPr id="7" name="Picture 6" descr="JPL_RedBlack_rgb_horz_5in_160601.eps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0" r="64328"/>
          <a:stretch/>
        </p:blipFill>
        <p:spPr>
          <a:xfrm>
            <a:off x="8607084" y="4840606"/>
            <a:ext cx="363421" cy="210661"/>
          </a:xfrm>
          <a:prstGeom prst="rect">
            <a:avLst/>
          </a:prstGeom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13"/>
          <p:cNvSpPr>
            <a:spLocks noGrp="1"/>
          </p:cNvSpPr>
          <p:nvPr>
            <p:ph type="body" sz="quarter" idx="14" hasCustomPrompt="1"/>
          </p:nvPr>
        </p:nvSpPr>
        <p:spPr>
          <a:xfrm>
            <a:off x="254000" y="757179"/>
            <a:ext cx="8514080" cy="350262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>
              <a:buFontTx/>
              <a:buNone/>
              <a:defRPr sz="2000" baseline="0">
                <a:solidFill>
                  <a:srgbClr val="FFFFFF"/>
                </a:solidFill>
              </a:defRPr>
            </a:lvl1pPr>
            <a:lvl2pPr marL="457200" indent="0">
              <a:buFontTx/>
              <a:buNone/>
              <a:defRPr sz="2000"/>
            </a:lvl2pPr>
            <a:lvl3pPr marL="914400" indent="0">
              <a:buFontTx/>
              <a:buNone/>
              <a:defRPr sz="2000"/>
            </a:lvl3pPr>
            <a:lvl4pPr marL="1371600" indent="0">
              <a:buFontTx/>
              <a:buNone/>
              <a:defRPr sz="2000"/>
            </a:lvl4pPr>
            <a:lvl5pPr marL="1828800" indent="0">
              <a:buFontTx/>
              <a:buNone/>
              <a:defRPr sz="2000"/>
            </a:lvl5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sz="quarter" idx="19"/>
          </p:nvPr>
        </p:nvSpPr>
        <p:spPr>
          <a:xfrm>
            <a:off x="1412240" y="1602106"/>
            <a:ext cx="6319520" cy="271938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fld id="{A60C37AC-9219-4FD2-BE1E-0EE7BEC2D4E0}" type="datetime1">
              <a:rPr lang="en-US" smtClean="0"/>
              <a:t>4/26/2023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For required markings, please visit https://mh.jpl.nasa.gov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B9C8054A-94CA-4B42-B0C1-F7448D46172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958135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254000" y="132080"/>
            <a:ext cx="8514080" cy="20597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tabLst/>
              <a:defRPr sz="8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  <a:lvl2pPr marL="411480" indent="0">
              <a:buNone/>
              <a:defRPr sz="1000"/>
            </a:lvl2pPr>
            <a:lvl3pPr marL="777240" indent="0">
              <a:buNone/>
              <a:defRPr sz="1000"/>
            </a:lvl3pPr>
            <a:lvl4pPr marL="1051560" indent="0">
              <a:buNone/>
              <a:defRPr sz="1000"/>
            </a:lvl4pPr>
            <a:lvl5pPr marL="1325880" indent="0">
              <a:buNone/>
              <a:defRPr sz="1000"/>
            </a:lvl5pPr>
          </a:lstStyle>
          <a:p>
            <a:pPr lvl="0"/>
            <a:r>
              <a:rPr lang="en-US" dirty="0"/>
              <a:t>Theme, project, mission or org ID (optional)</a:t>
            </a:r>
          </a:p>
        </p:txBody>
      </p:sp>
      <p:pic>
        <p:nvPicPr>
          <p:cNvPr id="7" name="Picture 6" descr="JPL_RedBlack_rgb_horz_5in_160601.eps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0" r="64328"/>
          <a:stretch/>
        </p:blipFill>
        <p:spPr>
          <a:xfrm>
            <a:off x="8607084" y="4840606"/>
            <a:ext cx="363421" cy="210661"/>
          </a:xfrm>
          <a:prstGeom prst="rect">
            <a:avLst/>
          </a:prstGeom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13"/>
          <p:cNvSpPr>
            <a:spLocks noGrp="1"/>
          </p:cNvSpPr>
          <p:nvPr>
            <p:ph type="body" sz="quarter" idx="14" hasCustomPrompt="1"/>
          </p:nvPr>
        </p:nvSpPr>
        <p:spPr>
          <a:xfrm>
            <a:off x="254000" y="757179"/>
            <a:ext cx="8514080" cy="350262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>
              <a:buFontTx/>
              <a:buNone/>
              <a:defRPr sz="2000" baseline="0">
                <a:solidFill>
                  <a:srgbClr val="FFFFFF"/>
                </a:solidFill>
              </a:defRPr>
            </a:lvl1pPr>
            <a:lvl2pPr marL="457200" indent="0">
              <a:buFontTx/>
              <a:buNone/>
              <a:defRPr sz="2000"/>
            </a:lvl2pPr>
            <a:lvl3pPr marL="914400" indent="0">
              <a:buFontTx/>
              <a:buNone/>
              <a:defRPr sz="2000"/>
            </a:lvl3pPr>
            <a:lvl4pPr marL="1371600" indent="0">
              <a:buFontTx/>
              <a:buNone/>
              <a:defRPr sz="2000"/>
            </a:lvl4pPr>
            <a:lvl5pPr marL="1828800" indent="0">
              <a:buFontTx/>
              <a:buNone/>
              <a:defRPr sz="2000"/>
            </a:lvl5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sz="quarter" idx="19"/>
          </p:nvPr>
        </p:nvSpPr>
        <p:spPr>
          <a:xfrm>
            <a:off x="254000" y="1598613"/>
            <a:ext cx="4216400" cy="271938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Content Placeholder 11"/>
          <p:cNvSpPr>
            <a:spLocks noGrp="1"/>
          </p:cNvSpPr>
          <p:nvPr>
            <p:ph sz="quarter" idx="20"/>
          </p:nvPr>
        </p:nvSpPr>
        <p:spPr>
          <a:xfrm>
            <a:off x="4675164" y="1598612"/>
            <a:ext cx="4216400" cy="2719387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fld id="{556A2332-42E0-455B-BBDE-B712D3AC3018}" type="datetime1">
              <a:rPr lang="en-US" smtClean="0"/>
              <a:t>4/26/2023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For required markings, please visit https://mh.jpl.nasa.gov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A69D3BD9-0E77-4586-BD51-5BD57309A42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019948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254000" y="132080"/>
            <a:ext cx="8514080" cy="20597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tabLst/>
              <a:defRPr sz="8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  <a:lvl2pPr marL="411480" indent="0">
              <a:buNone/>
              <a:defRPr sz="1000"/>
            </a:lvl2pPr>
            <a:lvl3pPr marL="777240" indent="0">
              <a:buNone/>
              <a:defRPr sz="1000"/>
            </a:lvl3pPr>
            <a:lvl4pPr marL="1051560" indent="0">
              <a:buNone/>
              <a:defRPr sz="1000"/>
            </a:lvl4pPr>
            <a:lvl5pPr marL="1325880" indent="0">
              <a:buNone/>
              <a:defRPr sz="1000"/>
            </a:lvl5pPr>
          </a:lstStyle>
          <a:p>
            <a:pPr lvl="0"/>
            <a:r>
              <a:rPr lang="en-US" dirty="0"/>
              <a:t>Theme, project, mission or org ID (optional)</a:t>
            </a:r>
          </a:p>
        </p:txBody>
      </p:sp>
      <p:pic>
        <p:nvPicPr>
          <p:cNvPr id="7" name="Picture 6" descr="JPL_RedBlack_rgb_horz_5in_160601.eps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0" r="64328"/>
          <a:stretch/>
        </p:blipFill>
        <p:spPr>
          <a:xfrm>
            <a:off x="8607084" y="4840606"/>
            <a:ext cx="363421" cy="210661"/>
          </a:xfrm>
          <a:prstGeom prst="rect">
            <a:avLst/>
          </a:prstGeom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13"/>
          <p:cNvSpPr>
            <a:spLocks noGrp="1"/>
          </p:cNvSpPr>
          <p:nvPr>
            <p:ph type="body" sz="quarter" idx="14" hasCustomPrompt="1"/>
          </p:nvPr>
        </p:nvSpPr>
        <p:spPr>
          <a:xfrm>
            <a:off x="254000" y="757179"/>
            <a:ext cx="8514080" cy="350262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>
              <a:buFontTx/>
              <a:buNone/>
              <a:defRPr sz="2000" baseline="0">
                <a:solidFill>
                  <a:srgbClr val="FFFFFF"/>
                </a:solidFill>
              </a:defRPr>
            </a:lvl1pPr>
            <a:lvl2pPr marL="457200" indent="0">
              <a:buFontTx/>
              <a:buNone/>
              <a:defRPr sz="2000"/>
            </a:lvl2pPr>
            <a:lvl3pPr marL="914400" indent="0">
              <a:buFontTx/>
              <a:buNone/>
              <a:defRPr sz="2000"/>
            </a:lvl3pPr>
            <a:lvl4pPr marL="1371600" indent="0">
              <a:buFontTx/>
              <a:buNone/>
              <a:defRPr sz="2000"/>
            </a:lvl4pPr>
            <a:lvl5pPr marL="1828800" indent="0">
              <a:buFontTx/>
              <a:buNone/>
              <a:defRPr sz="2000"/>
            </a:lvl5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sz="quarter" idx="19"/>
          </p:nvPr>
        </p:nvSpPr>
        <p:spPr>
          <a:xfrm>
            <a:off x="254000" y="2137092"/>
            <a:ext cx="4216400" cy="2384107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11"/>
          <p:cNvSpPr>
            <a:spLocks noGrp="1"/>
          </p:cNvSpPr>
          <p:nvPr>
            <p:ph sz="quarter" idx="20"/>
          </p:nvPr>
        </p:nvSpPr>
        <p:spPr>
          <a:xfrm>
            <a:off x="4675164" y="2137092"/>
            <a:ext cx="4216400" cy="238410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>
          <a:xfrm>
            <a:off x="254000" y="1497330"/>
            <a:ext cx="4216400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75164" y="1497330"/>
            <a:ext cx="4216400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fld id="{F26AA327-ADE3-4BE8-B927-C700A48BC4B6}" type="datetime1">
              <a:rPr lang="en-US" smtClean="0"/>
              <a:t>4/26/2023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For required markings, please visit https://mh.jpl.nasa.gov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C289F3F2-5ECF-4DEB-B03B-964715D0EEC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82145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_Horz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JPL_RedBlack_rgb_stacked_5in_160601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053" y="3804453"/>
            <a:ext cx="2001680" cy="1167645"/>
          </a:xfrm>
          <a:prstGeom prst="rect">
            <a:avLst/>
          </a:prstGeom>
        </p:spPr>
      </p:pic>
      <p:sp>
        <p:nvSpPr>
          <p:cNvPr id="8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9144000" cy="3417503"/>
          </a:xfrm>
        </p:spPr>
        <p:txBody>
          <a:bodyPr anchor="ctr">
            <a:noAutofit/>
          </a:bodyPr>
          <a:lstStyle>
            <a:lvl1pPr marL="0" marR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bg1">
                  <a:lumMod val="50000"/>
                </a:schemeClr>
              </a:buClr>
              <a:buSzTx/>
              <a:buFont typeface="Arial"/>
              <a:buNone/>
              <a:tabLst/>
              <a:defRPr sz="1400"/>
            </a:lvl1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9198" y="3773210"/>
            <a:ext cx="6503855" cy="430183"/>
          </a:xfrm>
        </p:spPr>
        <p:txBody>
          <a:bodyPr>
            <a:noAutofit/>
          </a:bodyPr>
          <a:lstStyle>
            <a:lvl1pPr marL="0" indent="0">
              <a:buNone/>
              <a:defRPr sz="2200" b="1">
                <a:latin typeface="+mj-lt"/>
              </a:defRPr>
            </a:lvl1pPr>
            <a:lvl2pPr marL="457200" indent="0">
              <a:buNone/>
              <a:defRPr sz="2200" b="1">
                <a:latin typeface="+mj-lt"/>
              </a:defRPr>
            </a:lvl2pPr>
            <a:lvl3pPr marL="914400" indent="0">
              <a:buNone/>
              <a:defRPr sz="2200" b="1">
                <a:latin typeface="+mj-lt"/>
              </a:defRPr>
            </a:lvl3pPr>
            <a:lvl4pPr marL="1371600" indent="0">
              <a:buNone/>
              <a:defRPr sz="2200" b="1">
                <a:latin typeface="+mj-lt"/>
              </a:defRPr>
            </a:lvl4pPr>
            <a:lvl5pPr marL="1828800" indent="0">
              <a:buNone/>
              <a:defRPr sz="2200" b="1">
                <a:latin typeface="+mj-lt"/>
              </a:defRPr>
            </a:lvl5pPr>
          </a:lstStyle>
          <a:p>
            <a:pPr lvl="0"/>
            <a:r>
              <a:rPr lang="en-US" dirty="0"/>
              <a:t>Click to Edit Presentation Title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7" hasCustomPrompt="1"/>
          </p:nvPr>
        </p:nvSpPr>
        <p:spPr>
          <a:xfrm>
            <a:off x="369198" y="4479716"/>
            <a:ext cx="6503856" cy="355600"/>
          </a:xfrm>
        </p:spPr>
        <p:txBody>
          <a:bodyPr anchor="b">
            <a:noAutofit/>
          </a:bodyPr>
          <a:lstStyle>
            <a:lvl1pPr marL="0" indent="0">
              <a:buNone/>
              <a:defRPr sz="1000" baseline="0"/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 dirty="0"/>
              <a:t># | Directorate, Division, Section or Group Name, Presented by, Job Title, Date, etc.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9" hasCustomPrompt="1"/>
          </p:nvPr>
        </p:nvSpPr>
        <p:spPr>
          <a:xfrm>
            <a:off x="369197" y="3488175"/>
            <a:ext cx="6503856" cy="285035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400">
                <a:solidFill>
                  <a:schemeClr val="accent1"/>
                </a:solidFill>
              </a:defRPr>
            </a:lvl2pPr>
            <a:lvl3pPr marL="914400" indent="0">
              <a:buNone/>
              <a:defRPr sz="1400">
                <a:solidFill>
                  <a:schemeClr val="accent1"/>
                </a:solidFill>
              </a:defRPr>
            </a:lvl3pPr>
            <a:lvl4pPr marL="1371600" indent="0">
              <a:buNone/>
              <a:defRPr sz="1400">
                <a:solidFill>
                  <a:schemeClr val="accent1"/>
                </a:solidFill>
              </a:defRPr>
            </a:lvl4pPr>
            <a:lvl5pPr marL="1828800" indent="0">
              <a:buNone/>
              <a:defRPr sz="14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Click to Add a Theme, Project or Mission Name (optional)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21"/>
          </p:nvPr>
        </p:nvSpPr>
        <p:spPr>
          <a:xfrm>
            <a:off x="369198" y="4802823"/>
            <a:ext cx="6503856" cy="274637"/>
          </a:xfrm>
        </p:spPr>
        <p:txBody>
          <a:bodyPr/>
          <a:lstStyle/>
          <a:p>
            <a:pPr algn="l"/>
            <a:r>
              <a:rPr lang="en-US"/>
              <a:t>For required markings, please visit https://mh.jpl.nasa.gov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791142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254000" y="132080"/>
            <a:ext cx="8514080" cy="20597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tabLst/>
              <a:defRPr sz="8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  <a:lvl2pPr marL="411480" indent="0">
              <a:buNone/>
              <a:defRPr sz="1000"/>
            </a:lvl2pPr>
            <a:lvl3pPr marL="777240" indent="0">
              <a:buNone/>
              <a:defRPr sz="1000"/>
            </a:lvl3pPr>
            <a:lvl4pPr marL="1051560" indent="0">
              <a:buNone/>
              <a:defRPr sz="1000"/>
            </a:lvl4pPr>
            <a:lvl5pPr marL="1325880" indent="0">
              <a:buNone/>
              <a:defRPr sz="1000"/>
            </a:lvl5pPr>
          </a:lstStyle>
          <a:p>
            <a:pPr lvl="0"/>
            <a:r>
              <a:rPr lang="en-US" dirty="0"/>
              <a:t>Theme, project, mission or org ID (optional)</a:t>
            </a:r>
          </a:p>
        </p:txBody>
      </p:sp>
      <p:pic>
        <p:nvPicPr>
          <p:cNvPr id="7" name="Picture 6" descr="JPL_RedBlack_rgb_horz_5in_160601.eps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0" r="64328"/>
          <a:stretch/>
        </p:blipFill>
        <p:spPr>
          <a:xfrm>
            <a:off x="8607084" y="4840606"/>
            <a:ext cx="363421" cy="210661"/>
          </a:xfrm>
          <a:prstGeom prst="rect">
            <a:avLst/>
          </a:prstGeom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13"/>
          <p:cNvSpPr>
            <a:spLocks noGrp="1"/>
          </p:cNvSpPr>
          <p:nvPr>
            <p:ph type="body" sz="quarter" idx="14" hasCustomPrompt="1"/>
          </p:nvPr>
        </p:nvSpPr>
        <p:spPr>
          <a:xfrm>
            <a:off x="254000" y="757179"/>
            <a:ext cx="8514080" cy="350262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>
              <a:buFontTx/>
              <a:buNone/>
              <a:defRPr sz="2000" baseline="0">
                <a:solidFill>
                  <a:srgbClr val="FFFFFF"/>
                </a:solidFill>
              </a:defRPr>
            </a:lvl1pPr>
            <a:lvl2pPr marL="457200" indent="0">
              <a:buFontTx/>
              <a:buNone/>
              <a:defRPr sz="2000"/>
            </a:lvl2pPr>
            <a:lvl3pPr marL="914400" indent="0">
              <a:buFontTx/>
              <a:buNone/>
              <a:defRPr sz="2000"/>
            </a:lvl3pPr>
            <a:lvl4pPr marL="1371600" indent="0">
              <a:buFontTx/>
              <a:buNone/>
              <a:defRPr sz="2000"/>
            </a:lvl4pPr>
            <a:lvl5pPr marL="1828800" indent="0">
              <a:buFontTx/>
              <a:buNone/>
              <a:defRPr sz="2000"/>
            </a:lvl5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21" name="Content Placeholder 2"/>
          <p:cNvSpPr>
            <a:spLocks noGrp="1"/>
          </p:cNvSpPr>
          <p:nvPr>
            <p:ph sz="quarter" idx="19"/>
          </p:nvPr>
        </p:nvSpPr>
        <p:spPr>
          <a:xfrm>
            <a:off x="254000" y="2137092"/>
            <a:ext cx="3211513" cy="238410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Text Placeholder 2"/>
          <p:cNvSpPr>
            <a:spLocks noGrp="1"/>
          </p:cNvSpPr>
          <p:nvPr>
            <p:ph type="body" idx="24" hasCustomPrompt="1"/>
          </p:nvPr>
        </p:nvSpPr>
        <p:spPr>
          <a:xfrm>
            <a:off x="254000" y="1497330"/>
            <a:ext cx="3211513" cy="639762"/>
          </a:xfrm>
        </p:spPr>
        <p:txBody>
          <a:bodyPr anchor="b">
            <a:noAutofit/>
          </a:bodyPr>
          <a:lstStyle>
            <a:lvl1pPr marL="0" indent="0">
              <a:buFont typeface="Arial"/>
              <a:buNone/>
              <a:defRPr sz="1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23" name="Content Placeholder 11"/>
          <p:cNvSpPr>
            <a:spLocks noGrp="1"/>
          </p:cNvSpPr>
          <p:nvPr>
            <p:ph sz="quarter" idx="20"/>
          </p:nvPr>
        </p:nvSpPr>
        <p:spPr>
          <a:xfrm>
            <a:off x="3638844" y="1497329"/>
            <a:ext cx="5129236" cy="302386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fld id="{C248206D-CD18-4B40-BD00-E78B50540ABC}" type="datetime1">
              <a:rPr lang="en-US" smtClean="0"/>
              <a:t>4/26/2023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r>
              <a:rPr lang="en-US"/>
              <a:t>For required markings, please visit https://mh.jpl.nasa.gov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D3A8BF44-2650-4681-B95C-C5AACD2EA34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312417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254000" y="132080"/>
            <a:ext cx="8514080" cy="20597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tabLst/>
              <a:defRPr sz="8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  <a:lvl2pPr marL="411480" indent="0">
              <a:buNone/>
              <a:defRPr sz="1000"/>
            </a:lvl2pPr>
            <a:lvl3pPr marL="777240" indent="0">
              <a:buNone/>
              <a:defRPr sz="1000"/>
            </a:lvl3pPr>
            <a:lvl4pPr marL="1051560" indent="0">
              <a:buNone/>
              <a:defRPr sz="1000"/>
            </a:lvl4pPr>
            <a:lvl5pPr marL="1325880" indent="0">
              <a:buNone/>
              <a:defRPr sz="1000"/>
            </a:lvl5pPr>
          </a:lstStyle>
          <a:p>
            <a:pPr lvl="0"/>
            <a:r>
              <a:rPr lang="en-US" dirty="0"/>
              <a:t>Theme, project, mission or org ID (optional)</a:t>
            </a:r>
          </a:p>
        </p:txBody>
      </p:sp>
      <p:pic>
        <p:nvPicPr>
          <p:cNvPr id="7" name="Picture 6" descr="JPL_RedBlack_rgb_horz_5in_160601.eps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0" r="64328"/>
          <a:stretch/>
        </p:blipFill>
        <p:spPr>
          <a:xfrm>
            <a:off x="8607084" y="4840606"/>
            <a:ext cx="363421" cy="210661"/>
          </a:xfrm>
          <a:prstGeom prst="rect">
            <a:avLst/>
          </a:prstGeom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13"/>
          <p:cNvSpPr>
            <a:spLocks noGrp="1"/>
          </p:cNvSpPr>
          <p:nvPr>
            <p:ph type="body" sz="quarter" idx="14" hasCustomPrompt="1"/>
          </p:nvPr>
        </p:nvSpPr>
        <p:spPr>
          <a:xfrm>
            <a:off x="254000" y="757179"/>
            <a:ext cx="8514080" cy="350262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>
              <a:buFontTx/>
              <a:buNone/>
              <a:defRPr sz="2000" baseline="0">
                <a:solidFill>
                  <a:srgbClr val="FFFFFF"/>
                </a:solidFill>
              </a:defRPr>
            </a:lvl1pPr>
            <a:lvl2pPr marL="457200" indent="0">
              <a:buFontTx/>
              <a:buNone/>
              <a:defRPr sz="2000"/>
            </a:lvl2pPr>
            <a:lvl3pPr marL="914400" indent="0">
              <a:buFontTx/>
              <a:buNone/>
              <a:defRPr sz="2000"/>
            </a:lvl3pPr>
            <a:lvl4pPr marL="1371600" indent="0">
              <a:buFontTx/>
              <a:buNone/>
              <a:defRPr sz="2000"/>
            </a:lvl4pPr>
            <a:lvl5pPr marL="1828800" indent="0">
              <a:buFontTx/>
              <a:buNone/>
              <a:defRPr sz="2000"/>
            </a:lvl5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/>
          </p:nvPr>
        </p:nvSpPr>
        <p:spPr>
          <a:xfrm>
            <a:off x="254000" y="1497330"/>
            <a:ext cx="5129236" cy="302386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4" name="Content Placeholder 2"/>
          <p:cNvSpPr>
            <a:spLocks noGrp="1"/>
          </p:cNvSpPr>
          <p:nvPr>
            <p:ph sz="quarter" idx="19"/>
          </p:nvPr>
        </p:nvSpPr>
        <p:spPr>
          <a:xfrm>
            <a:off x="5556567" y="2137092"/>
            <a:ext cx="3211513" cy="238410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idx="24" hasCustomPrompt="1"/>
          </p:nvPr>
        </p:nvSpPr>
        <p:spPr>
          <a:xfrm>
            <a:off x="5556567" y="1497330"/>
            <a:ext cx="3211513" cy="639762"/>
          </a:xfrm>
        </p:spPr>
        <p:txBody>
          <a:bodyPr anchor="b">
            <a:noAutofit/>
          </a:bodyPr>
          <a:lstStyle>
            <a:lvl1pPr marL="0" indent="0">
              <a:buFont typeface="Arial"/>
              <a:buNone/>
              <a:defRPr sz="16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fld id="{34538D4F-03E0-4428-87B6-2BB82FA7285C}" type="datetime1">
              <a:rPr lang="en-US" smtClean="0"/>
              <a:t>4/26/2023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r>
              <a:rPr lang="en-US"/>
              <a:t>For required markings, please visit https://mh.jpl.nasa.gov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C471492A-28D2-43A8-B059-9EA4FD1DCFF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211293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 and White Str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0" y="1161143"/>
            <a:ext cx="9144000" cy="355849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254000" y="132080"/>
            <a:ext cx="8514080" cy="20597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tabLst/>
              <a:defRPr sz="8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  <a:lvl2pPr marL="411480" indent="0">
              <a:buNone/>
              <a:defRPr sz="1000"/>
            </a:lvl2pPr>
            <a:lvl3pPr marL="777240" indent="0">
              <a:buNone/>
              <a:defRPr sz="1000"/>
            </a:lvl3pPr>
            <a:lvl4pPr marL="1051560" indent="0">
              <a:buNone/>
              <a:defRPr sz="1000"/>
            </a:lvl4pPr>
            <a:lvl5pPr marL="1325880" indent="0">
              <a:buNone/>
              <a:defRPr sz="1000"/>
            </a:lvl5pPr>
          </a:lstStyle>
          <a:p>
            <a:pPr lvl="0"/>
            <a:r>
              <a:rPr lang="en-US" dirty="0"/>
              <a:t>Theme, project, mission or org ID (optional)</a:t>
            </a:r>
          </a:p>
        </p:txBody>
      </p:sp>
      <p:sp>
        <p:nvSpPr>
          <p:cNvPr id="16" name="Text Placeholder 13"/>
          <p:cNvSpPr>
            <a:spLocks noGrp="1"/>
          </p:cNvSpPr>
          <p:nvPr>
            <p:ph type="body" sz="quarter" idx="14" hasCustomPrompt="1"/>
          </p:nvPr>
        </p:nvSpPr>
        <p:spPr>
          <a:xfrm>
            <a:off x="254000" y="757179"/>
            <a:ext cx="8514080" cy="350262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>
              <a:buFontTx/>
              <a:buNone/>
              <a:defRPr sz="2000" baseline="0">
                <a:solidFill>
                  <a:srgbClr val="FFFFFF"/>
                </a:solidFill>
              </a:defRPr>
            </a:lvl1pPr>
            <a:lvl2pPr marL="457200" indent="0">
              <a:buFontTx/>
              <a:buNone/>
              <a:defRPr sz="2000"/>
            </a:lvl2pPr>
            <a:lvl3pPr marL="914400" indent="0">
              <a:buFontTx/>
              <a:buNone/>
              <a:defRPr sz="2000"/>
            </a:lvl3pPr>
            <a:lvl4pPr marL="1371600" indent="0">
              <a:buFontTx/>
              <a:buNone/>
              <a:defRPr sz="2000"/>
            </a:lvl4pPr>
            <a:lvl5pPr marL="1828800" indent="0">
              <a:buFontTx/>
              <a:buNone/>
              <a:defRPr sz="2000"/>
            </a:lvl5pPr>
          </a:lstStyle>
          <a:p>
            <a:pPr lvl="0"/>
            <a:r>
              <a:rPr lang="en-US" dirty="0"/>
              <a:t>Click to Edit Subhead</a:t>
            </a:r>
          </a:p>
        </p:txBody>
      </p:sp>
      <p:pic>
        <p:nvPicPr>
          <p:cNvPr id="7" name="Picture 6" descr="JPL_RedBlack_rgb_horz_5in_160601.eps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0" r="64328"/>
          <a:stretch/>
        </p:blipFill>
        <p:spPr>
          <a:xfrm>
            <a:off x="8607084" y="4840606"/>
            <a:ext cx="363421" cy="210661"/>
          </a:xfrm>
          <a:prstGeom prst="rect">
            <a:avLst/>
          </a:prstGeom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368B7F22-B718-4716-941F-114AFA577F14}" type="datetime1">
              <a:rPr lang="en-US" smtClean="0"/>
              <a:t>4/26/2023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/>
              <a:t>For required markings, please visit https://mh.jpl.nasa.gov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819B4F64-8927-4E17-AF94-127C5CA779A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034064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 and Dark Str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0" y="1161143"/>
            <a:ext cx="9144000" cy="3558493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254000" y="132080"/>
            <a:ext cx="8514080" cy="20597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tabLst/>
              <a:defRPr sz="8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  <a:lvl2pPr marL="411480" indent="0">
              <a:buNone/>
              <a:defRPr sz="1000"/>
            </a:lvl2pPr>
            <a:lvl3pPr marL="777240" indent="0">
              <a:buNone/>
              <a:defRPr sz="1000"/>
            </a:lvl3pPr>
            <a:lvl4pPr marL="1051560" indent="0">
              <a:buNone/>
              <a:defRPr sz="1000"/>
            </a:lvl4pPr>
            <a:lvl5pPr marL="1325880" indent="0">
              <a:buNone/>
              <a:defRPr sz="1000"/>
            </a:lvl5pPr>
          </a:lstStyle>
          <a:p>
            <a:pPr lvl="0"/>
            <a:r>
              <a:rPr lang="en-US" dirty="0"/>
              <a:t>Theme, project, mission or org ID (optional)</a:t>
            </a:r>
          </a:p>
        </p:txBody>
      </p:sp>
      <p:pic>
        <p:nvPicPr>
          <p:cNvPr id="7" name="Picture 6" descr="JPL_RedBlack_rgb_horz_5in_160601.eps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0" r="64328"/>
          <a:stretch/>
        </p:blipFill>
        <p:spPr>
          <a:xfrm>
            <a:off x="8607084" y="4840606"/>
            <a:ext cx="363421" cy="210661"/>
          </a:xfrm>
          <a:prstGeom prst="rect">
            <a:avLst/>
          </a:prstGeom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13"/>
          <p:cNvSpPr>
            <a:spLocks noGrp="1"/>
          </p:cNvSpPr>
          <p:nvPr>
            <p:ph type="body" sz="quarter" idx="14" hasCustomPrompt="1"/>
          </p:nvPr>
        </p:nvSpPr>
        <p:spPr>
          <a:xfrm>
            <a:off x="254000" y="757179"/>
            <a:ext cx="8514080" cy="350262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>
              <a:buFontTx/>
              <a:buNone/>
              <a:defRPr sz="2000" baseline="0">
                <a:solidFill>
                  <a:srgbClr val="FFFFFF"/>
                </a:solidFill>
              </a:defRPr>
            </a:lvl1pPr>
            <a:lvl2pPr marL="457200" indent="0">
              <a:buFontTx/>
              <a:buNone/>
              <a:defRPr sz="2000"/>
            </a:lvl2pPr>
            <a:lvl3pPr marL="914400" indent="0">
              <a:buFontTx/>
              <a:buNone/>
              <a:defRPr sz="2000"/>
            </a:lvl3pPr>
            <a:lvl4pPr marL="1371600" indent="0">
              <a:buFontTx/>
              <a:buNone/>
              <a:defRPr sz="2000"/>
            </a:lvl4pPr>
            <a:lvl5pPr marL="1828800" indent="0">
              <a:buFontTx/>
              <a:buNone/>
              <a:defRPr sz="2000"/>
            </a:lvl5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BCA13B33-B67F-403C-BD00-439E01CB629E}" type="datetime1">
              <a:rPr lang="en-US" smtClean="0"/>
              <a:t>4/26/2023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/>
              <a:t>For required markings, please visit https://mh.jpl.nasa.gov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6B7D1B14-14AF-44DE-A346-B4716B6D68D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80537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ot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JPL_RedBlack_rgb_horz_5in_160601.eps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0" r="64328"/>
          <a:stretch/>
        </p:blipFill>
        <p:spPr>
          <a:xfrm>
            <a:off x="8607084" y="4840606"/>
            <a:ext cx="363421" cy="210661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BCC36-4728-4940-9899-9490F5E45BA1}" type="datetime1">
              <a:rPr lang="en-US" smtClean="0"/>
              <a:t>4/26/2023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For required markings, please visit https://mh.jpl.nasa.gov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225B7-DF0A-4BF6-853D-205AC1EBE9A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127828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JPL_RedBlack_rgb_horz_5in_160601.eps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0" r="64328"/>
          <a:stretch/>
        </p:blipFill>
        <p:spPr>
          <a:xfrm>
            <a:off x="8607084" y="4840606"/>
            <a:ext cx="363421" cy="210661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467360" y="1839278"/>
            <a:ext cx="8229600" cy="1462722"/>
          </a:xfrm>
        </p:spPr>
        <p:txBody>
          <a:bodyPr anchor="ctr">
            <a:noAutofit/>
          </a:bodyPr>
          <a:lstStyle>
            <a:lvl1pPr marL="0" indent="0" algn="ctr">
              <a:buNone/>
              <a:defRPr sz="3600" baseline="0"/>
            </a:lvl1pPr>
          </a:lstStyle>
          <a:p>
            <a:pPr lvl="0"/>
            <a:r>
              <a:rPr lang="en-US" dirty="0"/>
              <a:t>Click to add section header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For required markings, please visit https://mh.jpl.nasa.gov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7031CB04-6FA8-47A7-B56C-2AD8D41411A0}" type="datetime1">
              <a:rPr lang="en-US" smtClean="0"/>
              <a:t>4/26/2023</a:t>
            </a:fld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867665A-55FD-4B6D-9DC8-21DD987A67C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258285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_Dark Gray"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JPL_RedBlack_rgb_horz_5in_160601.eps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0" r="64328"/>
          <a:stretch/>
        </p:blipFill>
        <p:spPr>
          <a:xfrm>
            <a:off x="8607084" y="4840606"/>
            <a:ext cx="363421" cy="210661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467360" y="1839278"/>
            <a:ext cx="8229600" cy="1462722"/>
          </a:xfrm>
        </p:spPr>
        <p:txBody>
          <a:bodyPr anchor="ctr">
            <a:noAutofit/>
          </a:bodyPr>
          <a:lstStyle>
            <a:lvl1pPr marL="0" indent="0" algn="ctr">
              <a:buNone/>
              <a:defRPr sz="36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section header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For required markings, please visit https://mh.jpl.nasa.gov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C5521DEB-7C69-4621-996F-DC1C0C222443}" type="datetime1">
              <a:rPr lang="en-US" smtClean="0"/>
              <a:t>4/26/2023</a:t>
            </a:fld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8867665A-55FD-4B6D-9DC8-21DD987A67C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675117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2AF064-0B60-400D-A3B8-6405BF457EE5}" type="datetime1">
              <a:rPr lang="en-US" smtClean="0"/>
              <a:t>4/26/2023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For required markings, please visit https://mh.jpl.nasa.gov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7665A-55FD-4B6D-9DC8-21DD987A67C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141417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JPL_RedWhite_rgb_stacked_5in_160601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800" y="1642110"/>
            <a:ext cx="3200400" cy="1866901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9F66B-9E7F-4BA8-B9A5-9DE1F1B47663}" type="datetime1">
              <a:rPr lang="en-US" smtClean="0"/>
              <a:t>4/26/2023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For required markings, please visit https://mh.jpl.nasa.gov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7665A-55FD-4B6D-9DC8-21DD987A67C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67313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254000" y="132080"/>
            <a:ext cx="8514080" cy="20597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tabLst/>
              <a:defRPr sz="8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  <a:lvl2pPr marL="411480" indent="0">
              <a:buNone/>
              <a:defRPr sz="1000"/>
            </a:lvl2pPr>
            <a:lvl3pPr marL="777240" indent="0">
              <a:buNone/>
              <a:defRPr sz="1000"/>
            </a:lvl3pPr>
            <a:lvl4pPr marL="1051560" indent="0">
              <a:buNone/>
              <a:defRPr sz="1000"/>
            </a:lvl4pPr>
            <a:lvl5pPr marL="1325880" indent="0">
              <a:buNone/>
              <a:defRPr sz="1000"/>
            </a:lvl5pPr>
          </a:lstStyle>
          <a:p>
            <a:pPr lvl="0"/>
            <a:r>
              <a:rPr lang="en-US" dirty="0"/>
              <a:t>Theme, project, mission or org ID (optional)</a:t>
            </a:r>
          </a:p>
        </p:txBody>
      </p:sp>
      <p:pic>
        <p:nvPicPr>
          <p:cNvPr id="7" name="Picture 6" descr="JPL_RedBlack_rgb_horz_5in_160601.eps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0" r="64328"/>
          <a:stretch/>
        </p:blipFill>
        <p:spPr>
          <a:xfrm>
            <a:off x="8607084" y="4840606"/>
            <a:ext cx="363421" cy="210661"/>
          </a:xfrm>
          <a:prstGeom prst="rect">
            <a:avLst/>
          </a:prstGeom>
        </p:spPr>
      </p:pic>
      <p:sp>
        <p:nvSpPr>
          <p:cNvPr id="10" name="Content Placeholder 2"/>
          <p:cNvSpPr>
            <a:spLocks noGrp="1"/>
          </p:cNvSpPr>
          <p:nvPr>
            <p:ph sz="quarter" idx="19"/>
          </p:nvPr>
        </p:nvSpPr>
        <p:spPr>
          <a:xfrm>
            <a:off x="1412240" y="1602106"/>
            <a:ext cx="6319520" cy="271938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fld id="{46F5ACFE-12E7-427A-B148-B97F621BAD46}" type="datetime1">
              <a:rPr lang="en-US" smtClean="0"/>
              <a:t>4/26/2023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For required markings, please visit https://mh.jpl.nasa.gov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AFADBB72-C5FB-47DF-870C-D1F1B1786C8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29248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254000" y="132080"/>
            <a:ext cx="8514080" cy="20597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tabLst/>
              <a:defRPr sz="8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  <a:lvl2pPr marL="411480" indent="0">
              <a:buNone/>
              <a:defRPr sz="1000"/>
            </a:lvl2pPr>
            <a:lvl3pPr marL="777240" indent="0">
              <a:buNone/>
              <a:defRPr sz="1000"/>
            </a:lvl3pPr>
            <a:lvl4pPr marL="1051560" indent="0">
              <a:buNone/>
              <a:defRPr sz="1000"/>
            </a:lvl4pPr>
            <a:lvl5pPr marL="1325880" indent="0">
              <a:buNone/>
              <a:defRPr sz="1000"/>
            </a:lvl5pPr>
          </a:lstStyle>
          <a:p>
            <a:pPr lvl="0"/>
            <a:r>
              <a:rPr lang="en-US" dirty="0"/>
              <a:t>Theme, project, mission or org ID (optional)</a:t>
            </a:r>
          </a:p>
        </p:txBody>
      </p:sp>
      <p:pic>
        <p:nvPicPr>
          <p:cNvPr id="7" name="Picture 6" descr="JPL_RedBlack_rgb_horz_5in_160601.eps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0" r="64328"/>
          <a:stretch/>
        </p:blipFill>
        <p:spPr>
          <a:xfrm>
            <a:off x="8607084" y="4840606"/>
            <a:ext cx="363421" cy="210661"/>
          </a:xfrm>
          <a:prstGeom prst="rect">
            <a:avLst/>
          </a:prstGeom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4CDE9990-EC7A-4A1C-8ABD-4EE112A8D4B0}" type="datetime1">
              <a:rPr lang="en-US" smtClean="0"/>
              <a:t>4/26/2023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/>
              <a:t>For required markings, please visit https://mh.jpl.nasa.gov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4F9B971E-2AE2-4733-B5FD-67030972C43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3170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254000" y="132080"/>
            <a:ext cx="8514080" cy="20597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tabLst/>
              <a:defRPr sz="8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  <a:lvl2pPr marL="411480" indent="0">
              <a:buNone/>
              <a:defRPr sz="1000"/>
            </a:lvl2pPr>
            <a:lvl3pPr marL="777240" indent="0">
              <a:buNone/>
              <a:defRPr sz="1000"/>
            </a:lvl3pPr>
            <a:lvl4pPr marL="1051560" indent="0">
              <a:buNone/>
              <a:defRPr sz="1000"/>
            </a:lvl4pPr>
            <a:lvl5pPr marL="1325880" indent="0">
              <a:buNone/>
              <a:defRPr sz="1000"/>
            </a:lvl5pPr>
          </a:lstStyle>
          <a:p>
            <a:pPr lvl="0"/>
            <a:r>
              <a:rPr lang="en-US" dirty="0"/>
              <a:t>Theme, project, mission or org ID (optional)</a:t>
            </a:r>
          </a:p>
        </p:txBody>
      </p:sp>
      <p:pic>
        <p:nvPicPr>
          <p:cNvPr id="7" name="Picture 6" descr="JPL_RedBlack_rgb_horz_5in_160601.eps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0" r="64328"/>
          <a:stretch/>
        </p:blipFill>
        <p:spPr>
          <a:xfrm>
            <a:off x="8607084" y="4840606"/>
            <a:ext cx="363421" cy="210661"/>
          </a:xfrm>
          <a:prstGeom prst="rect">
            <a:avLst/>
          </a:prstGeom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sz="quarter" idx="19"/>
          </p:nvPr>
        </p:nvSpPr>
        <p:spPr>
          <a:xfrm>
            <a:off x="1412240" y="1602106"/>
            <a:ext cx="6319520" cy="271938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fld id="{D6B81308-497E-4B91-B3FA-A3B04A80DAE6}" type="datetime1">
              <a:rPr lang="en-US" smtClean="0"/>
              <a:t>4/26/2023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For required markings, please visit https://mh.jpl.nasa.gov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5CBC5745-1735-4F53-8168-1C1F18EAFF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3170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254000" y="132080"/>
            <a:ext cx="8514080" cy="20597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tabLst/>
              <a:defRPr sz="8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  <a:lvl2pPr marL="411480" indent="0">
              <a:buNone/>
              <a:defRPr sz="1000"/>
            </a:lvl2pPr>
            <a:lvl3pPr marL="777240" indent="0">
              <a:buNone/>
              <a:defRPr sz="1000"/>
            </a:lvl3pPr>
            <a:lvl4pPr marL="1051560" indent="0">
              <a:buNone/>
              <a:defRPr sz="1000"/>
            </a:lvl4pPr>
            <a:lvl5pPr marL="1325880" indent="0">
              <a:buNone/>
              <a:defRPr sz="1000"/>
            </a:lvl5pPr>
          </a:lstStyle>
          <a:p>
            <a:pPr lvl="0"/>
            <a:r>
              <a:rPr lang="en-US" dirty="0"/>
              <a:t>Theme, project, mission or org ID (optional)</a:t>
            </a:r>
          </a:p>
        </p:txBody>
      </p:sp>
      <p:sp>
        <p:nvSpPr>
          <p:cNvPr id="16" name="Text Placeholder 13"/>
          <p:cNvSpPr>
            <a:spLocks noGrp="1"/>
          </p:cNvSpPr>
          <p:nvPr>
            <p:ph type="body" sz="quarter" idx="14" hasCustomPrompt="1"/>
          </p:nvPr>
        </p:nvSpPr>
        <p:spPr>
          <a:xfrm>
            <a:off x="254000" y="757179"/>
            <a:ext cx="8514080" cy="350262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>
              <a:buFontTx/>
              <a:buNone/>
              <a:defRPr sz="2000" baseline="0">
                <a:solidFill>
                  <a:srgbClr val="000000"/>
                </a:solidFill>
              </a:defRPr>
            </a:lvl1pPr>
            <a:lvl2pPr marL="457200" indent="0">
              <a:buFontTx/>
              <a:buNone/>
              <a:defRPr sz="2000"/>
            </a:lvl2pPr>
            <a:lvl3pPr marL="914400" indent="0">
              <a:buFontTx/>
              <a:buNone/>
              <a:defRPr sz="2000"/>
            </a:lvl3pPr>
            <a:lvl4pPr marL="1371600" indent="0">
              <a:buFontTx/>
              <a:buNone/>
              <a:defRPr sz="2000"/>
            </a:lvl4pPr>
            <a:lvl5pPr marL="1828800" indent="0">
              <a:buFontTx/>
              <a:buNone/>
              <a:defRPr sz="2000"/>
            </a:lvl5pPr>
          </a:lstStyle>
          <a:p>
            <a:pPr lvl="0"/>
            <a:r>
              <a:rPr lang="en-US" dirty="0"/>
              <a:t>Click to Edit Subhead</a:t>
            </a:r>
          </a:p>
        </p:txBody>
      </p:sp>
      <p:pic>
        <p:nvPicPr>
          <p:cNvPr id="7" name="Picture 6" descr="JPL_RedBlack_rgb_horz_5in_160601.eps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0" r="64328"/>
          <a:stretch/>
        </p:blipFill>
        <p:spPr>
          <a:xfrm>
            <a:off x="8607084" y="4840606"/>
            <a:ext cx="363421" cy="210661"/>
          </a:xfrm>
          <a:prstGeom prst="rect">
            <a:avLst/>
          </a:prstGeom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fld id="{67B8214A-D760-4800-9515-02C9359F78C2}" type="datetime1">
              <a:rPr lang="en-US" smtClean="0"/>
              <a:t>4/26/2023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/>
              <a:t>For required markings, please visit https://mh.jpl.nasa.gov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8F0EA35C-A248-4E6E-81BC-49187525F2A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8767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254000" y="132080"/>
            <a:ext cx="8514080" cy="20597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tabLst/>
              <a:defRPr sz="8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  <a:lvl2pPr marL="411480" indent="0">
              <a:buNone/>
              <a:defRPr sz="1000"/>
            </a:lvl2pPr>
            <a:lvl3pPr marL="777240" indent="0">
              <a:buNone/>
              <a:defRPr sz="1000"/>
            </a:lvl3pPr>
            <a:lvl4pPr marL="1051560" indent="0">
              <a:buNone/>
              <a:defRPr sz="1000"/>
            </a:lvl4pPr>
            <a:lvl5pPr marL="1325880" indent="0">
              <a:buNone/>
              <a:defRPr sz="1000"/>
            </a:lvl5pPr>
          </a:lstStyle>
          <a:p>
            <a:pPr lvl="0"/>
            <a:r>
              <a:rPr lang="en-US" dirty="0"/>
              <a:t>Theme, project, mission or org ID (optional)</a:t>
            </a:r>
          </a:p>
        </p:txBody>
      </p:sp>
      <p:pic>
        <p:nvPicPr>
          <p:cNvPr id="7" name="Picture 6" descr="JPL_RedBlack_rgb_horz_5in_160601.eps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0" r="64328"/>
          <a:stretch/>
        </p:blipFill>
        <p:spPr>
          <a:xfrm>
            <a:off x="8607084" y="4840606"/>
            <a:ext cx="363421" cy="210661"/>
          </a:xfrm>
          <a:prstGeom prst="rect">
            <a:avLst/>
          </a:prstGeom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13"/>
          <p:cNvSpPr>
            <a:spLocks noGrp="1"/>
          </p:cNvSpPr>
          <p:nvPr>
            <p:ph type="body" sz="quarter" idx="14" hasCustomPrompt="1"/>
          </p:nvPr>
        </p:nvSpPr>
        <p:spPr>
          <a:xfrm>
            <a:off x="254000" y="757179"/>
            <a:ext cx="8514080" cy="350262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>
              <a:buFontTx/>
              <a:buNone/>
              <a:defRPr sz="2000" baseline="0">
                <a:solidFill>
                  <a:srgbClr val="000000"/>
                </a:solidFill>
              </a:defRPr>
            </a:lvl1pPr>
            <a:lvl2pPr marL="457200" indent="0">
              <a:buFontTx/>
              <a:buNone/>
              <a:defRPr sz="2000"/>
            </a:lvl2pPr>
            <a:lvl3pPr marL="914400" indent="0">
              <a:buFontTx/>
              <a:buNone/>
              <a:defRPr sz="2000"/>
            </a:lvl3pPr>
            <a:lvl4pPr marL="1371600" indent="0">
              <a:buFontTx/>
              <a:buNone/>
              <a:defRPr sz="2000"/>
            </a:lvl4pPr>
            <a:lvl5pPr marL="1828800" indent="0">
              <a:buFontTx/>
              <a:buNone/>
              <a:defRPr sz="2000"/>
            </a:lvl5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sz="quarter" idx="19"/>
          </p:nvPr>
        </p:nvSpPr>
        <p:spPr>
          <a:xfrm>
            <a:off x="1412240" y="1602106"/>
            <a:ext cx="6319520" cy="271938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fld id="{4245744B-F4B9-4E61-9209-F84AFBB3EEAC}" type="datetime1">
              <a:rPr lang="en-US" smtClean="0"/>
              <a:t>4/26/2023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For required markings, please visit https://mh.jpl.nasa.gov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224B4221-436D-4A56-A870-FCD944AD4DA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93951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254000" y="132080"/>
            <a:ext cx="8514080" cy="20597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tabLst/>
              <a:defRPr sz="800" baseline="0">
                <a:solidFill>
                  <a:schemeClr val="bg1">
                    <a:lumMod val="50000"/>
                  </a:schemeClr>
                </a:solidFill>
                <a:latin typeface="+mj-lt"/>
              </a:defRPr>
            </a:lvl1pPr>
            <a:lvl2pPr marL="411480" indent="0">
              <a:buNone/>
              <a:defRPr sz="1000"/>
            </a:lvl2pPr>
            <a:lvl3pPr marL="777240" indent="0">
              <a:buNone/>
              <a:defRPr sz="1000"/>
            </a:lvl3pPr>
            <a:lvl4pPr marL="1051560" indent="0">
              <a:buNone/>
              <a:defRPr sz="1000"/>
            </a:lvl4pPr>
            <a:lvl5pPr marL="1325880" indent="0">
              <a:buNone/>
              <a:defRPr sz="1000"/>
            </a:lvl5pPr>
          </a:lstStyle>
          <a:p>
            <a:pPr lvl="0"/>
            <a:r>
              <a:rPr lang="en-US" dirty="0"/>
              <a:t>Theme, project, mission or org ID (optional)</a:t>
            </a:r>
          </a:p>
        </p:txBody>
      </p:sp>
      <p:pic>
        <p:nvPicPr>
          <p:cNvPr id="7" name="Picture 6" descr="JPL_RedBlack_rgb_horz_5in_160601.eps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0" r="64328"/>
          <a:stretch/>
        </p:blipFill>
        <p:spPr>
          <a:xfrm>
            <a:off x="8607084" y="4840606"/>
            <a:ext cx="363421" cy="210661"/>
          </a:xfrm>
          <a:prstGeom prst="rect">
            <a:avLst/>
          </a:prstGeom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13"/>
          <p:cNvSpPr>
            <a:spLocks noGrp="1"/>
          </p:cNvSpPr>
          <p:nvPr>
            <p:ph type="body" sz="quarter" idx="14" hasCustomPrompt="1"/>
          </p:nvPr>
        </p:nvSpPr>
        <p:spPr>
          <a:xfrm>
            <a:off x="254000" y="757179"/>
            <a:ext cx="8514080" cy="350262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>
              <a:buFontTx/>
              <a:buNone/>
              <a:defRPr sz="2000" baseline="0">
                <a:solidFill>
                  <a:srgbClr val="000000"/>
                </a:solidFill>
              </a:defRPr>
            </a:lvl1pPr>
            <a:lvl2pPr marL="457200" indent="0">
              <a:buFontTx/>
              <a:buNone/>
              <a:defRPr sz="2000"/>
            </a:lvl2pPr>
            <a:lvl3pPr marL="914400" indent="0">
              <a:buFontTx/>
              <a:buNone/>
              <a:defRPr sz="2000"/>
            </a:lvl3pPr>
            <a:lvl4pPr marL="1371600" indent="0">
              <a:buFontTx/>
              <a:buNone/>
              <a:defRPr sz="2000"/>
            </a:lvl4pPr>
            <a:lvl5pPr marL="1828800" indent="0">
              <a:buFontTx/>
              <a:buNone/>
              <a:defRPr sz="2000"/>
            </a:lvl5pPr>
          </a:lstStyle>
          <a:p>
            <a:pPr lvl="0"/>
            <a:r>
              <a:rPr lang="en-US" dirty="0"/>
              <a:t>Click to Edit Subhead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sz="quarter" idx="19"/>
          </p:nvPr>
        </p:nvSpPr>
        <p:spPr>
          <a:xfrm>
            <a:off x="254000" y="1598613"/>
            <a:ext cx="4216400" cy="271938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Content Placeholder 11"/>
          <p:cNvSpPr>
            <a:spLocks noGrp="1"/>
          </p:cNvSpPr>
          <p:nvPr>
            <p:ph sz="quarter" idx="20"/>
          </p:nvPr>
        </p:nvSpPr>
        <p:spPr>
          <a:xfrm>
            <a:off x="4675164" y="1598612"/>
            <a:ext cx="4216400" cy="2719387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fld id="{01CB4D95-6507-461E-98E3-61CD8B88AF4B}" type="datetime1">
              <a:rPr lang="en-US" smtClean="0"/>
              <a:t>4/26/2023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For required markings, please visit https://mh.jpl.nasa.gov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88E63ABD-6101-4E70-82A7-7F7B876ECC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2275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32.xml"/><Relationship Id="rId18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17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1.xml"/><Relationship Id="rId16" Type="http://schemas.openxmlformats.org/officeDocument/2006/relationships/slideLayout" Target="../slideLayouts/slideLayout35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29.xml"/><Relationship Id="rId19" Type="http://schemas.openxmlformats.org/officeDocument/2006/relationships/slideLayout" Target="../slideLayouts/slideLayout38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4000" y="327899"/>
            <a:ext cx="8514080" cy="4341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4000" y="1200150"/>
            <a:ext cx="8432800" cy="33940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4000" y="4802823"/>
            <a:ext cx="1137920" cy="27463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04541754-978A-4A51-9727-18C4A18E7E94}" type="datetime1">
              <a:rPr lang="en-US" smtClean="0"/>
              <a:t>4/26/2023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91640" y="4802823"/>
            <a:ext cx="5760720" cy="27463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800">
                <a:solidFill>
                  <a:schemeClr val="accent1"/>
                </a:solidFill>
              </a:defRPr>
            </a:lvl1pPr>
          </a:lstStyle>
          <a:p>
            <a:r>
              <a:rPr lang="en-US"/>
              <a:t>For required markings, please visit https://mh.jpl.nasa.gov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11440" y="4800283"/>
            <a:ext cx="895644" cy="27463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sz="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1BA354C8-45E3-4E72-B8A7-299530F3F3A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6911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1" r:id="rId5"/>
    <p:sldLayoutId id="2147483662" r:id="rId6"/>
    <p:sldLayoutId id="2147483664" r:id="rId7"/>
    <p:sldLayoutId id="2147483663" r:id="rId8"/>
    <p:sldLayoutId id="2147483669" r:id="rId9"/>
    <p:sldLayoutId id="2147483670" r:id="rId10"/>
    <p:sldLayoutId id="2147483671" r:id="rId11"/>
    <p:sldLayoutId id="2147483672" r:id="rId12"/>
    <p:sldLayoutId id="2147483653" r:id="rId13"/>
    <p:sldLayoutId id="2147483654" r:id="rId14"/>
    <p:sldLayoutId id="2147483656" r:id="rId15"/>
    <p:sldLayoutId id="2147483657" r:id="rId16"/>
    <p:sldLayoutId id="2147483658" r:id="rId17"/>
    <p:sldLayoutId id="2147483659" r:id="rId18"/>
    <p:sldLayoutId id="2147483660" r:id="rId19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2400" b="1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3363" indent="-233363" algn="l" defTabSz="457200" rtl="0" eaLnBrk="1" latinLnBrk="0" hangingPunct="1">
        <a:spcBef>
          <a:spcPct val="20000"/>
        </a:spcBef>
        <a:buClr>
          <a:schemeClr val="bg1">
            <a:lumMod val="50000"/>
          </a:schemeClr>
        </a:buClr>
        <a:buFont typeface="Arial"/>
        <a:buChar char="•"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90563" indent="-233363" algn="l" defTabSz="457200" rtl="0" eaLnBrk="1" latinLnBrk="0" hangingPunct="1">
        <a:spcBef>
          <a:spcPct val="20000"/>
        </a:spcBef>
        <a:buClr>
          <a:schemeClr val="bg1">
            <a:lumMod val="50000"/>
          </a:schemeClr>
        </a:buClr>
        <a:buFont typeface="Arial"/>
        <a:buChar char="•"/>
        <a:defRPr sz="1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7763" indent="-233363" algn="l" defTabSz="457200" rtl="0" eaLnBrk="1" latinLnBrk="0" hangingPunct="1">
        <a:spcBef>
          <a:spcPct val="20000"/>
        </a:spcBef>
        <a:buClr>
          <a:schemeClr val="bg1">
            <a:lumMod val="50000"/>
          </a:schemeClr>
        </a:buClr>
        <a:buFont typeface="Arial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233363" algn="l" defTabSz="457200" rtl="0" eaLnBrk="1" latinLnBrk="0" hangingPunct="1">
        <a:spcBef>
          <a:spcPct val="20000"/>
        </a:spcBef>
        <a:buClr>
          <a:schemeClr val="bg1">
            <a:lumMod val="50000"/>
          </a:schemeClr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62163" indent="-233363" algn="l" defTabSz="457200" rtl="0" eaLnBrk="1" latinLnBrk="0" hangingPunct="1">
        <a:spcBef>
          <a:spcPct val="20000"/>
        </a:spcBef>
        <a:buClr>
          <a:schemeClr val="bg1">
            <a:lumMod val="50000"/>
          </a:schemeClr>
        </a:buClr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4000" y="327899"/>
            <a:ext cx="8514080" cy="43410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4000" y="1200150"/>
            <a:ext cx="8432800" cy="33940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4000" y="4802823"/>
            <a:ext cx="1137920" cy="27463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415187F7-412A-4658-80C8-7D75243A565E}" type="datetime1">
              <a:rPr lang="en-US" smtClean="0"/>
              <a:t>4/26/2023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91640" y="4802823"/>
            <a:ext cx="5760720" cy="27463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800">
                <a:solidFill>
                  <a:schemeClr val="accent1"/>
                </a:solidFill>
              </a:defRPr>
            </a:lvl1pPr>
          </a:lstStyle>
          <a:p>
            <a:r>
              <a:rPr lang="en-US"/>
              <a:t>For required markings, please visit https://mh.jpl.nasa.gov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11440" y="4800283"/>
            <a:ext cx="895644" cy="27463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sz="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8867665A-55FD-4B6D-9DC8-21DD987A67C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60724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7" r:id="rId14"/>
    <p:sldLayoutId id="2147483688" r:id="rId15"/>
    <p:sldLayoutId id="2147483689" r:id="rId16"/>
    <p:sldLayoutId id="2147483690" r:id="rId17"/>
    <p:sldLayoutId id="2147483691" r:id="rId18"/>
    <p:sldLayoutId id="2147483692" r:id="rId19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2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33363" indent="-233363" algn="l" defTabSz="457200" rtl="0" eaLnBrk="1" latinLnBrk="0" hangingPunct="1">
        <a:spcBef>
          <a:spcPct val="20000"/>
        </a:spcBef>
        <a:buClr>
          <a:schemeClr val="bg1">
            <a:lumMod val="50000"/>
          </a:schemeClr>
        </a:buClr>
        <a:buFont typeface="Arial"/>
        <a:buChar char="•"/>
        <a:tabLst/>
        <a:defRPr sz="2000" kern="1200">
          <a:solidFill>
            <a:schemeClr val="bg1"/>
          </a:solidFill>
          <a:latin typeface="+mn-lt"/>
          <a:ea typeface="+mn-ea"/>
          <a:cs typeface="+mn-cs"/>
        </a:defRPr>
      </a:lvl1pPr>
      <a:lvl2pPr marL="690563" indent="-233363" algn="l" defTabSz="457200" rtl="0" eaLnBrk="1" latinLnBrk="0" hangingPunct="1">
        <a:spcBef>
          <a:spcPct val="20000"/>
        </a:spcBef>
        <a:buClr>
          <a:schemeClr val="bg1">
            <a:lumMod val="50000"/>
          </a:schemeClr>
        </a:buClr>
        <a:buFont typeface="Arial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7763" indent="-233363" algn="l" defTabSz="457200" rtl="0" eaLnBrk="1" latinLnBrk="0" hangingPunct="1">
        <a:spcBef>
          <a:spcPct val="20000"/>
        </a:spcBef>
        <a:buClr>
          <a:schemeClr val="bg1">
            <a:lumMod val="50000"/>
          </a:schemeClr>
        </a:buClr>
        <a:buFont typeface="Arial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1604963" indent="-233363" algn="l" defTabSz="457200" rtl="0" eaLnBrk="1" latinLnBrk="0" hangingPunct="1">
        <a:spcBef>
          <a:spcPct val="20000"/>
        </a:spcBef>
        <a:buClr>
          <a:schemeClr val="bg1">
            <a:lumMod val="50000"/>
          </a:schemeClr>
        </a:buClr>
        <a:buFont typeface="Arial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4pPr>
      <a:lvl5pPr marL="2062163" indent="-233363" algn="l" defTabSz="457200" rtl="0" eaLnBrk="1" latinLnBrk="0" hangingPunct="1">
        <a:spcBef>
          <a:spcPct val="20000"/>
        </a:spcBef>
        <a:buClr>
          <a:schemeClr val="bg1">
            <a:lumMod val="50000"/>
          </a:schemeClr>
        </a:buClr>
        <a:buFont typeface="Arial"/>
        <a:buChar char="•"/>
        <a:defRPr sz="12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hyperlink" Target="https://www.spacesong.org/" TargetMode="Externa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patentimages.storage.googleapis.com/31/f8/8b/e11a188592e001/US3646562.pdf" TargetMode="External"/><Relationship Id="rId2" Type="http://schemas.openxmlformats.org/officeDocument/2006/relationships/hyperlink" Target="https://www.thetreeoflife.space/mission/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7.png"/><Relationship Id="rId4" Type="http://schemas.openxmlformats.org/officeDocument/2006/relationships/hyperlink" Target="https://patentimages.storage.googleapis.com/19/cf/0f/424d5e0be1614f/US8094083.pdf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7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7.png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4.jpeg"/><Relationship Id="rId5" Type="http://schemas.openxmlformats.org/officeDocument/2006/relationships/image" Target="../media/image23.png"/><Relationship Id="rId4" Type="http://schemas.openxmlformats.org/officeDocument/2006/relationships/image" Target="../media/image22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The Tree of Life Project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5566410" y="1354711"/>
            <a:ext cx="3577589" cy="728089"/>
          </a:xfrm>
        </p:spPr>
        <p:txBody>
          <a:bodyPr/>
          <a:lstStyle/>
          <a:p>
            <a:r>
              <a:rPr lang="en-US" dirty="0"/>
              <a:t>Tree-Mounted Antenna</a:t>
            </a:r>
          </a:p>
          <a:p>
            <a:r>
              <a:rPr lang="en-US" dirty="0"/>
              <a:t>and Accessible Ground Station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/>
          </p:nvPr>
        </p:nvSpPr>
        <p:spPr>
          <a:xfrm>
            <a:off x="5687785" y="2609691"/>
            <a:ext cx="3347357" cy="833120"/>
          </a:xfrm>
        </p:spPr>
        <p:txBody>
          <a:bodyPr/>
          <a:lstStyle/>
          <a:p>
            <a:r>
              <a:rPr lang="en-US" dirty="0"/>
              <a:t>Charles Penny,</a:t>
            </a:r>
          </a:p>
          <a:p>
            <a:r>
              <a:rPr lang="en-US" dirty="0"/>
              <a:t>Interplanetary Small Satellite Conference 2023</a:t>
            </a:r>
          </a:p>
          <a:p>
            <a:r>
              <a:rPr lang="en-US" dirty="0"/>
              <a:t>May 1 – 2, 2023</a:t>
            </a:r>
          </a:p>
        </p:txBody>
      </p:sp>
      <p:pic>
        <p:nvPicPr>
          <p:cNvPr id="18" name="Picture Placeholder 17" descr="A person holding a tree&#10;&#10;Description automatically generated with low confidence">
            <a:extLst>
              <a:ext uri="{FF2B5EF4-FFF2-40B4-BE49-F238E27FC236}">
                <a16:creationId xmlns:a16="http://schemas.microsoft.com/office/drawing/2014/main" id="{26B00A83-6884-AB14-FFBE-F1E242154CEB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/>
          <a:srcRect l="7847" t="-173" r="40189" b="173"/>
          <a:stretch/>
        </p:blipFill>
        <p:spPr>
          <a:xfrm>
            <a:off x="-26670" y="0"/>
            <a:ext cx="5546725" cy="5143500"/>
          </a:xfr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875E13EB-2A57-CC64-6694-8EC523B83478}"/>
              </a:ext>
            </a:extLst>
          </p:cNvPr>
          <p:cNvSpPr/>
          <p:nvPr/>
        </p:nvSpPr>
        <p:spPr>
          <a:xfrm>
            <a:off x="6145530" y="3398520"/>
            <a:ext cx="2377440" cy="1379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Shape&#10;&#10;Description automatically generated with medium confidence">
            <a:extLst>
              <a:ext uri="{FF2B5EF4-FFF2-40B4-BE49-F238E27FC236}">
                <a16:creationId xmlns:a16="http://schemas.microsoft.com/office/drawing/2014/main" id="{1EB6DD2B-8D7B-42C6-28DF-BEC7D33956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6112" y="3442811"/>
            <a:ext cx="3927922" cy="1091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238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C776B5D-B50C-43CB-F90F-9AE51668F54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BCF8D4F-9147-7032-BC12-B726BAD1A7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Improvements Proof-of-Concepting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5A0853-735B-643A-113C-65C7A348C3C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In Comparison to an Omnidirectional Reference Antenna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8F955C10-EBB1-617A-2D23-B874E8F8DE48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fld id="{4245744B-F4B9-4E61-9209-F84AFBB3EEAC}" type="datetime1">
              <a:rPr lang="en-US" smtClean="0"/>
              <a:t>4/26/2023</a:t>
            </a:fld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74846C5B-3E19-CE46-D80E-7000277B1772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224B4221-436D-4A56-A870-FCD944AD4DA9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A9C0EEA-CC4C-C2C9-B64B-527D4222F1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0626" y="1170684"/>
            <a:ext cx="3245160" cy="214365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8691EF9-5A80-64BC-BC9B-FC037649F643}"/>
              </a:ext>
            </a:extLst>
          </p:cNvPr>
          <p:cNvSpPr txBox="1"/>
          <p:nvPr/>
        </p:nvSpPr>
        <p:spPr>
          <a:xfrm>
            <a:off x="344961" y="3371905"/>
            <a:ext cx="30955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Reference antenna results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7E1004E-AE11-2A71-68F6-54D9152C9E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000" y="1099043"/>
            <a:ext cx="2951300" cy="229761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4462CBE-DB69-86A9-D0C1-DA34903C5389}"/>
              </a:ext>
            </a:extLst>
          </p:cNvPr>
          <p:cNvSpPr txBox="1"/>
          <p:nvPr/>
        </p:nvSpPr>
        <p:spPr>
          <a:xfrm>
            <a:off x="3664803" y="3314336"/>
            <a:ext cx="24750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Tree-antenna results</a:t>
            </a:r>
          </a:p>
        </p:txBody>
      </p:sp>
      <p:sp>
        <p:nvSpPr>
          <p:cNvPr id="16" name="Content Placeholder 4">
            <a:extLst>
              <a:ext uri="{FF2B5EF4-FFF2-40B4-BE49-F238E27FC236}">
                <a16:creationId xmlns:a16="http://schemas.microsoft.com/office/drawing/2014/main" id="{BCF17066-6DE5-78BF-6D1C-58D7AC45E325}"/>
              </a:ext>
            </a:extLst>
          </p:cNvPr>
          <p:cNvSpPr txBox="1">
            <a:spLocks/>
          </p:cNvSpPr>
          <p:nvPr/>
        </p:nvSpPr>
        <p:spPr>
          <a:xfrm>
            <a:off x="861172" y="3746911"/>
            <a:ext cx="7134336" cy="11212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33363" indent="-233363" algn="l" defTabSz="457200" rtl="0" eaLnBrk="1" latinLnBrk="0" hangingPunct="1">
              <a:spcBef>
                <a:spcPct val="20000"/>
              </a:spcBef>
              <a:buClr>
                <a:schemeClr val="bg1">
                  <a:lumMod val="50000"/>
                </a:schemeClr>
              </a:buClr>
              <a:buFont typeface="Arial"/>
              <a:buChar char="•"/>
              <a:tabLst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0563" indent="-233363" algn="l" defTabSz="457200" rtl="0" eaLnBrk="1" latinLnBrk="0" hangingPunct="1">
              <a:spcBef>
                <a:spcPct val="20000"/>
              </a:spcBef>
              <a:buClr>
                <a:schemeClr val="bg1">
                  <a:lumMod val="50000"/>
                </a:schemeClr>
              </a:buClr>
              <a:buFont typeface="Arial"/>
              <a:buChar char="•"/>
              <a:defRPr sz="1800" b="0" i="0" u="none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7763" indent="-233363" algn="l" defTabSz="457200" rtl="0" eaLnBrk="1" latinLnBrk="0" hangingPunct="1">
              <a:spcBef>
                <a:spcPct val="20000"/>
              </a:spcBef>
              <a:buClr>
                <a:schemeClr val="bg1">
                  <a:lumMod val="50000"/>
                </a:schemeClr>
              </a:buClr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4963" indent="-233363" algn="l" defTabSz="457200" rtl="0" eaLnBrk="1" latinLnBrk="0" hangingPunct="1">
              <a:spcBef>
                <a:spcPct val="20000"/>
              </a:spcBef>
              <a:buClr>
                <a:schemeClr val="bg1">
                  <a:lumMod val="50000"/>
                </a:schemeClr>
              </a:buClr>
              <a:buFont typeface="Arial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62163" indent="-233363" algn="l" defTabSz="457200" rtl="0" eaLnBrk="1" latinLnBrk="0" hangingPunct="1">
              <a:spcBef>
                <a:spcPct val="20000"/>
              </a:spcBef>
              <a:buClr>
                <a:schemeClr val="bg1">
                  <a:lumMod val="50000"/>
                </a:schemeClr>
              </a:buClr>
              <a:buFont typeface="Arial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en-US" sz="1400" dirty="0"/>
              <a:t>Sphere size proportional to signal strength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1400" dirty="0"/>
              <a:t>Green spheres represent RSSI &gt; -60dBm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1400" dirty="0"/>
              <a:t>Yellow spheres represent RSSI &lt; -60dBm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1400" dirty="0"/>
              <a:t>Red circles represent failure to receive signal from test location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781A65E-A472-605B-715B-DA603F125194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6241722" y="1052249"/>
            <a:ext cx="2825400" cy="3334072"/>
          </a:xfrm>
        </p:spPr>
        <p:txBody>
          <a:bodyPr/>
          <a:lstStyle/>
          <a:p>
            <a:r>
              <a:rPr lang="en-US" dirty="0"/>
              <a:t>Tree antenna-based ground station performed marginally better than reference antenna</a:t>
            </a:r>
          </a:p>
          <a:p>
            <a:r>
              <a:rPr lang="en-US" dirty="0"/>
              <a:t>Reference antenna seemed to be blocked by branches which the tree antennas mounted to  </a:t>
            </a:r>
          </a:p>
        </p:txBody>
      </p:sp>
      <p:pic>
        <p:nvPicPr>
          <p:cNvPr id="7" name="Picture 6" descr="Logo, icon&#10;&#10;Description automatically generated">
            <a:extLst>
              <a:ext uri="{FF2B5EF4-FFF2-40B4-BE49-F238E27FC236}">
                <a16:creationId xmlns:a16="http://schemas.microsoft.com/office/drawing/2014/main" id="{27CBBFBD-FC02-0A33-4F93-33F191A87C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94822" y="4513028"/>
            <a:ext cx="632460" cy="632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5519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">
            <a:extLst>
              <a:ext uri="{FF2B5EF4-FFF2-40B4-BE49-F238E27FC236}">
                <a16:creationId xmlns:a16="http://schemas.microsoft.com/office/drawing/2014/main" id="{C6C7132F-0AA3-2818-2C1F-A9A27A6C710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54000" y="132080"/>
            <a:ext cx="8514080" cy="205979"/>
          </a:xfrm>
        </p:spPr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48BFDB5-10EC-0E64-E73A-BA0AF610F9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4000" y="327899"/>
            <a:ext cx="8514080" cy="434101"/>
          </a:xfrm>
        </p:spPr>
        <p:txBody>
          <a:bodyPr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/>
              <a:t>LEO Proof-of-Concepting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E0D5DB-443E-A628-6154-DA8C4CFA5E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54000" y="757179"/>
            <a:ext cx="8514080" cy="350262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700" dirty="0"/>
              <a:t>Satellite Reception Testing Method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867D5BA-03D2-E4B6-3DC9-764F468CEBED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121837" y="1374953"/>
            <a:ext cx="4284272" cy="3201671"/>
          </a:xfrm>
        </p:spPr>
        <p:txBody>
          <a:bodyPr>
            <a:normAutofit lnSpcReduction="10000"/>
          </a:bodyPr>
          <a:lstStyle/>
          <a:p>
            <a:r>
              <a:rPr lang="en-US" sz="2400" dirty="0"/>
              <a:t>Utilize existing network of open source CubeSats and SmallSats</a:t>
            </a:r>
          </a:p>
          <a:p>
            <a:r>
              <a:rPr lang="en-US" sz="2400" dirty="0"/>
              <a:t>Compare ground station performance to that of other open-source ground stations </a:t>
            </a:r>
          </a:p>
          <a:p>
            <a:r>
              <a:rPr lang="en-US" sz="2400" dirty="0"/>
              <a:t>Verify LEO downlink capabilities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85D81FB-9AE2-B4D2-A957-89A962EFF8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8529" y="1387099"/>
            <a:ext cx="4524435" cy="3008750"/>
          </a:xfrm>
          <a:prstGeom prst="rect">
            <a:avLst/>
          </a:prstGeom>
          <a:noFill/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475410DF-0B63-A432-B7D2-9B0A5961217A}"/>
              </a:ext>
            </a:extLst>
          </p:cNvPr>
          <p:cNvSpPr>
            <a:spLocks noGrp="1"/>
          </p:cNvSpPr>
          <p:nvPr>
            <p:ph type="dt" sz="half" idx="21"/>
          </p:nvPr>
        </p:nvSpPr>
        <p:spPr>
          <a:xfrm>
            <a:off x="254000" y="4802823"/>
            <a:ext cx="1137920" cy="274637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4245744B-F4B9-4E61-9209-F84AFBB3EEAC}" type="datetime1">
              <a:rPr lang="en-US" smtClean="0"/>
              <a:pPr>
                <a:spcAft>
                  <a:spcPts val="600"/>
                </a:spcAft>
              </a:pPr>
              <a:t>4/26/2023</a:t>
            </a:fld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70F090BB-0AF1-DF59-4520-81F844DA7425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>
          <a:xfrm>
            <a:off x="7711440" y="4800283"/>
            <a:ext cx="895644" cy="274637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224B4221-436D-4A56-A870-FCD944AD4DA9}" type="slidenum">
              <a:rPr lang="en-US" smtClean="0"/>
              <a:pPr>
                <a:spcAft>
                  <a:spcPts val="600"/>
                </a:spcAft>
              </a:pPr>
              <a:t>11</a:t>
            </a:fld>
            <a:endParaRPr lang="en-US"/>
          </a:p>
        </p:txBody>
      </p:sp>
      <p:pic>
        <p:nvPicPr>
          <p:cNvPr id="2" name="Picture 1" descr="Logo, icon&#10;&#10;Description automatically generated">
            <a:extLst>
              <a:ext uri="{FF2B5EF4-FFF2-40B4-BE49-F238E27FC236}">
                <a16:creationId xmlns:a16="http://schemas.microsoft.com/office/drawing/2014/main" id="{01F63547-5ECC-10E2-63D3-2945D12909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4822" y="4513028"/>
            <a:ext cx="632460" cy="632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6411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DE1996F-96EB-7704-6E86-2680DDB6B0C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B0F1DB3-EB7D-6604-19D7-3A4762650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LEO Proof-of-Concepting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291085-654A-60CD-C40E-6A83B4E60A7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7780" y="718317"/>
            <a:ext cx="8514080" cy="350262"/>
          </a:xfrm>
        </p:spPr>
        <p:txBody>
          <a:bodyPr/>
          <a:lstStyle/>
          <a:p>
            <a:r>
              <a:rPr lang="en-US" dirty="0"/>
              <a:t>Satellite Reception Testing Results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17F3580-8A27-77E8-4910-2A5519F04B9B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195595" y="1132624"/>
            <a:ext cx="3796070" cy="3018597"/>
          </a:xfrm>
        </p:spPr>
        <p:txBody>
          <a:bodyPr/>
          <a:lstStyle/>
          <a:p>
            <a:r>
              <a:rPr lang="en-US" dirty="0"/>
              <a:t>Satellite downlink was achieved with mixed success</a:t>
            </a:r>
          </a:p>
          <a:p>
            <a:r>
              <a:rPr lang="en-US" dirty="0"/>
              <a:t>~30% of satellite passes were not observed</a:t>
            </a:r>
          </a:p>
          <a:p>
            <a:pPr lvl="1"/>
            <a:r>
              <a:rPr lang="en-US" dirty="0"/>
              <a:t>i.e. LOS theoretically existed between tree and satellites with no downlink</a:t>
            </a:r>
          </a:p>
          <a:p>
            <a:r>
              <a:rPr lang="en-US" dirty="0"/>
              <a:t>~50% of observed passes had CRC error (points in red)</a:t>
            </a:r>
          </a:p>
          <a:p>
            <a:r>
              <a:rPr lang="en-US" dirty="0"/>
              <a:t>All downlinks had RSSI less than -100dBm – not reliable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824234F-0A3A-C443-537D-AFE6F81B7689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fld id="{4245744B-F4B9-4E61-9209-F84AFBB3EEAC}" type="datetime1">
              <a:rPr lang="en-US" smtClean="0"/>
              <a:t>4/26/2023</a:t>
            </a:fld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35206C79-0DDF-51DD-E28B-6C22124C634A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224B4221-436D-4A56-A870-FCD944AD4DA9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9C1A6F6-6606-3256-4BDC-057E040E33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3070" y="690176"/>
            <a:ext cx="2927847" cy="3170795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FB111856-E536-9668-A064-DEC6FE22D74E}"/>
              </a:ext>
            </a:extLst>
          </p:cNvPr>
          <p:cNvGrpSpPr/>
          <p:nvPr/>
        </p:nvGrpSpPr>
        <p:grpSpPr>
          <a:xfrm>
            <a:off x="6412537" y="2310553"/>
            <a:ext cx="2593018" cy="2036161"/>
            <a:chOff x="6559211" y="3573149"/>
            <a:chExt cx="1793849" cy="1279784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A2F307A6-062D-B31C-7609-0D8A9B473F0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59211" y="3573149"/>
              <a:ext cx="1793849" cy="1279784"/>
            </a:xfrm>
            <a:prstGeom prst="rect">
              <a:avLst/>
            </a:prstGeom>
          </p:spPr>
        </p:pic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E885F991-4900-19BB-D9FA-C79B544AA0D0}"/>
                </a:ext>
              </a:extLst>
            </p:cNvPr>
            <p:cNvSpPr/>
            <p:nvPr/>
          </p:nvSpPr>
          <p:spPr>
            <a:xfrm>
              <a:off x="7284409" y="4120364"/>
              <a:ext cx="267985" cy="255887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7" name="Picture 6" descr="Logo, icon&#10;&#10;Description automatically generated">
            <a:extLst>
              <a:ext uri="{FF2B5EF4-FFF2-40B4-BE49-F238E27FC236}">
                <a16:creationId xmlns:a16="http://schemas.microsoft.com/office/drawing/2014/main" id="{ED7385DC-17C3-60C3-BE31-92F52732A0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94822" y="4513028"/>
            <a:ext cx="632460" cy="632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8885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1">
            <a:extLst>
              <a:ext uri="{FF2B5EF4-FFF2-40B4-BE49-F238E27FC236}">
                <a16:creationId xmlns:a16="http://schemas.microsoft.com/office/drawing/2014/main" id="{6193522C-E5C3-7786-D6C4-EBF5A1DF53D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54000" y="132080"/>
            <a:ext cx="8514080" cy="205979"/>
          </a:xfrm>
        </p:spPr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90C1F92-264C-F649-7A6F-F40070B5C7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4000" y="327899"/>
            <a:ext cx="8514080" cy="434101"/>
          </a:xfrm>
        </p:spPr>
        <p:txBody>
          <a:bodyPr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/>
              <a:t>Conclusion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03403FE-C44D-F39C-A7A9-DB739DE89837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63568" y="797044"/>
            <a:ext cx="5420097" cy="4171196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600" dirty="0"/>
              <a:t>Tree based antenna and ground station </a:t>
            </a:r>
            <a:r>
              <a:rPr lang="en-US" sz="1600" i="1" dirty="0"/>
              <a:t>can</a:t>
            </a:r>
            <a:r>
              <a:rPr lang="en-US" sz="1600" dirty="0"/>
              <a:t> work</a:t>
            </a:r>
          </a:p>
          <a:p>
            <a:pPr lvl="1">
              <a:lnSpc>
                <a:spcPct val="90000"/>
              </a:lnSpc>
            </a:pPr>
            <a:r>
              <a:rPr lang="en-US" sz="1600" dirty="0"/>
              <a:t>A ground station that is not centered on a tree will work better</a:t>
            </a:r>
          </a:p>
          <a:p>
            <a:pPr lvl="1">
              <a:lnSpc>
                <a:spcPct val="90000"/>
              </a:lnSpc>
            </a:pPr>
            <a:r>
              <a:rPr lang="en-US" sz="1600" dirty="0"/>
              <a:t>Can outperform antennas not designed for use on a tree – tree adaptations somewhat successful</a:t>
            </a:r>
          </a:p>
          <a:p>
            <a:pPr marL="457200" lvl="1" indent="0">
              <a:lnSpc>
                <a:spcPct val="90000"/>
              </a:lnSpc>
              <a:buNone/>
            </a:pPr>
            <a:endParaRPr lang="en-US" sz="1600" dirty="0"/>
          </a:p>
          <a:p>
            <a:pPr>
              <a:lnSpc>
                <a:spcPct val="90000"/>
              </a:lnSpc>
            </a:pPr>
            <a:r>
              <a:rPr lang="en-US" sz="1600" dirty="0"/>
              <a:t>System needs reliability improvement</a:t>
            </a:r>
          </a:p>
          <a:p>
            <a:pPr lvl="1">
              <a:lnSpc>
                <a:spcPct val="90000"/>
              </a:lnSpc>
            </a:pPr>
            <a:r>
              <a:rPr lang="en-US" sz="1600" dirty="0"/>
              <a:t>30% of satellite passes missed </a:t>
            </a:r>
          </a:p>
          <a:p>
            <a:pPr lvl="1">
              <a:lnSpc>
                <a:spcPct val="90000"/>
              </a:lnSpc>
            </a:pPr>
            <a:r>
              <a:rPr lang="en-US" sz="1600" dirty="0"/>
              <a:t>50% downlink rate of observed passes</a:t>
            </a:r>
          </a:p>
          <a:p>
            <a:pPr lvl="1">
              <a:lnSpc>
                <a:spcPct val="90000"/>
              </a:lnSpc>
            </a:pPr>
            <a:r>
              <a:rPr lang="en-US" sz="1600" dirty="0"/>
              <a:t>35% overall success rate</a:t>
            </a:r>
          </a:p>
          <a:p>
            <a:pPr lvl="1">
              <a:lnSpc>
                <a:spcPct val="90000"/>
              </a:lnSpc>
            </a:pPr>
            <a:r>
              <a:rPr lang="en-US" sz="1600" dirty="0"/>
              <a:t>Currently not suited for mission critical infrastructure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F413449C-DC38-7170-5C8B-6AB904D33565}"/>
              </a:ext>
            </a:extLst>
          </p:cNvPr>
          <p:cNvSpPr>
            <a:spLocks noGrp="1"/>
          </p:cNvSpPr>
          <p:nvPr>
            <p:ph type="dt" sz="half" idx="21"/>
          </p:nvPr>
        </p:nvSpPr>
        <p:spPr>
          <a:xfrm>
            <a:off x="254000" y="4802823"/>
            <a:ext cx="1137920" cy="274637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4245744B-F4B9-4E61-9209-F84AFBB3EEAC}" type="datetime1">
              <a:rPr lang="en-US" smtClean="0"/>
              <a:pPr>
                <a:spcAft>
                  <a:spcPts val="600"/>
                </a:spcAft>
              </a:pPr>
              <a:t>4/26/2023</a:t>
            </a:fld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0DB586F-ED5F-F34A-8350-3AE38F12DD3D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>
          <a:xfrm>
            <a:off x="7711440" y="4800283"/>
            <a:ext cx="895644" cy="274637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224B4221-436D-4A56-A870-FCD944AD4DA9}" type="slidenum">
              <a:rPr lang="en-US" smtClean="0"/>
              <a:pPr>
                <a:spcAft>
                  <a:spcPts val="600"/>
                </a:spcAft>
              </a:pPr>
              <a:t>13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F6A6BEE-B2AF-7F6C-8B92-A77695D4DE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3666" y="706359"/>
            <a:ext cx="3123418" cy="3463290"/>
          </a:xfrm>
          <a:prstGeom prst="rect">
            <a:avLst/>
          </a:prstGeom>
        </p:spPr>
      </p:pic>
      <p:pic>
        <p:nvPicPr>
          <p:cNvPr id="2" name="Picture 1" descr="Logo, icon&#10;&#10;Description automatically generated">
            <a:extLst>
              <a:ext uri="{FF2B5EF4-FFF2-40B4-BE49-F238E27FC236}">
                <a16:creationId xmlns:a16="http://schemas.microsoft.com/office/drawing/2014/main" id="{00079CFC-91E6-AB14-0F20-D1321A692E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4822" y="4513028"/>
            <a:ext cx="632460" cy="632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1653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1">
            <a:extLst>
              <a:ext uri="{FF2B5EF4-FFF2-40B4-BE49-F238E27FC236}">
                <a16:creationId xmlns:a16="http://schemas.microsoft.com/office/drawing/2014/main" id="{6193522C-E5C3-7786-D6C4-EBF5A1DF53D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54000" y="132080"/>
            <a:ext cx="8514080" cy="205979"/>
          </a:xfrm>
        </p:spPr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90C1F92-264C-F649-7A6F-F40070B5C7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4000" y="327899"/>
            <a:ext cx="8514080" cy="434101"/>
          </a:xfrm>
        </p:spPr>
        <p:txBody>
          <a:bodyPr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/>
              <a:t>Future Work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03403FE-C44D-F39C-A7A9-DB739DE89837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254000" y="1098350"/>
            <a:ext cx="3677920" cy="3378400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sz="1800" dirty="0"/>
              <a:t>Work on this project will continue under the Space Song Foundation and their mission: </a:t>
            </a:r>
            <a:r>
              <a:rPr lang="en-US" sz="1600" dirty="0">
                <a:hlinkClick r:id="rId2"/>
              </a:rPr>
              <a:t>https://www.spacesong.org/</a:t>
            </a:r>
            <a:endParaRPr lang="en-US" sz="1800" dirty="0"/>
          </a:p>
          <a:p>
            <a:pPr>
              <a:lnSpc>
                <a:spcPct val="90000"/>
              </a:lnSpc>
            </a:pPr>
            <a:r>
              <a:rPr lang="en-US" sz="1800" dirty="0"/>
              <a:t>LEO downlink capabilities demonstrated here are being incorporated into their existing tree-sensor system which will use a Raspberry Pi and commercially available SDR and LNA dongles</a:t>
            </a:r>
          </a:p>
          <a:p>
            <a:pPr>
              <a:lnSpc>
                <a:spcPct val="90000"/>
              </a:lnSpc>
            </a:pPr>
            <a:r>
              <a:rPr lang="en-US" sz="1800" dirty="0"/>
              <a:t>This will hopefully lead to citizen science and hands-on learning opportunities!</a:t>
            </a:r>
          </a:p>
          <a:p>
            <a:pPr>
              <a:lnSpc>
                <a:spcPct val="90000"/>
              </a:lnSpc>
            </a:pPr>
            <a:endParaRPr lang="en-US" sz="1800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F413449C-DC38-7170-5C8B-6AB904D33565}"/>
              </a:ext>
            </a:extLst>
          </p:cNvPr>
          <p:cNvSpPr>
            <a:spLocks noGrp="1"/>
          </p:cNvSpPr>
          <p:nvPr>
            <p:ph type="dt" sz="half" idx="21"/>
          </p:nvPr>
        </p:nvSpPr>
        <p:spPr>
          <a:xfrm>
            <a:off x="254000" y="4802823"/>
            <a:ext cx="1137920" cy="274637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4245744B-F4B9-4E61-9209-F84AFBB3EEAC}" type="datetime1">
              <a:rPr lang="en-US" smtClean="0"/>
              <a:pPr>
                <a:spcAft>
                  <a:spcPts val="600"/>
                </a:spcAft>
              </a:pPr>
              <a:t>4/26/2023</a:t>
            </a:fld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90DB586F-ED5F-F34A-8350-3AE38F12DD3D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>
          <a:xfrm>
            <a:off x="7711440" y="4800283"/>
            <a:ext cx="895644" cy="274637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224B4221-436D-4A56-A870-FCD944AD4DA9}" type="slidenum">
              <a:rPr lang="en-US" smtClean="0"/>
              <a:pPr>
                <a:spcAft>
                  <a:spcPts val="600"/>
                </a:spcAft>
              </a:pPr>
              <a:t>14</a:t>
            </a:fld>
            <a:endParaRPr lang="en-US"/>
          </a:p>
        </p:txBody>
      </p:sp>
      <p:pic>
        <p:nvPicPr>
          <p:cNvPr id="12" name="Picture 11" descr="Diagram&#10;&#10;Description automatically generated">
            <a:extLst>
              <a:ext uri="{FF2B5EF4-FFF2-40B4-BE49-F238E27FC236}">
                <a16:creationId xmlns:a16="http://schemas.microsoft.com/office/drawing/2014/main" id="{74B7D97C-0915-0BB1-B538-DC37BAF2A2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7925" y="1098350"/>
            <a:ext cx="4962162" cy="275244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A46B677D-CA07-AA7A-AD2C-B6BDF0FE00AA}"/>
              </a:ext>
            </a:extLst>
          </p:cNvPr>
          <p:cNvSpPr txBox="1"/>
          <p:nvPr/>
        </p:nvSpPr>
        <p:spPr>
          <a:xfrm>
            <a:off x="5046076" y="3625611"/>
            <a:ext cx="336581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Space Song Foundation visualization of tree sensor data</a:t>
            </a:r>
          </a:p>
        </p:txBody>
      </p:sp>
      <p:pic>
        <p:nvPicPr>
          <p:cNvPr id="2" name="Picture 1" descr="Logo, icon&#10;&#10;Description automatically generated">
            <a:extLst>
              <a:ext uri="{FF2B5EF4-FFF2-40B4-BE49-F238E27FC236}">
                <a16:creationId xmlns:a16="http://schemas.microsoft.com/office/drawing/2014/main" id="{E1E7F55D-FCC3-D6B5-4FE3-B1A2ED5C60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94822" y="4513028"/>
            <a:ext cx="632460" cy="632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3900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AE888E8-9CCC-55CD-D5D0-1E88C1F4B17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E2FCB58-DA8F-233A-9889-D776924DB4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Acknowledgments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01EC805-70CF-127E-6F0A-E2A8D97EC39D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517161" y="782559"/>
            <a:ext cx="7789555" cy="4017724"/>
          </a:xfrm>
        </p:spPr>
        <p:txBody>
          <a:bodyPr/>
          <a:lstStyle/>
          <a:p>
            <a:r>
              <a:rPr lang="en-US" sz="2200" dirty="0"/>
              <a:t>Major thanks to my fantastic mentor Alessandra Babuscia!</a:t>
            </a:r>
          </a:p>
          <a:p>
            <a:r>
              <a:rPr lang="en-US" sz="2200" dirty="0"/>
              <a:t>Thank you to past Tree of Life Interns Inge Baho, Thomas Choi, and Steven Anderson for building a foundation for my internship!</a:t>
            </a:r>
          </a:p>
          <a:p>
            <a:r>
              <a:rPr lang="en-US" sz="2200" dirty="0"/>
              <a:t>Thank you to Steve Matousek, Julia Christensen, Roger Klemm, Joel Ferree, and the entire Space Song Foundation for letting me participate in their epic mission!</a:t>
            </a:r>
          </a:p>
          <a:p>
            <a:r>
              <a:rPr lang="en-US" sz="2200" dirty="0"/>
              <a:t>Thank you to Dr. Kyle McDonald for providing insight into trees!</a:t>
            </a:r>
          </a:p>
          <a:p>
            <a:r>
              <a:rPr lang="en-US" sz="2200" dirty="0"/>
              <a:t>Thank you to the contributors to TinyGS, their open-source software was extremely helpful in setting up tests!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7CA30388-0C33-A532-63A4-38B77F8071B2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fld id="{4245744B-F4B9-4E61-9209-F84AFBB3EEAC}" type="datetime1">
              <a:rPr lang="en-US" smtClean="0"/>
              <a:t>4/26/2023</a:t>
            </a:fld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79A1820A-9229-291D-D120-BD95F012806C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224B4221-436D-4A56-A870-FCD944AD4DA9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4" name="Picture 3" descr="Logo, icon&#10;&#10;Description automatically generated">
            <a:extLst>
              <a:ext uri="{FF2B5EF4-FFF2-40B4-BE49-F238E27FC236}">
                <a16:creationId xmlns:a16="http://schemas.microsoft.com/office/drawing/2014/main" id="{B5022781-61CB-A655-76CC-F241A83169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94822" y="4513028"/>
            <a:ext cx="632460" cy="632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1204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91236AFC-5A1E-464C-B915-59597249F208}" type="datetime1">
              <a:rPr lang="en-US" smtClean="0"/>
              <a:t>4/26/2023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BA354C8-45E3-4E72-B8A7-299530F3F3A9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D82E9C-4FAB-A0E5-D349-EF963D30BA5D}"/>
              </a:ext>
            </a:extLst>
          </p:cNvPr>
          <p:cNvSpPr txBox="1"/>
          <p:nvPr/>
        </p:nvSpPr>
        <p:spPr>
          <a:xfrm>
            <a:off x="2788170" y="895662"/>
            <a:ext cx="35676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E31837"/>
                </a:solidFill>
              </a:rPr>
              <a:t>Thank You for Listening!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22D3569-532A-F059-4DFA-5A9CEB8583BD}"/>
              </a:ext>
            </a:extLst>
          </p:cNvPr>
          <p:cNvSpPr/>
          <p:nvPr/>
        </p:nvSpPr>
        <p:spPr>
          <a:xfrm>
            <a:off x="2956560" y="1588770"/>
            <a:ext cx="3135630" cy="1714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Shape&#10;&#10;Description automatically generated with medium confidence">
            <a:extLst>
              <a:ext uri="{FF2B5EF4-FFF2-40B4-BE49-F238E27FC236}">
                <a16:creationId xmlns:a16="http://schemas.microsoft.com/office/drawing/2014/main" id="{1C4FBECE-2A02-C679-BE47-8931DA2081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5374" y="1724735"/>
            <a:ext cx="5193249" cy="1442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9288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6ADF27A-82CB-96C1-39B3-07C85217B19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3475878-ECD2-F684-07F6-CF7ECBA5B2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E0A3E48-6A94-F901-74AE-39E32CA5BB5D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876926" y="906905"/>
            <a:ext cx="7139064" cy="3844977"/>
          </a:xfrm>
        </p:spPr>
        <p:txBody>
          <a:bodyPr/>
          <a:lstStyle/>
          <a:p>
            <a:r>
              <a:rPr lang="en-US" sz="1400" dirty="0">
                <a:latin typeface="+mj-lt"/>
              </a:rPr>
              <a:t>J. Christensen, “MISSION ,” THE TREE OF LIFE. [Online]. Available: </a:t>
            </a:r>
            <a:r>
              <a:rPr lang="en-US" sz="1400" dirty="0">
                <a:latin typeface="+mj-lt"/>
                <a:hlinkClick r:id="rId2"/>
              </a:rPr>
              <a:t>https://www.thetreeoflife.space/mission/</a:t>
            </a:r>
            <a:r>
              <a:rPr lang="en-US" sz="1400" dirty="0">
                <a:latin typeface="+mj-lt"/>
              </a:rPr>
              <a:t>.</a:t>
            </a:r>
          </a:p>
          <a:p>
            <a:r>
              <a:rPr lang="en-US" sz="1400" dirty="0">
                <a:latin typeface="+mj-lt"/>
              </a:rPr>
              <a:t>S. D. Anderson, “Infrastructure Design Concepts for Space Permanence,” Thesis, 2021</a:t>
            </a:r>
          </a:p>
          <a:p>
            <a:r>
              <a:rPr lang="en-US" sz="1400" dirty="0">
                <a:effectLst/>
                <a:latin typeface="+mj-lt"/>
                <a:ea typeface="Calibri" panose="020F0502020204030204" pitchFamily="34" charset="0"/>
              </a:rPr>
              <a:t>M. Acker, K. </a:t>
            </a:r>
            <a:r>
              <a:rPr lang="en-US" sz="1400" dirty="0" err="1">
                <a:effectLst/>
                <a:latin typeface="+mj-lt"/>
                <a:ea typeface="Calibri" panose="020F0502020204030204" pitchFamily="34" charset="0"/>
              </a:rPr>
              <a:t>Ikrath</a:t>
            </a:r>
            <a:r>
              <a:rPr lang="en-US" sz="1400" dirty="0">
                <a:effectLst/>
                <a:latin typeface="+mj-lt"/>
                <a:ea typeface="Calibri" panose="020F0502020204030204" pitchFamily="34" charset="0"/>
              </a:rPr>
              <a:t>, and W. A. Schneider, “HELICAL COIL COUPLED TO A LIVE TREE TO PROVIDE A RADATING ANTENNA,” 29-Feb-1972. </a:t>
            </a:r>
            <a:r>
              <a:rPr lang="en-US" sz="1400" u="sng" dirty="0">
                <a:solidFill>
                  <a:srgbClr val="0563C1"/>
                </a:solidFill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https://patentimages.storage.googleapis.com/31/f8/8b/e11a188592e001/US3646562.pdf</a:t>
            </a:r>
            <a:endParaRPr lang="en-US" sz="1400" u="sng" dirty="0">
              <a:solidFill>
                <a:srgbClr val="0563C1"/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400" dirty="0">
                <a:effectLst/>
                <a:latin typeface="+mj-lt"/>
                <a:ea typeface="Times New Roman" panose="02020603050405020304" pitchFamily="18" charset="0"/>
              </a:rPr>
              <a:t>D. W. S. Tam and J. W. Rockway, “MULTI-BAND TREE ANTENNA,” 10-Jan-2012. </a:t>
            </a:r>
            <a:r>
              <a:rPr lang="en-US" sz="1400" u="sng" dirty="0">
                <a:solidFill>
                  <a:srgbClr val="0563C1"/>
                </a:solidFill>
                <a:effectLst/>
                <a:latin typeface="+mj-lt"/>
                <a:ea typeface="Times New Roman" panose="02020603050405020304" pitchFamily="18" charset="0"/>
                <a:hlinkClick r:id="rId4"/>
              </a:rPr>
              <a:t>https://patentimages.storage.googleapis.com/19/cf/0f/424d5e0be1614f/US8094083.pdf</a:t>
            </a:r>
            <a:endParaRPr lang="en-US" sz="1400" u="sng" dirty="0">
              <a:solidFill>
                <a:srgbClr val="0563C1"/>
              </a:solidFill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/>
            <a:r>
              <a:rPr lang="en-US" sz="1400" dirty="0">
                <a:effectLst/>
                <a:latin typeface="+mj-lt"/>
                <a:ea typeface="Times New Roman" panose="02020603050405020304" pitchFamily="18" charset="0"/>
              </a:rPr>
              <a:t>I. Baho, rep. “Tree of Life: Designing and Simulating the Antenna Tree,” 2019.</a:t>
            </a:r>
          </a:p>
          <a:p>
            <a:r>
              <a:rPr lang="en-US" sz="1400" dirty="0">
                <a:effectLst/>
                <a:latin typeface="+mj-lt"/>
                <a:ea typeface="Calibri" panose="020F0502020204030204" pitchFamily="34" charset="0"/>
              </a:rPr>
              <a:t>T. Choi, rep. “Tree Antenna Report,” 2020</a:t>
            </a:r>
          </a:p>
          <a:p>
            <a:r>
              <a:rPr lang="en-US" sz="1400" dirty="0">
                <a:latin typeface="+mj-lt"/>
              </a:rPr>
              <a:t>Brown, G. S., and W. J. Curry (1982), A theory and model for wave propagation through foliage, Radio Sci., 17(5), 1027–1036, doi:10.1029/RS017i005p01027.</a:t>
            </a:r>
          </a:p>
          <a:p>
            <a:pPr marL="0" indent="0">
              <a:buNone/>
            </a:pPr>
            <a:endParaRPr lang="en-US" sz="1400" dirty="0">
              <a:latin typeface="+mj-lt"/>
            </a:endParaRPr>
          </a:p>
          <a:p>
            <a:endParaRPr lang="en-US" sz="1400" dirty="0">
              <a:latin typeface="+mj-lt"/>
            </a:endParaRPr>
          </a:p>
          <a:p>
            <a:endParaRPr lang="en-US" sz="1400" dirty="0">
              <a:latin typeface="+mj-lt"/>
            </a:endParaRP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2B3BEFC-642F-603C-86C7-339E6F145FAF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fld id="{4245744B-F4B9-4E61-9209-F84AFBB3EEAC}" type="datetime1">
              <a:rPr lang="en-US" smtClean="0"/>
              <a:t>4/26/2023</a:t>
            </a:fld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227524C1-75D6-D884-732D-851C4C89751A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224B4221-436D-4A56-A870-FCD944AD4DA9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4" name="Picture 3" descr="Logo, icon&#10;&#10;Description automatically generated">
            <a:extLst>
              <a:ext uri="{FF2B5EF4-FFF2-40B4-BE49-F238E27FC236}">
                <a16:creationId xmlns:a16="http://schemas.microsoft.com/office/drawing/2014/main" id="{58328AA6-807A-4FF9-9AA2-2EE6D927E4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4822" y="4513028"/>
            <a:ext cx="632460" cy="632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4470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9FED68D-11DD-DC7A-9626-26A395D58A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Background – The Tree of Life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018BB59-2A15-B9D2-9FB7-168A3913FF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i="1" dirty="0"/>
              <a:t>A Multigenerational Mission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50B38D2-29CA-63B3-5F11-280D551F8B97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332948" y="1336030"/>
            <a:ext cx="5407724" cy="3675390"/>
          </a:xfrm>
        </p:spPr>
        <p:txBody>
          <a:bodyPr/>
          <a:lstStyle/>
          <a:p>
            <a:r>
              <a:rPr lang="en-US" sz="2400" dirty="0"/>
              <a:t>Sustaining a mission in LEO for an extended period                         (ultimately multigenerational)</a:t>
            </a:r>
          </a:p>
          <a:p>
            <a:r>
              <a:rPr lang="en-US" sz="2400" dirty="0"/>
              <a:t>Sustaining ground-based support during that extended period</a:t>
            </a:r>
          </a:p>
          <a:p>
            <a:r>
              <a:rPr lang="en-US" sz="2400" dirty="0"/>
              <a:t>Performing citizen science simultaneously   </a:t>
            </a:r>
          </a:p>
          <a:p>
            <a:pPr lvl="1"/>
            <a:r>
              <a:rPr lang="en-US" sz="2200" dirty="0"/>
              <a:t>Dendrology</a:t>
            </a:r>
          </a:p>
          <a:p>
            <a:pPr lvl="1"/>
            <a:r>
              <a:rPr lang="en-US" sz="2200" dirty="0"/>
              <a:t>Climate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93558B98-69AF-1064-ED49-7F9B0EFA5087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fld id="{4245744B-F4B9-4E61-9209-F84AFBB3EEAC}" type="datetime1">
              <a:rPr lang="en-US" smtClean="0"/>
              <a:t>4/26/2023</a:t>
            </a:fld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775D3713-7DC8-B9B2-582C-2C889E056C2D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224B4221-436D-4A56-A870-FCD944AD4DA9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10" name="Picture 9" descr="Diagram&#10;&#10;Description automatically generated">
            <a:extLst>
              <a:ext uri="{FF2B5EF4-FFF2-40B4-BE49-F238E27FC236}">
                <a16:creationId xmlns:a16="http://schemas.microsoft.com/office/drawing/2014/main" id="{0CE1050C-1713-7FE1-1A85-2C593B66D0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8623" y="616226"/>
            <a:ext cx="3299605" cy="323167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CE83192-91EC-5CDC-3166-023B482D76C5}"/>
              </a:ext>
            </a:extLst>
          </p:cNvPr>
          <p:cNvSpPr txBox="1"/>
          <p:nvPr/>
        </p:nvSpPr>
        <p:spPr>
          <a:xfrm>
            <a:off x="5709920" y="3726415"/>
            <a:ext cx="3434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j-lt"/>
              </a:rPr>
              <a:t>Credit: Space Song Foundation</a:t>
            </a:r>
          </a:p>
        </p:txBody>
      </p:sp>
      <p:pic>
        <p:nvPicPr>
          <p:cNvPr id="11" name="Picture 10" descr="Logo, icon&#10;&#10;Description automatically generated">
            <a:extLst>
              <a:ext uri="{FF2B5EF4-FFF2-40B4-BE49-F238E27FC236}">
                <a16:creationId xmlns:a16="http://schemas.microsoft.com/office/drawing/2014/main" id="{3F0687E1-0DA6-A362-33FA-35E0957FB4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4822" y="4513028"/>
            <a:ext cx="632460" cy="632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6229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D872C53-252D-D168-C873-80EEBD3A25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660" y="157880"/>
            <a:ext cx="8514080" cy="434101"/>
          </a:xfrm>
        </p:spPr>
        <p:txBody>
          <a:bodyPr/>
          <a:lstStyle/>
          <a:p>
            <a:r>
              <a:rPr lang="en-US" dirty="0"/>
              <a:t>Project Background – Tree Antennas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D1DFE80-3E2D-BAEB-8BA4-13AC138C36F7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0" y="591980"/>
            <a:ext cx="4651910" cy="4393639"/>
          </a:xfrm>
        </p:spPr>
        <p:txBody>
          <a:bodyPr/>
          <a:lstStyle/>
          <a:p>
            <a:r>
              <a:rPr lang="en-US" sz="1800" dirty="0"/>
              <a:t>Historically, current probe and toroidal antennas were tested on trees</a:t>
            </a:r>
          </a:p>
          <a:p>
            <a:pPr marL="0" indent="0">
              <a:buNone/>
            </a:pPr>
            <a:endParaRPr lang="en-US" sz="1800" dirty="0"/>
          </a:p>
          <a:p>
            <a:r>
              <a:rPr lang="en-US" sz="1800" dirty="0"/>
              <a:t>Performance tradeoffs from tree-mounting </a:t>
            </a:r>
          </a:p>
          <a:p>
            <a:pPr lvl="1"/>
            <a:r>
              <a:rPr lang="en-US" sz="1600" dirty="0"/>
              <a:t>Tree branches constrain size</a:t>
            </a:r>
          </a:p>
          <a:p>
            <a:pPr lvl="1"/>
            <a:r>
              <a:rPr lang="en-US" sz="1600" dirty="0"/>
              <a:t>Attenuation/scattering from foliage</a:t>
            </a:r>
          </a:p>
          <a:p>
            <a:pPr lvl="1"/>
            <a:r>
              <a:rPr lang="en-US" sz="1600" dirty="0"/>
              <a:t>Trees have varying dielectric properties (they are alive!)</a:t>
            </a:r>
          </a:p>
          <a:p>
            <a:pPr marL="457200" lvl="1" indent="0">
              <a:buNone/>
            </a:pPr>
            <a:endParaRPr lang="en-US" sz="1600" dirty="0"/>
          </a:p>
          <a:p>
            <a:r>
              <a:rPr lang="en-US" sz="1800" dirty="0"/>
              <a:t>Previous JPL internships (Inge Baho, Thomas Choi, Steven Anderson) simulated loop antennas and refined design for on-tree deployment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0E66E51-3919-B91B-2F3C-B892749A4281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fld id="{4245744B-F4B9-4E61-9209-F84AFBB3EEAC}" type="datetime1">
              <a:rPr lang="en-US" smtClean="0"/>
              <a:t>4/26/2023</a:t>
            </a:fld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066DB6D0-1C43-580D-DF2D-7EA9B48AD6E4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224B4221-436D-4A56-A870-FCD944AD4DA9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53CB84B-7CFB-DEF2-0135-4DD2B407B7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607" r="4449"/>
          <a:stretch/>
        </p:blipFill>
        <p:spPr>
          <a:xfrm>
            <a:off x="4651910" y="2638593"/>
            <a:ext cx="2265779" cy="194624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F0700D4-17CC-CDFC-CADB-F67CCAF686C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208" r="10674"/>
          <a:stretch/>
        </p:blipFill>
        <p:spPr>
          <a:xfrm>
            <a:off x="7099922" y="2638593"/>
            <a:ext cx="1573555" cy="1892981"/>
          </a:xfrm>
          <a:prstGeom prst="rect">
            <a:avLst/>
          </a:prstGeom>
        </p:spPr>
      </p:pic>
      <p:pic>
        <p:nvPicPr>
          <p:cNvPr id="15" name="Picture 14" descr="Diagram&#10;&#10;Description automatically generated">
            <a:extLst>
              <a:ext uri="{FF2B5EF4-FFF2-40B4-BE49-F238E27FC236}">
                <a16:creationId xmlns:a16="http://schemas.microsoft.com/office/drawing/2014/main" id="{4A58230C-C855-5593-DCAD-4E2EF3C10264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07"/>
          <a:stretch/>
        </p:blipFill>
        <p:spPr bwMode="auto">
          <a:xfrm>
            <a:off x="7317511" y="909743"/>
            <a:ext cx="1138375" cy="131963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9438EA0-1F6A-CA20-DCA1-DA7E543356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26916" y="1015555"/>
            <a:ext cx="1371835" cy="125119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CBAE6AD-43C0-8711-C08C-BDD5BAF804A5}"/>
              </a:ext>
            </a:extLst>
          </p:cNvPr>
          <p:cNvSpPr txBox="1"/>
          <p:nvPr/>
        </p:nvSpPr>
        <p:spPr>
          <a:xfrm>
            <a:off x="4898763" y="2289463"/>
            <a:ext cx="156210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dirty="0">
                <a:latin typeface="+mj-lt"/>
              </a:rPr>
              <a:t>Patent No </a:t>
            </a:r>
            <a:r>
              <a:rPr lang="en-US" sz="800" dirty="0">
                <a:effectLst/>
                <a:latin typeface="+mj-lt"/>
              </a:rPr>
              <a:t>3,646,562     1972</a:t>
            </a:r>
            <a:endParaRPr lang="en-US" sz="800" dirty="0"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6F1144B-BD85-5B8F-8CDD-D648E52FACE3}"/>
              </a:ext>
            </a:extLst>
          </p:cNvPr>
          <p:cNvSpPr txBox="1"/>
          <p:nvPr/>
        </p:nvSpPr>
        <p:spPr>
          <a:xfrm>
            <a:off x="6992174" y="2222557"/>
            <a:ext cx="162687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800" dirty="0">
                <a:effectLst/>
                <a:latin typeface="+mj-lt"/>
              </a:rPr>
              <a:t>Patent 8,094,083 B1      2012</a:t>
            </a:r>
            <a:endParaRPr lang="en-US" sz="800" dirty="0">
              <a:latin typeface="+mj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2421DFC-3BE8-3A9F-3718-46D2F16783F4}"/>
              </a:ext>
            </a:extLst>
          </p:cNvPr>
          <p:cNvSpPr txBox="1"/>
          <p:nvPr/>
        </p:nvSpPr>
        <p:spPr>
          <a:xfrm>
            <a:off x="6136639" y="4584839"/>
            <a:ext cx="156210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800" dirty="0">
                <a:latin typeface="+mj-lt"/>
              </a:rPr>
              <a:t>early simulation setups</a:t>
            </a:r>
          </a:p>
        </p:txBody>
      </p:sp>
      <p:pic>
        <p:nvPicPr>
          <p:cNvPr id="2" name="Picture 1" descr="Logo, icon&#10;&#10;Description automatically generated">
            <a:extLst>
              <a:ext uri="{FF2B5EF4-FFF2-40B4-BE49-F238E27FC236}">
                <a16:creationId xmlns:a16="http://schemas.microsoft.com/office/drawing/2014/main" id="{F0025CF7-76EF-C105-8F75-BF4903B9B5B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94822" y="4513028"/>
            <a:ext cx="632460" cy="632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7689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FD46086-BCDC-0DFE-D2DE-F4F0062BF5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4000" y="97915"/>
            <a:ext cx="8514080" cy="434101"/>
          </a:xfrm>
        </p:spPr>
        <p:txBody>
          <a:bodyPr/>
          <a:lstStyle/>
          <a:p>
            <a:r>
              <a:rPr lang="en-US" dirty="0"/>
              <a:t>Project Background – Prior Work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BC779D40-06F1-02FA-4A03-C02693B9DF4A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fld id="{4245744B-F4B9-4E61-9209-F84AFBB3EEAC}" type="datetime1">
              <a:rPr lang="en-US" smtClean="0"/>
              <a:t>4/26/2023</a:t>
            </a:fld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3675D990-5E7C-6513-B405-BC3C6AEBB9EC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>
          <a:xfrm>
            <a:off x="7568820" y="4731609"/>
            <a:ext cx="1038264" cy="343312"/>
          </a:xfrm>
        </p:spPr>
        <p:txBody>
          <a:bodyPr/>
          <a:lstStyle/>
          <a:p>
            <a:fld id="{224B4221-436D-4A56-A870-FCD944AD4DA9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9" name="Picture 8" descr="Chart&#10;&#10;Description automatically generated">
            <a:extLst>
              <a:ext uri="{FF2B5EF4-FFF2-40B4-BE49-F238E27FC236}">
                <a16:creationId xmlns:a16="http://schemas.microsoft.com/office/drawing/2014/main" id="{9BB44E2E-4A3B-3D84-FD14-7AFB2BA7506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4350" y="770861"/>
            <a:ext cx="3162675" cy="180088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CBA43DD-6D3F-B496-421B-9F1686461A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2379" y="2907030"/>
            <a:ext cx="3041661" cy="195761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CC0C138-07DA-698E-2619-C24E2B5DD8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2339" y="2920830"/>
            <a:ext cx="3041661" cy="1888626"/>
          </a:xfrm>
          <a:prstGeom prst="rect">
            <a:avLst/>
          </a:prstGeom>
        </p:spPr>
      </p:pic>
      <p:sp>
        <p:nvSpPr>
          <p:cNvPr id="2" name="Content Placeholder 4">
            <a:extLst>
              <a:ext uri="{FF2B5EF4-FFF2-40B4-BE49-F238E27FC236}">
                <a16:creationId xmlns:a16="http://schemas.microsoft.com/office/drawing/2014/main" id="{B9292409-095D-9D3F-4617-B59105D8CEC9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35415" y="714911"/>
            <a:ext cx="3519315" cy="4393639"/>
          </a:xfrm>
        </p:spPr>
        <p:txBody>
          <a:bodyPr/>
          <a:lstStyle/>
          <a:p>
            <a:r>
              <a:rPr lang="en-US" sz="1800" dirty="0"/>
              <a:t>Further design adaptions were made to decrease the sensitivity of the antenna’s parameters to the widely varying dielectric values of a tree</a:t>
            </a:r>
          </a:p>
          <a:p>
            <a:pPr marL="0" indent="0">
              <a:buNone/>
            </a:pPr>
            <a:endParaRPr lang="en-US" sz="1800" dirty="0"/>
          </a:p>
          <a:p>
            <a:r>
              <a:rPr lang="en-US" sz="1800" dirty="0"/>
              <a:t>Simulation and testing of antennas on trees was done that confirmed the success of the design adaptions</a:t>
            </a:r>
          </a:p>
          <a:p>
            <a:pPr marL="0" indent="0">
              <a:buNone/>
            </a:pPr>
            <a:endParaRPr lang="en-US" sz="1800" dirty="0"/>
          </a:p>
        </p:txBody>
      </p:sp>
      <p:pic>
        <p:nvPicPr>
          <p:cNvPr id="4" name="Picture 3" descr="Logo, icon&#10;&#10;Description automatically generated">
            <a:extLst>
              <a:ext uri="{FF2B5EF4-FFF2-40B4-BE49-F238E27FC236}">
                <a16:creationId xmlns:a16="http://schemas.microsoft.com/office/drawing/2014/main" id="{AD6C2A57-0DEC-1BAF-AAA2-FAFA212172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4822" y="4513028"/>
            <a:ext cx="632460" cy="632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8121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C4F949B-8AA5-C615-DF84-D2EA5921475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BA0821D-0A48-2A50-7848-74293932B9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Recent Goals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6BA20DB-0BD3-8216-634D-13F9F7A1A7BB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44970" y="913810"/>
            <a:ext cx="4736891" cy="4229689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r>
              <a:rPr lang="en-US" sz="2400" dirty="0"/>
              <a:t>Determine methods to improve performance</a:t>
            </a:r>
          </a:p>
          <a:p>
            <a:pPr lvl="1"/>
            <a:r>
              <a:rPr lang="en-US" sz="2000" dirty="0"/>
              <a:t>Arrays</a:t>
            </a:r>
          </a:p>
          <a:p>
            <a:pPr lvl="1"/>
            <a:r>
              <a:rPr lang="en-US" sz="2000" dirty="0"/>
              <a:t>Design Adjustments</a:t>
            </a:r>
          </a:p>
          <a:p>
            <a:pPr lvl="1"/>
            <a:r>
              <a:rPr lang="en-US" sz="2000" dirty="0"/>
              <a:t>Ease of Reproducibility</a:t>
            </a:r>
          </a:p>
          <a:p>
            <a:pPr marL="457200" lvl="1" indent="0">
              <a:buNone/>
            </a:pPr>
            <a:endParaRPr lang="en-US" sz="2000" dirty="0"/>
          </a:p>
          <a:p>
            <a:r>
              <a:rPr lang="en-US" sz="2400" dirty="0"/>
              <a:t>Perform proof of concept on these improvements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4D61AAA-644C-9BD0-074C-DFCEC0DE8498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fld id="{4245744B-F4B9-4E61-9209-F84AFBB3EEAC}" type="datetime1">
              <a:rPr lang="en-US" smtClean="0"/>
              <a:t>4/26/2023</a:t>
            </a:fld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6F0625BD-C2C4-3857-0176-ADBF46520146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224B4221-436D-4A56-A870-FCD944AD4DA9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9" name="Picture 8" descr="A picture containing outdoor, tree&#10;&#10;Description automatically generated">
            <a:extLst>
              <a:ext uri="{FF2B5EF4-FFF2-40B4-BE49-F238E27FC236}">
                <a16:creationId xmlns:a16="http://schemas.microsoft.com/office/drawing/2014/main" id="{8AFDFFEE-68C6-4638-84C8-4E3813DEAB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877111" y="841489"/>
            <a:ext cx="4089735" cy="3270417"/>
          </a:xfrm>
          <a:prstGeom prst="rect">
            <a:avLst/>
          </a:prstGeom>
        </p:spPr>
      </p:pic>
      <p:pic>
        <p:nvPicPr>
          <p:cNvPr id="4" name="Picture 3" descr="Logo, icon&#10;&#10;Description automatically generated">
            <a:extLst>
              <a:ext uri="{FF2B5EF4-FFF2-40B4-BE49-F238E27FC236}">
                <a16:creationId xmlns:a16="http://schemas.microsoft.com/office/drawing/2014/main" id="{03721070-8CEA-9149-B6C9-CEDCA6EE2F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4822" y="4513028"/>
            <a:ext cx="632460" cy="632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5774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4AFC589-518B-B5B4-BCBA-456EC9051BD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0F8E92F-3F20-6F93-3B30-6006BDA353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Improvements via Arrays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33E5EC9-3033-DF5E-361E-71DABA933559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428677" y="1277345"/>
            <a:ext cx="3031569" cy="2612613"/>
          </a:xfrm>
        </p:spPr>
        <p:txBody>
          <a:bodyPr/>
          <a:lstStyle/>
          <a:p>
            <a:r>
              <a:rPr lang="en-US" dirty="0"/>
              <a:t>Gradually diminishing returns on adding antennas</a:t>
            </a:r>
          </a:p>
          <a:p>
            <a:r>
              <a:rPr lang="en-US" dirty="0"/>
              <a:t>Antenna relative placement plays a big role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FDDF963A-CAE1-BAD4-5564-AA9C6149DAD8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fld id="{4245744B-F4B9-4E61-9209-F84AFBB3EEAC}" type="datetime1">
              <a:rPr lang="en-US" smtClean="0"/>
              <a:t>4/26/2023</a:t>
            </a:fld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B81D09C0-4AAE-79B2-F2A5-BFA9C64A55C4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224B4221-436D-4A56-A870-FCD944AD4DA9}" type="slidenum">
              <a:rPr lang="en-US" smtClean="0"/>
              <a:pPr/>
              <a:t>6</a:t>
            </a:fld>
            <a:endParaRPr lang="en-US" dirty="0"/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03D49FE0-642B-077A-11A2-DC27632A5F1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27281262"/>
              </p:ext>
            </p:extLst>
          </p:nvPr>
        </p:nvGraphicFramePr>
        <p:xfrm>
          <a:off x="3523609" y="957819"/>
          <a:ext cx="5244471" cy="37929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0" name="Picture 9">
            <a:extLst>
              <a:ext uri="{FF2B5EF4-FFF2-40B4-BE49-F238E27FC236}">
                <a16:creationId xmlns:a16="http://schemas.microsoft.com/office/drawing/2014/main" id="{F6AADB31-E9DF-DB75-2420-90D1E1B7D5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8977" y="3414925"/>
            <a:ext cx="1430116" cy="107258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ED1ED39-37F3-3970-D03E-07EF6E5380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0" y="3409282"/>
            <a:ext cx="1437640" cy="107823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CC49D2E-AD1E-8571-A7CA-F4836B11BEE0}"/>
              </a:ext>
            </a:extLst>
          </p:cNvPr>
          <p:cNvSpPr txBox="1"/>
          <p:nvPr/>
        </p:nvSpPr>
        <p:spPr>
          <a:xfrm>
            <a:off x="254000" y="4435941"/>
            <a:ext cx="17238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1-antenna sky coverage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69BC0DF-9821-AC9E-A5F7-4EF2AEE97E35}"/>
              </a:ext>
            </a:extLst>
          </p:cNvPr>
          <p:cNvSpPr txBox="1"/>
          <p:nvPr/>
        </p:nvSpPr>
        <p:spPr>
          <a:xfrm>
            <a:off x="1944461" y="4435941"/>
            <a:ext cx="172386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5-antenna sky coverage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021C35E8-CC04-33E2-2D90-4F8DF209FC5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pic>
        <p:nvPicPr>
          <p:cNvPr id="4" name="Picture 3" descr="Logo, icon&#10;&#10;Description automatically generated">
            <a:extLst>
              <a:ext uri="{FF2B5EF4-FFF2-40B4-BE49-F238E27FC236}">
                <a16:creationId xmlns:a16="http://schemas.microsoft.com/office/drawing/2014/main" id="{A6BA9C45-EA9C-5276-542C-20C374CA84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94822" y="4513028"/>
            <a:ext cx="632460" cy="632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8237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D562678-FA10-2D8D-D434-6A42E534A5C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CAEC37E4-B035-769F-6213-0AB939928638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fld id="{80FDFEE4-04DE-43B3-8E3A-4E05FBA3B757}" type="datetime1">
              <a:rPr lang="en-US" smtClean="0"/>
              <a:t>4/26/2023</a:t>
            </a:fld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6492B98-7023-E8CD-7FF5-887131FE214F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204C9DC4-AEC6-4356-9DD4-079F37A6ADD1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57C4807-B089-396D-7EC9-B416AFA8F8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732933" flipH="1">
            <a:off x="762322" y="1820550"/>
            <a:ext cx="3995884" cy="3171962"/>
          </a:xfrm>
          <a:prstGeom prst="rect">
            <a:avLst/>
          </a:prstGeom>
        </p:spPr>
      </p:pic>
      <p:pic>
        <p:nvPicPr>
          <p:cNvPr id="13" name="Picture 12" descr="A picture containing tree, outdoor, plant, birch&#10;&#10;Description automatically generated">
            <a:extLst>
              <a:ext uri="{FF2B5EF4-FFF2-40B4-BE49-F238E27FC236}">
                <a16:creationId xmlns:a16="http://schemas.microsoft.com/office/drawing/2014/main" id="{E8DF7653-79D0-FA05-5F10-8FB0BE90404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393" t="16168" r="32742"/>
          <a:stretch/>
        </p:blipFill>
        <p:spPr>
          <a:xfrm flipH="1">
            <a:off x="5959460" y="1078377"/>
            <a:ext cx="1668012" cy="2101983"/>
          </a:xfrm>
          <a:prstGeom prst="rect">
            <a:avLst/>
          </a:prstGeom>
        </p:spPr>
      </p:pic>
      <p:sp>
        <p:nvSpPr>
          <p:cNvPr id="14" name="Title 2">
            <a:extLst>
              <a:ext uri="{FF2B5EF4-FFF2-40B4-BE49-F238E27FC236}">
                <a16:creationId xmlns:a16="http://schemas.microsoft.com/office/drawing/2014/main" id="{BB6CF140-2EEF-788B-8973-C977DA06FE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4000" y="327899"/>
            <a:ext cx="8514080" cy="434101"/>
          </a:xfrm>
        </p:spPr>
        <p:txBody>
          <a:bodyPr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/>
              <a:t>Design Alterations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EDE35F5-3664-59BD-3333-D2920E2071FB}"/>
              </a:ext>
            </a:extLst>
          </p:cNvPr>
          <p:cNvSpPr txBox="1"/>
          <p:nvPr/>
        </p:nvSpPr>
        <p:spPr>
          <a:xfrm>
            <a:off x="1193151" y="963784"/>
            <a:ext cx="38976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- No large 3d printed parts</a:t>
            </a:r>
          </a:p>
          <a:p>
            <a:r>
              <a:rPr lang="en-US" dirty="0"/>
              <a:t>- 90% reduction in print time</a:t>
            </a:r>
          </a:p>
          <a:p>
            <a:r>
              <a:rPr lang="en-US" dirty="0"/>
              <a:t>- Fully enclosed antenna port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E79B364-097C-6E3C-F7F0-330C67049F52}"/>
              </a:ext>
            </a:extLst>
          </p:cNvPr>
          <p:cNvSpPr txBox="1"/>
          <p:nvPr/>
        </p:nvSpPr>
        <p:spPr>
          <a:xfrm>
            <a:off x="5281450" y="3576218"/>
            <a:ext cx="34866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This does not change the rf performance of the antenna, but does make it more accessible</a:t>
            </a:r>
          </a:p>
        </p:txBody>
      </p:sp>
      <p:pic>
        <p:nvPicPr>
          <p:cNvPr id="3" name="Picture 2" descr="Logo, icon&#10;&#10;Description automatically generated">
            <a:extLst>
              <a:ext uri="{FF2B5EF4-FFF2-40B4-BE49-F238E27FC236}">
                <a16:creationId xmlns:a16="http://schemas.microsoft.com/office/drawing/2014/main" id="{9C7BFA99-C339-5F91-6CF5-F963661463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94822" y="4513028"/>
            <a:ext cx="632460" cy="632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5832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30F58662-17F0-8948-4012-275F70911683}"/>
              </a:ext>
            </a:extLst>
          </p:cNvPr>
          <p:cNvGrpSpPr/>
          <p:nvPr/>
        </p:nvGrpSpPr>
        <p:grpSpPr>
          <a:xfrm>
            <a:off x="6238972" y="3297561"/>
            <a:ext cx="2701521" cy="588301"/>
            <a:chOff x="643324" y="3199019"/>
            <a:chExt cx="1970294" cy="49666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50D6C395-A9FA-B3C3-7882-88A284A71E8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3324" y="3199019"/>
              <a:ext cx="1970294" cy="413942"/>
            </a:xfrm>
            <a:prstGeom prst="rect">
              <a:avLst/>
            </a:prstGeom>
          </p:spPr>
        </p:pic>
        <p:pic>
          <p:nvPicPr>
            <p:cNvPr id="15" name="Graphic 14" descr="Deciduous tree outline">
              <a:extLst>
                <a:ext uri="{FF2B5EF4-FFF2-40B4-BE49-F238E27FC236}">
                  <a16:creationId xmlns:a16="http://schemas.microsoft.com/office/drawing/2014/main" id="{116787C4-3F0C-5323-7994-78B97C3C0EB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385795" y="3210337"/>
              <a:ext cx="485351" cy="485351"/>
            </a:xfrm>
            <a:prstGeom prst="rect">
              <a:avLst/>
            </a:prstGeom>
          </p:spPr>
        </p:pic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D48BFDB5-10EC-0E64-E73A-BA0AF610F9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713" y="92499"/>
            <a:ext cx="8514080" cy="434101"/>
          </a:xfrm>
        </p:spPr>
        <p:txBody>
          <a:bodyPr/>
          <a:lstStyle/>
          <a:p>
            <a:r>
              <a:rPr lang="en-US" dirty="0"/>
              <a:t>Improvements Proof-of-Concepting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E0D5DB-443E-A628-6154-DA8C4CFA5E7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64713" y="527290"/>
            <a:ext cx="8514080" cy="350262"/>
          </a:xfrm>
        </p:spPr>
        <p:txBody>
          <a:bodyPr/>
          <a:lstStyle/>
          <a:p>
            <a:r>
              <a:rPr lang="en-US" dirty="0"/>
              <a:t>Satellite Stand-In Testing Method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475410DF-0B63-A432-B7D2-9B0A5961217A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fld id="{4245744B-F4B9-4E61-9209-F84AFBB3EEAC}" type="datetime1">
              <a:rPr lang="en-US" smtClean="0"/>
              <a:t>4/26/2023</a:t>
            </a:fld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70F090BB-0AF1-DF59-4520-81F844DA7425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224B4221-436D-4A56-A870-FCD944AD4DA9}" type="slidenum">
              <a:rPr lang="en-US" smtClean="0"/>
              <a:pPr/>
              <a:t>8</a:t>
            </a:fld>
            <a:endParaRPr lang="en-US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516CBEE-10F6-8FA4-B7E6-9FF5144CA1E5}"/>
              </a:ext>
            </a:extLst>
          </p:cNvPr>
          <p:cNvGrpSpPr/>
          <p:nvPr/>
        </p:nvGrpSpPr>
        <p:grpSpPr>
          <a:xfrm>
            <a:off x="6462686" y="1202203"/>
            <a:ext cx="2254094" cy="2018534"/>
            <a:chOff x="902208" y="1313688"/>
            <a:chExt cx="1469136" cy="1493520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237A1C66-4128-37CD-24BC-048867443B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5293" t="4039" r="14499" b="8692"/>
            <a:stretch/>
          </p:blipFill>
          <p:spPr>
            <a:xfrm>
              <a:off x="902208" y="1313688"/>
              <a:ext cx="1469136" cy="1493520"/>
            </a:xfrm>
            <a:prstGeom prst="rect">
              <a:avLst/>
            </a:prstGeom>
          </p:spPr>
        </p:pic>
        <p:sp>
          <p:nvSpPr>
            <p:cNvPr id="16" name="Cloud 15">
              <a:extLst>
                <a:ext uri="{FF2B5EF4-FFF2-40B4-BE49-F238E27FC236}">
                  <a16:creationId xmlns:a16="http://schemas.microsoft.com/office/drawing/2014/main" id="{A53C94E3-A357-1AD3-90AC-4EF4C20A9CA3}"/>
                </a:ext>
              </a:extLst>
            </p:cNvPr>
            <p:cNvSpPr/>
            <p:nvPr/>
          </p:nvSpPr>
          <p:spPr>
            <a:xfrm>
              <a:off x="1436609" y="1861061"/>
              <a:ext cx="383722" cy="414528"/>
            </a:xfrm>
            <a:prstGeom prst="cloud">
              <a:avLst/>
            </a:prstGeom>
            <a:solidFill>
              <a:srgbClr val="00B05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78D4CA06-1045-F660-02ED-94B5742F92F9}"/>
              </a:ext>
            </a:extLst>
          </p:cNvPr>
          <p:cNvSpPr txBox="1"/>
          <p:nvPr/>
        </p:nvSpPr>
        <p:spPr>
          <a:xfrm>
            <a:off x="6418039" y="4018451"/>
            <a:ext cx="24936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Sample test locations around the tree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3811A31-EA0F-85A9-335C-ABDD26F75247}"/>
              </a:ext>
            </a:extLst>
          </p:cNvPr>
          <p:cNvSpPr txBox="1"/>
          <p:nvPr/>
        </p:nvSpPr>
        <p:spPr>
          <a:xfrm>
            <a:off x="450191" y="1524354"/>
            <a:ext cx="316736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 lieu of relying on satellite passes to consistently test performance, a “transmitter-on-a-stick” is initially used to observe the ground station  performance</a:t>
            </a:r>
          </a:p>
          <a:p>
            <a:endParaRPr lang="en-US" dirty="0"/>
          </a:p>
        </p:txBody>
      </p:sp>
      <p:pic>
        <p:nvPicPr>
          <p:cNvPr id="26" name="Picture 25" descr="A picture containing sky, outdoor, tree, ground&#10;&#10;Description automatically generated">
            <a:extLst>
              <a:ext uri="{FF2B5EF4-FFF2-40B4-BE49-F238E27FC236}">
                <a16:creationId xmlns:a16="http://schemas.microsoft.com/office/drawing/2014/main" id="{A44AD736-6917-A63C-83C0-FE57AED3B62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8713" t="18454" r="48246"/>
          <a:stretch/>
        </p:blipFill>
        <p:spPr>
          <a:xfrm>
            <a:off x="3949063" y="957819"/>
            <a:ext cx="945381" cy="3111012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AD917BE4-7E7E-76B7-217B-12F82A3080E0}"/>
              </a:ext>
            </a:extLst>
          </p:cNvPr>
          <p:cNvSpPr txBox="1"/>
          <p:nvPr/>
        </p:nvSpPr>
        <p:spPr>
          <a:xfrm>
            <a:off x="2611214" y="4063155"/>
            <a:ext cx="36790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Transmitter with omnidirectional stub antenna affixed to PVC pipe</a:t>
            </a:r>
          </a:p>
        </p:txBody>
      </p:sp>
      <p:pic>
        <p:nvPicPr>
          <p:cNvPr id="2" name="Picture 1" descr="Logo, icon&#10;&#10;Description automatically generated">
            <a:extLst>
              <a:ext uri="{FF2B5EF4-FFF2-40B4-BE49-F238E27FC236}">
                <a16:creationId xmlns:a16="http://schemas.microsoft.com/office/drawing/2014/main" id="{4498612A-B26B-D784-9BE1-64D38D8DBB3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94822" y="4513028"/>
            <a:ext cx="632460" cy="632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221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43D3723-C913-348A-F850-B21181DF8F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3999" y="233024"/>
            <a:ext cx="8514080" cy="434101"/>
          </a:xfrm>
        </p:spPr>
        <p:txBody>
          <a:bodyPr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/>
              <a:t>Improvements Proof-of-Concepting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B4123A2-BFDE-0E91-ABBF-2D6863D667D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54000" y="757179"/>
            <a:ext cx="8514080" cy="350262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700" dirty="0"/>
              <a:t>System Deployment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899D95C3-74FA-DFF7-20C2-F3CE87441C49}"/>
              </a:ext>
            </a:extLst>
          </p:cNvPr>
          <p:cNvSpPr>
            <a:spLocks noGrp="1"/>
          </p:cNvSpPr>
          <p:nvPr>
            <p:ph type="dt" sz="half" idx="21"/>
          </p:nvPr>
        </p:nvSpPr>
        <p:spPr>
          <a:xfrm>
            <a:off x="254000" y="4802823"/>
            <a:ext cx="1137920" cy="274637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4245744B-F4B9-4E61-9209-F84AFBB3EEAC}" type="datetime1">
              <a:rPr lang="en-US" smtClean="0"/>
              <a:pPr>
                <a:spcAft>
                  <a:spcPts val="600"/>
                </a:spcAft>
              </a:pPr>
              <a:t>4/26/2023</a:t>
            </a:fld>
            <a:endParaRPr 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69683DB9-77CE-3F48-0D03-632301039E34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>
          <a:xfrm>
            <a:off x="7711440" y="4800283"/>
            <a:ext cx="895644" cy="274637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224B4221-436D-4A56-A870-FCD944AD4DA9}" type="slidenum">
              <a:rPr lang="en-US" smtClean="0"/>
              <a:pPr>
                <a:spcAft>
                  <a:spcPts val="600"/>
                </a:spcAft>
              </a:pPr>
              <a:t>9</a:t>
            </a:fld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DFF9558-B6EA-E660-9DBB-78ED491F364E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253999" y="1598613"/>
            <a:ext cx="3858356" cy="2719386"/>
          </a:xfrm>
        </p:spPr>
        <p:txBody>
          <a:bodyPr>
            <a:normAutofit fontScale="92500"/>
          </a:bodyPr>
          <a:lstStyle/>
          <a:p>
            <a:r>
              <a:rPr lang="en-US" sz="2400" dirty="0"/>
              <a:t>System can use 1-3 antennas</a:t>
            </a:r>
          </a:p>
          <a:p>
            <a:r>
              <a:rPr lang="en-US" sz="2400" dirty="0"/>
              <a:t>Affixed to tree via paracord with recycled 2-liter bottles providing spacing and isolation between antennas and branches</a:t>
            </a:r>
          </a:p>
          <a:p>
            <a:endParaRPr lang="en-US" sz="2400" dirty="0"/>
          </a:p>
        </p:txBody>
      </p:sp>
      <p:pic>
        <p:nvPicPr>
          <p:cNvPr id="13" name="Picture 12" descr="A picture containing tree, outdoor, ground, plant&#10;&#10;Description automatically generated">
            <a:extLst>
              <a:ext uri="{FF2B5EF4-FFF2-40B4-BE49-F238E27FC236}">
                <a16:creationId xmlns:a16="http://schemas.microsoft.com/office/drawing/2014/main" id="{73A6A65E-89D8-6B6C-2743-21FA0F53ACA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7182" b="18928"/>
          <a:stretch/>
        </p:blipFill>
        <p:spPr>
          <a:xfrm>
            <a:off x="4112355" y="864831"/>
            <a:ext cx="4007404" cy="3413837"/>
          </a:xfrm>
          <a:prstGeom prst="rect">
            <a:avLst/>
          </a:prstGeom>
        </p:spPr>
      </p:pic>
      <p:pic>
        <p:nvPicPr>
          <p:cNvPr id="11" name="Picture 10" descr="A picture containing tree, outdoor, plant, birch&#10;&#10;Description automatically generated">
            <a:extLst>
              <a:ext uri="{FF2B5EF4-FFF2-40B4-BE49-F238E27FC236}">
                <a16:creationId xmlns:a16="http://schemas.microsoft.com/office/drawing/2014/main" id="{6A21E9FC-4A3A-14E9-1A7C-36F655AA3FA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393" t="16168" r="32742"/>
          <a:stretch/>
        </p:blipFill>
        <p:spPr>
          <a:xfrm>
            <a:off x="7517484" y="2544232"/>
            <a:ext cx="1315367" cy="1692488"/>
          </a:xfrm>
          <a:prstGeom prst="rect">
            <a:avLst/>
          </a:prstGeom>
        </p:spPr>
      </p:pic>
      <p:pic>
        <p:nvPicPr>
          <p:cNvPr id="2" name="Picture 1" descr="Logo, icon&#10;&#10;Description automatically generated">
            <a:extLst>
              <a:ext uri="{FF2B5EF4-FFF2-40B4-BE49-F238E27FC236}">
                <a16:creationId xmlns:a16="http://schemas.microsoft.com/office/drawing/2014/main" id="{090017CE-4C13-9CF8-ADEA-B45EA574B4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94822" y="4513028"/>
            <a:ext cx="632460" cy="632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26724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0"/>
  <p:tag name="MMPROD_UIDATA" val="&lt;database version=&quot;11.0&quot;&gt;&lt;object type=&quot;1&quot; unique_id=&quot;10001&quot;&gt;&lt;object type=&quot;8&quot; unique_id=&quot;10048&quot;&gt;&lt;/object&gt;&lt;object type=&quot;2&quot; unique_id=&quot;10049&quot;&gt;&lt;object type=&quot;3&quot; unique_id=&quot;10050&quot;&gt;&lt;property id=&quot;20148&quot; value=&quot;5&quot;/&gt;&lt;property id=&quot;20300&quot; value=&quot;Slide 1&quot;/&gt;&lt;property id=&quot;20307&quot; value=&quot;277&quot;/&gt;&lt;/object&gt;&lt;object type=&quot;3&quot; unique_id=&quot;10051&quot;&gt;&lt;property id=&quot;20148&quot; value=&quot;5&quot;/&gt;&lt;property id=&quot;20300&quot; value=&quot;Slide 2&quot;/&gt;&lt;property id=&quot;20307&quot; value=&quot;281&quot;/&gt;&lt;/object&gt;&lt;object type=&quot;3&quot; unique_id=&quot;10052&quot;&gt;&lt;property id=&quot;20148&quot; value=&quot;5&quot;/&gt;&lt;property id=&quot;20300&quot; value=&quot;Slide 3&quot;/&gt;&lt;property id=&quot;20307&quot; value=&quot;280&quot;/&gt;&lt;/object&gt;&lt;object type=&quot;3&quot; unique_id=&quot;10053&quot;&gt;&lt;property id=&quot;20148&quot; value=&quot;5&quot;/&gt;&lt;property id=&quot;20300&quot; value=&quot;Slide 4&quot;/&gt;&lt;property id=&quot;20307&quot; value=&quot;27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JPL-WhiteTheme-16x9-vA6">
  <a:themeElements>
    <a:clrScheme name="JPL Colors - Jan 2017">
      <a:dk1>
        <a:sysClr val="windowText" lastClr="000000"/>
      </a:dk1>
      <a:lt1>
        <a:sysClr val="window" lastClr="FFFFFF"/>
      </a:lt1>
      <a:dk2>
        <a:srgbClr val="5D5D60"/>
      </a:dk2>
      <a:lt2>
        <a:srgbClr val="A5A5A5"/>
      </a:lt2>
      <a:accent1>
        <a:srgbClr val="E31937"/>
      </a:accent1>
      <a:accent2>
        <a:srgbClr val="94A8C2"/>
      </a:accent2>
      <a:accent3>
        <a:srgbClr val="617998"/>
      </a:accent3>
      <a:accent4>
        <a:srgbClr val="A4B34C"/>
      </a:accent4>
      <a:accent5>
        <a:srgbClr val="FF6E1E"/>
      </a:accent5>
      <a:accent6>
        <a:srgbClr val="F2A900"/>
      </a:accent6>
      <a:hlink>
        <a:srgbClr val="E31937"/>
      </a:hlink>
      <a:folHlink>
        <a:srgbClr val="E31937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lumMod val="85000"/>
          </a:schemeClr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JPL-BlackTheme-16x9-vA6">
  <a:themeElements>
    <a:clrScheme name="JPL Colors - Jan 2017">
      <a:dk1>
        <a:sysClr val="windowText" lastClr="000000"/>
      </a:dk1>
      <a:lt1>
        <a:sysClr val="window" lastClr="FFFFFF"/>
      </a:lt1>
      <a:dk2>
        <a:srgbClr val="5D5D60"/>
      </a:dk2>
      <a:lt2>
        <a:srgbClr val="A5A5A5"/>
      </a:lt2>
      <a:accent1>
        <a:srgbClr val="E31937"/>
      </a:accent1>
      <a:accent2>
        <a:srgbClr val="94A8C2"/>
      </a:accent2>
      <a:accent3>
        <a:srgbClr val="617998"/>
      </a:accent3>
      <a:accent4>
        <a:srgbClr val="A4B34C"/>
      </a:accent4>
      <a:accent5>
        <a:srgbClr val="FF6E1E"/>
      </a:accent5>
      <a:accent6>
        <a:srgbClr val="F2A900"/>
      </a:accent6>
      <a:hlink>
        <a:srgbClr val="E31937"/>
      </a:hlink>
      <a:folHlink>
        <a:srgbClr val="E31937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>
            <a:lumMod val="50000"/>
          </a:schemeClr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 cmpd="sng">
          <a:solidFill>
            <a:schemeClr val="tx2"/>
          </a:solidFill>
          <a:headEnd type="arrow"/>
          <a:tailEnd type="arrow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 err="1" smtClean="0">
            <a:solidFill>
              <a:schemeClr val="bg1"/>
            </a:solidFill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31059</TotalTime>
  <Words>983</Words>
  <Application>Microsoft Office PowerPoint</Application>
  <PresentationFormat>On-screen Show (16:9)</PresentationFormat>
  <Paragraphs>146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Wingdings</vt:lpstr>
      <vt:lpstr>JPL-WhiteTheme-16x9-vA6</vt:lpstr>
      <vt:lpstr>JPL-BlackTheme-16x9-vA6</vt:lpstr>
      <vt:lpstr>PowerPoint Presentation</vt:lpstr>
      <vt:lpstr>Project Background – The Tree of Life</vt:lpstr>
      <vt:lpstr>Project Background – Tree Antennas</vt:lpstr>
      <vt:lpstr>Project Background – Prior Work</vt:lpstr>
      <vt:lpstr>Recent Goals</vt:lpstr>
      <vt:lpstr>Performance Improvements via Arrays</vt:lpstr>
      <vt:lpstr>Design Alterations</vt:lpstr>
      <vt:lpstr>Improvements Proof-of-Concepting</vt:lpstr>
      <vt:lpstr>Improvements Proof-of-Concepting</vt:lpstr>
      <vt:lpstr>Improvements Proof-of-Concepting</vt:lpstr>
      <vt:lpstr>LEO Proof-of-Concepting</vt:lpstr>
      <vt:lpstr>LEO Proof-of-Concepting</vt:lpstr>
      <vt:lpstr>Conclusion</vt:lpstr>
      <vt:lpstr>Future Work</vt:lpstr>
      <vt:lpstr>Acknowledgments </vt:lpstr>
      <vt:lpstr>PowerPoint Presentation</vt:lpstr>
      <vt:lpstr>References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Carolyn M Stolze</dc:creator>
  <cp:lastModifiedBy>Penny, Charles C - (charlespenny)</cp:lastModifiedBy>
  <cp:revision>151</cp:revision>
  <dcterms:created xsi:type="dcterms:W3CDTF">2016-09-08T21:41:17Z</dcterms:created>
  <dcterms:modified xsi:type="dcterms:W3CDTF">2023-04-26T22:54:13Z</dcterms:modified>
</cp:coreProperties>
</file>