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handoutMasterIdLst>
    <p:handoutMasterId r:id="rId22"/>
  </p:handoutMasterIdLst>
  <p:sldIdLst>
    <p:sldId id="395" r:id="rId2"/>
    <p:sldId id="396" r:id="rId3"/>
    <p:sldId id="397" r:id="rId4"/>
    <p:sldId id="413" r:id="rId5"/>
    <p:sldId id="398" r:id="rId6"/>
    <p:sldId id="399" r:id="rId7"/>
    <p:sldId id="415" r:id="rId8"/>
    <p:sldId id="400" r:id="rId9"/>
    <p:sldId id="401" r:id="rId10"/>
    <p:sldId id="410" r:id="rId11"/>
    <p:sldId id="411" r:id="rId12"/>
    <p:sldId id="412" r:id="rId13"/>
    <p:sldId id="402" r:id="rId14"/>
    <p:sldId id="409" r:id="rId15"/>
    <p:sldId id="406" r:id="rId16"/>
    <p:sldId id="404" r:id="rId17"/>
    <p:sldId id="403" r:id="rId18"/>
    <p:sldId id="407" r:id="rId19"/>
    <p:sldId id="352"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0404F2D-3D0C-A246-AEF7-C0BFEF068195}">
          <p14:sldIdLst>
            <p14:sldId id="395"/>
            <p14:sldId id="396"/>
          </p14:sldIdLst>
        </p14:section>
        <p14:section name="Intro and Background" id="{133BE06D-5009-DA45-AD39-29370435A170}">
          <p14:sldIdLst>
            <p14:sldId id="397"/>
            <p14:sldId id="413"/>
            <p14:sldId id="398"/>
            <p14:sldId id="399"/>
            <p14:sldId id="415"/>
            <p14:sldId id="400"/>
          </p14:sldIdLst>
        </p14:section>
        <p14:section name="DSN Services" id="{1C6259B4-B7E4-A948-B678-156E5BF68E34}">
          <p14:sldIdLst>
            <p14:sldId id="401"/>
            <p14:sldId id="410"/>
            <p14:sldId id="411"/>
            <p14:sldId id="412"/>
          </p14:sldIdLst>
        </p14:section>
        <p14:section name="What We Did Well" id="{1D0C8A28-92EA-1343-AD1D-024E145A5450}">
          <p14:sldIdLst>
            <p14:sldId id="402"/>
            <p14:sldId id="409"/>
            <p14:sldId id="406"/>
          </p14:sldIdLst>
        </p14:section>
        <p14:section name="What Didn't Go Well" id="{E20E208F-3801-9C47-A96B-5B24ECC6BE19}">
          <p14:sldIdLst>
            <p14:sldId id="404"/>
            <p14:sldId id="403"/>
            <p14:sldId id="407"/>
            <p14:sldId id="352"/>
          </p14:sldIdLst>
        </p14:section>
      </p14:sectionLst>
    </p:ext>
    <p:ext uri="{EFAFB233-063F-42B5-8137-9DF3F51BA10A}">
      <p15:sldGuideLst xmlns:p15="http://schemas.microsoft.com/office/powerpoint/2012/main">
        <p15:guide id="1" orient="horz" pos="4034">
          <p15:clr>
            <a:srgbClr val="A4A3A4"/>
          </p15:clr>
        </p15:guide>
        <p15:guide id="2" orient="horz" pos="2219">
          <p15:clr>
            <a:srgbClr val="A4A3A4"/>
          </p15:clr>
        </p15:guide>
        <p15:guide id="3" orient="horz" pos="14">
          <p15:clr>
            <a:srgbClr val="A4A3A4"/>
          </p15:clr>
        </p15:guide>
        <p15:guide id="4" pos="5759">
          <p15:clr>
            <a:srgbClr val="A4A3A4"/>
          </p15:clr>
        </p15:guide>
        <p15:guide id="5" pos="28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FFFFF"/>
    <a:srgbClr val="BA0C2F"/>
    <a:srgbClr val="53585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A27237-9361-6E42-9116-B639D6E43516}" v="65" dt="2023-04-27T06:25:22.890"/>
    <p1510:client id="{31D49A74-641D-423E-AAB5-D5E5E371431C}" v="192" dt="2023-04-27T02:31:14.339"/>
    <p1510:client id="{898605B2-3D7C-4D71-B354-EA98E902D74C}" v="28" dt="2023-04-27T02:14:40.392"/>
    <p1510:client id="{B3445EB0-6F37-419E-970D-1C866C67D71F}" v="457" dt="2023-04-27T03:38:33.081"/>
    <p1510:client id="{E18400FD-F532-4AC6-A4E8-27E480B11FF4}" v="96" dt="2023-04-27T03:46:11.237"/>
    <p1510:client id="{FFF24418-3372-44E4-BF8A-ACF887EAF385}" v="1" dt="2023-04-27T02:15:02.7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71" autoAdjust="0"/>
    <p:restoredTop sz="88312" autoAdjust="0"/>
  </p:normalViewPr>
  <p:slideViewPr>
    <p:cSldViewPr snapToGrid="0" snapToObjects="1">
      <p:cViewPr varScale="1">
        <p:scale>
          <a:sx n="101" d="100"/>
          <a:sy n="101" d="100"/>
        </p:scale>
        <p:origin x="384" y="192"/>
      </p:cViewPr>
      <p:guideLst>
        <p:guide orient="horz" pos="4034"/>
        <p:guide orient="horz" pos="2219"/>
        <p:guide orient="horz" pos="14"/>
        <p:guide pos="5759"/>
        <p:guide pos="286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109" d="100"/>
          <a:sy n="109" d="100"/>
        </p:scale>
        <p:origin x="2856"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gkasa, Kris S (US 9110)" userId="S::krisjani.s.angkasa@jpl.nasa.gov::653275a6-8819-444f-957b-6e024b9f83b9" providerId="AD" clId="Web-{898605B2-3D7C-4D71-B354-EA98E902D74C}"/>
    <pc:docChg chg="modSld">
      <pc:chgData name="Angkasa, Kris S (US 9110)" userId="S::krisjani.s.angkasa@jpl.nasa.gov::653275a6-8819-444f-957b-6e024b9f83b9" providerId="AD" clId="Web-{898605B2-3D7C-4D71-B354-EA98E902D74C}" dt="2023-04-27T02:14:40.392" v="26" actId="1076"/>
      <pc:docMkLst>
        <pc:docMk/>
      </pc:docMkLst>
      <pc:sldChg chg="addSp delSp modSp">
        <pc:chgData name="Angkasa, Kris S (US 9110)" userId="S::krisjani.s.angkasa@jpl.nasa.gov::653275a6-8819-444f-957b-6e024b9f83b9" providerId="AD" clId="Web-{898605B2-3D7C-4D71-B354-EA98E902D74C}" dt="2023-04-27T02:14:40.392" v="26" actId="1076"/>
        <pc:sldMkLst>
          <pc:docMk/>
          <pc:sldMk cId="1382617169" sldId="400"/>
        </pc:sldMkLst>
        <pc:picChg chg="add mod">
          <ac:chgData name="Angkasa, Kris S (US 9110)" userId="S::krisjani.s.angkasa@jpl.nasa.gov::653275a6-8819-444f-957b-6e024b9f83b9" providerId="AD" clId="Web-{898605B2-3D7C-4D71-B354-EA98E902D74C}" dt="2023-04-27T02:14:39.033" v="25" actId="1076"/>
          <ac:picMkLst>
            <pc:docMk/>
            <pc:sldMk cId="1382617169" sldId="400"/>
            <ac:picMk id="8" creationId="{325A7D7B-7662-0F86-1DDE-FA20B83E2056}"/>
          </ac:picMkLst>
        </pc:picChg>
        <pc:picChg chg="add del mod">
          <ac:chgData name="Angkasa, Kris S (US 9110)" userId="S::krisjani.s.angkasa@jpl.nasa.gov::653275a6-8819-444f-957b-6e024b9f83b9" providerId="AD" clId="Web-{898605B2-3D7C-4D71-B354-EA98E902D74C}" dt="2023-04-27T02:06:49.916" v="10"/>
          <ac:picMkLst>
            <pc:docMk/>
            <pc:sldMk cId="1382617169" sldId="400"/>
            <ac:picMk id="10" creationId="{5E7A2557-9F04-9D04-2E70-3ABE6B1A73AC}"/>
          </ac:picMkLst>
        </pc:picChg>
        <pc:picChg chg="add mod">
          <ac:chgData name="Angkasa, Kris S (US 9110)" userId="S::krisjani.s.angkasa@jpl.nasa.gov::653275a6-8819-444f-957b-6e024b9f83b9" providerId="AD" clId="Web-{898605B2-3D7C-4D71-B354-EA98E902D74C}" dt="2023-04-27T02:14:40.392" v="26" actId="1076"/>
          <ac:picMkLst>
            <pc:docMk/>
            <pc:sldMk cId="1382617169" sldId="400"/>
            <ac:picMk id="11" creationId="{0DCA818F-AC5B-B926-EAEB-833C513799FB}"/>
          </ac:picMkLst>
        </pc:picChg>
        <pc:picChg chg="mod">
          <ac:chgData name="Angkasa, Kris S (US 9110)" userId="S::krisjani.s.angkasa@jpl.nasa.gov::653275a6-8819-444f-957b-6e024b9f83b9" providerId="AD" clId="Web-{898605B2-3D7C-4D71-B354-EA98E902D74C}" dt="2023-04-27T02:14:36.283" v="24" actId="1076"/>
          <ac:picMkLst>
            <pc:docMk/>
            <pc:sldMk cId="1382617169" sldId="400"/>
            <ac:picMk id="13" creationId="{6D3DD14B-5016-7C26-F792-330D2276FA14}"/>
          </ac:picMkLst>
        </pc:picChg>
      </pc:sldChg>
    </pc:docChg>
  </pc:docChgLst>
  <pc:docChgLst>
    <pc:chgData name="Buckmaster, Kristofer (US 394F)" userId="64e5463f-1846-4d36-af54-c48ced35108c" providerId="ADAL" clId="{05A27237-9361-6E42-9116-B639D6E43516}"/>
    <pc:docChg chg="undo redo custSel addSld delSld modSld sldOrd modMainMaster addSection modSection">
      <pc:chgData name="Buckmaster, Kristofer (US 394F)" userId="64e5463f-1846-4d36-af54-c48ced35108c" providerId="ADAL" clId="{05A27237-9361-6E42-9116-B639D6E43516}" dt="2023-04-27T06:25:22.890" v="15413"/>
      <pc:docMkLst>
        <pc:docMk/>
      </pc:docMkLst>
      <pc:sldChg chg="add del">
        <pc:chgData name="Buckmaster, Kristofer (US 394F)" userId="64e5463f-1846-4d36-af54-c48ced35108c" providerId="ADAL" clId="{05A27237-9361-6E42-9116-B639D6E43516}" dt="2023-04-27T06:20:57.049" v="15346"/>
        <pc:sldMkLst>
          <pc:docMk/>
          <pc:sldMk cId="106189911" sldId="283"/>
        </pc:sldMkLst>
      </pc:sldChg>
      <pc:sldChg chg="del">
        <pc:chgData name="Buckmaster, Kristofer (US 394F)" userId="64e5463f-1846-4d36-af54-c48ced35108c" providerId="ADAL" clId="{05A27237-9361-6E42-9116-B639D6E43516}" dt="2023-04-27T06:24:21.930" v="15412" actId="2696"/>
        <pc:sldMkLst>
          <pc:docMk/>
          <pc:sldMk cId="3560960080" sldId="348"/>
        </pc:sldMkLst>
      </pc:sldChg>
      <pc:sldChg chg="delSp modSp add mod">
        <pc:chgData name="Buckmaster, Kristofer (US 394F)" userId="64e5463f-1846-4d36-af54-c48ced35108c" providerId="ADAL" clId="{05A27237-9361-6E42-9116-B639D6E43516}" dt="2023-04-27T06:25:22.890" v="15413"/>
        <pc:sldMkLst>
          <pc:docMk/>
          <pc:sldMk cId="1206248164" sldId="352"/>
        </pc:sldMkLst>
        <pc:spChg chg="del mod">
          <ac:chgData name="Buckmaster, Kristofer (US 394F)" userId="64e5463f-1846-4d36-af54-c48ced35108c" providerId="ADAL" clId="{05A27237-9361-6E42-9116-B639D6E43516}" dt="2023-04-27T06:25:22.890" v="15413"/>
          <ac:spMkLst>
            <pc:docMk/>
            <pc:sldMk cId="1206248164" sldId="352"/>
            <ac:spMk id="2" creationId="{3D5FAFAD-4225-9EBF-5BDB-2CB166C6C4B5}"/>
          </ac:spMkLst>
        </pc:spChg>
        <pc:spChg chg="del mod">
          <ac:chgData name="Buckmaster, Kristofer (US 394F)" userId="64e5463f-1846-4d36-af54-c48ced35108c" providerId="ADAL" clId="{05A27237-9361-6E42-9116-B639D6E43516}" dt="2023-04-27T06:25:22.890" v="15413"/>
          <ac:spMkLst>
            <pc:docMk/>
            <pc:sldMk cId="1206248164" sldId="352"/>
            <ac:spMk id="4" creationId="{14B4719D-6D57-5741-067D-BA8E36D77FBD}"/>
          </ac:spMkLst>
        </pc:spChg>
      </pc:sldChg>
      <pc:sldChg chg="addSp delSp modSp mod">
        <pc:chgData name="Buckmaster, Kristofer (US 394F)" userId="64e5463f-1846-4d36-af54-c48ced35108c" providerId="ADAL" clId="{05A27237-9361-6E42-9116-B639D6E43516}" dt="2023-04-27T06:14:38.480" v="15333" actId="1076"/>
        <pc:sldMkLst>
          <pc:docMk/>
          <pc:sldMk cId="2215159504" sldId="395"/>
        </pc:sldMkLst>
        <pc:spChg chg="add del mod">
          <ac:chgData name="Buckmaster, Kristofer (US 394F)" userId="64e5463f-1846-4d36-af54-c48ced35108c" providerId="ADAL" clId="{05A27237-9361-6E42-9116-B639D6E43516}" dt="2023-04-27T04:57:24.266" v="15308"/>
          <ac:spMkLst>
            <pc:docMk/>
            <pc:sldMk cId="2215159504" sldId="395"/>
            <ac:spMk id="3" creationId="{F5A08031-049F-6ABD-55CF-6CCDE5C79ECE}"/>
          </ac:spMkLst>
        </pc:spChg>
        <pc:spChg chg="mod">
          <ac:chgData name="Buckmaster, Kristofer (US 394F)" userId="64e5463f-1846-4d36-af54-c48ced35108c" providerId="ADAL" clId="{05A27237-9361-6E42-9116-B639D6E43516}" dt="2023-04-17T20:27:06.926" v="128" actId="6549"/>
          <ac:spMkLst>
            <pc:docMk/>
            <pc:sldMk cId="2215159504" sldId="395"/>
            <ac:spMk id="7" creationId="{00000000-0000-0000-0000-000000000000}"/>
          </ac:spMkLst>
        </pc:spChg>
        <pc:picChg chg="add mod">
          <ac:chgData name="Buckmaster, Kristofer (US 394F)" userId="64e5463f-1846-4d36-af54-c48ced35108c" providerId="ADAL" clId="{05A27237-9361-6E42-9116-B639D6E43516}" dt="2023-04-27T06:14:38.480" v="15333" actId="1076"/>
          <ac:picMkLst>
            <pc:docMk/>
            <pc:sldMk cId="2215159504" sldId="395"/>
            <ac:picMk id="2" creationId="{8D78CFFB-0EF0-6B0E-0BBD-C40C0EB8FF6D}"/>
          </ac:picMkLst>
        </pc:picChg>
        <pc:picChg chg="del">
          <ac:chgData name="Buckmaster, Kristofer (US 394F)" userId="64e5463f-1846-4d36-af54-c48ced35108c" providerId="ADAL" clId="{05A27237-9361-6E42-9116-B639D6E43516}" dt="2023-04-27T04:56:49.032" v="15303" actId="478"/>
          <ac:picMkLst>
            <pc:docMk/>
            <pc:sldMk cId="2215159504" sldId="395"/>
            <ac:picMk id="6" creationId="{00000000-0000-0000-0000-000000000000}"/>
          </ac:picMkLst>
        </pc:picChg>
      </pc:sldChg>
      <pc:sldChg chg="addSp delSp modSp mod chgLayout modNotesTx">
        <pc:chgData name="Buckmaster, Kristofer (US 394F)" userId="64e5463f-1846-4d36-af54-c48ced35108c" providerId="ADAL" clId="{05A27237-9361-6E42-9116-B639D6E43516}" dt="2023-04-27T05:00:05.167" v="15310" actId="478"/>
        <pc:sldMkLst>
          <pc:docMk/>
          <pc:sldMk cId="1208220856" sldId="396"/>
        </pc:sldMkLst>
        <pc:spChg chg="mod ord">
          <ac:chgData name="Buckmaster, Kristofer (US 394F)" userId="64e5463f-1846-4d36-af54-c48ced35108c" providerId="ADAL" clId="{05A27237-9361-6E42-9116-B639D6E43516}" dt="2023-04-17T19:27:05.714" v="89" actId="700"/>
          <ac:spMkLst>
            <pc:docMk/>
            <pc:sldMk cId="1208220856" sldId="396"/>
            <ac:spMk id="2" creationId="{4744DE5F-7B29-E1F0-16F7-173F9C538BCC}"/>
          </ac:spMkLst>
        </pc:spChg>
        <pc:spChg chg="mod ord">
          <ac:chgData name="Buckmaster, Kristofer (US 394F)" userId="64e5463f-1846-4d36-af54-c48ced35108c" providerId="ADAL" clId="{05A27237-9361-6E42-9116-B639D6E43516}" dt="2023-04-17T20:24:56.511" v="106"/>
          <ac:spMkLst>
            <pc:docMk/>
            <pc:sldMk cId="1208220856" sldId="396"/>
            <ac:spMk id="3" creationId="{0E79E71E-BE33-F774-FB38-5898AD025B2E}"/>
          </ac:spMkLst>
        </pc:spChg>
        <pc:spChg chg="mod ord">
          <ac:chgData name="Buckmaster, Kristofer (US 394F)" userId="64e5463f-1846-4d36-af54-c48ced35108c" providerId="ADAL" clId="{05A27237-9361-6E42-9116-B639D6E43516}" dt="2023-04-17T19:27:05.714" v="89" actId="700"/>
          <ac:spMkLst>
            <pc:docMk/>
            <pc:sldMk cId="1208220856" sldId="396"/>
            <ac:spMk id="4" creationId="{67E5B716-D77D-3FEF-47EA-6FE70DCBD0C8}"/>
          </ac:spMkLst>
        </pc:spChg>
        <pc:spChg chg="add del mod">
          <ac:chgData name="Buckmaster, Kristofer (US 394F)" userId="64e5463f-1846-4d36-af54-c48ced35108c" providerId="ADAL" clId="{05A27237-9361-6E42-9116-B639D6E43516}" dt="2023-04-17T17:13:10.951" v="45"/>
          <ac:spMkLst>
            <pc:docMk/>
            <pc:sldMk cId="1208220856" sldId="396"/>
            <ac:spMk id="5" creationId="{B6E1C3C8-23E4-EB4D-508D-9DB0EC97F1DE}"/>
          </ac:spMkLst>
        </pc:spChg>
        <pc:spChg chg="add del mod">
          <ac:chgData name="Buckmaster, Kristofer (US 394F)" userId="64e5463f-1846-4d36-af54-c48ced35108c" providerId="ADAL" clId="{05A27237-9361-6E42-9116-B639D6E43516}" dt="2023-04-27T05:00:05.167" v="15310" actId="478"/>
          <ac:spMkLst>
            <pc:docMk/>
            <pc:sldMk cId="1208220856" sldId="396"/>
            <ac:spMk id="5" creationId="{C7B06458-7F4F-2CE2-24CC-8BF747AE3F6B}"/>
          </ac:spMkLst>
        </pc:spChg>
        <pc:spChg chg="mod ord">
          <ac:chgData name="Buckmaster, Kristofer (US 394F)" userId="64e5463f-1846-4d36-af54-c48ced35108c" providerId="ADAL" clId="{05A27237-9361-6E42-9116-B639D6E43516}" dt="2023-04-17T19:27:05.714" v="89" actId="700"/>
          <ac:spMkLst>
            <pc:docMk/>
            <pc:sldMk cId="1208220856" sldId="396"/>
            <ac:spMk id="6" creationId="{2A18BD61-7B1E-62AC-253B-D4167B745841}"/>
          </ac:spMkLst>
        </pc:spChg>
        <pc:spChg chg="mod ord">
          <ac:chgData name="Buckmaster, Kristofer (US 394F)" userId="64e5463f-1846-4d36-af54-c48ced35108c" providerId="ADAL" clId="{05A27237-9361-6E42-9116-B639D6E43516}" dt="2023-04-17T20:45:48.893" v="885" actId="404"/>
          <ac:spMkLst>
            <pc:docMk/>
            <pc:sldMk cId="1208220856" sldId="396"/>
            <ac:spMk id="7" creationId="{9E00A241-259F-DFDE-0DC4-86A92760590C}"/>
          </ac:spMkLst>
        </pc:spChg>
        <pc:spChg chg="add del mod">
          <ac:chgData name="Buckmaster, Kristofer (US 394F)" userId="64e5463f-1846-4d36-af54-c48ced35108c" providerId="ADAL" clId="{05A27237-9361-6E42-9116-B639D6E43516}" dt="2023-04-17T17:13:10.951" v="45"/>
          <ac:spMkLst>
            <pc:docMk/>
            <pc:sldMk cId="1208220856" sldId="396"/>
            <ac:spMk id="8" creationId="{F98A2C5A-F05E-77AA-D05B-D86295F66D84}"/>
          </ac:spMkLst>
        </pc:spChg>
        <pc:spChg chg="add del mod">
          <ac:chgData name="Buckmaster, Kristofer (US 394F)" userId="64e5463f-1846-4d36-af54-c48ced35108c" providerId="ADAL" clId="{05A27237-9361-6E42-9116-B639D6E43516}" dt="2023-04-17T17:13:10.951" v="45"/>
          <ac:spMkLst>
            <pc:docMk/>
            <pc:sldMk cId="1208220856" sldId="396"/>
            <ac:spMk id="9" creationId="{6721C4D4-1A2A-7C6C-119C-D35238647053}"/>
          </ac:spMkLst>
        </pc:spChg>
        <pc:spChg chg="add del mod">
          <ac:chgData name="Buckmaster, Kristofer (US 394F)" userId="64e5463f-1846-4d36-af54-c48ced35108c" providerId="ADAL" clId="{05A27237-9361-6E42-9116-B639D6E43516}" dt="2023-04-17T17:13:10.951" v="45"/>
          <ac:spMkLst>
            <pc:docMk/>
            <pc:sldMk cId="1208220856" sldId="396"/>
            <ac:spMk id="10" creationId="{3BF62ADD-7893-7051-1213-2BACEF417AC7}"/>
          </ac:spMkLst>
        </pc:spChg>
        <pc:spChg chg="add del mod">
          <ac:chgData name="Buckmaster, Kristofer (US 394F)" userId="64e5463f-1846-4d36-af54-c48ced35108c" providerId="ADAL" clId="{05A27237-9361-6E42-9116-B639D6E43516}" dt="2023-04-17T17:13:10.951" v="45"/>
          <ac:spMkLst>
            <pc:docMk/>
            <pc:sldMk cId="1208220856" sldId="396"/>
            <ac:spMk id="11" creationId="{4DC161CD-940E-3707-1EFB-6F1F205E55FE}"/>
          </ac:spMkLst>
        </pc:spChg>
        <pc:spChg chg="add del mod">
          <ac:chgData name="Buckmaster, Kristofer (US 394F)" userId="64e5463f-1846-4d36-af54-c48ced35108c" providerId="ADAL" clId="{05A27237-9361-6E42-9116-B639D6E43516}" dt="2023-04-17T17:13:12.149" v="46"/>
          <ac:spMkLst>
            <pc:docMk/>
            <pc:sldMk cId="1208220856" sldId="396"/>
            <ac:spMk id="12" creationId="{F4F3FC3E-C561-1452-9662-3177332DE9A9}"/>
          </ac:spMkLst>
        </pc:spChg>
        <pc:spChg chg="add del mod">
          <ac:chgData name="Buckmaster, Kristofer (US 394F)" userId="64e5463f-1846-4d36-af54-c48ced35108c" providerId="ADAL" clId="{05A27237-9361-6E42-9116-B639D6E43516}" dt="2023-04-17T17:13:12.149" v="46"/>
          <ac:spMkLst>
            <pc:docMk/>
            <pc:sldMk cId="1208220856" sldId="396"/>
            <ac:spMk id="13" creationId="{96CF2F24-B3DD-B2CB-BEA2-39A150AC31D1}"/>
          </ac:spMkLst>
        </pc:spChg>
        <pc:spChg chg="add del mod">
          <ac:chgData name="Buckmaster, Kristofer (US 394F)" userId="64e5463f-1846-4d36-af54-c48ced35108c" providerId="ADAL" clId="{05A27237-9361-6E42-9116-B639D6E43516}" dt="2023-04-17T17:13:12.149" v="46"/>
          <ac:spMkLst>
            <pc:docMk/>
            <pc:sldMk cId="1208220856" sldId="396"/>
            <ac:spMk id="14" creationId="{3C614B3C-BAC5-2E5B-E73C-BCD5EEE68B0F}"/>
          </ac:spMkLst>
        </pc:spChg>
        <pc:spChg chg="add del mod">
          <ac:chgData name="Buckmaster, Kristofer (US 394F)" userId="64e5463f-1846-4d36-af54-c48ced35108c" providerId="ADAL" clId="{05A27237-9361-6E42-9116-B639D6E43516}" dt="2023-04-17T17:13:12.149" v="46"/>
          <ac:spMkLst>
            <pc:docMk/>
            <pc:sldMk cId="1208220856" sldId="396"/>
            <ac:spMk id="15" creationId="{6E1B7F3F-F527-ECDC-E9F8-D5C2FD445E6C}"/>
          </ac:spMkLst>
        </pc:spChg>
        <pc:spChg chg="add del mod">
          <ac:chgData name="Buckmaster, Kristofer (US 394F)" userId="64e5463f-1846-4d36-af54-c48ced35108c" providerId="ADAL" clId="{05A27237-9361-6E42-9116-B639D6E43516}" dt="2023-04-17T17:13:12.149" v="46"/>
          <ac:spMkLst>
            <pc:docMk/>
            <pc:sldMk cId="1208220856" sldId="396"/>
            <ac:spMk id="16" creationId="{27CE14DD-A6CD-CD3D-6514-A7B9B360121D}"/>
          </ac:spMkLst>
        </pc:spChg>
        <pc:spChg chg="add del mod">
          <ac:chgData name="Buckmaster, Kristofer (US 394F)" userId="64e5463f-1846-4d36-af54-c48ced35108c" providerId="ADAL" clId="{05A27237-9361-6E42-9116-B639D6E43516}" dt="2023-04-17T17:13:12.149" v="46"/>
          <ac:spMkLst>
            <pc:docMk/>
            <pc:sldMk cId="1208220856" sldId="396"/>
            <ac:spMk id="17" creationId="{DC912402-1345-FE77-2062-7AFD5925BF8B}"/>
          </ac:spMkLst>
        </pc:spChg>
        <pc:spChg chg="add del mod">
          <ac:chgData name="Buckmaster, Kristofer (US 394F)" userId="64e5463f-1846-4d36-af54-c48ced35108c" providerId="ADAL" clId="{05A27237-9361-6E42-9116-B639D6E43516}" dt="2023-04-17T17:13:17.381" v="47" actId="478"/>
          <ac:spMkLst>
            <pc:docMk/>
            <pc:sldMk cId="1208220856" sldId="396"/>
            <ac:spMk id="18" creationId="{A7DE0BE6-893C-E266-D24A-A56D971EC901}"/>
          </ac:spMkLst>
        </pc:spChg>
        <pc:spChg chg="add del mod ord">
          <ac:chgData name="Buckmaster, Kristofer (US 394F)" userId="64e5463f-1846-4d36-af54-c48ced35108c" providerId="ADAL" clId="{05A27237-9361-6E42-9116-B639D6E43516}" dt="2023-04-17T20:22:42.165" v="105" actId="478"/>
          <ac:spMkLst>
            <pc:docMk/>
            <pc:sldMk cId="1208220856" sldId="396"/>
            <ac:spMk id="19" creationId="{5E6ABA31-98E4-1B06-2ECE-05F3522AE298}"/>
          </ac:spMkLst>
        </pc:spChg>
      </pc:sldChg>
      <pc:sldChg chg="modSp mod modClrScheme chgLayout">
        <pc:chgData name="Buckmaster, Kristofer (US 394F)" userId="64e5463f-1846-4d36-af54-c48ced35108c" providerId="ADAL" clId="{05A27237-9361-6E42-9116-B639D6E43516}" dt="2023-04-26T20:28:54.285" v="13057" actId="20577"/>
        <pc:sldMkLst>
          <pc:docMk/>
          <pc:sldMk cId="3597969859" sldId="397"/>
        </pc:sldMkLst>
        <pc:spChg chg="mod ord">
          <ac:chgData name="Buckmaster, Kristofer (US 394F)" userId="64e5463f-1846-4d36-af54-c48ced35108c" providerId="ADAL" clId="{05A27237-9361-6E42-9116-B639D6E43516}" dt="2023-04-17T20:41:45.504" v="789" actId="700"/>
          <ac:spMkLst>
            <pc:docMk/>
            <pc:sldMk cId="3597969859" sldId="397"/>
            <ac:spMk id="2" creationId="{D207D142-9D3D-166C-F6B1-A0206E52166E}"/>
          </ac:spMkLst>
        </pc:spChg>
        <pc:spChg chg="mod ord">
          <ac:chgData name="Buckmaster, Kristofer (US 394F)" userId="64e5463f-1846-4d36-af54-c48ced35108c" providerId="ADAL" clId="{05A27237-9361-6E42-9116-B639D6E43516}" dt="2023-04-17T20:41:45.504" v="789" actId="700"/>
          <ac:spMkLst>
            <pc:docMk/>
            <pc:sldMk cId="3597969859" sldId="397"/>
            <ac:spMk id="3" creationId="{4EDB4B5E-2095-3B85-298A-FF7540AC085C}"/>
          </ac:spMkLst>
        </pc:spChg>
        <pc:spChg chg="mod ord">
          <ac:chgData name="Buckmaster, Kristofer (US 394F)" userId="64e5463f-1846-4d36-af54-c48ced35108c" providerId="ADAL" clId="{05A27237-9361-6E42-9116-B639D6E43516}" dt="2023-04-17T20:41:45.504" v="789" actId="700"/>
          <ac:spMkLst>
            <pc:docMk/>
            <pc:sldMk cId="3597969859" sldId="397"/>
            <ac:spMk id="4" creationId="{416863CB-E096-A1B6-0AF2-53964C7DB526}"/>
          </ac:spMkLst>
        </pc:spChg>
        <pc:spChg chg="mod ord">
          <ac:chgData name="Buckmaster, Kristofer (US 394F)" userId="64e5463f-1846-4d36-af54-c48ced35108c" providerId="ADAL" clId="{05A27237-9361-6E42-9116-B639D6E43516}" dt="2023-04-17T20:41:45.504" v="789" actId="700"/>
          <ac:spMkLst>
            <pc:docMk/>
            <pc:sldMk cId="3597969859" sldId="397"/>
            <ac:spMk id="6" creationId="{C91C66CB-9324-06A3-BE69-C09477C7D6FE}"/>
          </ac:spMkLst>
        </pc:spChg>
        <pc:spChg chg="mod ord">
          <ac:chgData name="Buckmaster, Kristofer (US 394F)" userId="64e5463f-1846-4d36-af54-c48ced35108c" providerId="ADAL" clId="{05A27237-9361-6E42-9116-B639D6E43516}" dt="2023-04-26T20:28:54.285" v="13057" actId="20577"/>
          <ac:spMkLst>
            <pc:docMk/>
            <pc:sldMk cId="3597969859" sldId="397"/>
            <ac:spMk id="7" creationId="{2F76FC12-1559-FCDA-F59E-76ACC8E5091D}"/>
          </ac:spMkLst>
        </pc:spChg>
      </pc:sldChg>
      <pc:sldChg chg="addSp modSp new mod">
        <pc:chgData name="Buckmaster, Kristofer (US 394F)" userId="64e5463f-1846-4d36-af54-c48ced35108c" providerId="ADAL" clId="{05A27237-9361-6E42-9116-B639D6E43516}" dt="2023-04-17T21:35:12.965" v="1671" actId="20577"/>
        <pc:sldMkLst>
          <pc:docMk/>
          <pc:sldMk cId="2323164954" sldId="398"/>
        </pc:sldMkLst>
        <pc:spChg chg="mod">
          <ac:chgData name="Buckmaster, Kristofer (US 394F)" userId="64e5463f-1846-4d36-af54-c48ced35108c" providerId="ADAL" clId="{05A27237-9361-6E42-9116-B639D6E43516}" dt="2023-04-17T20:28:38.212" v="210" actId="20577"/>
          <ac:spMkLst>
            <pc:docMk/>
            <pc:sldMk cId="2323164954" sldId="398"/>
            <ac:spMk id="5" creationId="{79565CC7-7A96-BF14-DA94-EE8811686BF9}"/>
          </ac:spMkLst>
        </pc:spChg>
        <pc:spChg chg="mod">
          <ac:chgData name="Buckmaster, Kristofer (US 394F)" userId="64e5463f-1846-4d36-af54-c48ced35108c" providerId="ADAL" clId="{05A27237-9361-6E42-9116-B639D6E43516}" dt="2023-04-17T20:28:24.021" v="166" actId="20577"/>
          <ac:spMkLst>
            <pc:docMk/>
            <pc:sldMk cId="2323164954" sldId="398"/>
            <ac:spMk id="6" creationId="{5A9A82B4-EA29-B694-D481-FAE008C2C834}"/>
          </ac:spMkLst>
        </pc:spChg>
        <pc:spChg chg="mod">
          <ac:chgData name="Buckmaster, Kristofer (US 394F)" userId="64e5463f-1846-4d36-af54-c48ced35108c" providerId="ADAL" clId="{05A27237-9361-6E42-9116-B639D6E43516}" dt="2023-04-17T21:35:12.965" v="1671" actId="20577"/>
          <ac:spMkLst>
            <pc:docMk/>
            <pc:sldMk cId="2323164954" sldId="398"/>
            <ac:spMk id="7" creationId="{C901C305-6AF1-0C09-C955-B654A6F6E317}"/>
          </ac:spMkLst>
        </pc:spChg>
        <pc:picChg chg="add mod">
          <ac:chgData name="Buckmaster, Kristofer (US 394F)" userId="64e5463f-1846-4d36-af54-c48ced35108c" providerId="ADAL" clId="{05A27237-9361-6E42-9116-B639D6E43516}" dt="2023-04-17T21:22:15.538" v="1500" actId="14861"/>
          <ac:picMkLst>
            <pc:docMk/>
            <pc:sldMk cId="2323164954" sldId="398"/>
            <ac:picMk id="9" creationId="{8C1D7512-9EEF-02D3-DC71-1E2203448C60}"/>
          </ac:picMkLst>
        </pc:picChg>
      </pc:sldChg>
      <pc:sldChg chg="addSp modSp new mod">
        <pc:chgData name="Buckmaster, Kristofer (US 394F)" userId="64e5463f-1846-4d36-af54-c48ced35108c" providerId="ADAL" clId="{05A27237-9361-6E42-9116-B639D6E43516}" dt="2023-04-26T05:59:13.235" v="10519"/>
        <pc:sldMkLst>
          <pc:docMk/>
          <pc:sldMk cId="1974461842" sldId="399"/>
        </pc:sldMkLst>
        <pc:spChg chg="mod">
          <ac:chgData name="Buckmaster, Kristofer (US 394F)" userId="64e5463f-1846-4d36-af54-c48ced35108c" providerId="ADAL" clId="{05A27237-9361-6E42-9116-B639D6E43516}" dt="2023-04-17T20:32:51.744" v="366" actId="20577"/>
          <ac:spMkLst>
            <pc:docMk/>
            <pc:sldMk cId="1974461842" sldId="399"/>
            <ac:spMk id="5" creationId="{40E3D764-FA55-5051-14C2-01299B3955C4}"/>
          </ac:spMkLst>
        </pc:spChg>
        <pc:spChg chg="mod">
          <ac:chgData name="Buckmaster, Kristofer (US 394F)" userId="64e5463f-1846-4d36-af54-c48ced35108c" providerId="ADAL" clId="{05A27237-9361-6E42-9116-B639D6E43516}" dt="2023-04-17T20:31:55.920" v="259" actId="20577"/>
          <ac:spMkLst>
            <pc:docMk/>
            <pc:sldMk cId="1974461842" sldId="399"/>
            <ac:spMk id="6" creationId="{EA353D25-8716-6FD1-7B84-34C23A4B7980}"/>
          </ac:spMkLst>
        </pc:spChg>
        <pc:spChg chg="mod">
          <ac:chgData name="Buckmaster, Kristofer (US 394F)" userId="64e5463f-1846-4d36-af54-c48ced35108c" providerId="ADAL" clId="{05A27237-9361-6E42-9116-B639D6E43516}" dt="2023-04-26T05:59:13.235" v="10519"/>
          <ac:spMkLst>
            <pc:docMk/>
            <pc:sldMk cId="1974461842" sldId="399"/>
            <ac:spMk id="7" creationId="{8C12B65A-FF72-0C04-0222-C6399CC3F49B}"/>
          </ac:spMkLst>
        </pc:spChg>
        <pc:picChg chg="add mod">
          <ac:chgData name="Buckmaster, Kristofer (US 394F)" userId="64e5463f-1846-4d36-af54-c48ced35108c" providerId="ADAL" clId="{05A27237-9361-6E42-9116-B639D6E43516}" dt="2023-04-25T23:05:25.464" v="8990" actId="1076"/>
          <ac:picMkLst>
            <pc:docMk/>
            <pc:sldMk cId="1974461842" sldId="399"/>
            <ac:picMk id="8" creationId="{C3476493-4F97-E20C-73DC-C799641AA5D3}"/>
          </ac:picMkLst>
        </pc:picChg>
        <pc:picChg chg="add mod modCrop">
          <ac:chgData name="Buckmaster, Kristofer (US 394F)" userId="64e5463f-1846-4d36-af54-c48ced35108c" providerId="ADAL" clId="{05A27237-9361-6E42-9116-B639D6E43516}" dt="2023-04-25T23:05:25.464" v="8990" actId="1076"/>
          <ac:picMkLst>
            <pc:docMk/>
            <pc:sldMk cId="1974461842" sldId="399"/>
            <ac:picMk id="9" creationId="{706074C7-03B9-F1E7-F847-9BB7670BEAC7}"/>
          </ac:picMkLst>
        </pc:picChg>
        <pc:picChg chg="add mod">
          <ac:chgData name="Buckmaster, Kristofer (US 394F)" userId="64e5463f-1846-4d36-af54-c48ced35108c" providerId="ADAL" clId="{05A27237-9361-6E42-9116-B639D6E43516}" dt="2023-04-25T23:05:38.178" v="8993" actId="14100"/>
          <ac:picMkLst>
            <pc:docMk/>
            <pc:sldMk cId="1974461842" sldId="399"/>
            <ac:picMk id="10" creationId="{73F031EA-74D0-8CE1-9C34-8BD25A880D55}"/>
          </ac:picMkLst>
        </pc:picChg>
      </pc:sldChg>
      <pc:sldChg chg="addSp delSp modSp new mod modClrScheme chgLayout modNotesTx">
        <pc:chgData name="Buckmaster, Kristofer (US 394F)" userId="64e5463f-1846-4d36-af54-c48ced35108c" providerId="ADAL" clId="{05A27237-9361-6E42-9116-B639D6E43516}" dt="2023-04-26T00:26:05.549" v="9686" actId="313"/>
        <pc:sldMkLst>
          <pc:docMk/>
          <pc:sldMk cId="1382617169" sldId="400"/>
        </pc:sldMkLst>
        <pc:spChg chg="mod ord">
          <ac:chgData name="Buckmaster, Kristofer (US 394F)" userId="64e5463f-1846-4d36-af54-c48ced35108c" providerId="ADAL" clId="{05A27237-9361-6E42-9116-B639D6E43516}" dt="2023-04-26T00:19:09.276" v="9432" actId="700"/>
          <ac:spMkLst>
            <pc:docMk/>
            <pc:sldMk cId="1382617169" sldId="400"/>
            <ac:spMk id="2" creationId="{F339CC2F-B74E-6DE0-A949-B0EBF77D7735}"/>
          </ac:spMkLst>
        </pc:spChg>
        <pc:spChg chg="mod ord">
          <ac:chgData name="Buckmaster, Kristofer (US 394F)" userId="64e5463f-1846-4d36-af54-c48ced35108c" providerId="ADAL" clId="{05A27237-9361-6E42-9116-B639D6E43516}" dt="2023-04-26T00:19:09.276" v="9432" actId="700"/>
          <ac:spMkLst>
            <pc:docMk/>
            <pc:sldMk cId="1382617169" sldId="400"/>
            <ac:spMk id="3" creationId="{C38B40FD-BA0D-4E3B-8C6C-0D8BEE736E36}"/>
          </ac:spMkLst>
        </pc:spChg>
        <pc:spChg chg="mod ord">
          <ac:chgData name="Buckmaster, Kristofer (US 394F)" userId="64e5463f-1846-4d36-af54-c48ced35108c" providerId="ADAL" clId="{05A27237-9361-6E42-9116-B639D6E43516}" dt="2023-04-26T00:19:09.276" v="9432" actId="700"/>
          <ac:spMkLst>
            <pc:docMk/>
            <pc:sldMk cId="1382617169" sldId="400"/>
            <ac:spMk id="4" creationId="{5882049F-E617-E73A-33BD-E015B6A7A22A}"/>
          </ac:spMkLst>
        </pc:spChg>
        <pc:spChg chg="mod ord">
          <ac:chgData name="Buckmaster, Kristofer (US 394F)" userId="64e5463f-1846-4d36-af54-c48ced35108c" providerId="ADAL" clId="{05A27237-9361-6E42-9116-B639D6E43516}" dt="2023-04-26T00:23:29.116" v="9502" actId="20577"/>
          <ac:spMkLst>
            <pc:docMk/>
            <pc:sldMk cId="1382617169" sldId="400"/>
            <ac:spMk id="5" creationId="{EC31297A-69D7-B95F-C0E3-2BBB006ACD7B}"/>
          </ac:spMkLst>
        </pc:spChg>
        <pc:spChg chg="mod ord">
          <ac:chgData name="Buckmaster, Kristofer (US 394F)" userId="64e5463f-1846-4d36-af54-c48ced35108c" providerId="ADAL" clId="{05A27237-9361-6E42-9116-B639D6E43516}" dt="2023-04-26T00:19:09.276" v="9432" actId="700"/>
          <ac:spMkLst>
            <pc:docMk/>
            <pc:sldMk cId="1382617169" sldId="400"/>
            <ac:spMk id="6" creationId="{1BE4A259-5FD4-5300-F499-D1295C41F0B0}"/>
          </ac:spMkLst>
        </pc:spChg>
        <pc:spChg chg="mod ord">
          <ac:chgData name="Buckmaster, Kristofer (US 394F)" userId="64e5463f-1846-4d36-af54-c48ced35108c" providerId="ADAL" clId="{05A27237-9361-6E42-9116-B639D6E43516}" dt="2023-04-26T00:26:05.549" v="9686" actId="313"/>
          <ac:spMkLst>
            <pc:docMk/>
            <pc:sldMk cId="1382617169" sldId="400"/>
            <ac:spMk id="7" creationId="{F346B722-0527-B2EE-AFDD-00ED14F0EB84}"/>
          </ac:spMkLst>
        </pc:spChg>
        <pc:spChg chg="add del mod ord">
          <ac:chgData name="Buckmaster, Kristofer (US 394F)" userId="64e5463f-1846-4d36-af54-c48ced35108c" providerId="ADAL" clId="{05A27237-9361-6E42-9116-B639D6E43516}" dt="2023-04-26T00:19:12.539" v="9433" actId="478"/>
          <ac:spMkLst>
            <pc:docMk/>
            <pc:sldMk cId="1382617169" sldId="400"/>
            <ac:spMk id="8" creationId="{4E9BC9CA-EAE7-F1A2-8FA3-8F2D5471A0C6}"/>
          </ac:spMkLst>
        </pc:spChg>
        <pc:picChg chg="add mod">
          <ac:chgData name="Buckmaster, Kristofer (US 394F)" userId="64e5463f-1846-4d36-af54-c48ced35108c" providerId="ADAL" clId="{05A27237-9361-6E42-9116-B639D6E43516}" dt="2023-04-26T00:20:15.496" v="9445" actId="1076"/>
          <ac:picMkLst>
            <pc:docMk/>
            <pc:sldMk cId="1382617169" sldId="400"/>
            <ac:picMk id="9" creationId="{B76F79FF-66C0-DCC6-8209-6C775D0456C0}"/>
          </ac:picMkLst>
        </pc:picChg>
        <pc:picChg chg="add del mod">
          <ac:chgData name="Buckmaster, Kristofer (US 394F)" userId="64e5463f-1846-4d36-af54-c48ced35108c" providerId="ADAL" clId="{05A27237-9361-6E42-9116-B639D6E43516}" dt="2023-04-17T21:28:47.309" v="1633" actId="478"/>
          <ac:picMkLst>
            <pc:docMk/>
            <pc:sldMk cId="1382617169" sldId="400"/>
            <ac:picMk id="11" creationId="{91FBB44B-A5AC-CD19-EDDE-D04E01981C6F}"/>
          </ac:picMkLst>
        </pc:picChg>
        <pc:picChg chg="add mod modCrop">
          <ac:chgData name="Buckmaster, Kristofer (US 394F)" userId="64e5463f-1846-4d36-af54-c48ced35108c" providerId="ADAL" clId="{05A27237-9361-6E42-9116-B639D6E43516}" dt="2023-04-26T00:19:49.833" v="9441" actId="732"/>
          <ac:picMkLst>
            <pc:docMk/>
            <pc:sldMk cId="1382617169" sldId="400"/>
            <ac:picMk id="13" creationId="{6D3DD14B-5016-7C26-F792-330D2276FA14}"/>
          </ac:picMkLst>
        </pc:picChg>
      </pc:sldChg>
      <pc:sldChg chg="addSp delSp modSp new del mod modClrScheme chgLayout">
        <pc:chgData name="Buckmaster, Kristofer (US 394F)" userId="64e5463f-1846-4d36-af54-c48ced35108c" providerId="ADAL" clId="{05A27237-9361-6E42-9116-B639D6E43516}" dt="2023-04-17T20:42:09.256" v="793" actId="680"/>
        <pc:sldMkLst>
          <pc:docMk/>
          <pc:sldMk cId="2187212717" sldId="400"/>
        </pc:sldMkLst>
        <pc:spChg chg="mod ord">
          <ac:chgData name="Buckmaster, Kristofer (US 394F)" userId="64e5463f-1846-4d36-af54-c48ced35108c" providerId="ADAL" clId="{05A27237-9361-6E42-9116-B639D6E43516}" dt="2023-04-17T20:42:06.139" v="792" actId="700"/>
          <ac:spMkLst>
            <pc:docMk/>
            <pc:sldMk cId="2187212717" sldId="400"/>
            <ac:spMk id="2" creationId="{550D2550-1243-8FC1-6AB1-DABBC770ACF3}"/>
          </ac:spMkLst>
        </pc:spChg>
        <pc:spChg chg="mod ord">
          <ac:chgData name="Buckmaster, Kristofer (US 394F)" userId="64e5463f-1846-4d36-af54-c48ced35108c" providerId="ADAL" clId="{05A27237-9361-6E42-9116-B639D6E43516}" dt="2023-04-17T20:42:06.139" v="792" actId="700"/>
          <ac:spMkLst>
            <pc:docMk/>
            <pc:sldMk cId="2187212717" sldId="400"/>
            <ac:spMk id="3" creationId="{19809715-F566-92BE-3E36-01B3299C877A}"/>
          </ac:spMkLst>
        </pc:spChg>
        <pc:spChg chg="mod ord">
          <ac:chgData name="Buckmaster, Kristofer (US 394F)" userId="64e5463f-1846-4d36-af54-c48ced35108c" providerId="ADAL" clId="{05A27237-9361-6E42-9116-B639D6E43516}" dt="2023-04-17T20:42:06.139" v="792" actId="700"/>
          <ac:spMkLst>
            <pc:docMk/>
            <pc:sldMk cId="2187212717" sldId="400"/>
            <ac:spMk id="4" creationId="{964B084C-8661-8106-3F3B-FCA4A5284D7A}"/>
          </ac:spMkLst>
        </pc:spChg>
        <pc:spChg chg="add del mod ord">
          <ac:chgData name="Buckmaster, Kristofer (US 394F)" userId="64e5463f-1846-4d36-af54-c48ced35108c" providerId="ADAL" clId="{05A27237-9361-6E42-9116-B639D6E43516}" dt="2023-04-17T20:42:06.139" v="792" actId="700"/>
          <ac:spMkLst>
            <pc:docMk/>
            <pc:sldMk cId="2187212717" sldId="400"/>
            <ac:spMk id="5" creationId="{492EF57B-3F23-45BD-F932-C1EC6B7C4A92}"/>
          </ac:spMkLst>
        </pc:spChg>
        <pc:spChg chg="add del">
          <ac:chgData name="Buckmaster, Kristofer (US 394F)" userId="64e5463f-1846-4d36-af54-c48ced35108c" providerId="ADAL" clId="{05A27237-9361-6E42-9116-B639D6E43516}" dt="2023-04-17T20:42:06.139" v="792" actId="700"/>
          <ac:spMkLst>
            <pc:docMk/>
            <pc:sldMk cId="2187212717" sldId="400"/>
            <ac:spMk id="6" creationId="{5985A2AF-BC0E-45A1-4321-00A23A1A68F0}"/>
          </ac:spMkLst>
        </pc:spChg>
        <pc:spChg chg="add del">
          <ac:chgData name="Buckmaster, Kristofer (US 394F)" userId="64e5463f-1846-4d36-af54-c48ced35108c" providerId="ADAL" clId="{05A27237-9361-6E42-9116-B639D6E43516}" dt="2023-04-17T20:42:06.139" v="792" actId="700"/>
          <ac:spMkLst>
            <pc:docMk/>
            <pc:sldMk cId="2187212717" sldId="400"/>
            <ac:spMk id="7" creationId="{D37DD63F-B28E-5911-EBF2-A0B4CA70F425}"/>
          </ac:spMkLst>
        </pc:spChg>
        <pc:spChg chg="add del mod ord">
          <ac:chgData name="Buckmaster, Kristofer (US 394F)" userId="64e5463f-1846-4d36-af54-c48ced35108c" providerId="ADAL" clId="{05A27237-9361-6E42-9116-B639D6E43516}" dt="2023-04-17T20:42:06.139" v="792" actId="700"/>
          <ac:spMkLst>
            <pc:docMk/>
            <pc:sldMk cId="2187212717" sldId="400"/>
            <ac:spMk id="8" creationId="{448AC435-AD4F-1B2F-3D6C-7AB2525D1DB1}"/>
          </ac:spMkLst>
        </pc:spChg>
      </pc:sldChg>
      <pc:sldChg chg="addSp delSp modSp new mod chgLayout modNotesTx">
        <pc:chgData name="Buckmaster, Kristofer (US 394F)" userId="64e5463f-1846-4d36-af54-c48ced35108c" providerId="ADAL" clId="{05A27237-9361-6E42-9116-B639D6E43516}" dt="2023-04-26T21:18:00.919" v="15109" actId="20577"/>
        <pc:sldMkLst>
          <pc:docMk/>
          <pc:sldMk cId="735812564" sldId="401"/>
        </pc:sldMkLst>
        <pc:spChg chg="mod ord">
          <ac:chgData name="Buckmaster, Kristofer (US 394F)" userId="64e5463f-1846-4d36-af54-c48ced35108c" providerId="ADAL" clId="{05A27237-9361-6E42-9116-B639D6E43516}" dt="2023-04-26T06:33:35.835" v="11254" actId="700"/>
          <ac:spMkLst>
            <pc:docMk/>
            <pc:sldMk cId="735812564" sldId="401"/>
            <ac:spMk id="2" creationId="{D0A5AF3E-B47A-308A-B2EA-C4F71EE74032}"/>
          </ac:spMkLst>
        </pc:spChg>
        <pc:spChg chg="mod ord">
          <ac:chgData name="Buckmaster, Kristofer (US 394F)" userId="64e5463f-1846-4d36-af54-c48ced35108c" providerId="ADAL" clId="{05A27237-9361-6E42-9116-B639D6E43516}" dt="2023-04-26T06:33:35.835" v="11254" actId="700"/>
          <ac:spMkLst>
            <pc:docMk/>
            <pc:sldMk cId="735812564" sldId="401"/>
            <ac:spMk id="3" creationId="{38AE02EF-3330-5B59-C65E-17B588ECB6F1}"/>
          </ac:spMkLst>
        </pc:spChg>
        <pc:spChg chg="mod ord">
          <ac:chgData name="Buckmaster, Kristofer (US 394F)" userId="64e5463f-1846-4d36-af54-c48ced35108c" providerId="ADAL" clId="{05A27237-9361-6E42-9116-B639D6E43516}" dt="2023-04-26T06:33:35.835" v="11254" actId="700"/>
          <ac:spMkLst>
            <pc:docMk/>
            <pc:sldMk cId="735812564" sldId="401"/>
            <ac:spMk id="4" creationId="{40C91C35-8650-7EFB-AAB9-AA11707A25F0}"/>
          </ac:spMkLst>
        </pc:spChg>
        <pc:spChg chg="del">
          <ac:chgData name="Buckmaster, Kristofer (US 394F)" userId="64e5463f-1846-4d36-af54-c48ced35108c" providerId="ADAL" clId="{05A27237-9361-6E42-9116-B639D6E43516}" dt="2023-04-17T21:37:03.881" v="1736" actId="478"/>
          <ac:spMkLst>
            <pc:docMk/>
            <pc:sldMk cId="735812564" sldId="401"/>
            <ac:spMk id="5" creationId="{0509C849-DBC4-B73A-E917-795A22E80F7E}"/>
          </ac:spMkLst>
        </pc:spChg>
        <pc:spChg chg="add mod ord">
          <ac:chgData name="Buckmaster, Kristofer (US 394F)" userId="64e5463f-1846-4d36-af54-c48ced35108c" providerId="ADAL" clId="{05A27237-9361-6E42-9116-B639D6E43516}" dt="2023-04-26T06:33:39.124" v="11262" actId="20577"/>
          <ac:spMkLst>
            <pc:docMk/>
            <pc:sldMk cId="735812564" sldId="401"/>
            <ac:spMk id="5" creationId="{7A648FA9-D064-0245-D48A-02F48CA7BDFC}"/>
          </ac:spMkLst>
        </pc:spChg>
        <pc:spChg chg="mod ord">
          <ac:chgData name="Buckmaster, Kristofer (US 394F)" userId="64e5463f-1846-4d36-af54-c48ced35108c" providerId="ADAL" clId="{05A27237-9361-6E42-9116-B639D6E43516}" dt="2023-04-26T06:33:35.835" v="11254" actId="700"/>
          <ac:spMkLst>
            <pc:docMk/>
            <pc:sldMk cId="735812564" sldId="401"/>
            <ac:spMk id="6" creationId="{7EED4DE1-2ACE-E796-54B8-C2B5FE89639D}"/>
          </ac:spMkLst>
        </pc:spChg>
        <pc:spChg chg="mod ord">
          <ac:chgData name="Buckmaster, Kristofer (US 394F)" userId="64e5463f-1846-4d36-af54-c48ced35108c" providerId="ADAL" clId="{05A27237-9361-6E42-9116-B639D6E43516}" dt="2023-04-26T21:18:00.919" v="15109" actId="20577"/>
          <ac:spMkLst>
            <pc:docMk/>
            <pc:sldMk cId="735812564" sldId="401"/>
            <ac:spMk id="7" creationId="{26BC6F6A-B6B5-CDC5-6567-CB0C35E3E846}"/>
          </ac:spMkLst>
        </pc:spChg>
      </pc:sldChg>
      <pc:sldChg chg="addSp delSp modSp new mod modClrScheme chgLayout modNotesTx">
        <pc:chgData name="Buckmaster, Kristofer (US 394F)" userId="64e5463f-1846-4d36-af54-c48ced35108c" providerId="ADAL" clId="{05A27237-9361-6E42-9116-B639D6E43516}" dt="2023-04-26T21:22:48.719" v="15217" actId="20577"/>
        <pc:sldMkLst>
          <pc:docMk/>
          <pc:sldMk cId="1858528629" sldId="402"/>
        </pc:sldMkLst>
        <pc:spChg chg="mod ord">
          <ac:chgData name="Buckmaster, Kristofer (US 394F)" userId="64e5463f-1846-4d36-af54-c48ced35108c" providerId="ADAL" clId="{05A27237-9361-6E42-9116-B639D6E43516}" dt="2023-04-25T21:40:32.156" v="8373" actId="700"/>
          <ac:spMkLst>
            <pc:docMk/>
            <pc:sldMk cId="1858528629" sldId="402"/>
            <ac:spMk id="2" creationId="{3E7147EA-024A-E903-F26F-59C8828F66AE}"/>
          </ac:spMkLst>
        </pc:spChg>
        <pc:spChg chg="mod ord">
          <ac:chgData name="Buckmaster, Kristofer (US 394F)" userId="64e5463f-1846-4d36-af54-c48ced35108c" providerId="ADAL" clId="{05A27237-9361-6E42-9116-B639D6E43516}" dt="2023-04-25T21:40:32.156" v="8373" actId="700"/>
          <ac:spMkLst>
            <pc:docMk/>
            <pc:sldMk cId="1858528629" sldId="402"/>
            <ac:spMk id="3" creationId="{09F9C738-B625-49AD-DB78-F44E2915BBFB}"/>
          </ac:spMkLst>
        </pc:spChg>
        <pc:spChg chg="mod ord">
          <ac:chgData name="Buckmaster, Kristofer (US 394F)" userId="64e5463f-1846-4d36-af54-c48ced35108c" providerId="ADAL" clId="{05A27237-9361-6E42-9116-B639D6E43516}" dt="2023-04-25T21:40:32.156" v="8373" actId="700"/>
          <ac:spMkLst>
            <pc:docMk/>
            <pc:sldMk cId="1858528629" sldId="402"/>
            <ac:spMk id="4" creationId="{CBB7CFDC-CA19-279D-85DC-8E2582AE463E}"/>
          </ac:spMkLst>
        </pc:spChg>
        <pc:spChg chg="del">
          <ac:chgData name="Buckmaster, Kristofer (US 394F)" userId="64e5463f-1846-4d36-af54-c48ced35108c" providerId="ADAL" clId="{05A27237-9361-6E42-9116-B639D6E43516}" dt="2023-04-17T21:53:33.629" v="2754" actId="478"/>
          <ac:spMkLst>
            <pc:docMk/>
            <pc:sldMk cId="1858528629" sldId="402"/>
            <ac:spMk id="5" creationId="{0CAD0E4C-35C0-4BBF-A210-4B921CE3FA0E}"/>
          </ac:spMkLst>
        </pc:spChg>
        <pc:spChg chg="mod ord">
          <ac:chgData name="Buckmaster, Kristofer (US 394F)" userId="64e5463f-1846-4d36-af54-c48ced35108c" providerId="ADAL" clId="{05A27237-9361-6E42-9116-B639D6E43516}" dt="2023-04-26T21:22:48.719" v="15217" actId="20577"/>
          <ac:spMkLst>
            <pc:docMk/>
            <pc:sldMk cId="1858528629" sldId="402"/>
            <ac:spMk id="6" creationId="{8860F834-DD8B-E1FD-6FCA-D8E1352CE896}"/>
          </ac:spMkLst>
        </pc:spChg>
        <pc:spChg chg="mod ord">
          <ac:chgData name="Buckmaster, Kristofer (US 394F)" userId="64e5463f-1846-4d36-af54-c48ced35108c" providerId="ADAL" clId="{05A27237-9361-6E42-9116-B639D6E43516}" dt="2023-04-25T21:40:58.907" v="8378" actId="404"/>
          <ac:spMkLst>
            <pc:docMk/>
            <pc:sldMk cId="1858528629" sldId="402"/>
            <ac:spMk id="7" creationId="{96A4087F-228F-0EC5-359E-AF0D051F02FC}"/>
          </ac:spMkLst>
        </pc:spChg>
        <pc:spChg chg="add mod ord">
          <ac:chgData name="Buckmaster, Kristofer (US 394F)" userId="64e5463f-1846-4d36-af54-c48ced35108c" providerId="ADAL" clId="{05A27237-9361-6E42-9116-B639D6E43516}" dt="2023-04-25T21:40:32.156" v="8373" actId="700"/>
          <ac:spMkLst>
            <pc:docMk/>
            <pc:sldMk cId="1858528629" sldId="402"/>
            <ac:spMk id="8" creationId="{DE16D7F0-3DD3-5B0B-F378-14D8ECA25410}"/>
          </ac:spMkLst>
        </pc:spChg>
        <pc:spChg chg="add del mod ord">
          <ac:chgData name="Buckmaster, Kristofer (US 394F)" userId="64e5463f-1846-4d36-af54-c48ced35108c" providerId="ADAL" clId="{05A27237-9361-6E42-9116-B639D6E43516}" dt="2023-04-25T21:40:42.253" v="8374" actId="478"/>
          <ac:spMkLst>
            <pc:docMk/>
            <pc:sldMk cId="1858528629" sldId="402"/>
            <ac:spMk id="9" creationId="{F5EB9E80-7607-27CA-4F39-6C6EA1952116}"/>
          </ac:spMkLst>
        </pc:spChg>
        <pc:picChg chg="add mod">
          <ac:chgData name="Buckmaster, Kristofer (US 394F)" userId="64e5463f-1846-4d36-af54-c48ced35108c" providerId="ADAL" clId="{05A27237-9361-6E42-9116-B639D6E43516}" dt="2023-04-25T21:40:54.417" v="8376" actId="14100"/>
          <ac:picMkLst>
            <pc:docMk/>
            <pc:sldMk cId="1858528629" sldId="402"/>
            <ac:picMk id="5" creationId="{CD9C5AEF-B93A-76BF-76A1-999F1799F3A8}"/>
          </ac:picMkLst>
        </pc:picChg>
        <pc:picChg chg="add mod">
          <ac:chgData name="Buckmaster, Kristofer (US 394F)" userId="64e5463f-1846-4d36-af54-c48ced35108c" providerId="ADAL" clId="{05A27237-9361-6E42-9116-B639D6E43516}" dt="2023-04-25T22:49:09.608" v="8443" actId="1076"/>
          <ac:picMkLst>
            <pc:docMk/>
            <pc:sldMk cId="1858528629" sldId="402"/>
            <ac:picMk id="10" creationId="{D616038C-135C-53C2-83FC-5343106B3033}"/>
          </ac:picMkLst>
        </pc:picChg>
      </pc:sldChg>
      <pc:sldChg chg="addSp delSp modSp new mod">
        <pc:chgData name="Buckmaster, Kristofer (US 394F)" userId="64e5463f-1846-4d36-af54-c48ced35108c" providerId="ADAL" clId="{05A27237-9361-6E42-9116-B639D6E43516}" dt="2023-04-26T05:28:39.609" v="10429" actId="20577"/>
        <pc:sldMkLst>
          <pc:docMk/>
          <pc:sldMk cId="3851397616" sldId="403"/>
        </pc:sldMkLst>
        <pc:spChg chg="del">
          <ac:chgData name="Buckmaster, Kristofer (US 394F)" userId="64e5463f-1846-4d36-af54-c48ced35108c" providerId="ADAL" clId="{05A27237-9361-6E42-9116-B639D6E43516}" dt="2023-04-17T22:41:13.672" v="3451" actId="478"/>
          <ac:spMkLst>
            <pc:docMk/>
            <pc:sldMk cId="3851397616" sldId="403"/>
            <ac:spMk id="5" creationId="{73433C0C-6A64-6A76-A150-5EA0E104D6C6}"/>
          </ac:spMkLst>
        </pc:spChg>
        <pc:spChg chg="mod">
          <ac:chgData name="Buckmaster, Kristofer (US 394F)" userId="64e5463f-1846-4d36-af54-c48ced35108c" providerId="ADAL" clId="{05A27237-9361-6E42-9116-B639D6E43516}" dt="2023-04-17T23:30:20.403" v="4217" actId="20577"/>
          <ac:spMkLst>
            <pc:docMk/>
            <pc:sldMk cId="3851397616" sldId="403"/>
            <ac:spMk id="6" creationId="{2E89D1AE-FF13-23A1-F9D6-3E62F2371BDF}"/>
          </ac:spMkLst>
        </pc:spChg>
        <pc:spChg chg="mod">
          <ac:chgData name="Buckmaster, Kristofer (US 394F)" userId="64e5463f-1846-4d36-af54-c48ced35108c" providerId="ADAL" clId="{05A27237-9361-6E42-9116-B639D6E43516}" dt="2023-04-26T05:28:39.609" v="10429" actId="20577"/>
          <ac:spMkLst>
            <pc:docMk/>
            <pc:sldMk cId="3851397616" sldId="403"/>
            <ac:spMk id="7" creationId="{E90A7989-8746-5660-0BCA-CC85FFFF0857}"/>
          </ac:spMkLst>
        </pc:spChg>
        <pc:spChg chg="add del mod">
          <ac:chgData name="Buckmaster, Kristofer (US 394F)" userId="64e5463f-1846-4d36-af54-c48ced35108c" providerId="ADAL" clId="{05A27237-9361-6E42-9116-B639D6E43516}" dt="2023-04-17T23:35:59.641" v="4622" actId="767"/>
          <ac:spMkLst>
            <pc:docMk/>
            <pc:sldMk cId="3851397616" sldId="403"/>
            <ac:spMk id="8" creationId="{540EC265-E350-6712-8932-59CFD86B9DCE}"/>
          </ac:spMkLst>
        </pc:spChg>
        <pc:spChg chg="add mod">
          <ac:chgData name="Buckmaster, Kristofer (US 394F)" userId="64e5463f-1846-4d36-af54-c48ced35108c" providerId="ADAL" clId="{05A27237-9361-6E42-9116-B639D6E43516}" dt="2023-04-25T22:01:21.617" v="8441" actId="20577"/>
          <ac:spMkLst>
            <pc:docMk/>
            <pc:sldMk cId="3851397616" sldId="403"/>
            <ac:spMk id="9" creationId="{625FCEF4-8078-9AE2-B165-2A8F17ADE2E6}"/>
          </ac:spMkLst>
        </pc:spChg>
        <pc:spChg chg="add del mod">
          <ac:chgData name="Buckmaster, Kristofer (US 394F)" userId="64e5463f-1846-4d36-af54-c48ced35108c" providerId="ADAL" clId="{05A27237-9361-6E42-9116-B639D6E43516}" dt="2023-04-17T23:54:59.038" v="5413"/>
          <ac:spMkLst>
            <pc:docMk/>
            <pc:sldMk cId="3851397616" sldId="403"/>
            <ac:spMk id="10" creationId="{2FB01B3E-AEFF-BBBE-E03B-61CDFD2E3E1E}"/>
          </ac:spMkLst>
        </pc:spChg>
      </pc:sldChg>
      <pc:sldChg chg="addSp delSp modSp new mod ord modClrScheme chgLayout">
        <pc:chgData name="Buckmaster, Kristofer (US 394F)" userId="64e5463f-1846-4d36-af54-c48ced35108c" providerId="ADAL" clId="{05A27237-9361-6E42-9116-B639D6E43516}" dt="2023-04-26T21:24:18.519" v="15249" actId="20577"/>
        <pc:sldMkLst>
          <pc:docMk/>
          <pc:sldMk cId="735095068" sldId="404"/>
        </pc:sldMkLst>
        <pc:spChg chg="mod ord">
          <ac:chgData name="Buckmaster, Kristofer (US 394F)" userId="64e5463f-1846-4d36-af54-c48ced35108c" providerId="ADAL" clId="{05A27237-9361-6E42-9116-B639D6E43516}" dt="2023-04-25T21:58:05.321" v="8414" actId="700"/>
          <ac:spMkLst>
            <pc:docMk/>
            <pc:sldMk cId="735095068" sldId="404"/>
            <ac:spMk id="2" creationId="{9986D223-6ECB-FC91-9509-9D5633B7268B}"/>
          </ac:spMkLst>
        </pc:spChg>
        <pc:spChg chg="mod ord">
          <ac:chgData name="Buckmaster, Kristofer (US 394F)" userId="64e5463f-1846-4d36-af54-c48ced35108c" providerId="ADAL" clId="{05A27237-9361-6E42-9116-B639D6E43516}" dt="2023-04-25T21:58:05.321" v="8414" actId="700"/>
          <ac:spMkLst>
            <pc:docMk/>
            <pc:sldMk cId="735095068" sldId="404"/>
            <ac:spMk id="3" creationId="{C5AEA563-E497-E520-14DF-13B9C282E7BD}"/>
          </ac:spMkLst>
        </pc:spChg>
        <pc:spChg chg="mod ord">
          <ac:chgData name="Buckmaster, Kristofer (US 394F)" userId="64e5463f-1846-4d36-af54-c48ced35108c" providerId="ADAL" clId="{05A27237-9361-6E42-9116-B639D6E43516}" dt="2023-04-25T21:58:05.321" v="8414" actId="700"/>
          <ac:spMkLst>
            <pc:docMk/>
            <pc:sldMk cId="735095068" sldId="404"/>
            <ac:spMk id="4" creationId="{A86FA35D-C76D-1A13-9CC1-AF4E4E1A5262}"/>
          </ac:spMkLst>
        </pc:spChg>
        <pc:spChg chg="mod ord">
          <ac:chgData name="Buckmaster, Kristofer (US 394F)" userId="64e5463f-1846-4d36-af54-c48ced35108c" providerId="ADAL" clId="{05A27237-9361-6E42-9116-B639D6E43516}" dt="2023-04-25T22:01:02.751" v="8440" actId="20577"/>
          <ac:spMkLst>
            <pc:docMk/>
            <pc:sldMk cId="735095068" sldId="404"/>
            <ac:spMk id="5" creationId="{991C4B2F-B934-519E-6D38-DD7D5D81BACC}"/>
          </ac:spMkLst>
        </pc:spChg>
        <pc:spChg chg="mod ord">
          <ac:chgData name="Buckmaster, Kristofer (US 394F)" userId="64e5463f-1846-4d36-af54-c48ced35108c" providerId="ADAL" clId="{05A27237-9361-6E42-9116-B639D6E43516}" dt="2023-04-25T21:58:05.321" v="8414" actId="700"/>
          <ac:spMkLst>
            <pc:docMk/>
            <pc:sldMk cId="735095068" sldId="404"/>
            <ac:spMk id="6" creationId="{36F03433-7046-86A5-522E-F5CC823DFBD1}"/>
          </ac:spMkLst>
        </pc:spChg>
        <pc:spChg chg="mod ord">
          <ac:chgData name="Buckmaster, Kristofer (US 394F)" userId="64e5463f-1846-4d36-af54-c48ced35108c" providerId="ADAL" clId="{05A27237-9361-6E42-9116-B639D6E43516}" dt="2023-04-26T21:24:18.519" v="15249" actId="20577"/>
          <ac:spMkLst>
            <pc:docMk/>
            <pc:sldMk cId="735095068" sldId="404"/>
            <ac:spMk id="7" creationId="{DDCC7404-05BE-0BF6-4EA8-0A0CABA2113A}"/>
          </ac:spMkLst>
        </pc:spChg>
        <pc:spChg chg="add del mod ord">
          <ac:chgData name="Buckmaster, Kristofer (US 394F)" userId="64e5463f-1846-4d36-af54-c48ced35108c" providerId="ADAL" clId="{05A27237-9361-6E42-9116-B639D6E43516}" dt="2023-04-25T21:58:09.639" v="8415" actId="478"/>
          <ac:spMkLst>
            <pc:docMk/>
            <pc:sldMk cId="735095068" sldId="404"/>
            <ac:spMk id="8" creationId="{3F9D2B08-7437-6111-06AD-2863FDAE9025}"/>
          </ac:spMkLst>
        </pc:spChg>
        <pc:picChg chg="add mod">
          <ac:chgData name="Buckmaster, Kristofer (US 394F)" userId="64e5463f-1846-4d36-af54-c48ced35108c" providerId="ADAL" clId="{05A27237-9361-6E42-9116-B639D6E43516}" dt="2023-04-25T21:59:56.016" v="8435" actId="1076"/>
          <ac:picMkLst>
            <pc:docMk/>
            <pc:sldMk cId="735095068" sldId="404"/>
            <ac:picMk id="10" creationId="{C6214AA3-5684-1E62-5018-3D4F50832537}"/>
          </ac:picMkLst>
        </pc:picChg>
      </pc:sldChg>
      <pc:sldChg chg="addSp modSp add del mod">
        <pc:chgData name="Buckmaster, Kristofer (US 394F)" userId="64e5463f-1846-4d36-af54-c48ced35108c" providerId="ADAL" clId="{05A27237-9361-6E42-9116-B639D6E43516}" dt="2023-04-25T21:35:21.962" v="8279" actId="2696"/>
        <pc:sldMkLst>
          <pc:docMk/>
          <pc:sldMk cId="1517214991" sldId="405"/>
        </pc:sldMkLst>
        <pc:spChg chg="add mod">
          <ac:chgData name="Buckmaster, Kristofer (US 394F)" userId="64e5463f-1846-4d36-af54-c48ced35108c" providerId="ADAL" clId="{05A27237-9361-6E42-9116-B639D6E43516}" dt="2023-04-18T00:51:05.467" v="7725" actId="20577"/>
          <ac:spMkLst>
            <pc:docMk/>
            <pc:sldMk cId="1517214991" sldId="405"/>
            <ac:spMk id="5" creationId="{C4FEA6E6-96F8-E45F-C396-F5B39E2B7226}"/>
          </ac:spMkLst>
        </pc:spChg>
        <pc:spChg chg="mod">
          <ac:chgData name="Buckmaster, Kristofer (US 394F)" userId="64e5463f-1846-4d36-af54-c48ced35108c" providerId="ADAL" clId="{05A27237-9361-6E42-9116-B639D6E43516}" dt="2023-04-18T00:49:22.900" v="7713" actId="20577"/>
          <ac:spMkLst>
            <pc:docMk/>
            <pc:sldMk cId="1517214991" sldId="405"/>
            <ac:spMk id="7" creationId="{E90A7989-8746-5660-0BCA-CC85FFFF0857}"/>
          </ac:spMkLst>
        </pc:spChg>
      </pc:sldChg>
      <pc:sldChg chg="addSp delSp modSp add mod modClrScheme chgLayout">
        <pc:chgData name="Buckmaster, Kristofer (US 394F)" userId="64e5463f-1846-4d36-af54-c48ced35108c" providerId="ADAL" clId="{05A27237-9361-6E42-9116-B639D6E43516}" dt="2023-04-26T21:23:30.758" v="15245" actId="20577"/>
        <pc:sldMkLst>
          <pc:docMk/>
          <pc:sldMk cId="3796204847" sldId="406"/>
        </pc:sldMkLst>
        <pc:spChg chg="mod ord">
          <ac:chgData name="Buckmaster, Kristofer (US 394F)" userId="64e5463f-1846-4d36-af54-c48ced35108c" providerId="ADAL" clId="{05A27237-9361-6E42-9116-B639D6E43516}" dt="2023-04-25T21:48:31.798" v="8394" actId="700"/>
          <ac:spMkLst>
            <pc:docMk/>
            <pc:sldMk cId="3796204847" sldId="406"/>
            <ac:spMk id="2" creationId="{3E7147EA-024A-E903-F26F-59C8828F66AE}"/>
          </ac:spMkLst>
        </pc:spChg>
        <pc:spChg chg="mod ord">
          <ac:chgData name="Buckmaster, Kristofer (US 394F)" userId="64e5463f-1846-4d36-af54-c48ced35108c" providerId="ADAL" clId="{05A27237-9361-6E42-9116-B639D6E43516}" dt="2023-04-25T21:48:31.798" v="8394" actId="700"/>
          <ac:spMkLst>
            <pc:docMk/>
            <pc:sldMk cId="3796204847" sldId="406"/>
            <ac:spMk id="3" creationId="{09F9C738-B625-49AD-DB78-F44E2915BBFB}"/>
          </ac:spMkLst>
        </pc:spChg>
        <pc:spChg chg="mod ord">
          <ac:chgData name="Buckmaster, Kristofer (US 394F)" userId="64e5463f-1846-4d36-af54-c48ced35108c" providerId="ADAL" clId="{05A27237-9361-6E42-9116-B639D6E43516}" dt="2023-04-25T21:48:31.798" v="8394" actId="700"/>
          <ac:spMkLst>
            <pc:docMk/>
            <pc:sldMk cId="3796204847" sldId="406"/>
            <ac:spMk id="4" creationId="{CBB7CFDC-CA19-279D-85DC-8E2582AE463E}"/>
          </ac:spMkLst>
        </pc:spChg>
        <pc:spChg chg="add mod ord">
          <ac:chgData name="Buckmaster, Kristofer (US 394F)" userId="64e5463f-1846-4d36-af54-c48ced35108c" providerId="ADAL" clId="{05A27237-9361-6E42-9116-B639D6E43516}" dt="2023-04-25T21:48:31.798" v="8394" actId="700"/>
          <ac:spMkLst>
            <pc:docMk/>
            <pc:sldMk cId="3796204847" sldId="406"/>
            <ac:spMk id="5" creationId="{7008A695-8891-7BDA-CE8E-245F2B8C8D96}"/>
          </ac:spMkLst>
        </pc:spChg>
        <pc:spChg chg="mod ord">
          <ac:chgData name="Buckmaster, Kristofer (US 394F)" userId="64e5463f-1846-4d36-af54-c48ced35108c" providerId="ADAL" clId="{05A27237-9361-6E42-9116-B639D6E43516}" dt="2023-04-25T21:48:31.798" v="8394" actId="700"/>
          <ac:spMkLst>
            <pc:docMk/>
            <pc:sldMk cId="3796204847" sldId="406"/>
            <ac:spMk id="6" creationId="{8860F834-DD8B-E1FD-6FCA-D8E1352CE896}"/>
          </ac:spMkLst>
        </pc:spChg>
        <pc:spChg chg="mod ord">
          <ac:chgData name="Buckmaster, Kristofer (US 394F)" userId="64e5463f-1846-4d36-af54-c48ced35108c" providerId="ADAL" clId="{05A27237-9361-6E42-9116-B639D6E43516}" dt="2023-04-26T21:23:30.758" v="15245" actId="20577"/>
          <ac:spMkLst>
            <pc:docMk/>
            <pc:sldMk cId="3796204847" sldId="406"/>
            <ac:spMk id="7" creationId="{96A4087F-228F-0EC5-359E-AF0D051F02FC}"/>
          </ac:spMkLst>
        </pc:spChg>
        <pc:spChg chg="add del mod ord">
          <ac:chgData name="Buckmaster, Kristofer (US 394F)" userId="64e5463f-1846-4d36-af54-c48ced35108c" providerId="ADAL" clId="{05A27237-9361-6E42-9116-B639D6E43516}" dt="2023-04-25T21:48:53.298" v="8397" actId="478"/>
          <ac:spMkLst>
            <pc:docMk/>
            <pc:sldMk cId="3796204847" sldId="406"/>
            <ac:spMk id="8" creationId="{BA1D5915-0510-3495-BD06-99A9B822BCFB}"/>
          </ac:spMkLst>
        </pc:spChg>
        <pc:picChg chg="add del mod">
          <ac:chgData name="Buckmaster, Kristofer (US 394F)" userId="64e5463f-1846-4d36-af54-c48ced35108c" providerId="ADAL" clId="{05A27237-9361-6E42-9116-B639D6E43516}" dt="2023-04-25T21:48:55.549" v="8399"/>
          <ac:picMkLst>
            <pc:docMk/>
            <pc:sldMk cId="3796204847" sldId="406"/>
            <ac:picMk id="9" creationId="{0083EF41-A354-3B31-4F44-DBD54EEACFD4}"/>
          </ac:picMkLst>
        </pc:picChg>
        <pc:picChg chg="add mod">
          <ac:chgData name="Buckmaster, Kristofer (US 394F)" userId="64e5463f-1846-4d36-af54-c48ced35108c" providerId="ADAL" clId="{05A27237-9361-6E42-9116-B639D6E43516}" dt="2023-04-25T21:49:58.691" v="8413" actId="1076"/>
          <ac:picMkLst>
            <pc:docMk/>
            <pc:sldMk cId="3796204847" sldId="406"/>
            <ac:picMk id="11" creationId="{04CF5F81-8F81-1DB2-69FE-304DDDDD29C7}"/>
          </ac:picMkLst>
        </pc:picChg>
      </pc:sldChg>
      <pc:sldChg chg="delSp modSp new mod">
        <pc:chgData name="Buckmaster, Kristofer (US 394F)" userId="64e5463f-1846-4d36-af54-c48ced35108c" providerId="ADAL" clId="{05A27237-9361-6E42-9116-B639D6E43516}" dt="2023-04-26T20:53:54.670" v="14036" actId="20577"/>
        <pc:sldMkLst>
          <pc:docMk/>
          <pc:sldMk cId="1313769152" sldId="407"/>
        </pc:sldMkLst>
        <pc:spChg chg="del">
          <ac:chgData name="Buckmaster, Kristofer (US 394F)" userId="64e5463f-1846-4d36-af54-c48ced35108c" providerId="ADAL" clId="{05A27237-9361-6E42-9116-B639D6E43516}" dt="2023-04-18T01:15:54.752" v="8268" actId="478"/>
          <ac:spMkLst>
            <pc:docMk/>
            <pc:sldMk cId="1313769152" sldId="407"/>
            <ac:spMk id="5" creationId="{79A8E6F4-72AE-4575-3DAA-497DD825330E}"/>
          </ac:spMkLst>
        </pc:spChg>
        <pc:spChg chg="mod">
          <ac:chgData name="Buckmaster, Kristofer (US 394F)" userId="64e5463f-1846-4d36-af54-c48ced35108c" providerId="ADAL" clId="{05A27237-9361-6E42-9116-B639D6E43516}" dt="2023-04-18T00:52:27.324" v="7751" actId="20577"/>
          <ac:spMkLst>
            <pc:docMk/>
            <pc:sldMk cId="1313769152" sldId="407"/>
            <ac:spMk id="6" creationId="{40DFA4A7-D14C-BDB7-6D1F-5DADC552259A}"/>
          </ac:spMkLst>
        </pc:spChg>
        <pc:spChg chg="mod">
          <ac:chgData name="Buckmaster, Kristofer (US 394F)" userId="64e5463f-1846-4d36-af54-c48ced35108c" providerId="ADAL" clId="{05A27237-9361-6E42-9116-B639D6E43516}" dt="2023-04-26T20:53:54.670" v="14036" actId="20577"/>
          <ac:spMkLst>
            <pc:docMk/>
            <pc:sldMk cId="1313769152" sldId="407"/>
            <ac:spMk id="7" creationId="{07752A84-E56C-66AA-7C6D-4FF43476109E}"/>
          </ac:spMkLst>
        </pc:spChg>
      </pc:sldChg>
      <pc:sldChg chg="addSp delSp modSp add mod modNotesTx">
        <pc:chgData name="Buckmaster, Kristofer (US 394F)" userId="64e5463f-1846-4d36-af54-c48ced35108c" providerId="ADAL" clId="{05A27237-9361-6E42-9116-B639D6E43516}" dt="2023-04-26T21:41:00.579" v="15302" actId="1076"/>
        <pc:sldMkLst>
          <pc:docMk/>
          <pc:sldMk cId="2096840093" sldId="408"/>
        </pc:sldMkLst>
        <pc:spChg chg="mod">
          <ac:chgData name="Buckmaster, Kristofer (US 394F)" userId="64e5463f-1846-4d36-af54-c48ced35108c" providerId="ADAL" clId="{05A27237-9361-6E42-9116-B639D6E43516}" dt="2023-04-26T05:45:35.578" v="10497" actId="20577"/>
          <ac:spMkLst>
            <pc:docMk/>
            <pc:sldMk cId="2096840093" sldId="408"/>
            <ac:spMk id="5" creationId="{40E3D764-FA55-5051-14C2-01299B3955C4}"/>
          </ac:spMkLst>
        </pc:spChg>
        <pc:spChg chg="mod">
          <ac:chgData name="Buckmaster, Kristofer (US 394F)" userId="64e5463f-1846-4d36-af54-c48ced35108c" providerId="ADAL" clId="{05A27237-9361-6E42-9116-B639D6E43516}" dt="2023-04-26T06:00:04.247" v="10521" actId="403"/>
          <ac:spMkLst>
            <pc:docMk/>
            <pc:sldMk cId="2096840093" sldId="408"/>
            <ac:spMk id="7" creationId="{8C12B65A-FF72-0C04-0222-C6399CC3F49B}"/>
          </ac:spMkLst>
        </pc:spChg>
        <pc:picChg chg="add mod">
          <ac:chgData name="Buckmaster, Kristofer (US 394F)" userId="64e5463f-1846-4d36-af54-c48ced35108c" providerId="ADAL" clId="{05A27237-9361-6E42-9116-B639D6E43516}" dt="2023-04-26T21:41:00.579" v="15302" actId="1076"/>
          <ac:picMkLst>
            <pc:docMk/>
            <pc:sldMk cId="2096840093" sldId="408"/>
            <ac:picMk id="8" creationId="{E0AC2B0B-B56E-2BB1-C956-158A50D531F4}"/>
          </ac:picMkLst>
        </pc:picChg>
        <pc:picChg chg="del">
          <ac:chgData name="Buckmaster, Kristofer (US 394F)" userId="64e5463f-1846-4d36-af54-c48ced35108c" providerId="ADAL" clId="{05A27237-9361-6E42-9116-B639D6E43516}" dt="2023-04-25T21:36:30.899" v="8284" actId="478"/>
          <ac:picMkLst>
            <pc:docMk/>
            <pc:sldMk cId="2096840093" sldId="408"/>
            <ac:picMk id="9" creationId="{706074C7-03B9-F1E7-F847-9BB7670BEAC7}"/>
          </ac:picMkLst>
        </pc:picChg>
        <pc:picChg chg="add del mod">
          <ac:chgData name="Buckmaster, Kristofer (US 394F)" userId="64e5463f-1846-4d36-af54-c48ced35108c" providerId="ADAL" clId="{05A27237-9361-6E42-9116-B639D6E43516}" dt="2023-04-25T23:10:39.220" v="9014"/>
          <ac:picMkLst>
            <pc:docMk/>
            <pc:sldMk cId="2096840093" sldId="408"/>
            <ac:picMk id="10" creationId="{74741239-1CEF-2472-B511-1DAABFBCBA1E}"/>
          </ac:picMkLst>
        </pc:picChg>
      </pc:sldChg>
      <pc:sldChg chg="addSp delSp modSp new mod modClrScheme chgLayout modNotesTx">
        <pc:chgData name="Buckmaster, Kristofer (US 394F)" userId="64e5463f-1846-4d36-af54-c48ced35108c" providerId="ADAL" clId="{05A27237-9361-6E42-9116-B639D6E43516}" dt="2023-04-26T05:15:53.946" v="10241" actId="404"/>
        <pc:sldMkLst>
          <pc:docMk/>
          <pc:sldMk cId="2160429075" sldId="409"/>
        </pc:sldMkLst>
        <pc:spChg chg="mod ord">
          <ac:chgData name="Buckmaster, Kristofer (US 394F)" userId="64e5463f-1846-4d36-af54-c48ced35108c" providerId="ADAL" clId="{05A27237-9361-6E42-9116-B639D6E43516}" dt="2023-04-25T22:55:04.760" v="8516" actId="700"/>
          <ac:spMkLst>
            <pc:docMk/>
            <pc:sldMk cId="2160429075" sldId="409"/>
            <ac:spMk id="2" creationId="{973ED770-75E6-D49D-86F6-F60E84B87F66}"/>
          </ac:spMkLst>
        </pc:spChg>
        <pc:spChg chg="mod ord">
          <ac:chgData name="Buckmaster, Kristofer (US 394F)" userId="64e5463f-1846-4d36-af54-c48ced35108c" providerId="ADAL" clId="{05A27237-9361-6E42-9116-B639D6E43516}" dt="2023-04-25T22:55:04.760" v="8516" actId="700"/>
          <ac:spMkLst>
            <pc:docMk/>
            <pc:sldMk cId="2160429075" sldId="409"/>
            <ac:spMk id="3" creationId="{EFA6DCB6-4209-C115-5BBE-8B4E540C0AA9}"/>
          </ac:spMkLst>
        </pc:spChg>
        <pc:spChg chg="mod ord">
          <ac:chgData name="Buckmaster, Kristofer (US 394F)" userId="64e5463f-1846-4d36-af54-c48ced35108c" providerId="ADAL" clId="{05A27237-9361-6E42-9116-B639D6E43516}" dt="2023-04-25T22:55:04.760" v="8516" actId="700"/>
          <ac:spMkLst>
            <pc:docMk/>
            <pc:sldMk cId="2160429075" sldId="409"/>
            <ac:spMk id="4" creationId="{B68AD39B-6F1D-E450-0FAA-CBA3C891DF0C}"/>
          </ac:spMkLst>
        </pc:spChg>
        <pc:spChg chg="mod ord">
          <ac:chgData name="Buckmaster, Kristofer (US 394F)" userId="64e5463f-1846-4d36-af54-c48ced35108c" providerId="ADAL" clId="{05A27237-9361-6E42-9116-B639D6E43516}" dt="2023-04-25T22:55:04.760" v="8516" actId="700"/>
          <ac:spMkLst>
            <pc:docMk/>
            <pc:sldMk cId="2160429075" sldId="409"/>
            <ac:spMk id="5" creationId="{E9E8CF23-24EA-82AF-052C-B65D55BBBA58}"/>
          </ac:spMkLst>
        </pc:spChg>
        <pc:spChg chg="mod ord">
          <ac:chgData name="Buckmaster, Kristofer (US 394F)" userId="64e5463f-1846-4d36-af54-c48ced35108c" providerId="ADAL" clId="{05A27237-9361-6E42-9116-B639D6E43516}" dt="2023-04-25T22:55:04.760" v="8516" actId="700"/>
          <ac:spMkLst>
            <pc:docMk/>
            <pc:sldMk cId="2160429075" sldId="409"/>
            <ac:spMk id="6" creationId="{B9937415-EDF7-EC62-D2D5-FAC99F8D07EF}"/>
          </ac:spMkLst>
        </pc:spChg>
        <pc:spChg chg="del mod ord">
          <ac:chgData name="Buckmaster, Kristofer (US 394F)" userId="64e5463f-1846-4d36-af54-c48ced35108c" providerId="ADAL" clId="{05A27237-9361-6E42-9116-B639D6E43516}" dt="2023-04-25T22:55:04.760" v="8516" actId="700"/>
          <ac:spMkLst>
            <pc:docMk/>
            <pc:sldMk cId="2160429075" sldId="409"/>
            <ac:spMk id="7" creationId="{D4B61261-98AD-3204-1867-209458481BC3}"/>
          </ac:spMkLst>
        </pc:spChg>
        <pc:spChg chg="del">
          <ac:chgData name="Buckmaster, Kristofer (US 394F)" userId="64e5463f-1846-4d36-af54-c48ced35108c" providerId="ADAL" clId="{05A27237-9361-6E42-9116-B639D6E43516}" dt="2023-04-25T22:55:04.760" v="8516" actId="700"/>
          <ac:spMkLst>
            <pc:docMk/>
            <pc:sldMk cId="2160429075" sldId="409"/>
            <ac:spMk id="8" creationId="{E7DC2475-E893-0F59-97AF-959A74564CC3}"/>
          </ac:spMkLst>
        </pc:spChg>
        <pc:spChg chg="add mod ord">
          <ac:chgData name="Buckmaster, Kristofer (US 394F)" userId="64e5463f-1846-4d36-af54-c48ced35108c" providerId="ADAL" clId="{05A27237-9361-6E42-9116-B639D6E43516}" dt="2023-04-26T05:15:53.946" v="10241" actId="404"/>
          <ac:spMkLst>
            <pc:docMk/>
            <pc:sldMk cId="2160429075" sldId="409"/>
            <ac:spMk id="9" creationId="{5BD963A0-EE5F-5234-FBDB-0DBFD83A2026}"/>
          </ac:spMkLst>
        </pc:spChg>
        <pc:spChg chg="add del mod">
          <ac:chgData name="Buckmaster, Kristofer (US 394F)" userId="64e5463f-1846-4d36-af54-c48ced35108c" providerId="ADAL" clId="{05A27237-9361-6E42-9116-B639D6E43516}" dt="2023-04-26T00:39:59.808" v="10010"/>
          <ac:spMkLst>
            <pc:docMk/>
            <pc:sldMk cId="2160429075" sldId="409"/>
            <ac:spMk id="10" creationId="{D7731700-8016-EECD-1BAE-B9243B593B93}"/>
          </ac:spMkLst>
        </pc:spChg>
        <pc:picChg chg="add del mod">
          <ac:chgData name="Buckmaster, Kristofer (US 394F)" userId="64e5463f-1846-4d36-af54-c48ced35108c" providerId="ADAL" clId="{05A27237-9361-6E42-9116-B639D6E43516}" dt="2023-04-26T00:42:43.741" v="10153" actId="478"/>
          <ac:picMkLst>
            <pc:docMk/>
            <pc:sldMk cId="2160429075" sldId="409"/>
            <ac:picMk id="12" creationId="{238E0639-C542-F738-4959-D3B26F546DB1}"/>
          </ac:picMkLst>
        </pc:picChg>
        <pc:picChg chg="add del mod">
          <ac:chgData name="Buckmaster, Kristofer (US 394F)" userId="64e5463f-1846-4d36-af54-c48ced35108c" providerId="ADAL" clId="{05A27237-9361-6E42-9116-B639D6E43516}" dt="2023-04-26T00:42:32.152" v="10152" actId="478"/>
          <ac:picMkLst>
            <pc:docMk/>
            <pc:sldMk cId="2160429075" sldId="409"/>
            <ac:picMk id="14" creationId="{C76B8D49-B9E8-71EC-4437-932F570D126C}"/>
          </ac:picMkLst>
        </pc:picChg>
      </pc:sldChg>
      <pc:sldChg chg="modSp new mod">
        <pc:chgData name="Buckmaster, Kristofer (US 394F)" userId="64e5463f-1846-4d36-af54-c48ced35108c" providerId="ADAL" clId="{05A27237-9361-6E42-9116-B639D6E43516}" dt="2023-04-26T21:19:09.570" v="15135" actId="20577"/>
        <pc:sldMkLst>
          <pc:docMk/>
          <pc:sldMk cId="234252599" sldId="410"/>
        </pc:sldMkLst>
        <pc:spChg chg="mod">
          <ac:chgData name="Buckmaster, Kristofer (US 394F)" userId="64e5463f-1846-4d36-af54-c48ced35108c" providerId="ADAL" clId="{05A27237-9361-6E42-9116-B639D6E43516}" dt="2023-04-26T06:14:29.285" v="10664" actId="20577"/>
          <ac:spMkLst>
            <pc:docMk/>
            <pc:sldMk cId="234252599" sldId="410"/>
            <ac:spMk id="5" creationId="{802E2D80-9CAC-5AAB-5CBE-A28E04A79FEE}"/>
          </ac:spMkLst>
        </pc:spChg>
        <pc:spChg chg="mod">
          <ac:chgData name="Buckmaster, Kristofer (US 394F)" userId="64e5463f-1846-4d36-af54-c48ced35108c" providerId="ADAL" clId="{05A27237-9361-6E42-9116-B639D6E43516}" dt="2023-04-26T06:14:19.564" v="10641" actId="20577"/>
          <ac:spMkLst>
            <pc:docMk/>
            <pc:sldMk cId="234252599" sldId="410"/>
            <ac:spMk id="6" creationId="{183B1AAC-A734-DC98-2ABF-63629858CDB6}"/>
          </ac:spMkLst>
        </pc:spChg>
        <pc:spChg chg="mod">
          <ac:chgData name="Buckmaster, Kristofer (US 394F)" userId="64e5463f-1846-4d36-af54-c48ced35108c" providerId="ADAL" clId="{05A27237-9361-6E42-9116-B639D6E43516}" dt="2023-04-26T21:19:09.570" v="15135" actId="20577"/>
          <ac:spMkLst>
            <pc:docMk/>
            <pc:sldMk cId="234252599" sldId="410"/>
            <ac:spMk id="7" creationId="{3EA600A2-B549-0F7D-F05A-A61D53EB5B65}"/>
          </ac:spMkLst>
        </pc:spChg>
      </pc:sldChg>
      <pc:sldChg chg="modSp new mod">
        <pc:chgData name="Buckmaster, Kristofer (US 394F)" userId="64e5463f-1846-4d36-af54-c48ced35108c" providerId="ADAL" clId="{05A27237-9361-6E42-9116-B639D6E43516}" dt="2023-04-26T21:19:57.341" v="15140" actId="20577"/>
        <pc:sldMkLst>
          <pc:docMk/>
          <pc:sldMk cId="1162060762" sldId="411"/>
        </pc:sldMkLst>
        <pc:spChg chg="mod">
          <ac:chgData name="Buckmaster, Kristofer (US 394F)" userId="64e5463f-1846-4d36-af54-c48ced35108c" providerId="ADAL" clId="{05A27237-9361-6E42-9116-B639D6E43516}" dt="2023-04-26T06:30:17.912" v="11232" actId="20577"/>
          <ac:spMkLst>
            <pc:docMk/>
            <pc:sldMk cId="1162060762" sldId="411"/>
            <ac:spMk id="5" creationId="{920F00BD-17DE-159D-6C72-246299B4FA63}"/>
          </ac:spMkLst>
        </pc:spChg>
        <pc:spChg chg="mod">
          <ac:chgData name="Buckmaster, Kristofer (US 394F)" userId="64e5463f-1846-4d36-af54-c48ced35108c" providerId="ADAL" clId="{05A27237-9361-6E42-9116-B639D6E43516}" dt="2023-04-26T06:30:10.687" v="11205" actId="20577"/>
          <ac:spMkLst>
            <pc:docMk/>
            <pc:sldMk cId="1162060762" sldId="411"/>
            <ac:spMk id="6" creationId="{4353104E-BF1F-D9AB-7165-3A09BE9D764A}"/>
          </ac:spMkLst>
        </pc:spChg>
        <pc:spChg chg="mod">
          <ac:chgData name="Buckmaster, Kristofer (US 394F)" userId="64e5463f-1846-4d36-af54-c48ced35108c" providerId="ADAL" clId="{05A27237-9361-6E42-9116-B639D6E43516}" dt="2023-04-26T21:19:57.341" v="15140" actId="20577"/>
          <ac:spMkLst>
            <pc:docMk/>
            <pc:sldMk cId="1162060762" sldId="411"/>
            <ac:spMk id="7" creationId="{B88D355F-57C4-30EB-EDC8-0757225E400E}"/>
          </ac:spMkLst>
        </pc:spChg>
      </pc:sldChg>
      <pc:sldChg chg="modSp new mod modNotesTx">
        <pc:chgData name="Buckmaster, Kristofer (US 394F)" userId="64e5463f-1846-4d36-af54-c48ced35108c" providerId="ADAL" clId="{05A27237-9361-6E42-9116-B639D6E43516}" dt="2023-04-26T21:21:09.054" v="15216" actId="20577"/>
        <pc:sldMkLst>
          <pc:docMk/>
          <pc:sldMk cId="1655439006" sldId="412"/>
        </pc:sldMkLst>
        <pc:spChg chg="mod">
          <ac:chgData name="Buckmaster, Kristofer (US 394F)" userId="64e5463f-1846-4d36-af54-c48ced35108c" providerId="ADAL" clId="{05A27237-9361-6E42-9116-B639D6E43516}" dt="2023-04-26T06:58:52.186" v="11843" actId="20577"/>
          <ac:spMkLst>
            <pc:docMk/>
            <pc:sldMk cId="1655439006" sldId="412"/>
            <ac:spMk id="5" creationId="{AEA2B011-5BB9-A52B-7A24-B7019F329841}"/>
          </ac:spMkLst>
        </pc:spChg>
        <pc:spChg chg="mod">
          <ac:chgData name="Buckmaster, Kristofer (US 394F)" userId="64e5463f-1846-4d36-af54-c48ced35108c" providerId="ADAL" clId="{05A27237-9361-6E42-9116-B639D6E43516}" dt="2023-04-26T06:58:45.938" v="11824" actId="20577"/>
          <ac:spMkLst>
            <pc:docMk/>
            <pc:sldMk cId="1655439006" sldId="412"/>
            <ac:spMk id="6" creationId="{254202B1-19A9-CC36-6491-F44E331E0EE4}"/>
          </ac:spMkLst>
        </pc:spChg>
        <pc:spChg chg="mod">
          <ac:chgData name="Buckmaster, Kristofer (US 394F)" userId="64e5463f-1846-4d36-af54-c48ced35108c" providerId="ADAL" clId="{05A27237-9361-6E42-9116-B639D6E43516}" dt="2023-04-26T21:21:09.054" v="15216" actId="20577"/>
          <ac:spMkLst>
            <pc:docMk/>
            <pc:sldMk cId="1655439006" sldId="412"/>
            <ac:spMk id="7" creationId="{C30F9FB2-F3D5-EDB5-3079-1F39F6B827D6}"/>
          </ac:spMkLst>
        </pc:spChg>
      </pc:sldChg>
      <pc:sldChg chg="addSp delSp modSp new mod ord modClrScheme chgLayout">
        <pc:chgData name="Buckmaster, Kristofer (US 394F)" userId="64e5463f-1846-4d36-af54-c48ced35108c" providerId="ADAL" clId="{05A27237-9361-6E42-9116-B639D6E43516}" dt="2023-04-26T21:38:36.058" v="15295" actId="20577"/>
        <pc:sldMkLst>
          <pc:docMk/>
          <pc:sldMk cId="3637507" sldId="413"/>
        </pc:sldMkLst>
        <pc:spChg chg="mod ord">
          <ac:chgData name="Buckmaster, Kristofer (US 394F)" userId="64e5463f-1846-4d36-af54-c48ced35108c" providerId="ADAL" clId="{05A27237-9361-6E42-9116-B639D6E43516}" dt="2023-04-26T20:18:39.345" v="12871" actId="700"/>
          <ac:spMkLst>
            <pc:docMk/>
            <pc:sldMk cId="3637507" sldId="413"/>
            <ac:spMk id="2" creationId="{9CF15A12-10AA-3D19-1085-26B8B1738E5D}"/>
          </ac:spMkLst>
        </pc:spChg>
        <pc:spChg chg="mod ord">
          <ac:chgData name="Buckmaster, Kristofer (US 394F)" userId="64e5463f-1846-4d36-af54-c48ced35108c" providerId="ADAL" clId="{05A27237-9361-6E42-9116-B639D6E43516}" dt="2023-04-26T20:18:39.345" v="12871" actId="700"/>
          <ac:spMkLst>
            <pc:docMk/>
            <pc:sldMk cId="3637507" sldId="413"/>
            <ac:spMk id="3" creationId="{E1D47C42-DDC3-513C-7102-E0A8BFBC9371}"/>
          </ac:spMkLst>
        </pc:spChg>
        <pc:spChg chg="mod ord">
          <ac:chgData name="Buckmaster, Kristofer (US 394F)" userId="64e5463f-1846-4d36-af54-c48ced35108c" providerId="ADAL" clId="{05A27237-9361-6E42-9116-B639D6E43516}" dt="2023-04-26T20:18:39.345" v="12871" actId="700"/>
          <ac:spMkLst>
            <pc:docMk/>
            <pc:sldMk cId="3637507" sldId="413"/>
            <ac:spMk id="4" creationId="{A52709C5-73B8-6246-4F51-7C79D2BA355F}"/>
          </ac:spMkLst>
        </pc:spChg>
        <pc:spChg chg="mod ord">
          <ac:chgData name="Buckmaster, Kristofer (US 394F)" userId="64e5463f-1846-4d36-af54-c48ced35108c" providerId="ADAL" clId="{05A27237-9361-6E42-9116-B639D6E43516}" dt="2023-04-26T20:18:39.345" v="12871" actId="700"/>
          <ac:spMkLst>
            <pc:docMk/>
            <pc:sldMk cId="3637507" sldId="413"/>
            <ac:spMk id="5" creationId="{C45F213B-1F3A-23EE-225D-7EA94119DE4C}"/>
          </ac:spMkLst>
        </pc:spChg>
        <pc:spChg chg="mod ord">
          <ac:chgData name="Buckmaster, Kristofer (US 394F)" userId="64e5463f-1846-4d36-af54-c48ced35108c" providerId="ADAL" clId="{05A27237-9361-6E42-9116-B639D6E43516}" dt="2023-04-26T20:18:39.345" v="12871" actId="700"/>
          <ac:spMkLst>
            <pc:docMk/>
            <pc:sldMk cId="3637507" sldId="413"/>
            <ac:spMk id="6" creationId="{06428FE5-5B17-C55C-8E74-B12CC33DF8AE}"/>
          </ac:spMkLst>
        </pc:spChg>
        <pc:spChg chg="del mod ord">
          <ac:chgData name="Buckmaster, Kristofer (US 394F)" userId="64e5463f-1846-4d36-af54-c48ced35108c" providerId="ADAL" clId="{05A27237-9361-6E42-9116-B639D6E43516}" dt="2023-04-26T20:18:39.345" v="12871" actId="700"/>
          <ac:spMkLst>
            <pc:docMk/>
            <pc:sldMk cId="3637507" sldId="413"/>
            <ac:spMk id="7" creationId="{311ACD54-A2EC-CE2C-4A69-CF537613BF8A}"/>
          </ac:spMkLst>
        </pc:spChg>
        <pc:spChg chg="del">
          <ac:chgData name="Buckmaster, Kristofer (US 394F)" userId="64e5463f-1846-4d36-af54-c48ced35108c" providerId="ADAL" clId="{05A27237-9361-6E42-9116-B639D6E43516}" dt="2023-04-26T20:18:39.345" v="12871" actId="700"/>
          <ac:spMkLst>
            <pc:docMk/>
            <pc:sldMk cId="3637507" sldId="413"/>
            <ac:spMk id="8" creationId="{CDBBF13B-6EC4-9F87-CD0E-64185FAACF0D}"/>
          </ac:spMkLst>
        </pc:spChg>
        <pc:spChg chg="add mod ord">
          <ac:chgData name="Buckmaster, Kristofer (US 394F)" userId="64e5463f-1846-4d36-af54-c48ced35108c" providerId="ADAL" clId="{05A27237-9361-6E42-9116-B639D6E43516}" dt="2023-04-26T21:38:36.058" v="15295" actId="20577"/>
          <ac:spMkLst>
            <pc:docMk/>
            <pc:sldMk cId="3637507" sldId="413"/>
            <ac:spMk id="9" creationId="{0F748F5A-2283-5720-2276-134F595B6F8A}"/>
          </ac:spMkLst>
        </pc:spChg>
      </pc:sldChg>
      <pc:sldMasterChg chg="modSldLayout sldLayoutOrd">
        <pc:chgData name="Buckmaster, Kristofer (US 394F)" userId="64e5463f-1846-4d36-af54-c48ced35108c" providerId="ADAL" clId="{05A27237-9361-6E42-9116-B639D6E43516}" dt="2023-04-27T06:24:05.083" v="15411"/>
        <pc:sldMasterMkLst>
          <pc:docMk/>
          <pc:sldMasterMk cId="591111323" sldId="2147483648"/>
        </pc:sldMasterMkLst>
        <pc:sldLayoutChg chg="addSp delSp modSp mod ord">
          <pc:chgData name="Buckmaster, Kristofer (US 394F)" userId="64e5463f-1846-4d36-af54-c48ced35108c" providerId="ADAL" clId="{05A27237-9361-6E42-9116-B639D6E43516}" dt="2023-04-27T06:20:04.137" v="15344" actId="1076"/>
          <pc:sldLayoutMkLst>
            <pc:docMk/>
            <pc:sldMasterMk cId="591111323" sldId="2147483648"/>
            <pc:sldLayoutMk cId="2122948719" sldId="2147483649"/>
          </pc:sldLayoutMkLst>
          <pc:spChg chg="add del mod">
            <ac:chgData name="Buckmaster, Kristofer (US 394F)" userId="64e5463f-1846-4d36-af54-c48ced35108c" providerId="ADAL" clId="{05A27237-9361-6E42-9116-B639D6E43516}" dt="2023-04-27T05:00:20.227" v="15312"/>
            <ac:spMkLst>
              <pc:docMk/>
              <pc:sldMasterMk cId="591111323" sldId="2147483648"/>
              <pc:sldLayoutMk cId="2122948719" sldId="2147483649"/>
              <ac:spMk id="4" creationId="{12941545-6DDF-277F-9F06-E8317F54BA4E}"/>
            </ac:spMkLst>
          </pc:spChg>
          <pc:spChg chg="mod">
            <ac:chgData name="Buckmaster, Kristofer (US 394F)" userId="64e5463f-1846-4d36-af54-c48ced35108c" providerId="ADAL" clId="{05A27237-9361-6E42-9116-B639D6E43516}" dt="2023-04-17T17:12:43.273" v="40"/>
            <ac:spMkLst>
              <pc:docMk/>
              <pc:sldMasterMk cId="591111323" sldId="2147483648"/>
              <pc:sldLayoutMk cId="2122948719" sldId="2147483649"/>
              <ac:spMk id="10" creationId="{00000000-0000-0000-0000-000000000000}"/>
            </ac:spMkLst>
          </pc:spChg>
          <pc:spChg chg="mod">
            <ac:chgData name="Buckmaster, Kristofer (US 394F)" userId="64e5463f-1846-4d36-af54-c48ced35108c" providerId="ADAL" clId="{05A27237-9361-6E42-9116-B639D6E43516}" dt="2023-04-17T20:25:47.862" v="117"/>
            <ac:spMkLst>
              <pc:docMk/>
              <pc:sldMasterMk cId="591111323" sldId="2147483648"/>
              <pc:sldLayoutMk cId="2122948719" sldId="2147483649"/>
              <ac:spMk id="11" creationId="{00000000-0000-0000-0000-000000000000}"/>
            </ac:spMkLst>
          </pc:spChg>
          <pc:spChg chg="mod">
            <ac:chgData name="Buckmaster, Kristofer (US 394F)" userId="64e5463f-1846-4d36-af54-c48ced35108c" providerId="ADAL" clId="{05A27237-9361-6E42-9116-B639D6E43516}" dt="2023-04-27T06:16:27.282" v="15336" actId="14100"/>
            <ac:spMkLst>
              <pc:docMk/>
              <pc:sldMasterMk cId="591111323" sldId="2147483648"/>
              <pc:sldLayoutMk cId="2122948719" sldId="2147483649"/>
              <ac:spMk id="15" creationId="{00000000-0000-0000-0000-000000000000}"/>
            </ac:spMkLst>
          </pc:spChg>
          <pc:spChg chg="mod">
            <ac:chgData name="Buckmaster, Kristofer (US 394F)" userId="64e5463f-1846-4d36-af54-c48ced35108c" providerId="ADAL" clId="{05A27237-9361-6E42-9116-B639D6E43516}" dt="2023-04-27T06:16:27.282" v="15336" actId="14100"/>
            <ac:spMkLst>
              <pc:docMk/>
              <pc:sldMasterMk cId="591111323" sldId="2147483648"/>
              <pc:sldLayoutMk cId="2122948719" sldId="2147483649"/>
              <ac:spMk id="16" creationId="{00000000-0000-0000-0000-000000000000}"/>
            </ac:spMkLst>
          </pc:spChg>
          <pc:picChg chg="add del mod">
            <ac:chgData name="Buckmaster, Kristofer (US 394F)" userId="64e5463f-1846-4d36-af54-c48ced35108c" providerId="ADAL" clId="{05A27237-9361-6E42-9116-B639D6E43516}" dt="2023-04-27T05:00:35.012" v="15313" actId="478"/>
            <ac:picMkLst>
              <pc:docMk/>
              <pc:sldMasterMk cId="591111323" sldId="2147483648"/>
              <pc:sldLayoutMk cId="2122948719" sldId="2147483649"/>
              <ac:picMk id="2" creationId="{A37AA7D3-077A-4CD8-C8B9-16DDDBFF4FC3}"/>
            </ac:picMkLst>
          </pc:picChg>
          <pc:picChg chg="add mod">
            <ac:chgData name="Buckmaster, Kristofer (US 394F)" userId="64e5463f-1846-4d36-af54-c48ced35108c" providerId="ADAL" clId="{05A27237-9361-6E42-9116-B639D6E43516}" dt="2023-04-27T06:20:04.137" v="15344" actId="1076"/>
            <ac:picMkLst>
              <pc:docMk/>
              <pc:sldMasterMk cId="591111323" sldId="2147483648"/>
              <pc:sldLayoutMk cId="2122948719" sldId="2147483649"/>
              <ac:picMk id="5" creationId="{1AFA79A1-0D3D-4C0E-0201-2389F3127485}"/>
            </ac:picMkLst>
          </pc:picChg>
        </pc:sldLayoutChg>
        <pc:sldLayoutChg chg="addSp delSp modSp mod ord">
          <pc:chgData name="Buckmaster, Kristofer (US 394F)" userId="64e5463f-1846-4d36-af54-c48ced35108c" providerId="ADAL" clId="{05A27237-9361-6E42-9116-B639D6E43516}" dt="2023-04-27T06:17:21.795" v="15342" actId="14100"/>
          <pc:sldLayoutMkLst>
            <pc:docMk/>
            <pc:sldMasterMk cId="591111323" sldId="2147483648"/>
            <pc:sldLayoutMk cId="1696438365" sldId="2147483651"/>
          </pc:sldLayoutMkLst>
          <pc:spChg chg="add del mod">
            <ac:chgData name="Buckmaster, Kristofer (US 394F)" userId="64e5463f-1846-4d36-af54-c48ced35108c" providerId="ADAL" clId="{05A27237-9361-6E42-9116-B639D6E43516}" dt="2023-04-17T17:12:48.640" v="42" actId="478"/>
            <ac:spMkLst>
              <pc:docMk/>
              <pc:sldMasterMk cId="591111323" sldId="2147483648"/>
              <pc:sldLayoutMk cId="1696438365" sldId="2147483651"/>
              <ac:spMk id="2" creationId="{0FB8D324-F912-1348-3CF0-72CFB39EAE0C}"/>
            </ac:spMkLst>
          </pc:spChg>
          <pc:spChg chg="mod">
            <ac:chgData name="Buckmaster, Kristofer (US 394F)" userId="64e5463f-1846-4d36-af54-c48ced35108c" providerId="ADAL" clId="{05A27237-9361-6E42-9116-B639D6E43516}" dt="2023-04-17T17:12:51.247" v="43"/>
            <ac:spMkLst>
              <pc:docMk/>
              <pc:sldMasterMk cId="591111323" sldId="2147483648"/>
              <pc:sldLayoutMk cId="1696438365" sldId="2147483651"/>
              <ac:spMk id="15" creationId="{00000000-0000-0000-0000-000000000000}"/>
            </ac:spMkLst>
          </pc:spChg>
          <pc:spChg chg="mod">
            <ac:chgData name="Buckmaster, Kristofer (US 394F)" userId="64e5463f-1846-4d36-af54-c48ced35108c" providerId="ADAL" clId="{05A27237-9361-6E42-9116-B639D6E43516}" dt="2023-04-17T20:25:52.540" v="118"/>
            <ac:spMkLst>
              <pc:docMk/>
              <pc:sldMasterMk cId="591111323" sldId="2147483648"/>
              <pc:sldLayoutMk cId="1696438365" sldId="2147483651"/>
              <ac:spMk id="16" creationId="{00000000-0000-0000-0000-000000000000}"/>
            </ac:spMkLst>
          </pc:spChg>
          <pc:spChg chg="mod">
            <ac:chgData name="Buckmaster, Kristofer (US 394F)" userId="64e5463f-1846-4d36-af54-c48ced35108c" providerId="ADAL" clId="{05A27237-9361-6E42-9116-B639D6E43516}" dt="2023-04-27T06:17:16.063" v="15341" actId="14100"/>
            <ac:spMkLst>
              <pc:docMk/>
              <pc:sldMasterMk cId="591111323" sldId="2147483648"/>
              <pc:sldLayoutMk cId="1696438365" sldId="2147483651"/>
              <ac:spMk id="18" creationId="{00000000-0000-0000-0000-000000000000}"/>
            </ac:spMkLst>
          </pc:spChg>
          <pc:spChg chg="mod">
            <ac:chgData name="Buckmaster, Kristofer (US 394F)" userId="64e5463f-1846-4d36-af54-c48ced35108c" providerId="ADAL" clId="{05A27237-9361-6E42-9116-B639D6E43516}" dt="2023-04-27T06:17:21.795" v="15342" actId="14100"/>
            <ac:spMkLst>
              <pc:docMk/>
              <pc:sldMasterMk cId="591111323" sldId="2147483648"/>
              <pc:sldLayoutMk cId="1696438365" sldId="2147483651"/>
              <ac:spMk id="19" creationId="{00000000-0000-0000-0000-000000000000}"/>
            </ac:spMkLst>
          </pc:spChg>
          <pc:picChg chg="add mod">
            <ac:chgData name="Buckmaster, Kristofer (US 394F)" userId="64e5463f-1846-4d36-af54-c48ced35108c" providerId="ADAL" clId="{05A27237-9361-6E42-9116-B639D6E43516}" dt="2023-04-27T06:16:45.114" v="15338" actId="1076"/>
            <ac:picMkLst>
              <pc:docMk/>
              <pc:sldMasterMk cId="591111323" sldId="2147483648"/>
              <pc:sldLayoutMk cId="1696438365" sldId="2147483651"/>
              <ac:picMk id="2" creationId="{ADE08E2A-513D-CC7D-93A8-597D4E866102}"/>
            </ac:picMkLst>
          </pc:picChg>
        </pc:sldLayoutChg>
        <pc:sldLayoutChg chg="modSp mod ord">
          <pc:chgData name="Buckmaster, Kristofer (US 394F)" userId="64e5463f-1846-4d36-af54-c48ced35108c" providerId="ADAL" clId="{05A27237-9361-6E42-9116-B639D6E43516}" dt="2023-04-17T20:25:56.611" v="119"/>
          <pc:sldLayoutMkLst>
            <pc:docMk/>
            <pc:sldMasterMk cId="591111323" sldId="2147483648"/>
            <pc:sldLayoutMk cId="1609336149" sldId="2147483658"/>
          </pc:sldLayoutMkLst>
          <pc:spChg chg="mod">
            <ac:chgData name="Buckmaster, Kristofer (US 394F)" userId="64e5463f-1846-4d36-af54-c48ced35108c" providerId="ADAL" clId="{05A27237-9361-6E42-9116-B639D6E43516}" dt="2023-04-17T17:11:56.909" v="34" actId="20577"/>
            <ac:spMkLst>
              <pc:docMk/>
              <pc:sldMasterMk cId="591111323" sldId="2147483648"/>
              <pc:sldLayoutMk cId="1609336149" sldId="2147483658"/>
              <ac:spMk id="9" creationId="{00000000-0000-0000-0000-000000000000}"/>
            </ac:spMkLst>
          </pc:spChg>
          <pc:spChg chg="mod">
            <ac:chgData name="Buckmaster, Kristofer (US 394F)" userId="64e5463f-1846-4d36-af54-c48ced35108c" providerId="ADAL" clId="{05A27237-9361-6E42-9116-B639D6E43516}" dt="2023-04-17T20:25:56.611" v="119"/>
            <ac:spMkLst>
              <pc:docMk/>
              <pc:sldMasterMk cId="591111323" sldId="2147483648"/>
              <pc:sldLayoutMk cId="1609336149" sldId="2147483658"/>
              <ac:spMk id="14" creationId="{00000000-0000-0000-0000-000000000000}"/>
            </ac:spMkLst>
          </pc:spChg>
        </pc:sldLayoutChg>
        <pc:sldLayoutChg chg="addSp delSp modSp">
          <pc:chgData name="Buckmaster, Kristofer (US 394F)" userId="64e5463f-1846-4d36-af54-c48ced35108c" providerId="ADAL" clId="{05A27237-9361-6E42-9116-B639D6E43516}" dt="2023-04-17T19:26:04.887" v="87"/>
          <pc:sldLayoutMkLst>
            <pc:docMk/>
            <pc:sldMasterMk cId="591111323" sldId="2147483648"/>
            <pc:sldLayoutMk cId="1560679189" sldId="2147483694"/>
          </pc:sldLayoutMkLst>
          <pc:spChg chg="add del mod">
            <ac:chgData name="Buckmaster, Kristofer (US 394F)" userId="64e5463f-1846-4d36-af54-c48ced35108c" providerId="ADAL" clId="{05A27237-9361-6E42-9116-B639D6E43516}" dt="2023-04-17T19:25:39.713" v="85"/>
            <ac:spMkLst>
              <pc:docMk/>
              <pc:sldMasterMk cId="591111323" sldId="2147483648"/>
              <pc:sldLayoutMk cId="1560679189" sldId="2147483694"/>
              <ac:spMk id="2" creationId="{06305EE0-A53B-A4C5-7E40-E1462BF2C3C4}"/>
            </ac:spMkLst>
          </pc:spChg>
          <pc:spChg chg="add del mod">
            <ac:chgData name="Buckmaster, Kristofer (US 394F)" userId="64e5463f-1846-4d36-af54-c48ced35108c" providerId="ADAL" clId="{05A27237-9361-6E42-9116-B639D6E43516}" dt="2023-04-17T19:26:04.887" v="87"/>
            <ac:spMkLst>
              <pc:docMk/>
              <pc:sldMasterMk cId="591111323" sldId="2147483648"/>
              <pc:sldLayoutMk cId="1560679189" sldId="2147483694"/>
              <ac:spMk id="3" creationId="{E96C6ECB-84EF-D596-7203-F538BBC3466B}"/>
            </ac:spMkLst>
          </pc:spChg>
        </pc:sldLayoutChg>
        <pc:sldLayoutChg chg="addSp modSp mod ord">
          <pc:chgData name="Buckmaster, Kristofer (US 394F)" userId="64e5463f-1846-4d36-af54-c48ced35108c" providerId="ADAL" clId="{05A27237-9361-6E42-9116-B639D6E43516}" dt="2023-04-17T20:43:36.868" v="804" actId="14100"/>
          <pc:sldLayoutMkLst>
            <pc:docMk/>
            <pc:sldMasterMk cId="591111323" sldId="2147483648"/>
            <pc:sldLayoutMk cId="1773567174" sldId="2147483697"/>
          </pc:sldLayoutMkLst>
          <pc:spChg chg="add mod">
            <ac:chgData name="Buckmaster, Kristofer (US 394F)" userId="64e5463f-1846-4d36-af54-c48ced35108c" providerId="ADAL" clId="{05A27237-9361-6E42-9116-B639D6E43516}" dt="2023-04-17T20:42:28.533" v="794"/>
            <ac:spMkLst>
              <pc:docMk/>
              <pc:sldMasterMk cId="591111323" sldId="2147483648"/>
              <pc:sldLayoutMk cId="1773567174" sldId="2147483697"/>
              <ac:spMk id="2" creationId="{25E64BE1-CB2C-D5A0-77B0-44102EBFC19F}"/>
            </ac:spMkLst>
          </pc:spChg>
          <pc:spChg chg="add mod">
            <ac:chgData name="Buckmaster, Kristofer (US 394F)" userId="64e5463f-1846-4d36-af54-c48ced35108c" providerId="ADAL" clId="{05A27237-9361-6E42-9116-B639D6E43516}" dt="2023-04-17T20:42:28.533" v="794"/>
            <ac:spMkLst>
              <pc:docMk/>
              <pc:sldMasterMk cId="591111323" sldId="2147483648"/>
              <pc:sldLayoutMk cId="1773567174" sldId="2147483697"/>
              <ac:spMk id="3" creationId="{8124A12A-4E25-8D5B-2BD7-382875EC41B5}"/>
            </ac:spMkLst>
          </pc:spChg>
          <pc:spChg chg="add mod">
            <ac:chgData name="Buckmaster, Kristofer (US 394F)" userId="64e5463f-1846-4d36-af54-c48ced35108c" providerId="ADAL" clId="{05A27237-9361-6E42-9116-B639D6E43516}" dt="2023-04-17T20:42:28.533" v="794"/>
            <ac:spMkLst>
              <pc:docMk/>
              <pc:sldMasterMk cId="591111323" sldId="2147483648"/>
              <pc:sldLayoutMk cId="1773567174" sldId="2147483697"/>
              <ac:spMk id="4" creationId="{49B536E9-1FD8-9BD6-A55F-8C23E4E09480}"/>
            </ac:spMkLst>
          </pc:spChg>
          <pc:spChg chg="mod">
            <ac:chgData name="Buckmaster, Kristofer (US 394F)" userId="64e5463f-1846-4d36-af54-c48ced35108c" providerId="ADAL" clId="{05A27237-9361-6E42-9116-B639D6E43516}" dt="2023-04-17T20:43:36.868" v="804" actId="14100"/>
            <ac:spMkLst>
              <pc:docMk/>
              <pc:sldMasterMk cId="591111323" sldId="2147483648"/>
              <pc:sldLayoutMk cId="1773567174" sldId="2147483697"/>
              <ac:spMk id="5" creationId="{00000000-0000-0000-0000-000000000000}"/>
            </ac:spMkLst>
          </pc:spChg>
          <pc:picChg chg="add mod">
            <ac:chgData name="Buckmaster, Kristofer (US 394F)" userId="64e5463f-1846-4d36-af54-c48ced35108c" providerId="ADAL" clId="{05A27237-9361-6E42-9116-B639D6E43516}" dt="2023-04-17T20:42:46.918" v="795"/>
            <ac:picMkLst>
              <pc:docMk/>
              <pc:sldMasterMk cId="591111323" sldId="2147483648"/>
              <pc:sldLayoutMk cId="1773567174" sldId="2147483697"/>
              <ac:picMk id="6" creationId="{0DDE7A95-B6CF-7879-CA1E-830A8F7613E0}"/>
            </ac:picMkLst>
          </pc:picChg>
        </pc:sldLayoutChg>
        <pc:sldLayoutChg chg="modSp mod ord">
          <pc:chgData name="Buckmaster, Kristofer (US 394F)" userId="64e5463f-1846-4d36-af54-c48ced35108c" providerId="ADAL" clId="{05A27237-9361-6E42-9116-B639D6E43516}" dt="2023-04-17T20:26:00.613" v="120"/>
          <pc:sldLayoutMkLst>
            <pc:docMk/>
            <pc:sldMasterMk cId="591111323" sldId="2147483648"/>
            <pc:sldLayoutMk cId="3693559521" sldId="2147483698"/>
          </pc:sldLayoutMkLst>
          <pc:spChg chg="mod">
            <ac:chgData name="Buckmaster, Kristofer (US 394F)" userId="64e5463f-1846-4d36-af54-c48ced35108c" providerId="ADAL" clId="{05A27237-9361-6E42-9116-B639D6E43516}" dt="2023-04-17T17:12:55.056" v="44"/>
            <ac:spMkLst>
              <pc:docMk/>
              <pc:sldMasterMk cId="591111323" sldId="2147483648"/>
              <pc:sldLayoutMk cId="3693559521" sldId="2147483698"/>
              <ac:spMk id="15" creationId="{00000000-0000-0000-0000-000000000000}"/>
            </ac:spMkLst>
          </pc:spChg>
          <pc:spChg chg="mod">
            <ac:chgData name="Buckmaster, Kristofer (US 394F)" userId="64e5463f-1846-4d36-af54-c48ced35108c" providerId="ADAL" clId="{05A27237-9361-6E42-9116-B639D6E43516}" dt="2023-04-17T20:26:00.613" v="120"/>
            <ac:spMkLst>
              <pc:docMk/>
              <pc:sldMasterMk cId="591111323" sldId="2147483648"/>
              <pc:sldLayoutMk cId="3693559521" sldId="2147483698"/>
              <ac:spMk id="16" creationId="{00000000-0000-0000-0000-000000000000}"/>
            </ac:spMkLst>
          </pc:spChg>
        </pc:sldLayoutChg>
        <pc:sldLayoutChg chg="modSp mod">
          <pc:chgData name="Buckmaster, Kristofer (US 394F)" userId="64e5463f-1846-4d36-af54-c48ced35108c" providerId="ADAL" clId="{05A27237-9361-6E42-9116-B639D6E43516}" dt="2023-04-17T19:32:10.862" v="104" actId="14100"/>
          <pc:sldLayoutMkLst>
            <pc:docMk/>
            <pc:sldMasterMk cId="591111323" sldId="2147483648"/>
            <pc:sldLayoutMk cId="72568450" sldId="2147483699"/>
          </pc:sldLayoutMkLst>
          <pc:spChg chg="mod">
            <ac:chgData name="Buckmaster, Kristofer (US 394F)" userId="64e5463f-1846-4d36-af54-c48ced35108c" providerId="ADAL" clId="{05A27237-9361-6E42-9116-B639D6E43516}" dt="2023-04-17T19:32:01.972" v="102" actId="14100"/>
            <ac:spMkLst>
              <pc:docMk/>
              <pc:sldMasterMk cId="591111323" sldId="2147483648"/>
              <pc:sldLayoutMk cId="72568450" sldId="2147483699"/>
              <ac:spMk id="9" creationId="{00000000-0000-0000-0000-000000000000}"/>
            </ac:spMkLst>
          </pc:spChg>
          <pc:spChg chg="mod">
            <ac:chgData name="Buckmaster, Kristofer (US 394F)" userId="64e5463f-1846-4d36-af54-c48ced35108c" providerId="ADAL" clId="{05A27237-9361-6E42-9116-B639D6E43516}" dt="2023-04-17T19:32:06.022" v="103" actId="14100"/>
            <ac:spMkLst>
              <pc:docMk/>
              <pc:sldMasterMk cId="591111323" sldId="2147483648"/>
              <pc:sldLayoutMk cId="72568450" sldId="2147483699"/>
              <ac:spMk id="10" creationId="{00000000-0000-0000-0000-000000000000}"/>
            </ac:spMkLst>
          </pc:spChg>
          <pc:spChg chg="mod">
            <ac:chgData name="Buckmaster, Kristofer (US 394F)" userId="64e5463f-1846-4d36-af54-c48ced35108c" providerId="ADAL" clId="{05A27237-9361-6E42-9116-B639D6E43516}" dt="2023-04-17T19:32:10.862" v="104" actId="14100"/>
            <ac:spMkLst>
              <pc:docMk/>
              <pc:sldMasterMk cId="591111323" sldId="2147483648"/>
              <pc:sldLayoutMk cId="72568450" sldId="2147483699"/>
              <ac:spMk id="11" creationId="{00000000-0000-0000-0000-000000000000}"/>
            </ac:spMkLst>
          </pc:spChg>
        </pc:sldLayoutChg>
        <pc:sldLayoutChg chg="modSp mod">
          <pc:chgData name="Buckmaster, Kristofer (US 394F)" userId="64e5463f-1846-4d36-af54-c48ced35108c" providerId="ADAL" clId="{05A27237-9361-6E42-9116-B639D6E43516}" dt="2023-04-17T17:12:39.886" v="39"/>
          <pc:sldLayoutMkLst>
            <pc:docMk/>
            <pc:sldMasterMk cId="591111323" sldId="2147483648"/>
            <pc:sldLayoutMk cId="126011703" sldId="2147483700"/>
          </pc:sldLayoutMkLst>
          <pc:spChg chg="mod">
            <ac:chgData name="Buckmaster, Kristofer (US 394F)" userId="64e5463f-1846-4d36-af54-c48ced35108c" providerId="ADAL" clId="{05A27237-9361-6E42-9116-B639D6E43516}" dt="2023-04-17T17:12:39.886" v="39"/>
            <ac:spMkLst>
              <pc:docMk/>
              <pc:sldMasterMk cId="591111323" sldId="2147483648"/>
              <pc:sldLayoutMk cId="126011703" sldId="2147483700"/>
              <ac:spMk id="9" creationId="{00000000-0000-0000-0000-000000000000}"/>
            </ac:spMkLst>
          </pc:spChg>
          <pc:spChg chg="mod">
            <ac:chgData name="Buckmaster, Kristofer (US 394F)" userId="64e5463f-1846-4d36-af54-c48ced35108c" providerId="ADAL" clId="{05A27237-9361-6E42-9116-B639D6E43516}" dt="2023-04-17T17:12:28.535" v="38"/>
            <ac:spMkLst>
              <pc:docMk/>
              <pc:sldMasterMk cId="591111323" sldId="2147483648"/>
              <pc:sldLayoutMk cId="126011703" sldId="2147483700"/>
              <ac:spMk id="14" creationId="{00000000-0000-0000-0000-000000000000}"/>
            </ac:spMkLst>
          </pc:spChg>
        </pc:sldLayoutChg>
        <pc:sldLayoutChg chg="delSp modSp mod">
          <pc:chgData name="Buckmaster, Kristofer (US 394F)" userId="64e5463f-1846-4d36-af54-c48ced35108c" providerId="ADAL" clId="{05A27237-9361-6E42-9116-B639D6E43516}" dt="2023-04-27T06:24:05.083" v="15411"/>
          <pc:sldLayoutMkLst>
            <pc:docMk/>
            <pc:sldMasterMk cId="591111323" sldId="2147483648"/>
            <pc:sldLayoutMk cId="2774656902" sldId="2147483701"/>
          </pc:sldLayoutMkLst>
          <pc:spChg chg="del mod">
            <ac:chgData name="Buckmaster, Kristofer (US 394F)" userId="64e5463f-1846-4d36-af54-c48ced35108c" providerId="ADAL" clId="{05A27237-9361-6E42-9116-B639D6E43516}" dt="2023-04-27T06:24:05.083" v="15411"/>
            <ac:spMkLst>
              <pc:docMk/>
              <pc:sldMasterMk cId="591111323" sldId="2147483648"/>
              <pc:sldLayoutMk cId="2774656902" sldId="2147483701"/>
              <ac:spMk id="2" creationId="{00000000-0000-0000-0000-000000000000}"/>
            </ac:spMkLst>
          </pc:spChg>
          <pc:spChg chg="del mod">
            <ac:chgData name="Buckmaster, Kristofer (US 394F)" userId="64e5463f-1846-4d36-af54-c48ced35108c" providerId="ADAL" clId="{05A27237-9361-6E42-9116-B639D6E43516}" dt="2023-04-27T06:24:05.083" v="15411"/>
            <ac:spMkLst>
              <pc:docMk/>
              <pc:sldMasterMk cId="591111323" sldId="2147483648"/>
              <pc:sldLayoutMk cId="2774656902" sldId="2147483701"/>
              <ac:spMk id="4" creationId="{00000000-0000-0000-0000-000000000000}"/>
            </ac:spMkLst>
          </pc:spChg>
          <pc:spChg chg="del mod">
            <ac:chgData name="Buckmaster, Kristofer (US 394F)" userId="64e5463f-1846-4d36-af54-c48ced35108c" providerId="ADAL" clId="{05A27237-9361-6E42-9116-B639D6E43516}" dt="2023-04-27T06:24:05.083" v="15411"/>
            <ac:spMkLst>
              <pc:docMk/>
              <pc:sldMasterMk cId="591111323" sldId="2147483648"/>
              <pc:sldLayoutMk cId="2774656902" sldId="2147483701"/>
              <ac:spMk id="5" creationId="{00000000-0000-0000-0000-000000000000}"/>
            </ac:spMkLst>
          </pc:spChg>
        </pc:sldLayoutChg>
      </pc:sldMasterChg>
    </pc:docChg>
  </pc:docChgLst>
  <pc:docChgLst>
    <pc:chgData name="Angkasa, Kris S (US 9110)" userId="653275a6-8819-444f-957b-6e024b9f83b9" providerId="ADAL" clId="{85F9B26B-3798-7B48-9243-A6BBA55BC0C9}"/>
    <pc:docChg chg="undo redo custSel addSld delSld modSld modSection">
      <pc:chgData name="Angkasa, Kris S (US 9110)" userId="653275a6-8819-444f-957b-6e024b9f83b9" providerId="ADAL" clId="{85F9B26B-3798-7B48-9243-A6BBA55BC0C9}" dt="2023-04-27T02:56:51.366" v="727" actId="20577"/>
      <pc:docMkLst>
        <pc:docMk/>
      </pc:docMkLst>
      <pc:sldChg chg="modSp mod">
        <pc:chgData name="Angkasa, Kris S (US 9110)" userId="653275a6-8819-444f-957b-6e024b9f83b9" providerId="ADAL" clId="{85F9B26B-3798-7B48-9243-A6BBA55BC0C9}" dt="2023-04-27T02:33:35.285" v="19" actId="20577"/>
        <pc:sldMkLst>
          <pc:docMk/>
          <pc:sldMk cId="3597969859" sldId="397"/>
        </pc:sldMkLst>
        <pc:spChg chg="mod">
          <ac:chgData name="Angkasa, Kris S (US 9110)" userId="653275a6-8819-444f-957b-6e024b9f83b9" providerId="ADAL" clId="{85F9B26B-3798-7B48-9243-A6BBA55BC0C9}" dt="2023-04-27T02:33:35.285" v="19" actId="20577"/>
          <ac:spMkLst>
            <pc:docMk/>
            <pc:sldMk cId="3597969859" sldId="397"/>
            <ac:spMk id="7" creationId="{2F76FC12-1559-FCDA-F59E-76ACC8E5091D}"/>
          </ac:spMkLst>
        </pc:spChg>
      </pc:sldChg>
      <pc:sldChg chg="modSp mod">
        <pc:chgData name="Angkasa, Kris S (US 9110)" userId="653275a6-8819-444f-957b-6e024b9f83b9" providerId="ADAL" clId="{85F9B26B-3798-7B48-9243-A6BBA55BC0C9}" dt="2023-04-27T02:34:24.696" v="25" actId="255"/>
        <pc:sldMkLst>
          <pc:docMk/>
          <pc:sldMk cId="1974461842" sldId="399"/>
        </pc:sldMkLst>
        <pc:spChg chg="mod">
          <ac:chgData name="Angkasa, Kris S (US 9110)" userId="653275a6-8819-444f-957b-6e024b9f83b9" providerId="ADAL" clId="{85F9B26B-3798-7B48-9243-A6BBA55BC0C9}" dt="2023-04-27T02:34:24.696" v="25" actId="255"/>
          <ac:spMkLst>
            <pc:docMk/>
            <pc:sldMk cId="1974461842" sldId="399"/>
            <ac:spMk id="7" creationId="{8C12B65A-FF72-0C04-0222-C6399CC3F49B}"/>
          </ac:spMkLst>
        </pc:spChg>
      </pc:sldChg>
      <pc:sldChg chg="modSp mod">
        <pc:chgData name="Angkasa, Kris S (US 9110)" userId="653275a6-8819-444f-957b-6e024b9f83b9" providerId="ADAL" clId="{85F9B26B-3798-7B48-9243-A6BBA55BC0C9}" dt="2023-04-27T02:42:21.288" v="462" actId="947"/>
        <pc:sldMkLst>
          <pc:docMk/>
          <pc:sldMk cId="1382617169" sldId="400"/>
        </pc:sldMkLst>
        <pc:spChg chg="mod">
          <ac:chgData name="Angkasa, Kris S (US 9110)" userId="653275a6-8819-444f-957b-6e024b9f83b9" providerId="ADAL" clId="{85F9B26B-3798-7B48-9243-A6BBA55BC0C9}" dt="2023-04-27T02:42:21.288" v="462" actId="947"/>
          <ac:spMkLst>
            <pc:docMk/>
            <pc:sldMk cId="1382617169" sldId="400"/>
            <ac:spMk id="7" creationId="{F346B722-0527-B2EE-AFDD-00ED14F0EB84}"/>
          </ac:spMkLst>
        </pc:spChg>
      </pc:sldChg>
      <pc:sldChg chg="modSp mod">
        <pc:chgData name="Angkasa, Kris S (US 9110)" userId="653275a6-8819-444f-957b-6e024b9f83b9" providerId="ADAL" clId="{85F9B26B-3798-7B48-9243-A6BBA55BC0C9}" dt="2023-04-27T02:51:38.137" v="595" actId="20577"/>
        <pc:sldMkLst>
          <pc:docMk/>
          <pc:sldMk cId="1858528629" sldId="402"/>
        </pc:sldMkLst>
        <pc:spChg chg="mod">
          <ac:chgData name="Angkasa, Kris S (US 9110)" userId="653275a6-8819-444f-957b-6e024b9f83b9" providerId="ADAL" clId="{85F9B26B-3798-7B48-9243-A6BBA55BC0C9}" dt="2023-04-27T02:51:38.137" v="595" actId="20577"/>
          <ac:spMkLst>
            <pc:docMk/>
            <pc:sldMk cId="1858528629" sldId="402"/>
            <ac:spMk id="7" creationId="{96A4087F-228F-0EC5-359E-AF0D051F02FC}"/>
          </ac:spMkLst>
        </pc:spChg>
        <pc:picChg chg="mod">
          <ac:chgData name="Angkasa, Kris S (US 9110)" userId="653275a6-8819-444f-957b-6e024b9f83b9" providerId="ADAL" clId="{85F9B26B-3798-7B48-9243-A6BBA55BC0C9}" dt="2023-04-27T02:43:00.716" v="463" actId="1076"/>
          <ac:picMkLst>
            <pc:docMk/>
            <pc:sldMk cId="1858528629" sldId="402"/>
            <ac:picMk id="5" creationId="{CD9C5AEF-B93A-76BF-76A1-999F1799F3A8}"/>
          </ac:picMkLst>
        </pc:picChg>
      </pc:sldChg>
      <pc:sldChg chg="modSp mod">
        <pc:chgData name="Angkasa, Kris S (US 9110)" userId="653275a6-8819-444f-957b-6e024b9f83b9" providerId="ADAL" clId="{85F9B26B-3798-7B48-9243-A6BBA55BC0C9}" dt="2023-04-27T02:46:00.828" v="509" actId="20577"/>
        <pc:sldMkLst>
          <pc:docMk/>
          <pc:sldMk cId="3851397616" sldId="403"/>
        </pc:sldMkLst>
        <pc:spChg chg="mod">
          <ac:chgData name="Angkasa, Kris S (US 9110)" userId="653275a6-8819-444f-957b-6e024b9f83b9" providerId="ADAL" clId="{85F9B26B-3798-7B48-9243-A6BBA55BC0C9}" dt="2023-04-27T02:46:00.828" v="509" actId="20577"/>
          <ac:spMkLst>
            <pc:docMk/>
            <pc:sldMk cId="3851397616" sldId="403"/>
            <ac:spMk id="7" creationId="{E90A7989-8746-5660-0BCA-CC85FFFF0857}"/>
          </ac:spMkLst>
        </pc:spChg>
      </pc:sldChg>
      <pc:sldChg chg="modSp mod">
        <pc:chgData name="Angkasa, Kris S (US 9110)" userId="653275a6-8819-444f-957b-6e024b9f83b9" providerId="ADAL" clId="{85F9B26B-3798-7B48-9243-A6BBA55BC0C9}" dt="2023-04-27T02:43:47.944" v="483" actId="403"/>
        <pc:sldMkLst>
          <pc:docMk/>
          <pc:sldMk cId="3796204847" sldId="406"/>
        </pc:sldMkLst>
        <pc:spChg chg="mod">
          <ac:chgData name="Angkasa, Kris S (US 9110)" userId="653275a6-8819-444f-957b-6e024b9f83b9" providerId="ADAL" clId="{85F9B26B-3798-7B48-9243-A6BBA55BC0C9}" dt="2023-04-27T02:43:47.944" v="483" actId="403"/>
          <ac:spMkLst>
            <pc:docMk/>
            <pc:sldMk cId="3796204847" sldId="406"/>
            <ac:spMk id="7" creationId="{96A4087F-228F-0EC5-359E-AF0D051F02FC}"/>
          </ac:spMkLst>
        </pc:spChg>
      </pc:sldChg>
      <pc:sldChg chg="modSp mod">
        <pc:chgData name="Angkasa, Kris S (US 9110)" userId="653275a6-8819-444f-957b-6e024b9f83b9" providerId="ADAL" clId="{85F9B26B-3798-7B48-9243-A6BBA55BC0C9}" dt="2023-04-27T02:56:51.366" v="727" actId="20577"/>
        <pc:sldMkLst>
          <pc:docMk/>
          <pc:sldMk cId="1313769152" sldId="407"/>
        </pc:sldMkLst>
        <pc:spChg chg="mod">
          <ac:chgData name="Angkasa, Kris S (US 9110)" userId="653275a6-8819-444f-957b-6e024b9f83b9" providerId="ADAL" clId="{85F9B26B-3798-7B48-9243-A6BBA55BC0C9}" dt="2023-04-27T02:56:51.366" v="727" actId="20577"/>
          <ac:spMkLst>
            <pc:docMk/>
            <pc:sldMk cId="1313769152" sldId="407"/>
            <ac:spMk id="7" creationId="{07752A84-E56C-66AA-7C6D-4FF43476109E}"/>
          </ac:spMkLst>
        </pc:spChg>
      </pc:sldChg>
      <pc:sldChg chg="modSp del mod">
        <pc:chgData name="Angkasa, Kris S (US 9110)" userId="653275a6-8819-444f-957b-6e024b9f83b9" providerId="ADAL" clId="{85F9B26B-3798-7B48-9243-A6BBA55BC0C9}" dt="2023-04-27T02:41:14.911" v="445" actId="2696"/>
        <pc:sldMkLst>
          <pc:docMk/>
          <pc:sldMk cId="2096840093" sldId="408"/>
        </pc:sldMkLst>
        <pc:picChg chg="mod">
          <ac:chgData name="Angkasa, Kris S (US 9110)" userId="653275a6-8819-444f-957b-6e024b9f83b9" providerId="ADAL" clId="{85F9B26B-3798-7B48-9243-A6BBA55BC0C9}" dt="2023-04-27T02:41:03.144" v="442" actId="1076"/>
          <ac:picMkLst>
            <pc:docMk/>
            <pc:sldMk cId="2096840093" sldId="408"/>
            <ac:picMk id="8" creationId="{E0AC2B0B-B56E-2BB1-C956-158A50D531F4}"/>
          </ac:picMkLst>
        </pc:picChg>
      </pc:sldChg>
      <pc:sldChg chg="modSp mod">
        <pc:chgData name="Angkasa, Kris S (US 9110)" userId="653275a6-8819-444f-957b-6e024b9f83b9" providerId="ADAL" clId="{85F9B26B-3798-7B48-9243-A6BBA55BC0C9}" dt="2023-04-27T02:53:24.521" v="608" actId="948"/>
        <pc:sldMkLst>
          <pc:docMk/>
          <pc:sldMk cId="2160429075" sldId="409"/>
        </pc:sldMkLst>
        <pc:spChg chg="mod">
          <ac:chgData name="Angkasa, Kris S (US 9110)" userId="653275a6-8819-444f-957b-6e024b9f83b9" providerId="ADAL" clId="{85F9B26B-3798-7B48-9243-A6BBA55BC0C9}" dt="2023-04-27T02:53:24.521" v="608" actId="948"/>
          <ac:spMkLst>
            <pc:docMk/>
            <pc:sldMk cId="2160429075" sldId="409"/>
            <ac:spMk id="9" creationId="{5BD963A0-EE5F-5234-FBDB-0DBFD83A2026}"/>
          </ac:spMkLst>
        </pc:spChg>
      </pc:sldChg>
      <pc:sldChg chg="addSp delSp modSp mod chgLayout">
        <pc:chgData name="Angkasa, Kris S (US 9110)" userId="653275a6-8819-444f-957b-6e024b9f83b9" providerId="ADAL" clId="{85F9B26B-3798-7B48-9243-A6BBA55BC0C9}" dt="2023-04-27T02:54:57.575" v="639" actId="20577"/>
        <pc:sldMkLst>
          <pc:docMk/>
          <pc:sldMk cId="234252599" sldId="410"/>
        </pc:sldMkLst>
        <pc:spChg chg="mod ord">
          <ac:chgData name="Angkasa, Kris S (US 9110)" userId="653275a6-8819-444f-957b-6e024b9f83b9" providerId="ADAL" clId="{85F9B26B-3798-7B48-9243-A6BBA55BC0C9}" dt="2023-04-27T02:54:50.531" v="614" actId="700"/>
          <ac:spMkLst>
            <pc:docMk/>
            <pc:sldMk cId="234252599" sldId="410"/>
            <ac:spMk id="2" creationId="{93F029AF-842A-D63A-E0E6-A33742C17060}"/>
          </ac:spMkLst>
        </pc:spChg>
        <pc:spChg chg="mod ord">
          <ac:chgData name="Angkasa, Kris S (US 9110)" userId="653275a6-8819-444f-957b-6e024b9f83b9" providerId="ADAL" clId="{85F9B26B-3798-7B48-9243-A6BBA55BC0C9}" dt="2023-04-27T02:54:50.531" v="614" actId="700"/>
          <ac:spMkLst>
            <pc:docMk/>
            <pc:sldMk cId="234252599" sldId="410"/>
            <ac:spMk id="3" creationId="{7E6C8476-19F1-BF60-DAC2-3297DD3620F7}"/>
          </ac:spMkLst>
        </pc:spChg>
        <pc:spChg chg="mod ord">
          <ac:chgData name="Angkasa, Kris S (US 9110)" userId="653275a6-8819-444f-957b-6e024b9f83b9" providerId="ADAL" clId="{85F9B26B-3798-7B48-9243-A6BBA55BC0C9}" dt="2023-04-27T02:54:50.531" v="614" actId="700"/>
          <ac:spMkLst>
            <pc:docMk/>
            <pc:sldMk cId="234252599" sldId="410"/>
            <ac:spMk id="4" creationId="{86B5EA57-EC03-EDB7-22D1-474AE03CC4D7}"/>
          </ac:spMkLst>
        </pc:spChg>
        <pc:spChg chg="del mod">
          <ac:chgData name="Angkasa, Kris S (US 9110)" userId="653275a6-8819-444f-957b-6e024b9f83b9" providerId="ADAL" clId="{85F9B26B-3798-7B48-9243-A6BBA55BC0C9}" dt="2023-04-27T02:53:57.397" v="609" actId="478"/>
          <ac:spMkLst>
            <pc:docMk/>
            <pc:sldMk cId="234252599" sldId="410"/>
            <ac:spMk id="5" creationId="{802E2D80-9CAC-5AAB-5CBE-A28E04A79FEE}"/>
          </ac:spMkLst>
        </pc:spChg>
        <pc:spChg chg="mod ord">
          <ac:chgData name="Angkasa, Kris S (US 9110)" userId="653275a6-8819-444f-957b-6e024b9f83b9" providerId="ADAL" clId="{85F9B26B-3798-7B48-9243-A6BBA55BC0C9}" dt="2023-04-27T02:54:50.531" v="614" actId="700"/>
          <ac:spMkLst>
            <pc:docMk/>
            <pc:sldMk cId="234252599" sldId="410"/>
            <ac:spMk id="6" creationId="{183B1AAC-A734-DC98-2ABF-63629858CDB6}"/>
          </ac:spMkLst>
        </pc:spChg>
        <pc:spChg chg="mod ord">
          <ac:chgData name="Angkasa, Kris S (US 9110)" userId="653275a6-8819-444f-957b-6e024b9f83b9" providerId="ADAL" clId="{85F9B26B-3798-7B48-9243-A6BBA55BC0C9}" dt="2023-04-27T02:54:50.531" v="614" actId="700"/>
          <ac:spMkLst>
            <pc:docMk/>
            <pc:sldMk cId="234252599" sldId="410"/>
            <ac:spMk id="7" creationId="{3EA600A2-B549-0F7D-F05A-A61D53EB5B65}"/>
          </ac:spMkLst>
        </pc:spChg>
        <pc:spChg chg="add mod ord">
          <ac:chgData name="Angkasa, Kris S (US 9110)" userId="653275a6-8819-444f-957b-6e024b9f83b9" providerId="ADAL" clId="{85F9B26B-3798-7B48-9243-A6BBA55BC0C9}" dt="2023-04-27T02:54:57.575" v="639" actId="20577"/>
          <ac:spMkLst>
            <pc:docMk/>
            <pc:sldMk cId="234252599" sldId="410"/>
            <ac:spMk id="8" creationId="{5FFF92C0-48AC-3C6B-40C8-AF37B3C3E2AC}"/>
          </ac:spMkLst>
        </pc:spChg>
      </pc:sldChg>
      <pc:sldChg chg="addSp delSp modSp mod chgLayout">
        <pc:chgData name="Angkasa, Kris S (US 9110)" userId="653275a6-8819-444f-957b-6e024b9f83b9" providerId="ADAL" clId="{85F9B26B-3798-7B48-9243-A6BBA55BC0C9}" dt="2023-04-27T02:55:08.614" v="669" actId="20577"/>
        <pc:sldMkLst>
          <pc:docMk/>
          <pc:sldMk cId="1162060762" sldId="411"/>
        </pc:sldMkLst>
        <pc:spChg chg="mod ord">
          <ac:chgData name="Angkasa, Kris S (US 9110)" userId="653275a6-8819-444f-957b-6e024b9f83b9" providerId="ADAL" clId="{85F9B26B-3798-7B48-9243-A6BBA55BC0C9}" dt="2023-04-27T02:55:02.057" v="640" actId="700"/>
          <ac:spMkLst>
            <pc:docMk/>
            <pc:sldMk cId="1162060762" sldId="411"/>
            <ac:spMk id="2" creationId="{E3CE6FF5-14BC-F788-9C5D-181144C55E03}"/>
          </ac:spMkLst>
        </pc:spChg>
        <pc:spChg chg="mod ord">
          <ac:chgData name="Angkasa, Kris S (US 9110)" userId="653275a6-8819-444f-957b-6e024b9f83b9" providerId="ADAL" clId="{85F9B26B-3798-7B48-9243-A6BBA55BC0C9}" dt="2023-04-27T02:55:02.057" v="640" actId="700"/>
          <ac:spMkLst>
            <pc:docMk/>
            <pc:sldMk cId="1162060762" sldId="411"/>
            <ac:spMk id="3" creationId="{2881A7A5-0011-CA3C-B02E-4121380DA32E}"/>
          </ac:spMkLst>
        </pc:spChg>
        <pc:spChg chg="mod ord">
          <ac:chgData name="Angkasa, Kris S (US 9110)" userId="653275a6-8819-444f-957b-6e024b9f83b9" providerId="ADAL" clId="{85F9B26B-3798-7B48-9243-A6BBA55BC0C9}" dt="2023-04-27T02:55:02.057" v="640" actId="700"/>
          <ac:spMkLst>
            <pc:docMk/>
            <pc:sldMk cId="1162060762" sldId="411"/>
            <ac:spMk id="4" creationId="{EC06C9B3-23E5-3EF0-71AB-4C7CD9F6F8BA}"/>
          </ac:spMkLst>
        </pc:spChg>
        <pc:spChg chg="del mod">
          <ac:chgData name="Angkasa, Kris S (US 9110)" userId="653275a6-8819-444f-957b-6e024b9f83b9" providerId="ADAL" clId="{85F9B26B-3798-7B48-9243-A6BBA55BC0C9}" dt="2023-04-27T02:54:00.544" v="610" actId="478"/>
          <ac:spMkLst>
            <pc:docMk/>
            <pc:sldMk cId="1162060762" sldId="411"/>
            <ac:spMk id="5" creationId="{920F00BD-17DE-159D-6C72-246299B4FA63}"/>
          </ac:spMkLst>
        </pc:spChg>
        <pc:spChg chg="mod ord">
          <ac:chgData name="Angkasa, Kris S (US 9110)" userId="653275a6-8819-444f-957b-6e024b9f83b9" providerId="ADAL" clId="{85F9B26B-3798-7B48-9243-A6BBA55BC0C9}" dt="2023-04-27T02:55:02.057" v="640" actId="700"/>
          <ac:spMkLst>
            <pc:docMk/>
            <pc:sldMk cId="1162060762" sldId="411"/>
            <ac:spMk id="6" creationId="{4353104E-BF1F-D9AB-7165-3A09BE9D764A}"/>
          </ac:spMkLst>
        </pc:spChg>
        <pc:spChg chg="mod ord">
          <ac:chgData name="Angkasa, Kris S (US 9110)" userId="653275a6-8819-444f-957b-6e024b9f83b9" providerId="ADAL" clId="{85F9B26B-3798-7B48-9243-A6BBA55BC0C9}" dt="2023-04-27T02:55:02.057" v="640" actId="700"/>
          <ac:spMkLst>
            <pc:docMk/>
            <pc:sldMk cId="1162060762" sldId="411"/>
            <ac:spMk id="7" creationId="{B88D355F-57C4-30EB-EDC8-0757225E400E}"/>
          </ac:spMkLst>
        </pc:spChg>
        <pc:spChg chg="add mod ord">
          <ac:chgData name="Angkasa, Kris S (US 9110)" userId="653275a6-8819-444f-957b-6e024b9f83b9" providerId="ADAL" clId="{85F9B26B-3798-7B48-9243-A6BBA55BC0C9}" dt="2023-04-27T02:55:08.614" v="669" actId="20577"/>
          <ac:spMkLst>
            <pc:docMk/>
            <pc:sldMk cId="1162060762" sldId="411"/>
            <ac:spMk id="8" creationId="{75D99A3A-CA7A-4C6B-E7F0-C6AA9E64A582}"/>
          </ac:spMkLst>
        </pc:spChg>
      </pc:sldChg>
      <pc:sldChg chg="addSp delSp modSp mod chgLayout">
        <pc:chgData name="Angkasa, Kris S (US 9110)" userId="653275a6-8819-444f-957b-6e024b9f83b9" providerId="ADAL" clId="{85F9B26B-3798-7B48-9243-A6BBA55BC0C9}" dt="2023-04-27T02:55:17.418" v="687" actId="20577"/>
        <pc:sldMkLst>
          <pc:docMk/>
          <pc:sldMk cId="1655439006" sldId="412"/>
        </pc:sldMkLst>
        <pc:spChg chg="mod ord">
          <ac:chgData name="Angkasa, Kris S (US 9110)" userId="653275a6-8819-444f-957b-6e024b9f83b9" providerId="ADAL" clId="{85F9B26B-3798-7B48-9243-A6BBA55BC0C9}" dt="2023-04-27T02:55:13.687" v="670" actId="700"/>
          <ac:spMkLst>
            <pc:docMk/>
            <pc:sldMk cId="1655439006" sldId="412"/>
            <ac:spMk id="2" creationId="{B078F11A-B306-FD41-591C-F1789939EBDD}"/>
          </ac:spMkLst>
        </pc:spChg>
        <pc:spChg chg="mod ord">
          <ac:chgData name="Angkasa, Kris S (US 9110)" userId="653275a6-8819-444f-957b-6e024b9f83b9" providerId="ADAL" clId="{85F9B26B-3798-7B48-9243-A6BBA55BC0C9}" dt="2023-04-27T02:55:13.687" v="670" actId="700"/>
          <ac:spMkLst>
            <pc:docMk/>
            <pc:sldMk cId="1655439006" sldId="412"/>
            <ac:spMk id="3" creationId="{1F28794B-A54B-1CD8-54CE-98117263CE37}"/>
          </ac:spMkLst>
        </pc:spChg>
        <pc:spChg chg="mod ord">
          <ac:chgData name="Angkasa, Kris S (US 9110)" userId="653275a6-8819-444f-957b-6e024b9f83b9" providerId="ADAL" clId="{85F9B26B-3798-7B48-9243-A6BBA55BC0C9}" dt="2023-04-27T02:55:13.687" v="670" actId="700"/>
          <ac:spMkLst>
            <pc:docMk/>
            <pc:sldMk cId="1655439006" sldId="412"/>
            <ac:spMk id="4" creationId="{F6C78BB6-24E9-0DA1-D3F2-46A1B55D9AEE}"/>
          </ac:spMkLst>
        </pc:spChg>
        <pc:spChg chg="del">
          <ac:chgData name="Angkasa, Kris S (US 9110)" userId="653275a6-8819-444f-957b-6e024b9f83b9" providerId="ADAL" clId="{85F9B26B-3798-7B48-9243-A6BBA55BC0C9}" dt="2023-04-27T02:54:04.483" v="611" actId="478"/>
          <ac:spMkLst>
            <pc:docMk/>
            <pc:sldMk cId="1655439006" sldId="412"/>
            <ac:spMk id="5" creationId="{AEA2B011-5BB9-A52B-7A24-B7019F329841}"/>
          </ac:spMkLst>
        </pc:spChg>
        <pc:spChg chg="mod ord">
          <ac:chgData name="Angkasa, Kris S (US 9110)" userId="653275a6-8819-444f-957b-6e024b9f83b9" providerId="ADAL" clId="{85F9B26B-3798-7B48-9243-A6BBA55BC0C9}" dt="2023-04-27T02:55:13.687" v="670" actId="700"/>
          <ac:spMkLst>
            <pc:docMk/>
            <pc:sldMk cId="1655439006" sldId="412"/>
            <ac:spMk id="6" creationId="{254202B1-19A9-CC36-6491-F44E331E0EE4}"/>
          </ac:spMkLst>
        </pc:spChg>
        <pc:spChg chg="mod ord">
          <ac:chgData name="Angkasa, Kris S (US 9110)" userId="653275a6-8819-444f-957b-6e024b9f83b9" providerId="ADAL" clId="{85F9B26B-3798-7B48-9243-A6BBA55BC0C9}" dt="2023-04-27T02:55:13.687" v="670" actId="700"/>
          <ac:spMkLst>
            <pc:docMk/>
            <pc:sldMk cId="1655439006" sldId="412"/>
            <ac:spMk id="7" creationId="{C30F9FB2-F3D5-EDB5-3079-1F39F6B827D6}"/>
          </ac:spMkLst>
        </pc:spChg>
        <pc:spChg chg="add del mod">
          <ac:chgData name="Angkasa, Kris S (US 9110)" userId="653275a6-8819-444f-957b-6e024b9f83b9" providerId="ADAL" clId="{85F9B26B-3798-7B48-9243-A6BBA55BC0C9}" dt="2023-04-27T02:54:07.716" v="612" actId="478"/>
          <ac:spMkLst>
            <pc:docMk/>
            <pc:sldMk cId="1655439006" sldId="412"/>
            <ac:spMk id="9" creationId="{30107196-D9FC-01BD-171B-84BCEE470AD2}"/>
          </ac:spMkLst>
        </pc:spChg>
        <pc:spChg chg="add mod ord">
          <ac:chgData name="Angkasa, Kris S (US 9110)" userId="653275a6-8819-444f-957b-6e024b9f83b9" providerId="ADAL" clId="{85F9B26B-3798-7B48-9243-A6BBA55BC0C9}" dt="2023-04-27T02:55:17.418" v="687" actId="20577"/>
          <ac:spMkLst>
            <pc:docMk/>
            <pc:sldMk cId="1655439006" sldId="412"/>
            <ac:spMk id="10" creationId="{744E5760-441C-443B-4982-5FDB1EE5D0FB}"/>
          </ac:spMkLst>
        </pc:spChg>
      </pc:sldChg>
      <pc:sldChg chg="modSp mod">
        <pc:chgData name="Angkasa, Kris S (US 9110)" userId="653275a6-8819-444f-957b-6e024b9f83b9" providerId="ADAL" clId="{85F9B26B-3798-7B48-9243-A6BBA55BC0C9}" dt="2023-04-27T02:34:59.466" v="28" actId="404"/>
        <pc:sldMkLst>
          <pc:docMk/>
          <pc:sldMk cId="3637507" sldId="413"/>
        </pc:sldMkLst>
        <pc:spChg chg="mod">
          <ac:chgData name="Angkasa, Kris S (US 9110)" userId="653275a6-8819-444f-957b-6e024b9f83b9" providerId="ADAL" clId="{85F9B26B-3798-7B48-9243-A6BBA55BC0C9}" dt="2023-04-27T02:34:59.466" v="28" actId="404"/>
          <ac:spMkLst>
            <pc:docMk/>
            <pc:sldMk cId="3637507" sldId="413"/>
            <ac:spMk id="9" creationId="{0F748F5A-2283-5720-2276-134F595B6F8A}"/>
          </ac:spMkLst>
        </pc:spChg>
      </pc:sldChg>
      <pc:sldChg chg="addSp delSp modSp new mod">
        <pc:chgData name="Angkasa, Kris S (US 9110)" userId="653275a6-8819-444f-957b-6e024b9f83b9" providerId="ADAL" clId="{85F9B26B-3798-7B48-9243-A6BBA55BC0C9}" dt="2023-04-27T02:41:12.973" v="444" actId="1076"/>
        <pc:sldMkLst>
          <pc:docMk/>
          <pc:sldMk cId="2561673145" sldId="414"/>
        </pc:sldMkLst>
        <pc:spChg chg="mod">
          <ac:chgData name="Angkasa, Kris S (US 9110)" userId="653275a6-8819-444f-957b-6e024b9f83b9" providerId="ADAL" clId="{85F9B26B-3798-7B48-9243-A6BBA55BC0C9}" dt="2023-04-27T02:37:46.144" v="49"/>
          <ac:spMkLst>
            <pc:docMk/>
            <pc:sldMk cId="2561673145" sldId="414"/>
            <ac:spMk id="5" creationId="{51FF14F9-AF39-BF3C-731A-642FF3DC1B4E}"/>
          </ac:spMkLst>
        </pc:spChg>
        <pc:spChg chg="mod">
          <ac:chgData name="Angkasa, Kris S (US 9110)" userId="653275a6-8819-444f-957b-6e024b9f83b9" providerId="ADAL" clId="{85F9B26B-3798-7B48-9243-A6BBA55BC0C9}" dt="2023-04-27T02:37:39.972" v="48"/>
          <ac:spMkLst>
            <pc:docMk/>
            <pc:sldMk cId="2561673145" sldId="414"/>
            <ac:spMk id="6" creationId="{37D92AB2-4314-CC51-4D74-DDC6F87DAC3D}"/>
          </ac:spMkLst>
        </pc:spChg>
        <pc:spChg chg="mod">
          <ac:chgData name="Angkasa, Kris S (US 9110)" userId="653275a6-8819-444f-957b-6e024b9f83b9" providerId="ADAL" clId="{85F9B26B-3798-7B48-9243-A6BBA55BC0C9}" dt="2023-04-27T02:40:58.343" v="441" actId="20577"/>
          <ac:spMkLst>
            <pc:docMk/>
            <pc:sldMk cId="2561673145" sldId="414"/>
            <ac:spMk id="7" creationId="{4291D0ED-3FBC-BA54-B67B-166F8E48598F}"/>
          </ac:spMkLst>
        </pc:spChg>
        <pc:spChg chg="add del mod">
          <ac:chgData name="Angkasa, Kris S (US 9110)" userId="653275a6-8819-444f-957b-6e024b9f83b9" providerId="ADAL" clId="{85F9B26B-3798-7B48-9243-A6BBA55BC0C9}" dt="2023-04-27T02:40:57.528" v="440"/>
          <ac:spMkLst>
            <pc:docMk/>
            <pc:sldMk cId="2561673145" sldId="414"/>
            <ac:spMk id="8" creationId="{BAC0C0DF-C0E9-D686-EE9F-A23EA37315AD}"/>
          </ac:spMkLst>
        </pc:spChg>
        <pc:picChg chg="add mod">
          <ac:chgData name="Angkasa, Kris S (US 9110)" userId="653275a6-8819-444f-957b-6e024b9f83b9" providerId="ADAL" clId="{85F9B26B-3798-7B48-9243-A6BBA55BC0C9}" dt="2023-04-27T02:41:12.973" v="444" actId="1076"/>
          <ac:picMkLst>
            <pc:docMk/>
            <pc:sldMk cId="2561673145" sldId="414"/>
            <ac:picMk id="9" creationId="{18F6217F-5376-DBB0-5590-62D0EE479730}"/>
          </ac:picMkLst>
        </pc:picChg>
      </pc:sldChg>
    </pc:docChg>
  </pc:docChgLst>
  <pc:docChgLst>
    <pc:chgData name="Angkasa, Kris S (US 9110)" userId="S::krisjani.s.angkasa@jpl.nasa.gov::653275a6-8819-444f-957b-6e024b9f83b9" providerId="AD" clId="Web-{B3445EB0-6F37-419E-970D-1C866C67D71F}"/>
    <pc:docChg chg="addSld delSld modSld modSection">
      <pc:chgData name="Angkasa, Kris S (US 9110)" userId="S::krisjani.s.angkasa@jpl.nasa.gov::653275a6-8819-444f-957b-6e024b9f83b9" providerId="AD" clId="Web-{B3445EB0-6F37-419E-970D-1C866C67D71F}" dt="2023-04-27T03:38:33.081" v="436" actId="1076"/>
      <pc:docMkLst>
        <pc:docMk/>
      </pc:docMkLst>
      <pc:sldChg chg="modSp">
        <pc:chgData name="Angkasa, Kris S (US 9110)" userId="S::krisjani.s.angkasa@jpl.nasa.gov::653275a6-8819-444f-957b-6e024b9f83b9" providerId="AD" clId="Web-{B3445EB0-6F37-419E-970D-1C866C67D71F}" dt="2023-04-27T03:29:04.705" v="321" actId="20577"/>
        <pc:sldMkLst>
          <pc:docMk/>
          <pc:sldMk cId="1208220856" sldId="396"/>
        </pc:sldMkLst>
        <pc:spChg chg="mod">
          <ac:chgData name="Angkasa, Kris S (US 9110)" userId="S::krisjani.s.angkasa@jpl.nasa.gov::653275a6-8819-444f-957b-6e024b9f83b9" providerId="AD" clId="Web-{B3445EB0-6F37-419E-970D-1C866C67D71F}" dt="2023-04-27T03:29:04.705" v="321" actId="20577"/>
          <ac:spMkLst>
            <pc:docMk/>
            <pc:sldMk cId="1208220856" sldId="396"/>
            <ac:spMk id="7" creationId="{9E00A241-259F-DFDE-0DC4-86A92760590C}"/>
          </ac:spMkLst>
        </pc:spChg>
      </pc:sldChg>
      <pc:sldChg chg="modSp">
        <pc:chgData name="Angkasa, Kris S (US 9110)" userId="S::krisjani.s.angkasa@jpl.nasa.gov::653275a6-8819-444f-957b-6e024b9f83b9" providerId="AD" clId="Web-{B3445EB0-6F37-419E-970D-1C866C67D71F}" dt="2023-04-27T03:28:59.080" v="320" actId="20577"/>
        <pc:sldMkLst>
          <pc:docMk/>
          <pc:sldMk cId="3597969859" sldId="397"/>
        </pc:sldMkLst>
        <pc:spChg chg="mod">
          <ac:chgData name="Angkasa, Kris S (US 9110)" userId="S::krisjani.s.angkasa@jpl.nasa.gov::653275a6-8819-444f-957b-6e024b9f83b9" providerId="AD" clId="Web-{B3445EB0-6F37-419E-970D-1C866C67D71F}" dt="2023-04-27T03:28:59.080" v="320" actId="20577"/>
          <ac:spMkLst>
            <pc:docMk/>
            <pc:sldMk cId="3597969859" sldId="397"/>
            <ac:spMk id="7" creationId="{2F76FC12-1559-FCDA-F59E-76ACC8E5091D}"/>
          </ac:spMkLst>
        </pc:spChg>
      </pc:sldChg>
      <pc:sldChg chg="modSp">
        <pc:chgData name="Angkasa, Kris S (US 9110)" userId="S::krisjani.s.angkasa@jpl.nasa.gov::653275a6-8819-444f-957b-6e024b9f83b9" providerId="AD" clId="Web-{B3445EB0-6F37-419E-970D-1C866C67D71F}" dt="2023-04-27T03:30:00.893" v="346" actId="20577"/>
        <pc:sldMkLst>
          <pc:docMk/>
          <pc:sldMk cId="2323164954" sldId="398"/>
        </pc:sldMkLst>
        <pc:spChg chg="mod">
          <ac:chgData name="Angkasa, Kris S (US 9110)" userId="S::krisjani.s.angkasa@jpl.nasa.gov::653275a6-8819-444f-957b-6e024b9f83b9" providerId="AD" clId="Web-{B3445EB0-6F37-419E-970D-1C866C67D71F}" dt="2023-04-27T03:30:00.893" v="346" actId="20577"/>
          <ac:spMkLst>
            <pc:docMk/>
            <pc:sldMk cId="2323164954" sldId="398"/>
            <ac:spMk id="7" creationId="{C901C305-6AF1-0C09-C955-B654A6F6E317}"/>
          </ac:spMkLst>
        </pc:spChg>
      </pc:sldChg>
      <pc:sldChg chg="modSp">
        <pc:chgData name="Angkasa, Kris S (US 9110)" userId="S::krisjani.s.angkasa@jpl.nasa.gov::653275a6-8819-444f-957b-6e024b9f83b9" providerId="AD" clId="Web-{B3445EB0-6F37-419E-970D-1C866C67D71F}" dt="2023-04-27T03:36:03.220" v="428" actId="1076"/>
        <pc:sldMkLst>
          <pc:docMk/>
          <pc:sldMk cId="1974461842" sldId="399"/>
        </pc:sldMkLst>
        <pc:spChg chg="mod">
          <ac:chgData name="Angkasa, Kris S (US 9110)" userId="S::krisjani.s.angkasa@jpl.nasa.gov::653275a6-8819-444f-957b-6e024b9f83b9" providerId="AD" clId="Web-{B3445EB0-6F37-419E-970D-1C866C67D71F}" dt="2023-04-27T03:30:37.581" v="348" actId="14100"/>
          <ac:spMkLst>
            <pc:docMk/>
            <pc:sldMk cId="1974461842" sldId="399"/>
            <ac:spMk id="7" creationId="{8C12B65A-FF72-0C04-0222-C6399CC3F49B}"/>
          </ac:spMkLst>
        </pc:spChg>
        <pc:picChg chg="mod">
          <ac:chgData name="Angkasa, Kris S (US 9110)" userId="S::krisjani.s.angkasa@jpl.nasa.gov::653275a6-8819-444f-957b-6e024b9f83b9" providerId="AD" clId="Web-{B3445EB0-6F37-419E-970D-1C866C67D71F}" dt="2023-04-27T03:31:10.456" v="356" actId="1076"/>
          <ac:picMkLst>
            <pc:docMk/>
            <pc:sldMk cId="1974461842" sldId="399"/>
            <ac:picMk id="8" creationId="{C3476493-4F97-E20C-73DC-C799641AA5D3}"/>
          </ac:picMkLst>
        </pc:picChg>
        <pc:picChg chg="mod">
          <ac:chgData name="Angkasa, Kris S (US 9110)" userId="S::krisjani.s.angkasa@jpl.nasa.gov::653275a6-8819-444f-957b-6e024b9f83b9" providerId="AD" clId="Web-{B3445EB0-6F37-419E-970D-1C866C67D71F}" dt="2023-04-27T03:36:03.220" v="428" actId="1076"/>
          <ac:picMkLst>
            <pc:docMk/>
            <pc:sldMk cId="1974461842" sldId="399"/>
            <ac:picMk id="9" creationId="{706074C7-03B9-F1E7-F847-9BB7670BEAC7}"/>
          </ac:picMkLst>
        </pc:picChg>
        <pc:picChg chg="mod">
          <ac:chgData name="Angkasa, Kris S (US 9110)" userId="S::krisjani.s.angkasa@jpl.nasa.gov::653275a6-8819-444f-957b-6e024b9f83b9" providerId="AD" clId="Web-{B3445EB0-6F37-419E-970D-1C866C67D71F}" dt="2023-04-27T03:31:03.941" v="354" actId="1076"/>
          <ac:picMkLst>
            <pc:docMk/>
            <pc:sldMk cId="1974461842" sldId="399"/>
            <ac:picMk id="10" creationId="{73F031EA-74D0-8CE1-9C34-8BD25A880D55}"/>
          </ac:picMkLst>
        </pc:picChg>
      </pc:sldChg>
      <pc:sldChg chg="modSp">
        <pc:chgData name="Angkasa, Kris S (US 9110)" userId="S::krisjani.s.angkasa@jpl.nasa.gov::653275a6-8819-444f-957b-6e024b9f83b9" providerId="AD" clId="Web-{B3445EB0-6F37-419E-970D-1C866C67D71F}" dt="2023-04-27T03:38:33.081" v="436" actId="1076"/>
        <pc:sldMkLst>
          <pc:docMk/>
          <pc:sldMk cId="1382617169" sldId="400"/>
        </pc:sldMkLst>
        <pc:picChg chg="mod">
          <ac:chgData name="Angkasa, Kris S (US 9110)" userId="S::krisjani.s.angkasa@jpl.nasa.gov::653275a6-8819-444f-957b-6e024b9f83b9" providerId="AD" clId="Web-{B3445EB0-6F37-419E-970D-1C866C67D71F}" dt="2023-04-27T03:38:33.081" v="436" actId="1076"/>
          <ac:picMkLst>
            <pc:docMk/>
            <pc:sldMk cId="1382617169" sldId="400"/>
            <ac:picMk id="8" creationId="{325A7D7B-7662-0F86-1DDE-FA20B83E2056}"/>
          </ac:picMkLst>
        </pc:picChg>
        <pc:picChg chg="mod">
          <ac:chgData name="Angkasa, Kris S (US 9110)" userId="S::krisjani.s.angkasa@jpl.nasa.gov::653275a6-8819-444f-957b-6e024b9f83b9" providerId="AD" clId="Web-{B3445EB0-6F37-419E-970D-1C866C67D71F}" dt="2023-04-27T03:37:36.846" v="431" actId="1076"/>
          <ac:picMkLst>
            <pc:docMk/>
            <pc:sldMk cId="1382617169" sldId="400"/>
            <ac:picMk id="9" creationId="{B76F79FF-66C0-DCC6-8209-6C775D0456C0}"/>
          </ac:picMkLst>
        </pc:picChg>
        <pc:picChg chg="mod">
          <ac:chgData name="Angkasa, Kris S (US 9110)" userId="S::krisjani.s.angkasa@jpl.nasa.gov::653275a6-8819-444f-957b-6e024b9f83b9" providerId="AD" clId="Web-{B3445EB0-6F37-419E-970D-1C866C67D71F}" dt="2023-04-27T03:37:46.424" v="432" actId="1076"/>
          <ac:picMkLst>
            <pc:docMk/>
            <pc:sldMk cId="1382617169" sldId="400"/>
            <ac:picMk id="11" creationId="{0DCA818F-AC5B-B926-EAEB-833C513799FB}"/>
          </ac:picMkLst>
        </pc:picChg>
        <pc:picChg chg="mod">
          <ac:chgData name="Angkasa, Kris S (US 9110)" userId="S::krisjani.s.angkasa@jpl.nasa.gov::653275a6-8819-444f-957b-6e024b9f83b9" providerId="AD" clId="Web-{B3445EB0-6F37-419E-970D-1C866C67D71F}" dt="2023-04-27T03:38:19.300" v="434" actId="1076"/>
          <ac:picMkLst>
            <pc:docMk/>
            <pc:sldMk cId="1382617169" sldId="400"/>
            <ac:picMk id="13" creationId="{6D3DD14B-5016-7C26-F792-330D2276FA14}"/>
          </ac:picMkLst>
        </pc:picChg>
      </pc:sldChg>
      <pc:sldChg chg="modSp">
        <pc:chgData name="Angkasa, Kris S (US 9110)" userId="S::krisjani.s.angkasa@jpl.nasa.gov::653275a6-8819-444f-957b-6e024b9f83b9" providerId="AD" clId="Web-{B3445EB0-6F37-419E-970D-1C866C67D71F}" dt="2023-04-27T03:24:41.670" v="290" actId="20577"/>
        <pc:sldMkLst>
          <pc:docMk/>
          <pc:sldMk cId="735812564" sldId="401"/>
        </pc:sldMkLst>
        <pc:spChg chg="mod">
          <ac:chgData name="Angkasa, Kris S (US 9110)" userId="S::krisjani.s.angkasa@jpl.nasa.gov::653275a6-8819-444f-957b-6e024b9f83b9" providerId="AD" clId="Web-{B3445EB0-6F37-419E-970D-1C866C67D71F}" dt="2023-04-27T03:24:41.670" v="290" actId="20577"/>
          <ac:spMkLst>
            <pc:docMk/>
            <pc:sldMk cId="735812564" sldId="401"/>
            <ac:spMk id="5" creationId="{7A648FA9-D064-0245-D48A-02F48CA7BDFC}"/>
          </ac:spMkLst>
        </pc:spChg>
        <pc:spChg chg="mod">
          <ac:chgData name="Angkasa, Kris S (US 9110)" userId="S::krisjani.s.angkasa@jpl.nasa.gov::653275a6-8819-444f-957b-6e024b9f83b9" providerId="AD" clId="Web-{B3445EB0-6F37-419E-970D-1C866C67D71F}" dt="2023-04-27T03:24:17.311" v="289" actId="20577"/>
          <ac:spMkLst>
            <pc:docMk/>
            <pc:sldMk cId="735812564" sldId="401"/>
            <ac:spMk id="7" creationId="{26BC6F6A-B6B5-CDC5-6567-CB0C35E3E846}"/>
          </ac:spMkLst>
        </pc:spChg>
      </pc:sldChg>
      <pc:sldChg chg="modSp">
        <pc:chgData name="Angkasa, Kris S (US 9110)" userId="S::krisjani.s.angkasa@jpl.nasa.gov::653275a6-8819-444f-957b-6e024b9f83b9" providerId="AD" clId="Web-{B3445EB0-6F37-419E-970D-1C866C67D71F}" dt="2023-04-27T03:33:38.280" v="376" actId="20577"/>
        <pc:sldMkLst>
          <pc:docMk/>
          <pc:sldMk cId="1858528629" sldId="402"/>
        </pc:sldMkLst>
        <pc:spChg chg="mod">
          <ac:chgData name="Angkasa, Kris S (US 9110)" userId="S::krisjani.s.angkasa@jpl.nasa.gov::653275a6-8819-444f-957b-6e024b9f83b9" providerId="AD" clId="Web-{B3445EB0-6F37-419E-970D-1C866C67D71F}" dt="2023-04-27T03:05:24.343" v="33" actId="20577"/>
          <ac:spMkLst>
            <pc:docMk/>
            <pc:sldMk cId="1858528629" sldId="402"/>
            <ac:spMk id="6" creationId="{8860F834-DD8B-E1FD-6FCA-D8E1352CE896}"/>
          </ac:spMkLst>
        </pc:spChg>
        <pc:spChg chg="mod">
          <ac:chgData name="Angkasa, Kris S (US 9110)" userId="S::krisjani.s.angkasa@jpl.nasa.gov::653275a6-8819-444f-957b-6e024b9f83b9" providerId="AD" clId="Web-{B3445EB0-6F37-419E-970D-1C866C67D71F}" dt="2023-04-27T03:33:38.280" v="376" actId="20577"/>
          <ac:spMkLst>
            <pc:docMk/>
            <pc:sldMk cId="1858528629" sldId="402"/>
            <ac:spMk id="7" creationId="{96A4087F-228F-0EC5-359E-AF0D051F02FC}"/>
          </ac:spMkLst>
        </pc:spChg>
        <pc:picChg chg="mod">
          <ac:chgData name="Angkasa, Kris S (US 9110)" userId="S::krisjani.s.angkasa@jpl.nasa.gov::653275a6-8819-444f-957b-6e024b9f83b9" providerId="AD" clId="Web-{B3445EB0-6F37-419E-970D-1C866C67D71F}" dt="2023-04-27T03:21:41.371" v="243" actId="1076"/>
          <ac:picMkLst>
            <pc:docMk/>
            <pc:sldMk cId="1858528629" sldId="402"/>
            <ac:picMk id="5" creationId="{CD9C5AEF-B93A-76BF-76A1-999F1799F3A8}"/>
          </ac:picMkLst>
        </pc:picChg>
        <pc:picChg chg="mod">
          <ac:chgData name="Angkasa, Kris S (US 9110)" userId="S::krisjani.s.angkasa@jpl.nasa.gov::653275a6-8819-444f-957b-6e024b9f83b9" providerId="AD" clId="Web-{B3445EB0-6F37-419E-970D-1C866C67D71F}" dt="2023-04-27T03:14:52.038" v="135" actId="1076"/>
          <ac:picMkLst>
            <pc:docMk/>
            <pc:sldMk cId="1858528629" sldId="402"/>
            <ac:picMk id="10" creationId="{D616038C-135C-53C2-83FC-5343106B3033}"/>
          </ac:picMkLst>
        </pc:picChg>
      </pc:sldChg>
      <pc:sldChg chg="modSp">
        <pc:chgData name="Angkasa, Kris S (US 9110)" userId="S::krisjani.s.angkasa@jpl.nasa.gov::653275a6-8819-444f-957b-6e024b9f83b9" providerId="AD" clId="Web-{B3445EB0-6F37-419E-970D-1C866C67D71F}" dt="2023-04-27T03:35:31.298" v="427" actId="20577"/>
        <pc:sldMkLst>
          <pc:docMk/>
          <pc:sldMk cId="3851397616" sldId="403"/>
        </pc:sldMkLst>
        <pc:spChg chg="mod">
          <ac:chgData name="Angkasa, Kris S (US 9110)" userId="S::krisjani.s.angkasa@jpl.nasa.gov::653275a6-8819-444f-957b-6e024b9f83b9" providerId="AD" clId="Web-{B3445EB0-6F37-419E-970D-1C866C67D71F}" dt="2023-04-27T03:05:50.859" v="68" actId="20577"/>
          <ac:spMkLst>
            <pc:docMk/>
            <pc:sldMk cId="3851397616" sldId="403"/>
            <ac:spMk id="6" creationId="{2E89D1AE-FF13-23A1-F9D6-3E62F2371BDF}"/>
          </ac:spMkLst>
        </pc:spChg>
        <pc:spChg chg="mod">
          <ac:chgData name="Angkasa, Kris S (US 9110)" userId="S::krisjani.s.angkasa@jpl.nasa.gov::653275a6-8819-444f-957b-6e024b9f83b9" providerId="AD" clId="Web-{B3445EB0-6F37-419E-970D-1C866C67D71F}" dt="2023-04-27T03:35:31.298" v="427" actId="20577"/>
          <ac:spMkLst>
            <pc:docMk/>
            <pc:sldMk cId="3851397616" sldId="403"/>
            <ac:spMk id="7" creationId="{E90A7989-8746-5660-0BCA-CC85FFFF0857}"/>
          </ac:spMkLst>
        </pc:spChg>
        <pc:spChg chg="mod">
          <ac:chgData name="Angkasa, Kris S (US 9110)" userId="S::krisjani.s.angkasa@jpl.nasa.gov::653275a6-8819-444f-957b-6e024b9f83b9" providerId="AD" clId="Web-{B3445EB0-6F37-419E-970D-1C866C67D71F}" dt="2023-04-27T03:04:28.280" v="21" actId="20577"/>
          <ac:spMkLst>
            <pc:docMk/>
            <pc:sldMk cId="3851397616" sldId="403"/>
            <ac:spMk id="9" creationId="{625FCEF4-8078-9AE2-B165-2A8F17ADE2E6}"/>
          </ac:spMkLst>
        </pc:spChg>
      </pc:sldChg>
      <pc:sldChg chg="modSp">
        <pc:chgData name="Angkasa, Kris S (US 9110)" userId="S::krisjani.s.angkasa@jpl.nasa.gov::653275a6-8819-444f-957b-6e024b9f83b9" providerId="AD" clId="Web-{B3445EB0-6F37-419E-970D-1C866C67D71F}" dt="2023-04-27T03:27:49.657" v="319" actId="20577"/>
        <pc:sldMkLst>
          <pc:docMk/>
          <pc:sldMk cId="735095068" sldId="404"/>
        </pc:sldMkLst>
        <pc:spChg chg="mod">
          <ac:chgData name="Angkasa, Kris S (US 9110)" userId="S::krisjani.s.angkasa@jpl.nasa.gov::653275a6-8819-444f-957b-6e024b9f83b9" providerId="AD" clId="Web-{B3445EB0-6F37-419E-970D-1C866C67D71F}" dt="2023-04-27T03:25:02.858" v="291" actId="20577"/>
          <ac:spMkLst>
            <pc:docMk/>
            <pc:sldMk cId="735095068" sldId="404"/>
            <ac:spMk id="5" creationId="{991C4B2F-B934-519E-6D38-DD7D5D81BACC}"/>
          </ac:spMkLst>
        </pc:spChg>
        <pc:spChg chg="mod">
          <ac:chgData name="Angkasa, Kris S (US 9110)" userId="S::krisjani.s.angkasa@jpl.nasa.gov::653275a6-8819-444f-957b-6e024b9f83b9" providerId="AD" clId="Web-{B3445EB0-6F37-419E-970D-1C866C67D71F}" dt="2023-04-27T03:05:45.484" v="61" actId="20577"/>
          <ac:spMkLst>
            <pc:docMk/>
            <pc:sldMk cId="735095068" sldId="404"/>
            <ac:spMk id="6" creationId="{36F03433-7046-86A5-522E-F5CC823DFBD1}"/>
          </ac:spMkLst>
        </pc:spChg>
        <pc:spChg chg="mod">
          <ac:chgData name="Angkasa, Kris S (US 9110)" userId="S::krisjani.s.angkasa@jpl.nasa.gov::653275a6-8819-444f-957b-6e024b9f83b9" providerId="AD" clId="Web-{B3445EB0-6F37-419E-970D-1C866C67D71F}" dt="2023-04-27T03:27:49.657" v="319" actId="20577"/>
          <ac:spMkLst>
            <pc:docMk/>
            <pc:sldMk cId="735095068" sldId="404"/>
            <ac:spMk id="7" creationId="{DDCC7404-05BE-0BF6-4EA8-0A0CABA2113A}"/>
          </ac:spMkLst>
        </pc:spChg>
        <pc:picChg chg="mod">
          <ac:chgData name="Angkasa, Kris S (US 9110)" userId="S::krisjani.s.angkasa@jpl.nasa.gov::653275a6-8819-444f-957b-6e024b9f83b9" providerId="AD" clId="Web-{B3445EB0-6F37-419E-970D-1C866C67D71F}" dt="2023-04-27T03:25:43.265" v="294" actId="14100"/>
          <ac:picMkLst>
            <pc:docMk/>
            <pc:sldMk cId="735095068" sldId="404"/>
            <ac:picMk id="10" creationId="{C6214AA3-5684-1E62-5018-3D4F50832537}"/>
          </ac:picMkLst>
        </pc:picChg>
      </pc:sldChg>
      <pc:sldChg chg="modSp">
        <pc:chgData name="Angkasa, Kris S (US 9110)" userId="S::krisjani.s.angkasa@jpl.nasa.gov::653275a6-8819-444f-957b-6e024b9f83b9" providerId="AD" clId="Web-{B3445EB0-6F37-419E-970D-1C866C67D71F}" dt="2023-04-27T03:22:58.607" v="249" actId="14100"/>
        <pc:sldMkLst>
          <pc:docMk/>
          <pc:sldMk cId="3796204847" sldId="406"/>
        </pc:sldMkLst>
        <pc:spChg chg="mod">
          <ac:chgData name="Angkasa, Kris S (US 9110)" userId="S::krisjani.s.angkasa@jpl.nasa.gov::653275a6-8819-444f-957b-6e024b9f83b9" providerId="AD" clId="Web-{B3445EB0-6F37-419E-970D-1C866C67D71F}" dt="2023-04-27T03:05:35.796" v="47" actId="20577"/>
          <ac:spMkLst>
            <pc:docMk/>
            <pc:sldMk cId="3796204847" sldId="406"/>
            <ac:spMk id="6" creationId="{8860F834-DD8B-E1FD-6FCA-D8E1352CE896}"/>
          </ac:spMkLst>
        </pc:spChg>
        <pc:spChg chg="mod">
          <ac:chgData name="Angkasa, Kris S (US 9110)" userId="S::krisjani.s.angkasa@jpl.nasa.gov::653275a6-8819-444f-957b-6e024b9f83b9" providerId="AD" clId="Web-{B3445EB0-6F37-419E-970D-1C866C67D71F}" dt="2023-04-27T03:22:58.607" v="249" actId="14100"/>
          <ac:spMkLst>
            <pc:docMk/>
            <pc:sldMk cId="3796204847" sldId="406"/>
            <ac:spMk id="7" creationId="{96A4087F-228F-0EC5-359E-AF0D051F02FC}"/>
          </ac:spMkLst>
        </pc:spChg>
      </pc:sldChg>
      <pc:sldChg chg="modSp">
        <pc:chgData name="Angkasa, Kris S (US 9110)" userId="S::krisjani.s.angkasa@jpl.nasa.gov::653275a6-8819-444f-957b-6e024b9f83b9" providerId="AD" clId="Web-{B3445EB0-6F37-419E-970D-1C866C67D71F}" dt="2023-04-27T03:12:55.677" v="113" actId="20577"/>
        <pc:sldMkLst>
          <pc:docMk/>
          <pc:sldMk cId="1313769152" sldId="407"/>
        </pc:sldMkLst>
        <pc:spChg chg="mod">
          <ac:chgData name="Angkasa, Kris S (US 9110)" userId="S::krisjani.s.angkasa@jpl.nasa.gov::653275a6-8819-444f-957b-6e024b9f83b9" providerId="AD" clId="Web-{B3445EB0-6F37-419E-970D-1C866C67D71F}" dt="2023-04-27T03:12:55.677" v="113" actId="20577"/>
          <ac:spMkLst>
            <pc:docMk/>
            <pc:sldMk cId="1313769152" sldId="407"/>
            <ac:spMk id="7" creationId="{07752A84-E56C-66AA-7C6D-4FF43476109E}"/>
          </ac:spMkLst>
        </pc:spChg>
      </pc:sldChg>
      <pc:sldChg chg="modSp">
        <pc:chgData name="Angkasa, Kris S (US 9110)" userId="S::krisjani.s.angkasa@jpl.nasa.gov::653275a6-8819-444f-957b-6e024b9f83b9" providerId="AD" clId="Web-{B3445EB0-6F37-419E-970D-1C866C67D71F}" dt="2023-04-27T03:14:15.131" v="132" actId="20577"/>
        <pc:sldMkLst>
          <pc:docMk/>
          <pc:sldMk cId="2160429075" sldId="409"/>
        </pc:sldMkLst>
        <pc:spChg chg="mod">
          <ac:chgData name="Angkasa, Kris S (US 9110)" userId="S::krisjani.s.angkasa@jpl.nasa.gov::653275a6-8819-444f-957b-6e024b9f83b9" providerId="AD" clId="Web-{B3445EB0-6F37-419E-970D-1C866C67D71F}" dt="2023-04-27T03:05:30.343" v="40" actId="20577"/>
          <ac:spMkLst>
            <pc:docMk/>
            <pc:sldMk cId="2160429075" sldId="409"/>
            <ac:spMk id="6" creationId="{B9937415-EDF7-EC62-D2D5-FAC99F8D07EF}"/>
          </ac:spMkLst>
        </pc:spChg>
        <pc:spChg chg="mod">
          <ac:chgData name="Angkasa, Kris S (US 9110)" userId="S::krisjani.s.angkasa@jpl.nasa.gov::653275a6-8819-444f-957b-6e024b9f83b9" providerId="AD" clId="Web-{B3445EB0-6F37-419E-970D-1C866C67D71F}" dt="2023-04-27T03:14:15.131" v="132" actId="20577"/>
          <ac:spMkLst>
            <pc:docMk/>
            <pc:sldMk cId="2160429075" sldId="409"/>
            <ac:spMk id="9" creationId="{5BD963A0-EE5F-5234-FBDB-0DBFD83A2026}"/>
          </ac:spMkLst>
        </pc:spChg>
      </pc:sldChg>
      <pc:sldChg chg="modSp">
        <pc:chgData name="Angkasa, Kris S (US 9110)" userId="S::krisjani.s.angkasa@jpl.nasa.gov::653275a6-8819-444f-957b-6e024b9f83b9" providerId="AD" clId="Web-{B3445EB0-6F37-419E-970D-1C866C67D71F}" dt="2023-04-27T03:02:21.294" v="11" actId="20577"/>
        <pc:sldMkLst>
          <pc:docMk/>
          <pc:sldMk cId="1162060762" sldId="411"/>
        </pc:sldMkLst>
        <pc:spChg chg="mod">
          <ac:chgData name="Angkasa, Kris S (US 9110)" userId="S::krisjani.s.angkasa@jpl.nasa.gov::653275a6-8819-444f-957b-6e024b9f83b9" providerId="AD" clId="Web-{B3445EB0-6F37-419E-970D-1C866C67D71F}" dt="2023-04-27T03:02:21.294" v="11" actId="20577"/>
          <ac:spMkLst>
            <pc:docMk/>
            <pc:sldMk cId="1162060762" sldId="411"/>
            <ac:spMk id="7" creationId="{B88D355F-57C4-30EB-EDC8-0757225E400E}"/>
          </ac:spMkLst>
        </pc:spChg>
      </pc:sldChg>
      <pc:sldChg chg="addSp delSp modSp del">
        <pc:chgData name="Angkasa, Kris S (US 9110)" userId="S::krisjani.s.angkasa@jpl.nasa.gov::653275a6-8819-444f-957b-6e024b9f83b9" providerId="AD" clId="Web-{B3445EB0-6F37-419E-970D-1C866C67D71F}" dt="2023-04-27T03:00:57.543" v="7"/>
        <pc:sldMkLst>
          <pc:docMk/>
          <pc:sldMk cId="2561673145" sldId="414"/>
        </pc:sldMkLst>
        <pc:spChg chg="mod">
          <ac:chgData name="Angkasa, Kris S (US 9110)" userId="S::krisjani.s.angkasa@jpl.nasa.gov::653275a6-8819-444f-957b-6e024b9f83b9" providerId="AD" clId="Web-{B3445EB0-6F37-419E-970D-1C866C67D71F}" dt="2023-04-27T03:00:22.605" v="4" actId="20577"/>
          <ac:spMkLst>
            <pc:docMk/>
            <pc:sldMk cId="2561673145" sldId="414"/>
            <ac:spMk id="7" creationId="{4291D0ED-3FBC-BA54-B67B-166F8E48598F}"/>
          </ac:spMkLst>
        </pc:spChg>
        <pc:picChg chg="add del">
          <ac:chgData name="Angkasa, Kris S (US 9110)" userId="S::krisjani.s.angkasa@jpl.nasa.gov::653275a6-8819-444f-957b-6e024b9f83b9" providerId="AD" clId="Web-{B3445EB0-6F37-419E-970D-1C866C67D71F}" dt="2023-04-27T03:00:23.761" v="5"/>
          <ac:picMkLst>
            <pc:docMk/>
            <pc:sldMk cId="2561673145" sldId="414"/>
            <ac:picMk id="9" creationId="{18F6217F-5376-DBB0-5590-62D0EE479730}"/>
          </ac:picMkLst>
        </pc:picChg>
      </pc:sldChg>
      <pc:sldChg chg="add">
        <pc:chgData name="Angkasa, Kris S (US 9110)" userId="S::krisjani.s.angkasa@jpl.nasa.gov::653275a6-8819-444f-957b-6e024b9f83b9" providerId="AD" clId="Web-{B3445EB0-6F37-419E-970D-1C866C67D71F}" dt="2023-04-27T03:00:48.121" v="6"/>
        <pc:sldMkLst>
          <pc:docMk/>
          <pc:sldMk cId="1384957621" sldId="415"/>
        </pc:sldMkLst>
      </pc:sldChg>
    </pc:docChg>
  </pc:docChgLst>
  <pc:docChgLst>
    <pc:chgData name="Angkasa, Kris S (US 9110)" userId="S::krisjani.s.angkasa@jpl.nasa.gov::653275a6-8819-444f-957b-6e024b9f83b9" providerId="AD" clId="Web-{1D4F001F-5E87-4E0B-901D-83A3836472F6}"/>
    <pc:docChg chg="modSld">
      <pc:chgData name="Angkasa, Kris S (US 9110)" userId="S::krisjani.s.angkasa@jpl.nasa.gov::653275a6-8819-444f-957b-6e024b9f83b9" providerId="AD" clId="Web-{1D4F001F-5E87-4E0B-901D-83A3836472F6}" dt="2023-04-20T22:53:42.337" v="3" actId="20577"/>
      <pc:docMkLst>
        <pc:docMk/>
      </pc:docMkLst>
      <pc:sldChg chg="modSp">
        <pc:chgData name="Angkasa, Kris S (US 9110)" userId="S::krisjani.s.angkasa@jpl.nasa.gov::653275a6-8819-444f-957b-6e024b9f83b9" providerId="AD" clId="Web-{1D4F001F-5E87-4E0B-901D-83A3836472F6}" dt="2023-04-20T22:53:42.337" v="3" actId="20577"/>
        <pc:sldMkLst>
          <pc:docMk/>
          <pc:sldMk cId="2215159504" sldId="395"/>
        </pc:sldMkLst>
        <pc:spChg chg="mod">
          <ac:chgData name="Angkasa, Kris S (US 9110)" userId="S::krisjani.s.angkasa@jpl.nasa.gov::653275a6-8819-444f-957b-6e024b9f83b9" providerId="AD" clId="Web-{1D4F001F-5E87-4E0B-901D-83A3836472F6}" dt="2023-04-20T22:53:42.337" v="3" actId="20577"/>
          <ac:spMkLst>
            <pc:docMk/>
            <pc:sldMk cId="2215159504" sldId="395"/>
            <ac:spMk id="7" creationId="{00000000-0000-0000-0000-000000000000}"/>
          </ac:spMkLst>
        </pc:spChg>
      </pc:sldChg>
    </pc:docChg>
  </pc:docChgLst>
  <pc:docChgLst>
    <pc:chgData name="Angkasa, Kris S (US 9110)" userId="S::krisjani.s.angkasa@jpl.nasa.gov::653275a6-8819-444f-957b-6e024b9f83b9" providerId="AD" clId="Web-{31D49A74-641D-423E-AAB5-D5E5E371431C}"/>
    <pc:docChg chg="addSld delSld modSld modSection">
      <pc:chgData name="Angkasa, Kris S (US 9110)" userId="S::krisjani.s.angkasa@jpl.nasa.gov::653275a6-8819-444f-957b-6e024b9f83b9" providerId="AD" clId="Web-{31D49A74-641D-423E-AAB5-D5E5E371431C}" dt="2023-04-27T02:31:11.823" v="176" actId="20577"/>
      <pc:docMkLst>
        <pc:docMk/>
      </pc:docMkLst>
      <pc:sldChg chg="modSp">
        <pc:chgData name="Angkasa, Kris S (US 9110)" userId="S::krisjani.s.angkasa@jpl.nasa.gov::653275a6-8819-444f-957b-6e024b9f83b9" providerId="AD" clId="Web-{31D49A74-641D-423E-AAB5-D5E5E371431C}" dt="2023-04-27T02:16:48.420" v="2" actId="20577"/>
        <pc:sldMkLst>
          <pc:docMk/>
          <pc:sldMk cId="2215159504" sldId="395"/>
        </pc:sldMkLst>
        <pc:spChg chg="mod">
          <ac:chgData name="Angkasa, Kris S (US 9110)" userId="S::krisjani.s.angkasa@jpl.nasa.gov::653275a6-8819-444f-957b-6e024b9f83b9" providerId="AD" clId="Web-{31D49A74-641D-423E-AAB5-D5E5E371431C}" dt="2023-04-27T02:16:48.420" v="2" actId="20577"/>
          <ac:spMkLst>
            <pc:docMk/>
            <pc:sldMk cId="2215159504" sldId="395"/>
            <ac:spMk id="7" creationId="{00000000-0000-0000-0000-000000000000}"/>
          </ac:spMkLst>
        </pc:spChg>
      </pc:sldChg>
      <pc:sldChg chg="modSp">
        <pc:chgData name="Angkasa, Kris S (US 9110)" userId="S::krisjani.s.angkasa@jpl.nasa.gov::653275a6-8819-444f-957b-6e024b9f83b9" providerId="AD" clId="Web-{31D49A74-641D-423E-AAB5-D5E5E371431C}" dt="2023-04-27T02:17:44.046" v="5" actId="20577"/>
        <pc:sldMkLst>
          <pc:docMk/>
          <pc:sldMk cId="2323164954" sldId="398"/>
        </pc:sldMkLst>
        <pc:spChg chg="mod">
          <ac:chgData name="Angkasa, Kris S (US 9110)" userId="S::krisjani.s.angkasa@jpl.nasa.gov::653275a6-8819-444f-957b-6e024b9f83b9" providerId="AD" clId="Web-{31D49A74-641D-423E-AAB5-D5E5E371431C}" dt="2023-04-27T02:17:44.046" v="5" actId="20577"/>
          <ac:spMkLst>
            <pc:docMk/>
            <pc:sldMk cId="2323164954" sldId="398"/>
            <ac:spMk id="7" creationId="{C901C305-6AF1-0C09-C955-B654A6F6E317}"/>
          </ac:spMkLst>
        </pc:spChg>
      </pc:sldChg>
      <pc:sldChg chg="addSp delSp modSp">
        <pc:chgData name="Angkasa, Kris S (US 9110)" userId="S::krisjani.s.angkasa@jpl.nasa.gov::653275a6-8819-444f-957b-6e024b9f83b9" providerId="AD" clId="Web-{31D49A74-641D-423E-AAB5-D5E5E371431C}" dt="2023-04-27T02:19:32.001" v="19" actId="20577"/>
        <pc:sldMkLst>
          <pc:docMk/>
          <pc:sldMk cId="1974461842" sldId="399"/>
        </pc:sldMkLst>
        <pc:spChg chg="mod">
          <ac:chgData name="Angkasa, Kris S (US 9110)" userId="S::krisjani.s.angkasa@jpl.nasa.gov::653275a6-8819-444f-957b-6e024b9f83b9" providerId="AD" clId="Web-{31D49A74-641D-423E-AAB5-D5E5E371431C}" dt="2023-04-27T02:19:32.001" v="19" actId="20577"/>
          <ac:spMkLst>
            <pc:docMk/>
            <pc:sldMk cId="1974461842" sldId="399"/>
            <ac:spMk id="7" creationId="{8C12B65A-FF72-0C04-0222-C6399CC3F49B}"/>
          </ac:spMkLst>
        </pc:spChg>
        <pc:spChg chg="add del">
          <ac:chgData name="Angkasa, Kris S (US 9110)" userId="S::krisjani.s.angkasa@jpl.nasa.gov::653275a6-8819-444f-957b-6e024b9f83b9" providerId="AD" clId="Web-{31D49A74-641D-423E-AAB5-D5E5E371431C}" dt="2023-04-27T02:19:10.797" v="13"/>
          <ac:spMkLst>
            <pc:docMk/>
            <pc:sldMk cId="1974461842" sldId="399"/>
            <ac:spMk id="12" creationId="{A7B2AAD7-242B-2F3A-A11D-FE62A186F7B5}"/>
          </ac:spMkLst>
        </pc:spChg>
      </pc:sldChg>
      <pc:sldChg chg="modSp">
        <pc:chgData name="Angkasa, Kris S (US 9110)" userId="S::krisjani.s.angkasa@jpl.nasa.gov::653275a6-8819-444f-957b-6e024b9f83b9" providerId="AD" clId="Web-{31D49A74-641D-423E-AAB5-D5E5E371431C}" dt="2023-04-27T02:26:45.726" v="126" actId="1076"/>
        <pc:sldMkLst>
          <pc:docMk/>
          <pc:sldMk cId="1382617169" sldId="400"/>
        </pc:sldMkLst>
        <pc:spChg chg="mod">
          <ac:chgData name="Angkasa, Kris S (US 9110)" userId="S::krisjani.s.angkasa@jpl.nasa.gov::653275a6-8819-444f-957b-6e024b9f83b9" providerId="AD" clId="Web-{31D49A74-641D-423E-AAB5-D5E5E371431C}" dt="2023-04-27T02:20:01.954" v="25" actId="20577"/>
          <ac:spMkLst>
            <pc:docMk/>
            <pc:sldMk cId="1382617169" sldId="400"/>
            <ac:spMk id="7" creationId="{F346B722-0527-B2EE-AFDD-00ED14F0EB84}"/>
          </ac:spMkLst>
        </pc:spChg>
        <pc:picChg chg="mod">
          <ac:chgData name="Angkasa, Kris S (US 9110)" userId="S::krisjani.s.angkasa@jpl.nasa.gov::653275a6-8819-444f-957b-6e024b9f83b9" providerId="AD" clId="Web-{31D49A74-641D-423E-AAB5-D5E5E371431C}" dt="2023-04-27T02:26:45.726" v="126" actId="1076"/>
          <ac:picMkLst>
            <pc:docMk/>
            <pc:sldMk cId="1382617169" sldId="400"/>
            <ac:picMk id="9" creationId="{B76F79FF-66C0-DCC6-8209-6C775D0456C0}"/>
          </ac:picMkLst>
        </pc:picChg>
      </pc:sldChg>
      <pc:sldChg chg="modSp">
        <pc:chgData name="Angkasa, Kris S (US 9110)" userId="S::krisjani.s.angkasa@jpl.nasa.gov::653275a6-8819-444f-957b-6e024b9f83b9" providerId="AD" clId="Web-{31D49A74-641D-423E-AAB5-D5E5E371431C}" dt="2023-04-27T02:28:18.805" v="143" actId="20577"/>
        <pc:sldMkLst>
          <pc:docMk/>
          <pc:sldMk cId="735812564" sldId="401"/>
        </pc:sldMkLst>
        <pc:spChg chg="mod">
          <ac:chgData name="Angkasa, Kris S (US 9110)" userId="S::krisjani.s.angkasa@jpl.nasa.gov::653275a6-8819-444f-957b-6e024b9f83b9" providerId="AD" clId="Web-{31D49A74-641D-423E-AAB5-D5E5E371431C}" dt="2023-04-27T02:28:18.805" v="143" actId="20577"/>
          <ac:spMkLst>
            <pc:docMk/>
            <pc:sldMk cId="735812564" sldId="401"/>
            <ac:spMk id="7" creationId="{26BC6F6A-B6B5-CDC5-6567-CB0C35E3E846}"/>
          </ac:spMkLst>
        </pc:spChg>
      </pc:sldChg>
      <pc:sldChg chg="modSp">
        <pc:chgData name="Angkasa, Kris S (US 9110)" userId="S::krisjani.s.angkasa@jpl.nasa.gov::653275a6-8819-444f-957b-6e024b9f83b9" providerId="AD" clId="Web-{31D49A74-641D-423E-AAB5-D5E5E371431C}" dt="2023-04-27T02:30:07.213" v="152" actId="20577"/>
        <pc:sldMkLst>
          <pc:docMk/>
          <pc:sldMk cId="1858528629" sldId="402"/>
        </pc:sldMkLst>
        <pc:spChg chg="mod">
          <ac:chgData name="Angkasa, Kris S (US 9110)" userId="S::krisjani.s.angkasa@jpl.nasa.gov::653275a6-8819-444f-957b-6e024b9f83b9" providerId="AD" clId="Web-{31D49A74-641D-423E-AAB5-D5E5E371431C}" dt="2023-04-27T02:30:07.213" v="152" actId="20577"/>
          <ac:spMkLst>
            <pc:docMk/>
            <pc:sldMk cId="1858528629" sldId="402"/>
            <ac:spMk id="7" creationId="{96A4087F-228F-0EC5-359E-AF0D051F02FC}"/>
          </ac:spMkLst>
        </pc:spChg>
        <pc:picChg chg="mod">
          <ac:chgData name="Angkasa, Kris S (US 9110)" userId="S::krisjani.s.angkasa@jpl.nasa.gov::653275a6-8819-444f-957b-6e024b9f83b9" providerId="AD" clId="Web-{31D49A74-641D-423E-AAB5-D5E5E371431C}" dt="2023-04-27T02:29:23.728" v="145" actId="1076"/>
          <ac:picMkLst>
            <pc:docMk/>
            <pc:sldMk cId="1858528629" sldId="402"/>
            <ac:picMk id="5" creationId="{CD9C5AEF-B93A-76BF-76A1-999F1799F3A8}"/>
          </ac:picMkLst>
        </pc:picChg>
      </pc:sldChg>
      <pc:sldChg chg="modSp">
        <pc:chgData name="Angkasa, Kris S (US 9110)" userId="S::krisjani.s.angkasa@jpl.nasa.gov::653275a6-8819-444f-957b-6e024b9f83b9" providerId="AD" clId="Web-{31D49A74-641D-423E-AAB5-D5E5E371431C}" dt="2023-04-27T02:31:11.823" v="176" actId="20577"/>
        <pc:sldMkLst>
          <pc:docMk/>
          <pc:sldMk cId="1313769152" sldId="407"/>
        </pc:sldMkLst>
        <pc:spChg chg="mod">
          <ac:chgData name="Angkasa, Kris S (US 9110)" userId="S::krisjani.s.angkasa@jpl.nasa.gov::653275a6-8819-444f-957b-6e024b9f83b9" providerId="AD" clId="Web-{31D49A74-641D-423E-AAB5-D5E5E371431C}" dt="2023-04-27T02:31:11.823" v="176" actId="20577"/>
          <ac:spMkLst>
            <pc:docMk/>
            <pc:sldMk cId="1313769152" sldId="407"/>
            <ac:spMk id="7" creationId="{07752A84-E56C-66AA-7C6D-4FF43476109E}"/>
          </ac:spMkLst>
        </pc:spChg>
      </pc:sldChg>
      <pc:sldChg chg="modSp">
        <pc:chgData name="Angkasa, Kris S (US 9110)" userId="S::krisjani.s.angkasa@jpl.nasa.gov::653275a6-8819-444f-957b-6e024b9f83b9" providerId="AD" clId="Web-{31D49A74-641D-423E-AAB5-D5E5E371431C}" dt="2023-04-27T02:26:34.304" v="125" actId="20577"/>
        <pc:sldMkLst>
          <pc:docMk/>
          <pc:sldMk cId="2096840093" sldId="408"/>
        </pc:sldMkLst>
        <pc:spChg chg="mod">
          <ac:chgData name="Angkasa, Kris S (US 9110)" userId="S::krisjani.s.angkasa@jpl.nasa.gov::653275a6-8819-444f-957b-6e024b9f83b9" providerId="AD" clId="Web-{31D49A74-641D-423E-AAB5-D5E5E371431C}" dt="2023-04-27T02:26:34.304" v="125" actId="20577"/>
          <ac:spMkLst>
            <pc:docMk/>
            <pc:sldMk cId="2096840093" sldId="408"/>
            <ac:spMk id="7" creationId="{8C12B65A-FF72-0C04-0222-C6399CC3F49B}"/>
          </ac:spMkLst>
        </pc:spChg>
        <pc:picChg chg="mod">
          <ac:chgData name="Angkasa, Kris S (US 9110)" userId="S::krisjani.s.angkasa@jpl.nasa.gov::653275a6-8819-444f-957b-6e024b9f83b9" providerId="AD" clId="Web-{31D49A74-641D-423E-AAB5-D5E5E371431C}" dt="2023-04-27T02:26:05.100" v="121" actId="1076"/>
          <ac:picMkLst>
            <pc:docMk/>
            <pc:sldMk cId="2096840093" sldId="408"/>
            <ac:picMk id="8" creationId="{E0AC2B0B-B56E-2BB1-C956-158A50D531F4}"/>
          </ac:picMkLst>
        </pc:picChg>
      </pc:sldChg>
      <pc:sldChg chg="new del">
        <pc:chgData name="Angkasa, Kris S (US 9110)" userId="S::krisjani.s.angkasa@jpl.nasa.gov::653275a6-8819-444f-957b-6e024b9f83b9" providerId="AD" clId="Web-{31D49A74-641D-423E-AAB5-D5E5E371431C}" dt="2023-04-27T02:29:33.869" v="147"/>
        <pc:sldMkLst>
          <pc:docMk/>
          <pc:sldMk cId="3171344627" sldId="414"/>
        </pc:sldMkLst>
      </pc:sldChg>
    </pc:docChg>
  </pc:docChgLst>
  <pc:docChgLst>
    <pc:chgData name="Angkasa, Kris S (US 9110)" userId="S::krisjani.s.angkasa@jpl.nasa.gov::653275a6-8819-444f-957b-6e024b9f83b9" providerId="AD" clId="Web-{E18400FD-F532-4AC6-A4E8-27E480B11FF4}"/>
    <pc:docChg chg="modSld">
      <pc:chgData name="Angkasa, Kris S (US 9110)" userId="S::krisjani.s.angkasa@jpl.nasa.gov::653275a6-8819-444f-957b-6e024b9f83b9" providerId="AD" clId="Web-{E18400FD-F532-4AC6-A4E8-27E480B11FF4}" dt="2023-04-27T03:46:09.268" v="87" actId="20577"/>
      <pc:docMkLst>
        <pc:docMk/>
      </pc:docMkLst>
      <pc:sldChg chg="modSp">
        <pc:chgData name="Angkasa, Kris S (US 9110)" userId="S::krisjani.s.angkasa@jpl.nasa.gov::653275a6-8819-444f-957b-6e024b9f83b9" providerId="AD" clId="Web-{E18400FD-F532-4AC6-A4E8-27E480B11FF4}" dt="2023-04-27T03:39:18.600" v="5" actId="20577"/>
        <pc:sldMkLst>
          <pc:docMk/>
          <pc:sldMk cId="3597969859" sldId="397"/>
        </pc:sldMkLst>
        <pc:spChg chg="mod">
          <ac:chgData name="Angkasa, Kris S (US 9110)" userId="S::krisjani.s.angkasa@jpl.nasa.gov::653275a6-8819-444f-957b-6e024b9f83b9" providerId="AD" clId="Web-{E18400FD-F532-4AC6-A4E8-27E480B11FF4}" dt="2023-04-27T03:39:18.600" v="5" actId="20577"/>
          <ac:spMkLst>
            <pc:docMk/>
            <pc:sldMk cId="3597969859" sldId="397"/>
            <ac:spMk id="7" creationId="{2F76FC12-1559-FCDA-F59E-76ACC8E5091D}"/>
          </ac:spMkLst>
        </pc:spChg>
      </pc:sldChg>
      <pc:sldChg chg="modSp">
        <pc:chgData name="Angkasa, Kris S (US 9110)" userId="S::krisjani.s.angkasa@jpl.nasa.gov::653275a6-8819-444f-957b-6e024b9f83b9" providerId="AD" clId="Web-{E18400FD-F532-4AC6-A4E8-27E480B11FF4}" dt="2023-04-27T03:43:55.760" v="27" actId="20577"/>
        <pc:sldMkLst>
          <pc:docMk/>
          <pc:sldMk cId="735812564" sldId="401"/>
        </pc:sldMkLst>
        <pc:spChg chg="mod">
          <ac:chgData name="Angkasa, Kris S (US 9110)" userId="S::krisjani.s.angkasa@jpl.nasa.gov::653275a6-8819-444f-957b-6e024b9f83b9" providerId="AD" clId="Web-{E18400FD-F532-4AC6-A4E8-27E480B11FF4}" dt="2023-04-27T03:43:55.760" v="27" actId="20577"/>
          <ac:spMkLst>
            <pc:docMk/>
            <pc:sldMk cId="735812564" sldId="401"/>
            <ac:spMk id="7" creationId="{26BC6F6A-B6B5-CDC5-6567-CB0C35E3E846}"/>
          </ac:spMkLst>
        </pc:spChg>
      </pc:sldChg>
      <pc:sldChg chg="modSp">
        <pc:chgData name="Angkasa, Kris S (US 9110)" userId="S::krisjani.s.angkasa@jpl.nasa.gov::653275a6-8819-444f-957b-6e024b9f83b9" providerId="AD" clId="Web-{E18400FD-F532-4AC6-A4E8-27E480B11FF4}" dt="2023-04-27T03:43:01.197" v="25" actId="20577"/>
        <pc:sldMkLst>
          <pc:docMk/>
          <pc:sldMk cId="1313769152" sldId="407"/>
        </pc:sldMkLst>
        <pc:spChg chg="mod">
          <ac:chgData name="Angkasa, Kris S (US 9110)" userId="S::krisjani.s.angkasa@jpl.nasa.gov::653275a6-8819-444f-957b-6e024b9f83b9" providerId="AD" clId="Web-{E18400FD-F532-4AC6-A4E8-27E480B11FF4}" dt="2023-04-27T03:43:01.197" v="25" actId="20577"/>
          <ac:spMkLst>
            <pc:docMk/>
            <pc:sldMk cId="1313769152" sldId="407"/>
            <ac:spMk id="7" creationId="{07752A84-E56C-66AA-7C6D-4FF43476109E}"/>
          </ac:spMkLst>
        </pc:spChg>
      </pc:sldChg>
      <pc:sldChg chg="modSp">
        <pc:chgData name="Angkasa, Kris S (US 9110)" userId="S::krisjani.s.angkasa@jpl.nasa.gov::653275a6-8819-444f-957b-6e024b9f83b9" providerId="AD" clId="Web-{E18400FD-F532-4AC6-A4E8-27E480B11FF4}" dt="2023-04-27T03:46:09.268" v="87" actId="20577"/>
        <pc:sldMkLst>
          <pc:docMk/>
          <pc:sldMk cId="1384957621" sldId="415"/>
        </pc:sldMkLst>
        <pc:spChg chg="mod">
          <ac:chgData name="Angkasa, Kris S (US 9110)" userId="S::krisjani.s.angkasa@jpl.nasa.gov::653275a6-8819-444f-957b-6e024b9f83b9" providerId="AD" clId="Web-{E18400FD-F532-4AC6-A4E8-27E480B11FF4}" dt="2023-04-27T03:46:09.268" v="87" actId="20577"/>
          <ac:spMkLst>
            <pc:docMk/>
            <pc:sldMk cId="1384957621" sldId="415"/>
            <ac:spMk id="7" creationId="{4291D0ED-3FBC-BA54-B67B-166F8E48598F}"/>
          </ac:spMkLst>
        </pc:spChg>
      </pc:sldChg>
    </pc:docChg>
  </pc:docChgLst>
  <pc:docChgLst>
    <pc:chgData name="Angkasa, Kris S (US 9110)" userId="S::krisjani.s.angkasa@jpl.nasa.gov::653275a6-8819-444f-957b-6e024b9f83b9" providerId="AD" clId="Web-{FFF24418-3372-44E4-BF8A-ACF887EAF385}"/>
    <pc:docChg chg="modSld">
      <pc:chgData name="Angkasa, Kris S (US 9110)" userId="S::krisjani.s.angkasa@jpl.nasa.gov::653275a6-8819-444f-957b-6e024b9f83b9" providerId="AD" clId="Web-{FFF24418-3372-44E4-BF8A-ACF887EAF385}" dt="2023-04-27T02:15:02.767" v="0" actId="1076"/>
      <pc:docMkLst>
        <pc:docMk/>
      </pc:docMkLst>
      <pc:sldChg chg="modSp">
        <pc:chgData name="Angkasa, Kris S (US 9110)" userId="S::krisjani.s.angkasa@jpl.nasa.gov::653275a6-8819-444f-957b-6e024b9f83b9" providerId="AD" clId="Web-{FFF24418-3372-44E4-BF8A-ACF887EAF385}" dt="2023-04-27T02:15:02.767" v="0" actId="1076"/>
        <pc:sldMkLst>
          <pc:docMk/>
          <pc:sldMk cId="1382617169" sldId="400"/>
        </pc:sldMkLst>
        <pc:picChg chg="mod">
          <ac:chgData name="Angkasa, Kris S (US 9110)" userId="S::krisjani.s.angkasa@jpl.nasa.gov::653275a6-8819-444f-957b-6e024b9f83b9" providerId="AD" clId="Web-{FFF24418-3372-44E4-BF8A-ACF887EAF385}" dt="2023-04-27T02:15:02.767" v="0" actId="1076"/>
          <ac:picMkLst>
            <pc:docMk/>
            <pc:sldMk cId="1382617169" sldId="400"/>
            <ac:picMk id="9" creationId="{B76F79FF-66C0-DCC6-8209-6C775D0456C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DF2216-3C6C-5242-8DB2-4752D4FEC615}" type="datetimeFigureOut">
              <a:rPr lang="en-US" smtClean="0">
                <a:latin typeface="Arial"/>
              </a:rPr>
              <a:pPr/>
              <a:t>4/26/23</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36E00F2-CC6B-3345-A584-44341337AE23}"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val="29354263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2CD6293C-6F3F-374D-A003-D3E152FC3744}" type="datetimeFigureOut">
              <a:rPr lang="en-US" smtClean="0"/>
              <a:pPr/>
              <a:t>4/26/23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D389288A-BD78-EC48-81B6-C08E556E1607}" type="slidenum">
              <a:rPr lang="en-US" smtClean="0"/>
              <a:pPr/>
              <a:t>‹#›</a:t>
            </a:fld>
            <a:endParaRPr lang="en-US" dirty="0"/>
          </a:p>
        </p:txBody>
      </p:sp>
    </p:spTree>
    <p:extLst>
      <p:ext uri="{BB962C8B-B14F-4D97-AF65-F5344CB8AC3E}">
        <p14:creationId xmlns:p14="http://schemas.microsoft.com/office/powerpoint/2010/main" val="92676020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framework of this presentation draws inspiration from agile methodologies – specifically, the ceremony of a scrum retrospective, which is typically conducted at the end of a work interval, also known as a sprint.</a:t>
            </a:r>
          </a:p>
          <a:p>
            <a:r>
              <a:rPr lang="en-US" dirty="0"/>
              <a:t>For those unfamiliar with agile development, we conduct retrospectives immediately after a sprint so that we can quickly adapt how we work, to become more effective and efficient in future intervals by reinforcing our good habits and eliminating our bad ones.  </a:t>
            </a:r>
          </a:p>
        </p:txBody>
      </p:sp>
      <p:sp>
        <p:nvSpPr>
          <p:cNvPr id="4" name="Slide Number Placeholder 3"/>
          <p:cNvSpPr>
            <a:spLocks noGrp="1"/>
          </p:cNvSpPr>
          <p:nvPr>
            <p:ph type="sldNum" sz="quarter" idx="5"/>
          </p:nvPr>
        </p:nvSpPr>
        <p:spPr/>
        <p:txBody>
          <a:bodyPr/>
          <a:lstStyle/>
          <a:p>
            <a:fld id="{D389288A-BD78-EC48-81B6-C08E556E1607}" type="slidenum">
              <a:rPr lang="en-US" smtClean="0"/>
              <a:pPr/>
              <a:t>2</a:t>
            </a:fld>
            <a:endParaRPr lang="en-US" dirty="0"/>
          </a:p>
        </p:txBody>
      </p:sp>
    </p:spTree>
    <p:extLst>
      <p:ext uri="{BB962C8B-B14F-4D97-AF65-F5344CB8AC3E}">
        <p14:creationId xmlns:p14="http://schemas.microsoft.com/office/powerpoint/2010/main" val="3604535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30 years in space industry - Payload Systems Engineer at Hughes - Tenure at JPL includes: DSN Receiver </a:t>
            </a:r>
            <a:r>
              <a:rPr lang="en-US" err="1"/>
              <a:t>CogE</a:t>
            </a:r>
            <a:r>
              <a:rPr lang="en-US"/>
              <a:t>, Iris Radio CTM, DSN MIM for flagship mission such as M2020 and CubeSat ride share mission such as Lunar Trailblazer.  Currently serves as a Program Manager at JPL IND</a:t>
            </a:r>
          </a:p>
        </p:txBody>
      </p:sp>
      <p:sp>
        <p:nvSpPr>
          <p:cNvPr id="4" name="Slide Number Placeholder 3"/>
          <p:cNvSpPr>
            <a:spLocks noGrp="1"/>
          </p:cNvSpPr>
          <p:nvPr>
            <p:ph type="sldNum" sz="quarter" idx="5"/>
          </p:nvPr>
        </p:nvSpPr>
        <p:spPr/>
        <p:txBody>
          <a:bodyPr/>
          <a:lstStyle/>
          <a:p>
            <a:fld id="{D389288A-BD78-EC48-81B6-C08E556E1607}" type="slidenum">
              <a:rPr lang="en-US" smtClean="0"/>
              <a:pPr/>
              <a:t>8</a:t>
            </a:fld>
            <a:endParaRPr lang="en-US"/>
          </a:p>
        </p:txBody>
      </p:sp>
    </p:spTree>
    <p:extLst>
      <p:ext uri="{BB962C8B-B14F-4D97-AF65-F5344CB8AC3E}">
        <p14:creationId xmlns:p14="http://schemas.microsoft.com/office/powerpoint/2010/main" val="3409796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89288A-BD78-EC48-81B6-C08E556E1607}" type="slidenum">
              <a:rPr lang="en-US" smtClean="0"/>
              <a:pPr/>
              <a:t>9</a:t>
            </a:fld>
            <a:endParaRPr lang="en-US" dirty="0"/>
          </a:p>
        </p:txBody>
      </p:sp>
    </p:spTree>
    <p:extLst>
      <p:ext uri="{BB962C8B-B14F-4D97-AF65-F5344CB8AC3E}">
        <p14:creationId xmlns:p14="http://schemas.microsoft.com/office/powerpoint/2010/main" val="3970936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effectLst/>
                <a:latin typeface="Times New Roman" panose="02020603050405020304" pitchFamily="18" charset="0"/>
              </a:rPr>
              <a:t>Delta-DOR using a wide-band pseudo noise (PN) sequence instead of sinusoidal tones. Each of these DOR tones, or PN sequence, is recorded at two stations simultaneously. Nearly contemporaneously, a quasar is observed with the same pair of stations (this may be done in the pattern quasar-spacecraft-quasar, spacecraft-quasar-spacecraft, quasar-spacecraft_1-spacecraft_2-quasar, etc.). The signals are analyzed afterwards to calculate the delta-DOR observable. </a:t>
            </a:r>
          </a:p>
          <a:p>
            <a:endParaRPr lang="en-US" dirty="0"/>
          </a:p>
        </p:txBody>
      </p:sp>
      <p:sp>
        <p:nvSpPr>
          <p:cNvPr id="4" name="Slide Number Placeholder 3"/>
          <p:cNvSpPr>
            <a:spLocks noGrp="1"/>
          </p:cNvSpPr>
          <p:nvPr>
            <p:ph type="sldNum" sz="quarter" idx="5"/>
          </p:nvPr>
        </p:nvSpPr>
        <p:spPr/>
        <p:txBody>
          <a:bodyPr/>
          <a:lstStyle/>
          <a:p>
            <a:fld id="{D389288A-BD78-EC48-81B6-C08E556E1607}" type="slidenum">
              <a:rPr lang="en-US" smtClean="0"/>
              <a:pPr/>
              <a:t>12</a:t>
            </a:fld>
            <a:endParaRPr lang="en-US" dirty="0"/>
          </a:p>
        </p:txBody>
      </p:sp>
    </p:spTree>
    <p:extLst>
      <p:ext uri="{BB962C8B-B14F-4D97-AF65-F5344CB8AC3E}">
        <p14:creationId xmlns:p14="http://schemas.microsoft.com/office/powerpoint/2010/main" val="3640714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IPsec is a network layer security protocol that protects IP packets with cryptographic integrity and confidentiality processing and replay detection. </a:t>
            </a:r>
          </a:p>
        </p:txBody>
      </p:sp>
      <p:sp>
        <p:nvSpPr>
          <p:cNvPr id="4" name="Slide Number Placeholder 3"/>
          <p:cNvSpPr>
            <a:spLocks noGrp="1"/>
          </p:cNvSpPr>
          <p:nvPr>
            <p:ph type="sldNum" sz="quarter" idx="5"/>
          </p:nvPr>
        </p:nvSpPr>
        <p:spPr/>
        <p:txBody>
          <a:bodyPr/>
          <a:lstStyle/>
          <a:p>
            <a:fld id="{D389288A-BD78-EC48-81B6-C08E556E1607}" type="slidenum">
              <a:rPr lang="en-US" smtClean="0"/>
              <a:pPr/>
              <a:t>13</a:t>
            </a:fld>
            <a:endParaRPr lang="en-US"/>
          </a:p>
        </p:txBody>
      </p:sp>
    </p:spTree>
    <p:extLst>
      <p:ext uri="{BB962C8B-B14F-4D97-AF65-F5344CB8AC3E}">
        <p14:creationId xmlns:p14="http://schemas.microsoft.com/office/powerpoint/2010/main" val="3161386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ISA signatures were contingent on NASA assessment of the GT cybersecurity policies and procedure.  The ATO (authorization to operate) was approved on November 8; just over a month before we ultimately launched.</a:t>
            </a:r>
          </a:p>
        </p:txBody>
      </p:sp>
      <p:sp>
        <p:nvSpPr>
          <p:cNvPr id="4" name="Slide Number Placeholder 3"/>
          <p:cNvSpPr>
            <a:spLocks noGrp="1"/>
          </p:cNvSpPr>
          <p:nvPr>
            <p:ph type="sldNum" sz="quarter" idx="5"/>
          </p:nvPr>
        </p:nvSpPr>
        <p:spPr/>
        <p:txBody>
          <a:bodyPr/>
          <a:lstStyle/>
          <a:p>
            <a:fld id="{D389288A-BD78-EC48-81B6-C08E556E1607}" type="slidenum">
              <a:rPr lang="en-US" smtClean="0"/>
              <a:pPr/>
              <a:t>14</a:t>
            </a:fld>
            <a:endParaRPr lang="en-US" dirty="0"/>
          </a:p>
        </p:txBody>
      </p:sp>
    </p:spTree>
    <p:extLst>
      <p:ext uri="{BB962C8B-B14F-4D97-AF65-F5344CB8AC3E}">
        <p14:creationId xmlns:p14="http://schemas.microsoft.com/office/powerpoint/2010/main" val="3558524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89288A-BD78-EC48-81B6-C08E556E1607}" type="slidenum">
              <a:rPr lang="en-US" smtClean="0"/>
              <a:pPr/>
              <a:t>15</a:t>
            </a:fld>
            <a:endParaRPr lang="en-US" dirty="0"/>
          </a:p>
        </p:txBody>
      </p:sp>
    </p:spTree>
    <p:extLst>
      <p:ext uri="{BB962C8B-B14F-4D97-AF65-F5344CB8AC3E}">
        <p14:creationId xmlns:p14="http://schemas.microsoft.com/office/powerpoint/2010/main" val="33764920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w No Image">
    <p:spTree>
      <p:nvGrpSpPr>
        <p:cNvPr id="1" name=""/>
        <p:cNvGrpSpPr/>
        <p:nvPr/>
      </p:nvGrpSpPr>
      <p:grpSpPr>
        <a:xfrm>
          <a:off x="0" y="0"/>
          <a:ext cx="0" cy="0"/>
          <a:chOff x="0" y="0"/>
          <a:chExt cx="0" cy="0"/>
        </a:xfrm>
      </p:grpSpPr>
      <p:sp>
        <p:nvSpPr>
          <p:cNvPr id="9" name="Text Placeholder 4"/>
          <p:cNvSpPr>
            <a:spLocks noGrp="1"/>
          </p:cNvSpPr>
          <p:nvPr>
            <p:ph type="body" sz="quarter" idx="3" hasCustomPrompt="1"/>
          </p:nvPr>
        </p:nvSpPr>
        <p:spPr>
          <a:xfrm>
            <a:off x="1206213" y="2914151"/>
            <a:ext cx="7524221" cy="430183"/>
          </a:xfrm>
          <a:prstGeom prst="rect">
            <a:avLst/>
          </a:prstGeom>
        </p:spPr>
        <p:txBody>
          <a:bodyPr anchor="t"/>
          <a:lstStyle>
            <a:lvl1pPr marL="0" indent="0">
              <a:buNone/>
              <a:defRPr sz="2800" b="0" baseline="0">
                <a:solidFill>
                  <a:srgbClr val="000000"/>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Presentation Title</a:t>
            </a:r>
          </a:p>
        </p:txBody>
      </p:sp>
      <p:sp>
        <p:nvSpPr>
          <p:cNvPr id="10" name="Text Placeholder 20"/>
          <p:cNvSpPr>
            <a:spLocks noGrp="1"/>
          </p:cNvSpPr>
          <p:nvPr>
            <p:ph type="body" sz="quarter" idx="18" hasCustomPrompt="1"/>
          </p:nvPr>
        </p:nvSpPr>
        <p:spPr>
          <a:xfrm>
            <a:off x="1217330" y="3392823"/>
            <a:ext cx="7498993" cy="354686"/>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2000" baseline="0">
                <a:solidFill>
                  <a:srgbClr val="000000"/>
                </a:solidFill>
                <a:latin typeface="Arial"/>
                <a:cs typeface="Arial"/>
              </a:defRPr>
            </a:lvl1pPr>
          </a:lstStyle>
          <a:p>
            <a:pPr lvl="0"/>
            <a:r>
              <a:rPr lang="en-US" dirty="0"/>
              <a:t>Click to Edit Subtitle</a:t>
            </a:r>
          </a:p>
        </p:txBody>
      </p:sp>
      <p:sp>
        <p:nvSpPr>
          <p:cNvPr id="11" name="Text Placeholder 20"/>
          <p:cNvSpPr>
            <a:spLocks noGrp="1"/>
          </p:cNvSpPr>
          <p:nvPr>
            <p:ph type="body" sz="quarter" idx="19" hasCustomPrompt="1"/>
          </p:nvPr>
        </p:nvSpPr>
        <p:spPr>
          <a:xfrm>
            <a:off x="1217330" y="4043798"/>
            <a:ext cx="7498993" cy="275169"/>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1600" baseline="0">
                <a:solidFill>
                  <a:srgbClr val="000000"/>
                </a:solidFill>
                <a:latin typeface="Arial"/>
                <a:cs typeface="Arial"/>
              </a:defRPr>
            </a:lvl1pPr>
          </a:lstStyle>
          <a:p>
            <a:pPr lvl="0"/>
            <a:r>
              <a:rPr lang="en-US" dirty="0"/>
              <a:t>Click to Edit Name(s) of Presenter(s) or Author(s)</a:t>
            </a:r>
          </a:p>
        </p:txBody>
      </p:sp>
      <p:sp>
        <p:nvSpPr>
          <p:cNvPr id="12" name="Text Placeholder 20"/>
          <p:cNvSpPr>
            <a:spLocks noGrp="1"/>
          </p:cNvSpPr>
          <p:nvPr>
            <p:ph type="body" sz="quarter" idx="20" hasCustomPrompt="1"/>
          </p:nvPr>
        </p:nvSpPr>
        <p:spPr>
          <a:xfrm>
            <a:off x="1217330" y="4318968"/>
            <a:ext cx="7498993" cy="280710"/>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1600" baseline="0">
                <a:solidFill>
                  <a:srgbClr val="000000"/>
                </a:solidFill>
                <a:latin typeface="Arial"/>
                <a:cs typeface="Arial"/>
              </a:defRPr>
            </a:lvl1pPr>
          </a:lstStyle>
          <a:p>
            <a:pPr lvl="0"/>
            <a:r>
              <a:rPr lang="en-US" dirty="0"/>
              <a:t>Click to Edit Directorate, Division or Group Name</a:t>
            </a:r>
          </a:p>
        </p:txBody>
      </p:sp>
      <p:sp>
        <p:nvSpPr>
          <p:cNvPr id="13" name="Text Placeholder 20"/>
          <p:cNvSpPr>
            <a:spLocks noGrp="1"/>
          </p:cNvSpPr>
          <p:nvPr>
            <p:ph type="body" sz="quarter" idx="21" hasCustomPrompt="1"/>
          </p:nvPr>
        </p:nvSpPr>
        <p:spPr>
          <a:xfrm>
            <a:off x="1217330" y="4611772"/>
            <a:ext cx="7498993" cy="306959"/>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1600" baseline="0">
                <a:solidFill>
                  <a:srgbClr val="000000"/>
                </a:solidFill>
                <a:latin typeface="Arial"/>
                <a:cs typeface="Arial"/>
              </a:defRPr>
            </a:lvl1pPr>
          </a:lstStyle>
          <a:p>
            <a:pPr lvl="0"/>
            <a:r>
              <a:rPr lang="en-US" dirty="0"/>
              <a:t>Click to Edit Date</a:t>
            </a:r>
          </a:p>
        </p:txBody>
      </p:sp>
      <p:pic>
        <p:nvPicPr>
          <p:cNvPr id="8" name="Picture 7" descr="JPL_StackedLogo_forLightBkg_cmyk.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07514" y="1840087"/>
            <a:ext cx="1834823" cy="897468"/>
          </a:xfrm>
          <a:prstGeom prst="rect">
            <a:avLst/>
          </a:prstGeom>
        </p:spPr>
      </p:pic>
    </p:spTree>
    <p:extLst>
      <p:ext uri="{BB962C8B-B14F-4D97-AF65-F5344CB8AC3E}">
        <p14:creationId xmlns:p14="http://schemas.microsoft.com/office/powerpoint/2010/main" val="1560679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oter">
    <p:spTree>
      <p:nvGrpSpPr>
        <p:cNvPr id="1" name=""/>
        <p:cNvGrpSpPr/>
        <p:nvPr/>
      </p:nvGrpSpPr>
      <p:grpSpPr>
        <a:xfrm>
          <a:off x="0" y="0"/>
          <a:ext cx="0" cy="0"/>
          <a:chOff x="0" y="0"/>
          <a:chExt cx="0" cy="0"/>
        </a:xfrm>
      </p:grpSpPr>
      <p:sp>
        <p:nvSpPr>
          <p:cNvPr id="9" name="Date Placeholder 3"/>
          <p:cNvSpPr>
            <a:spLocks noGrp="1"/>
          </p:cNvSpPr>
          <p:nvPr>
            <p:ph type="dt" sz="half" idx="2"/>
          </p:nvPr>
        </p:nvSpPr>
        <p:spPr>
          <a:xfrm>
            <a:off x="457201" y="6492875"/>
            <a:ext cx="13525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01-May-2023</a:t>
            </a:r>
          </a:p>
        </p:txBody>
      </p:sp>
      <p:sp>
        <p:nvSpPr>
          <p:cNvPr id="14" name="Footer Placeholder 4"/>
          <p:cNvSpPr>
            <a:spLocks noGrp="1"/>
          </p:cNvSpPr>
          <p:nvPr>
            <p:ph type="ftr" sz="quarter" idx="3"/>
          </p:nvPr>
        </p:nvSpPr>
        <p:spPr>
          <a:xfrm>
            <a:off x="1883833" y="6492875"/>
            <a:ext cx="5461000" cy="365125"/>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dirty="0"/>
              <a:t>DSN Retrospective</a:t>
            </a:r>
          </a:p>
        </p:txBody>
      </p:sp>
      <p:sp>
        <p:nvSpPr>
          <p:cNvPr id="15" name="Slide Number Placeholder 5"/>
          <p:cNvSpPr>
            <a:spLocks noGrp="1"/>
          </p:cNvSpPr>
          <p:nvPr>
            <p:ph type="sldNum" sz="quarter" idx="4"/>
          </p:nvPr>
        </p:nvSpPr>
        <p:spPr>
          <a:xfrm>
            <a:off x="7418917" y="6492875"/>
            <a:ext cx="1267883"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1BB0B505-5A34-8746-A5A9-793D5E51FFCB}" type="slidenum">
              <a:rPr lang="en-US" smtClean="0"/>
              <a:pPr/>
              <a:t>‹#›</a:t>
            </a:fld>
            <a:endParaRPr lang="en-US" dirty="0"/>
          </a:p>
        </p:txBody>
      </p:sp>
    </p:spTree>
    <p:extLst>
      <p:ext uri="{BB962C8B-B14F-4D97-AF65-F5344CB8AC3E}">
        <p14:creationId xmlns:p14="http://schemas.microsoft.com/office/powerpoint/2010/main" val="126011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2">
    <p:spTree>
      <p:nvGrpSpPr>
        <p:cNvPr id="1" name=""/>
        <p:cNvGrpSpPr/>
        <p:nvPr/>
      </p:nvGrpSpPr>
      <p:grpSpPr>
        <a:xfrm>
          <a:off x="0" y="0"/>
          <a:ext cx="0" cy="0"/>
          <a:chOff x="0" y="0"/>
          <a:chExt cx="0" cy="0"/>
        </a:xfrm>
      </p:grpSpPr>
      <p:pic>
        <p:nvPicPr>
          <p:cNvPr id="3" name="Picture 2" descr="Tribrand_ColorBlack_rgb_16x3_1606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1428" y="2792730"/>
            <a:ext cx="4581144" cy="1272540"/>
          </a:xfrm>
          <a:prstGeom prst="rect">
            <a:avLst/>
          </a:prstGeom>
        </p:spPr>
      </p:pic>
    </p:spTree>
    <p:extLst>
      <p:ext uri="{BB962C8B-B14F-4D97-AF65-F5344CB8AC3E}">
        <p14:creationId xmlns:p14="http://schemas.microsoft.com/office/powerpoint/2010/main" val="2774656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w Horizontal Image">
    <p:spTree>
      <p:nvGrpSpPr>
        <p:cNvPr id="1" name=""/>
        <p:cNvGrpSpPr/>
        <p:nvPr/>
      </p:nvGrpSpPr>
      <p:grpSpPr>
        <a:xfrm>
          <a:off x="0" y="0"/>
          <a:ext cx="0" cy="0"/>
          <a:chOff x="0" y="0"/>
          <a:chExt cx="0" cy="0"/>
        </a:xfrm>
      </p:grpSpPr>
      <p:sp>
        <p:nvSpPr>
          <p:cNvPr id="6" name="Picture Placeholder 7"/>
          <p:cNvSpPr>
            <a:spLocks noGrp="1"/>
          </p:cNvSpPr>
          <p:nvPr>
            <p:ph type="pic" sz="quarter" idx="13"/>
          </p:nvPr>
        </p:nvSpPr>
        <p:spPr>
          <a:xfrm>
            <a:off x="0" y="0"/>
            <a:ext cx="9144000" cy="4110181"/>
          </a:xfrm>
          <a:prstGeom prst="rect">
            <a:avLst/>
          </a:prstGeom>
        </p:spPr>
        <p:txBody>
          <a:bodyPr vert="horz" anchor="ctr"/>
          <a:lstStyle>
            <a:lvl1pPr marL="0" indent="0" algn="ctr">
              <a:buFontTx/>
              <a:buNone/>
              <a:defRPr sz="1600">
                <a:solidFill>
                  <a:srgbClr val="000000"/>
                </a:solidFill>
              </a:defRPr>
            </a:lvl1pPr>
          </a:lstStyle>
          <a:p>
            <a:r>
              <a:rPr lang="en-US"/>
              <a:t>Click icon to add picture</a:t>
            </a:r>
            <a:endParaRPr lang="en-US" dirty="0"/>
          </a:p>
        </p:txBody>
      </p:sp>
      <p:sp>
        <p:nvSpPr>
          <p:cNvPr id="7" name="Text Placeholder 4"/>
          <p:cNvSpPr>
            <a:spLocks noGrp="1"/>
          </p:cNvSpPr>
          <p:nvPr>
            <p:ph type="body" sz="quarter" idx="3" hasCustomPrompt="1"/>
          </p:nvPr>
        </p:nvSpPr>
        <p:spPr>
          <a:xfrm>
            <a:off x="1304986" y="4353272"/>
            <a:ext cx="7524221" cy="430183"/>
          </a:xfrm>
          <a:prstGeom prst="rect">
            <a:avLst/>
          </a:prstGeom>
        </p:spPr>
        <p:txBody>
          <a:bodyPr anchor="t"/>
          <a:lstStyle>
            <a:lvl1pPr marL="0" indent="0" algn="r">
              <a:buNone/>
              <a:defRPr sz="2800" b="0" baseline="0">
                <a:solidFill>
                  <a:srgbClr val="000000"/>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Presentation Title</a:t>
            </a:r>
          </a:p>
        </p:txBody>
      </p:sp>
      <p:sp>
        <p:nvSpPr>
          <p:cNvPr id="8" name="Text Placeholder 20"/>
          <p:cNvSpPr>
            <a:spLocks noGrp="1"/>
          </p:cNvSpPr>
          <p:nvPr>
            <p:ph type="body" sz="quarter" idx="18" hasCustomPrompt="1"/>
          </p:nvPr>
        </p:nvSpPr>
        <p:spPr>
          <a:xfrm>
            <a:off x="1316103" y="4831944"/>
            <a:ext cx="7498993" cy="354686"/>
          </a:xfrm>
          <a:prstGeom prst="rect">
            <a:avLst/>
          </a:prstGeom>
        </p:spPr>
        <p:txBody>
          <a:bodyPr>
            <a:noAutofit/>
          </a:bodyPr>
          <a:lstStyle>
            <a:lvl1pPr marL="0" marR="0" indent="0" algn="r" defTabSz="457200" rtl="0" eaLnBrk="1" fontAlgn="auto" latinLnBrk="0" hangingPunct="1">
              <a:lnSpc>
                <a:spcPct val="100000"/>
              </a:lnSpc>
              <a:spcBef>
                <a:spcPct val="20000"/>
              </a:spcBef>
              <a:spcAft>
                <a:spcPts val="0"/>
              </a:spcAft>
              <a:buClrTx/>
              <a:buSzTx/>
              <a:buFontTx/>
              <a:buNone/>
              <a:tabLst/>
              <a:defRPr sz="2000" baseline="0">
                <a:solidFill>
                  <a:srgbClr val="000000"/>
                </a:solidFill>
                <a:latin typeface="Arial"/>
                <a:cs typeface="Arial"/>
              </a:defRPr>
            </a:lvl1pPr>
          </a:lstStyle>
          <a:p>
            <a:pPr lvl="0"/>
            <a:r>
              <a:rPr lang="en-US" dirty="0"/>
              <a:t>Click to Edit Subtitle</a:t>
            </a:r>
          </a:p>
        </p:txBody>
      </p:sp>
      <p:sp>
        <p:nvSpPr>
          <p:cNvPr id="9" name="Text Placeholder 20"/>
          <p:cNvSpPr>
            <a:spLocks noGrp="1"/>
          </p:cNvSpPr>
          <p:nvPr>
            <p:ph type="body" sz="quarter" idx="19" hasCustomPrompt="1"/>
          </p:nvPr>
        </p:nvSpPr>
        <p:spPr>
          <a:xfrm>
            <a:off x="2443213" y="5482919"/>
            <a:ext cx="6371883" cy="275169"/>
          </a:xfrm>
          <a:prstGeom prst="rect">
            <a:avLst/>
          </a:prstGeom>
        </p:spPr>
        <p:txBody>
          <a:bodyPr>
            <a:noAutofit/>
          </a:bodyPr>
          <a:lstStyle>
            <a:lvl1pPr marL="0" marR="0" indent="0" algn="r" defTabSz="457200" rtl="0" eaLnBrk="1" fontAlgn="auto" latinLnBrk="0" hangingPunct="1">
              <a:lnSpc>
                <a:spcPct val="100000"/>
              </a:lnSpc>
              <a:spcBef>
                <a:spcPct val="20000"/>
              </a:spcBef>
              <a:spcAft>
                <a:spcPts val="0"/>
              </a:spcAft>
              <a:buClrTx/>
              <a:buSzTx/>
              <a:buFontTx/>
              <a:buNone/>
              <a:tabLst/>
              <a:defRPr sz="1600" baseline="0">
                <a:solidFill>
                  <a:srgbClr val="000000"/>
                </a:solidFill>
                <a:latin typeface="Arial"/>
                <a:cs typeface="Arial"/>
              </a:defRPr>
            </a:lvl1pPr>
          </a:lstStyle>
          <a:p>
            <a:pPr lvl="0"/>
            <a:r>
              <a:rPr lang="en-US" dirty="0"/>
              <a:t>Click to Edit Name(s) of Presenter(s) or Author(s)</a:t>
            </a:r>
          </a:p>
        </p:txBody>
      </p:sp>
      <p:sp>
        <p:nvSpPr>
          <p:cNvPr id="10" name="Text Placeholder 20"/>
          <p:cNvSpPr>
            <a:spLocks noGrp="1"/>
          </p:cNvSpPr>
          <p:nvPr>
            <p:ph type="body" sz="quarter" idx="20" hasCustomPrompt="1"/>
          </p:nvPr>
        </p:nvSpPr>
        <p:spPr>
          <a:xfrm>
            <a:off x="2443213" y="5758089"/>
            <a:ext cx="6371883" cy="280710"/>
          </a:xfrm>
          <a:prstGeom prst="rect">
            <a:avLst/>
          </a:prstGeom>
        </p:spPr>
        <p:txBody>
          <a:bodyPr>
            <a:noAutofit/>
          </a:bodyPr>
          <a:lstStyle>
            <a:lvl1pPr marL="0" marR="0" indent="0" algn="r" defTabSz="457200" rtl="0" eaLnBrk="1" fontAlgn="auto" latinLnBrk="0" hangingPunct="1">
              <a:lnSpc>
                <a:spcPct val="100000"/>
              </a:lnSpc>
              <a:spcBef>
                <a:spcPct val="20000"/>
              </a:spcBef>
              <a:spcAft>
                <a:spcPts val="0"/>
              </a:spcAft>
              <a:buClrTx/>
              <a:buSzTx/>
              <a:buFontTx/>
              <a:buNone/>
              <a:tabLst/>
              <a:defRPr sz="1600" baseline="0">
                <a:solidFill>
                  <a:srgbClr val="000000"/>
                </a:solidFill>
                <a:latin typeface="Arial"/>
                <a:cs typeface="Arial"/>
              </a:defRPr>
            </a:lvl1pPr>
          </a:lstStyle>
          <a:p>
            <a:pPr lvl="0"/>
            <a:r>
              <a:rPr lang="en-US" dirty="0"/>
              <a:t>Click to Edit Directorate, Division or Group Name</a:t>
            </a:r>
          </a:p>
        </p:txBody>
      </p:sp>
      <p:sp>
        <p:nvSpPr>
          <p:cNvPr id="11" name="Text Placeholder 20"/>
          <p:cNvSpPr>
            <a:spLocks noGrp="1"/>
          </p:cNvSpPr>
          <p:nvPr>
            <p:ph type="body" sz="quarter" idx="21" hasCustomPrompt="1"/>
          </p:nvPr>
        </p:nvSpPr>
        <p:spPr>
          <a:xfrm>
            <a:off x="2443213" y="6050893"/>
            <a:ext cx="6371883" cy="306959"/>
          </a:xfrm>
          <a:prstGeom prst="rect">
            <a:avLst/>
          </a:prstGeom>
        </p:spPr>
        <p:txBody>
          <a:bodyPr>
            <a:noAutofit/>
          </a:bodyPr>
          <a:lstStyle>
            <a:lvl1pPr marL="0" marR="0" indent="0" algn="r" defTabSz="457200" rtl="0" eaLnBrk="1" fontAlgn="auto" latinLnBrk="0" hangingPunct="1">
              <a:lnSpc>
                <a:spcPct val="100000"/>
              </a:lnSpc>
              <a:spcBef>
                <a:spcPct val="20000"/>
              </a:spcBef>
              <a:spcAft>
                <a:spcPts val="0"/>
              </a:spcAft>
              <a:buClrTx/>
              <a:buSzTx/>
              <a:buFontTx/>
              <a:buNone/>
              <a:tabLst/>
              <a:defRPr sz="1600" baseline="0">
                <a:solidFill>
                  <a:srgbClr val="000000"/>
                </a:solidFill>
                <a:latin typeface="Arial"/>
                <a:cs typeface="Arial"/>
              </a:defRPr>
            </a:lvl1pPr>
          </a:lstStyle>
          <a:p>
            <a:pPr lvl="0"/>
            <a:r>
              <a:rPr lang="en-US" dirty="0"/>
              <a:t>Click to Edit Date</a:t>
            </a:r>
          </a:p>
        </p:txBody>
      </p:sp>
      <p:pic>
        <p:nvPicPr>
          <p:cNvPr id="12" name="Picture 11" descr="JPL_StackedLogo_forLightBkg_cmyk.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8390" y="5432375"/>
            <a:ext cx="1834823" cy="897468"/>
          </a:xfrm>
          <a:prstGeom prst="rect">
            <a:avLst/>
          </a:prstGeom>
        </p:spPr>
      </p:pic>
    </p:spTree>
    <p:extLst>
      <p:ext uri="{BB962C8B-B14F-4D97-AF65-F5344CB8AC3E}">
        <p14:creationId xmlns:p14="http://schemas.microsoft.com/office/powerpoint/2010/main" val="72568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Divider">
    <p:spTree>
      <p:nvGrpSpPr>
        <p:cNvPr id="1" name=""/>
        <p:cNvGrpSpPr/>
        <p:nvPr/>
      </p:nvGrpSpPr>
      <p:grpSpPr>
        <a:xfrm>
          <a:off x="0" y="0"/>
          <a:ext cx="0" cy="0"/>
          <a:chOff x="0" y="0"/>
          <a:chExt cx="0" cy="0"/>
        </a:xfrm>
      </p:grpSpPr>
      <p:sp>
        <p:nvSpPr>
          <p:cNvPr id="5" name="Text Placeholder 4"/>
          <p:cNvSpPr>
            <a:spLocks noGrp="1"/>
          </p:cNvSpPr>
          <p:nvPr>
            <p:ph type="body" sz="quarter" idx="3" hasCustomPrompt="1"/>
          </p:nvPr>
        </p:nvSpPr>
        <p:spPr>
          <a:xfrm>
            <a:off x="1" y="2995083"/>
            <a:ext cx="9144000" cy="867834"/>
          </a:xfrm>
          <a:prstGeom prst="rect">
            <a:avLst/>
          </a:prstGeom>
        </p:spPr>
        <p:txBody>
          <a:bodyPr anchor="t"/>
          <a:lstStyle>
            <a:lvl1pPr marL="0" indent="0" algn="ctr">
              <a:buNone/>
              <a:defRPr sz="3600" b="0" i="0" baseline="0">
                <a:solidFill>
                  <a:schemeClr val="tx1"/>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Chapter Divider</a:t>
            </a:r>
          </a:p>
        </p:txBody>
      </p:sp>
      <p:sp>
        <p:nvSpPr>
          <p:cNvPr id="2" name="Date Placeholder 3">
            <a:extLst>
              <a:ext uri="{FF2B5EF4-FFF2-40B4-BE49-F238E27FC236}">
                <a16:creationId xmlns:a16="http://schemas.microsoft.com/office/drawing/2014/main" id="{25E64BE1-CB2C-D5A0-77B0-44102EBFC19F}"/>
              </a:ext>
            </a:extLst>
          </p:cNvPr>
          <p:cNvSpPr>
            <a:spLocks noGrp="1"/>
          </p:cNvSpPr>
          <p:nvPr>
            <p:ph type="dt" sz="half" idx="2"/>
          </p:nvPr>
        </p:nvSpPr>
        <p:spPr>
          <a:xfrm>
            <a:off x="457201" y="6492875"/>
            <a:ext cx="13525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01-May-2023</a:t>
            </a:r>
          </a:p>
        </p:txBody>
      </p:sp>
      <p:sp>
        <p:nvSpPr>
          <p:cNvPr id="3" name="Footer Placeholder 4">
            <a:extLst>
              <a:ext uri="{FF2B5EF4-FFF2-40B4-BE49-F238E27FC236}">
                <a16:creationId xmlns:a16="http://schemas.microsoft.com/office/drawing/2014/main" id="{8124A12A-4E25-8D5B-2BD7-382875EC41B5}"/>
              </a:ext>
            </a:extLst>
          </p:cNvPr>
          <p:cNvSpPr>
            <a:spLocks noGrp="1"/>
          </p:cNvSpPr>
          <p:nvPr>
            <p:ph type="ftr" sz="quarter" idx="10"/>
          </p:nvPr>
        </p:nvSpPr>
        <p:spPr>
          <a:xfrm>
            <a:off x="1883833" y="6492875"/>
            <a:ext cx="5461000" cy="365125"/>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b="0" i="0" dirty="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5">
            <a:extLst>
              <a:ext uri="{FF2B5EF4-FFF2-40B4-BE49-F238E27FC236}">
                <a16:creationId xmlns:a16="http://schemas.microsoft.com/office/drawing/2014/main" id="{49B536E9-1FD8-9BD6-A55F-8C23E4E09480}"/>
              </a:ext>
            </a:extLst>
          </p:cNvPr>
          <p:cNvSpPr>
            <a:spLocks noGrp="1"/>
          </p:cNvSpPr>
          <p:nvPr>
            <p:ph type="sldNum" sz="quarter" idx="4"/>
          </p:nvPr>
        </p:nvSpPr>
        <p:spPr>
          <a:xfrm>
            <a:off x="7418917" y="6492875"/>
            <a:ext cx="1267883"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1BB0B505-5A34-8746-A5A9-793D5E51FFCB}" type="slidenum">
              <a:rPr lang="en-US" smtClean="0"/>
              <a:pPr/>
              <a:t>‹#›</a:t>
            </a:fld>
            <a:endParaRPr lang="en-US" dirty="0"/>
          </a:p>
        </p:txBody>
      </p:sp>
      <p:pic>
        <p:nvPicPr>
          <p:cNvPr id="6" name="Picture 5" descr="JPL_StackedLogo_forLightBkg_cmyk.eps">
            <a:extLst>
              <a:ext uri="{FF2B5EF4-FFF2-40B4-BE49-F238E27FC236}">
                <a16:creationId xmlns:a16="http://schemas.microsoft.com/office/drawing/2014/main" id="{0DDE7A95-B6CF-7879-CA1E-830A8F7613E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65822" y="263143"/>
            <a:ext cx="1234873" cy="604014"/>
          </a:xfrm>
          <a:prstGeom prst="rect">
            <a:avLst/>
          </a:prstGeom>
        </p:spPr>
      </p:pic>
    </p:spTree>
    <p:extLst>
      <p:ext uri="{BB962C8B-B14F-4D97-AF65-F5344CB8AC3E}">
        <p14:creationId xmlns:p14="http://schemas.microsoft.com/office/powerpoint/2010/main" val="1773567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Box">
    <p:spTree>
      <p:nvGrpSpPr>
        <p:cNvPr id="1" name=""/>
        <p:cNvGrpSpPr/>
        <p:nvPr/>
      </p:nvGrpSpPr>
      <p:grpSpPr>
        <a:xfrm>
          <a:off x="0" y="0"/>
          <a:ext cx="0" cy="0"/>
          <a:chOff x="0" y="0"/>
          <a:chExt cx="0" cy="0"/>
        </a:xfrm>
      </p:grpSpPr>
      <p:sp>
        <p:nvSpPr>
          <p:cNvPr id="10" name="Date Placeholder 3"/>
          <p:cNvSpPr>
            <a:spLocks noGrp="1"/>
          </p:cNvSpPr>
          <p:nvPr>
            <p:ph type="dt" sz="half" idx="2"/>
          </p:nvPr>
        </p:nvSpPr>
        <p:spPr>
          <a:xfrm>
            <a:off x="457201" y="6492875"/>
            <a:ext cx="13525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01-May-2023</a:t>
            </a:r>
          </a:p>
        </p:txBody>
      </p:sp>
      <p:sp>
        <p:nvSpPr>
          <p:cNvPr id="11" name="Footer Placeholder 4"/>
          <p:cNvSpPr>
            <a:spLocks noGrp="1"/>
          </p:cNvSpPr>
          <p:nvPr>
            <p:ph type="ftr" sz="quarter" idx="3"/>
          </p:nvPr>
        </p:nvSpPr>
        <p:spPr>
          <a:xfrm>
            <a:off x="1883833" y="6492875"/>
            <a:ext cx="5461000" cy="365125"/>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b="0" i="0" dirty="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12" name="Slide Number Placeholder 5"/>
          <p:cNvSpPr>
            <a:spLocks noGrp="1"/>
          </p:cNvSpPr>
          <p:nvPr>
            <p:ph type="sldNum" sz="quarter" idx="4"/>
          </p:nvPr>
        </p:nvSpPr>
        <p:spPr>
          <a:xfrm>
            <a:off x="7418917" y="6492875"/>
            <a:ext cx="1267883"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1BB0B505-5A34-8746-A5A9-793D5E51FFCB}" type="slidenum">
              <a:rPr lang="en-US" smtClean="0"/>
              <a:pPr/>
              <a:t>‹#›</a:t>
            </a:fld>
            <a:endParaRPr lang="en-US" dirty="0"/>
          </a:p>
        </p:txBody>
      </p:sp>
      <p:sp>
        <p:nvSpPr>
          <p:cNvPr id="15" name="Text Placeholder 13"/>
          <p:cNvSpPr>
            <a:spLocks noGrp="1"/>
          </p:cNvSpPr>
          <p:nvPr>
            <p:ph type="body" sz="quarter" idx="16" hasCustomPrompt="1"/>
          </p:nvPr>
        </p:nvSpPr>
        <p:spPr>
          <a:xfrm>
            <a:off x="477309" y="725962"/>
            <a:ext cx="6133606" cy="327905"/>
          </a:xfrm>
          <a:prstGeom prst="rect">
            <a:avLst/>
          </a:prstGeom>
        </p:spPr>
        <p:txBody>
          <a:bodyPr vert="horz"/>
          <a:lstStyle>
            <a:lvl1pPr marL="0" indent="0">
              <a:buFontTx/>
              <a:buNone/>
              <a:defRPr sz="20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6" name="Title 1"/>
          <p:cNvSpPr>
            <a:spLocks noGrp="1"/>
          </p:cNvSpPr>
          <p:nvPr>
            <p:ph type="ctrTitle" hasCustomPrompt="1"/>
          </p:nvPr>
        </p:nvSpPr>
        <p:spPr>
          <a:xfrm>
            <a:off x="457200" y="262765"/>
            <a:ext cx="6133605" cy="436031"/>
          </a:xfrm>
          <a:prstGeom prst="rect">
            <a:avLst/>
          </a:prstGeom>
        </p:spPr>
        <p:txBody>
          <a:bodyPr anchor="t">
            <a:noAutofit/>
          </a:bodyPr>
          <a:lstStyle>
            <a:lvl1pPr algn="l">
              <a:defRPr sz="2800" b="1" i="0" cap="none">
                <a:solidFill>
                  <a:srgbClr val="000000"/>
                </a:solidFill>
                <a:latin typeface="Arial"/>
                <a:cs typeface="Arial"/>
              </a:defRPr>
            </a:lvl1pPr>
          </a:lstStyle>
          <a:p>
            <a:r>
              <a:rPr lang="en-US" dirty="0"/>
              <a:t>Click to Edit Header</a:t>
            </a:r>
          </a:p>
        </p:txBody>
      </p:sp>
      <p:sp>
        <p:nvSpPr>
          <p:cNvPr id="3" name="Text Placeholder 2"/>
          <p:cNvSpPr>
            <a:spLocks noGrp="1"/>
          </p:cNvSpPr>
          <p:nvPr>
            <p:ph type="body" sz="quarter" idx="17"/>
          </p:nvPr>
        </p:nvSpPr>
        <p:spPr>
          <a:xfrm>
            <a:off x="457200" y="1476963"/>
            <a:ext cx="8248650" cy="4815887"/>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descr="Tribrand_ColorBlack_rgb_16x3_160601.png">
            <a:extLst>
              <a:ext uri="{FF2B5EF4-FFF2-40B4-BE49-F238E27FC236}">
                <a16:creationId xmlns:a16="http://schemas.microsoft.com/office/drawing/2014/main" id="{1AFA79A1-0D3D-4C0E-0201-2389F31274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06009" y="114392"/>
            <a:ext cx="2637991" cy="732775"/>
          </a:xfrm>
          <a:prstGeom prst="rect">
            <a:avLst/>
          </a:prstGeom>
        </p:spPr>
      </p:pic>
    </p:spTree>
    <p:extLst>
      <p:ext uri="{BB962C8B-B14F-4D97-AF65-F5344CB8AC3E}">
        <p14:creationId xmlns:p14="http://schemas.microsoft.com/office/powerpoint/2010/main" val="2122948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Bulleted List">
    <p:spTree>
      <p:nvGrpSpPr>
        <p:cNvPr id="1" name=""/>
        <p:cNvGrpSpPr/>
        <p:nvPr/>
      </p:nvGrpSpPr>
      <p:grpSpPr>
        <a:xfrm>
          <a:off x="0" y="0"/>
          <a:ext cx="0" cy="0"/>
          <a:chOff x="0" y="0"/>
          <a:chExt cx="0" cy="0"/>
        </a:xfrm>
      </p:grpSpPr>
      <p:sp>
        <p:nvSpPr>
          <p:cNvPr id="15" name="Date Placeholder 3"/>
          <p:cNvSpPr>
            <a:spLocks noGrp="1"/>
          </p:cNvSpPr>
          <p:nvPr>
            <p:ph type="dt" sz="half" idx="2"/>
          </p:nvPr>
        </p:nvSpPr>
        <p:spPr>
          <a:xfrm>
            <a:off x="457201" y="6492875"/>
            <a:ext cx="13525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01-May-2023</a:t>
            </a:r>
          </a:p>
        </p:txBody>
      </p:sp>
      <p:sp>
        <p:nvSpPr>
          <p:cNvPr id="16" name="Footer Placeholder 4"/>
          <p:cNvSpPr>
            <a:spLocks noGrp="1"/>
          </p:cNvSpPr>
          <p:nvPr>
            <p:ph type="ftr" sz="quarter" idx="3"/>
          </p:nvPr>
        </p:nvSpPr>
        <p:spPr>
          <a:xfrm>
            <a:off x="1883833" y="6492875"/>
            <a:ext cx="5461000" cy="365125"/>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b="0" i="0" dirty="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21" name="Slide Number Placeholder 5"/>
          <p:cNvSpPr>
            <a:spLocks noGrp="1"/>
          </p:cNvSpPr>
          <p:nvPr>
            <p:ph type="sldNum" sz="quarter" idx="4"/>
          </p:nvPr>
        </p:nvSpPr>
        <p:spPr>
          <a:xfrm>
            <a:off x="7418917" y="6492875"/>
            <a:ext cx="1267883"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1BB0B505-5A34-8746-A5A9-793D5E51FFCB}" type="slidenum">
              <a:rPr lang="en-US" smtClean="0"/>
              <a:pPr/>
              <a:t>‹#›</a:t>
            </a:fld>
            <a:endParaRPr lang="en-US" dirty="0"/>
          </a:p>
        </p:txBody>
      </p:sp>
      <p:sp>
        <p:nvSpPr>
          <p:cNvPr id="18" name="Text Placeholder 13"/>
          <p:cNvSpPr>
            <a:spLocks noGrp="1"/>
          </p:cNvSpPr>
          <p:nvPr>
            <p:ph type="body" sz="quarter" idx="17" hasCustomPrompt="1"/>
          </p:nvPr>
        </p:nvSpPr>
        <p:spPr>
          <a:xfrm>
            <a:off x="474135" y="757596"/>
            <a:ext cx="6031874" cy="327905"/>
          </a:xfrm>
          <a:prstGeom prst="rect">
            <a:avLst/>
          </a:prstGeom>
        </p:spPr>
        <p:txBody>
          <a:bodyPr vert="horz"/>
          <a:lstStyle>
            <a:lvl1pPr marL="0" indent="0">
              <a:buFontTx/>
              <a:buNone/>
              <a:defRPr sz="20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9" name="Title 1"/>
          <p:cNvSpPr>
            <a:spLocks noGrp="1"/>
          </p:cNvSpPr>
          <p:nvPr>
            <p:ph type="ctrTitle" hasCustomPrompt="1"/>
          </p:nvPr>
        </p:nvSpPr>
        <p:spPr>
          <a:xfrm>
            <a:off x="454026" y="294399"/>
            <a:ext cx="6051983" cy="436031"/>
          </a:xfrm>
          <a:prstGeom prst="rect">
            <a:avLst/>
          </a:prstGeom>
        </p:spPr>
        <p:txBody>
          <a:bodyPr anchor="t">
            <a:noAutofit/>
          </a:bodyPr>
          <a:lstStyle>
            <a:lvl1pPr algn="l">
              <a:defRPr sz="2800" b="1" i="0" cap="none">
                <a:solidFill>
                  <a:srgbClr val="000000"/>
                </a:solidFill>
                <a:latin typeface="Arial"/>
                <a:cs typeface="Arial"/>
              </a:defRPr>
            </a:lvl1pPr>
          </a:lstStyle>
          <a:p>
            <a:r>
              <a:rPr lang="en-US" dirty="0"/>
              <a:t>Click to Edit Header</a:t>
            </a:r>
          </a:p>
        </p:txBody>
      </p:sp>
      <p:sp>
        <p:nvSpPr>
          <p:cNvPr id="3" name="Text Placeholder 2"/>
          <p:cNvSpPr>
            <a:spLocks noGrp="1"/>
          </p:cNvSpPr>
          <p:nvPr>
            <p:ph type="body" sz="quarter" idx="18"/>
          </p:nvPr>
        </p:nvSpPr>
        <p:spPr>
          <a:xfrm>
            <a:off x="4678362" y="1476963"/>
            <a:ext cx="4008438" cy="4815887"/>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4"/>
          <p:cNvSpPr>
            <a:spLocks noGrp="1"/>
          </p:cNvSpPr>
          <p:nvPr>
            <p:ph sz="quarter" idx="20"/>
          </p:nvPr>
        </p:nvSpPr>
        <p:spPr>
          <a:xfrm>
            <a:off x="454025" y="1476375"/>
            <a:ext cx="4023901" cy="4816475"/>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Picture 1" descr="Tribrand_ColorBlack_rgb_16x3_160601.png">
            <a:extLst>
              <a:ext uri="{FF2B5EF4-FFF2-40B4-BE49-F238E27FC236}">
                <a16:creationId xmlns:a16="http://schemas.microsoft.com/office/drawing/2014/main" id="{ADE08E2A-513D-CC7D-93A8-597D4E8661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06009" y="75178"/>
            <a:ext cx="2637991" cy="732775"/>
          </a:xfrm>
          <a:prstGeom prst="rect">
            <a:avLst/>
          </a:prstGeom>
        </p:spPr>
      </p:pic>
    </p:spTree>
    <p:extLst>
      <p:ext uri="{BB962C8B-B14F-4D97-AF65-F5344CB8AC3E}">
        <p14:creationId xmlns:p14="http://schemas.microsoft.com/office/powerpoint/2010/main" val="1696438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er/Footer">
    <p:spTree>
      <p:nvGrpSpPr>
        <p:cNvPr id="1" name=""/>
        <p:cNvGrpSpPr/>
        <p:nvPr/>
      </p:nvGrpSpPr>
      <p:grpSpPr>
        <a:xfrm>
          <a:off x="0" y="0"/>
          <a:ext cx="0" cy="0"/>
          <a:chOff x="0" y="0"/>
          <a:chExt cx="0" cy="0"/>
        </a:xfrm>
      </p:grpSpPr>
      <p:sp>
        <p:nvSpPr>
          <p:cNvPr id="9" name="Date Placeholder 3"/>
          <p:cNvSpPr>
            <a:spLocks noGrp="1"/>
          </p:cNvSpPr>
          <p:nvPr>
            <p:ph type="dt" sz="half" idx="2"/>
          </p:nvPr>
        </p:nvSpPr>
        <p:spPr>
          <a:xfrm>
            <a:off x="457201" y="6492875"/>
            <a:ext cx="13525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01-May-2023</a:t>
            </a:r>
          </a:p>
        </p:txBody>
      </p:sp>
      <p:sp>
        <p:nvSpPr>
          <p:cNvPr id="14" name="Footer Placeholder 4"/>
          <p:cNvSpPr>
            <a:spLocks noGrp="1"/>
          </p:cNvSpPr>
          <p:nvPr>
            <p:ph type="ftr" sz="quarter" idx="3"/>
          </p:nvPr>
        </p:nvSpPr>
        <p:spPr>
          <a:xfrm>
            <a:off x="1883833" y="6492875"/>
            <a:ext cx="5461000" cy="365125"/>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b="0" i="0" dirty="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15" name="Slide Number Placeholder 5"/>
          <p:cNvSpPr>
            <a:spLocks noGrp="1"/>
          </p:cNvSpPr>
          <p:nvPr>
            <p:ph type="sldNum" sz="quarter" idx="4"/>
          </p:nvPr>
        </p:nvSpPr>
        <p:spPr>
          <a:xfrm>
            <a:off x="7418917" y="6492875"/>
            <a:ext cx="1267883"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1BB0B505-5A34-8746-A5A9-793D5E51FFCB}" type="slidenum">
              <a:rPr lang="en-US" smtClean="0"/>
              <a:pPr/>
              <a:t>‹#›</a:t>
            </a:fld>
            <a:endParaRPr lang="en-US" dirty="0"/>
          </a:p>
        </p:txBody>
      </p:sp>
      <p:sp>
        <p:nvSpPr>
          <p:cNvPr id="13" name="Text Placeholder 13"/>
          <p:cNvSpPr>
            <a:spLocks noGrp="1"/>
          </p:cNvSpPr>
          <p:nvPr>
            <p:ph type="body" sz="quarter" idx="14" hasCustomPrompt="1"/>
          </p:nvPr>
        </p:nvSpPr>
        <p:spPr>
          <a:xfrm>
            <a:off x="474135" y="917222"/>
            <a:ext cx="8231188" cy="327905"/>
          </a:xfrm>
          <a:prstGeom prst="rect">
            <a:avLst/>
          </a:prstGeom>
        </p:spPr>
        <p:txBody>
          <a:bodyPr vert="horz"/>
          <a:lstStyle>
            <a:lvl1pPr marL="0" indent="0">
              <a:buFontTx/>
              <a:buNone/>
              <a:defRPr sz="20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6" name="Title 1"/>
          <p:cNvSpPr>
            <a:spLocks noGrp="1"/>
          </p:cNvSpPr>
          <p:nvPr>
            <p:ph type="ctrTitle" hasCustomPrompt="1"/>
          </p:nvPr>
        </p:nvSpPr>
        <p:spPr>
          <a:xfrm>
            <a:off x="454026" y="454025"/>
            <a:ext cx="8232774" cy="436031"/>
          </a:xfrm>
          <a:prstGeom prst="rect">
            <a:avLst/>
          </a:prstGeom>
        </p:spPr>
        <p:txBody>
          <a:bodyPr anchor="t">
            <a:noAutofit/>
          </a:bodyPr>
          <a:lstStyle>
            <a:lvl1pPr algn="l">
              <a:defRPr sz="2800" b="1" i="0" cap="none">
                <a:solidFill>
                  <a:srgbClr val="000000"/>
                </a:solidFill>
                <a:latin typeface="Arial"/>
                <a:cs typeface="Arial"/>
              </a:defRPr>
            </a:lvl1pPr>
          </a:lstStyle>
          <a:p>
            <a:r>
              <a:rPr lang="en-US" dirty="0"/>
              <a:t>Click to Edit Header</a:t>
            </a:r>
          </a:p>
        </p:txBody>
      </p:sp>
    </p:spTree>
    <p:extLst>
      <p:ext uri="{BB962C8B-B14F-4D97-AF65-F5344CB8AC3E}">
        <p14:creationId xmlns:p14="http://schemas.microsoft.com/office/powerpoint/2010/main" val="1609336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15" name="Date Placeholder 3"/>
          <p:cNvSpPr>
            <a:spLocks noGrp="1"/>
          </p:cNvSpPr>
          <p:nvPr>
            <p:ph type="dt" sz="half" idx="2"/>
          </p:nvPr>
        </p:nvSpPr>
        <p:spPr>
          <a:xfrm>
            <a:off x="457201" y="6492875"/>
            <a:ext cx="13525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01-May-2023</a:t>
            </a:r>
          </a:p>
        </p:txBody>
      </p:sp>
      <p:sp>
        <p:nvSpPr>
          <p:cNvPr id="16" name="Footer Placeholder 4"/>
          <p:cNvSpPr>
            <a:spLocks noGrp="1"/>
          </p:cNvSpPr>
          <p:nvPr>
            <p:ph type="ftr" sz="quarter" idx="3"/>
          </p:nvPr>
        </p:nvSpPr>
        <p:spPr>
          <a:xfrm>
            <a:off x="1883833" y="6492875"/>
            <a:ext cx="5461000" cy="365125"/>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b="0" i="0" dirty="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21" name="Slide Number Placeholder 5"/>
          <p:cNvSpPr>
            <a:spLocks noGrp="1"/>
          </p:cNvSpPr>
          <p:nvPr>
            <p:ph type="sldNum" sz="quarter" idx="4"/>
          </p:nvPr>
        </p:nvSpPr>
        <p:spPr>
          <a:xfrm>
            <a:off x="7418917" y="6492875"/>
            <a:ext cx="1267883"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1BB0B505-5A34-8746-A5A9-793D5E51FFCB}" type="slidenum">
              <a:rPr lang="en-US" smtClean="0"/>
              <a:pPr/>
              <a:t>‹#›</a:t>
            </a:fld>
            <a:endParaRPr lang="en-US" dirty="0"/>
          </a:p>
        </p:txBody>
      </p:sp>
      <p:sp>
        <p:nvSpPr>
          <p:cNvPr id="18" name="Text Placeholder 13"/>
          <p:cNvSpPr>
            <a:spLocks noGrp="1"/>
          </p:cNvSpPr>
          <p:nvPr>
            <p:ph type="body" sz="quarter" idx="17" hasCustomPrompt="1"/>
          </p:nvPr>
        </p:nvSpPr>
        <p:spPr>
          <a:xfrm>
            <a:off x="474135" y="917222"/>
            <a:ext cx="8231188" cy="327905"/>
          </a:xfrm>
          <a:prstGeom prst="rect">
            <a:avLst/>
          </a:prstGeom>
        </p:spPr>
        <p:txBody>
          <a:bodyPr vert="horz"/>
          <a:lstStyle>
            <a:lvl1pPr marL="0" indent="0">
              <a:buFontTx/>
              <a:buNone/>
              <a:defRPr sz="20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9" name="Title 1"/>
          <p:cNvSpPr>
            <a:spLocks noGrp="1"/>
          </p:cNvSpPr>
          <p:nvPr>
            <p:ph type="ctrTitle" hasCustomPrompt="1"/>
          </p:nvPr>
        </p:nvSpPr>
        <p:spPr>
          <a:xfrm>
            <a:off x="454026" y="454025"/>
            <a:ext cx="8232774" cy="436031"/>
          </a:xfrm>
          <a:prstGeom prst="rect">
            <a:avLst/>
          </a:prstGeom>
        </p:spPr>
        <p:txBody>
          <a:bodyPr anchor="t">
            <a:noAutofit/>
          </a:bodyPr>
          <a:lstStyle>
            <a:lvl1pPr algn="l">
              <a:defRPr sz="2800" b="1" i="0" cap="none">
                <a:solidFill>
                  <a:srgbClr val="000000"/>
                </a:solidFill>
                <a:latin typeface="Arial"/>
                <a:cs typeface="Arial"/>
              </a:defRPr>
            </a:lvl1pPr>
          </a:lstStyle>
          <a:p>
            <a:r>
              <a:rPr lang="en-US" dirty="0"/>
              <a:t>Click to Edit Header</a:t>
            </a:r>
          </a:p>
        </p:txBody>
      </p:sp>
      <p:sp>
        <p:nvSpPr>
          <p:cNvPr id="14" name="Picture Placeholder 7"/>
          <p:cNvSpPr>
            <a:spLocks noGrp="1"/>
          </p:cNvSpPr>
          <p:nvPr>
            <p:ph type="pic" sz="quarter" idx="13"/>
          </p:nvPr>
        </p:nvSpPr>
        <p:spPr>
          <a:xfrm>
            <a:off x="0" y="1476374"/>
            <a:ext cx="9144000" cy="4816475"/>
          </a:xfrm>
          <a:prstGeom prst="rect">
            <a:avLst/>
          </a:prstGeom>
        </p:spPr>
        <p:txBody>
          <a:bodyPr vert="horz" anchor="ctr"/>
          <a:lstStyle>
            <a:lvl1pPr marL="0" indent="0" algn="ctr">
              <a:buFontTx/>
              <a:buNone/>
              <a:defRPr sz="1600">
                <a:solidFill>
                  <a:srgbClr val="000000"/>
                </a:solidFill>
              </a:defRPr>
            </a:lvl1pPr>
          </a:lstStyle>
          <a:p>
            <a:r>
              <a:rPr lang="en-US"/>
              <a:t>Click icon to add picture</a:t>
            </a:r>
            <a:endParaRPr lang="en-US" dirty="0"/>
          </a:p>
        </p:txBody>
      </p:sp>
    </p:spTree>
    <p:extLst>
      <p:ext uri="{BB962C8B-B14F-4D97-AF65-F5344CB8AC3E}">
        <p14:creationId xmlns:p14="http://schemas.microsoft.com/office/powerpoint/2010/main" val="3693559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pic>
        <p:nvPicPr>
          <p:cNvPr id="4" name="Picture 3" descr="JPL_StackedLogo_forLightBkg_cmyk.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6678" y="2832301"/>
            <a:ext cx="2368877" cy="1158690"/>
          </a:xfrm>
          <a:prstGeom prst="rect">
            <a:avLst/>
          </a:prstGeom>
        </p:spPr>
      </p:pic>
    </p:spTree>
    <p:extLst>
      <p:ext uri="{BB962C8B-B14F-4D97-AF65-F5344CB8AC3E}">
        <p14:creationId xmlns:p14="http://schemas.microsoft.com/office/powerpoint/2010/main" val="1022017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119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111323"/>
      </p:ext>
    </p:extLst>
  </p:cSld>
  <p:clrMap bg1="lt1" tx1="dk1" bg2="lt2" tx2="dk2" accent1="accent1" accent2="accent2" accent3="accent3" accent4="accent4" accent5="accent5" accent6="accent6" hlink="hlink" folHlink="folHlink"/>
  <p:sldLayoutIdLst>
    <p:sldLayoutId id="2147483694" r:id="rId1"/>
    <p:sldLayoutId id="2147483699" r:id="rId2"/>
    <p:sldLayoutId id="2147483697" r:id="rId3"/>
    <p:sldLayoutId id="2147483649" r:id="rId4"/>
    <p:sldLayoutId id="2147483651" r:id="rId5"/>
    <p:sldLayoutId id="2147483658" r:id="rId6"/>
    <p:sldLayoutId id="2147483698" r:id="rId7"/>
    <p:sldLayoutId id="2147483696" r:id="rId8"/>
    <p:sldLayoutId id="2147483655" r:id="rId9"/>
    <p:sldLayoutId id="2147483700" r:id="rId10"/>
    <p:sldLayoutId id="2147483701" r:id="rId11"/>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PIA17791.jpg"/>
          <p:cNvPicPr>
            <a:picLocks noChangeAspect="1"/>
          </p:cNvPicPr>
          <p:nvPr/>
        </p:nvPicPr>
        <p:blipFill rotWithShape="1">
          <a:blip r:embed="rId2">
            <a:extLst>
              <a:ext uri="{28A0092B-C50C-407E-A947-70E740481C1C}">
                <a14:useLocalDpi xmlns:a14="http://schemas.microsoft.com/office/drawing/2010/main" val="0"/>
              </a:ext>
            </a:extLst>
          </a:blip>
          <a:srcRect l="1340" t="25613" r="2159" b="9321"/>
          <a:stretch/>
        </p:blipFill>
        <p:spPr>
          <a:xfrm>
            <a:off x="0" y="0"/>
            <a:ext cx="9144000" cy="4110181"/>
          </a:xfrm>
          <a:prstGeom prst="rect">
            <a:avLst/>
          </a:prstGeom>
        </p:spPr>
      </p:pic>
      <p:sp>
        <p:nvSpPr>
          <p:cNvPr id="7" name="Text Placeholder 1"/>
          <p:cNvSpPr txBox="1">
            <a:spLocks/>
          </p:cNvSpPr>
          <p:nvPr/>
        </p:nvSpPr>
        <p:spPr>
          <a:xfrm>
            <a:off x="2196549" y="4348323"/>
            <a:ext cx="6629140" cy="2269788"/>
          </a:xfrm>
          <a:prstGeom prst="rect">
            <a:avLst/>
          </a:prstGeom>
        </p:spPr>
        <p:txBody>
          <a:bodyPr lIns="91418" tIns="45709" rIns="91418" bIns="45709" anchor="t"/>
          <a:lstStyle>
            <a:lvl1pPr marL="0" indent="0" algn="l" defTabSz="457092" rtl="0" eaLnBrk="1" latinLnBrk="0" hangingPunct="1">
              <a:spcBef>
                <a:spcPct val="20000"/>
              </a:spcBef>
              <a:buFont typeface="Arial"/>
              <a:buNone/>
              <a:defRPr sz="2800" b="0" kern="1200" baseline="0">
                <a:solidFill>
                  <a:schemeClr val="tx1"/>
                </a:solidFill>
                <a:latin typeface="+mn-lt"/>
                <a:ea typeface="+mn-ea"/>
                <a:cs typeface="+mn-cs"/>
              </a:defRPr>
            </a:lvl1pPr>
            <a:lvl2pPr marL="457092" indent="0" algn="l" defTabSz="457092" rtl="0" eaLnBrk="1" latinLnBrk="0" hangingPunct="1">
              <a:spcBef>
                <a:spcPct val="20000"/>
              </a:spcBef>
              <a:buFont typeface="Arial"/>
              <a:buNone/>
              <a:defRPr sz="2000" b="1" kern="1200">
                <a:solidFill>
                  <a:schemeClr val="tx1"/>
                </a:solidFill>
                <a:latin typeface="+mn-lt"/>
                <a:ea typeface="+mn-ea"/>
                <a:cs typeface="+mn-cs"/>
              </a:defRPr>
            </a:lvl2pPr>
            <a:lvl3pPr marL="914186" indent="0" algn="l" defTabSz="457092" rtl="0" eaLnBrk="1" latinLnBrk="0" hangingPunct="1">
              <a:spcBef>
                <a:spcPct val="20000"/>
              </a:spcBef>
              <a:buFont typeface="Arial"/>
              <a:buNone/>
              <a:defRPr sz="1800" b="1" kern="1200">
                <a:solidFill>
                  <a:schemeClr val="tx1"/>
                </a:solidFill>
                <a:latin typeface="+mn-lt"/>
                <a:ea typeface="+mn-ea"/>
                <a:cs typeface="+mn-cs"/>
              </a:defRPr>
            </a:lvl3pPr>
            <a:lvl4pPr marL="1371279" indent="0" algn="l" defTabSz="457092" rtl="0" eaLnBrk="1" latinLnBrk="0" hangingPunct="1">
              <a:spcBef>
                <a:spcPct val="20000"/>
              </a:spcBef>
              <a:buFont typeface="Arial"/>
              <a:buNone/>
              <a:defRPr sz="1600" b="1" kern="1200">
                <a:solidFill>
                  <a:schemeClr val="tx1"/>
                </a:solidFill>
                <a:latin typeface="+mn-lt"/>
                <a:ea typeface="+mn-ea"/>
                <a:cs typeface="+mn-cs"/>
              </a:defRPr>
            </a:lvl4pPr>
            <a:lvl5pPr marL="1828373" indent="0" algn="l" defTabSz="457092" rtl="0" eaLnBrk="1" latinLnBrk="0" hangingPunct="1">
              <a:spcBef>
                <a:spcPct val="20000"/>
              </a:spcBef>
              <a:buFont typeface="Arial"/>
              <a:buNone/>
              <a:defRPr sz="1600" b="1" kern="1200">
                <a:solidFill>
                  <a:schemeClr val="tx1"/>
                </a:solidFill>
                <a:latin typeface="+mn-lt"/>
                <a:ea typeface="+mn-ea"/>
                <a:cs typeface="+mn-cs"/>
              </a:defRPr>
            </a:lvl5pPr>
            <a:lvl6pPr marL="2285466" indent="0" algn="l" defTabSz="457092" rtl="0" eaLnBrk="1" latinLnBrk="0" hangingPunct="1">
              <a:spcBef>
                <a:spcPct val="20000"/>
              </a:spcBef>
              <a:buFont typeface="Arial"/>
              <a:buNone/>
              <a:defRPr sz="1600" b="1" kern="1200">
                <a:solidFill>
                  <a:schemeClr val="tx1"/>
                </a:solidFill>
                <a:latin typeface="+mn-lt"/>
                <a:ea typeface="+mn-ea"/>
                <a:cs typeface="+mn-cs"/>
              </a:defRPr>
            </a:lvl6pPr>
            <a:lvl7pPr marL="2742558" indent="0" algn="l" defTabSz="457092" rtl="0" eaLnBrk="1" latinLnBrk="0" hangingPunct="1">
              <a:spcBef>
                <a:spcPct val="20000"/>
              </a:spcBef>
              <a:buFont typeface="Arial"/>
              <a:buNone/>
              <a:defRPr sz="1600" b="1" kern="1200">
                <a:solidFill>
                  <a:schemeClr val="tx1"/>
                </a:solidFill>
                <a:latin typeface="+mn-lt"/>
                <a:ea typeface="+mn-ea"/>
                <a:cs typeface="+mn-cs"/>
              </a:defRPr>
            </a:lvl7pPr>
            <a:lvl8pPr marL="3199652" indent="0" algn="l" defTabSz="457092" rtl="0" eaLnBrk="1" latinLnBrk="0" hangingPunct="1">
              <a:spcBef>
                <a:spcPct val="20000"/>
              </a:spcBef>
              <a:buFont typeface="Arial"/>
              <a:buNone/>
              <a:defRPr sz="1600" b="1" kern="1200">
                <a:solidFill>
                  <a:schemeClr val="tx1"/>
                </a:solidFill>
                <a:latin typeface="+mn-lt"/>
                <a:ea typeface="+mn-ea"/>
                <a:cs typeface="+mn-cs"/>
              </a:defRPr>
            </a:lvl8pPr>
            <a:lvl9pPr marL="3656744" indent="0" algn="l" defTabSz="457092" rtl="0" eaLnBrk="1" latinLnBrk="0" hangingPunct="1">
              <a:spcBef>
                <a:spcPct val="20000"/>
              </a:spcBef>
              <a:buFont typeface="Arial"/>
              <a:buNone/>
              <a:defRPr sz="1600" b="1" kern="1200">
                <a:solidFill>
                  <a:schemeClr val="tx1"/>
                </a:solidFill>
                <a:latin typeface="+mn-lt"/>
                <a:ea typeface="+mn-ea"/>
                <a:cs typeface="+mn-cs"/>
              </a:defRPr>
            </a:lvl9pPr>
          </a:lstStyle>
          <a:p>
            <a:pPr algn="r"/>
            <a:r>
              <a:rPr lang="en-US" dirty="0">
                <a:solidFill>
                  <a:srgbClr val="000000"/>
                </a:solidFill>
              </a:rPr>
              <a:t>A DSN Retrospective:</a:t>
            </a:r>
          </a:p>
          <a:p>
            <a:pPr algn="r"/>
            <a:r>
              <a:rPr lang="en-US" dirty="0">
                <a:solidFill>
                  <a:srgbClr val="000000"/>
                </a:solidFill>
              </a:rPr>
              <a:t>CubeSat Support for Lunar Flashlight</a:t>
            </a:r>
            <a:endParaRPr lang="en-US" dirty="0">
              <a:solidFill>
                <a:srgbClr val="000000"/>
              </a:solidFill>
              <a:cs typeface="Arial"/>
            </a:endParaRPr>
          </a:p>
          <a:p>
            <a:pPr algn="r"/>
            <a:endParaRPr lang="en-US" sz="1600" dirty="0">
              <a:solidFill>
                <a:srgbClr val="000000"/>
              </a:solidFill>
            </a:endParaRPr>
          </a:p>
          <a:p>
            <a:pPr algn="r"/>
            <a:r>
              <a:rPr lang="en-US" sz="1600" dirty="0">
                <a:solidFill>
                  <a:srgbClr val="000000"/>
                </a:solidFill>
              </a:rPr>
              <a:t>Kristofer Buckmaster, </a:t>
            </a:r>
            <a:r>
              <a:rPr lang="en-US" sz="1600" dirty="0" err="1">
                <a:solidFill>
                  <a:srgbClr val="000000"/>
                </a:solidFill>
              </a:rPr>
              <a:t>Krisjani</a:t>
            </a:r>
            <a:r>
              <a:rPr lang="en-US" sz="1600" dirty="0">
                <a:solidFill>
                  <a:srgbClr val="000000"/>
                </a:solidFill>
              </a:rPr>
              <a:t> </a:t>
            </a:r>
            <a:r>
              <a:rPr lang="en-US" sz="1600" dirty="0" err="1">
                <a:solidFill>
                  <a:srgbClr val="000000"/>
                </a:solidFill>
              </a:rPr>
              <a:t>Angkasa</a:t>
            </a:r>
            <a:endParaRPr lang="en-US" sz="1600" dirty="0">
              <a:solidFill>
                <a:srgbClr val="000000"/>
              </a:solidFill>
              <a:cs typeface="Arial"/>
            </a:endParaRPr>
          </a:p>
          <a:p>
            <a:pPr algn="r"/>
            <a:r>
              <a:rPr lang="en-US" sz="1600" dirty="0">
                <a:solidFill>
                  <a:srgbClr val="000000"/>
                </a:solidFill>
              </a:rPr>
              <a:t>May 1, 2023</a:t>
            </a:r>
            <a:endParaRPr lang="en-US" sz="1600" dirty="0">
              <a:solidFill>
                <a:srgbClr val="000000"/>
              </a:solidFill>
              <a:cs typeface="Arial"/>
            </a:endParaRPr>
          </a:p>
        </p:txBody>
      </p:sp>
      <p:pic>
        <p:nvPicPr>
          <p:cNvPr id="2" name="Picture 1" descr="Tribrand_ColorBlack_rgb_16x3_160601.png">
            <a:extLst>
              <a:ext uri="{FF2B5EF4-FFF2-40B4-BE49-F238E27FC236}">
                <a16:creationId xmlns:a16="http://schemas.microsoft.com/office/drawing/2014/main" id="{8D78CFFB-0EF0-6B0E-0BBD-C40C0EB8FF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0181"/>
            <a:ext cx="2925483" cy="812634"/>
          </a:xfrm>
          <a:prstGeom prst="rect">
            <a:avLst/>
          </a:prstGeom>
        </p:spPr>
      </p:pic>
    </p:spTree>
    <p:extLst>
      <p:ext uri="{BB962C8B-B14F-4D97-AF65-F5344CB8AC3E}">
        <p14:creationId xmlns:p14="http://schemas.microsoft.com/office/powerpoint/2010/main" val="2215159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F029AF-842A-D63A-E0E6-A33742C17060}"/>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7E6C8476-19F1-BF60-DAC2-3297DD3620F7}"/>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86B5EA57-EC03-EDB7-22D1-474AE03CC4D7}"/>
              </a:ext>
            </a:extLst>
          </p:cNvPr>
          <p:cNvSpPr>
            <a:spLocks noGrp="1"/>
          </p:cNvSpPr>
          <p:nvPr>
            <p:ph type="sldNum" sz="quarter" idx="4"/>
          </p:nvPr>
        </p:nvSpPr>
        <p:spPr/>
        <p:txBody>
          <a:bodyPr/>
          <a:lstStyle/>
          <a:p>
            <a:fld id="{1BB0B505-5A34-8746-A5A9-793D5E51FFCB}" type="slidenum">
              <a:rPr lang="en-US" smtClean="0"/>
              <a:pPr/>
              <a:t>10</a:t>
            </a:fld>
            <a:endParaRPr lang="en-US" dirty="0"/>
          </a:p>
        </p:txBody>
      </p:sp>
      <p:sp>
        <p:nvSpPr>
          <p:cNvPr id="8" name="Text Placeholder 7">
            <a:extLst>
              <a:ext uri="{FF2B5EF4-FFF2-40B4-BE49-F238E27FC236}">
                <a16:creationId xmlns:a16="http://schemas.microsoft.com/office/drawing/2014/main" id="{5FFF92C0-48AC-3C6B-40C8-AF37B3C3E2AC}"/>
              </a:ext>
            </a:extLst>
          </p:cNvPr>
          <p:cNvSpPr>
            <a:spLocks noGrp="1"/>
          </p:cNvSpPr>
          <p:nvPr>
            <p:ph type="body" sz="quarter" idx="16"/>
          </p:nvPr>
        </p:nvSpPr>
        <p:spPr/>
        <p:txBody>
          <a:bodyPr/>
          <a:lstStyle/>
          <a:p>
            <a:r>
              <a:rPr lang="en-US"/>
              <a:t>Telemetry Frame Service</a:t>
            </a:r>
          </a:p>
        </p:txBody>
      </p:sp>
      <p:sp>
        <p:nvSpPr>
          <p:cNvPr id="6" name="Title 5">
            <a:extLst>
              <a:ext uri="{FF2B5EF4-FFF2-40B4-BE49-F238E27FC236}">
                <a16:creationId xmlns:a16="http://schemas.microsoft.com/office/drawing/2014/main" id="{183B1AAC-A734-DC98-2ABF-63629858CDB6}"/>
              </a:ext>
            </a:extLst>
          </p:cNvPr>
          <p:cNvSpPr>
            <a:spLocks noGrp="1"/>
          </p:cNvSpPr>
          <p:nvPr>
            <p:ph type="ctrTitle"/>
          </p:nvPr>
        </p:nvSpPr>
        <p:spPr/>
        <p:txBody>
          <a:bodyPr/>
          <a:lstStyle/>
          <a:p>
            <a:r>
              <a:rPr lang="en-US" dirty="0"/>
              <a:t>DSN Services for Lunar Flashlight</a:t>
            </a:r>
          </a:p>
        </p:txBody>
      </p:sp>
      <p:sp>
        <p:nvSpPr>
          <p:cNvPr id="7" name="Text Placeholder 6">
            <a:extLst>
              <a:ext uri="{FF2B5EF4-FFF2-40B4-BE49-F238E27FC236}">
                <a16:creationId xmlns:a16="http://schemas.microsoft.com/office/drawing/2014/main" id="{3EA600A2-B549-0F7D-F05A-A61D53EB5B65}"/>
              </a:ext>
            </a:extLst>
          </p:cNvPr>
          <p:cNvSpPr>
            <a:spLocks noGrp="1"/>
          </p:cNvSpPr>
          <p:nvPr>
            <p:ph type="body" sz="quarter" idx="17"/>
          </p:nvPr>
        </p:nvSpPr>
        <p:spPr/>
        <p:txBody>
          <a:bodyPr/>
          <a:lstStyle/>
          <a:p>
            <a:r>
              <a:rPr lang="en-US" sz="2400"/>
              <a:t>Telemetry Frame Service</a:t>
            </a:r>
          </a:p>
          <a:p>
            <a:pPr lvl="1"/>
            <a:r>
              <a:rPr lang="en-US" sz="2000"/>
              <a:t>DSN acquires and processes turbo-encoded transfer frames compliant with CCSDS Telemetry AOS Space Data Link Protocol (732.0-B-2).</a:t>
            </a:r>
          </a:p>
          <a:p>
            <a:pPr lvl="1"/>
            <a:r>
              <a:rPr lang="en-US" sz="2000"/>
              <a:t>DSN delivers transfer frames using CCSDS Space Link Extension – Return All Frames Service Specification (911.1-B-3).</a:t>
            </a:r>
          </a:p>
          <a:p>
            <a:pPr lvl="1"/>
            <a:r>
              <a:rPr lang="en-US" sz="2000"/>
              <a:t>DSN has supported downlink rates up to 128 kbps from Lunar Flashlight.</a:t>
            </a:r>
          </a:p>
        </p:txBody>
      </p:sp>
    </p:spTree>
    <p:extLst>
      <p:ext uri="{BB962C8B-B14F-4D97-AF65-F5344CB8AC3E}">
        <p14:creationId xmlns:p14="http://schemas.microsoft.com/office/powerpoint/2010/main" val="234252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CE6FF5-14BC-F788-9C5D-181144C55E03}"/>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2881A7A5-0011-CA3C-B02E-4121380DA32E}"/>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EC06C9B3-23E5-3EF0-71AB-4C7CD9F6F8BA}"/>
              </a:ext>
            </a:extLst>
          </p:cNvPr>
          <p:cNvSpPr>
            <a:spLocks noGrp="1"/>
          </p:cNvSpPr>
          <p:nvPr>
            <p:ph type="sldNum" sz="quarter" idx="4"/>
          </p:nvPr>
        </p:nvSpPr>
        <p:spPr/>
        <p:txBody>
          <a:bodyPr/>
          <a:lstStyle/>
          <a:p>
            <a:fld id="{1BB0B505-5A34-8746-A5A9-793D5E51FFCB}" type="slidenum">
              <a:rPr lang="en-US" smtClean="0"/>
              <a:pPr/>
              <a:t>11</a:t>
            </a:fld>
            <a:endParaRPr lang="en-US" dirty="0"/>
          </a:p>
        </p:txBody>
      </p:sp>
      <p:sp>
        <p:nvSpPr>
          <p:cNvPr id="8" name="Text Placeholder 7">
            <a:extLst>
              <a:ext uri="{FF2B5EF4-FFF2-40B4-BE49-F238E27FC236}">
                <a16:creationId xmlns:a16="http://schemas.microsoft.com/office/drawing/2014/main" id="{75D99A3A-CA7A-4C6B-E7F0-C6AA9E64A582}"/>
              </a:ext>
            </a:extLst>
          </p:cNvPr>
          <p:cNvSpPr>
            <a:spLocks noGrp="1"/>
          </p:cNvSpPr>
          <p:nvPr>
            <p:ph type="body" sz="quarter" idx="16"/>
          </p:nvPr>
        </p:nvSpPr>
        <p:spPr/>
        <p:txBody>
          <a:bodyPr/>
          <a:lstStyle/>
          <a:p>
            <a:r>
              <a:rPr lang="en-US"/>
              <a:t>Command Radiation Service</a:t>
            </a:r>
          </a:p>
        </p:txBody>
      </p:sp>
      <p:sp>
        <p:nvSpPr>
          <p:cNvPr id="6" name="Title 5">
            <a:extLst>
              <a:ext uri="{FF2B5EF4-FFF2-40B4-BE49-F238E27FC236}">
                <a16:creationId xmlns:a16="http://schemas.microsoft.com/office/drawing/2014/main" id="{4353104E-BF1F-D9AB-7165-3A09BE9D764A}"/>
              </a:ext>
            </a:extLst>
          </p:cNvPr>
          <p:cNvSpPr>
            <a:spLocks noGrp="1"/>
          </p:cNvSpPr>
          <p:nvPr>
            <p:ph type="ctrTitle"/>
          </p:nvPr>
        </p:nvSpPr>
        <p:spPr/>
        <p:txBody>
          <a:bodyPr/>
          <a:lstStyle/>
          <a:p>
            <a:r>
              <a:rPr lang="en-US" dirty="0"/>
              <a:t>DSN Services for Lunar Flashlight</a:t>
            </a:r>
          </a:p>
        </p:txBody>
      </p:sp>
      <p:sp>
        <p:nvSpPr>
          <p:cNvPr id="7" name="Text Placeholder 6">
            <a:extLst>
              <a:ext uri="{FF2B5EF4-FFF2-40B4-BE49-F238E27FC236}">
                <a16:creationId xmlns:a16="http://schemas.microsoft.com/office/drawing/2014/main" id="{B88D355F-57C4-30EB-EDC8-0757225E400E}"/>
              </a:ext>
            </a:extLst>
          </p:cNvPr>
          <p:cNvSpPr>
            <a:spLocks noGrp="1"/>
          </p:cNvSpPr>
          <p:nvPr>
            <p:ph type="body" sz="quarter" idx="17"/>
          </p:nvPr>
        </p:nvSpPr>
        <p:spPr/>
        <p:txBody>
          <a:bodyPr vert="horz" lIns="91440" tIns="45720" rIns="91440" bIns="45720" anchor="t"/>
          <a:lstStyle/>
          <a:p>
            <a:r>
              <a:rPr lang="en-US" sz="2400"/>
              <a:t>Command Radiation Service</a:t>
            </a:r>
          </a:p>
          <a:p>
            <a:pPr lvl="1"/>
            <a:r>
              <a:rPr lang="en-US" sz="2000"/>
              <a:t>Command </a:t>
            </a:r>
            <a:r>
              <a:rPr lang="en-US" sz="2000" dirty="0"/>
              <a:t>data, in the form of Command Link Transmission Units, are received from the MOC via CCSDS SLE Forward CLTU service (912.1-B-4</a:t>
            </a:r>
            <a:r>
              <a:rPr lang="en-US" sz="2000"/>
              <a:t>).</a:t>
            </a:r>
            <a:endParaRPr lang="en-US" sz="2000">
              <a:cs typeface="Arial"/>
            </a:endParaRPr>
          </a:p>
          <a:p>
            <a:pPr lvl="1"/>
            <a:r>
              <a:rPr lang="en-US" sz="2000" dirty="0"/>
              <a:t>Stream Mode ensures timely radiation of the command data.</a:t>
            </a:r>
            <a:endParaRPr lang="en-US" sz="2000"/>
          </a:p>
          <a:p>
            <a:pPr lvl="1"/>
            <a:r>
              <a:rPr lang="en-US" sz="2000" dirty="0"/>
              <a:t>Command Data Rates and Modulation are controlled with throw events, invoked through the NASA AMMOS Software running an SLE client application used in the MOC.</a:t>
            </a:r>
            <a:endParaRPr lang="en-US" sz="2000"/>
          </a:p>
        </p:txBody>
      </p:sp>
    </p:spTree>
    <p:extLst>
      <p:ext uri="{BB962C8B-B14F-4D97-AF65-F5344CB8AC3E}">
        <p14:creationId xmlns:p14="http://schemas.microsoft.com/office/powerpoint/2010/main" val="1162060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78F11A-B306-FD41-591C-F1789939EBDD}"/>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1F28794B-A54B-1CD8-54CE-98117263CE37}"/>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F6C78BB6-24E9-0DA1-D3F2-46A1B55D9AEE}"/>
              </a:ext>
            </a:extLst>
          </p:cNvPr>
          <p:cNvSpPr>
            <a:spLocks noGrp="1"/>
          </p:cNvSpPr>
          <p:nvPr>
            <p:ph type="sldNum" sz="quarter" idx="4"/>
          </p:nvPr>
        </p:nvSpPr>
        <p:spPr/>
        <p:txBody>
          <a:bodyPr/>
          <a:lstStyle/>
          <a:p>
            <a:fld id="{1BB0B505-5A34-8746-A5A9-793D5E51FFCB}" type="slidenum">
              <a:rPr lang="en-US" smtClean="0"/>
              <a:pPr/>
              <a:t>12</a:t>
            </a:fld>
            <a:endParaRPr lang="en-US" dirty="0"/>
          </a:p>
        </p:txBody>
      </p:sp>
      <p:sp>
        <p:nvSpPr>
          <p:cNvPr id="10" name="Text Placeholder 9">
            <a:extLst>
              <a:ext uri="{FF2B5EF4-FFF2-40B4-BE49-F238E27FC236}">
                <a16:creationId xmlns:a16="http://schemas.microsoft.com/office/drawing/2014/main" id="{744E5760-441C-443B-4982-5FDB1EE5D0FB}"/>
              </a:ext>
            </a:extLst>
          </p:cNvPr>
          <p:cNvSpPr>
            <a:spLocks noGrp="1"/>
          </p:cNvSpPr>
          <p:nvPr>
            <p:ph type="body" sz="quarter" idx="16"/>
          </p:nvPr>
        </p:nvSpPr>
        <p:spPr/>
        <p:txBody>
          <a:bodyPr/>
          <a:lstStyle/>
          <a:p>
            <a:r>
              <a:rPr lang="en-US"/>
              <a:t>Tracking Services</a:t>
            </a:r>
          </a:p>
        </p:txBody>
      </p:sp>
      <p:sp>
        <p:nvSpPr>
          <p:cNvPr id="6" name="Title 5">
            <a:extLst>
              <a:ext uri="{FF2B5EF4-FFF2-40B4-BE49-F238E27FC236}">
                <a16:creationId xmlns:a16="http://schemas.microsoft.com/office/drawing/2014/main" id="{254202B1-19A9-CC36-6491-F44E331E0EE4}"/>
              </a:ext>
            </a:extLst>
          </p:cNvPr>
          <p:cNvSpPr>
            <a:spLocks noGrp="1"/>
          </p:cNvSpPr>
          <p:nvPr>
            <p:ph type="ctrTitle"/>
          </p:nvPr>
        </p:nvSpPr>
        <p:spPr/>
        <p:txBody>
          <a:bodyPr/>
          <a:lstStyle/>
          <a:p>
            <a:r>
              <a:rPr lang="en-US" dirty="0"/>
              <a:t>DSN Services for Lunar Flashlight</a:t>
            </a:r>
          </a:p>
        </p:txBody>
      </p:sp>
      <p:sp>
        <p:nvSpPr>
          <p:cNvPr id="7" name="Text Placeholder 6">
            <a:extLst>
              <a:ext uri="{FF2B5EF4-FFF2-40B4-BE49-F238E27FC236}">
                <a16:creationId xmlns:a16="http://schemas.microsoft.com/office/drawing/2014/main" id="{C30F9FB2-F3D5-EDB5-3079-1F39F6B827D6}"/>
              </a:ext>
            </a:extLst>
          </p:cNvPr>
          <p:cNvSpPr>
            <a:spLocks noGrp="1"/>
          </p:cNvSpPr>
          <p:nvPr>
            <p:ph type="body" sz="quarter" idx="17"/>
          </p:nvPr>
        </p:nvSpPr>
        <p:spPr/>
        <p:txBody>
          <a:bodyPr/>
          <a:lstStyle/>
          <a:p>
            <a:r>
              <a:rPr lang="en-US" sz="2400"/>
              <a:t>Tracking Services</a:t>
            </a:r>
          </a:p>
          <a:p>
            <a:pPr lvl="1"/>
            <a:r>
              <a:rPr lang="en-US" sz="2000"/>
              <a:t>Tracking Services</a:t>
            </a:r>
            <a:r>
              <a:rPr lang="en-US" sz="2000" dirty="0"/>
              <a:t> provide radio metric observables from which the position and velocity of the Lunar Flashlight can be derived</a:t>
            </a:r>
            <a:r>
              <a:rPr lang="en-US" sz="2000"/>
              <a:t>.</a:t>
            </a:r>
          </a:p>
          <a:p>
            <a:pPr lvl="1"/>
            <a:r>
              <a:rPr lang="en-US" sz="2000" dirty="0"/>
              <a:t>Tracking Data Types include: Doppler, range, and </a:t>
            </a:r>
            <a:r>
              <a:rPr lang="en-US" sz="2000"/>
              <a:t>DDOR.</a:t>
            </a:r>
          </a:p>
          <a:p>
            <a:pPr lvl="1"/>
            <a:r>
              <a:rPr lang="en-US" sz="2000" dirty="0"/>
              <a:t>File and Stream Delivery Mode via DSN Interface TRK-2-34 specification</a:t>
            </a:r>
            <a:r>
              <a:rPr lang="en-US" sz="2000"/>
              <a:t>.</a:t>
            </a:r>
          </a:p>
          <a:p>
            <a:pPr lvl="1"/>
            <a:r>
              <a:rPr lang="en-US" sz="2000" dirty="0"/>
              <a:t>Utilizing both ”classic” DDOR and PN DDOR techniques</a:t>
            </a:r>
            <a:r>
              <a:rPr lang="en-US" sz="2000"/>
              <a:t>.</a:t>
            </a:r>
          </a:p>
        </p:txBody>
      </p:sp>
    </p:spTree>
    <p:extLst>
      <p:ext uri="{BB962C8B-B14F-4D97-AF65-F5344CB8AC3E}">
        <p14:creationId xmlns:p14="http://schemas.microsoft.com/office/powerpoint/2010/main" val="1655439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7147EA-024A-E903-F26F-59C8828F66AE}"/>
              </a:ext>
            </a:extLst>
          </p:cNvPr>
          <p:cNvSpPr>
            <a:spLocks noGrp="1"/>
          </p:cNvSpPr>
          <p:nvPr>
            <p:ph type="dt" sz="half" idx="2"/>
          </p:nvPr>
        </p:nvSpPr>
        <p:spPr/>
        <p:txBody>
          <a:bodyPr/>
          <a:lstStyle/>
          <a:p>
            <a:r>
              <a:rPr lang="en-US"/>
              <a:t>01-May-2023</a:t>
            </a:r>
          </a:p>
        </p:txBody>
      </p:sp>
      <p:sp>
        <p:nvSpPr>
          <p:cNvPr id="3" name="Footer Placeholder 2">
            <a:extLst>
              <a:ext uri="{FF2B5EF4-FFF2-40B4-BE49-F238E27FC236}">
                <a16:creationId xmlns:a16="http://schemas.microsoft.com/office/drawing/2014/main" id="{09F9C738-B625-49AD-DB78-F44E2915BBFB}"/>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a:p>
        </p:txBody>
      </p:sp>
      <p:sp>
        <p:nvSpPr>
          <p:cNvPr id="4" name="Slide Number Placeholder 3">
            <a:extLst>
              <a:ext uri="{FF2B5EF4-FFF2-40B4-BE49-F238E27FC236}">
                <a16:creationId xmlns:a16="http://schemas.microsoft.com/office/drawing/2014/main" id="{CBB7CFDC-CA19-279D-85DC-8E2582AE463E}"/>
              </a:ext>
            </a:extLst>
          </p:cNvPr>
          <p:cNvSpPr>
            <a:spLocks noGrp="1"/>
          </p:cNvSpPr>
          <p:nvPr>
            <p:ph type="sldNum" sz="quarter" idx="4"/>
          </p:nvPr>
        </p:nvSpPr>
        <p:spPr/>
        <p:txBody>
          <a:bodyPr/>
          <a:lstStyle/>
          <a:p>
            <a:fld id="{1BB0B505-5A34-8746-A5A9-793D5E51FFCB}" type="slidenum">
              <a:rPr lang="en-US" smtClean="0"/>
              <a:pPr/>
              <a:t>13</a:t>
            </a:fld>
            <a:endParaRPr lang="en-US"/>
          </a:p>
        </p:txBody>
      </p:sp>
      <p:sp>
        <p:nvSpPr>
          <p:cNvPr id="8" name="Text Placeholder 7">
            <a:extLst>
              <a:ext uri="{FF2B5EF4-FFF2-40B4-BE49-F238E27FC236}">
                <a16:creationId xmlns:a16="http://schemas.microsoft.com/office/drawing/2014/main" id="{DE16D7F0-3DD3-5B0B-F378-14D8ECA25410}"/>
              </a:ext>
            </a:extLst>
          </p:cNvPr>
          <p:cNvSpPr>
            <a:spLocks noGrp="1"/>
          </p:cNvSpPr>
          <p:nvPr>
            <p:ph type="body" sz="quarter" idx="17"/>
          </p:nvPr>
        </p:nvSpPr>
        <p:spPr/>
        <p:txBody>
          <a:bodyPr/>
          <a:lstStyle/>
          <a:p>
            <a:r>
              <a:rPr lang="en-US" sz="2000"/>
              <a:t>Service Provision with a New MOC</a:t>
            </a:r>
          </a:p>
          <a:p>
            <a:endParaRPr lang="en-US"/>
          </a:p>
        </p:txBody>
      </p:sp>
      <p:sp>
        <p:nvSpPr>
          <p:cNvPr id="6" name="Title 5">
            <a:extLst>
              <a:ext uri="{FF2B5EF4-FFF2-40B4-BE49-F238E27FC236}">
                <a16:creationId xmlns:a16="http://schemas.microsoft.com/office/drawing/2014/main" id="{8860F834-DD8B-E1FD-6FCA-D8E1352CE896}"/>
              </a:ext>
            </a:extLst>
          </p:cNvPr>
          <p:cNvSpPr>
            <a:spLocks noGrp="1"/>
          </p:cNvSpPr>
          <p:nvPr>
            <p:ph type="ctrTitle"/>
          </p:nvPr>
        </p:nvSpPr>
        <p:spPr/>
        <p:txBody>
          <a:bodyPr lIns="91440" tIns="45720" rIns="91440" bIns="45720" anchor="t">
            <a:noAutofit/>
          </a:bodyPr>
          <a:lstStyle/>
          <a:p>
            <a:r>
              <a:rPr lang="en-US"/>
              <a:t>What We Did Well (1 of 3)</a:t>
            </a:r>
          </a:p>
        </p:txBody>
      </p:sp>
      <p:sp>
        <p:nvSpPr>
          <p:cNvPr id="7" name="Text Placeholder 6">
            <a:extLst>
              <a:ext uri="{FF2B5EF4-FFF2-40B4-BE49-F238E27FC236}">
                <a16:creationId xmlns:a16="http://schemas.microsoft.com/office/drawing/2014/main" id="{96A4087F-228F-0EC5-359E-AF0D051F02FC}"/>
              </a:ext>
            </a:extLst>
          </p:cNvPr>
          <p:cNvSpPr>
            <a:spLocks noGrp="1"/>
          </p:cNvSpPr>
          <p:nvPr>
            <p:ph type="body" sz="quarter" idx="18"/>
          </p:nvPr>
        </p:nvSpPr>
        <p:spPr>
          <a:xfrm>
            <a:off x="4678362" y="1476963"/>
            <a:ext cx="4135732" cy="4815887"/>
          </a:xfrm>
        </p:spPr>
        <p:txBody>
          <a:bodyPr vert="horz" lIns="91440" tIns="45720" rIns="91440" bIns="45720" anchor="t"/>
          <a:lstStyle/>
          <a:p>
            <a:r>
              <a:rPr lang="en-US" sz="1800"/>
              <a:t>Implemented service interfaces with Georgia Tech &amp; conducted a comprehensive validation campaign prior to launch.</a:t>
            </a:r>
          </a:p>
          <a:p>
            <a:r>
              <a:rPr lang="en-US" sz="1800"/>
              <a:t>Initially, the Lunar Flashlight MOC was planned at JPL.  The Georgia Tech MOC required new ground communication infrastructure and NASA Cybersecurity Review.</a:t>
            </a:r>
            <a:endParaRPr lang="en-US" sz="1400">
              <a:cs typeface="Arial"/>
            </a:endParaRPr>
          </a:p>
        </p:txBody>
      </p:sp>
      <p:pic>
        <p:nvPicPr>
          <p:cNvPr id="5" name="Picture 4">
            <a:extLst>
              <a:ext uri="{FF2B5EF4-FFF2-40B4-BE49-F238E27FC236}">
                <a16:creationId xmlns:a16="http://schemas.microsoft.com/office/drawing/2014/main" id="{CD9C5AEF-B93A-76BF-76A1-999F1799F3A8}"/>
              </a:ext>
            </a:extLst>
          </p:cNvPr>
          <p:cNvPicPr>
            <a:picLocks noChangeAspect="1"/>
          </p:cNvPicPr>
          <p:nvPr/>
        </p:nvPicPr>
        <p:blipFill>
          <a:blip r:embed="rId3"/>
          <a:stretch>
            <a:fillRect/>
          </a:stretch>
        </p:blipFill>
        <p:spPr>
          <a:xfrm>
            <a:off x="634654" y="1626384"/>
            <a:ext cx="4043326" cy="2697324"/>
          </a:xfrm>
          <a:prstGeom prst="rect">
            <a:avLst/>
          </a:prstGeom>
        </p:spPr>
      </p:pic>
      <p:pic>
        <p:nvPicPr>
          <p:cNvPr id="10" name="Picture 9">
            <a:extLst>
              <a:ext uri="{FF2B5EF4-FFF2-40B4-BE49-F238E27FC236}">
                <a16:creationId xmlns:a16="http://schemas.microsoft.com/office/drawing/2014/main" id="{D616038C-135C-53C2-83FC-5343106B3033}"/>
              </a:ext>
            </a:extLst>
          </p:cNvPr>
          <p:cNvPicPr>
            <a:picLocks noChangeAspect="1"/>
          </p:cNvPicPr>
          <p:nvPr/>
        </p:nvPicPr>
        <p:blipFill>
          <a:blip r:embed="rId4"/>
          <a:stretch>
            <a:fillRect/>
          </a:stretch>
        </p:blipFill>
        <p:spPr>
          <a:xfrm>
            <a:off x="680103" y="4717111"/>
            <a:ext cx="7772400" cy="1446433"/>
          </a:xfrm>
          <a:prstGeom prst="rect">
            <a:avLst/>
          </a:prstGeom>
        </p:spPr>
      </p:pic>
    </p:spTree>
    <p:extLst>
      <p:ext uri="{BB962C8B-B14F-4D97-AF65-F5344CB8AC3E}">
        <p14:creationId xmlns:p14="http://schemas.microsoft.com/office/powerpoint/2010/main" val="1858528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3ED770-75E6-D49D-86F6-F60E84B87F66}"/>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EFA6DCB6-4209-C115-5BBE-8B4E540C0AA9}"/>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B68AD39B-6F1D-E450-0FAA-CBA3C891DF0C}"/>
              </a:ext>
            </a:extLst>
          </p:cNvPr>
          <p:cNvSpPr>
            <a:spLocks noGrp="1"/>
          </p:cNvSpPr>
          <p:nvPr>
            <p:ph type="sldNum" sz="quarter" idx="4"/>
          </p:nvPr>
        </p:nvSpPr>
        <p:spPr/>
        <p:txBody>
          <a:bodyPr/>
          <a:lstStyle/>
          <a:p>
            <a:fld id="{1BB0B505-5A34-8746-A5A9-793D5E51FFCB}" type="slidenum">
              <a:rPr lang="en-US" smtClean="0"/>
              <a:pPr/>
              <a:t>14</a:t>
            </a:fld>
            <a:endParaRPr lang="en-US" dirty="0"/>
          </a:p>
        </p:txBody>
      </p:sp>
      <p:sp>
        <p:nvSpPr>
          <p:cNvPr id="5" name="Text Placeholder 4">
            <a:extLst>
              <a:ext uri="{FF2B5EF4-FFF2-40B4-BE49-F238E27FC236}">
                <a16:creationId xmlns:a16="http://schemas.microsoft.com/office/drawing/2014/main" id="{E9E8CF23-24EA-82AF-052C-B65D55BBBA58}"/>
              </a:ext>
            </a:extLst>
          </p:cNvPr>
          <p:cNvSpPr>
            <a:spLocks noGrp="1"/>
          </p:cNvSpPr>
          <p:nvPr>
            <p:ph type="body" sz="quarter" idx="16"/>
          </p:nvPr>
        </p:nvSpPr>
        <p:spPr/>
        <p:txBody>
          <a:bodyPr/>
          <a:lstStyle/>
          <a:p>
            <a:r>
              <a:rPr lang="en-US" dirty="0"/>
              <a:t>Service Provision with a New MOC</a:t>
            </a:r>
          </a:p>
        </p:txBody>
      </p:sp>
      <p:sp>
        <p:nvSpPr>
          <p:cNvPr id="6" name="Title 5">
            <a:extLst>
              <a:ext uri="{FF2B5EF4-FFF2-40B4-BE49-F238E27FC236}">
                <a16:creationId xmlns:a16="http://schemas.microsoft.com/office/drawing/2014/main" id="{B9937415-EDF7-EC62-D2D5-FAC99F8D07EF}"/>
              </a:ext>
            </a:extLst>
          </p:cNvPr>
          <p:cNvSpPr>
            <a:spLocks noGrp="1"/>
          </p:cNvSpPr>
          <p:nvPr>
            <p:ph type="ctrTitle"/>
          </p:nvPr>
        </p:nvSpPr>
        <p:spPr/>
        <p:txBody>
          <a:bodyPr lIns="91440" tIns="45720" rIns="91440" bIns="45720" anchor="t">
            <a:noAutofit/>
          </a:bodyPr>
          <a:lstStyle/>
          <a:p>
            <a:r>
              <a:rPr lang="en-US" dirty="0"/>
              <a:t>What We Did Well</a:t>
            </a:r>
            <a:r>
              <a:rPr lang="en-US"/>
              <a:t> (2 of 3)</a:t>
            </a:r>
            <a:endParaRPr lang="en-US" dirty="0"/>
          </a:p>
        </p:txBody>
      </p:sp>
      <p:sp>
        <p:nvSpPr>
          <p:cNvPr id="9" name="Text Placeholder 8">
            <a:extLst>
              <a:ext uri="{FF2B5EF4-FFF2-40B4-BE49-F238E27FC236}">
                <a16:creationId xmlns:a16="http://schemas.microsoft.com/office/drawing/2014/main" id="{5BD963A0-EE5F-5234-FBDB-0DBFD83A2026}"/>
              </a:ext>
            </a:extLst>
          </p:cNvPr>
          <p:cNvSpPr>
            <a:spLocks noGrp="1"/>
          </p:cNvSpPr>
          <p:nvPr>
            <p:ph type="body" sz="quarter" idx="17"/>
          </p:nvPr>
        </p:nvSpPr>
        <p:spPr/>
        <p:txBody>
          <a:bodyPr vert="horz" lIns="91440" tIns="45720" rIns="91440" bIns="45720" anchor="t"/>
          <a:lstStyle/>
          <a:p>
            <a:pPr>
              <a:spcAft>
                <a:spcPts val="600"/>
              </a:spcAft>
            </a:pPr>
            <a:r>
              <a:rPr lang="en-US" sz="2400"/>
              <a:t>Key Accomplishments</a:t>
            </a:r>
          </a:p>
          <a:p>
            <a:pPr marL="915988" lvl="1" indent="-458788">
              <a:buFont typeface="System Font Regular"/>
              <a:buChar char="✅"/>
            </a:pPr>
            <a:r>
              <a:rPr lang="en-US" sz="2000" dirty="0"/>
              <a:t>Successful service interface testing with 17 different deep space stations between 3-Jan and 11-Oct-2022</a:t>
            </a:r>
            <a:r>
              <a:rPr lang="en-US" sz="2000"/>
              <a:t>.</a:t>
            </a:r>
          </a:p>
          <a:p>
            <a:pPr marL="457200" lvl="1" indent="0">
              <a:buNone/>
            </a:pPr>
            <a:endParaRPr lang="en-US" sz="800">
              <a:cs typeface="Arial"/>
            </a:endParaRPr>
          </a:p>
          <a:p>
            <a:pPr marL="915988" lvl="1" indent="-458788">
              <a:buFont typeface="System Font Regular"/>
              <a:buChar char="✅"/>
            </a:pPr>
            <a:r>
              <a:rPr lang="en-US" sz="2000" dirty="0"/>
              <a:t>Validated mission control software tools using simulated data flows</a:t>
            </a:r>
            <a:r>
              <a:rPr lang="en-US" sz="2000"/>
              <a:t>.</a:t>
            </a:r>
            <a:endParaRPr lang="en-US" sz="2000" dirty="0"/>
          </a:p>
          <a:p>
            <a:pPr marL="457200" lvl="1" indent="0">
              <a:buNone/>
            </a:pPr>
            <a:endParaRPr lang="en-US" sz="800">
              <a:cs typeface="Arial"/>
            </a:endParaRPr>
          </a:p>
          <a:p>
            <a:pPr marL="915988" lvl="1" indent="-458788">
              <a:buFont typeface="System Font Regular"/>
              <a:buChar char="✅"/>
            </a:pPr>
            <a:r>
              <a:rPr lang="en-US" sz="2000" dirty="0"/>
              <a:t>Conducted Operational Readiness Testing to exercise fault responses and reporting</a:t>
            </a:r>
            <a:r>
              <a:rPr lang="en-US" sz="2000"/>
              <a:t>.</a:t>
            </a:r>
          </a:p>
          <a:p>
            <a:pPr marL="457200" lvl="1" indent="0">
              <a:buNone/>
            </a:pPr>
            <a:endParaRPr lang="en-US" sz="800">
              <a:cs typeface="Arial"/>
            </a:endParaRPr>
          </a:p>
          <a:p>
            <a:pPr marL="915988" lvl="1" indent="-458788">
              <a:buFont typeface="System Font Regular"/>
              <a:buChar char="✅"/>
            </a:pPr>
            <a:r>
              <a:rPr lang="en-US" sz="2000" dirty="0"/>
              <a:t>Drafted and approved a NASA Agency Interconnection Security Agreement within 45 days</a:t>
            </a:r>
            <a:r>
              <a:rPr lang="en-US" sz="2000"/>
              <a:t>.</a:t>
            </a:r>
            <a:endParaRPr lang="en-US" sz="2000" dirty="0"/>
          </a:p>
        </p:txBody>
      </p:sp>
    </p:spTree>
    <p:extLst>
      <p:ext uri="{BB962C8B-B14F-4D97-AF65-F5344CB8AC3E}">
        <p14:creationId xmlns:p14="http://schemas.microsoft.com/office/powerpoint/2010/main" val="2160429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7147EA-024A-E903-F26F-59C8828F66AE}"/>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09F9C738-B625-49AD-DB78-F44E2915BBFB}"/>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CBB7CFDC-CA19-279D-85DC-8E2582AE463E}"/>
              </a:ext>
            </a:extLst>
          </p:cNvPr>
          <p:cNvSpPr>
            <a:spLocks noGrp="1"/>
          </p:cNvSpPr>
          <p:nvPr>
            <p:ph type="sldNum" sz="quarter" idx="4"/>
          </p:nvPr>
        </p:nvSpPr>
        <p:spPr/>
        <p:txBody>
          <a:bodyPr/>
          <a:lstStyle/>
          <a:p>
            <a:fld id="{1BB0B505-5A34-8746-A5A9-793D5E51FFCB}" type="slidenum">
              <a:rPr lang="en-US" smtClean="0"/>
              <a:pPr/>
              <a:t>15</a:t>
            </a:fld>
            <a:endParaRPr lang="en-US" dirty="0"/>
          </a:p>
        </p:txBody>
      </p:sp>
      <p:sp>
        <p:nvSpPr>
          <p:cNvPr id="5" name="Text Placeholder 4">
            <a:extLst>
              <a:ext uri="{FF2B5EF4-FFF2-40B4-BE49-F238E27FC236}">
                <a16:creationId xmlns:a16="http://schemas.microsoft.com/office/drawing/2014/main" id="{7008A695-8891-7BDA-CE8E-245F2B8C8D96}"/>
              </a:ext>
            </a:extLst>
          </p:cNvPr>
          <p:cNvSpPr>
            <a:spLocks noGrp="1"/>
          </p:cNvSpPr>
          <p:nvPr>
            <p:ph type="body" sz="quarter" idx="17"/>
          </p:nvPr>
        </p:nvSpPr>
        <p:spPr/>
        <p:txBody>
          <a:bodyPr/>
          <a:lstStyle/>
          <a:p>
            <a:r>
              <a:rPr lang="en-US" sz="2000" dirty="0"/>
              <a:t>Initial Acquisition</a:t>
            </a:r>
          </a:p>
          <a:p>
            <a:endParaRPr lang="en-US" dirty="0"/>
          </a:p>
        </p:txBody>
      </p:sp>
      <p:sp>
        <p:nvSpPr>
          <p:cNvPr id="6" name="Title 5">
            <a:extLst>
              <a:ext uri="{FF2B5EF4-FFF2-40B4-BE49-F238E27FC236}">
                <a16:creationId xmlns:a16="http://schemas.microsoft.com/office/drawing/2014/main" id="{8860F834-DD8B-E1FD-6FCA-D8E1352CE896}"/>
              </a:ext>
            </a:extLst>
          </p:cNvPr>
          <p:cNvSpPr>
            <a:spLocks noGrp="1"/>
          </p:cNvSpPr>
          <p:nvPr>
            <p:ph type="ctrTitle"/>
          </p:nvPr>
        </p:nvSpPr>
        <p:spPr/>
        <p:txBody>
          <a:bodyPr lIns="91440" tIns="45720" rIns="91440" bIns="45720" anchor="t">
            <a:noAutofit/>
          </a:bodyPr>
          <a:lstStyle/>
          <a:p>
            <a:r>
              <a:rPr lang="en-US" dirty="0"/>
              <a:t>What We Did Well!</a:t>
            </a:r>
            <a:r>
              <a:rPr lang="en-US"/>
              <a:t> (3 of 3)</a:t>
            </a:r>
            <a:endParaRPr lang="en-US" dirty="0"/>
          </a:p>
        </p:txBody>
      </p:sp>
      <p:sp>
        <p:nvSpPr>
          <p:cNvPr id="7" name="Text Placeholder 6">
            <a:extLst>
              <a:ext uri="{FF2B5EF4-FFF2-40B4-BE49-F238E27FC236}">
                <a16:creationId xmlns:a16="http://schemas.microsoft.com/office/drawing/2014/main" id="{96A4087F-228F-0EC5-359E-AF0D051F02FC}"/>
              </a:ext>
            </a:extLst>
          </p:cNvPr>
          <p:cNvSpPr>
            <a:spLocks noGrp="1"/>
          </p:cNvSpPr>
          <p:nvPr>
            <p:ph type="body" sz="quarter" idx="18"/>
          </p:nvPr>
        </p:nvSpPr>
        <p:spPr>
          <a:xfrm>
            <a:off x="456453" y="1476963"/>
            <a:ext cx="4321369" cy="4815887"/>
          </a:xfrm>
        </p:spPr>
        <p:txBody>
          <a:bodyPr vert="horz" lIns="91440" tIns="45720" rIns="91440" bIns="45720" anchor="t"/>
          <a:lstStyle/>
          <a:p>
            <a:r>
              <a:rPr lang="en-US" sz="1900"/>
              <a:t>DSS-35 acquired the downlink signal and established a two-way communications link that enabled the project to command the spacecraft out of the initial safe-mode sequence, and receive telemetry about the spacecraft health and status.</a:t>
            </a:r>
            <a:endParaRPr lang="en-US" sz="1900">
              <a:cs typeface="Arial"/>
            </a:endParaRPr>
          </a:p>
          <a:p>
            <a:endParaRPr lang="en-US" sz="800">
              <a:cs typeface="Arial"/>
            </a:endParaRPr>
          </a:p>
          <a:p>
            <a:r>
              <a:rPr lang="en-US" sz="1900"/>
              <a:t>The Ops team at Georgia Tech did an outstanding job communicating the operating modes and expected observables from their Iris radio, along with potential off-nominal conditions.</a:t>
            </a:r>
            <a:endParaRPr lang="en-US" sz="1900">
              <a:cs typeface="Arial"/>
            </a:endParaRPr>
          </a:p>
        </p:txBody>
      </p:sp>
      <p:pic>
        <p:nvPicPr>
          <p:cNvPr id="11" name="Picture 10">
            <a:extLst>
              <a:ext uri="{FF2B5EF4-FFF2-40B4-BE49-F238E27FC236}">
                <a16:creationId xmlns:a16="http://schemas.microsoft.com/office/drawing/2014/main" id="{04CF5F81-8F81-1DB2-69FE-304DDDDD29C7}"/>
              </a:ext>
            </a:extLst>
          </p:cNvPr>
          <p:cNvPicPr>
            <a:picLocks noChangeAspect="1"/>
          </p:cNvPicPr>
          <p:nvPr/>
        </p:nvPicPr>
        <p:blipFill>
          <a:blip r:embed="rId3"/>
          <a:stretch>
            <a:fillRect/>
          </a:stretch>
        </p:blipFill>
        <p:spPr>
          <a:xfrm>
            <a:off x="5386598" y="1476963"/>
            <a:ext cx="3118210" cy="4677315"/>
          </a:xfrm>
          <a:prstGeom prst="rect">
            <a:avLst/>
          </a:prstGeom>
        </p:spPr>
      </p:pic>
    </p:spTree>
    <p:extLst>
      <p:ext uri="{BB962C8B-B14F-4D97-AF65-F5344CB8AC3E}">
        <p14:creationId xmlns:p14="http://schemas.microsoft.com/office/powerpoint/2010/main" val="37962048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986D223-6ECB-FC91-9509-9D5633B7268B}"/>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C5AEA563-E497-E520-14DF-13B9C282E7BD}"/>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A86FA35D-C76D-1A13-9CC1-AF4E4E1A5262}"/>
              </a:ext>
            </a:extLst>
          </p:cNvPr>
          <p:cNvSpPr>
            <a:spLocks noGrp="1"/>
          </p:cNvSpPr>
          <p:nvPr>
            <p:ph type="sldNum" sz="quarter" idx="4"/>
          </p:nvPr>
        </p:nvSpPr>
        <p:spPr/>
        <p:txBody>
          <a:bodyPr/>
          <a:lstStyle/>
          <a:p>
            <a:fld id="{1BB0B505-5A34-8746-A5A9-793D5E51FFCB}" type="slidenum">
              <a:rPr lang="en-US" smtClean="0"/>
              <a:pPr/>
              <a:t>16</a:t>
            </a:fld>
            <a:endParaRPr lang="en-US" dirty="0"/>
          </a:p>
        </p:txBody>
      </p:sp>
      <p:sp>
        <p:nvSpPr>
          <p:cNvPr id="5" name="Text Placeholder 4">
            <a:extLst>
              <a:ext uri="{FF2B5EF4-FFF2-40B4-BE49-F238E27FC236}">
                <a16:creationId xmlns:a16="http://schemas.microsoft.com/office/drawing/2014/main" id="{991C4B2F-B934-519E-6D38-DD7D5D81BACC}"/>
              </a:ext>
            </a:extLst>
          </p:cNvPr>
          <p:cNvSpPr>
            <a:spLocks noGrp="1"/>
          </p:cNvSpPr>
          <p:nvPr>
            <p:ph type="body" sz="quarter" idx="17"/>
          </p:nvPr>
        </p:nvSpPr>
        <p:spPr/>
        <p:txBody>
          <a:bodyPr vert="horz" lIns="91440" tIns="45720" rIns="91440" bIns="45720" anchor="t"/>
          <a:lstStyle/>
          <a:p>
            <a:r>
              <a:rPr lang="en-US" dirty="0"/>
              <a:t>Launch Trajectories </a:t>
            </a:r>
            <a:r>
              <a:rPr lang="en-US"/>
              <a:t>and</a:t>
            </a:r>
            <a:r>
              <a:rPr lang="en-US" dirty="0"/>
              <a:t> DSN Asset Scheduling</a:t>
            </a:r>
          </a:p>
        </p:txBody>
      </p:sp>
      <p:sp>
        <p:nvSpPr>
          <p:cNvPr id="6" name="Title 5">
            <a:extLst>
              <a:ext uri="{FF2B5EF4-FFF2-40B4-BE49-F238E27FC236}">
                <a16:creationId xmlns:a16="http://schemas.microsoft.com/office/drawing/2014/main" id="{36F03433-7046-86A5-522E-F5CC823DFBD1}"/>
              </a:ext>
            </a:extLst>
          </p:cNvPr>
          <p:cNvSpPr>
            <a:spLocks noGrp="1"/>
          </p:cNvSpPr>
          <p:nvPr>
            <p:ph type="ctrTitle"/>
          </p:nvPr>
        </p:nvSpPr>
        <p:spPr/>
        <p:txBody>
          <a:bodyPr lIns="91440" tIns="45720" rIns="91440" bIns="45720" anchor="t">
            <a:noAutofit/>
          </a:bodyPr>
          <a:lstStyle/>
          <a:p>
            <a:r>
              <a:rPr lang="en-US" dirty="0"/>
              <a:t>What Didn’t Go Well?</a:t>
            </a:r>
            <a:r>
              <a:rPr lang="en-US"/>
              <a:t> (1 of 2)</a:t>
            </a:r>
            <a:endParaRPr lang="en-US" dirty="0"/>
          </a:p>
        </p:txBody>
      </p:sp>
      <p:sp>
        <p:nvSpPr>
          <p:cNvPr id="7" name="Text Placeholder 6">
            <a:extLst>
              <a:ext uri="{FF2B5EF4-FFF2-40B4-BE49-F238E27FC236}">
                <a16:creationId xmlns:a16="http://schemas.microsoft.com/office/drawing/2014/main" id="{DDCC7404-05BE-0BF6-4EA8-0A0CABA2113A}"/>
              </a:ext>
            </a:extLst>
          </p:cNvPr>
          <p:cNvSpPr>
            <a:spLocks noGrp="1"/>
          </p:cNvSpPr>
          <p:nvPr>
            <p:ph type="body" sz="quarter" idx="18"/>
          </p:nvPr>
        </p:nvSpPr>
        <p:spPr>
          <a:xfrm>
            <a:off x="469936" y="1476963"/>
            <a:ext cx="4194077" cy="4815887"/>
          </a:xfrm>
        </p:spPr>
        <p:txBody>
          <a:bodyPr vert="horz" lIns="91440" tIns="45720" rIns="91440" bIns="45720" anchor="t"/>
          <a:lstStyle/>
          <a:p>
            <a:r>
              <a:rPr lang="en-US" sz="1600" dirty="0"/>
              <a:t>Problem: Launch trajectory details (ephemerides) came relatively late in the DSN Schedule Negotiation process.</a:t>
            </a:r>
          </a:p>
          <a:p>
            <a:pPr lvl="1">
              <a:buFont typeface="System Font Regular"/>
              <a:buChar char="⚠️"/>
            </a:pPr>
            <a:r>
              <a:rPr lang="en-US" sz="1400" dirty="0"/>
              <a:t>DSN Assets are not scheduled without </a:t>
            </a:r>
            <a:r>
              <a:rPr lang="en-US" sz="1400"/>
              <a:t>viewperiods</a:t>
            </a:r>
            <a:r>
              <a:rPr lang="en-US" sz="1400" dirty="0"/>
              <a:t> generated from a spacecraft ephemeris.</a:t>
            </a:r>
          </a:p>
          <a:p>
            <a:pPr lvl="1">
              <a:buFont typeface="System Font Regular"/>
              <a:buChar char="⚠️"/>
            </a:pPr>
            <a:r>
              <a:rPr lang="en-US" sz="1400" dirty="0"/>
              <a:t>After missing the integration with Artemis, preliminary forecasts targeted launch NET Spring 2023</a:t>
            </a:r>
            <a:r>
              <a:rPr lang="en-US" sz="1400"/>
              <a:t>.</a:t>
            </a:r>
            <a:endParaRPr lang="en-US" sz="2000" dirty="0"/>
          </a:p>
          <a:p>
            <a:pPr marL="457200" lvl="1" indent="0">
              <a:buNone/>
            </a:pPr>
            <a:r>
              <a:rPr lang="en-US" sz="800">
                <a:cs typeface="Arial"/>
              </a:rPr>
              <a:t>   </a:t>
            </a:r>
          </a:p>
          <a:p>
            <a:r>
              <a:rPr lang="en-US" sz="1600" dirty="0"/>
              <a:t>What Can We Improve?</a:t>
            </a:r>
          </a:p>
          <a:p>
            <a:pPr lvl="1"/>
            <a:r>
              <a:rPr lang="en-US" sz="1400" dirty="0"/>
              <a:t>There were multiple organizations between the data producer (SpaceX) and the recipient (DSN).  If DSN will be the primary ground support network, missions and launch service providers should be mindful of the DSN scheduling process and time horizons for schedule negotiation.  Ask your friendly MIM for additional details.</a:t>
            </a:r>
          </a:p>
        </p:txBody>
      </p:sp>
      <p:pic>
        <p:nvPicPr>
          <p:cNvPr id="10" name="Picture 9">
            <a:extLst>
              <a:ext uri="{FF2B5EF4-FFF2-40B4-BE49-F238E27FC236}">
                <a16:creationId xmlns:a16="http://schemas.microsoft.com/office/drawing/2014/main" id="{C6214AA3-5684-1E62-5018-3D4F50832537}"/>
              </a:ext>
            </a:extLst>
          </p:cNvPr>
          <p:cNvPicPr>
            <a:picLocks noChangeAspect="1"/>
          </p:cNvPicPr>
          <p:nvPr/>
        </p:nvPicPr>
        <p:blipFill>
          <a:blip r:embed="rId2"/>
          <a:stretch>
            <a:fillRect/>
          </a:stretch>
        </p:blipFill>
        <p:spPr>
          <a:xfrm>
            <a:off x="4893695" y="2155868"/>
            <a:ext cx="3747768" cy="3312093"/>
          </a:xfrm>
          <a:prstGeom prst="rect">
            <a:avLst/>
          </a:prstGeom>
          <a:effectLst>
            <a:softEdge rad="63500"/>
          </a:effectLst>
        </p:spPr>
      </p:pic>
    </p:spTree>
    <p:extLst>
      <p:ext uri="{BB962C8B-B14F-4D97-AF65-F5344CB8AC3E}">
        <p14:creationId xmlns:p14="http://schemas.microsoft.com/office/powerpoint/2010/main" val="7350950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FF3E8E3-E0F6-04AD-B3F0-510719CBC434}"/>
              </a:ext>
            </a:extLst>
          </p:cNvPr>
          <p:cNvSpPr>
            <a:spLocks noGrp="1"/>
          </p:cNvSpPr>
          <p:nvPr>
            <p:ph type="dt" sz="half" idx="2"/>
          </p:nvPr>
        </p:nvSpPr>
        <p:spPr/>
        <p:txBody>
          <a:bodyPr/>
          <a:lstStyle/>
          <a:p>
            <a:r>
              <a:rPr lang="en-US"/>
              <a:t>01-May-2023</a:t>
            </a:r>
          </a:p>
        </p:txBody>
      </p:sp>
      <p:sp>
        <p:nvSpPr>
          <p:cNvPr id="3" name="Footer Placeholder 2">
            <a:extLst>
              <a:ext uri="{FF2B5EF4-FFF2-40B4-BE49-F238E27FC236}">
                <a16:creationId xmlns:a16="http://schemas.microsoft.com/office/drawing/2014/main" id="{4F3685D6-680E-1EEF-B101-CD499C33EFF9}"/>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a:p>
        </p:txBody>
      </p:sp>
      <p:sp>
        <p:nvSpPr>
          <p:cNvPr id="4" name="Slide Number Placeholder 3">
            <a:extLst>
              <a:ext uri="{FF2B5EF4-FFF2-40B4-BE49-F238E27FC236}">
                <a16:creationId xmlns:a16="http://schemas.microsoft.com/office/drawing/2014/main" id="{82AF515A-903B-FAA1-2CC5-DD75FD017DBE}"/>
              </a:ext>
            </a:extLst>
          </p:cNvPr>
          <p:cNvSpPr>
            <a:spLocks noGrp="1"/>
          </p:cNvSpPr>
          <p:nvPr>
            <p:ph type="sldNum" sz="quarter" idx="4"/>
          </p:nvPr>
        </p:nvSpPr>
        <p:spPr/>
        <p:txBody>
          <a:bodyPr/>
          <a:lstStyle/>
          <a:p>
            <a:fld id="{1BB0B505-5A34-8746-A5A9-793D5E51FFCB}" type="slidenum">
              <a:rPr lang="en-US" smtClean="0"/>
              <a:pPr/>
              <a:t>17</a:t>
            </a:fld>
            <a:endParaRPr lang="en-US"/>
          </a:p>
        </p:txBody>
      </p:sp>
      <p:sp>
        <p:nvSpPr>
          <p:cNvPr id="6" name="Title 5">
            <a:extLst>
              <a:ext uri="{FF2B5EF4-FFF2-40B4-BE49-F238E27FC236}">
                <a16:creationId xmlns:a16="http://schemas.microsoft.com/office/drawing/2014/main" id="{2E89D1AE-FF13-23A1-F9D6-3E62F2371BDF}"/>
              </a:ext>
            </a:extLst>
          </p:cNvPr>
          <p:cNvSpPr>
            <a:spLocks noGrp="1"/>
          </p:cNvSpPr>
          <p:nvPr>
            <p:ph type="ctrTitle"/>
          </p:nvPr>
        </p:nvSpPr>
        <p:spPr/>
        <p:txBody>
          <a:bodyPr lIns="91440" tIns="45720" rIns="91440" bIns="45720" anchor="t">
            <a:noAutofit/>
          </a:bodyPr>
          <a:lstStyle/>
          <a:p>
            <a:r>
              <a:rPr lang="en-US"/>
              <a:t>What Didn’t Go Well? (2 of 2)</a:t>
            </a:r>
          </a:p>
        </p:txBody>
      </p:sp>
      <p:sp>
        <p:nvSpPr>
          <p:cNvPr id="7" name="Text Placeholder 6">
            <a:extLst>
              <a:ext uri="{FF2B5EF4-FFF2-40B4-BE49-F238E27FC236}">
                <a16:creationId xmlns:a16="http://schemas.microsoft.com/office/drawing/2014/main" id="{E90A7989-8746-5660-0BCA-CC85FFFF0857}"/>
              </a:ext>
            </a:extLst>
          </p:cNvPr>
          <p:cNvSpPr>
            <a:spLocks noGrp="1"/>
          </p:cNvSpPr>
          <p:nvPr>
            <p:ph type="body" sz="quarter" idx="17"/>
          </p:nvPr>
        </p:nvSpPr>
        <p:spPr/>
        <p:txBody>
          <a:bodyPr vert="horz" lIns="91440" tIns="45720" rIns="91440" bIns="45720" anchor="t"/>
          <a:lstStyle/>
          <a:p>
            <a:r>
              <a:rPr lang="en-US" sz="2000"/>
              <a:t>Problem: A misconfiguration in a DSN support table caused the station to conduct a valid-but-incorrect uplink frequency sweep, resulting in an unexpected bias in the downlink frequency.</a:t>
            </a:r>
          </a:p>
          <a:p>
            <a:pPr marL="0" indent="0">
              <a:buNone/>
            </a:pPr>
            <a:r>
              <a:rPr lang="en-US" sz="800">
                <a:cs typeface="Arial"/>
              </a:rPr>
              <a:t>   </a:t>
            </a:r>
          </a:p>
          <a:p>
            <a:r>
              <a:rPr lang="en-US" sz="2000"/>
              <a:t>Corrective Action: Once the misconfiguration was identified, the parameter value was changed</a:t>
            </a:r>
            <a:r>
              <a:rPr lang="en-US" sz="2000" spc="-100"/>
              <a:t>, </a:t>
            </a:r>
            <a:r>
              <a:rPr lang="en-US" sz="2000"/>
              <a:t>and subsequent tracks were nominal.</a:t>
            </a:r>
            <a:endParaRPr lang="en-US" sz="2000">
              <a:cs typeface="Arial"/>
            </a:endParaRPr>
          </a:p>
          <a:p>
            <a:pPr marL="0" indent="0">
              <a:buNone/>
            </a:pPr>
            <a:r>
              <a:rPr lang="en-US" sz="800">
                <a:cs typeface="Arial"/>
              </a:rPr>
              <a:t>   </a:t>
            </a:r>
          </a:p>
          <a:p>
            <a:r>
              <a:rPr lang="en-US" sz="2000"/>
              <a:t>What Can We Improve?</a:t>
            </a:r>
          </a:p>
          <a:p>
            <a:pPr lvl="1"/>
            <a:r>
              <a:rPr lang="en-US" sz="1800"/>
              <a:t>Rigorous peer review is a hallmark of JPL and DSN processes.  However, engineering support for CubeSats and Small Sats has been historically constrained by smaller budgets that limit the size of teams and expertise that can participate.  DSN is actively gathering lessons-learned to augment our approach to reviewing CubeSat preparedness and support readiness.</a:t>
            </a:r>
          </a:p>
          <a:p>
            <a:pPr lvl="1"/>
            <a:endParaRPr lang="en-US" sz="2400"/>
          </a:p>
        </p:txBody>
      </p:sp>
      <p:sp>
        <p:nvSpPr>
          <p:cNvPr id="9" name="Text Placeholder 4">
            <a:extLst>
              <a:ext uri="{FF2B5EF4-FFF2-40B4-BE49-F238E27FC236}">
                <a16:creationId xmlns:a16="http://schemas.microsoft.com/office/drawing/2014/main" id="{625FCEF4-8078-9AE2-B165-2A8F17ADE2E6}"/>
              </a:ext>
            </a:extLst>
          </p:cNvPr>
          <p:cNvSpPr>
            <a:spLocks noGrp="1"/>
          </p:cNvSpPr>
          <p:nvPr>
            <p:ph type="body" sz="quarter" idx="16"/>
          </p:nvPr>
        </p:nvSpPr>
        <p:spPr>
          <a:xfrm>
            <a:off x="474134" y="917222"/>
            <a:ext cx="7059725" cy="327905"/>
          </a:xfrm>
        </p:spPr>
        <p:txBody>
          <a:bodyPr vert="horz" lIns="91440" tIns="45720" rIns="91440" bIns="45720" anchor="t"/>
          <a:lstStyle/>
          <a:p>
            <a:r>
              <a:rPr lang="en-US" sz="2000"/>
              <a:t>80kHz </a:t>
            </a:r>
            <a:r>
              <a:rPr lang="en-US"/>
              <a:t>Bias</a:t>
            </a:r>
            <a:r>
              <a:rPr lang="en-US" sz="2000"/>
              <a:t> </a:t>
            </a:r>
            <a:r>
              <a:rPr lang="en-US"/>
              <a:t>During</a:t>
            </a:r>
            <a:r>
              <a:rPr lang="en-US" sz="2000"/>
              <a:t> </a:t>
            </a:r>
            <a:r>
              <a:rPr lang="en-US"/>
              <a:t>Initial</a:t>
            </a:r>
            <a:r>
              <a:rPr lang="en-US" sz="2000"/>
              <a:t> </a:t>
            </a:r>
            <a:r>
              <a:rPr lang="en-US"/>
              <a:t>Contact</a:t>
            </a:r>
            <a:endParaRPr lang="en-US" sz="2000"/>
          </a:p>
        </p:txBody>
      </p:sp>
    </p:spTree>
    <p:extLst>
      <p:ext uri="{BB962C8B-B14F-4D97-AF65-F5344CB8AC3E}">
        <p14:creationId xmlns:p14="http://schemas.microsoft.com/office/powerpoint/2010/main" val="38513976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429F4E-1E97-F46C-806E-ACF2BC13D1C4}"/>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E96E2393-543F-22A0-A03E-D610FC68E050}"/>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870F3A57-BC16-E2FA-D4A8-0A4E7BAB50E9}"/>
              </a:ext>
            </a:extLst>
          </p:cNvPr>
          <p:cNvSpPr>
            <a:spLocks noGrp="1"/>
          </p:cNvSpPr>
          <p:nvPr>
            <p:ph type="sldNum" sz="quarter" idx="4"/>
          </p:nvPr>
        </p:nvSpPr>
        <p:spPr/>
        <p:txBody>
          <a:bodyPr/>
          <a:lstStyle/>
          <a:p>
            <a:fld id="{1BB0B505-5A34-8746-A5A9-793D5E51FFCB}" type="slidenum">
              <a:rPr lang="en-US" smtClean="0"/>
              <a:pPr/>
              <a:t>18</a:t>
            </a:fld>
            <a:endParaRPr lang="en-US" dirty="0"/>
          </a:p>
        </p:txBody>
      </p:sp>
      <p:sp>
        <p:nvSpPr>
          <p:cNvPr id="6" name="Title 5">
            <a:extLst>
              <a:ext uri="{FF2B5EF4-FFF2-40B4-BE49-F238E27FC236}">
                <a16:creationId xmlns:a16="http://schemas.microsoft.com/office/drawing/2014/main" id="{40DFA4A7-D14C-BDB7-6D1F-5DADC552259A}"/>
              </a:ext>
            </a:extLst>
          </p:cNvPr>
          <p:cNvSpPr>
            <a:spLocks noGrp="1"/>
          </p:cNvSpPr>
          <p:nvPr>
            <p:ph type="ctrTitle"/>
          </p:nvPr>
        </p:nvSpPr>
        <p:spPr/>
        <p:txBody>
          <a:bodyPr/>
          <a:lstStyle/>
          <a:p>
            <a:r>
              <a:rPr lang="en-US" dirty="0"/>
              <a:t>Conclusion &amp; Path Forward</a:t>
            </a:r>
          </a:p>
        </p:txBody>
      </p:sp>
      <p:sp>
        <p:nvSpPr>
          <p:cNvPr id="7" name="Text Placeholder 6">
            <a:extLst>
              <a:ext uri="{FF2B5EF4-FFF2-40B4-BE49-F238E27FC236}">
                <a16:creationId xmlns:a16="http://schemas.microsoft.com/office/drawing/2014/main" id="{07752A84-E56C-66AA-7C6D-4FF43476109E}"/>
              </a:ext>
            </a:extLst>
          </p:cNvPr>
          <p:cNvSpPr>
            <a:spLocks noGrp="1"/>
          </p:cNvSpPr>
          <p:nvPr>
            <p:ph type="body" sz="quarter" idx="17"/>
          </p:nvPr>
        </p:nvSpPr>
        <p:spPr/>
        <p:txBody>
          <a:bodyPr vert="horz" lIns="91440" tIns="45720" rIns="91440" bIns="45720" anchor="t"/>
          <a:lstStyle/>
          <a:p>
            <a:r>
              <a:rPr lang="en-US" sz="2200"/>
              <a:t>DSN continues to provide support for on-going Lunar Flashlight operations, as the mission is now targeting lunar flybys (as opposed to lunar orbit) due to glitches in the thrusters.</a:t>
            </a:r>
            <a:endParaRPr lang="en-US" sz="2200">
              <a:cs typeface="Arial"/>
            </a:endParaRPr>
          </a:p>
          <a:p>
            <a:endParaRPr lang="en-US" sz="800">
              <a:cs typeface="Arial"/>
            </a:endParaRPr>
          </a:p>
          <a:p>
            <a:r>
              <a:rPr lang="en-US" sz="2200"/>
              <a:t>Mission Operations now schedule routine and unattended tracks with the DSN.</a:t>
            </a:r>
            <a:endParaRPr lang="en-US" sz="2200">
              <a:cs typeface="Arial"/>
            </a:endParaRPr>
          </a:p>
          <a:p>
            <a:endParaRPr lang="en-US" sz="800">
              <a:cs typeface="Arial"/>
            </a:endParaRPr>
          </a:p>
          <a:p>
            <a:r>
              <a:rPr lang="en-US" sz="2200"/>
              <a:t>MIMs will continue to leverage world-class JPL/DSN expertise to provision communications services and prepare for future missions, facilitating process improvements with lessons learned from our experiences with CubeSats like Lunar Flashlight.</a:t>
            </a:r>
            <a:endParaRPr lang="en-US" sz="2200">
              <a:cs typeface="Arial"/>
            </a:endParaRPr>
          </a:p>
        </p:txBody>
      </p:sp>
    </p:spTree>
    <p:extLst>
      <p:ext uri="{BB962C8B-B14F-4D97-AF65-F5344CB8AC3E}">
        <p14:creationId xmlns:p14="http://schemas.microsoft.com/office/powerpoint/2010/main" val="1313769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248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744DE5F-7B29-E1F0-16F7-173F9C538BCC}"/>
              </a:ext>
            </a:extLst>
          </p:cNvPr>
          <p:cNvSpPr>
            <a:spLocks noGrp="1"/>
          </p:cNvSpPr>
          <p:nvPr>
            <p:ph type="dt" sz="half" idx="2"/>
          </p:nvPr>
        </p:nvSpPr>
        <p:spPr/>
        <p:txBody>
          <a:bodyPr/>
          <a:lstStyle/>
          <a:p>
            <a:r>
              <a:rPr lang="en-US" dirty="0"/>
              <a:t>01-May-2023</a:t>
            </a:r>
          </a:p>
        </p:txBody>
      </p:sp>
      <p:sp>
        <p:nvSpPr>
          <p:cNvPr id="3" name="Footer Placeholder 2">
            <a:extLst>
              <a:ext uri="{FF2B5EF4-FFF2-40B4-BE49-F238E27FC236}">
                <a16:creationId xmlns:a16="http://schemas.microsoft.com/office/drawing/2014/main" id="{0E79E71E-BE33-F774-FB38-5898AD025B2E}"/>
              </a:ext>
            </a:extLst>
          </p:cNvPr>
          <p:cNvSpPr>
            <a:spLocks noGrp="1"/>
          </p:cNvSpPr>
          <p:nvPr>
            <p:ph type="ftr" sz="quarter" idx="3"/>
          </p:nvPr>
        </p:nvSpPr>
        <p:spPr/>
        <p:txBody>
          <a:bodyPr/>
          <a:lstStyle/>
          <a:p>
            <a:r>
              <a:rPr lang="en-US" b="0" i="0" dirty="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67E5B716-D77D-3FEF-47EA-6FE70DCBD0C8}"/>
              </a:ext>
            </a:extLst>
          </p:cNvPr>
          <p:cNvSpPr>
            <a:spLocks noGrp="1"/>
          </p:cNvSpPr>
          <p:nvPr>
            <p:ph type="sldNum" sz="quarter" idx="4"/>
          </p:nvPr>
        </p:nvSpPr>
        <p:spPr/>
        <p:txBody>
          <a:bodyPr/>
          <a:lstStyle/>
          <a:p>
            <a:fld id="{1BB0B505-5A34-8746-A5A9-793D5E51FFCB}" type="slidenum">
              <a:rPr lang="en-US" smtClean="0"/>
              <a:pPr/>
              <a:t>2</a:t>
            </a:fld>
            <a:endParaRPr lang="en-US" dirty="0"/>
          </a:p>
        </p:txBody>
      </p:sp>
      <p:sp>
        <p:nvSpPr>
          <p:cNvPr id="6" name="Title 5">
            <a:extLst>
              <a:ext uri="{FF2B5EF4-FFF2-40B4-BE49-F238E27FC236}">
                <a16:creationId xmlns:a16="http://schemas.microsoft.com/office/drawing/2014/main" id="{2A18BD61-7B1E-62AC-253B-D4167B745841}"/>
              </a:ext>
            </a:extLst>
          </p:cNvPr>
          <p:cNvSpPr>
            <a:spLocks noGrp="1"/>
          </p:cNvSpPr>
          <p:nvPr>
            <p:ph type="ctrTitle"/>
          </p:nvPr>
        </p:nvSpPr>
        <p:spPr/>
        <p:txBody>
          <a:bodyPr/>
          <a:lstStyle/>
          <a:p>
            <a:r>
              <a:rPr lang="en-US" dirty="0"/>
              <a:t>Agenda</a:t>
            </a:r>
          </a:p>
        </p:txBody>
      </p:sp>
      <p:sp>
        <p:nvSpPr>
          <p:cNvPr id="7" name="Text Placeholder 6">
            <a:extLst>
              <a:ext uri="{FF2B5EF4-FFF2-40B4-BE49-F238E27FC236}">
                <a16:creationId xmlns:a16="http://schemas.microsoft.com/office/drawing/2014/main" id="{9E00A241-259F-DFDE-0DC4-86A92760590C}"/>
              </a:ext>
            </a:extLst>
          </p:cNvPr>
          <p:cNvSpPr>
            <a:spLocks noGrp="1"/>
          </p:cNvSpPr>
          <p:nvPr>
            <p:ph type="body" sz="quarter" idx="17"/>
          </p:nvPr>
        </p:nvSpPr>
        <p:spPr/>
        <p:txBody>
          <a:bodyPr vert="horz" lIns="91440" tIns="45720" rIns="91440" bIns="45720" anchor="t"/>
          <a:lstStyle/>
          <a:p>
            <a:r>
              <a:rPr lang="en-US" sz="2400"/>
              <a:t>Introduction and Background</a:t>
            </a:r>
            <a:endParaRPr lang="en-US" sz="2400">
              <a:cs typeface="Arial"/>
            </a:endParaRPr>
          </a:p>
          <a:p>
            <a:r>
              <a:rPr lang="en-US" sz="2400"/>
              <a:t>Summary of DSN Services for Lunar Flashlight</a:t>
            </a:r>
            <a:endParaRPr lang="en-US" sz="2400">
              <a:cs typeface="Arial"/>
            </a:endParaRPr>
          </a:p>
          <a:p>
            <a:r>
              <a:rPr lang="en-US" sz="2400"/>
              <a:t>What Did We Do Well?</a:t>
            </a:r>
            <a:endParaRPr lang="en-US" sz="2400">
              <a:cs typeface="Arial"/>
            </a:endParaRPr>
          </a:p>
          <a:p>
            <a:r>
              <a:rPr lang="en-US" sz="2400"/>
              <a:t>What Can We Do Better?</a:t>
            </a:r>
            <a:endParaRPr lang="en-US" sz="2400">
              <a:cs typeface="Arial"/>
            </a:endParaRPr>
          </a:p>
          <a:p>
            <a:r>
              <a:rPr lang="en-US" sz="2400"/>
              <a:t>Conclusions and Path Forward</a:t>
            </a:r>
            <a:endParaRPr lang="en-US" sz="2400">
              <a:cs typeface="Arial"/>
            </a:endParaRPr>
          </a:p>
        </p:txBody>
      </p:sp>
    </p:spTree>
    <p:extLst>
      <p:ext uri="{BB962C8B-B14F-4D97-AF65-F5344CB8AC3E}">
        <p14:creationId xmlns:p14="http://schemas.microsoft.com/office/powerpoint/2010/main" val="12082208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16863CB-E096-A1B6-0AF2-53964C7DB526}"/>
              </a:ext>
            </a:extLst>
          </p:cNvPr>
          <p:cNvSpPr>
            <a:spLocks noGrp="1"/>
          </p:cNvSpPr>
          <p:nvPr>
            <p:ph type="sldNum" sz="quarter" idx="4"/>
          </p:nvPr>
        </p:nvSpPr>
        <p:spPr/>
        <p:txBody>
          <a:bodyPr/>
          <a:lstStyle/>
          <a:p>
            <a:fld id="{1BB0B505-5A34-8746-A5A9-793D5E51FFCB}" type="slidenum">
              <a:rPr lang="en-US" smtClean="0"/>
              <a:pPr/>
              <a:t>3</a:t>
            </a:fld>
            <a:endParaRPr lang="en-US" dirty="0"/>
          </a:p>
        </p:txBody>
      </p:sp>
      <p:sp>
        <p:nvSpPr>
          <p:cNvPr id="6" name="Title 5">
            <a:extLst>
              <a:ext uri="{FF2B5EF4-FFF2-40B4-BE49-F238E27FC236}">
                <a16:creationId xmlns:a16="http://schemas.microsoft.com/office/drawing/2014/main" id="{C91C66CB-9324-06A3-BE69-C09477C7D6FE}"/>
              </a:ext>
            </a:extLst>
          </p:cNvPr>
          <p:cNvSpPr>
            <a:spLocks noGrp="1"/>
          </p:cNvSpPr>
          <p:nvPr>
            <p:ph type="ctrTitle"/>
          </p:nvPr>
        </p:nvSpPr>
        <p:spPr/>
        <p:txBody>
          <a:bodyPr/>
          <a:lstStyle/>
          <a:p>
            <a:r>
              <a:rPr lang="en-US" dirty="0"/>
              <a:t>Introduction and Background</a:t>
            </a:r>
          </a:p>
        </p:txBody>
      </p:sp>
      <p:sp>
        <p:nvSpPr>
          <p:cNvPr id="7" name="Text Placeholder 6">
            <a:extLst>
              <a:ext uri="{FF2B5EF4-FFF2-40B4-BE49-F238E27FC236}">
                <a16:creationId xmlns:a16="http://schemas.microsoft.com/office/drawing/2014/main" id="{2F76FC12-1559-FCDA-F59E-76ACC8E5091D}"/>
              </a:ext>
            </a:extLst>
          </p:cNvPr>
          <p:cNvSpPr>
            <a:spLocks noGrp="1"/>
          </p:cNvSpPr>
          <p:nvPr>
            <p:ph type="body" sz="quarter" idx="17"/>
          </p:nvPr>
        </p:nvSpPr>
        <p:spPr/>
        <p:txBody>
          <a:bodyPr vert="horz" lIns="91440" tIns="45720" rIns="91440" bIns="45720" anchor="t"/>
          <a:lstStyle/>
          <a:p>
            <a:r>
              <a:rPr lang="en-US" sz="2400"/>
              <a:t>The BLUF</a:t>
            </a:r>
            <a:endParaRPr lang="en-US" sz="2400">
              <a:cs typeface="Arial"/>
            </a:endParaRPr>
          </a:p>
          <a:p>
            <a:r>
              <a:rPr lang="en-US" sz="2400"/>
              <a:t>Background on the Deep Space Network</a:t>
            </a:r>
            <a:endParaRPr lang="en-US" sz="2400">
              <a:cs typeface="Arial"/>
            </a:endParaRPr>
          </a:p>
          <a:p>
            <a:r>
              <a:rPr lang="en-US" sz="2400"/>
              <a:t>Overview of the Lunar Flashlight Mission</a:t>
            </a:r>
            <a:endParaRPr lang="en-US" sz="2400">
              <a:cs typeface="Arial"/>
            </a:endParaRPr>
          </a:p>
          <a:p>
            <a:r>
              <a:rPr lang="en-US" sz="2400"/>
              <a:t>About the Authors</a:t>
            </a:r>
            <a:endParaRPr lang="en-US" sz="2400">
              <a:cs typeface="Arial"/>
            </a:endParaRPr>
          </a:p>
        </p:txBody>
      </p:sp>
      <p:sp>
        <p:nvSpPr>
          <p:cNvPr id="2" name="Date Placeholder 1">
            <a:extLst>
              <a:ext uri="{FF2B5EF4-FFF2-40B4-BE49-F238E27FC236}">
                <a16:creationId xmlns:a16="http://schemas.microsoft.com/office/drawing/2014/main" id="{D207D142-9D3D-166C-F6B1-A0206E52166E}"/>
              </a:ext>
            </a:extLst>
          </p:cNvPr>
          <p:cNvSpPr>
            <a:spLocks noGrp="1"/>
          </p:cNvSpPr>
          <p:nvPr>
            <p:ph type="dt" sz="half" idx="2"/>
          </p:nvPr>
        </p:nvSpPr>
        <p:spPr/>
        <p:txBody>
          <a:bodyPr/>
          <a:lstStyle/>
          <a:p>
            <a:r>
              <a:rPr lang="en-US" dirty="0"/>
              <a:t>01-May-2023</a:t>
            </a:r>
          </a:p>
        </p:txBody>
      </p:sp>
      <p:sp>
        <p:nvSpPr>
          <p:cNvPr id="3" name="Footer Placeholder 2">
            <a:extLst>
              <a:ext uri="{FF2B5EF4-FFF2-40B4-BE49-F238E27FC236}">
                <a16:creationId xmlns:a16="http://schemas.microsoft.com/office/drawing/2014/main" id="{4EDB4B5E-2095-3B85-298A-FF7540AC085C}"/>
              </a:ext>
            </a:extLst>
          </p:cNvPr>
          <p:cNvSpPr>
            <a:spLocks noGrp="1"/>
          </p:cNvSpPr>
          <p:nvPr>
            <p:ph type="ftr" sz="quarter" idx="3"/>
          </p:nvPr>
        </p:nvSpPr>
        <p:spPr/>
        <p:txBody>
          <a:bodyPr/>
          <a:lstStyle/>
          <a:p>
            <a:r>
              <a:rPr lang="en-US" b="0" i="0" dirty="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Tree>
    <p:extLst>
      <p:ext uri="{BB962C8B-B14F-4D97-AF65-F5344CB8AC3E}">
        <p14:creationId xmlns:p14="http://schemas.microsoft.com/office/powerpoint/2010/main" val="3597969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CF15A12-10AA-3D19-1085-26B8B1738E5D}"/>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E1D47C42-DDC3-513C-7102-E0A8BFBC9371}"/>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A52709C5-73B8-6246-4F51-7C79D2BA355F}"/>
              </a:ext>
            </a:extLst>
          </p:cNvPr>
          <p:cNvSpPr>
            <a:spLocks noGrp="1"/>
          </p:cNvSpPr>
          <p:nvPr>
            <p:ph type="sldNum" sz="quarter" idx="4"/>
          </p:nvPr>
        </p:nvSpPr>
        <p:spPr/>
        <p:txBody>
          <a:bodyPr/>
          <a:lstStyle/>
          <a:p>
            <a:fld id="{1BB0B505-5A34-8746-A5A9-793D5E51FFCB}" type="slidenum">
              <a:rPr lang="en-US" smtClean="0"/>
              <a:pPr/>
              <a:t>4</a:t>
            </a:fld>
            <a:endParaRPr lang="en-US" dirty="0"/>
          </a:p>
        </p:txBody>
      </p:sp>
      <p:sp>
        <p:nvSpPr>
          <p:cNvPr id="5" name="Text Placeholder 4">
            <a:extLst>
              <a:ext uri="{FF2B5EF4-FFF2-40B4-BE49-F238E27FC236}">
                <a16:creationId xmlns:a16="http://schemas.microsoft.com/office/drawing/2014/main" id="{C45F213B-1F3A-23EE-225D-7EA94119DE4C}"/>
              </a:ext>
            </a:extLst>
          </p:cNvPr>
          <p:cNvSpPr>
            <a:spLocks noGrp="1"/>
          </p:cNvSpPr>
          <p:nvPr>
            <p:ph type="body" sz="quarter" idx="16"/>
          </p:nvPr>
        </p:nvSpPr>
        <p:spPr/>
        <p:txBody>
          <a:bodyPr/>
          <a:lstStyle/>
          <a:p>
            <a:r>
              <a:rPr lang="en-US" dirty="0"/>
              <a:t>The BLUF</a:t>
            </a:r>
          </a:p>
        </p:txBody>
      </p:sp>
      <p:sp>
        <p:nvSpPr>
          <p:cNvPr id="6" name="Title 5">
            <a:extLst>
              <a:ext uri="{FF2B5EF4-FFF2-40B4-BE49-F238E27FC236}">
                <a16:creationId xmlns:a16="http://schemas.microsoft.com/office/drawing/2014/main" id="{06428FE5-5B17-C55C-8E74-B12CC33DF8AE}"/>
              </a:ext>
            </a:extLst>
          </p:cNvPr>
          <p:cNvSpPr>
            <a:spLocks noGrp="1"/>
          </p:cNvSpPr>
          <p:nvPr>
            <p:ph type="ctrTitle"/>
          </p:nvPr>
        </p:nvSpPr>
        <p:spPr/>
        <p:txBody>
          <a:bodyPr/>
          <a:lstStyle/>
          <a:p>
            <a:r>
              <a:rPr lang="en-US" dirty="0"/>
              <a:t>Introduction and Background</a:t>
            </a:r>
          </a:p>
        </p:txBody>
      </p:sp>
      <p:sp>
        <p:nvSpPr>
          <p:cNvPr id="9" name="Text Placeholder 8">
            <a:extLst>
              <a:ext uri="{FF2B5EF4-FFF2-40B4-BE49-F238E27FC236}">
                <a16:creationId xmlns:a16="http://schemas.microsoft.com/office/drawing/2014/main" id="{0F748F5A-2283-5720-2276-134F595B6F8A}"/>
              </a:ext>
            </a:extLst>
          </p:cNvPr>
          <p:cNvSpPr>
            <a:spLocks noGrp="1"/>
          </p:cNvSpPr>
          <p:nvPr>
            <p:ph type="body" sz="quarter" idx="17"/>
          </p:nvPr>
        </p:nvSpPr>
        <p:spPr/>
        <p:txBody>
          <a:bodyPr/>
          <a:lstStyle/>
          <a:p>
            <a:r>
              <a:rPr lang="en-US" sz="2400" dirty="0"/>
              <a:t>Bottom Line Up Front</a:t>
            </a:r>
          </a:p>
          <a:p>
            <a:pPr lvl="1"/>
            <a:r>
              <a:rPr lang="en-US" sz="2000" dirty="0"/>
              <a:t>The </a:t>
            </a:r>
            <a:r>
              <a:rPr lang="en-US" sz="2000"/>
              <a:t>DSN </a:t>
            </a:r>
            <a:r>
              <a:rPr lang="en-US" sz="2000" dirty="0"/>
              <a:t>provides standard services for Lunar Flashlight, and initial acquisition was a success!</a:t>
            </a:r>
          </a:p>
          <a:p>
            <a:pPr lvl="1"/>
            <a:r>
              <a:rPr lang="en-US" sz="2000" dirty="0"/>
              <a:t>Kudos to the team for the </a:t>
            </a:r>
            <a:r>
              <a:rPr lang="en-US" sz="2000" i="1" dirty="0"/>
              <a:t>years</a:t>
            </a:r>
            <a:r>
              <a:rPr lang="en-US" sz="2000" dirty="0"/>
              <a:t> of work and collaboration that went into preparing for tracking support, the flexibility to accommodate multiple launch slips, and for how calmly the Ops teams handled the issues encountered during the initial acquisition support</a:t>
            </a:r>
            <a:r>
              <a:rPr lang="en-US" sz="2000"/>
              <a:t>.</a:t>
            </a:r>
            <a:endParaRPr lang="en-US" sz="2000" dirty="0"/>
          </a:p>
          <a:p>
            <a:pPr lvl="1"/>
            <a:r>
              <a:rPr lang="en-US" sz="2000" dirty="0"/>
              <a:t>Lunar Flashlight continues to leverage DSN services for mission operations</a:t>
            </a:r>
            <a:r>
              <a:rPr lang="en-US" sz="2000"/>
              <a:t>.</a:t>
            </a:r>
            <a:endParaRPr lang="en-US" sz="2000" dirty="0"/>
          </a:p>
        </p:txBody>
      </p:sp>
    </p:spTree>
    <p:extLst>
      <p:ext uri="{BB962C8B-B14F-4D97-AF65-F5344CB8AC3E}">
        <p14:creationId xmlns:p14="http://schemas.microsoft.com/office/powerpoint/2010/main" val="3637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E29B5-C894-A8AC-27FF-6B6603521493}"/>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6EBEEA5A-4537-26BC-6C5E-1B681CD7007B}"/>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8DAF947F-B214-20ED-30B7-D18F58BB149F}"/>
              </a:ext>
            </a:extLst>
          </p:cNvPr>
          <p:cNvSpPr>
            <a:spLocks noGrp="1"/>
          </p:cNvSpPr>
          <p:nvPr>
            <p:ph type="sldNum" sz="quarter" idx="4"/>
          </p:nvPr>
        </p:nvSpPr>
        <p:spPr/>
        <p:txBody>
          <a:bodyPr/>
          <a:lstStyle/>
          <a:p>
            <a:fld id="{1BB0B505-5A34-8746-A5A9-793D5E51FFCB}" type="slidenum">
              <a:rPr lang="en-US" smtClean="0"/>
              <a:pPr/>
              <a:t>5</a:t>
            </a:fld>
            <a:endParaRPr lang="en-US" dirty="0"/>
          </a:p>
        </p:txBody>
      </p:sp>
      <p:sp>
        <p:nvSpPr>
          <p:cNvPr id="5" name="Text Placeholder 4">
            <a:extLst>
              <a:ext uri="{FF2B5EF4-FFF2-40B4-BE49-F238E27FC236}">
                <a16:creationId xmlns:a16="http://schemas.microsoft.com/office/drawing/2014/main" id="{79565CC7-7A96-BF14-DA94-EE8811686BF9}"/>
              </a:ext>
            </a:extLst>
          </p:cNvPr>
          <p:cNvSpPr>
            <a:spLocks noGrp="1"/>
          </p:cNvSpPr>
          <p:nvPr>
            <p:ph type="body" sz="quarter" idx="16"/>
          </p:nvPr>
        </p:nvSpPr>
        <p:spPr/>
        <p:txBody>
          <a:bodyPr/>
          <a:lstStyle/>
          <a:p>
            <a:r>
              <a:rPr lang="en-US" dirty="0"/>
              <a:t>The Deep Space Network</a:t>
            </a:r>
          </a:p>
        </p:txBody>
      </p:sp>
      <p:sp>
        <p:nvSpPr>
          <p:cNvPr id="6" name="Title 5">
            <a:extLst>
              <a:ext uri="{FF2B5EF4-FFF2-40B4-BE49-F238E27FC236}">
                <a16:creationId xmlns:a16="http://schemas.microsoft.com/office/drawing/2014/main" id="{5A9A82B4-EA29-B694-D481-FAE008C2C834}"/>
              </a:ext>
            </a:extLst>
          </p:cNvPr>
          <p:cNvSpPr>
            <a:spLocks noGrp="1"/>
          </p:cNvSpPr>
          <p:nvPr>
            <p:ph type="ctrTitle"/>
          </p:nvPr>
        </p:nvSpPr>
        <p:spPr/>
        <p:txBody>
          <a:bodyPr/>
          <a:lstStyle/>
          <a:p>
            <a:r>
              <a:rPr lang="en-US" dirty="0"/>
              <a:t>Introduction and Background</a:t>
            </a:r>
          </a:p>
        </p:txBody>
      </p:sp>
      <p:sp>
        <p:nvSpPr>
          <p:cNvPr id="7" name="Text Placeholder 6">
            <a:extLst>
              <a:ext uri="{FF2B5EF4-FFF2-40B4-BE49-F238E27FC236}">
                <a16:creationId xmlns:a16="http://schemas.microsoft.com/office/drawing/2014/main" id="{C901C305-6AF1-0C09-C955-B654A6F6E317}"/>
              </a:ext>
            </a:extLst>
          </p:cNvPr>
          <p:cNvSpPr>
            <a:spLocks noGrp="1"/>
          </p:cNvSpPr>
          <p:nvPr>
            <p:ph type="body" sz="quarter" idx="17"/>
          </p:nvPr>
        </p:nvSpPr>
        <p:spPr/>
        <p:txBody>
          <a:bodyPr vert="horz" lIns="91440" tIns="45720" rIns="91440" bIns="45720" anchor="t"/>
          <a:lstStyle/>
          <a:p>
            <a:r>
              <a:rPr lang="en-US" sz="1800" dirty="0"/>
              <a:t>The Deep Space Network - or DSN - is NASA’s international array of giant radio antennas that supports interplanetary spacecraft missions, plus a few that orbit Earth. The DSN also provides radar and radio astronomy observations that improve our understanding of the solar system and the larger universe.</a:t>
            </a:r>
          </a:p>
          <a:p>
            <a:pPr marL="0" indent="0">
              <a:buNone/>
            </a:pPr>
            <a:r>
              <a:rPr lang="en-US" sz="800">
                <a:cs typeface="Arial"/>
              </a:rPr>
              <a:t>   </a:t>
            </a:r>
          </a:p>
          <a:p>
            <a:r>
              <a:rPr lang="en-US" sz="1800" dirty="0"/>
              <a:t>The DSN consists of three facilities spaced roughly equidistant from each other – approximately 120 degrees apart in longitude – around the world. These sites are at Goldstone, near Barstow, California; near Madrid, Spain; and near Canberra, Australia. The strategic placement of these sites permits constant communication with spacecraft as our planet rotates – before a distant spacecraft sinks below the horizon at one DSN site, another site can pick up the signal and carry on communicating.</a:t>
            </a:r>
            <a:endParaRPr lang="en-US" sz="800">
              <a:cs typeface="Arial"/>
            </a:endParaRPr>
          </a:p>
          <a:p>
            <a:pPr marL="0" indent="0">
              <a:buNone/>
            </a:pPr>
            <a:r>
              <a:rPr lang="en-US" sz="800">
                <a:cs typeface="Arial"/>
              </a:rPr>
              <a:t>   </a:t>
            </a:r>
          </a:p>
          <a:p>
            <a:r>
              <a:rPr lang="en-US" sz="1800" dirty="0"/>
              <a:t>The DSN is operated by NASA's Jet Propulsion Laboratory (JPL), which also operates many of the agency's interplanetary robotic space missions.</a:t>
            </a:r>
            <a:endParaRPr lang="en-US" sz="1800">
              <a:cs typeface="Arial"/>
            </a:endParaRPr>
          </a:p>
          <a:p>
            <a:endParaRPr lang="en-US" sz="1800" dirty="0"/>
          </a:p>
          <a:p>
            <a:endParaRPr lang="en-US" sz="1800" dirty="0"/>
          </a:p>
        </p:txBody>
      </p:sp>
      <p:pic>
        <p:nvPicPr>
          <p:cNvPr id="9" name="Picture 8" descr="A picture containing sky, antenna&#10;&#10;Description automatically generated">
            <a:extLst>
              <a:ext uri="{FF2B5EF4-FFF2-40B4-BE49-F238E27FC236}">
                <a16:creationId xmlns:a16="http://schemas.microsoft.com/office/drawing/2014/main" id="{8C1D7512-9EEF-02D3-DC71-1E2203448C60}"/>
              </a:ext>
            </a:extLst>
          </p:cNvPr>
          <p:cNvPicPr>
            <a:picLocks noChangeAspect="1"/>
          </p:cNvPicPr>
          <p:nvPr/>
        </p:nvPicPr>
        <p:blipFill>
          <a:blip r:embed="rId2">
            <a:alphaModFix amt="18000"/>
          </a:blip>
          <a:stretch>
            <a:fillRect/>
          </a:stretch>
        </p:blipFill>
        <p:spPr>
          <a:xfrm>
            <a:off x="4891709" y="1077901"/>
            <a:ext cx="3814141" cy="5085521"/>
          </a:xfrm>
          <a:prstGeom prst="rect">
            <a:avLst/>
          </a:prstGeom>
          <a:effectLst>
            <a:softEdge rad="99376"/>
          </a:effectLst>
        </p:spPr>
      </p:pic>
    </p:spTree>
    <p:extLst>
      <p:ext uri="{BB962C8B-B14F-4D97-AF65-F5344CB8AC3E}">
        <p14:creationId xmlns:p14="http://schemas.microsoft.com/office/powerpoint/2010/main" val="2323164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6FA8AC-6479-B66E-124E-529067FAA400}"/>
              </a:ext>
            </a:extLst>
          </p:cNvPr>
          <p:cNvSpPr>
            <a:spLocks noGrp="1"/>
          </p:cNvSpPr>
          <p:nvPr>
            <p:ph type="dt" sz="half" idx="2"/>
          </p:nvPr>
        </p:nvSpPr>
        <p:spPr/>
        <p:txBody>
          <a:bodyPr/>
          <a:lstStyle/>
          <a:p>
            <a:r>
              <a:rPr lang="en-US"/>
              <a:t>01-May-2023</a:t>
            </a:r>
          </a:p>
        </p:txBody>
      </p:sp>
      <p:sp>
        <p:nvSpPr>
          <p:cNvPr id="3" name="Footer Placeholder 2">
            <a:extLst>
              <a:ext uri="{FF2B5EF4-FFF2-40B4-BE49-F238E27FC236}">
                <a16:creationId xmlns:a16="http://schemas.microsoft.com/office/drawing/2014/main" id="{DE6C0DE4-8D04-04C9-927A-9B568DCD9F0A}"/>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a:p>
        </p:txBody>
      </p:sp>
      <p:sp>
        <p:nvSpPr>
          <p:cNvPr id="4" name="Slide Number Placeholder 3">
            <a:extLst>
              <a:ext uri="{FF2B5EF4-FFF2-40B4-BE49-F238E27FC236}">
                <a16:creationId xmlns:a16="http://schemas.microsoft.com/office/drawing/2014/main" id="{DD66BDB1-1C94-01A9-2C02-4274644B26DA}"/>
              </a:ext>
            </a:extLst>
          </p:cNvPr>
          <p:cNvSpPr>
            <a:spLocks noGrp="1"/>
          </p:cNvSpPr>
          <p:nvPr>
            <p:ph type="sldNum" sz="quarter" idx="4"/>
          </p:nvPr>
        </p:nvSpPr>
        <p:spPr/>
        <p:txBody>
          <a:bodyPr/>
          <a:lstStyle/>
          <a:p>
            <a:fld id="{1BB0B505-5A34-8746-A5A9-793D5E51FFCB}" type="slidenum">
              <a:rPr lang="en-US" smtClean="0"/>
              <a:pPr/>
              <a:t>6</a:t>
            </a:fld>
            <a:endParaRPr lang="en-US"/>
          </a:p>
        </p:txBody>
      </p:sp>
      <p:sp>
        <p:nvSpPr>
          <p:cNvPr id="5" name="Text Placeholder 4">
            <a:extLst>
              <a:ext uri="{FF2B5EF4-FFF2-40B4-BE49-F238E27FC236}">
                <a16:creationId xmlns:a16="http://schemas.microsoft.com/office/drawing/2014/main" id="{40E3D764-FA55-5051-14C2-01299B3955C4}"/>
              </a:ext>
            </a:extLst>
          </p:cNvPr>
          <p:cNvSpPr>
            <a:spLocks noGrp="1"/>
          </p:cNvSpPr>
          <p:nvPr>
            <p:ph type="body" sz="quarter" idx="16"/>
          </p:nvPr>
        </p:nvSpPr>
        <p:spPr/>
        <p:txBody>
          <a:bodyPr/>
          <a:lstStyle/>
          <a:p>
            <a:r>
              <a:rPr lang="en-US"/>
              <a:t>Overview of the Lunar Flashlight Mission</a:t>
            </a:r>
          </a:p>
        </p:txBody>
      </p:sp>
      <p:sp>
        <p:nvSpPr>
          <p:cNvPr id="6" name="Title 5">
            <a:extLst>
              <a:ext uri="{FF2B5EF4-FFF2-40B4-BE49-F238E27FC236}">
                <a16:creationId xmlns:a16="http://schemas.microsoft.com/office/drawing/2014/main" id="{EA353D25-8716-6FD1-7B84-34C23A4B7980}"/>
              </a:ext>
            </a:extLst>
          </p:cNvPr>
          <p:cNvSpPr>
            <a:spLocks noGrp="1"/>
          </p:cNvSpPr>
          <p:nvPr>
            <p:ph type="ctrTitle"/>
          </p:nvPr>
        </p:nvSpPr>
        <p:spPr/>
        <p:txBody>
          <a:bodyPr/>
          <a:lstStyle/>
          <a:p>
            <a:r>
              <a:rPr lang="en-US"/>
              <a:t>Introduction and Background</a:t>
            </a:r>
          </a:p>
        </p:txBody>
      </p:sp>
      <p:sp>
        <p:nvSpPr>
          <p:cNvPr id="7" name="Text Placeholder 6">
            <a:extLst>
              <a:ext uri="{FF2B5EF4-FFF2-40B4-BE49-F238E27FC236}">
                <a16:creationId xmlns:a16="http://schemas.microsoft.com/office/drawing/2014/main" id="{8C12B65A-FF72-0C04-0222-C6399CC3F49B}"/>
              </a:ext>
            </a:extLst>
          </p:cNvPr>
          <p:cNvSpPr>
            <a:spLocks noGrp="1"/>
          </p:cNvSpPr>
          <p:nvPr>
            <p:ph type="body" sz="quarter" idx="17"/>
          </p:nvPr>
        </p:nvSpPr>
        <p:spPr>
          <a:xfrm>
            <a:off x="457200" y="1476963"/>
            <a:ext cx="6126456" cy="4770280"/>
          </a:xfrm>
        </p:spPr>
        <p:txBody>
          <a:bodyPr vert="horz" lIns="91440" tIns="45720" rIns="91440" bIns="45720" anchor="t"/>
          <a:lstStyle/>
          <a:p>
            <a:r>
              <a:rPr lang="en-US" sz="1400"/>
              <a:t>Roughly the size of a briefcase, Lunar Flashlight is a very small satellite developed and managed by NASA's Jet Propulsion Laboratory using near-infrared lasers and an onboard spectrometer to map ice in permanently-shadowed regions near the Moon's south pole. The observations made by the low-cost mission will provide unambiguous information about the presence of water ice deposits inside craters that would be a valuable in-situ resource for future Artemis missions to the lunar surface.</a:t>
            </a:r>
          </a:p>
          <a:p>
            <a:endParaRPr lang="en-US" sz="300"/>
          </a:p>
          <a:p>
            <a:r>
              <a:rPr lang="en-US" sz="1400"/>
              <a:t>As a technology demonstration mission, Lunar Flashlight showcases several technological firsts, including being the first mission to look for water ice using a laser reflectometer and the first planetary CubeSat mission to use "green" propulsion - a propellant that is less toxic and safer than hydrazine (a common propellant used by spacecraft).</a:t>
            </a:r>
          </a:p>
          <a:p>
            <a:endParaRPr lang="en-US" sz="300">
              <a:cs typeface="Arial"/>
            </a:endParaRPr>
          </a:p>
          <a:p>
            <a:r>
              <a:rPr lang="en-US" sz="1400"/>
              <a:t>The mission was selected by NASA's Advanced Exploration Systems in 2014 and is currently funded by the Small Spacecraft Technology program within NASA's Space Technology Mission Directorate.</a:t>
            </a:r>
          </a:p>
          <a:p>
            <a:endParaRPr lang="en-US" sz="300">
              <a:cs typeface="Arial"/>
            </a:endParaRPr>
          </a:p>
          <a:p>
            <a:r>
              <a:rPr lang="en-US" sz="1400"/>
              <a:t>After missing the integration window to launch with the Artemis-1 mission, Lunar Flashlight was eventually remanifested to launch as a rideshare with the </a:t>
            </a:r>
            <a:r>
              <a:rPr lang="en-US" sz="1400" err="1"/>
              <a:t>Hakuto</a:t>
            </a:r>
            <a:r>
              <a:rPr lang="en-US" sz="1400"/>
              <a:t>-R Mission on a SpaceX Falcon 9 rocket. Lunar Flashlight launched on 11-December-2022. </a:t>
            </a:r>
            <a:endParaRPr lang="en-US" sz="1400">
              <a:cs typeface="Arial"/>
            </a:endParaRPr>
          </a:p>
        </p:txBody>
      </p:sp>
      <p:pic>
        <p:nvPicPr>
          <p:cNvPr id="9" name="Picture 8" descr="A picture containing indoor&#10;&#10;Description automatically generated">
            <a:extLst>
              <a:ext uri="{FF2B5EF4-FFF2-40B4-BE49-F238E27FC236}">
                <a16:creationId xmlns:a16="http://schemas.microsoft.com/office/drawing/2014/main" id="{706074C7-03B9-F1E7-F847-9BB7670BEAC7}"/>
              </a:ext>
            </a:extLst>
          </p:cNvPr>
          <p:cNvPicPr>
            <a:picLocks noChangeAspect="1"/>
          </p:cNvPicPr>
          <p:nvPr/>
        </p:nvPicPr>
        <p:blipFill rotWithShape="1">
          <a:blip r:embed="rId2">
            <a:alphaModFix/>
          </a:blip>
          <a:srcRect l="19219"/>
          <a:stretch/>
        </p:blipFill>
        <p:spPr>
          <a:xfrm>
            <a:off x="6632152" y="3461696"/>
            <a:ext cx="1955065" cy="1360700"/>
          </a:xfrm>
          <a:prstGeom prst="rect">
            <a:avLst/>
          </a:prstGeom>
          <a:effectLst>
            <a:softEdge rad="65251"/>
          </a:effectLst>
        </p:spPr>
      </p:pic>
      <p:pic>
        <p:nvPicPr>
          <p:cNvPr id="8" name="Picture 7">
            <a:extLst>
              <a:ext uri="{FF2B5EF4-FFF2-40B4-BE49-F238E27FC236}">
                <a16:creationId xmlns:a16="http://schemas.microsoft.com/office/drawing/2014/main" id="{C3476493-4F97-E20C-73DC-C799641AA5D3}"/>
              </a:ext>
            </a:extLst>
          </p:cNvPr>
          <p:cNvPicPr>
            <a:picLocks noChangeAspect="1"/>
          </p:cNvPicPr>
          <p:nvPr/>
        </p:nvPicPr>
        <p:blipFill>
          <a:blip r:embed="rId3"/>
          <a:stretch>
            <a:fillRect/>
          </a:stretch>
        </p:blipFill>
        <p:spPr>
          <a:xfrm>
            <a:off x="6632152" y="5038627"/>
            <a:ext cx="1955066" cy="1102537"/>
          </a:xfrm>
          <a:prstGeom prst="rect">
            <a:avLst/>
          </a:prstGeom>
          <a:effectLst>
            <a:softEdge rad="64133"/>
          </a:effectLst>
        </p:spPr>
      </p:pic>
      <p:pic>
        <p:nvPicPr>
          <p:cNvPr id="10" name="Picture 5" descr="image002">
            <a:extLst>
              <a:ext uri="{FF2B5EF4-FFF2-40B4-BE49-F238E27FC236}">
                <a16:creationId xmlns:a16="http://schemas.microsoft.com/office/drawing/2014/main" id="{73F031EA-74D0-8CE1-9C34-8BD25A880D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6089" y="1178119"/>
            <a:ext cx="1961373" cy="1945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4461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F6217F-5376-DBB0-5590-62D0EE479730}"/>
              </a:ext>
            </a:extLst>
          </p:cNvPr>
          <p:cNvPicPr>
            <a:picLocks noChangeAspect="1"/>
          </p:cNvPicPr>
          <p:nvPr/>
        </p:nvPicPr>
        <p:blipFill>
          <a:blip r:embed="rId2">
            <a:alphaModFix amt="15000"/>
          </a:blip>
          <a:stretch>
            <a:fillRect/>
          </a:stretch>
        </p:blipFill>
        <p:spPr>
          <a:xfrm>
            <a:off x="245227" y="1361800"/>
            <a:ext cx="8653545" cy="5046211"/>
          </a:xfrm>
          <a:prstGeom prst="rect">
            <a:avLst/>
          </a:prstGeom>
          <a:effectLst>
            <a:softEdge rad="132657"/>
          </a:effectLst>
        </p:spPr>
      </p:pic>
      <p:sp>
        <p:nvSpPr>
          <p:cNvPr id="2" name="Date Placeholder 1">
            <a:extLst>
              <a:ext uri="{FF2B5EF4-FFF2-40B4-BE49-F238E27FC236}">
                <a16:creationId xmlns:a16="http://schemas.microsoft.com/office/drawing/2014/main" id="{4A98A7E3-2DD9-D3ED-0734-D0A64FCB1540}"/>
              </a:ext>
            </a:extLst>
          </p:cNvPr>
          <p:cNvSpPr>
            <a:spLocks noGrp="1"/>
          </p:cNvSpPr>
          <p:nvPr>
            <p:ph type="dt" sz="half" idx="2"/>
          </p:nvPr>
        </p:nvSpPr>
        <p:spPr/>
        <p:txBody>
          <a:bodyPr/>
          <a:lstStyle/>
          <a:p>
            <a:r>
              <a:rPr lang="en-US"/>
              <a:t>01-May-2023</a:t>
            </a:r>
          </a:p>
        </p:txBody>
      </p:sp>
      <p:sp>
        <p:nvSpPr>
          <p:cNvPr id="3" name="Footer Placeholder 2">
            <a:extLst>
              <a:ext uri="{FF2B5EF4-FFF2-40B4-BE49-F238E27FC236}">
                <a16:creationId xmlns:a16="http://schemas.microsoft.com/office/drawing/2014/main" id="{A718CD7B-39E4-8FBF-ED34-A03210ABB03B}"/>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a:p>
        </p:txBody>
      </p:sp>
      <p:sp>
        <p:nvSpPr>
          <p:cNvPr id="4" name="Slide Number Placeholder 3">
            <a:extLst>
              <a:ext uri="{FF2B5EF4-FFF2-40B4-BE49-F238E27FC236}">
                <a16:creationId xmlns:a16="http://schemas.microsoft.com/office/drawing/2014/main" id="{CA83573F-B4E9-0F04-9A1B-D811847EB7BE}"/>
              </a:ext>
            </a:extLst>
          </p:cNvPr>
          <p:cNvSpPr>
            <a:spLocks noGrp="1"/>
          </p:cNvSpPr>
          <p:nvPr>
            <p:ph type="sldNum" sz="quarter" idx="4"/>
          </p:nvPr>
        </p:nvSpPr>
        <p:spPr/>
        <p:txBody>
          <a:bodyPr/>
          <a:lstStyle/>
          <a:p>
            <a:fld id="{1BB0B505-5A34-8746-A5A9-793D5E51FFCB}" type="slidenum">
              <a:rPr lang="en-US" smtClean="0"/>
              <a:pPr/>
              <a:t>7</a:t>
            </a:fld>
            <a:endParaRPr lang="en-US"/>
          </a:p>
        </p:txBody>
      </p:sp>
      <p:sp>
        <p:nvSpPr>
          <p:cNvPr id="5" name="Text Placeholder 4">
            <a:extLst>
              <a:ext uri="{FF2B5EF4-FFF2-40B4-BE49-F238E27FC236}">
                <a16:creationId xmlns:a16="http://schemas.microsoft.com/office/drawing/2014/main" id="{51FF14F9-AF39-BF3C-731A-642FF3DC1B4E}"/>
              </a:ext>
            </a:extLst>
          </p:cNvPr>
          <p:cNvSpPr>
            <a:spLocks noGrp="1"/>
          </p:cNvSpPr>
          <p:nvPr>
            <p:ph type="body" sz="quarter" idx="16"/>
          </p:nvPr>
        </p:nvSpPr>
        <p:spPr/>
        <p:txBody>
          <a:bodyPr/>
          <a:lstStyle/>
          <a:p>
            <a:r>
              <a:rPr lang="en-US"/>
              <a:t>Overview of the Lunar Flashlight Flight System</a:t>
            </a:r>
          </a:p>
          <a:p>
            <a:endParaRPr lang="en-US"/>
          </a:p>
        </p:txBody>
      </p:sp>
      <p:sp>
        <p:nvSpPr>
          <p:cNvPr id="6" name="Title 5">
            <a:extLst>
              <a:ext uri="{FF2B5EF4-FFF2-40B4-BE49-F238E27FC236}">
                <a16:creationId xmlns:a16="http://schemas.microsoft.com/office/drawing/2014/main" id="{37D92AB2-4314-CC51-4D74-DDC6F87DAC3D}"/>
              </a:ext>
            </a:extLst>
          </p:cNvPr>
          <p:cNvSpPr>
            <a:spLocks noGrp="1"/>
          </p:cNvSpPr>
          <p:nvPr>
            <p:ph type="ctrTitle"/>
          </p:nvPr>
        </p:nvSpPr>
        <p:spPr/>
        <p:txBody>
          <a:bodyPr/>
          <a:lstStyle/>
          <a:p>
            <a:r>
              <a:rPr lang="en-US"/>
              <a:t>Introduction and Background</a:t>
            </a:r>
          </a:p>
        </p:txBody>
      </p:sp>
      <p:sp>
        <p:nvSpPr>
          <p:cNvPr id="7" name="Text Placeholder 6">
            <a:extLst>
              <a:ext uri="{FF2B5EF4-FFF2-40B4-BE49-F238E27FC236}">
                <a16:creationId xmlns:a16="http://schemas.microsoft.com/office/drawing/2014/main" id="{4291D0ED-3FBC-BA54-B67B-166F8E48598F}"/>
              </a:ext>
            </a:extLst>
          </p:cNvPr>
          <p:cNvSpPr>
            <a:spLocks noGrp="1"/>
          </p:cNvSpPr>
          <p:nvPr>
            <p:ph type="body" sz="quarter" idx="17"/>
          </p:nvPr>
        </p:nvSpPr>
        <p:spPr/>
        <p:txBody>
          <a:bodyPr vert="horz" lIns="91440" tIns="45720" rIns="91440" bIns="45720" anchor="t"/>
          <a:lstStyle/>
          <a:p>
            <a:r>
              <a:rPr lang="en-US" sz="2400"/>
              <a:t>6U CubeSat Form Factor</a:t>
            </a:r>
          </a:p>
          <a:p>
            <a:r>
              <a:rPr lang="en-US" sz="2400"/>
              <a:t>Power</a:t>
            </a:r>
            <a:endParaRPr lang="en-US" sz="2400">
              <a:cs typeface="Arial"/>
            </a:endParaRPr>
          </a:p>
          <a:p>
            <a:pPr lvl="1"/>
            <a:r>
              <a:rPr lang="en-US" sz="2000"/>
              <a:t>Trifold deployable solar arrays</a:t>
            </a:r>
            <a:endParaRPr lang="en-US" sz="2000">
              <a:cs typeface="Arial"/>
            </a:endParaRPr>
          </a:p>
          <a:p>
            <a:r>
              <a:rPr lang="en-US" sz="2400"/>
              <a:t>Propulsion</a:t>
            </a:r>
            <a:endParaRPr lang="en-US" sz="2400">
              <a:cs typeface="Arial"/>
            </a:endParaRPr>
          </a:p>
          <a:p>
            <a:pPr lvl="1"/>
            <a:r>
              <a:rPr lang="en-US" sz="2000"/>
              <a:t>4 Thrusters</a:t>
            </a:r>
            <a:endParaRPr lang="en-US" sz="2000">
              <a:cs typeface="Arial"/>
            </a:endParaRPr>
          </a:p>
          <a:p>
            <a:r>
              <a:rPr lang="en-US" sz="2400"/>
              <a:t>Attitude Control System (ACS)</a:t>
            </a:r>
            <a:endParaRPr lang="en-US" sz="2400">
              <a:cs typeface="Arial"/>
            </a:endParaRPr>
          </a:p>
          <a:p>
            <a:pPr lvl="1"/>
            <a:r>
              <a:rPr lang="en-US" sz="2000"/>
              <a:t>Reaction Wheels, Star Tracker, Coarse Sun Sensors</a:t>
            </a:r>
            <a:endParaRPr lang="en-US" sz="2000">
              <a:cs typeface="Arial"/>
            </a:endParaRPr>
          </a:p>
          <a:p>
            <a:r>
              <a:rPr lang="en-US" sz="2400"/>
              <a:t>Telecom</a:t>
            </a:r>
            <a:endParaRPr lang="en-US" sz="2400">
              <a:cs typeface="Arial"/>
            </a:endParaRPr>
          </a:p>
          <a:p>
            <a:pPr lvl="1"/>
            <a:r>
              <a:rPr lang="en-US" sz="2000"/>
              <a:t>Iris ver. 2.1 X-band Transponder</a:t>
            </a:r>
            <a:endParaRPr lang="en-US" sz="2000">
              <a:cs typeface="Arial"/>
            </a:endParaRPr>
          </a:p>
          <a:p>
            <a:pPr lvl="2"/>
            <a:r>
              <a:rPr lang="en-US" sz="1600"/>
              <a:t>Supporting Doppler, Sequential Ranging, and DDOR</a:t>
            </a:r>
            <a:endParaRPr lang="en-US" sz="1600">
              <a:cs typeface="Arial"/>
            </a:endParaRPr>
          </a:p>
          <a:p>
            <a:pPr lvl="1"/>
            <a:r>
              <a:rPr lang="en-US" sz="2000"/>
              <a:t>Low Gain Antennas</a:t>
            </a:r>
            <a:endParaRPr lang="en-US" sz="2000">
              <a:cs typeface="Arial"/>
            </a:endParaRPr>
          </a:p>
          <a:p>
            <a:pPr lvl="1"/>
            <a:r>
              <a:rPr lang="en-US" sz="2000"/>
              <a:t>Low Noise Amplifiers &amp; Solid State Power Amplifiers</a:t>
            </a:r>
            <a:endParaRPr lang="en-US" sz="2000">
              <a:cs typeface="Arial"/>
            </a:endParaRPr>
          </a:p>
        </p:txBody>
      </p:sp>
    </p:spTree>
    <p:extLst>
      <p:ext uri="{BB962C8B-B14F-4D97-AF65-F5344CB8AC3E}">
        <p14:creationId xmlns:p14="http://schemas.microsoft.com/office/powerpoint/2010/main" val="1384957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39CC2F-B74E-6DE0-A949-B0EBF77D7735}"/>
              </a:ext>
            </a:extLst>
          </p:cNvPr>
          <p:cNvSpPr>
            <a:spLocks noGrp="1"/>
          </p:cNvSpPr>
          <p:nvPr>
            <p:ph type="dt" sz="half" idx="2"/>
          </p:nvPr>
        </p:nvSpPr>
        <p:spPr/>
        <p:txBody>
          <a:bodyPr/>
          <a:lstStyle/>
          <a:p>
            <a:r>
              <a:rPr lang="en-US"/>
              <a:t>01-May-2023</a:t>
            </a:r>
          </a:p>
        </p:txBody>
      </p:sp>
      <p:sp>
        <p:nvSpPr>
          <p:cNvPr id="3" name="Footer Placeholder 2">
            <a:extLst>
              <a:ext uri="{FF2B5EF4-FFF2-40B4-BE49-F238E27FC236}">
                <a16:creationId xmlns:a16="http://schemas.microsoft.com/office/drawing/2014/main" id="{C38B40FD-BA0D-4E3B-8C6C-0D8BEE736E36}"/>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a:p>
        </p:txBody>
      </p:sp>
      <p:sp>
        <p:nvSpPr>
          <p:cNvPr id="4" name="Slide Number Placeholder 3">
            <a:extLst>
              <a:ext uri="{FF2B5EF4-FFF2-40B4-BE49-F238E27FC236}">
                <a16:creationId xmlns:a16="http://schemas.microsoft.com/office/drawing/2014/main" id="{5882049F-E617-E73A-33BD-E015B6A7A22A}"/>
              </a:ext>
            </a:extLst>
          </p:cNvPr>
          <p:cNvSpPr>
            <a:spLocks noGrp="1"/>
          </p:cNvSpPr>
          <p:nvPr>
            <p:ph type="sldNum" sz="quarter" idx="4"/>
          </p:nvPr>
        </p:nvSpPr>
        <p:spPr/>
        <p:txBody>
          <a:bodyPr/>
          <a:lstStyle/>
          <a:p>
            <a:fld id="{1BB0B505-5A34-8746-A5A9-793D5E51FFCB}" type="slidenum">
              <a:rPr lang="en-US" smtClean="0"/>
              <a:pPr/>
              <a:t>8</a:t>
            </a:fld>
            <a:endParaRPr lang="en-US"/>
          </a:p>
        </p:txBody>
      </p:sp>
      <p:sp>
        <p:nvSpPr>
          <p:cNvPr id="5" name="Text Placeholder 4">
            <a:extLst>
              <a:ext uri="{FF2B5EF4-FFF2-40B4-BE49-F238E27FC236}">
                <a16:creationId xmlns:a16="http://schemas.microsoft.com/office/drawing/2014/main" id="{EC31297A-69D7-B95F-C0E3-2BBB006ACD7B}"/>
              </a:ext>
            </a:extLst>
          </p:cNvPr>
          <p:cNvSpPr>
            <a:spLocks noGrp="1"/>
          </p:cNvSpPr>
          <p:nvPr>
            <p:ph type="body" sz="quarter" idx="17"/>
          </p:nvPr>
        </p:nvSpPr>
        <p:spPr/>
        <p:txBody>
          <a:bodyPr/>
          <a:lstStyle/>
          <a:p>
            <a:r>
              <a:rPr lang="en-US"/>
              <a:t>About the Authors – DSN Mission Interface Management</a:t>
            </a:r>
          </a:p>
        </p:txBody>
      </p:sp>
      <p:sp>
        <p:nvSpPr>
          <p:cNvPr id="6" name="Title 5">
            <a:extLst>
              <a:ext uri="{FF2B5EF4-FFF2-40B4-BE49-F238E27FC236}">
                <a16:creationId xmlns:a16="http://schemas.microsoft.com/office/drawing/2014/main" id="{1BE4A259-5FD4-5300-F499-D1295C41F0B0}"/>
              </a:ext>
            </a:extLst>
          </p:cNvPr>
          <p:cNvSpPr>
            <a:spLocks noGrp="1"/>
          </p:cNvSpPr>
          <p:nvPr>
            <p:ph type="ctrTitle"/>
          </p:nvPr>
        </p:nvSpPr>
        <p:spPr/>
        <p:txBody>
          <a:bodyPr/>
          <a:lstStyle/>
          <a:p>
            <a:r>
              <a:rPr lang="en-US"/>
              <a:t>Introduction and Background</a:t>
            </a:r>
          </a:p>
        </p:txBody>
      </p:sp>
      <p:sp>
        <p:nvSpPr>
          <p:cNvPr id="7" name="Text Placeholder 6">
            <a:extLst>
              <a:ext uri="{FF2B5EF4-FFF2-40B4-BE49-F238E27FC236}">
                <a16:creationId xmlns:a16="http://schemas.microsoft.com/office/drawing/2014/main" id="{F346B722-0527-B2EE-AFDD-00ED14F0EB84}"/>
              </a:ext>
            </a:extLst>
          </p:cNvPr>
          <p:cNvSpPr>
            <a:spLocks noGrp="1"/>
          </p:cNvSpPr>
          <p:nvPr>
            <p:ph type="body" sz="quarter" idx="18"/>
          </p:nvPr>
        </p:nvSpPr>
        <p:spPr>
          <a:xfrm>
            <a:off x="454026" y="1476963"/>
            <a:ext cx="4008438" cy="4815887"/>
          </a:xfrm>
        </p:spPr>
        <p:txBody>
          <a:bodyPr vert="horz" lIns="91440" tIns="45720" rIns="91440" bIns="45720" anchor="t"/>
          <a:lstStyle/>
          <a:p>
            <a:r>
              <a:rPr lang="en-US" sz="1600"/>
              <a:t>A Mission Interface Manager (MIM) acts as a DSN Service Provider representative to interface with mission customers - from early planning through design</a:t>
            </a:r>
            <a:r>
              <a:rPr lang="en-US" sz="1600" spc="-100"/>
              <a:t>, </a:t>
            </a:r>
            <a:r>
              <a:rPr lang="en-US" sz="1600"/>
              <a:t>development, testing, flight operations, and closeout.</a:t>
            </a:r>
          </a:p>
          <a:p>
            <a:r>
              <a:rPr lang="en-US" sz="1600"/>
              <a:t>Responsible for the provision of DSN Operations support.</a:t>
            </a:r>
            <a:endParaRPr lang="en-US" sz="1600">
              <a:cs typeface="Arial"/>
            </a:endParaRPr>
          </a:p>
          <a:p>
            <a:endParaRPr lang="en-US" sz="1600"/>
          </a:p>
          <a:p>
            <a:r>
              <a:rPr lang="en-US" sz="1600"/>
              <a:t>Kris “A” has 30 years of experience in the space industry.  Currently a Program Manager in JPL’s Interplanetary Network Directorate</a:t>
            </a:r>
            <a:endParaRPr lang="en-US" sz="1600">
              <a:cs typeface="Arial"/>
            </a:endParaRPr>
          </a:p>
          <a:p>
            <a:r>
              <a:rPr lang="en-US" sz="1600"/>
              <a:t>Kris “B” has nearly 20 years of DSN experience, in various roles.</a:t>
            </a:r>
            <a:endParaRPr lang="en-US" sz="1600">
              <a:cs typeface="Arial"/>
            </a:endParaRPr>
          </a:p>
        </p:txBody>
      </p:sp>
      <p:pic>
        <p:nvPicPr>
          <p:cNvPr id="9" name="Picture 8" descr="A person in a suit and tie&#10;&#10;Description automatically generated with medium confidence">
            <a:extLst>
              <a:ext uri="{FF2B5EF4-FFF2-40B4-BE49-F238E27FC236}">
                <a16:creationId xmlns:a16="http://schemas.microsoft.com/office/drawing/2014/main" id="{B76F79FF-66C0-DCC6-8209-6C775D0456C0}"/>
              </a:ext>
            </a:extLst>
          </p:cNvPr>
          <p:cNvPicPr>
            <a:picLocks noChangeAspect="1"/>
          </p:cNvPicPr>
          <p:nvPr/>
        </p:nvPicPr>
        <p:blipFill>
          <a:blip r:embed="rId3"/>
          <a:stretch>
            <a:fillRect/>
          </a:stretch>
        </p:blipFill>
        <p:spPr>
          <a:xfrm>
            <a:off x="6895932" y="1413314"/>
            <a:ext cx="1746089" cy="2182611"/>
          </a:xfrm>
          <a:prstGeom prst="rect">
            <a:avLst/>
          </a:prstGeom>
          <a:effectLst>
            <a:softEdge rad="25400"/>
          </a:effectLst>
        </p:spPr>
      </p:pic>
      <p:pic>
        <p:nvPicPr>
          <p:cNvPr id="13" name="Picture 12" descr="A picture containing sky, outdoor, mountain, ground&#10;&#10;Description automatically generated">
            <a:extLst>
              <a:ext uri="{FF2B5EF4-FFF2-40B4-BE49-F238E27FC236}">
                <a16:creationId xmlns:a16="http://schemas.microsoft.com/office/drawing/2014/main" id="{6D3DD14B-5016-7C26-F792-330D2276FA14}"/>
              </a:ext>
            </a:extLst>
          </p:cNvPr>
          <p:cNvPicPr>
            <a:picLocks noChangeAspect="1"/>
          </p:cNvPicPr>
          <p:nvPr/>
        </p:nvPicPr>
        <p:blipFill rotWithShape="1">
          <a:blip r:embed="rId4"/>
          <a:srcRect r="19107"/>
          <a:stretch/>
        </p:blipFill>
        <p:spPr>
          <a:xfrm>
            <a:off x="4662905" y="1625473"/>
            <a:ext cx="2127462" cy="21826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9">
            <a:extLst>
              <a:ext uri="{FF2B5EF4-FFF2-40B4-BE49-F238E27FC236}">
                <a16:creationId xmlns:a16="http://schemas.microsoft.com/office/drawing/2014/main" id="{325A7D7B-7662-0F86-1DDE-FA20B83E2056}"/>
              </a:ext>
            </a:extLst>
          </p:cNvPr>
          <p:cNvPicPr>
            <a:picLocks noChangeAspect="1"/>
          </p:cNvPicPr>
          <p:nvPr/>
        </p:nvPicPr>
        <p:blipFill>
          <a:blip r:embed="rId5"/>
          <a:stretch>
            <a:fillRect/>
          </a:stretch>
        </p:blipFill>
        <p:spPr>
          <a:xfrm>
            <a:off x="4802190" y="3999371"/>
            <a:ext cx="1671803" cy="2375772"/>
          </a:xfrm>
          <a:prstGeom prst="rect">
            <a:avLst/>
          </a:prstGeom>
        </p:spPr>
      </p:pic>
      <p:pic>
        <p:nvPicPr>
          <p:cNvPr id="11" name="Picture 11" descr="A picture containing text, indoor, display&#10;&#10;Description automatically generated">
            <a:extLst>
              <a:ext uri="{FF2B5EF4-FFF2-40B4-BE49-F238E27FC236}">
                <a16:creationId xmlns:a16="http://schemas.microsoft.com/office/drawing/2014/main" id="{0DCA818F-AC5B-B926-EAEB-833C513799FB}"/>
              </a:ext>
            </a:extLst>
          </p:cNvPr>
          <p:cNvPicPr>
            <a:picLocks noChangeAspect="1"/>
          </p:cNvPicPr>
          <p:nvPr/>
        </p:nvPicPr>
        <p:blipFill>
          <a:blip r:embed="rId6"/>
          <a:stretch>
            <a:fillRect/>
          </a:stretch>
        </p:blipFill>
        <p:spPr>
          <a:xfrm>
            <a:off x="6616141" y="4272594"/>
            <a:ext cx="2170374" cy="16330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82617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A5AF3E-B47A-308A-B2EA-C4F71EE74032}"/>
              </a:ext>
            </a:extLst>
          </p:cNvPr>
          <p:cNvSpPr>
            <a:spLocks noGrp="1"/>
          </p:cNvSpPr>
          <p:nvPr>
            <p:ph type="dt" sz="half" idx="2"/>
          </p:nvPr>
        </p:nvSpPr>
        <p:spPr/>
        <p:txBody>
          <a:bodyPr/>
          <a:lstStyle/>
          <a:p>
            <a:r>
              <a:rPr lang="en-US"/>
              <a:t>01-May-2023</a:t>
            </a:r>
            <a:endParaRPr lang="en-US" dirty="0"/>
          </a:p>
        </p:txBody>
      </p:sp>
      <p:sp>
        <p:nvSpPr>
          <p:cNvPr id="3" name="Footer Placeholder 2">
            <a:extLst>
              <a:ext uri="{FF2B5EF4-FFF2-40B4-BE49-F238E27FC236}">
                <a16:creationId xmlns:a16="http://schemas.microsoft.com/office/drawing/2014/main" id="{38AE02EF-3330-5B59-C65E-17B588ECB6F1}"/>
              </a:ext>
            </a:extLst>
          </p:cNvPr>
          <p:cNvSpPr>
            <a:spLocks noGrp="1"/>
          </p:cNvSpPr>
          <p:nvPr>
            <p:ph type="ftr" sz="quarter" idx="3"/>
          </p:nvPr>
        </p:nvSpPr>
        <p:spPr/>
        <p:txBody>
          <a:bodyPr/>
          <a:lstStyle/>
          <a:p>
            <a:r>
              <a:rPr lang="en-US" b="0" i="0">
                <a:solidFill>
                  <a:srgbClr val="212529"/>
                </a:solidFill>
                <a:effectLst/>
                <a:latin typeface="Roboto-Light" panose="02000000000000000000" pitchFamily="2" charset="0"/>
              </a:rPr>
              <a:t>This document has been reviewed and determined not to contain export controlled technical data.</a:t>
            </a:r>
            <a:endParaRPr lang="en-US" dirty="0"/>
          </a:p>
        </p:txBody>
      </p:sp>
      <p:sp>
        <p:nvSpPr>
          <p:cNvPr id="4" name="Slide Number Placeholder 3">
            <a:extLst>
              <a:ext uri="{FF2B5EF4-FFF2-40B4-BE49-F238E27FC236}">
                <a16:creationId xmlns:a16="http://schemas.microsoft.com/office/drawing/2014/main" id="{40C91C35-8650-7EFB-AAB9-AA11707A25F0}"/>
              </a:ext>
            </a:extLst>
          </p:cNvPr>
          <p:cNvSpPr>
            <a:spLocks noGrp="1"/>
          </p:cNvSpPr>
          <p:nvPr>
            <p:ph type="sldNum" sz="quarter" idx="4"/>
          </p:nvPr>
        </p:nvSpPr>
        <p:spPr/>
        <p:txBody>
          <a:bodyPr/>
          <a:lstStyle/>
          <a:p>
            <a:fld id="{1BB0B505-5A34-8746-A5A9-793D5E51FFCB}" type="slidenum">
              <a:rPr lang="en-US" smtClean="0"/>
              <a:pPr/>
              <a:t>9</a:t>
            </a:fld>
            <a:endParaRPr lang="en-US" dirty="0"/>
          </a:p>
        </p:txBody>
      </p:sp>
      <p:sp>
        <p:nvSpPr>
          <p:cNvPr id="5" name="Text Placeholder 4">
            <a:extLst>
              <a:ext uri="{FF2B5EF4-FFF2-40B4-BE49-F238E27FC236}">
                <a16:creationId xmlns:a16="http://schemas.microsoft.com/office/drawing/2014/main" id="{7A648FA9-D064-0245-D48A-02F48CA7BDFC}"/>
              </a:ext>
            </a:extLst>
          </p:cNvPr>
          <p:cNvSpPr>
            <a:spLocks noGrp="1"/>
          </p:cNvSpPr>
          <p:nvPr>
            <p:ph type="body" sz="quarter" idx="16"/>
          </p:nvPr>
        </p:nvSpPr>
        <p:spPr/>
        <p:txBody>
          <a:bodyPr vert="horz" lIns="91440" tIns="45720" rIns="91440" bIns="45720" anchor="t"/>
          <a:lstStyle/>
          <a:p>
            <a:r>
              <a:rPr lang="en-US">
                <a:cs typeface="Arial"/>
              </a:rPr>
              <a:t>Overview</a:t>
            </a:r>
          </a:p>
        </p:txBody>
      </p:sp>
      <p:sp>
        <p:nvSpPr>
          <p:cNvPr id="6" name="Title 5">
            <a:extLst>
              <a:ext uri="{FF2B5EF4-FFF2-40B4-BE49-F238E27FC236}">
                <a16:creationId xmlns:a16="http://schemas.microsoft.com/office/drawing/2014/main" id="{7EED4DE1-2ACE-E796-54B8-C2B5FE89639D}"/>
              </a:ext>
            </a:extLst>
          </p:cNvPr>
          <p:cNvSpPr>
            <a:spLocks noGrp="1"/>
          </p:cNvSpPr>
          <p:nvPr>
            <p:ph type="ctrTitle"/>
          </p:nvPr>
        </p:nvSpPr>
        <p:spPr/>
        <p:txBody>
          <a:bodyPr/>
          <a:lstStyle/>
          <a:p>
            <a:r>
              <a:rPr lang="en-US" dirty="0"/>
              <a:t>DSN Services for Lunar Flashlight</a:t>
            </a:r>
          </a:p>
        </p:txBody>
      </p:sp>
      <p:sp>
        <p:nvSpPr>
          <p:cNvPr id="7" name="Text Placeholder 6">
            <a:extLst>
              <a:ext uri="{FF2B5EF4-FFF2-40B4-BE49-F238E27FC236}">
                <a16:creationId xmlns:a16="http://schemas.microsoft.com/office/drawing/2014/main" id="{26BC6F6A-B6B5-CDC5-6567-CB0C35E3E846}"/>
              </a:ext>
            </a:extLst>
          </p:cNvPr>
          <p:cNvSpPr>
            <a:spLocks noGrp="1"/>
          </p:cNvSpPr>
          <p:nvPr>
            <p:ph type="body" sz="quarter" idx="17"/>
          </p:nvPr>
        </p:nvSpPr>
        <p:spPr/>
        <p:txBody>
          <a:bodyPr vert="horz" lIns="91440" tIns="45720" rIns="91440" bIns="45720" anchor="t"/>
          <a:lstStyle/>
          <a:p>
            <a:r>
              <a:rPr lang="en-US" sz="2400" dirty="0"/>
              <a:t>DSN Standard Services:</a:t>
            </a:r>
          </a:p>
          <a:p>
            <a:pPr lvl="1"/>
            <a:r>
              <a:rPr lang="en-US" sz="2000" dirty="0"/>
              <a:t>Command, </a:t>
            </a:r>
            <a:r>
              <a:rPr lang="en-US" sz="2000"/>
              <a:t>Telemetry</a:t>
            </a:r>
            <a:r>
              <a:rPr lang="en-US" sz="2000" dirty="0"/>
              <a:t>, and </a:t>
            </a:r>
            <a:r>
              <a:rPr lang="en-US" sz="2000"/>
              <a:t>Tracking </a:t>
            </a:r>
            <a:r>
              <a:rPr lang="en-US" sz="2000" dirty="0"/>
              <a:t>services for Lunar Flashlight</a:t>
            </a:r>
            <a:r>
              <a:rPr lang="en-US" sz="2000"/>
              <a:t>.</a:t>
            </a:r>
            <a:endParaRPr lang="en-US" sz="2000">
              <a:cs typeface="Arial"/>
            </a:endParaRPr>
          </a:p>
          <a:p>
            <a:pPr lvl="1"/>
            <a:r>
              <a:rPr lang="en-US" sz="2000" dirty="0"/>
              <a:t>Network support that allows connectivity between DSN assets </a:t>
            </a:r>
            <a:r>
              <a:rPr lang="en-US" sz="2000"/>
              <a:t>&amp; </a:t>
            </a:r>
            <a:r>
              <a:rPr lang="en-US" sz="2000" dirty="0"/>
              <a:t>the Mission Operations Center </a:t>
            </a:r>
            <a:r>
              <a:rPr lang="en-US" sz="2000"/>
              <a:t>(MOC) </a:t>
            </a:r>
            <a:r>
              <a:rPr lang="en-US" sz="2000" dirty="0"/>
              <a:t>located at Georgia Tech.</a:t>
            </a:r>
            <a:endParaRPr lang="en-US" sz="2000">
              <a:cs typeface="Arial"/>
            </a:endParaRPr>
          </a:p>
          <a:p>
            <a:pPr lvl="1"/>
            <a:r>
              <a:rPr lang="en-US" sz="2000" dirty="0"/>
              <a:t>JPL Engineering Support for Mission Critical Events</a:t>
            </a:r>
            <a:r>
              <a:rPr lang="en-US" sz="2000"/>
              <a:t>.</a:t>
            </a:r>
            <a:endParaRPr lang="en-US" sz="2000">
              <a:cs typeface="Arial"/>
            </a:endParaRPr>
          </a:p>
          <a:p>
            <a:pPr lvl="1"/>
            <a:r>
              <a:rPr lang="en-US" sz="2000" dirty="0"/>
              <a:t>RF Compatibility Test Support, to validate the RF interface between Lunar Flashlight and DSN, and signal processing for the </a:t>
            </a:r>
            <a:r>
              <a:rPr lang="en-US" sz="2000"/>
              <a:t>Command</a:t>
            </a:r>
            <a:r>
              <a:rPr lang="en-US" sz="2000" dirty="0"/>
              <a:t>, </a:t>
            </a:r>
            <a:r>
              <a:rPr lang="en-US" sz="2000"/>
              <a:t>Telemetry</a:t>
            </a:r>
            <a:r>
              <a:rPr lang="en-US" sz="2000" dirty="0"/>
              <a:t>, and </a:t>
            </a:r>
            <a:r>
              <a:rPr lang="en-US" sz="2000"/>
              <a:t>Tracking</a:t>
            </a:r>
            <a:r>
              <a:rPr lang="en-US" sz="2000" dirty="0"/>
              <a:t> functions</a:t>
            </a:r>
            <a:r>
              <a:rPr lang="en-US" sz="2000"/>
              <a:t>.</a:t>
            </a:r>
            <a:endParaRPr lang="en-US" sz="2000">
              <a:cs typeface="Arial"/>
            </a:endParaRPr>
          </a:p>
        </p:txBody>
      </p:sp>
    </p:spTree>
    <p:extLst>
      <p:ext uri="{BB962C8B-B14F-4D97-AF65-F5344CB8AC3E}">
        <p14:creationId xmlns:p14="http://schemas.microsoft.com/office/powerpoint/2010/main" val="735812564"/>
      </p:ext>
    </p:extLst>
  </p:cSld>
  <p:clrMapOvr>
    <a:masterClrMapping/>
  </p:clrMapOvr>
</p:sld>
</file>

<file path=ppt/theme/theme1.xml><?xml version="1.0" encoding="utf-8"?>
<a:theme xmlns:a="http://schemas.openxmlformats.org/drawingml/2006/main" name="JPL White Templates">
  <a:themeElements>
    <a:clrScheme name="JPL Color Palette">
      <a:dk1>
        <a:sysClr val="windowText" lastClr="000000"/>
      </a:dk1>
      <a:lt1>
        <a:sysClr val="window" lastClr="FFFFFF"/>
      </a:lt1>
      <a:dk2>
        <a:srgbClr val="EEF0F3"/>
      </a:dk2>
      <a:lt2>
        <a:srgbClr val="75787B"/>
      </a:lt2>
      <a:accent1>
        <a:srgbClr val="32373B"/>
      </a:accent1>
      <a:accent2>
        <a:srgbClr val="BA0C2F"/>
      </a:accent2>
      <a:accent3>
        <a:srgbClr val="FFFFFF"/>
      </a:accent3>
      <a:accent4>
        <a:srgbClr val="FFFFFF"/>
      </a:accent4>
      <a:accent5>
        <a:srgbClr val="FFFFFF"/>
      </a:accent5>
      <a:accent6>
        <a:srgbClr val="FFFFFF"/>
      </a:accent6>
      <a:hlink>
        <a:srgbClr val="BA0C2F"/>
      </a:hlink>
      <a:folHlink>
        <a:srgbClr val="BA0C2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JPL White Templates</Template>
  <TotalTime>18941</TotalTime>
  <Words>2061</Words>
  <Application>Microsoft Macintosh PowerPoint</Application>
  <PresentationFormat>On-screen Show (4:3)</PresentationFormat>
  <Paragraphs>190</Paragraphs>
  <Slides>19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Roboto-Light</vt:lpstr>
      <vt:lpstr>System Font Regular</vt:lpstr>
      <vt:lpstr>Times New Roman</vt:lpstr>
      <vt:lpstr>JPL White Templates</vt:lpstr>
      <vt:lpstr>PowerPoint Presentation</vt:lpstr>
      <vt:lpstr>Agenda</vt:lpstr>
      <vt:lpstr>Introduction and Background</vt:lpstr>
      <vt:lpstr>Introduction and Background</vt:lpstr>
      <vt:lpstr>Introduction and Background</vt:lpstr>
      <vt:lpstr>Introduction and Background</vt:lpstr>
      <vt:lpstr>Introduction and Background</vt:lpstr>
      <vt:lpstr>Introduction and Background</vt:lpstr>
      <vt:lpstr>DSN Services for Lunar Flashlight</vt:lpstr>
      <vt:lpstr>DSN Services for Lunar Flashlight</vt:lpstr>
      <vt:lpstr>DSN Services for Lunar Flashlight</vt:lpstr>
      <vt:lpstr>DSN Services for Lunar Flashlight</vt:lpstr>
      <vt:lpstr>What We Did Well (1 of 3)</vt:lpstr>
      <vt:lpstr>What We Did Well (2 of 3)</vt:lpstr>
      <vt:lpstr>What We Did Well! (3 of 3)</vt:lpstr>
      <vt:lpstr>What Didn’t Go Well? (1 of 2)</vt:lpstr>
      <vt:lpstr>What Didn’t Go Well? (2 of 2)</vt:lpstr>
      <vt:lpstr>Conclusion &amp; Path Forward</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DSN Retrospective on Cubesat Support for Lunar Flashlight</dc:title>
  <dc:subject/>
  <dc:creator>Buckmaster, Kristofer (US 394F)</dc:creator>
  <cp:keywords/>
  <dc:description/>
  <cp:lastModifiedBy>Kristofer Buckmaster</cp:lastModifiedBy>
  <cp:revision>1</cp:revision>
  <cp:lastPrinted>2014-07-14T23:49:38Z</cp:lastPrinted>
  <dcterms:created xsi:type="dcterms:W3CDTF">2023-03-08T01:49:42Z</dcterms:created>
  <dcterms:modified xsi:type="dcterms:W3CDTF">2023-04-27T06:25:32Z</dcterms:modified>
  <cp:category/>
</cp:coreProperties>
</file>