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83" r:id="rId3"/>
    <p:sldId id="261" r:id="rId4"/>
    <p:sldId id="262" r:id="rId5"/>
    <p:sldId id="266" r:id="rId6"/>
    <p:sldId id="259" r:id="rId7"/>
    <p:sldId id="278" r:id="rId8"/>
    <p:sldId id="280" r:id="rId9"/>
    <p:sldId id="281" r:id="rId10"/>
    <p:sldId id="282" r:id="rId11"/>
    <p:sldId id="260" r:id="rId12"/>
    <p:sldId id="268" r:id="rId13"/>
    <p:sldId id="263" r:id="rId14"/>
    <p:sldId id="267" r:id="rId15"/>
    <p:sldId id="269" r:id="rId16"/>
    <p:sldId id="270" r:id="rId17"/>
    <p:sldId id="284" r:id="rId18"/>
    <p:sldId id="271" r:id="rId19"/>
    <p:sldId id="272" r:id="rId20"/>
    <p:sldId id="277" r:id="rId21"/>
    <p:sldId id="264" r:id="rId22"/>
    <p:sldId id="285" r:id="rId23"/>
    <p:sldId id="273" r:id="rId24"/>
    <p:sldId id="274" r:id="rId25"/>
    <p:sldId id="27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75" d="100"/>
          <a:sy n="75" d="100"/>
        </p:scale>
        <p:origin x="7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rb\Desktop\TOL\loosefitvariet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rb\Desktop\TOL\AUTO_DATA.xlsm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arb\Desktop\TOL\0215_0216_dat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arb\Desktop\TOL\0215_0216_data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rb\Desktop\TOL\AUTO_DATA.xlsm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Standard Deviation of S11 Values</a:t>
            </a:r>
            <a:r>
              <a:rPr lang="en-US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 vs Fraction of Antenna Filled with Wood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1818897637795275"/>
          <c:y val="1.02960102960102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movingAvg"/>
            <c:period val="2"/>
            <c:dispRSqr val="0"/>
            <c:dispEq val="0"/>
          </c:trendline>
          <c:xVal>
            <c:numRef>
              <c:f>Sheet1!$F$4:$F$49</c:f>
              <c:numCache>
                <c:formatCode>General</c:formatCode>
                <c:ptCount val="46"/>
                <c:pt idx="0">
                  <c:v>0.1</c:v>
                </c:pt>
                <c:pt idx="5">
                  <c:v>0.2</c:v>
                </c:pt>
                <c:pt idx="10">
                  <c:v>0.3</c:v>
                </c:pt>
                <c:pt idx="15">
                  <c:v>0.4</c:v>
                </c:pt>
                <c:pt idx="20">
                  <c:v>0.5</c:v>
                </c:pt>
                <c:pt idx="25">
                  <c:v>0.6</c:v>
                </c:pt>
                <c:pt idx="30">
                  <c:v>0.7</c:v>
                </c:pt>
                <c:pt idx="35">
                  <c:v>0.8</c:v>
                </c:pt>
                <c:pt idx="40">
                  <c:v>0.9</c:v>
                </c:pt>
                <c:pt idx="45">
                  <c:v>1</c:v>
                </c:pt>
              </c:numCache>
            </c:numRef>
          </c:xVal>
          <c:yVal>
            <c:numRef>
              <c:f>Sheet1!$E$4:$E$49</c:f>
              <c:numCache>
                <c:formatCode>General</c:formatCode>
                <c:ptCount val="46"/>
                <c:pt idx="0">
                  <c:v>6.9611441235066435E-2</c:v>
                </c:pt>
                <c:pt idx="5">
                  <c:v>3.1630150934951674E-2</c:v>
                </c:pt>
                <c:pt idx="10">
                  <c:v>5.452869561343604E-2</c:v>
                </c:pt>
                <c:pt idx="15">
                  <c:v>0.68711718578084313</c:v>
                </c:pt>
                <c:pt idx="20">
                  <c:v>1.3606072493824004</c:v>
                </c:pt>
                <c:pt idx="25">
                  <c:v>2.1111380659838437</c:v>
                </c:pt>
                <c:pt idx="30">
                  <c:v>4.239138994419597</c:v>
                </c:pt>
                <c:pt idx="35">
                  <c:v>5.7828999999999997</c:v>
                </c:pt>
                <c:pt idx="40">
                  <c:v>5.5327999999999999</c:v>
                </c:pt>
                <c:pt idx="45">
                  <c:v>4.7236399999999996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682-47F8-B830-418ABD467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4128528"/>
        <c:axId val="504130128"/>
      </c:scatterChart>
      <c:valAx>
        <c:axId val="504128528"/>
        <c:scaling>
          <c:orientation val="minMax"/>
          <c:max val="1.0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Fraction of Antenna Filled with Wood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130128"/>
        <c:crosses val="autoZero"/>
        <c:crossBetween val="midCat"/>
      </c:valAx>
      <c:valAx>
        <c:axId val="50413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Standard Deviation of S11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1285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S11 over Time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Sheet1!$D$1:$D$1488</c:f>
              <c:numCache>
                <c:formatCode>m/d/yy\ h:mm;@</c:formatCode>
                <c:ptCount val="1488"/>
                <c:pt idx="0">
                  <c:v>44608.364583333336</c:v>
                </c:pt>
                <c:pt idx="1">
                  <c:v>44608.354166666664</c:v>
                </c:pt>
                <c:pt idx="2">
                  <c:v>44608.375</c:v>
                </c:pt>
                <c:pt idx="3">
                  <c:v>44608.385416666664</c:v>
                </c:pt>
                <c:pt idx="4">
                  <c:v>44608.395833333336</c:v>
                </c:pt>
                <c:pt idx="5">
                  <c:v>44608.40625</c:v>
                </c:pt>
                <c:pt idx="6">
                  <c:v>44608.417361111111</c:v>
                </c:pt>
                <c:pt idx="7">
                  <c:v>44608.448611111111</c:v>
                </c:pt>
                <c:pt idx="8">
                  <c:v>44608.34375</c:v>
                </c:pt>
                <c:pt idx="9">
                  <c:v>44608.469444444447</c:v>
                </c:pt>
                <c:pt idx="10">
                  <c:v>44608.479861111111</c:v>
                </c:pt>
                <c:pt idx="11">
                  <c:v>44608.427777777775</c:v>
                </c:pt>
                <c:pt idx="12">
                  <c:v>44608.459027777775</c:v>
                </c:pt>
                <c:pt idx="13">
                  <c:v>44608.438194444447</c:v>
                </c:pt>
                <c:pt idx="14">
                  <c:v>44608.333333333336</c:v>
                </c:pt>
                <c:pt idx="15">
                  <c:v>44608.522222222222</c:v>
                </c:pt>
                <c:pt idx="16">
                  <c:v>44608.311805555553</c:v>
                </c:pt>
                <c:pt idx="17">
                  <c:v>44608.553472222222</c:v>
                </c:pt>
                <c:pt idx="18">
                  <c:v>44608.490277777775</c:v>
                </c:pt>
                <c:pt idx="19">
                  <c:v>44608.322916666664</c:v>
                </c:pt>
                <c:pt idx="20">
                  <c:v>44608.532638888886</c:v>
                </c:pt>
                <c:pt idx="21">
                  <c:v>44608.574305555558</c:v>
                </c:pt>
                <c:pt idx="22">
                  <c:v>44608.543055555558</c:v>
                </c:pt>
                <c:pt idx="23">
                  <c:v>44608.500694444447</c:v>
                </c:pt>
                <c:pt idx="24">
                  <c:v>44608.511805555558</c:v>
                </c:pt>
                <c:pt idx="25">
                  <c:v>44608.563888888886</c:v>
                </c:pt>
                <c:pt idx="26">
                  <c:v>44608.290972222225</c:v>
                </c:pt>
                <c:pt idx="27">
                  <c:v>44608.270138888889</c:v>
                </c:pt>
                <c:pt idx="28">
                  <c:v>44608.280555555553</c:v>
                </c:pt>
                <c:pt idx="29">
                  <c:v>44608.301388888889</c:v>
                </c:pt>
                <c:pt idx="30">
                  <c:v>44608.206944444442</c:v>
                </c:pt>
                <c:pt idx="31">
                  <c:v>44608.249305555553</c:v>
                </c:pt>
                <c:pt idx="32">
                  <c:v>44608.605555555558</c:v>
                </c:pt>
                <c:pt idx="33">
                  <c:v>44608.196527777778</c:v>
                </c:pt>
                <c:pt idx="34">
                  <c:v>44608.238888888889</c:v>
                </c:pt>
                <c:pt idx="35">
                  <c:v>44608.217361111114</c:v>
                </c:pt>
                <c:pt idx="36">
                  <c:v>44608.259722222225</c:v>
                </c:pt>
                <c:pt idx="37">
                  <c:v>44608.595138888886</c:v>
                </c:pt>
                <c:pt idx="38">
                  <c:v>44608.584722222222</c:v>
                </c:pt>
                <c:pt idx="39">
                  <c:v>44608.154861111114</c:v>
                </c:pt>
                <c:pt idx="40">
                  <c:v>44608.616666666669</c:v>
                </c:pt>
                <c:pt idx="41">
                  <c:v>44608.228472222225</c:v>
                </c:pt>
                <c:pt idx="42">
                  <c:v>44608.186111111114</c:v>
                </c:pt>
                <c:pt idx="43">
                  <c:v>44608.134027777778</c:v>
                </c:pt>
                <c:pt idx="44">
                  <c:v>44608.144444444442</c:v>
                </c:pt>
                <c:pt idx="45">
                  <c:v>44608.175694444442</c:v>
                </c:pt>
                <c:pt idx="46">
                  <c:v>44608.018055555556</c:v>
                </c:pt>
                <c:pt idx="47">
                  <c:v>44607.96597222222</c:v>
                </c:pt>
                <c:pt idx="48">
                  <c:v>44608.070833333331</c:v>
                </c:pt>
                <c:pt idx="49">
                  <c:v>44608.165277777778</c:v>
                </c:pt>
                <c:pt idx="50">
                  <c:v>44608.029166666667</c:v>
                </c:pt>
                <c:pt idx="51">
                  <c:v>44608.123611111114</c:v>
                </c:pt>
                <c:pt idx="52">
                  <c:v>44608.102083333331</c:v>
                </c:pt>
                <c:pt idx="53">
                  <c:v>44608.112500000003</c:v>
                </c:pt>
                <c:pt idx="54">
                  <c:v>44608.060416666667</c:v>
                </c:pt>
                <c:pt idx="55">
                  <c:v>44608.05</c:v>
                </c:pt>
                <c:pt idx="56">
                  <c:v>44608.039583333331</c:v>
                </c:pt>
                <c:pt idx="57">
                  <c:v>44607.976388888892</c:v>
                </c:pt>
                <c:pt idx="58">
                  <c:v>44608.007638888892</c:v>
                </c:pt>
                <c:pt idx="59">
                  <c:v>44608.091666666667</c:v>
                </c:pt>
                <c:pt idx="60">
                  <c:v>44608.081250000003</c:v>
                </c:pt>
                <c:pt idx="61">
                  <c:v>44607.986805555556</c:v>
                </c:pt>
                <c:pt idx="62">
                  <c:v>44607.99722222222</c:v>
                </c:pt>
                <c:pt idx="63">
                  <c:v>44607.955555555556</c:v>
                </c:pt>
                <c:pt idx="64">
                  <c:v>44607.93472222222</c:v>
                </c:pt>
                <c:pt idx="65">
                  <c:v>44607.945138888892</c:v>
                </c:pt>
                <c:pt idx="66">
                  <c:v>#N/A</c:v>
                </c:pt>
                <c:pt idx="67">
                  <c:v>44613.010011574072</c:v>
                </c:pt>
                <c:pt idx="68">
                  <c:v>44613.019965277781</c:v>
                </c:pt>
                <c:pt idx="69">
                  <c:v>44613.029976851853</c:v>
                </c:pt>
                <c:pt idx="70">
                  <c:v>44613.039930555555</c:v>
                </c:pt>
                <c:pt idx="71">
                  <c:v>44613.049884259257</c:v>
                </c:pt>
                <c:pt idx="72">
                  <c:v>44613.059895833336</c:v>
                </c:pt>
                <c:pt idx="73">
                  <c:v>44613.069849537038</c:v>
                </c:pt>
                <c:pt idx="74">
                  <c:v>44613.07980324074</c:v>
                </c:pt>
                <c:pt idx="75">
                  <c:v>44613.089814814812</c:v>
                </c:pt>
                <c:pt idx="76">
                  <c:v>44613.099768518521</c:v>
                </c:pt>
                <c:pt idx="77">
                  <c:v>44613.109722222223</c:v>
                </c:pt>
                <c:pt idx="78">
                  <c:v>44613.119675925926</c:v>
                </c:pt>
                <c:pt idx="79">
                  <c:v>44613.129629629628</c:v>
                </c:pt>
                <c:pt idx="80">
                  <c:v>44613.13958333333</c:v>
                </c:pt>
                <c:pt idx="81">
                  <c:v>44613.149537037039</c:v>
                </c:pt>
                <c:pt idx="82">
                  <c:v>44613.159490740742</c:v>
                </c:pt>
                <c:pt idx="83">
                  <c:v>44613.169444444444</c:v>
                </c:pt>
                <c:pt idx="84">
                  <c:v>44613.179398148146</c:v>
                </c:pt>
                <c:pt idx="85">
                  <c:v>44613.189351851855</c:v>
                </c:pt>
                <c:pt idx="86">
                  <c:v>44613.199305555558</c:v>
                </c:pt>
                <c:pt idx="87">
                  <c:v>44613.20925925926</c:v>
                </c:pt>
                <c:pt idx="88">
                  <c:v>44613.219560185185</c:v>
                </c:pt>
                <c:pt idx="89">
                  <c:v>44613.230034722219</c:v>
                </c:pt>
                <c:pt idx="90">
                  <c:v>44613.240451388891</c:v>
                </c:pt>
                <c:pt idx="91">
                  <c:v>44613.250925925924</c:v>
                </c:pt>
                <c:pt idx="92">
                  <c:v>44613.261400462965</c:v>
                </c:pt>
                <c:pt idx="93">
                  <c:v>44613.271874999999</c:v>
                </c:pt>
                <c:pt idx="94">
                  <c:v>44613.282349537039</c:v>
                </c:pt>
                <c:pt idx="95">
                  <c:v>44613.292824074073</c:v>
                </c:pt>
                <c:pt idx="96">
                  <c:v>44613.303240740737</c:v>
                </c:pt>
                <c:pt idx="97">
                  <c:v>44613.313715277778</c:v>
                </c:pt>
                <c:pt idx="98">
                  <c:v>44613.324131944442</c:v>
                </c:pt>
                <c:pt idx="99">
                  <c:v>44613.334606481483</c:v>
                </c:pt>
                <c:pt idx="100">
                  <c:v>44613.345081018517</c:v>
                </c:pt>
                <c:pt idx="101">
                  <c:v>44613.355497685188</c:v>
                </c:pt>
                <c:pt idx="102">
                  <c:v>44613.366030092591</c:v>
                </c:pt>
                <c:pt idx="103">
                  <c:v>44613.376504629632</c:v>
                </c:pt>
                <c:pt idx="104">
                  <c:v>44613.386921296296</c:v>
                </c:pt>
                <c:pt idx="105">
                  <c:v>44613.39739583333</c:v>
                </c:pt>
                <c:pt idx="106">
                  <c:v>44613.407870370371</c:v>
                </c:pt>
                <c:pt idx="107">
                  <c:v>44613.418344907404</c:v>
                </c:pt>
                <c:pt idx="108">
                  <c:v>44613.428761574076</c:v>
                </c:pt>
                <c:pt idx="109">
                  <c:v>44613.439236111109</c:v>
                </c:pt>
                <c:pt idx="110">
                  <c:v>44613.449652777781</c:v>
                </c:pt>
                <c:pt idx="111">
                  <c:v>44613.460127314815</c:v>
                </c:pt>
                <c:pt idx="112">
                  <c:v>44613.470543981479</c:v>
                </c:pt>
                <c:pt idx="113">
                  <c:v>44613.48101851852</c:v>
                </c:pt>
                <c:pt idx="114">
                  <c:v>44613.491435185184</c:v>
                </c:pt>
                <c:pt idx="115">
                  <c:v>44613.501909722225</c:v>
                </c:pt>
                <c:pt idx="116">
                  <c:v>44613.512326388889</c:v>
                </c:pt>
                <c:pt idx="117">
                  <c:v>44613.522800925923</c:v>
                </c:pt>
                <c:pt idx="118">
                  <c:v>44613.533275462964</c:v>
                </c:pt>
                <c:pt idx="119">
                  <c:v>44613.543749999997</c:v>
                </c:pt>
                <c:pt idx="120">
                  <c:v>44613.554224537038</c:v>
                </c:pt>
                <c:pt idx="121">
                  <c:v>44613.564641203702</c:v>
                </c:pt>
                <c:pt idx="122">
                  <c:v>44613.575115740743</c:v>
                </c:pt>
                <c:pt idx="123">
                  <c:v>44613.585532407407</c:v>
                </c:pt>
                <c:pt idx="124">
                  <c:v>44613.596006944441</c:v>
                </c:pt>
                <c:pt idx="125">
                  <c:v>44613.606423611112</c:v>
                </c:pt>
                <c:pt idx="126">
                  <c:v>44613.616898148146</c:v>
                </c:pt>
                <c:pt idx="127">
                  <c:v>44613.627314814818</c:v>
                </c:pt>
                <c:pt idx="128">
                  <c:v>44613.637789351851</c:v>
                </c:pt>
                <c:pt idx="129">
                  <c:v>44613.648206018515</c:v>
                </c:pt>
                <c:pt idx="130">
                  <c:v>44613.658680555556</c:v>
                </c:pt>
                <c:pt idx="131">
                  <c:v>44613.66909722222</c:v>
                </c:pt>
                <c:pt idx="132">
                  <c:v>44613.679571759261</c:v>
                </c:pt>
                <c:pt idx="133">
                  <c:v>44613.689988425926</c:v>
                </c:pt>
                <c:pt idx="134">
                  <c:v>44613.700462962966</c:v>
                </c:pt>
                <c:pt idx="135">
                  <c:v>44613.710879629631</c:v>
                </c:pt>
                <c:pt idx="136">
                  <c:v>44613.721354166664</c:v>
                </c:pt>
                <c:pt idx="137">
                  <c:v>44613.731770833336</c:v>
                </c:pt>
                <c:pt idx="138">
                  <c:v>44613.742245370369</c:v>
                </c:pt>
                <c:pt idx="139">
                  <c:v>44613.752662037034</c:v>
                </c:pt>
                <c:pt idx="140">
                  <c:v>44613.763136574074</c:v>
                </c:pt>
                <c:pt idx="141">
                  <c:v>44613.773611111108</c:v>
                </c:pt>
                <c:pt idx="142">
                  <c:v>44613.784085648149</c:v>
                </c:pt>
                <c:pt idx="143">
                  <c:v>44613.794502314813</c:v>
                </c:pt>
                <c:pt idx="144">
                  <c:v>44613.804976851854</c:v>
                </c:pt>
                <c:pt idx="145">
                  <c:v>44613.815393518518</c:v>
                </c:pt>
                <c:pt idx="146">
                  <c:v>44613.825868055559</c:v>
                </c:pt>
                <c:pt idx="147">
                  <c:v>44613.836342592593</c:v>
                </c:pt>
                <c:pt idx="148">
                  <c:v>44613.846759259257</c:v>
                </c:pt>
                <c:pt idx="149">
                  <c:v>44613.857233796298</c:v>
                </c:pt>
                <c:pt idx="150">
                  <c:v>44613.867708333331</c:v>
                </c:pt>
                <c:pt idx="151">
                  <c:v>44613.878182870372</c:v>
                </c:pt>
                <c:pt idx="152">
                  <c:v>44613.888599537036</c:v>
                </c:pt>
                <c:pt idx="153">
                  <c:v>44613.899074074077</c:v>
                </c:pt>
                <c:pt idx="154">
                  <c:v>44613.909548611111</c:v>
                </c:pt>
                <c:pt idx="155">
                  <c:v>44697.253298611111</c:v>
                </c:pt>
                <c:pt idx="156">
                  <c:v>44697.263773148145</c:v>
                </c:pt>
                <c:pt idx="157">
                  <c:v>44697.274247685185</c:v>
                </c:pt>
                <c:pt idx="158">
                  <c:v>44697.28466435185</c:v>
                </c:pt>
                <c:pt idx="159">
                  <c:v>44613.961805555555</c:v>
                </c:pt>
                <c:pt idx="160">
                  <c:v>44613.972222222219</c:v>
                </c:pt>
                <c:pt idx="161">
                  <c:v>44613.98269675926</c:v>
                </c:pt>
                <c:pt idx="162">
                  <c:v>44613.993113425924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44616.010474537034</c:v>
                </c:pt>
                <c:pt idx="259">
                  <c:v>44616.020949074074</c:v>
                </c:pt>
                <c:pt idx="260">
                  <c:v>44616.031365740739</c:v>
                </c:pt>
                <c:pt idx="261">
                  <c:v>44616.04184027778</c:v>
                </c:pt>
                <c:pt idx="262">
                  <c:v>44616.052256944444</c:v>
                </c:pt>
                <c:pt idx="263">
                  <c:v>44616.062731481485</c:v>
                </c:pt>
                <c:pt idx="264">
                  <c:v>44616.073148148149</c:v>
                </c:pt>
                <c:pt idx="265">
                  <c:v>44616.083622685182</c:v>
                </c:pt>
                <c:pt idx="266">
                  <c:v>44616.094097222223</c:v>
                </c:pt>
                <c:pt idx="267">
                  <c:v>44616.104513888888</c:v>
                </c:pt>
                <c:pt idx="268">
                  <c:v>44616.114988425928</c:v>
                </c:pt>
                <c:pt idx="269">
                  <c:v>44616.125405092593</c:v>
                </c:pt>
                <c:pt idx="270">
                  <c:v>44616.135879629626</c:v>
                </c:pt>
                <c:pt idx="271">
                  <c:v>44616.146354166667</c:v>
                </c:pt>
                <c:pt idx="272">
                  <c:v>44616.156770833331</c:v>
                </c:pt>
                <c:pt idx="273">
                  <c:v>44616.167245370372</c:v>
                </c:pt>
                <c:pt idx="274">
                  <c:v>44616.177662037036</c:v>
                </c:pt>
                <c:pt idx="275">
                  <c:v>44616.188136574077</c:v>
                </c:pt>
                <c:pt idx="276">
                  <c:v>44616.198553240742</c:v>
                </c:pt>
                <c:pt idx="277">
                  <c:v>44616.209027777775</c:v>
                </c:pt>
                <c:pt idx="278">
                  <c:v>44616.219444444447</c:v>
                </c:pt>
                <c:pt idx="279">
                  <c:v>44616.22991898148</c:v>
                </c:pt>
                <c:pt idx="280">
                  <c:v>44616.240335648145</c:v>
                </c:pt>
                <c:pt idx="281">
                  <c:v>44616.250868055555</c:v>
                </c:pt>
                <c:pt idx="282">
                  <c:v>44616.261284722219</c:v>
                </c:pt>
                <c:pt idx="283">
                  <c:v>44616.27175925926</c:v>
                </c:pt>
                <c:pt idx="284">
                  <c:v>44616.282175925924</c:v>
                </c:pt>
                <c:pt idx="285">
                  <c:v>44616.292650462965</c:v>
                </c:pt>
                <c:pt idx="286">
                  <c:v>44616.303124999999</c:v>
                </c:pt>
                <c:pt idx="287">
                  <c:v>44616.31354166667</c:v>
                </c:pt>
                <c:pt idx="288">
                  <c:v>44616.324016203704</c:v>
                </c:pt>
                <c:pt idx="289">
                  <c:v>44616.334432870368</c:v>
                </c:pt>
                <c:pt idx="290">
                  <c:v>44616.344907407409</c:v>
                </c:pt>
                <c:pt idx="291">
                  <c:v>44616.355381944442</c:v>
                </c:pt>
                <c:pt idx="292">
                  <c:v>44616.365798611114</c:v>
                </c:pt>
                <c:pt idx="293">
                  <c:v>44616.376273148147</c:v>
                </c:pt>
                <c:pt idx="294">
                  <c:v>44616.386689814812</c:v>
                </c:pt>
                <c:pt idx="295">
                  <c:v>44616.397164351853</c:v>
                </c:pt>
                <c:pt idx="296">
                  <c:v>44616.407581018517</c:v>
                </c:pt>
                <c:pt idx="297">
                  <c:v>44616.417997685188</c:v>
                </c:pt>
                <c:pt idx="298">
                  <c:v>44616.428472222222</c:v>
                </c:pt>
                <c:pt idx="299">
                  <c:v>44616.438888888886</c:v>
                </c:pt>
                <c:pt idx="300">
                  <c:v>44616.449421296296</c:v>
                </c:pt>
                <c:pt idx="301">
                  <c:v>44616.459837962961</c:v>
                </c:pt>
                <c:pt idx="302">
                  <c:v>44616.470312500001</c:v>
                </c:pt>
                <c:pt idx="303">
                  <c:v>44616.480729166666</c:v>
                </c:pt>
                <c:pt idx="304">
                  <c:v>44616.49114583333</c:v>
                </c:pt>
                <c:pt idx="305">
                  <c:v>44616.501562500001</c:v>
                </c:pt>
                <c:pt idx="306">
                  <c:v>44616.511689814812</c:v>
                </c:pt>
                <c:pt idx="307">
                  <c:v>44616.521701388891</c:v>
                </c:pt>
                <c:pt idx="308">
                  <c:v>44616.531828703701</c:v>
                </c:pt>
                <c:pt idx="309">
                  <c:v>44616.542187500003</c:v>
                </c:pt>
                <c:pt idx="310">
                  <c:v>44616.552662037036</c:v>
                </c:pt>
                <c:pt idx="311">
                  <c:v>44616.562847222223</c:v>
                </c:pt>
                <c:pt idx="312">
                  <c:v>44616.573206018518</c:v>
                </c:pt>
                <c:pt idx="313">
                  <c:v>44616.583680555559</c:v>
                </c:pt>
                <c:pt idx="314">
                  <c:v>44616.594155092593</c:v>
                </c:pt>
                <c:pt idx="315">
                  <c:v>44616.604571759257</c:v>
                </c:pt>
                <c:pt idx="316">
                  <c:v>44616.615046296298</c:v>
                </c:pt>
                <c:pt idx="317">
                  <c:v>44616.625462962962</c:v>
                </c:pt>
                <c:pt idx="318">
                  <c:v>44616.635937500003</c:v>
                </c:pt>
                <c:pt idx="319">
                  <c:v>44616.646412037036</c:v>
                </c:pt>
                <c:pt idx="320">
                  <c:v>44616.656886574077</c:v>
                </c:pt>
                <c:pt idx="321">
                  <c:v>44616.667245370372</c:v>
                </c:pt>
                <c:pt idx="322">
                  <c:v>44616.677604166667</c:v>
                </c:pt>
                <c:pt idx="323">
                  <c:v>44616.687557870369</c:v>
                </c:pt>
                <c:pt idx="324">
                  <c:v>44616.697858796295</c:v>
                </c:pt>
                <c:pt idx="325">
                  <c:v>44616.708275462966</c:v>
                </c:pt>
                <c:pt idx="326">
                  <c:v>44616.71875</c:v>
                </c:pt>
                <c:pt idx="327">
                  <c:v>44616.729166666664</c:v>
                </c:pt>
                <c:pt idx="328">
                  <c:v>44616.739641203705</c:v>
                </c:pt>
                <c:pt idx="329">
                  <c:v>44616.750057870369</c:v>
                </c:pt>
                <c:pt idx="330">
                  <c:v>44616.76053240741</c:v>
                </c:pt>
                <c:pt idx="331">
                  <c:v>44616.770949074074</c:v>
                </c:pt>
                <c:pt idx="332">
                  <c:v>44616.781423611108</c:v>
                </c:pt>
                <c:pt idx="333">
                  <c:v>44616.79184027778</c:v>
                </c:pt>
                <c:pt idx="334">
                  <c:v>44616.802314814813</c:v>
                </c:pt>
                <c:pt idx="335">
                  <c:v>44616.812847222223</c:v>
                </c:pt>
                <c:pt idx="336">
                  <c:v>44616.823263888888</c:v>
                </c:pt>
                <c:pt idx="337">
                  <c:v>44616.833738425928</c:v>
                </c:pt>
                <c:pt idx="338">
                  <c:v>44616.844155092593</c:v>
                </c:pt>
                <c:pt idx="339">
                  <c:v>44616.854629629626</c:v>
                </c:pt>
                <c:pt idx="340">
                  <c:v>44616.865104166667</c:v>
                </c:pt>
                <c:pt idx="341">
                  <c:v>44616.875520833331</c:v>
                </c:pt>
                <c:pt idx="342">
                  <c:v>44616.885995370372</c:v>
                </c:pt>
                <c:pt idx="343">
                  <c:v>44616.896412037036</c:v>
                </c:pt>
                <c:pt idx="344">
                  <c:v>44616.906886574077</c:v>
                </c:pt>
                <c:pt idx="345">
                  <c:v>44700.250694444447</c:v>
                </c:pt>
                <c:pt idx="346">
                  <c:v>44700.261111111111</c:v>
                </c:pt>
                <c:pt idx="347">
                  <c:v>44700.271527777775</c:v>
                </c:pt>
                <c:pt idx="348">
                  <c:v>44700.281770833331</c:v>
                </c:pt>
                <c:pt idx="349">
                  <c:v>44616.958391203705</c:v>
                </c:pt>
                <c:pt idx="350">
                  <c:v>44616.968344907407</c:v>
                </c:pt>
                <c:pt idx="351">
                  <c:v>44616.978298611109</c:v>
                </c:pt>
                <c:pt idx="352">
                  <c:v>44616.988252314812</c:v>
                </c:pt>
                <c:pt idx="353">
                  <c:v>44616.998206018521</c:v>
                </c:pt>
                <c:pt idx="354">
                  <c:v>44617.009953703702</c:v>
                </c:pt>
                <c:pt idx="355">
                  <c:v>44617.019907407404</c:v>
                </c:pt>
                <c:pt idx="356">
                  <c:v>44617.029861111114</c:v>
                </c:pt>
                <c:pt idx="357">
                  <c:v>44617.039814814816</c:v>
                </c:pt>
                <c:pt idx="358">
                  <c:v>44617.049768518518</c:v>
                </c:pt>
                <c:pt idx="359">
                  <c:v>44617.05978009259</c:v>
                </c:pt>
                <c:pt idx="360">
                  <c:v>44617.069733796299</c:v>
                </c:pt>
                <c:pt idx="361">
                  <c:v>44617.079687500001</c:v>
                </c:pt>
                <c:pt idx="362">
                  <c:v>44617.089641203704</c:v>
                </c:pt>
                <c:pt idx="363">
                  <c:v>44617.099594907406</c:v>
                </c:pt>
                <c:pt idx="364">
                  <c:v>44617.109548611108</c:v>
                </c:pt>
                <c:pt idx="365">
                  <c:v>44617.119502314818</c:v>
                </c:pt>
                <c:pt idx="366">
                  <c:v>44617.129513888889</c:v>
                </c:pt>
                <c:pt idx="367">
                  <c:v>44617.139467592591</c:v>
                </c:pt>
                <c:pt idx="368">
                  <c:v>44617.149421296293</c:v>
                </c:pt>
                <c:pt idx="369">
                  <c:v>44617.159375000003</c:v>
                </c:pt>
                <c:pt idx="370">
                  <c:v>44617.169386574074</c:v>
                </c:pt>
                <c:pt idx="371">
                  <c:v>44617.179340277777</c:v>
                </c:pt>
                <c:pt idx="372">
                  <c:v>44617.189293981479</c:v>
                </c:pt>
                <c:pt idx="373">
                  <c:v>44617.199594907404</c:v>
                </c:pt>
                <c:pt idx="374">
                  <c:v>44617.210069444445</c:v>
                </c:pt>
                <c:pt idx="375">
                  <c:v>44617.220543981479</c:v>
                </c:pt>
                <c:pt idx="376">
                  <c:v>44617.23101851852</c:v>
                </c:pt>
                <c:pt idx="377">
                  <c:v>44617.241550925923</c:v>
                </c:pt>
                <c:pt idx="378">
                  <c:v>44617.251967592594</c:v>
                </c:pt>
                <c:pt idx="379">
                  <c:v>44617.262442129628</c:v>
                </c:pt>
                <c:pt idx="380">
                  <c:v>44617.272858796299</c:v>
                </c:pt>
                <c:pt idx="381">
                  <c:v>44617.283333333333</c:v>
                </c:pt>
                <c:pt idx="382">
                  <c:v>44617.293807870374</c:v>
                </c:pt>
                <c:pt idx="383">
                  <c:v>44617.304224537038</c:v>
                </c:pt>
                <c:pt idx="384">
                  <c:v>44617.314699074072</c:v>
                </c:pt>
                <c:pt idx="385">
                  <c:v>44617.325115740743</c:v>
                </c:pt>
                <c:pt idx="386">
                  <c:v>44617.335590277777</c:v>
                </c:pt>
                <c:pt idx="387">
                  <c:v>44617.346064814818</c:v>
                </c:pt>
                <c:pt idx="388">
                  <c:v>44617.356481481482</c:v>
                </c:pt>
                <c:pt idx="389">
                  <c:v>44617.366956018515</c:v>
                </c:pt>
                <c:pt idx="390">
                  <c:v>44617.377430555556</c:v>
                </c:pt>
                <c:pt idx="391">
                  <c:v>44617.38784722222</c:v>
                </c:pt>
                <c:pt idx="392">
                  <c:v>44617.398321759261</c:v>
                </c:pt>
                <c:pt idx="393">
                  <c:v>44617.408738425926</c:v>
                </c:pt>
                <c:pt idx="394">
                  <c:v>44617.419212962966</c:v>
                </c:pt>
                <c:pt idx="395">
                  <c:v>44617.429629629631</c:v>
                </c:pt>
                <c:pt idx="396">
                  <c:v>44617.440104166664</c:v>
                </c:pt>
                <c:pt idx="397">
                  <c:v>44617.450578703705</c:v>
                </c:pt>
                <c:pt idx="398">
                  <c:v>44617.460995370369</c:v>
                </c:pt>
                <c:pt idx="399">
                  <c:v>44617.47146990741</c:v>
                </c:pt>
                <c:pt idx="400">
                  <c:v>44617.481886574074</c:v>
                </c:pt>
                <c:pt idx="401">
                  <c:v>44617.492361111108</c:v>
                </c:pt>
                <c:pt idx="402">
                  <c:v>44617.50277777778</c:v>
                </c:pt>
                <c:pt idx="403">
                  <c:v>44617.513252314813</c:v>
                </c:pt>
                <c:pt idx="404">
                  <c:v>44617.523206018515</c:v>
                </c:pt>
                <c:pt idx="405">
                  <c:v>44617.534143518518</c:v>
                </c:pt>
                <c:pt idx="406">
                  <c:v>44617.544560185182</c:v>
                </c:pt>
                <c:pt idx="407">
                  <c:v>44617.555034722223</c:v>
                </c:pt>
                <c:pt idx="408">
                  <c:v>44617.565509259257</c:v>
                </c:pt>
                <c:pt idx="409">
                  <c:v>44617.575925925928</c:v>
                </c:pt>
                <c:pt idx="410">
                  <c:v>44617.586400462962</c:v>
                </c:pt>
                <c:pt idx="411">
                  <c:v>44617.596817129626</c:v>
                </c:pt>
                <c:pt idx="412">
                  <c:v>44617.607291666667</c:v>
                </c:pt>
                <c:pt idx="413">
                  <c:v>44617.616782407407</c:v>
                </c:pt>
                <c:pt idx="414">
                  <c:v>44617.628182870372</c:v>
                </c:pt>
                <c:pt idx="415">
                  <c:v>44617.638715277775</c:v>
                </c:pt>
                <c:pt idx="416">
                  <c:v>44617.649131944447</c:v>
                </c:pt>
                <c:pt idx="417">
                  <c:v>44617.65960648148</c:v>
                </c:pt>
                <c:pt idx="418">
                  <c:v>44617.670081018521</c:v>
                </c:pt>
                <c:pt idx="419">
                  <c:v>44617.680497685185</c:v>
                </c:pt>
                <c:pt idx="420">
                  <c:v>44617.690972222219</c:v>
                </c:pt>
                <c:pt idx="421">
                  <c:v>44617.70144675926</c:v>
                </c:pt>
                <c:pt idx="422">
                  <c:v>44617.711921296293</c:v>
                </c:pt>
                <c:pt idx="423">
                  <c:v>44617.722395833334</c:v>
                </c:pt>
                <c:pt idx="424">
                  <c:v>44617.732812499999</c:v>
                </c:pt>
                <c:pt idx="425">
                  <c:v>44617.743287037039</c:v>
                </c:pt>
                <c:pt idx="426">
                  <c:v>44617.753703703704</c:v>
                </c:pt>
                <c:pt idx="427">
                  <c:v>44617.764178240737</c:v>
                </c:pt>
                <c:pt idx="428">
                  <c:v>44617.774594907409</c:v>
                </c:pt>
                <c:pt idx="429">
                  <c:v>44617.785069444442</c:v>
                </c:pt>
                <c:pt idx="430">
                  <c:v>44617.795486111114</c:v>
                </c:pt>
                <c:pt idx="431">
                  <c:v>44617.806018518517</c:v>
                </c:pt>
                <c:pt idx="432">
                  <c:v>44617.816435185188</c:v>
                </c:pt>
                <c:pt idx="433">
                  <c:v>44617.826851851853</c:v>
                </c:pt>
                <c:pt idx="434">
                  <c:v>44617.837326388886</c:v>
                </c:pt>
                <c:pt idx="435">
                  <c:v>44617.847800925927</c:v>
                </c:pt>
                <c:pt idx="436">
                  <c:v>44617.858217592591</c:v>
                </c:pt>
                <c:pt idx="437">
                  <c:v>44617.868692129632</c:v>
                </c:pt>
                <c:pt idx="438">
                  <c:v>44617.879108796296</c:v>
                </c:pt>
                <c:pt idx="439">
                  <c:v>44617.88958333333</c:v>
                </c:pt>
                <c:pt idx="440">
                  <c:v>44617.900057870371</c:v>
                </c:pt>
                <c:pt idx="441">
                  <c:v>44617.910474537035</c:v>
                </c:pt>
                <c:pt idx="442">
                  <c:v>44701.253587962965</c:v>
                </c:pt>
                <c:pt idx="443">
                  <c:v>44701.264756944445</c:v>
                </c:pt>
                <c:pt idx="444">
                  <c:v>44701.275173611109</c:v>
                </c:pt>
                <c:pt idx="445">
                  <c:v>44701.28564814815</c:v>
                </c:pt>
                <c:pt idx="446">
                  <c:v>44617.962789351855</c:v>
                </c:pt>
                <c:pt idx="447">
                  <c:v>44617.97320601852</c:v>
                </c:pt>
                <c:pt idx="448">
                  <c:v>44617.983680555553</c:v>
                </c:pt>
                <c:pt idx="449">
                  <c:v>44617.994097222225</c:v>
                </c:pt>
                <c:pt idx="450">
                  <c:v>44619.010358796295</c:v>
                </c:pt>
                <c:pt idx="451">
                  <c:v>44619.020601851851</c:v>
                </c:pt>
                <c:pt idx="452">
                  <c:v>44619.030671296299</c:v>
                </c:pt>
                <c:pt idx="453">
                  <c:v>44619.040682870371</c:v>
                </c:pt>
                <c:pt idx="454">
                  <c:v>44619.050636574073</c:v>
                </c:pt>
                <c:pt idx="455">
                  <c:v>44619.060706018521</c:v>
                </c:pt>
                <c:pt idx="456">
                  <c:v>44619.070775462962</c:v>
                </c:pt>
                <c:pt idx="457">
                  <c:v>44619.080960648149</c:v>
                </c:pt>
                <c:pt idx="458">
                  <c:v>44619.090914351851</c:v>
                </c:pt>
                <c:pt idx="459">
                  <c:v>44619.100925925923</c:v>
                </c:pt>
                <c:pt idx="460">
                  <c:v>44619.110879629632</c:v>
                </c:pt>
                <c:pt idx="461">
                  <c:v>44619.120891203704</c:v>
                </c:pt>
                <c:pt idx="462">
                  <c:v>44619.130844907406</c:v>
                </c:pt>
                <c:pt idx="463">
                  <c:v>44620.529687499999</c:v>
                </c:pt>
                <c:pt idx="464">
                  <c:v>44619.150752314818</c:v>
                </c:pt>
                <c:pt idx="465">
                  <c:v>44619.160763888889</c:v>
                </c:pt>
                <c:pt idx="466">
                  <c:v>44619.170717592591</c:v>
                </c:pt>
                <c:pt idx="467">
                  <c:v>44619.18072916667</c:v>
                </c:pt>
                <c:pt idx="468">
                  <c:v>44619.190682870372</c:v>
                </c:pt>
                <c:pt idx="469">
                  <c:v>44619.200636574074</c:v>
                </c:pt>
                <c:pt idx="470">
                  <c:v>44619.210590277777</c:v>
                </c:pt>
                <c:pt idx="471">
                  <c:v>44619.220601851855</c:v>
                </c:pt>
                <c:pt idx="472">
                  <c:v>44619.230555555558</c:v>
                </c:pt>
                <c:pt idx="473">
                  <c:v>44619.240567129629</c:v>
                </c:pt>
                <c:pt idx="474">
                  <c:v>44619.250520833331</c:v>
                </c:pt>
                <c:pt idx="475">
                  <c:v>44619.260474537034</c:v>
                </c:pt>
                <c:pt idx="476">
                  <c:v>44619.270428240743</c:v>
                </c:pt>
                <c:pt idx="477">
                  <c:v>44619.280381944445</c:v>
                </c:pt>
                <c:pt idx="478">
                  <c:v>44619.290335648147</c:v>
                </c:pt>
                <c:pt idx="479">
                  <c:v>44619.30028935185</c:v>
                </c:pt>
                <c:pt idx="480">
                  <c:v>44619.310243055559</c:v>
                </c:pt>
                <c:pt idx="481">
                  <c:v>44619.320196759261</c:v>
                </c:pt>
                <c:pt idx="482">
                  <c:v>44619.330150462964</c:v>
                </c:pt>
                <c:pt idx="483">
                  <c:v>44619.340104166666</c:v>
                </c:pt>
                <c:pt idx="484">
                  <c:v>44619.350115740737</c:v>
                </c:pt>
                <c:pt idx="485">
                  <c:v>44619.360127314816</c:v>
                </c:pt>
                <c:pt idx="486">
                  <c:v>44619.370081018518</c:v>
                </c:pt>
                <c:pt idx="487">
                  <c:v>44619.38003472222</c:v>
                </c:pt>
                <c:pt idx="488">
                  <c:v>44619.389988425923</c:v>
                </c:pt>
                <c:pt idx="489">
                  <c:v>44619.399942129632</c:v>
                </c:pt>
                <c:pt idx="490">
                  <c:v>44619.409895833334</c:v>
                </c:pt>
                <c:pt idx="491">
                  <c:v>44619.419907407406</c:v>
                </c:pt>
                <c:pt idx="492">
                  <c:v>44619.430266203701</c:v>
                </c:pt>
                <c:pt idx="493">
                  <c:v>44619.440740740742</c:v>
                </c:pt>
                <c:pt idx="494">
                  <c:v>44619.451157407406</c:v>
                </c:pt>
                <c:pt idx="495">
                  <c:v>44619.461631944447</c:v>
                </c:pt>
                <c:pt idx="496">
                  <c:v>44619.472048611111</c:v>
                </c:pt>
                <c:pt idx="497">
                  <c:v>44619.482523148145</c:v>
                </c:pt>
                <c:pt idx="498">
                  <c:v>44619.492939814816</c:v>
                </c:pt>
                <c:pt idx="499">
                  <c:v>44619.50341435185</c:v>
                </c:pt>
                <c:pt idx="500">
                  <c:v>44619.513831018521</c:v>
                </c:pt>
                <c:pt idx="501">
                  <c:v>44619.524305555555</c:v>
                </c:pt>
                <c:pt idx="502">
                  <c:v>44619.534722222219</c:v>
                </c:pt>
                <c:pt idx="503">
                  <c:v>44619.544386574074</c:v>
                </c:pt>
                <c:pt idx="504">
                  <c:v>44619.555613425924</c:v>
                </c:pt>
                <c:pt idx="505">
                  <c:v>44619.566030092596</c:v>
                </c:pt>
                <c:pt idx="506">
                  <c:v>44619.576504629629</c:v>
                </c:pt>
                <c:pt idx="507">
                  <c:v>44619.586921296293</c:v>
                </c:pt>
                <c:pt idx="508">
                  <c:v>44619.597395833334</c:v>
                </c:pt>
                <c:pt idx="509">
                  <c:v>44619.607870370368</c:v>
                </c:pt>
                <c:pt idx="510">
                  <c:v>44619.618287037039</c:v>
                </c:pt>
                <c:pt idx="511">
                  <c:v>44619.628761574073</c:v>
                </c:pt>
                <c:pt idx="512">
                  <c:v>44619.639236111114</c:v>
                </c:pt>
                <c:pt idx="513">
                  <c:v>44619.649652777778</c:v>
                </c:pt>
                <c:pt idx="514">
                  <c:v>44619.660127314812</c:v>
                </c:pt>
                <c:pt idx="515">
                  <c:v>44619.670601851853</c:v>
                </c:pt>
                <c:pt idx="516">
                  <c:v>44619.681018518517</c:v>
                </c:pt>
                <c:pt idx="517">
                  <c:v>44619.691435185188</c:v>
                </c:pt>
                <c:pt idx="518">
                  <c:v>44619.701909722222</c:v>
                </c:pt>
                <c:pt idx="519">
                  <c:v>44619.712442129632</c:v>
                </c:pt>
                <c:pt idx="520">
                  <c:v>44619.722858796296</c:v>
                </c:pt>
                <c:pt idx="521">
                  <c:v>44619.73333333333</c:v>
                </c:pt>
                <c:pt idx="522">
                  <c:v>44619.743750000001</c:v>
                </c:pt>
                <c:pt idx="523">
                  <c:v>44619.754224537035</c:v>
                </c:pt>
                <c:pt idx="524">
                  <c:v>44619.764641203707</c:v>
                </c:pt>
                <c:pt idx="525">
                  <c:v>44619.77511574074</c:v>
                </c:pt>
                <c:pt idx="526">
                  <c:v>44619.785532407404</c:v>
                </c:pt>
                <c:pt idx="527">
                  <c:v>44619.796006944445</c:v>
                </c:pt>
                <c:pt idx="528">
                  <c:v>44619.806423611109</c:v>
                </c:pt>
                <c:pt idx="529">
                  <c:v>44619.81689814815</c:v>
                </c:pt>
                <c:pt idx="530">
                  <c:v>44619.827314814815</c:v>
                </c:pt>
                <c:pt idx="531">
                  <c:v>44619.837789351855</c:v>
                </c:pt>
                <c:pt idx="532">
                  <c:v>44619.84820601852</c:v>
                </c:pt>
                <c:pt idx="533">
                  <c:v>44619.858680555553</c:v>
                </c:pt>
                <c:pt idx="534">
                  <c:v>44619.869155092594</c:v>
                </c:pt>
                <c:pt idx="535">
                  <c:v>44619.879571759258</c:v>
                </c:pt>
                <c:pt idx="536">
                  <c:v>44619.890046296299</c:v>
                </c:pt>
                <c:pt idx="537">
                  <c:v>44619.900462962964</c:v>
                </c:pt>
                <c:pt idx="538">
                  <c:v>44619.910937499997</c:v>
                </c:pt>
                <c:pt idx="539">
                  <c:v>44703.254745370374</c:v>
                </c:pt>
                <c:pt idx="540">
                  <c:v>44703.265219907407</c:v>
                </c:pt>
                <c:pt idx="541">
                  <c:v>44703.275636574072</c:v>
                </c:pt>
                <c:pt idx="542">
                  <c:v>44703.286111111112</c:v>
                </c:pt>
                <c:pt idx="543">
                  <c:v>44619.963194444441</c:v>
                </c:pt>
                <c:pt idx="544">
                  <c:v>44621.362557870372</c:v>
                </c:pt>
                <c:pt idx="545">
                  <c:v>44619.984085648146</c:v>
                </c:pt>
                <c:pt idx="546">
                  <c:v>44620.010474537034</c:v>
                </c:pt>
                <c:pt idx="547">
                  <c:v>44620.020891203705</c:v>
                </c:pt>
                <c:pt idx="548">
                  <c:v>44620.031365740739</c:v>
                </c:pt>
                <c:pt idx="549">
                  <c:v>44620.04178240741</c:v>
                </c:pt>
                <c:pt idx="550">
                  <c:v>44620.052256944444</c:v>
                </c:pt>
                <c:pt idx="551">
                  <c:v>44620.062673611108</c:v>
                </c:pt>
                <c:pt idx="552">
                  <c:v>44620.073148148149</c:v>
                </c:pt>
                <c:pt idx="553">
                  <c:v>44620.083622685182</c:v>
                </c:pt>
                <c:pt idx="554">
                  <c:v>44620.094039351854</c:v>
                </c:pt>
                <c:pt idx="555">
                  <c:v>44620.104513888888</c:v>
                </c:pt>
                <c:pt idx="556">
                  <c:v>44620.114988425928</c:v>
                </c:pt>
                <c:pt idx="557">
                  <c:v>44620.125405092593</c:v>
                </c:pt>
                <c:pt idx="558">
                  <c:v>44620.135763888888</c:v>
                </c:pt>
                <c:pt idx="559">
                  <c:v>44620.145891203705</c:v>
                </c:pt>
                <c:pt idx="560">
                  <c:v>44620.156365740739</c:v>
                </c:pt>
                <c:pt idx="561">
                  <c:v>44620.16678240741</c:v>
                </c:pt>
                <c:pt idx="562">
                  <c:v>44620.177256944444</c:v>
                </c:pt>
                <c:pt idx="563">
                  <c:v>44620.187673611108</c:v>
                </c:pt>
                <c:pt idx="564">
                  <c:v>44620.198148148149</c:v>
                </c:pt>
                <c:pt idx="565">
                  <c:v>44620.208622685182</c:v>
                </c:pt>
                <c:pt idx="566">
                  <c:v>44620.219097222223</c:v>
                </c:pt>
                <c:pt idx="567">
                  <c:v>44620.229513888888</c:v>
                </c:pt>
                <c:pt idx="568">
                  <c:v>44620.239988425928</c:v>
                </c:pt>
                <c:pt idx="569">
                  <c:v>44620.250405092593</c:v>
                </c:pt>
                <c:pt idx="570">
                  <c:v>44620.260879629626</c:v>
                </c:pt>
                <c:pt idx="571">
                  <c:v>44620.271296296298</c:v>
                </c:pt>
                <c:pt idx="572">
                  <c:v>44620.281770833331</c:v>
                </c:pt>
                <c:pt idx="573">
                  <c:v>44620.292187500003</c:v>
                </c:pt>
                <c:pt idx="574">
                  <c:v>44620.302662037036</c:v>
                </c:pt>
                <c:pt idx="575">
                  <c:v>44620.313136574077</c:v>
                </c:pt>
                <c:pt idx="576">
                  <c:v>44620.323611111111</c:v>
                </c:pt>
                <c:pt idx="577">
                  <c:v>44620.334027777775</c:v>
                </c:pt>
                <c:pt idx="578">
                  <c:v>44620.344502314816</c:v>
                </c:pt>
                <c:pt idx="579">
                  <c:v>44620.35491898148</c:v>
                </c:pt>
                <c:pt idx="580">
                  <c:v>44620.365393518521</c:v>
                </c:pt>
                <c:pt idx="581">
                  <c:v>44620.375868055555</c:v>
                </c:pt>
                <c:pt idx="582">
                  <c:v>44620.386284722219</c:v>
                </c:pt>
                <c:pt idx="583">
                  <c:v>44620.39675925926</c:v>
                </c:pt>
                <c:pt idx="584">
                  <c:v>44620.407233796293</c:v>
                </c:pt>
                <c:pt idx="585">
                  <c:v>44620.417708333334</c:v>
                </c:pt>
                <c:pt idx="586">
                  <c:v>44620.428124999999</c:v>
                </c:pt>
                <c:pt idx="587">
                  <c:v>44620.438599537039</c:v>
                </c:pt>
                <c:pt idx="588">
                  <c:v>44620.449016203704</c:v>
                </c:pt>
                <c:pt idx="589">
                  <c:v>44620.459490740737</c:v>
                </c:pt>
                <c:pt idx="590">
                  <c:v>44620.469907407409</c:v>
                </c:pt>
                <c:pt idx="591">
                  <c:v>44620.480324074073</c:v>
                </c:pt>
                <c:pt idx="592">
                  <c:v>44620.490798611114</c:v>
                </c:pt>
                <c:pt idx="593">
                  <c:v>44620.501215277778</c:v>
                </c:pt>
                <c:pt idx="594">
                  <c:v>44620.511631944442</c:v>
                </c:pt>
                <c:pt idx="595">
                  <c:v>44620.522048611114</c:v>
                </c:pt>
                <c:pt idx="596">
                  <c:v>44620.532465277778</c:v>
                </c:pt>
                <c:pt idx="597">
                  <c:v>44620.542881944442</c:v>
                </c:pt>
                <c:pt idx="598">
                  <c:v>44620.553298611114</c:v>
                </c:pt>
                <c:pt idx="599">
                  <c:v>44620.563773148147</c:v>
                </c:pt>
                <c:pt idx="600">
                  <c:v>44620.574247685188</c:v>
                </c:pt>
                <c:pt idx="601">
                  <c:v>44620.584664351853</c:v>
                </c:pt>
                <c:pt idx="602">
                  <c:v>44620.595081018517</c:v>
                </c:pt>
                <c:pt idx="603">
                  <c:v>44620.605555555558</c:v>
                </c:pt>
                <c:pt idx="604">
                  <c:v>44620.615972222222</c:v>
                </c:pt>
                <c:pt idx="605">
                  <c:v>44620.626446759263</c:v>
                </c:pt>
                <c:pt idx="606">
                  <c:v>44620.636921296296</c:v>
                </c:pt>
                <c:pt idx="607">
                  <c:v>44620.647337962961</c:v>
                </c:pt>
                <c:pt idx="608">
                  <c:v>44620.657754629632</c:v>
                </c:pt>
                <c:pt idx="609">
                  <c:v>44620.668171296296</c:v>
                </c:pt>
                <c:pt idx="610">
                  <c:v>44620.678587962961</c:v>
                </c:pt>
                <c:pt idx="611">
                  <c:v>44620.688946759263</c:v>
                </c:pt>
                <c:pt idx="612">
                  <c:v>44620.699421296296</c:v>
                </c:pt>
                <c:pt idx="613">
                  <c:v>44620.709837962961</c:v>
                </c:pt>
                <c:pt idx="614">
                  <c:v>44620.720254629632</c:v>
                </c:pt>
                <c:pt idx="615">
                  <c:v>44620.730729166666</c:v>
                </c:pt>
                <c:pt idx="616">
                  <c:v>44620.74114583333</c:v>
                </c:pt>
                <c:pt idx="617">
                  <c:v>44620.751620370371</c:v>
                </c:pt>
                <c:pt idx="618">
                  <c:v>44620.762037037035</c:v>
                </c:pt>
                <c:pt idx="619">
                  <c:v>44620.772511574076</c:v>
                </c:pt>
                <c:pt idx="620">
                  <c:v>44620.78292824074</c:v>
                </c:pt>
                <c:pt idx="621">
                  <c:v>44620.793229166666</c:v>
                </c:pt>
                <c:pt idx="622">
                  <c:v>44620.803877314815</c:v>
                </c:pt>
                <c:pt idx="623">
                  <c:v>44620.814351851855</c:v>
                </c:pt>
                <c:pt idx="624">
                  <c:v>44620.82476851852</c:v>
                </c:pt>
                <c:pt idx="625">
                  <c:v>44620.835243055553</c:v>
                </c:pt>
                <c:pt idx="626">
                  <c:v>44620.845717592594</c:v>
                </c:pt>
                <c:pt idx="627">
                  <c:v>44620.856134259258</c:v>
                </c:pt>
                <c:pt idx="628">
                  <c:v>44620.866608796299</c:v>
                </c:pt>
                <c:pt idx="629">
                  <c:v>44620.877025462964</c:v>
                </c:pt>
                <c:pt idx="630">
                  <c:v>44620.887499999997</c:v>
                </c:pt>
                <c:pt idx="631">
                  <c:v>44620.897974537038</c:v>
                </c:pt>
                <c:pt idx="632">
                  <c:v>44620.908391203702</c:v>
                </c:pt>
                <c:pt idx="633">
                  <c:v>44704.252199074072</c:v>
                </c:pt>
                <c:pt idx="634">
                  <c:v>44704.262615740743</c:v>
                </c:pt>
                <c:pt idx="635">
                  <c:v>44704.272858796299</c:v>
                </c:pt>
                <c:pt idx="636">
                  <c:v>44704.282812500001</c:v>
                </c:pt>
                <c:pt idx="637">
                  <c:v>44620.959722222222</c:v>
                </c:pt>
                <c:pt idx="638">
                  <c:v>44620.970081018517</c:v>
                </c:pt>
                <c:pt idx="639">
                  <c:v>44620.980324074073</c:v>
                </c:pt>
                <c:pt idx="640">
                  <c:v>44620.990798611114</c:v>
                </c:pt>
                <c:pt idx="641">
                  <c:v>#N/A</c:v>
                </c:pt>
                <c:pt idx="642">
                  <c:v>44622.010416666664</c:v>
                </c:pt>
                <c:pt idx="643">
                  <c:v>44622.020891203705</c:v>
                </c:pt>
                <c:pt idx="644">
                  <c:v>44622.030439814815</c:v>
                </c:pt>
                <c:pt idx="645">
                  <c:v>44622.04178240741</c:v>
                </c:pt>
                <c:pt idx="646">
                  <c:v>44622.052256944444</c:v>
                </c:pt>
                <c:pt idx="647">
                  <c:v>44622.062731481485</c:v>
                </c:pt>
                <c:pt idx="648">
                  <c:v>44622.073148148149</c:v>
                </c:pt>
                <c:pt idx="649">
                  <c:v>44622.083622685182</c:v>
                </c:pt>
                <c:pt idx="650">
                  <c:v>44622.094039351854</c:v>
                </c:pt>
                <c:pt idx="651">
                  <c:v>44622.104513888888</c:v>
                </c:pt>
                <c:pt idx="652">
                  <c:v>44622.114930555559</c:v>
                </c:pt>
                <c:pt idx="653">
                  <c:v>44622.125405092593</c:v>
                </c:pt>
                <c:pt idx="654">
                  <c:v>44622.135821759257</c:v>
                </c:pt>
                <c:pt idx="655">
                  <c:v>44622.146296296298</c:v>
                </c:pt>
                <c:pt idx="656">
                  <c:v>44622.156770833331</c:v>
                </c:pt>
                <c:pt idx="657">
                  <c:v>44622.167187500003</c:v>
                </c:pt>
                <c:pt idx="658">
                  <c:v>44622.177662037036</c:v>
                </c:pt>
                <c:pt idx="659">
                  <c:v>44622.188078703701</c:v>
                </c:pt>
                <c:pt idx="660">
                  <c:v>44622.198553240742</c:v>
                </c:pt>
                <c:pt idx="661">
                  <c:v>44622.209027777775</c:v>
                </c:pt>
                <c:pt idx="662">
                  <c:v>44622.219502314816</c:v>
                </c:pt>
                <c:pt idx="663">
                  <c:v>44622.22991898148</c:v>
                </c:pt>
                <c:pt idx="664">
                  <c:v>44622.240393518521</c:v>
                </c:pt>
                <c:pt idx="665">
                  <c:v>44622.250810185185</c:v>
                </c:pt>
                <c:pt idx="666">
                  <c:v>44622.261284722219</c:v>
                </c:pt>
                <c:pt idx="667">
                  <c:v>44622.271701388891</c:v>
                </c:pt>
                <c:pt idx="668">
                  <c:v>44622.282175925924</c:v>
                </c:pt>
                <c:pt idx="669">
                  <c:v>44622.292650462965</c:v>
                </c:pt>
                <c:pt idx="670">
                  <c:v>44622.303067129629</c:v>
                </c:pt>
                <c:pt idx="671">
                  <c:v>44622.313483796293</c:v>
                </c:pt>
                <c:pt idx="672">
                  <c:v>44622.323958333334</c:v>
                </c:pt>
                <c:pt idx="673">
                  <c:v>44622.334432870368</c:v>
                </c:pt>
                <c:pt idx="674">
                  <c:v>44622.344849537039</c:v>
                </c:pt>
                <c:pt idx="675">
                  <c:v>44622.355324074073</c:v>
                </c:pt>
                <c:pt idx="676">
                  <c:v>44622.365740740737</c:v>
                </c:pt>
                <c:pt idx="677">
                  <c:v>44622.376215277778</c:v>
                </c:pt>
                <c:pt idx="678">
                  <c:v>44622.386689814812</c:v>
                </c:pt>
                <c:pt idx="679">
                  <c:v>44622.397106481483</c:v>
                </c:pt>
                <c:pt idx="680">
                  <c:v>44622.407581018517</c:v>
                </c:pt>
                <c:pt idx="681">
                  <c:v>44622.417997685188</c:v>
                </c:pt>
                <c:pt idx="682">
                  <c:v>44622.428472222222</c:v>
                </c:pt>
                <c:pt idx="683">
                  <c:v>44622.438888888886</c:v>
                </c:pt>
                <c:pt idx="684">
                  <c:v>44622.449363425927</c:v>
                </c:pt>
                <c:pt idx="685">
                  <c:v>44622.459780092591</c:v>
                </c:pt>
                <c:pt idx="686">
                  <c:v>44622.470254629632</c:v>
                </c:pt>
                <c:pt idx="687">
                  <c:v>44622.480671296296</c:v>
                </c:pt>
                <c:pt idx="688">
                  <c:v>44622.49114583333</c:v>
                </c:pt>
                <c:pt idx="689">
                  <c:v>44622.501562500001</c:v>
                </c:pt>
                <c:pt idx="690">
                  <c:v>44622.512037037035</c:v>
                </c:pt>
                <c:pt idx="691">
                  <c:v>44622.522511574076</c:v>
                </c:pt>
                <c:pt idx="692">
                  <c:v>44622.53292824074</c:v>
                </c:pt>
                <c:pt idx="693">
                  <c:v>44622.543402777781</c:v>
                </c:pt>
                <c:pt idx="694">
                  <c:v>44622.553819444445</c:v>
                </c:pt>
                <c:pt idx="695">
                  <c:v>44622.564293981479</c:v>
                </c:pt>
                <c:pt idx="696">
                  <c:v>44622.57471064815</c:v>
                </c:pt>
                <c:pt idx="697">
                  <c:v>44622.585185185184</c:v>
                </c:pt>
                <c:pt idx="698">
                  <c:v>44622.595659722225</c:v>
                </c:pt>
                <c:pt idx="699">
                  <c:v>44622.606076388889</c:v>
                </c:pt>
                <c:pt idx="700">
                  <c:v>44622.616550925923</c:v>
                </c:pt>
                <c:pt idx="701">
                  <c:v>44622.626967592594</c:v>
                </c:pt>
                <c:pt idx="702">
                  <c:v>44622.637442129628</c:v>
                </c:pt>
                <c:pt idx="703">
                  <c:v>44622.647858796299</c:v>
                </c:pt>
                <c:pt idx="704">
                  <c:v>44622.658333333333</c:v>
                </c:pt>
                <c:pt idx="705">
                  <c:v>44622.668807870374</c:v>
                </c:pt>
                <c:pt idx="706">
                  <c:v>44622.679224537038</c:v>
                </c:pt>
                <c:pt idx="707">
                  <c:v>44622.689699074072</c:v>
                </c:pt>
                <c:pt idx="708">
                  <c:v>44622.700115740743</c:v>
                </c:pt>
                <c:pt idx="709">
                  <c:v>44622.710590277777</c:v>
                </c:pt>
                <c:pt idx="710">
                  <c:v>44622.721064814818</c:v>
                </c:pt>
                <c:pt idx="711">
                  <c:v>44622.731481481482</c:v>
                </c:pt>
                <c:pt idx="712">
                  <c:v>44622.741956018515</c:v>
                </c:pt>
                <c:pt idx="713">
                  <c:v>44622.752430555556</c:v>
                </c:pt>
                <c:pt idx="714">
                  <c:v>44622.76284722222</c:v>
                </c:pt>
                <c:pt idx="715">
                  <c:v>44622.773321759261</c:v>
                </c:pt>
                <c:pt idx="716">
                  <c:v>44622.783738425926</c:v>
                </c:pt>
                <c:pt idx="717">
                  <c:v>44622.794212962966</c:v>
                </c:pt>
                <c:pt idx="718">
                  <c:v>44622.8046875</c:v>
                </c:pt>
                <c:pt idx="719">
                  <c:v>44622.815104166664</c:v>
                </c:pt>
                <c:pt idx="720">
                  <c:v>44622.825578703705</c:v>
                </c:pt>
                <c:pt idx="721">
                  <c:v>44622.835995370369</c:v>
                </c:pt>
                <c:pt idx="722">
                  <c:v>44622.84646990741</c:v>
                </c:pt>
                <c:pt idx="723">
                  <c:v>44622.857002314813</c:v>
                </c:pt>
                <c:pt idx="724">
                  <c:v>44622.867418981485</c:v>
                </c:pt>
                <c:pt idx="725">
                  <c:v>44622.877893518518</c:v>
                </c:pt>
                <c:pt idx="726">
                  <c:v>44622.888310185182</c:v>
                </c:pt>
                <c:pt idx="727">
                  <c:v>44622.898842592593</c:v>
                </c:pt>
                <c:pt idx="728">
                  <c:v>44622.909259259257</c:v>
                </c:pt>
                <c:pt idx="729">
                  <c:v>44706.253067129626</c:v>
                </c:pt>
                <c:pt idx="730">
                  <c:v>44706.263483796298</c:v>
                </c:pt>
                <c:pt idx="731">
                  <c:v>44706.273900462962</c:v>
                </c:pt>
                <c:pt idx="732">
                  <c:v>44706.284375000003</c:v>
                </c:pt>
                <c:pt idx="733">
                  <c:v>44622.961458333331</c:v>
                </c:pt>
                <c:pt idx="734">
                  <c:v>44622.971932870372</c:v>
                </c:pt>
                <c:pt idx="735">
                  <c:v>44622.982407407406</c:v>
                </c:pt>
                <c:pt idx="736">
                  <c:v>44622.992881944447</c:v>
                </c:pt>
                <c:pt idx="737">
                  <c:v>44623.010474537034</c:v>
                </c:pt>
                <c:pt idx="738">
                  <c:v>44623.020891203705</c:v>
                </c:pt>
                <c:pt idx="739">
                  <c:v>44623.031365740739</c:v>
                </c:pt>
                <c:pt idx="740">
                  <c:v>44623.04178240741</c:v>
                </c:pt>
                <c:pt idx="741">
                  <c:v>44623.052256944444</c:v>
                </c:pt>
                <c:pt idx="742">
                  <c:v>44623.062673611108</c:v>
                </c:pt>
                <c:pt idx="743">
                  <c:v>44623.073148148149</c:v>
                </c:pt>
                <c:pt idx="744">
                  <c:v>44623.083564814813</c:v>
                </c:pt>
                <c:pt idx="745">
                  <c:v>44623.093923611108</c:v>
                </c:pt>
                <c:pt idx="746">
                  <c:v>44623.103993055556</c:v>
                </c:pt>
                <c:pt idx="747">
                  <c:v>44623.114004629628</c:v>
                </c:pt>
                <c:pt idx="748">
                  <c:v>44623.124421296299</c:v>
                </c:pt>
                <c:pt idx="749">
                  <c:v>44623.134664351855</c:v>
                </c:pt>
                <c:pt idx="750">
                  <c:v>44623.14508101852</c:v>
                </c:pt>
                <c:pt idx="751">
                  <c:v>44623.155497685184</c:v>
                </c:pt>
                <c:pt idx="752">
                  <c:v>44623.165914351855</c:v>
                </c:pt>
                <c:pt idx="753">
                  <c:v>44623.176388888889</c:v>
                </c:pt>
                <c:pt idx="754">
                  <c:v>44623.186863425923</c:v>
                </c:pt>
                <c:pt idx="755">
                  <c:v>44623.197280092594</c:v>
                </c:pt>
                <c:pt idx="756">
                  <c:v>44623.207696759258</c:v>
                </c:pt>
                <c:pt idx="757">
                  <c:v>44623.217881944445</c:v>
                </c:pt>
                <c:pt idx="758">
                  <c:v>44623.228067129632</c:v>
                </c:pt>
                <c:pt idx="759">
                  <c:v>44623.238541666666</c:v>
                </c:pt>
                <c:pt idx="760">
                  <c:v>44623.249016203707</c:v>
                </c:pt>
                <c:pt idx="761">
                  <c:v>44623.25949074074</c:v>
                </c:pt>
                <c:pt idx="762">
                  <c:v>44623.269907407404</c:v>
                </c:pt>
                <c:pt idx="763">
                  <c:v>44623.280324074076</c:v>
                </c:pt>
                <c:pt idx="764">
                  <c:v>44623.290798611109</c:v>
                </c:pt>
                <c:pt idx="765">
                  <c:v>44623.301215277781</c:v>
                </c:pt>
                <c:pt idx="766">
                  <c:v>44623.311689814815</c:v>
                </c:pt>
                <c:pt idx="767">
                  <c:v>44623.322106481479</c:v>
                </c:pt>
                <c:pt idx="768">
                  <c:v>44623.33258101852</c:v>
                </c:pt>
                <c:pt idx="769">
                  <c:v>44623.342997685184</c:v>
                </c:pt>
                <c:pt idx="770">
                  <c:v>44623.353472222225</c:v>
                </c:pt>
                <c:pt idx="771">
                  <c:v>44623.363888888889</c:v>
                </c:pt>
                <c:pt idx="772">
                  <c:v>44623.374363425923</c:v>
                </c:pt>
                <c:pt idx="773">
                  <c:v>44623.384837962964</c:v>
                </c:pt>
                <c:pt idx="774">
                  <c:v>44623.395254629628</c:v>
                </c:pt>
                <c:pt idx="775">
                  <c:v>44623.405729166669</c:v>
                </c:pt>
                <c:pt idx="776">
                  <c:v>44623.416203703702</c:v>
                </c:pt>
                <c:pt idx="777">
                  <c:v>44623.426678240743</c:v>
                </c:pt>
                <c:pt idx="778">
                  <c:v>44623.437094907407</c:v>
                </c:pt>
                <c:pt idx="779">
                  <c:v>44623.447511574072</c:v>
                </c:pt>
                <c:pt idx="780">
                  <c:v>44623.457928240743</c:v>
                </c:pt>
                <c:pt idx="781">
                  <c:v>44623.468344907407</c:v>
                </c:pt>
                <c:pt idx="782">
                  <c:v>44623.478819444441</c:v>
                </c:pt>
                <c:pt idx="783">
                  <c:v>44623.489236111112</c:v>
                </c:pt>
                <c:pt idx="784">
                  <c:v>44623.499652777777</c:v>
                </c:pt>
                <c:pt idx="785">
                  <c:v>44623.510127314818</c:v>
                </c:pt>
                <c:pt idx="786">
                  <c:v>44623.520486111112</c:v>
                </c:pt>
                <c:pt idx="787">
                  <c:v>44623.530844907407</c:v>
                </c:pt>
                <c:pt idx="788">
                  <c:v>44623.541203703702</c:v>
                </c:pt>
                <c:pt idx="789">
                  <c:v>44623.551562499997</c:v>
                </c:pt>
                <c:pt idx="790">
                  <c:v>44623.561979166669</c:v>
                </c:pt>
                <c:pt idx="791">
                  <c:v>44623.572395833333</c:v>
                </c:pt>
                <c:pt idx="792">
                  <c:v>44623.582812499997</c:v>
                </c:pt>
                <c:pt idx="793">
                  <c:v>44623.593113425923</c:v>
                </c:pt>
                <c:pt idx="794">
                  <c:v>44623.603356481479</c:v>
                </c:pt>
                <c:pt idx="795">
                  <c:v>44623.613541666666</c:v>
                </c:pt>
                <c:pt idx="796">
                  <c:v>44623.623900462961</c:v>
                </c:pt>
                <c:pt idx="797">
                  <c:v>44623.634201388886</c:v>
                </c:pt>
                <c:pt idx="798">
                  <c:v>44623.644502314812</c:v>
                </c:pt>
                <c:pt idx="799">
                  <c:v>44623.654803240737</c:v>
                </c:pt>
                <c:pt idx="800">
                  <c:v>44623.665046296293</c:v>
                </c:pt>
                <c:pt idx="801">
                  <c:v>44623.675173611111</c:v>
                </c:pt>
                <c:pt idx="802">
                  <c:v>44623.685358796298</c:v>
                </c:pt>
                <c:pt idx="803">
                  <c:v>44623.695543981485</c:v>
                </c:pt>
                <c:pt idx="804">
                  <c:v>44623.705671296295</c:v>
                </c:pt>
                <c:pt idx="805">
                  <c:v>44623.715682870374</c:v>
                </c:pt>
                <c:pt idx="806">
                  <c:v>44623.725636574076</c:v>
                </c:pt>
                <c:pt idx="807">
                  <c:v>44623.735648148147</c:v>
                </c:pt>
                <c:pt idx="808">
                  <c:v>44623.745659722219</c:v>
                </c:pt>
                <c:pt idx="809">
                  <c:v>44623.755613425928</c:v>
                </c:pt>
                <c:pt idx="810">
                  <c:v>44625.154513888891</c:v>
                </c:pt>
                <c:pt idx="811">
                  <c:v>44623.775578703702</c:v>
                </c:pt>
                <c:pt idx="812">
                  <c:v>44623.785532407404</c:v>
                </c:pt>
                <c:pt idx="813">
                  <c:v>44623.795486111114</c:v>
                </c:pt>
                <c:pt idx="814">
                  <c:v>44623.805439814816</c:v>
                </c:pt>
                <c:pt idx="815">
                  <c:v>44623.815393518518</c:v>
                </c:pt>
                <c:pt idx="816">
                  <c:v>44623.82534722222</c:v>
                </c:pt>
                <c:pt idx="817">
                  <c:v>44623.835300925923</c:v>
                </c:pt>
                <c:pt idx="818">
                  <c:v>44623.845254629632</c:v>
                </c:pt>
                <c:pt idx="819">
                  <c:v>44623.855208333334</c:v>
                </c:pt>
                <c:pt idx="820">
                  <c:v>44623.865162037036</c:v>
                </c:pt>
                <c:pt idx="821">
                  <c:v>44623.875115740739</c:v>
                </c:pt>
                <c:pt idx="822">
                  <c:v>44623.885127314818</c:v>
                </c:pt>
                <c:pt idx="823">
                  <c:v>44623.89508101852</c:v>
                </c:pt>
                <c:pt idx="824">
                  <c:v>44623.905034722222</c:v>
                </c:pt>
                <c:pt idx="825">
                  <c:v>44623.914988425924</c:v>
                </c:pt>
                <c:pt idx="826">
                  <c:v>44707.258275462962</c:v>
                </c:pt>
                <c:pt idx="827">
                  <c:v>44707.268229166664</c:v>
                </c:pt>
                <c:pt idx="828">
                  <c:v>44707.278182870374</c:v>
                </c:pt>
                <c:pt idx="829">
                  <c:v>44707.288136574076</c:v>
                </c:pt>
                <c:pt idx="830">
                  <c:v>44623.964814814812</c:v>
                </c:pt>
                <c:pt idx="831">
                  <c:v>44623.974768518521</c:v>
                </c:pt>
                <c:pt idx="832">
                  <c:v>44623.984722222223</c:v>
                </c:pt>
                <c:pt idx="833">
                  <c:v>44625.010416666664</c:v>
                </c:pt>
                <c:pt idx="834">
                  <c:v>44625.020891203705</c:v>
                </c:pt>
                <c:pt idx="835">
                  <c:v>44625.031307870369</c:v>
                </c:pt>
                <c:pt idx="836">
                  <c:v>44625.04178240741</c:v>
                </c:pt>
                <c:pt idx="837">
                  <c:v>44625.052256944444</c:v>
                </c:pt>
                <c:pt idx="838">
                  <c:v>44625.062731481485</c:v>
                </c:pt>
                <c:pt idx="839">
                  <c:v>44625.073148148149</c:v>
                </c:pt>
                <c:pt idx="840">
                  <c:v>44625.083622685182</c:v>
                </c:pt>
                <c:pt idx="841">
                  <c:v>44625.094039351854</c:v>
                </c:pt>
                <c:pt idx="842">
                  <c:v>44625.104513888888</c:v>
                </c:pt>
                <c:pt idx="843">
                  <c:v>44625.114930555559</c:v>
                </c:pt>
                <c:pt idx="844">
                  <c:v>44625.125405092593</c:v>
                </c:pt>
                <c:pt idx="845">
                  <c:v>44625.135879629626</c:v>
                </c:pt>
                <c:pt idx="846">
                  <c:v>44625.146296296298</c:v>
                </c:pt>
                <c:pt idx="847">
                  <c:v>44625.156712962962</c:v>
                </c:pt>
                <c:pt idx="848">
                  <c:v>44625.167187500003</c:v>
                </c:pt>
                <c:pt idx="849">
                  <c:v>44625.177662037036</c:v>
                </c:pt>
                <c:pt idx="850">
                  <c:v>44625.188136574077</c:v>
                </c:pt>
                <c:pt idx="851">
                  <c:v>44625.198611111111</c:v>
                </c:pt>
                <c:pt idx="852">
                  <c:v>44625.209027777775</c:v>
                </c:pt>
                <c:pt idx="853">
                  <c:v>44625.219502314816</c:v>
                </c:pt>
                <c:pt idx="854">
                  <c:v>44625.22991898148</c:v>
                </c:pt>
                <c:pt idx="855">
                  <c:v>44625.240335648145</c:v>
                </c:pt>
                <c:pt idx="856">
                  <c:v>44625.250810185185</c:v>
                </c:pt>
                <c:pt idx="857">
                  <c:v>44625.26122685185</c:v>
                </c:pt>
                <c:pt idx="858">
                  <c:v>44625.271701388891</c:v>
                </c:pt>
                <c:pt idx="859">
                  <c:v>44625.282118055555</c:v>
                </c:pt>
                <c:pt idx="860">
                  <c:v>44625.292592592596</c:v>
                </c:pt>
                <c:pt idx="861">
                  <c:v>44625.30300925926</c:v>
                </c:pt>
                <c:pt idx="862">
                  <c:v>44625.313483796293</c:v>
                </c:pt>
                <c:pt idx="863">
                  <c:v>44625.323900462965</c:v>
                </c:pt>
                <c:pt idx="864">
                  <c:v>44625.334143518521</c:v>
                </c:pt>
                <c:pt idx="865">
                  <c:v>44625.344155092593</c:v>
                </c:pt>
                <c:pt idx="866">
                  <c:v>44625.354456018518</c:v>
                </c:pt>
                <c:pt idx="867">
                  <c:v>44625.364814814813</c:v>
                </c:pt>
                <c:pt idx="868">
                  <c:v>44625.375173611108</c:v>
                </c:pt>
                <c:pt idx="869">
                  <c:v>44625.38559027778</c:v>
                </c:pt>
                <c:pt idx="870">
                  <c:v>44625.396064814813</c:v>
                </c:pt>
                <c:pt idx="871">
                  <c:v>44625.406481481485</c:v>
                </c:pt>
                <c:pt idx="872">
                  <c:v>44625.416956018518</c:v>
                </c:pt>
                <c:pt idx="873">
                  <c:v>44625.427430555559</c:v>
                </c:pt>
                <c:pt idx="874">
                  <c:v>44625.437847222223</c:v>
                </c:pt>
                <c:pt idx="875">
                  <c:v>44625.448148148149</c:v>
                </c:pt>
                <c:pt idx="876">
                  <c:v>44625.45821759259</c:v>
                </c:pt>
                <c:pt idx="877">
                  <c:v>44625.468634259261</c:v>
                </c:pt>
                <c:pt idx="878">
                  <c:v>44625.479050925926</c:v>
                </c:pt>
                <c:pt idx="879">
                  <c:v>44625.489525462966</c:v>
                </c:pt>
                <c:pt idx="880">
                  <c:v>44625.499942129631</c:v>
                </c:pt>
                <c:pt idx="881">
                  <c:v>44625.510416666664</c:v>
                </c:pt>
                <c:pt idx="882">
                  <c:v>44625.520833333336</c:v>
                </c:pt>
                <c:pt idx="883">
                  <c:v>44625.531307870369</c:v>
                </c:pt>
                <c:pt idx="884">
                  <c:v>44625.541724537034</c:v>
                </c:pt>
                <c:pt idx="885">
                  <c:v>44625.552199074074</c:v>
                </c:pt>
                <c:pt idx="886">
                  <c:v>44625.562615740739</c:v>
                </c:pt>
                <c:pt idx="887">
                  <c:v>44625.57303240741</c:v>
                </c:pt>
                <c:pt idx="888">
                  <c:v>44625.583506944444</c:v>
                </c:pt>
                <c:pt idx="889">
                  <c:v>44625.593923611108</c:v>
                </c:pt>
                <c:pt idx="890">
                  <c:v>44625.604398148149</c:v>
                </c:pt>
                <c:pt idx="891">
                  <c:v>44625.614814814813</c:v>
                </c:pt>
                <c:pt idx="892">
                  <c:v>44625.625289351854</c:v>
                </c:pt>
                <c:pt idx="893">
                  <c:v>44625.635763888888</c:v>
                </c:pt>
                <c:pt idx="894">
                  <c:v>44625.646180555559</c:v>
                </c:pt>
                <c:pt idx="895">
                  <c:v>44625.656655092593</c:v>
                </c:pt>
                <c:pt idx="896">
                  <c:v>44625.667071759257</c:v>
                </c:pt>
                <c:pt idx="897">
                  <c:v>44625.677546296298</c:v>
                </c:pt>
                <c:pt idx="898">
                  <c:v>44625.687962962962</c:v>
                </c:pt>
                <c:pt idx="899">
                  <c:v>44625.698379629626</c:v>
                </c:pt>
                <c:pt idx="900">
                  <c:v>44625.708854166667</c:v>
                </c:pt>
                <c:pt idx="901">
                  <c:v>44625.719328703701</c:v>
                </c:pt>
                <c:pt idx="902">
                  <c:v>44625.729745370372</c:v>
                </c:pt>
                <c:pt idx="903">
                  <c:v>44625.740219907406</c:v>
                </c:pt>
                <c:pt idx="904">
                  <c:v>44625.750636574077</c:v>
                </c:pt>
                <c:pt idx="905">
                  <c:v>44625.761111111111</c:v>
                </c:pt>
                <c:pt idx="906">
                  <c:v>44625.771527777775</c:v>
                </c:pt>
                <c:pt idx="907">
                  <c:v>44625.781944444447</c:v>
                </c:pt>
                <c:pt idx="908">
                  <c:v>44625.792361111111</c:v>
                </c:pt>
                <c:pt idx="909">
                  <c:v>44625.802835648145</c:v>
                </c:pt>
                <c:pt idx="910">
                  <c:v>44625.813194444447</c:v>
                </c:pt>
                <c:pt idx="911">
                  <c:v>44625.823611111111</c:v>
                </c:pt>
                <c:pt idx="912">
                  <c:v>44625.834027777775</c:v>
                </c:pt>
                <c:pt idx="913">
                  <c:v>44625.844444444447</c:v>
                </c:pt>
                <c:pt idx="914">
                  <c:v>44625.854571759257</c:v>
                </c:pt>
                <c:pt idx="915">
                  <c:v>44625.864699074074</c:v>
                </c:pt>
                <c:pt idx="916">
                  <c:v>44625.874710648146</c:v>
                </c:pt>
                <c:pt idx="917">
                  <c:v>44625.884837962964</c:v>
                </c:pt>
                <c:pt idx="918">
                  <c:v>44625.894791666666</c:v>
                </c:pt>
                <c:pt idx="919">
                  <c:v>44625.904745370368</c:v>
                </c:pt>
                <c:pt idx="920">
                  <c:v>44625.914699074077</c:v>
                </c:pt>
                <c:pt idx="921">
                  <c:v>44709.257986111108</c:v>
                </c:pt>
                <c:pt idx="922">
                  <c:v>44709.267939814818</c:v>
                </c:pt>
                <c:pt idx="923">
                  <c:v>44709.27789351852</c:v>
                </c:pt>
                <c:pt idx="924">
                  <c:v>44709.287847222222</c:v>
                </c:pt>
                <c:pt idx="925">
                  <c:v>44625.964467592596</c:v>
                </c:pt>
                <c:pt idx="926">
                  <c:v>44625.974421296298</c:v>
                </c:pt>
                <c:pt idx="927">
                  <c:v>44625.984375</c:v>
                </c:pt>
                <c:pt idx="928">
                  <c:v>44625.994328703702</c:v>
                </c:pt>
                <c:pt idx="929">
                  <c:v>44626.009953703702</c:v>
                </c:pt>
                <c:pt idx="930">
                  <c:v>44626.019907407404</c:v>
                </c:pt>
                <c:pt idx="931">
                  <c:v>44626.029861111114</c:v>
                </c:pt>
                <c:pt idx="932">
                  <c:v>44626.039872685185</c:v>
                </c:pt>
                <c:pt idx="933">
                  <c:v>44626.049826388888</c:v>
                </c:pt>
                <c:pt idx="934">
                  <c:v>44626.05978009259</c:v>
                </c:pt>
                <c:pt idx="935">
                  <c:v>44626.069733796299</c:v>
                </c:pt>
                <c:pt idx="936">
                  <c:v>44626.079687500001</c:v>
                </c:pt>
                <c:pt idx="937">
                  <c:v>44626.089699074073</c:v>
                </c:pt>
                <c:pt idx="938">
                  <c:v>44626.099652777775</c:v>
                </c:pt>
                <c:pt idx="939">
                  <c:v>44626.109664351854</c:v>
                </c:pt>
                <c:pt idx="940">
                  <c:v>44626.119618055556</c:v>
                </c:pt>
                <c:pt idx="941">
                  <c:v>44626.129571759258</c:v>
                </c:pt>
                <c:pt idx="942">
                  <c:v>44626.139525462961</c:v>
                </c:pt>
                <c:pt idx="943">
                  <c:v>44626.14947916667</c:v>
                </c:pt>
                <c:pt idx="944">
                  <c:v>44626.159432870372</c:v>
                </c:pt>
                <c:pt idx="945">
                  <c:v>44626.169386574074</c:v>
                </c:pt>
                <c:pt idx="946">
                  <c:v>44626.179340277777</c:v>
                </c:pt>
                <c:pt idx="947">
                  <c:v>44626.189293981479</c:v>
                </c:pt>
                <c:pt idx="948">
                  <c:v>44626.199247685188</c:v>
                </c:pt>
                <c:pt idx="949">
                  <c:v>44626.209201388891</c:v>
                </c:pt>
                <c:pt idx="950">
                  <c:v>44626.219155092593</c:v>
                </c:pt>
                <c:pt idx="951">
                  <c:v>44626.229108796295</c:v>
                </c:pt>
                <c:pt idx="952">
                  <c:v>44626.239062499997</c:v>
                </c:pt>
                <c:pt idx="953">
                  <c:v>44626.249074074076</c:v>
                </c:pt>
                <c:pt idx="954">
                  <c:v>44626.259259259263</c:v>
                </c:pt>
                <c:pt idx="955">
                  <c:v>44626.269675925927</c:v>
                </c:pt>
                <c:pt idx="956">
                  <c:v>44626.280150462961</c:v>
                </c:pt>
                <c:pt idx="957">
                  <c:v>44626.290625000001</c:v>
                </c:pt>
                <c:pt idx="958">
                  <c:v>44626.301099537035</c:v>
                </c:pt>
                <c:pt idx="959">
                  <c:v>44626.311516203707</c:v>
                </c:pt>
                <c:pt idx="960">
                  <c:v>44626.32199074074</c:v>
                </c:pt>
                <c:pt idx="961">
                  <c:v>44626.332407407404</c:v>
                </c:pt>
                <c:pt idx="962">
                  <c:v>44626.342881944445</c:v>
                </c:pt>
                <c:pt idx="963">
                  <c:v>44626.353356481479</c:v>
                </c:pt>
                <c:pt idx="964">
                  <c:v>44626.36383101852</c:v>
                </c:pt>
                <c:pt idx="965">
                  <c:v>44626.374247685184</c:v>
                </c:pt>
                <c:pt idx="966">
                  <c:v>44626.384722222225</c:v>
                </c:pt>
                <c:pt idx="967">
                  <c:v>44626.395138888889</c:v>
                </c:pt>
                <c:pt idx="968">
                  <c:v>44626.405613425923</c:v>
                </c:pt>
                <c:pt idx="969">
                  <c:v>44626.416030092594</c:v>
                </c:pt>
                <c:pt idx="970">
                  <c:v>44626.426504629628</c:v>
                </c:pt>
                <c:pt idx="971">
                  <c:v>44626.436921296299</c:v>
                </c:pt>
                <c:pt idx="972">
                  <c:v>44626.447395833333</c:v>
                </c:pt>
                <c:pt idx="973">
                  <c:v>44626.457812499997</c:v>
                </c:pt>
                <c:pt idx="974">
                  <c:v>44626.468287037038</c:v>
                </c:pt>
                <c:pt idx="975">
                  <c:v>44626.478703703702</c:v>
                </c:pt>
                <c:pt idx="976">
                  <c:v>44626.489178240743</c:v>
                </c:pt>
                <c:pt idx="977">
                  <c:v>44626.499594907407</c:v>
                </c:pt>
                <c:pt idx="978">
                  <c:v>44626.510069444441</c:v>
                </c:pt>
                <c:pt idx="979">
                  <c:v>44626.520486111112</c:v>
                </c:pt>
                <c:pt idx="980">
                  <c:v>44626.530960648146</c:v>
                </c:pt>
                <c:pt idx="981">
                  <c:v>44626.541377314818</c:v>
                </c:pt>
                <c:pt idx="982">
                  <c:v>44626.551851851851</c:v>
                </c:pt>
                <c:pt idx="983">
                  <c:v>44626.562326388892</c:v>
                </c:pt>
                <c:pt idx="984">
                  <c:v>44626.572800925926</c:v>
                </c:pt>
                <c:pt idx="985">
                  <c:v>44626.58321759259</c:v>
                </c:pt>
                <c:pt idx="986">
                  <c:v>44626.59375</c:v>
                </c:pt>
                <c:pt idx="987">
                  <c:v>44626.604224537034</c:v>
                </c:pt>
                <c:pt idx="988">
                  <c:v>44626.614641203705</c:v>
                </c:pt>
                <c:pt idx="989">
                  <c:v>44626.625115740739</c:v>
                </c:pt>
                <c:pt idx="990">
                  <c:v>44626.63559027778</c:v>
                </c:pt>
                <c:pt idx="991">
                  <c:v>44626.646006944444</c:v>
                </c:pt>
                <c:pt idx="992">
                  <c:v>44626.656481481485</c:v>
                </c:pt>
                <c:pt idx="993">
                  <c:v>44626.666898148149</c:v>
                </c:pt>
                <c:pt idx="994">
                  <c:v>44626.677372685182</c:v>
                </c:pt>
                <c:pt idx="995">
                  <c:v>44626.687789351854</c:v>
                </c:pt>
                <c:pt idx="996">
                  <c:v>44626.698263888888</c:v>
                </c:pt>
                <c:pt idx="997">
                  <c:v>44626.708738425928</c:v>
                </c:pt>
                <c:pt idx="998">
                  <c:v>44626.719155092593</c:v>
                </c:pt>
                <c:pt idx="999">
                  <c:v>44626.729629629626</c:v>
                </c:pt>
                <c:pt idx="1000">
                  <c:v>44626.740046296298</c:v>
                </c:pt>
                <c:pt idx="1001">
                  <c:v>44626.750520833331</c:v>
                </c:pt>
                <c:pt idx="1002">
                  <c:v>44626.760937500003</c:v>
                </c:pt>
                <c:pt idx="1003">
                  <c:v>44626.771412037036</c:v>
                </c:pt>
                <c:pt idx="1004">
                  <c:v>44626.781886574077</c:v>
                </c:pt>
                <c:pt idx="1005">
                  <c:v>44626.792303240742</c:v>
                </c:pt>
                <c:pt idx="1006">
                  <c:v>44626.802777777775</c:v>
                </c:pt>
                <c:pt idx="1007">
                  <c:v>44626.813194444447</c:v>
                </c:pt>
                <c:pt idx="1008">
                  <c:v>44626.82366898148</c:v>
                </c:pt>
                <c:pt idx="1009">
                  <c:v>44626.834085648145</c:v>
                </c:pt>
                <c:pt idx="1010">
                  <c:v>44628.009953703702</c:v>
                </c:pt>
                <c:pt idx="1011">
                  <c:v>44628.019907407404</c:v>
                </c:pt>
                <c:pt idx="1012">
                  <c:v>44628.029861111114</c:v>
                </c:pt>
                <c:pt idx="1013">
                  <c:v>44628.039814814816</c:v>
                </c:pt>
                <c:pt idx="1014">
                  <c:v>44628.049768518518</c:v>
                </c:pt>
                <c:pt idx="1015">
                  <c:v>44628.05972222222</c:v>
                </c:pt>
                <c:pt idx="1016">
                  <c:v>44628.069675925923</c:v>
                </c:pt>
                <c:pt idx="1017">
                  <c:v>44628.079629629632</c:v>
                </c:pt>
                <c:pt idx="1018">
                  <c:v>44628.089583333334</c:v>
                </c:pt>
                <c:pt idx="1019">
                  <c:v>44628.099594907406</c:v>
                </c:pt>
                <c:pt idx="1020">
                  <c:v>44628.109548611108</c:v>
                </c:pt>
                <c:pt idx="1021">
                  <c:v>44628.119502314818</c:v>
                </c:pt>
                <c:pt idx="1022">
                  <c:v>44628.12945601852</c:v>
                </c:pt>
                <c:pt idx="1023">
                  <c:v>44628.139409722222</c:v>
                </c:pt>
                <c:pt idx="1024">
                  <c:v>44628.149363425924</c:v>
                </c:pt>
                <c:pt idx="1025">
                  <c:v>44628.159317129626</c:v>
                </c:pt>
                <c:pt idx="1026">
                  <c:v>44628.169270833336</c:v>
                </c:pt>
                <c:pt idx="1027">
                  <c:v>44628.179224537038</c:v>
                </c:pt>
                <c:pt idx="1028">
                  <c:v>44628.18917824074</c:v>
                </c:pt>
                <c:pt idx="1029">
                  <c:v>44628.199131944442</c:v>
                </c:pt>
                <c:pt idx="1030">
                  <c:v>44628.209085648145</c:v>
                </c:pt>
                <c:pt idx="1031">
                  <c:v>44628.219039351854</c:v>
                </c:pt>
                <c:pt idx="1032">
                  <c:v>44628.229108796295</c:v>
                </c:pt>
                <c:pt idx="1033">
                  <c:v>44628.23946759259</c:v>
                </c:pt>
                <c:pt idx="1034">
                  <c:v>44628.249884259261</c:v>
                </c:pt>
                <c:pt idx="1035">
                  <c:v>44628.260300925926</c:v>
                </c:pt>
                <c:pt idx="1036">
                  <c:v>44628.270775462966</c:v>
                </c:pt>
                <c:pt idx="1037">
                  <c:v>44628.281192129631</c:v>
                </c:pt>
                <c:pt idx="1038">
                  <c:v>44628.291666666664</c:v>
                </c:pt>
                <c:pt idx="1039">
                  <c:v>44628.302083333336</c:v>
                </c:pt>
                <c:pt idx="1040">
                  <c:v>44628.312557870369</c:v>
                </c:pt>
                <c:pt idx="1041">
                  <c:v>44628.32303240741</c:v>
                </c:pt>
                <c:pt idx="1042">
                  <c:v>44628.333449074074</c:v>
                </c:pt>
                <c:pt idx="1043">
                  <c:v>44628.343923611108</c:v>
                </c:pt>
                <c:pt idx="1044">
                  <c:v>44628.354398148149</c:v>
                </c:pt>
                <c:pt idx="1045">
                  <c:v>44628.364814814813</c:v>
                </c:pt>
                <c:pt idx="1046">
                  <c:v>44628.375289351854</c:v>
                </c:pt>
                <c:pt idx="1047">
                  <c:v>44628.385706018518</c:v>
                </c:pt>
                <c:pt idx="1048">
                  <c:v>44628.396180555559</c:v>
                </c:pt>
                <c:pt idx="1049">
                  <c:v>44628.406597222223</c:v>
                </c:pt>
                <c:pt idx="1050">
                  <c:v>44628.417071759257</c:v>
                </c:pt>
                <c:pt idx="1051">
                  <c:v>44628.427546296298</c:v>
                </c:pt>
                <c:pt idx="1052">
                  <c:v>44628.437962962962</c:v>
                </c:pt>
                <c:pt idx="1053">
                  <c:v>44628.448437500003</c:v>
                </c:pt>
                <c:pt idx="1054">
                  <c:v>44628.458912037036</c:v>
                </c:pt>
                <c:pt idx="1055">
                  <c:v>44628.469386574077</c:v>
                </c:pt>
                <c:pt idx="1056">
                  <c:v>44628.479803240742</c:v>
                </c:pt>
                <c:pt idx="1057">
                  <c:v>44628.490277777775</c:v>
                </c:pt>
                <c:pt idx="1058">
                  <c:v>44628.500752314816</c:v>
                </c:pt>
                <c:pt idx="1059">
                  <c:v>44628.51122685185</c:v>
                </c:pt>
                <c:pt idx="1060">
                  <c:v>44628.521643518521</c:v>
                </c:pt>
                <c:pt idx="1061">
                  <c:v>44628.532118055555</c:v>
                </c:pt>
                <c:pt idx="1062">
                  <c:v>44628.542534722219</c:v>
                </c:pt>
                <c:pt idx="1063">
                  <c:v>44628.55300925926</c:v>
                </c:pt>
                <c:pt idx="1064">
                  <c:v>44628.563483796293</c:v>
                </c:pt>
                <c:pt idx="1065">
                  <c:v>44628.573900462965</c:v>
                </c:pt>
                <c:pt idx="1066">
                  <c:v>44628.584374999999</c:v>
                </c:pt>
                <c:pt idx="1067">
                  <c:v>44628.59479166667</c:v>
                </c:pt>
                <c:pt idx="1068">
                  <c:v>44628.605266203704</c:v>
                </c:pt>
                <c:pt idx="1069">
                  <c:v>44628.615682870368</c:v>
                </c:pt>
                <c:pt idx="1070">
                  <c:v>44628.626157407409</c:v>
                </c:pt>
                <c:pt idx="1071">
                  <c:v>44628.636631944442</c:v>
                </c:pt>
                <c:pt idx="1072">
                  <c:v>44628.647106481483</c:v>
                </c:pt>
                <c:pt idx="1073">
                  <c:v>44628.657523148147</c:v>
                </c:pt>
                <c:pt idx="1074">
                  <c:v>44628.668055555558</c:v>
                </c:pt>
                <c:pt idx="1075">
                  <c:v>44628.678472222222</c:v>
                </c:pt>
                <c:pt idx="1076">
                  <c:v>44628.688946759263</c:v>
                </c:pt>
                <c:pt idx="1077">
                  <c:v>44628.699363425927</c:v>
                </c:pt>
                <c:pt idx="1078">
                  <c:v>44628.709837962961</c:v>
                </c:pt>
                <c:pt idx="1079">
                  <c:v>44628.720254629632</c:v>
                </c:pt>
                <c:pt idx="1080">
                  <c:v>44628.730729166666</c:v>
                </c:pt>
                <c:pt idx="1081">
                  <c:v>44628.74114583333</c:v>
                </c:pt>
                <c:pt idx="1082">
                  <c:v>44628.751620370371</c:v>
                </c:pt>
                <c:pt idx="1083">
                  <c:v>44628.762037037035</c:v>
                </c:pt>
                <c:pt idx="1084">
                  <c:v>44628.772511574076</c:v>
                </c:pt>
                <c:pt idx="1085">
                  <c:v>44628.78292824074</c:v>
                </c:pt>
                <c:pt idx="1086">
                  <c:v>44628.793344907404</c:v>
                </c:pt>
                <c:pt idx="1087">
                  <c:v>44628.803819444445</c:v>
                </c:pt>
                <c:pt idx="1088">
                  <c:v>44628.814293981479</c:v>
                </c:pt>
                <c:pt idx="1089">
                  <c:v>44628.82471064815</c:v>
                </c:pt>
                <c:pt idx="1090">
                  <c:v>44628.835243055553</c:v>
                </c:pt>
                <c:pt idx="1091">
                  <c:v>44628.845659722225</c:v>
                </c:pt>
                <c:pt idx="1092">
                  <c:v>44628.856076388889</c:v>
                </c:pt>
                <c:pt idx="1093">
                  <c:v>44628.866550925923</c:v>
                </c:pt>
                <c:pt idx="1094">
                  <c:v>44628.876967592594</c:v>
                </c:pt>
                <c:pt idx="1095">
                  <c:v>44628.887442129628</c:v>
                </c:pt>
                <c:pt idx="1096">
                  <c:v>44628.897858796299</c:v>
                </c:pt>
                <c:pt idx="1097">
                  <c:v>44628.908333333333</c:v>
                </c:pt>
                <c:pt idx="1098">
                  <c:v>44712.252083333333</c:v>
                </c:pt>
                <c:pt idx="1099">
                  <c:v>44712.262557870374</c:v>
                </c:pt>
                <c:pt idx="1100">
                  <c:v>44712.272974537038</c:v>
                </c:pt>
                <c:pt idx="1101">
                  <c:v>44712.283449074072</c:v>
                </c:pt>
                <c:pt idx="1102">
                  <c:v>44628.960590277777</c:v>
                </c:pt>
                <c:pt idx="1103">
                  <c:v>44628.971006944441</c:v>
                </c:pt>
                <c:pt idx="1104">
                  <c:v>44628.981481481482</c:v>
                </c:pt>
                <c:pt idx="1105">
                  <c:v>44628.991956018515</c:v>
                </c:pt>
                <c:pt idx="1106">
                  <c:v>44629.010416666664</c:v>
                </c:pt>
                <c:pt idx="1107">
                  <c:v>44629.020891203705</c:v>
                </c:pt>
                <c:pt idx="1108">
                  <c:v>44629.031307870369</c:v>
                </c:pt>
                <c:pt idx="1109">
                  <c:v>44629.04178240741</c:v>
                </c:pt>
                <c:pt idx="1110">
                  <c:v>44629.052256944444</c:v>
                </c:pt>
                <c:pt idx="1111">
                  <c:v>44629.062673611108</c:v>
                </c:pt>
                <c:pt idx="1112">
                  <c:v>44629.07309027778</c:v>
                </c:pt>
                <c:pt idx="1113">
                  <c:v>44629.083564814813</c:v>
                </c:pt>
                <c:pt idx="1114">
                  <c:v>44629.094039351854</c:v>
                </c:pt>
                <c:pt idx="1115">
                  <c:v>44629.104456018518</c:v>
                </c:pt>
                <c:pt idx="1116">
                  <c:v>44629.114872685182</c:v>
                </c:pt>
                <c:pt idx="1117">
                  <c:v>44629.125289351854</c:v>
                </c:pt>
                <c:pt idx="1118">
                  <c:v>44629.135763888888</c:v>
                </c:pt>
                <c:pt idx="1119">
                  <c:v>44629.146180555559</c:v>
                </c:pt>
                <c:pt idx="1120">
                  <c:v>44629.156655092593</c:v>
                </c:pt>
                <c:pt idx="1121">
                  <c:v>44629.167071759257</c:v>
                </c:pt>
                <c:pt idx="1122">
                  <c:v>44629.177546296298</c:v>
                </c:pt>
                <c:pt idx="1123">
                  <c:v>44629.187962962962</c:v>
                </c:pt>
                <c:pt idx="1124">
                  <c:v>44629.198437500003</c:v>
                </c:pt>
                <c:pt idx="1125">
                  <c:v>44629.208912037036</c:v>
                </c:pt>
                <c:pt idx="1126">
                  <c:v>44629.219270833331</c:v>
                </c:pt>
                <c:pt idx="1127">
                  <c:v>44629.229687500003</c:v>
                </c:pt>
                <c:pt idx="1128">
                  <c:v>44629.240162037036</c:v>
                </c:pt>
                <c:pt idx="1129">
                  <c:v>44629.250578703701</c:v>
                </c:pt>
                <c:pt idx="1130">
                  <c:v>44629.261053240742</c:v>
                </c:pt>
                <c:pt idx="1131">
                  <c:v>44629.271527777775</c:v>
                </c:pt>
                <c:pt idx="1132">
                  <c:v>44629.282002314816</c:v>
                </c:pt>
                <c:pt idx="1133">
                  <c:v>44629.29241898148</c:v>
                </c:pt>
                <c:pt idx="1134">
                  <c:v>44629.302893518521</c:v>
                </c:pt>
                <c:pt idx="1135">
                  <c:v>44629.313310185185</c:v>
                </c:pt>
                <c:pt idx="1136">
                  <c:v>44629.32372685185</c:v>
                </c:pt>
                <c:pt idx="1137">
                  <c:v>44629.334143518521</c:v>
                </c:pt>
                <c:pt idx="1138">
                  <c:v>44629.344618055555</c:v>
                </c:pt>
                <c:pt idx="1139">
                  <c:v>44629.355034722219</c:v>
                </c:pt>
                <c:pt idx="1140">
                  <c:v>44629.36550925926</c:v>
                </c:pt>
                <c:pt idx="1141">
                  <c:v>44629.375983796293</c:v>
                </c:pt>
                <c:pt idx="1142">
                  <c:v>44629.386400462965</c:v>
                </c:pt>
                <c:pt idx="1143">
                  <c:v>44629.396817129629</c:v>
                </c:pt>
                <c:pt idx="1144">
                  <c:v>44629.40729166667</c:v>
                </c:pt>
                <c:pt idx="1145">
                  <c:v>44629.417766203704</c:v>
                </c:pt>
                <c:pt idx="1146">
                  <c:v>44629.428182870368</c:v>
                </c:pt>
                <c:pt idx="1147">
                  <c:v>44629.438657407409</c:v>
                </c:pt>
                <c:pt idx="1148">
                  <c:v>44629.449074074073</c:v>
                </c:pt>
                <c:pt idx="1149">
                  <c:v>44629.459548611114</c:v>
                </c:pt>
                <c:pt idx="1150">
                  <c:v>44629.469965277778</c:v>
                </c:pt>
                <c:pt idx="1151">
                  <c:v>44629.480324074073</c:v>
                </c:pt>
                <c:pt idx="1152">
                  <c:v>44629.49050925926</c:v>
                </c:pt>
                <c:pt idx="1153">
                  <c:v>44629.500636574077</c:v>
                </c:pt>
                <c:pt idx="1154">
                  <c:v>44629.510648148149</c:v>
                </c:pt>
                <c:pt idx="1155">
                  <c:v>44629.520833333336</c:v>
                </c:pt>
                <c:pt idx="1156">
                  <c:v>44629.531192129631</c:v>
                </c:pt>
                <c:pt idx="1157">
                  <c:v>44629.541550925926</c:v>
                </c:pt>
                <c:pt idx="1158">
                  <c:v>44629.55196759259</c:v>
                </c:pt>
                <c:pt idx="1159">
                  <c:v>44629.562326388892</c:v>
                </c:pt>
                <c:pt idx="1160">
                  <c:v>44629.572743055556</c:v>
                </c:pt>
                <c:pt idx="1161">
                  <c:v>44629.58315972222</c:v>
                </c:pt>
                <c:pt idx="1162">
                  <c:v>44629.593634259261</c:v>
                </c:pt>
                <c:pt idx="1163">
                  <c:v>44629.604108796295</c:v>
                </c:pt>
                <c:pt idx="1164">
                  <c:v>44629.614525462966</c:v>
                </c:pt>
                <c:pt idx="1165">
                  <c:v>44629.625</c:v>
                </c:pt>
                <c:pt idx="1166">
                  <c:v>44629.635474537034</c:v>
                </c:pt>
                <c:pt idx="1167">
                  <c:v>44629.645891203705</c:v>
                </c:pt>
                <c:pt idx="1168">
                  <c:v>44629.656365740739</c:v>
                </c:pt>
                <c:pt idx="1169">
                  <c:v>44629.66678240741</c:v>
                </c:pt>
                <c:pt idx="1170">
                  <c:v>44629.677430555559</c:v>
                </c:pt>
                <c:pt idx="1171">
                  <c:v>44629.687731481485</c:v>
                </c:pt>
                <c:pt idx="1172">
                  <c:v>44629.69803240741</c:v>
                </c:pt>
                <c:pt idx="1173">
                  <c:v>44629.708275462966</c:v>
                </c:pt>
                <c:pt idx="1174">
                  <c:v>44629.718460648146</c:v>
                </c:pt>
                <c:pt idx="1175">
                  <c:v>44629.728819444441</c:v>
                </c:pt>
                <c:pt idx="1176">
                  <c:v>44629.739293981482</c:v>
                </c:pt>
                <c:pt idx="1177">
                  <c:v>44629.749710648146</c:v>
                </c:pt>
                <c:pt idx="1178">
                  <c:v>44629.760185185187</c:v>
                </c:pt>
                <c:pt idx="1179">
                  <c:v>44629.770601851851</c:v>
                </c:pt>
                <c:pt idx="1180">
                  <c:v>44629.781076388892</c:v>
                </c:pt>
                <c:pt idx="1181">
                  <c:v>44629.791550925926</c:v>
                </c:pt>
                <c:pt idx="1182">
                  <c:v>44629.802025462966</c:v>
                </c:pt>
                <c:pt idx="1183">
                  <c:v>44629.812442129631</c:v>
                </c:pt>
                <c:pt idx="1184">
                  <c:v>44629.822858796295</c:v>
                </c:pt>
                <c:pt idx="1185">
                  <c:v>44629.833391203705</c:v>
                </c:pt>
                <c:pt idx="1186">
                  <c:v>44629.843807870369</c:v>
                </c:pt>
                <c:pt idx="1187">
                  <c:v>44629.85428240741</c:v>
                </c:pt>
                <c:pt idx="1188">
                  <c:v>44629.864699074074</c:v>
                </c:pt>
                <c:pt idx="1189">
                  <c:v>44629.875173611108</c:v>
                </c:pt>
                <c:pt idx="1190">
                  <c:v>44629.885648148149</c:v>
                </c:pt>
                <c:pt idx="1191">
                  <c:v>44629.896064814813</c:v>
                </c:pt>
                <c:pt idx="1192">
                  <c:v>44629.906539351854</c:v>
                </c:pt>
                <c:pt idx="1193">
                  <c:v>44713.250347222223</c:v>
                </c:pt>
                <c:pt idx="1194">
                  <c:v>44713.260821759257</c:v>
                </c:pt>
                <c:pt idx="1195">
                  <c:v>44713.271296296298</c:v>
                </c:pt>
                <c:pt idx="1196">
                  <c:v>44713.281770833331</c:v>
                </c:pt>
                <c:pt idx="1197">
                  <c:v>44629.958854166667</c:v>
                </c:pt>
                <c:pt idx="1198">
                  <c:v>44629.969270833331</c:v>
                </c:pt>
                <c:pt idx="1199">
                  <c:v>44629.979687500003</c:v>
                </c:pt>
                <c:pt idx="1200">
                  <c:v>44629.989930555559</c:v>
                </c:pt>
                <c:pt idx="1201">
                  <c:v>44632.010416666664</c:v>
                </c:pt>
                <c:pt idx="1202">
                  <c:v>44632.020833333336</c:v>
                </c:pt>
                <c:pt idx="1203">
                  <c:v>44632.031307870369</c:v>
                </c:pt>
                <c:pt idx="1204">
                  <c:v>44632.041724537034</c:v>
                </c:pt>
                <c:pt idx="1205">
                  <c:v>44632.052199074074</c:v>
                </c:pt>
                <c:pt idx="1206">
                  <c:v>44632.062615740739</c:v>
                </c:pt>
                <c:pt idx="1207">
                  <c:v>44632.07303240741</c:v>
                </c:pt>
                <c:pt idx="1208">
                  <c:v>44632.083506944444</c:v>
                </c:pt>
                <c:pt idx="1209">
                  <c:v>44632.093981481485</c:v>
                </c:pt>
                <c:pt idx="1210">
                  <c:v>44632.104398148149</c:v>
                </c:pt>
                <c:pt idx="1211">
                  <c:v>44632.114814814813</c:v>
                </c:pt>
                <c:pt idx="1212">
                  <c:v>44632.125289351854</c:v>
                </c:pt>
                <c:pt idx="1213">
                  <c:v>44632.135763888888</c:v>
                </c:pt>
                <c:pt idx="1214">
                  <c:v>44632.146180555559</c:v>
                </c:pt>
                <c:pt idx="1215">
                  <c:v>44632.156597222223</c:v>
                </c:pt>
                <c:pt idx="1216">
                  <c:v>44632.167071759257</c:v>
                </c:pt>
                <c:pt idx="1217">
                  <c:v>44632.177546296298</c:v>
                </c:pt>
                <c:pt idx="1218">
                  <c:v>44632.187905092593</c:v>
                </c:pt>
                <c:pt idx="1219">
                  <c:v>44632.198148148149</c:v>
                </c:pt>
                <c:pt idx="1220">
                  <c:v>44632.208564814813</c:v>
                </c:pt>
                <c:pt idx="1221">
                  <c:v>44632.218923611108</c:v>
                </c:pt>
                <c:pt idx="1222">
                  <c:v>44632.22928240741</c:v>
                </c:pt>
                <c:pt idx="1223">
                  <c:v>44632.23946759259</c:v>
                </c:pt>
                <c:pt idx="1224">
                  <c:v>44632.249537037038</c:v>
                </c:pt>
                <c:pt idx="1225">
                  <c:v>44632.259606481479</c:v>
                </c:pt>
                <c:pt idx="1226">
                  <c:v>44632.269733796296</c:v>
                </c:pt>
                <c:pt idx="1227">
                  <c:v>44632.279745370368</c:v>
                </c:pt>
                <c:pt idx="1228">
                  <c:v>44632.289699074077</c:v>
                </c:pt>
                <c:pt idx="1229">
                  <c:v>44632.299826388888</c:v>
                </c:pt>
                <c:pt idx="1230">
                  <c:v>44632.30978009259</c:v>
                </c:pt>
                <c:pt idx="1231">
                  <c:v>44632.319791666669</c:v>
                </c:pt>
                <c:pt idx="1232">
                  <c:v>44632.329745370371</c:v>
                </c:pt>
                <c:pt idx="1233">
                  <c:v>44632.339699074073</c:v>
                </c:pt>
                <c:pt idx="1234">
                  <c:v>44632.349652777775</c:v>
                </c:pt>
                <c:pt idx="1235">
                  <c:v>44632.359606481485</c:v>
                </c:pt>
                <c:pt idx="1236">
                  <c:v>44632.369560185187</c:v>
                </c:pt>
                <c:pt idx="1237">
                  <c:v>44632.379513888889</c:v>
                </c:pt>
                <c:pt idx="1238">
                  <c:v>44632.389467592591</c:v>
                </c:pt>
                <c:pt idx="1239">
                  <c:v>44632.399421296293</c:v>
                </c:pt>
                <c:pt idx="1240">
                  <c:v>44632.409375000003</c:v>
                </c:pt>
                <c:pt idx="1241">
                  <c:v>44632.419328703705</c:v>
                </c:pt>
                <c:pt idx="1242">
                  <c:v>44632.429282407407</c:v>
                </c:pt>
                <c:pt idx="1243">
                  <c:v>44632.439236111109</c:v>
                </c:pt>
                <c:pt idx="1244">
                  <c:v>44632.449189814812</c:v>
                </c:pt>
                <c:pt idx="1245">
                  <c:v>44632.459143518521</c:v>
                </c:pt>
                <c:pt idx="1246">
                  <c:v>44632.469155092593</c:v>
                </c:pt>
                <c:pt idx="1247">
                  <c:v>44632.479108796295</c:v>
                </c:pt>
                <c:pt idx="1248">
                  <c:v>44632.489062499997</c:v>
                </c:pt>
                <c:pt idx="1249">
                  <c:v>44632.499016203707</c:v>
                </c:pt>
                <c:pt idx="1250">
                  <c:v>44632.508969907409</c:v>
                </c:pt>
                <c:pt idx="1251">
                  <c:v>44632.518923611111</c:v>
                </c:pt>
                <c:pt idx="1252">
                  <c:v>44632.528877314813</c:v>
                </c:pt>
                <c:pt idx="1253">
                  <c:v>44632.538831018515</c:v>
                </c:pt>
                <c:pt idx="1254">
                  <c:v>44632.548784722225</c:v>
                </c:pt>
                <c:pt idx="1255">
                  <c:v>44632.558738425927</c:v>
                </c:pt>
                <c:pt idx="1256">
                  <c:v>44632.568749999999</c:v>
                </c:pt>
                <c:pt idx="1257">
                  <c:v>44632.578703703701</c:v>
                </c:pt>
                <c:pt idx="1258">
                  <c:v>44632.58865740741</c:v>
                </c:pt>
                <c:pt idx="1259">
                  <c:v>44633.987500000003</c:v>
                </c:pt>
                <c:pt idx="1260">
                  <c:v>44632.608564814815</c:v>
                </c:pt>
                <c:pt idx="1261">
                  <c:v>44632.618518518517</c:v>
                </c:pt>
                <c:pt idx="1262">
                  <c:v>44632.628530092596</c:v>
                </c:pt>
                <c:pt idx="1263">
                  <c:v>44632.638483796298</c:v>
                </c:pt>
                <c:pt idx="1264">
                  <c:v>44632.6484375</c:v>
                </c:pt>
                <c:pt idx="1265">
                  <c:v>44632.658391203702</c:v>
                </c:pt>
                <c:pt idx="1266">
                  <c:v>44632.668344907404</c:v>
                </c:pt>
                <c:pt idx="1267">
                  <c:v>44632.678298611114</c:v>
                </c:pt>
                <c:pt idx="1268">
                  <c:v>44632.688310185185</c:v>
                </c:pt>
                <c:pt idx="1269">
                  <c:v>44632.698321759257</c:v>
                </c:pt>
                <c:pt idx="1270">
                  <c:v>44632.708275462966</c:v>
                </c:pt>
                <c:pt idx="1271">
                  <c:v>44632.718229166669</c:v>
                </c:pt>
                <c:pt idx="1272">
                  <c:v>44632.72824074074</c:v>
                </c:pt>
                <c:pt idx="1273">
                  <c:v>44632.738194444442</c:v>
                </c:pt>
                <c:pt idx="1274">
                  <c:v>44632.748148148145</c:v>
                </c:pt>
                <c:pt idx="1275">
                  <c:v>44632.758101851854</c:v>
                </c:pt>
                <c:pt idx="1276">
                  <c:v>44632.768113425926</c:v>
                </c:pt>
                <c:pt idx="1277">
                  <c:v>44632.778067129628</c:v>
                </c:pt>
                <c:pt idx="1278">
                  <c:v>44632.78802083333</c:v>
                </c:pt>
                <c:pt idx="1279">
                  <c:v>44632.797974537039</c:v>
                </c:pt>
                <c:pt idx="1280">
                  <c:v>44632.807928240742</c:v>
                </c:pt>
                <c:pt idx="1281">
                  <c:v>44632.817881944444</c:v>
                </c:pt>
                <c:pt idx="1282">
                  <c:v>44632.828067129631</c:v>
                </c:pt>
                <c:pt idx="1283">
                  <c:v>44632.838425925926</c:v>
                </c:pt>
                <c:pt idx="1284">
                  <c:v>44634.23778935185</c:v>
                </c:pt>
                <c:pt idx="1285">
                  <c:v>44632.859317129631</c:v>
                </c:pt>
                <c:pt idx="1286">
                  <c:v>44632.869849537034</c:v>
                </c:pt>
                <c:pt idx="1287">
                  <c:v>44632.880381944444</c:v>
                </c:pt>
                <c:pt idx="1288">
                  <c:v>44634.279687499999</c:v>
                </c:pt>
                <c:pt idx="1289">
                  <c:v>44632.901273148149</c:v>
                </c:pt>
                <c:pt idx="1290">
                  <c:v>44632.911689814813</c:v>
                </c:pt>
                <c:pt idx="1291">
                  <c:v>44716.255497685182</c:v>
                </c:pt>
                <c:pt idx="1292">
                  <c:v>44716.265972222223</c:v>
                </c:pt>
                <c:pt idx="1293">
                  <c:v>44716.276388888888</c:v>
                </c:pt>
                <c:pt idx="1294">
                  <c:v>44716.286863425928</c:v>
                </c:pt>
                <c:pt idx="1295">
                  <c:v>44632.964004629626</c:v>
                </c:pt>
                <c:pt idx="1296">
                  <c:v>44632.974421296298</c:v>
                </c:pt>
                <c:pt idx="1297">
                  <c:v>44633.010474537034</c:v>
                </c:pt>
                <c:pt idx="1298">
                  <c:v>44633.020891203705</c:v>
                </c:pt>
                <c:pt idx="1299">
                  <c:v>44633.031365740739</c:v>
                </c:pt>
                <c:pt idx="1300">
                  <c:v>44633.04178240741</c:v>
                </c:pt>
                <c:pt idx="1301">
                  <c:v>44633.052256944444</c:v>
                </c:pt>
                <c:pt idx="1302">
                  <c:v>44633.062673611108</c:v>
                </c:pt>
                <c:pt idx="1303">
                  <c:v>44633.073148148149</c:v>
                </c:pt>
                <c:pt idx="1304">
                  <c:v>44633.083564814813</c:v>
                </c:pt>
                <c:pt idx="1305">
                  <c:v>44633.094039351854</c:v>
                </c:pt>
                <c:pt idx="1306">
                  <c:v>44633.104456018518</c:v>
                </c:pt>
                <c:pt idx="1307">
                  <c:v>44633.114930555559</c:v>
                </c:pt>
                <c:pt idx="1308">
                  <c:v>44633.125347222223</c:v>
                </c:pt>
                <c:pt idx="1309">
                  <c:v>44633.135821759257</c:v>
                </c:pt>
                <c:pt idx="1310">
                  <c:v>44633.146238425928</c:v>
                </c:pt>
                <c:pt idx="1311">
                  <c:v>44633.156712962962</c:v>
                </c:pt>
                <c:pt idx="1312">
                  <c:v>44633.167187500003</c:v>
                </c:pt>
                <c:pt idx="1313">
                  <c:v>44633.177662037036</c:v>
                </c:pt>
                <c:pt idx="1314">
                  <c:v>44633.188136574077</c:v>
                </c:pt>
                <c:pt idx="1315">
                  <c:v>44633.198553240742</c:v>
                </c:pt>
                <c:pt idx="1316">
                  <c:v>44633.209027777775</c:v>
                </c:pt>
                <c:pt idx="1317">
                  <c:v>44633.219444444447</c:v>
                </c:pt>
                <c:pt idx="1318">
                  <c:v>44633.22991898148</c:v>
                </c:pt>
                <c:pt idx="1319">
                  <c:v>44633.240393518521</c:v>
                </c:pt>
                <c:pt idx="1320">
                  <c:v>44633.250868055555</c:v>
                </c:pt>
                <c:pt idx="1321">
                  <c:v>44633.261284722219</c:v>
                </c:pt>
                <c:pt idx="1322">
                  <c:v>44633.27175925926</c:v>
                </c:pt>
                <c:pt idx="1323">
                  <c:v>44633.282175925924</c:v>
                </c:pt>
                <c:pt idx="1324">
                  <c:v>44633.292650462965</c:v>
                </c:pt>
                <c:pt idx="1325">
                  <c:v>44633.303067129629</c:v>
                </c:pt>
                <c:pt idx="1326">
                  <c:v>44633.31354166667</c:v>
                </c:pt>
                <c:pt idx="1327">
                  <c:v>44633.323958333334</c:v>
                </c:pt>
                <c:pt idx="1328">
                  <c:v>44633.334432870368</c:v>
                </c:pt>
                <c:pt idx="1329">
                  <c:v>44633.344849537039</c:v>
                </c:pt>
                <c:pt idx="1330">
                  <c:v>44633.355381944442</c:v>
                </c:pt>
                <c:pt idx="1331">
                  <c:v>44633.365856481483</c:v>
                </c:pt>
                <c:pt idx="1332">
                  <c:v>44633.376273148147</c:v>
                </c:pt>
                <c:pt idx="1333">
                  <c:v>44633.386805555558</c:v>
                </c:pt>
                <c:pt idx="1334">
                  <c:v>44633.397222222222</c:v>
                </c:pt>
                <c:pt idx="1335">
                  <c:v>44633.407696759263</c:v>
                </c:pt>
                <c:pt idx="1336">
                  <c:v>44633.418113425927</c:v>
                </c:pt>
                <c:pt idx="1337">
                  <c:v>44633.42864583333</c:v>
                </c:pt>
                <c:pt idx="1338">
                  <c:v>44633.439120370371</c:v>
                </c:pt>
                <c:pt idx="1339">
                  <c:v>44633.449594907404</c:v>
                </c:pt>
                <c:pt idx="1340">
                  <c:v>44633.460011574076</c:v>
                </c:pt>
                <c:pt idx="1341">
                  <c:v>44633.470486111109</c:v>
                </c:pt>
                <c:pt idx="1342">
                  <c:v>44633.48096064815</c:v>
                </c:pt>
                <c:pt idx="1343">
                  <c:v>44633.491377314815</c:v>
                </c:pt>
                <c:pt idx="1344">
                  <c:v>44633.501851851855</c:v>
                </c:pt>
                <c:pt idx="1345">
                  <c:v>44633.512326388889</c:v>
                </c:pt>
                <c:pt idx="1346">
                  <c:v>44633.522743055553</c:v>
                </c:pt>
                <c:pt idx="1347">
                  <c:v>44633.533275462964</c:v>
                </c:pt>
                <c:pt idx="1348">
                  <c:v>44633.543692129628</c:v>
                </c:pt>
                <c:pt idx="1349">
                  <c:v>44633.554166666669</c:v>
                </c:pt>
                <c:pt idx="1350">
                  <c:v>44633.564641203702</c:v>
                </c:pt>
                <c:pt idx="1351">
                  <c:v>44633.575057870374</c:v>
                </c:pt>
                <c:pt idx="1352">
                  <c:v>44633.585532407407</c:v>
                </c:pt>
                <c:pt idx="1353">
                  <c:v>44633.596006944441</c:v>
                </c:pt>
                <c:pt idx="1354">
                  <c:v>44633.606423611112</c:v>
                </c:pt>
                <c:pt idx="1355">
                  <c:v>44633.616898148146</c:v>
                </c:pt>
                <c:pt idx="1356">
                  <c:v>44633.627372685187</c:v>
                </c:pt>
                <c:pt idx="1357">
                  <c:v>44633.637789351851</c:v>
                </c:pt>
                <c:pt idx="1358">
                  <c:v>44633.648206018515</c:v>
                </c:pt>
                <c:pt idx="1359">
                  <c:v>44633.658680555556</c:v>
                </c:pt>
                <c:pt idx="1360">
                  <c:v>44633.66909722222</c:v>
                </c:pt>
                <c:pt idx="1361">
                  <c:v>44633.679571759261</c:v>
                </c:pt>
                <c:pt idx="1362">
                  <c:v>44633.689988425926</c:v>
                </c:pt>
                <c:pt idx="1363">
                  <c:v>44633.700462962966</c:v>
                </c:pt>
                <c:pt idx="1364">
                  <c:v>44633.7109375</c:v>
                </c:pt>
                <c:pt idx="1365">
                  <c:v>44633.721354166664</c:v>
                </c:pt>
                <c:pt idx="1366">
                  <c:v>44633.731828703705</c:v>
                </c:pt>
                <c:pt idx="1367">
                  <c:v>44633.742303240739</c:v>
                </c:pt>
                <c:pt idx="1368">
                  <c:v>44633.75271990741</c:v>
                </c:pt>
                <c:pt idx="1369">
                  <c:v>44633.763194444444</c:v>
                </c:pt>
                <c:pt idx="1370">
                  <c:v>44633.773611111108</c:v>
                </c:pt>
                <c:pt idx="1371">
                  <c:v>44633.784085648149</c:v>
                </c:pt>
                <c:pt idx="1372">
                  <c:v>44633.794502314813</c:v>
                </c:pt>
                <c:pt idx="1373">
                  <c:v>44633.804976851854</c:v>
                </c:pt>
                <c:pt idx="1374">
                  <c:v>44633.815451388888</c:v>
                </c:pt>
                <c:pt idx="1375">
                  <c:v>44633.825868055559</c:v>
                </c:pt>
                <c:pt idx="1376">
                  <c:v>44633.836342592593</c:v>
                </c:pt>
                <c:pt idx="1377">
                  <c:v>44633.846817129626</c:v>
                </c:pt>
                <c:pt idx="1378">
                  <c:v>44633.857233796298</c:v>
                </c:pt>
                <c:pt idx="1379">
                  <c:v>44633.867766203701</c:v>
                </c:pt>
                <c:pt idx="1380">
                  <c:v>44633.878182870372</c:v>
                </c:pt>
                <c:pt idx="1381">
                  <c:v>44633.888657407406</c:v>
                </c:pt>
                <c:pt idx="1382">
                  <c:v>44633.899074074077</c:v>
                </c:pt>
                <c:pt idx="1383">
                  <c:v>44633.909548611111</c:v>
                </c:pt>
                <c:pt idx="1384">
                  <c:v>44717.25335648148</c:v>
                </c:pt>
                <c:pt idx="1385">
                  <c:v>44717.263773148145</c:v>
                </c:pt>
                <c:pt idx="1386">
                  <c:v>44717.274247685185</c:v>
                </c:pt>
                <c:pt idx="1387">
                  <c:v>44717.284722222219</c:v>
                </c:pt>
                <c:pt idx="1388">
                  <c:v>44633.961805555555</c:v>
                </c:pt>
                <c:pt idx="1389">
                  <c:v>44633.972222222219</c:v>
                </c:pt>
                <c:pt idx="1390">
                  <c:v>44633.98269675926</c:v>
                </c:pt>
                <c:pt idx="1391">
                  <c:v>44633.993171296293</c:v>
                </c:pt>
                <c:pt idx="1392">
                  <c:v>44634.010474537034</c:v>
                </c:pt>
                <c:pt idx="1393">
                  <c:v>44634.020949074074</c:v>
                </c:pt>
                <c:pt idx="1394">
                  <c:v>44634.031365740739</c:v>
                </c:pt>
                <c:pt idx="1395">
                  <c:v>44634.04184027778</c:v>
                </c:pt>
                <c:pt idx="1396">
                  <c:v>44634.052256944444</c:v>
                </c:pt>
                <c:pt idx="1397">
                  <c:v>44634.062731481485</c:v>
                </c:pt>
                <c:pt idx="1398">
                  <c:v>44634.073206018518</c:v>
                </c:pt>
                <c:pt idx="1399">
                  <c:v>44634.083680555559</c:v>
                </c:pt>
                <c:pt idx="1400">
                  <c:v>44634.094097222223</c:v>
                </c:pt>
                <c:pt idx="1401">
                  <c:v>44634.104513888888</c:v>
                </c:pt>
                <c:pt idx="1402">
                  <c:v>44634.114930555559</c:v>
                </c:pt>
                <c:pt idx="1403">
                  <c:v>44634.125115740739</c:v>
                </c:pt>
                <c:pt idx="1404">
                  <c:v>44634.135127314818</c:v>
                </c:pt>
                <c:pt idx="1405">
                  <c:v>44634.145428240743</c:v>
                </c:pt>
                <c:pt idx="1406">
                  <c:v>44634.155844907407</c:v>
                </c:pt>
                <c:pt idx="1407">
                  <c:v>44634.166203703702</c:v>
                </c:pt>
                <c:pt idx="1408">
                  <c:v>44634.176678240743</c:v>
                </c:pt>
                <c:pt idx="1409">
                  <c:v>44634.187094907407</c:v>
                </c:pt>
                <c:pt idx="1410">
                  <c:v>44634.197569444441</c:v>
                </c:pt>
                <c:pt idx="1411">
                  <c:v>44634.207986111112</c:v>
                </c:pt>
                <c:pt idx="1412">
                  <c:v>44634.218402777777</c:v>
                </c:pt>
                <c:pt idx="1413">
                  <c:v>44634.228703703702</c:v>
                </c:pt>
                <c:pt idx="1414">
                  <c:v>44634.23883101852</c:v>
                </c:pt>
                <c:pt idx="1415">
                  <c:v>44634.249247685184</c:v>
                </c:pt>
                <c:pt idx="1416">
                  <c:v>44634.259722222225</c:v>
                </c:pt>
                <c:pt idx="1417">
                  <c:v>44634.270138888889</c:v>
                </c:pt>
                <c:pt idx="1418">
                  <c:v>44634.280613425923</c:v>
                </c:pt>
                <c:pt idx="1419">
                  <c:v>44634.291030092594</c:v>
                </c:pt>
                <c:pt idx="1420">
                  <c:v>44634.301446759258</c:v>
                </c:pt>
                <c:pt idx="1421">
                  <c:v>44634.311979166669</c:v>
                </c:pt>
                <c:pt idx="1422">
                  <c:v>44634.322395833333</c:v>
                </c:pt>
                <c:pt idx="1423">
                  <c:v>44634.332812499997</c:v>
                </c:pt>
                <c:pt idx="1424">
                  <c:v>44634.343344907407</c:v>
                </c:pt>
                <c:pt idx="1425">
                  <c:v>44634.353761574072</c:v>
                </c:pt>
                <c:pt idx="1426">
                  <c:v>44634.364236111112</c:v>
                </c:pt>
                <c:pt idx="1427">
                  <c:v>44634.374710648146</c:v>
                </c:pt>
                <c:pt idx="1428">
                  <c:v>44634.385127314818</c:v>
                </c:pt>
                <c:pt idx="1429">
                  <c:v>44634.395601851851</c:v>
                </c:pt>
                <c:pt idx="1430">
                  <c:v>44634.406018518515</c:v>
                </c:pt>
                <c:pt idx="1431">
                  <c:v>44634.416435185187</c:v>
                </c:pt>
                <c:pt idx="1432">
                  <c:v>44634.42690972222</c:v>
                </c:pt>
                <c:pt idx="1433">
                  <c:v>44634.437384259261</c:v>
                </c:pt>
                <c:pt idx="1434">
                  <c:v>44634.447858796295</c:v>
                </c:pt>
                <c:pt idx="1435">
                  <c:v>44634.458333333336</c:v>
                </c:pt>
                <c:pt idx="1436">
                  <c:v>44634.46875</c:v>
                </c:pt>
                <c:pt idx="1437">
                  <c:v>44634.479108796295</c:v>
                </c:pt>
                <c:pt idx="1438">
                  <c:v>44634.489583333336</c:v>
                </c:pt>
                <c:pt idx="1439">
                  <c:v>44634.5</c:v>
                </c:pt>
                <c:pt idx="1440">
                  <c:v>44634.510416666664</c:v>
                </c:pt>
                <c:pt idx="1441">
                  <c:v>44634.520486111112</c:v>
                </c:pt>
                <c:pt idx="1442">
                  <c:v>44634.530844907407</c:v>
                </c:pt>
                <c:pt idx="1443">
                  <c:v>44634.541261574072</c:v>
                </c:pt>
                <c:pt idx="1444">
                  <c:v>44634.551562499997</c:v>
                </c:pt>
                <c:pt idx="1445">
                  <c:v>44634.561747685184</c:v>
                </c:pt>
                <c:pt idx="1446">
                  <c:v>44634.571932870371</c:v>
                </c:pt>
                <c:pt idx="1447">
                  <c:v>44634.582118055558</c:v>
                </c:pt>
                <c:pt idx="1448">
                  <c:v>44634.592187499999</c:v>
                </c:pt>
                <c:pt idx="1449">
                  <c:v>44634.602199074077</c:v>
                </c:pt>
                <c:pt idx="1450">
                  <c:v>44634.612268518518</c:v>
                </c:pt>
                <c:pt idx="1451">
                  <c:v>44634.622337962966</c:v>
                </c:pt>
                <c:pt idx="1452">
                  <c:v>44634.632349537038</c:v>
                </c:pt>
                <c:pt idx="1453">
                  <c:v>44634.642361111109</c:v>
                </c:pt>
                <c:pt idx="1454">
                  <c:v>44634.652372685188</c:v>
                </c:pt>
                <c:pt idx="1455">
                  <c:v>44634.66238425926</c:v>
                </c:pt>
                <c:pt idx="1456">
                  <c:v>44634.672337962962</c:v>
                </c:pt>
                <c:pt idx="1457">
                  <c:v>44636.071238425924</c:v>
                </c:pt>
                <c:pt idx="1458">
                  <c:v>44634.692361111112</c:v>
                </c:pt>
                <c:pt idx="1459">
                  <c:v>44634.702372685184</c:v>
                </c:pt>
                <c:pt idx="1460">
                  <c:v>44634.712384259263</c:v>
                </c:pt>
                <c:pt idx="1461">
                  <c:v>44634.722453703704</c:v>
                </c:pt>
                <c:pt idx="1462">
                  <c:v>44634.732465277775</c:v>
                </c:pt>
                <c:pt idx="1463">
                  <c:v>44634.742476851854</c:v>
                </c:pt>
                <c:pt idx="1464">
                  <c:v>44634.752430555556</c:v>
                </c:pt>
                <c:pt idx="1465">
                  <c:v>44634.762442129628</c:v>
                </c:pt>
                <c:pt idx="1466">
                  <c:v>44634.77239583333</c:v>
                </c:pt>
                <c:pt idx="1467">
                  <c:v>44634.782465277778</c:v>
                </c:pt>
                <c:pt idx="1468">
                  <c:v>44634.79241898148</c:v>
                </c:pt>
                <c:pt idx="1469">
                  <c:v>44634.802430555559</c:v>
                </c:pt>
                <c:pt idx="1470">
                  <c:v>44634.812384259261</c:v>
                </c:pt>
                <c:pt idx="1471">
                  <c:v>44634.822395833333</c:v>
                </c:pt>
                <c:pt idx="1472">
                  <c:v>44634.832407407404</c:v>
                </c:pt>
                <c:pt idx="1473">
                  <c:v>44634.842361111114</c:v>
                </c:pt>
                <c:pt idx="1474">
                  <c:v>44634.852314814816</c:v>
                </c:pt>
                <c:pt idx="1475">
                  <c:v>44634.862268518518</c:v>
                </c:pt>
                <c:pt idx="1476">
                  <c:v>44634.87228009259</c:v>
                </c:pt>
                <c:pt idx="1477">
                  <c:v>44634.882233796299</c:v>
                </c:pt>
                <c:pt idx="1478">
                  <c:v>44634.892187500001</c:v>
                </c:pt>
                <c:pt idx="1479">
                  <c:v>44634.902199074073</c:v>
                </c:pt>
                <c:pt idx="1480">
                  <c:v>44634.912152777775</c:v>
                </c:pt>
                <c:pt idx="1481">
                  <c:v>44718.255497685182</c:v>
                </c:pt>
                <c:pt idx="1482">
                  <c:v>0</c:v>
                </c:pt>
                <c:pt idx="1483">
                  <c:v>44718.275462962964</c:v>
                </c:pt>
                <c:pt idx="1484">
                  <c:v>44718.285474537035</c:v>
                </c:pt>
                <c:pt idx="1485">
                  <c:v>44634.962094907409</c:v>
                </c:pt>
                <c:pt idx="1486">
                  <c:v>44634.972048611111</c:v>
                </c:pt>
                <c:pt idx="1487">
                  <c:v>44634.982002314813</c:v>
                </c:pt>
              </c:numCache>
            </c:numRef>
          </c:xVal>
          <c:yVal>
            <c:numRef>
              <c:f>Sheet1!$J$1:$J$1488</c:f>
              <c:numCache>
                <c:formatCode>General</c:formatCode>
                <c:ptCount val="1488"/>
                <c:pt idx="0">
                  <c:v>-17.395199999999999</c:v>
                </c:pt>
                <c:pt idx="1">
                  <c:v>-17.3901</c:v>
                </c:pt>
                <c:pt idx="2">
                  <c:v>-17.284500000000001</c:v>
                </c:pt>
                <c:pt idx="3">
                  <c:v>-17.232399999999998</c:v>
                </c:pt>
                <c:pt idx="4">
                  <c:v>-17.193200000000001</c:v>
                </c:pt>
                <c:pt idx="5">
                  <c:v>-17.185600000000001</c:v>
                </c:pt>
                <c:pt idx="6">
                  <c:v>-17.1341</c:v>
                </c:pt>
                <c:pt idx="7">
                  <c:v>-17.104500000000002</c:v>
                </c:pt>
                <c:pt idx="8">
                  <c:v>-17.081299999999999</c:v>
                </c:pt>
                <c:pt idx="9">
                  <c:v>-17.0562</c:v>
                </c:pt>
                <c:pt idx="10">
                  <c:v>-17.053000000000001</c:v>
                </c:pt>
                <c:pt idx="11">
                  <c:v>-17.046500000000002</c:v>
                </c:pt>
                <c:pt idx="12">
                  <c:v>-17.043199999999999</c:v>
                </c:pt>
                <c:pt idx="13">
                  <c:v>-17.042000000000002</c:v>
                </c:pt>
                <c:pt idx="14">
                  <c:v>-17.005700000000001</c:v>
                </c:pt>
                <c:pt idx="15">
                  <c:v>-16.999400000000001</c:v>
                </c:pt>
                <c:pt idx="16">
                  <c:v>-16.999099999999999</c:v>
                </c:pt>
                <c:pt idx="17">
                  <c:v>-16.991599999999998</c:v>
                </c:pt>
                <c:pt idx="18">
                  <c:v>-16.988600000000002</c:v>
                </c:pt>
                <c:pt idx="19">
                  <c:v>-16.985199999999999</c:v>
                </c:pt>
                <c:pt idx="20">
                  <c:v>-16.972799999999999</c:v>
                </c:pt>
                <c:pt idx="21">
                  <c:v>-16.970800000000001</c:v>
                </c:pt>
                <c:pt idx="22">
                  <c:v>-16.970500000000001</c:v>
                </c:pt>
                <c:pt idx="23">
                  <c:v>-16.96</c:v>
                </c:pt>
                <c:pt idx="24">
                  <c:v>-16.936</c:v>
                </c:pt>
                <c:pt idx="25">
                  <c:v>-16.919499999999999</c:v>
                </c:pt>
                <c:pt idx="26">
                  <c:v>-16.899699999999999</c:v>
                </c:pt>
                <c:pt idx="27">
                  <c:v>-16.886399999999998</c:v>
                </c:pt>
                <c:pt idx="28">
                  <c:v>-16.8765</c:v>
                </c:pt>
                <c:pt idx="29">
                  <c:v>-16.869499999999999</c:v>
                </c:pt>
                <c:pt idx="30">
                  <c:v>-16.864799999999999</c:v>
                </c:pt>
                <c:pt idx="31">
                  <c:v>-16.858499999999999</c:v>
                </c:pt>
                <c:pt idx="32">
                  <c:v>-16.855</c:v>
                </c:pt>
                <c:pt idx="33">
                  <c:v>-16.8477</c:v>
                </c:pt>
                <c:pt idx="34">
                  <c:v>-16.842700000000001</c:v>
                </c:pt>
                <c:pt idx="35">
                  <c:v>-16.841100000000001</c:v>
                </c:pt>
                <c:pt idx="36">
                  <c:v>-16.834900000000001</c:v>
                </c:pt>
                <c:pt idx="37">
                  <c:v>-16.826699999999999</c:v>
                </c:pt>
                <c:pt idx="38">
                  <c:v>-16.822299999999998</c:v>
                </c:pt>
                <c:pt idx="39">
                  <c:v>-16.821400000000001</c:v>
                </c:pt>
                <c:pt idx="40">
                  <c:v>-16.819700000000001</c:v>
                </c:pt>
                <c:pt idx="41">
                  <c:v>-16.818899999999999</c:v>
                </c:pt>
                <c:pt idx="42">
                  <c:v>-16.812200000000001</c:v>
                </c:pt>
                <c:pt idx="43">
                  <c:v>-16.809100000000001</c:v>
                </c:pt>
                <c:pt idx="44">
                  <c:v>-16.797000000000001</c:v>
                </c:pt>
                <c:pt idx="45">
                  <c:v>-16.796600000000002</c:v>
                </c:pt>
                <c:pt idx="46">
                  <c:v>-16.774999999999999</c:v>
                </c:pt>
                <c:pt idx="47">
                  <c:v>-16.769400000000001</c:v>
                </c:pt>
                <c:pt idx="48">
                  <c:v>-16.767299999999999</c:v>
                </c:pt>
                <c:pt idx="49">
                  <c:v>-16.763999999999999</c:v>
                </c:pt>
                <c:pt idx="50">
                  <c:v>-16.759</c:v>
                </c:pt>
                <c:pt idx="51">
                  <c:v>-16.7559</c:v>
                </c:pt>
                <c:pt idx="52">
                  <c:v>-16.755299999999998</c:v>
                </c:pt>
                <c:pt idx="53">
                  <c:v>-16.750399999999999</c:v>
                </c:pt>
                <c:pt idx="54">
                  <c:v>-16.749199999999998</c:v>
                </c:pt>
                <c:pt idx="55">
                  <c:v>-16.748000000000001</c:v>
                </c:pt>
                <c:pt idx="56">
                  <c:v>-16.738199999999999</c:v>
                </c:pt>
                <c:pt idx="57">
                  <c:v>-16.724399999999999</c:v>
                </c:pt>
                <c:pt idx="58">
                  <c:v>-16.720800000000001</c:v>
                </c:pt>
                <c:pt idx="59">
                  <c:v>-16.719000000000001</c:v>
                </c:pt>
                <c:pt idx="60">
                  <c:v>-16.712199999999999</c:v>
                </c:pt>
                <c:pt idx="61">
                  <c:v>-16.7121</c:v>
                </c:pt>
                <c:pt idx="62">
                  <c:v>-16.708300000000001</c:v>
                </c:pt>
                <c:pt idx="63">
                  <c:v>-16.6997</c:v>
                </c:pt>
                <c:pt idx="64">
                  <c:v>-16.6919</c:v>
                </c:pt>
                <c:pt idx="65">
                  <c:v>-16.626999999999999</c:v>
                </c:pt>
                <c:pt idx="66">
                  <c:v>#N/A</c:v>
                </c:pt>
                <c:pt idx="348">
                  <c:v>-17.192599999999999</c:v>
                </c:pt>
                <c:pt idx="349">
                  <c:v>-17.253</c:v>
                </c:pt>
                <c:pt idx="350">
                  <c:v>-17.3094</c:v>
                </c:pt>
                <c:pt idx="351">
                  <c:v>-17.338100000000001</c:v>
                </c:pt>
                <c:pt idx="352">
                  <c:v>-17.3691</c:v>
                </c:pt>
                <c:pt idx="353">
                  <c:v>-17.3902</c:v>
                </c:pt>
                <c:pt idx="354">
                  <c:v>-17.4483</c:v>
                </c:pt>
                <c:pt idx="355">
                  <c:v>-17.462800000000001</c:v>
                </c:pt>
                <c:pt idx="356">
                  <c:v>-17.462800000000001</c:v>
                </c:pt>
                <c:pt idx="357">
                  <c:v>-17.468499999999999</c:v>
                </c:pt>
                <c:pt idx="358">
                  <c:v>-17.468499999999999</c:v>
                </c:pt>
                <c:pt idx="359">
                  <c:v>-17.468900000000001</c:v>
                </c:pt>
                <c:pt idx="360">
                  <c:v>-17.462299999999999</c:v>
                </c:pt>
                <c:pt idx="361">
                  <c:v>-17.459399999999999</c:v>
                </c:pt>
                <c:pt idx="362">
                  <c:v>-17.456</c:v>
                </c:pt>
                <c:pt idx="363">
                  <c:v>-17.4482</c:v>
                </c:pt>
                <c:pt idx="364">
                  <c:v>-17.439</c:v>
                </c:pt>
                <c:pt idx="365">
                  <c:v>-17.4421</c:v>
                </c:pt>
                <c:pt idx="366">
                  <c:v>-17.439</c:v>
                </c:pt>
                <c:pt idx="367">
                  <c:v>-17.427</c:v>
                </c:pt>
                <c:pt idx="368">
                  <c:v>-17.423400000000001</c:v>
                </c:pt>
                <c:pt idx="369">
                  <c:v>-17.413900000000002</c:v>
                </c:pt>
                <c:pt idx="370">
                  <c:v>-17.405999999999999</c:v>
                </c:pt>
                <c:pt idx="371">
                  <c:v>-17.395800000000001</c:v>
                </c:pt>
                <c:pt idx="372">
                  <c:v>-17.387499999999999</c:v>
                </c:pt>
                <c:pt idx="373">
                  <c:v>-17.379000000000001</c:v>
                </c:pt>
                <c:pt idx="374">
                  <c:v>-17.368300000000001</c:v>
                </c:pt>
                <c:pt idx="375">
                  <c:v>-17.3553</c:v>
                </c:pt>
                <c:pt idx="376">
                  <c:v>-17.342300000000002</c:v>
                </c:pt>
                <c:pt idx="377">
                  <c:v>-17.324999999999999</c:v>
                </c:pt>
                <c:pt idx="378">
                  <c:v>-17.320699999999999</c:v>
                </c:pt>
                <c:pt idx="379">
                  <c:v>-17.3185</c:v>
                </c:pt>
                <c:pt idx="380">
                  <c:v>-17.316400000000002</c:v>
                </c:pt>
                <c:pt idx="381">
                  <c:v>-17.316400000000002</c:v>
                </c:pt>
                <c:pt idx="382">
                  <c:v>-17.312100000000001</c:v>
                </c:pt>
                <c:pt idx="383">
                  <c:v>-17.312200000000001</c:v>
                </c:pt>
                <c:pt idx="384">
                  <c:v>-17.309799999999999</c:v>
                </c:pt>
                <c:pt idx="385">
                  <c:v>-17.203199999999999</c:v>
                </c:pt>
                <c:pt idx="386">
                  <c:v>-17.1358</c:v>
                </c:pt>
                <c:pt idx="387">
                  <c:v>-17.1997</c:v>
                </c:pt>
                <c:pt idx="388">
                  <c:v>-17.070499999999999</c:v>
                </c:pt>
                <c:pt idx="389">
                  <c:v>-17.0486</c:v>
                </c:pt>
                <c:pt idx="390">
                  <c:v>-17.033999999999999</c:v>
                </c:pt>
                <c:pt idx="391">
                  <c:v>-17.022600000000001</c:v>
                </c:pt>
                <c:pt idx="392">
                  <c:v>-17.014199999999999</c:v>
                </c:pt>
                <c:pt idx="393">
                  <c:v>-17.0062</c:v>
                </c:pt>
                <c:pt idx="394">
                  <c:v>-17.0046</c:v>
                </c:pt>
                <c:pt idx="395">
                  <c:v>-16.990300000000001</c:v>
                </c:pt>
                <c:pt idx="396">
                  <c:v>-16.979700000000001</c:v>
                </c:pt>
                <c:pt idx="397">
                  <c:v>-16.9754</c:v>
                </c:pt>
                <c:pt idx="398">
                  <c:v>-16.979399999999998</c:v>
                </c:pt>
                <c:pt idx="399">
                  <c:v>-16.990100000000002</c:v>
                </c:pt>
                <c:pt idx="400">
                  <c:v>-16.995899999999999</c:v>
                </c:pt>
                <c:pt idx="401">
                  <c:v>-17.002700000000001</c:v>
                </c:pt>
                <c:pt idx="402">
                  <c:v>-17.0047</c:v>
                </c:pt>
                <c:pt idx="403">
                  <c:v>-17.007000000000001</c:v>
                </c:pt>
                <c:pt idx="404">
                  <c:v>-17.009</c:v>
                </c:pt>
                <c:pt idx="405">
                  <c:v>-17.009699999999999</c:v>
                </c:pt>
                <c:pt idx="406">
                  <c:v>-17.010000000000002</c:v>
                </c:pt>
                <c:pt idx="407">
                  <c:v>-17.0108</c:v>
                </c:pt>
                <c:pt idx="408">
                  <c:v>-17.0107</c:v>
                </c:pt>
                <c:pt idx="409">
                  <c:v>-17.0107</c:v>
                </c:pt>
                <c:pt idx="410">
                  <c:v>-17.0105</c:v>
                </c:pt>
                <c:pt idx="411">
                  <c:v>-17.010100000000001</c:v>
                </c:pt>
                <c:pt idx="412">
                  <c:v>-17.009499999999999</c:v>
                </c:pt>
                <c:pt idx="413">
                  <c:v>-17.008900000000001</c:v>
                </c:pt>
                <c:pt idx="414">
                  <c:v>-17.008199999999999</c:v>
                </c:pt>
                <c:pt idx="415">
                  <c:v>-17.0076</c:v>
                </c:pt>
                <c:pt idx="416">
                  <c:v>-17.006499999999999</c:v>
                </c:pt>
                <c:pt idx="417">
                  <c:v>-17.004799999999999</c:v>
                </c:pt>
                <c:pt idx="418">
                  <c:v>-17.0029</c:v>
                </c:pt>
                <c:pt idx="419">
                  <c:v>-17.000499999999999</c:v>
                </c:pt>
                <c:pt idx="420">
                  <c:v>-16.9971</c:v>
                </c:pt>
                <c:pt idx="421">
                  <c:v>-16.9924</c:v>
                </c:pt>
                <c:pt idx="422">
                  <c:v>-16.985299999999999</c:v>
                </c:pt>
                <c:pt idx="423">
                  <c:v>-16.977399999999999</c:v>
                </c:pt>
                <c:pt idx="424">
                  <c:v>-16.965499999999999</c:v>
                </c:pt>
                <c:pt idx="425">
                  <c:v>-16.947600000000001</c:v>
                </c:pt>
                <c:pt idx="426">
                  <c:v>-16.918199999999999</c:v>
                </c:pt>
                <c:pt idx="427">
                  <c:v>-16.869900000000001</c:v>
                </c:pt>
                <c:pt idx="428">
                  <c:v>-16.784700000000001</c:v>
                </c:pt>
                <c:pt idx="429">
                  <c:v>-16.752099999999999</c:v>
                </c:pt>
                <c:pt idx="430">
                  <c:v>-16.765499999999999</c:v>
                </c:pt>
                <c:pt idx="431">
                  <c:v>-16.7804</c:v>
                </c:pt>
                <c:pt idx="432">
                  <c:v>-16.790800000000001</c:v>
                </c:pt>
                <c:pt idx="433">
                  <c:v>-16.802</c:v>
                </c:pt>
                <c:pt idx="434">
                  <c:v>-16.808900000000001</c:v>
                </c:pt>
                <c:pt idx="435">
                  <c:v>-16.823599999999999</c:v>
                </c:pt>
                <c:pt idx="436">
                  <c:v>-16.832699999999999</c:v>
                </c:pt>
                <c:pt idx="437">
                  <c:v>-16.839600000000001</c:v>
                </c:pt>
                <c:pt idx="438">
                  <c:v>-16.846800000000002</c:v>
                </c:pt>
                <c:pt idx="439">
                  <c:v>-16.855799999999999</c:v>
                </c:pt>
                <c:pt idx="440">
                  <c:v>-16.865300000000001</c:v>
                </c:pt>
                <c:pt idx="441">
                  <c:v>-16.866599999999998</c:v>
                </c:pt>
                <c:pt idx="442">
                  <c:v>-16.877099999999999</c:v>
                </c:pt>
                <c:pt idx="443">
                  <c:v>-16.8827</c:v>
                </c:pt>
                <c:pt idx="444">
                  <c:v>-16.888300000000001</c:v>
                </c:pt>
                <c:pt idx="445">
                  <c:v>-16.8918</c:v>
                </c:pt>
                <c:pt idx="446">
                  <c:v>-16.898099999999999</c:v>
                </c:pt>
                <c:pt idx="447">
                  <c:v>-16.927499999999998</c:v>
                </c:pt>
                <c:pt idx="448">
                  <c:v>-16.939699999999998</c:v>
                </c:pt>
                <c:pt idx="449">
                  <c:v>-16.962399999999999</c:v>
                </c:pt>
                <c:pt idx="450">
                  <c:v>-17.019400000000001</c:v>
                </c:pt>
                <c:pt idx="451">
                  <c:v>-17.005400000000002</c:v>
                </c:pt>
                <c:pt idx="452">
                  <c:v>-17.040199999999999</c:v>
                </c:pt>
                <c:pt idx="453">
                  <c:v>-17.057600000000001</c:v>
                </c:pt>
                <c:pt idx="454">
                  <c:v>-17.126799999999999</c:v>
                </c:pt>
                <c:pt idx="455">
                  <c:v>-17.150600000000001</c:v>
                </c:pt>
                <c:pt idx="456">
                  <c:v>-17.218599999999999</c:v>
                </c:pt>
                <c:pt idx="457">
                  <c:v>-17.2013</c:v>
                </c:pt>
                <c:pt idx="458">
                  <c:v>-17.2697</c:v>
                </c:pt>
                <c:pt idx="459">
                  <c:v>-17.3095</c:v>
                </c:pt>
                <c:pt idx="460">
                  <c:v>-17.3691</c:v>
                </c:pt>
                <c:pt idx="461">
                  <c:v>-17.3902</c:v>
                </c:pt>
                <c:pt idx="462">
                  <c:v>-17.452500000000001</c:v>
                </c:pt>
                <c:pt idx="463">
                  <c:v>-17.450399999999998</c:v>
                </c:pt>
                <c:pt idx="464">
                  <c:v>-17.4604</c:v>
                </c:pt>
                <c:pt idx="465">
                  <c:v>-17.461600000000001</c:v>
                </c:pt>
                <c:pt idx="466">
                  <c:v>-17.469200000000001</c:v>
                </c:pt>
                <c:pt idx="467">
                  <c:v>-17.467300000000002</c:v>
                </c:pt>
                <c:pt idx="468">
                  <c:v>-17.465499999999999</c:v>
                </c:pt>
                <c:pt idx="469">
                  <c:v>-17.469200000000001</c:v>
                </c:pt>
                <c:pt idx="470">
                  <c:v>-17.4682</c:v>
                </c:pt>
                <c:pt idx="471">
                  <c:v>-17.4648</c:v>
                </c:pt>
                <c:pt idx="472">
                  <c:v>-17.4572</c:v>
                </c:pt>
                <c:pt idx="473">
                  <c:v>-17.4437</c:v>
                </c:pt>
                <c:pt idx="474">
                  <c:v>-17.428699999999999</c:v>
                </c:pt>
                <c:pt idx="475">
                  <c:v>-17.4177</c:v>
                </c:pt>
                <c:pt idx="476">
                  <c:v>-17.393799999999999</c:v>
                </c:pt>
                <c:pt idx="477">
                  <c:v>-17.3811</c:v>
                </c:pt>
                <c:pt idx="478">
                  <c:v>-17.404</c:v>
                </c:pt>
                <c:pt idx="479">
                  <c:v>-17.421500000000002</c:v>
                </c:pt>
                <c:pt idx="480">
                  <c:v>-17.3933</c:v>
                </c:pt>
                <c:pt idx="481">
                  <c:v>-17.250800000000002</c:v>
                </c:pt>
                <c:pt idx="482">
                  <c:v>-17.148399999999999</c:v>
                </c:pt>
                <c:pt idx="483">
                  <c:v>-17.118500000000001</c:v>
                </c:pt>
                <c:pt idx="484">
                  <c:v>-17.068899999999999</c:v>
                </c:pt>
                <c:pt idx="485">
                  <c:v>-17.045100000000001</c:v>
                </c:pt>
                <c:pt idx="486">
                  <c:v>-17.035399999999999</c:v>
                </c:pt>
                <c:pt idx="487">
                  <c:v>-17.024799999999999</c:v>
                </c:pt>
                <c:pt idx="488">
                  <c:v>-17.011800000000001</c:v>
                </c:pt>
                <c:pt idx="489">
                  <c:v>-17.006599999999999</c:v>
                </c:pt>
                <c:pt idx="490">
                  <c:v>-16.998200000000001</c:v>
                </c:pt>
                <c:pt idx="491">
                  <c:v>-16.993300000000001</c:v>
                </c:pt>
                <c:pt idx="492">
                  <c:v>-16.9832</c:v>
                </c:pt>
                <c:pt idx="493">
                  <c:v>-16.983899999999998</c:v>
                </c:pt>
                <c:pt idx="494">
                  <c:v>-16.986899999999999</c:v>
                </c:pt>
                <c:pt idx="495">
                  <c:v>-16.992599999999999</c:v>
                </c:pt>
                <c:pt idx="496">
                  <c:v>-16.996600000000001</c:v>
                </c:pt>
                <c:pt idx="497">
                  <c:v>-17.0001</c:v>
                </c:pt>
                <c:pt idx="498">
                  <c:v>-17.001200000000001</c:v>
                </c:pt>
                <c:pt idx="499">
                  <c:v>-16.999400000000001</c:v>
                </c:pt>
                <c:pt idx="500">
                  <c:v>-16.997199999999999</c:v>
                </c:pt>
                <c:pt idx="501">
                  <c:v>-16.967400000000001</c:v>
                </c:pt>
                <c:pt idx="502">
                  <c:v>-16.998799999999999</c:v>
                </c:pt>
                <c:pt idx="503">
                  <c:v>-17.008550951035236</c:v>
                </c:pt>
                <c:pt idx="504">
                  <c:v>-17.004484503128584</c:v>
                </c:pt>
                <c:pt idx="505">
                  <c:v>-17.002264547330793</c:v>
                </c:pt>
                <c:pt idx="506">
                  <c:v>-17.023809338256445</c:v>
                </c:pt>
                <c:pt idx="507">
                  <c:v>-17.015386675980682</c:v>
                </c:pt>
                <c:pt idx="508">
                  <c:v>-17.016594930802142</c:v>
                </c:pt>
                <c:pt idx="509">
                  <c:v>-17.029729415927509</c:v>
                </c:pt>
                <c:pt idx="510">
                  <c:v>-16.996655165305949</c:v>
                </c:pt>
                <c:pt idx="511">
                  <c:v>-16.980246207446541</c:v>
                </c:pt>
                <c:pt idx="512">
                  <c:v>-16.99407554136506</c:v>
                </c:pt>
                <c:pt idx="513">
                  <c:v>-16.973396745442496</c:v>
                </c:pt>
                <c:pt idx="514">
                  <c:v>-17.046450894742442</c:v>
                </c:pt>
                <c:pt idx="515">
                  <c:v>-17.030851626645184</c:v>
                </c:pt>
                <c:pt idx="516">
                  <c:v>-16.995402978477156</c:v>
                </c:pt>
                <c:pt idx="517">
                  <c:v>-17.015030562025139</c:v>
                </c:pt>
                <c:pt idx="518">
                  <c:v>-16.964614869007097</c:v>
                </c:pt>
                <c:pt idx="519">
                  <c:v>-16.926959588051773</c:v>
                </c:pt>
                <c:pt idx="520">
                  <c:v>-16.954676379469355</c:v>
                </c:pt>
                <c:pt idx="521">
                  <c:v>-16.935143015060003</c:v>
                </c:pt>
                <c:pt idx="522">
                  <c:v>-16.943507436314945</c:v>
                </c:pt>
                <c:pt idx="523">
                  <c:v>-16.926923406881389</c:v>
                </c:pt>
                <c:pt idx="524">
                  <c:v>-16.89299950675051</c:v>
                </c:pt>
                <c:pt idx="525">
                  <c:v>-16.863</c:v>
                </c:pt>
                <c:pt idx="526">
                  <c:v>-16.845099999999999</c:v>
                </c:pt>
                <c:pt idx="527">
                  <c:v>-16.827500000000001</c:v>
                </c:pt>
                <c:pt idx="528">
                  <c:v>-16.810700000000001</c:v>
                </c:pt>
                <c:pt idx="529">
                  <c:v>-16.797899999999998</c:v>
                </c:pt>
                <c:pt idx="530">
                  <c:v>-16.7879</c:v>
                </c:pt>
                <c:pt idx="531">
                  <c:v>-16.775200000000002</c:v>
                </c:pt>
                <c:pt idx="532">
                  <c:v>-16.761600000000001</c:v>
                </c:pt>
                <c:pt idx="533">
                  <c:v>-16.760300000000001</c:v>
                </c:pt>
                <c:pt idx="534">
                  <c:v>-16.742999999999999</c:v>
                </c:pt>
                <c:pt idx="535">
                  <c:v>-16.730799999999999</c:v>
                </c:pt>
                <c:pt idx="536">
                  <c:v>-16.718800000000002</c:v>
                </c:pt>
                <c:pt idx="537">
                  <c:v>-16.7332</c:v>
                </c:pt>
                <c:pt idx="538">
                  <c:v>-16.743600000000001</c:v>
                </c:pt>
                <c:pt idx="539">
                  <c:v>-16.7561</c:v>
                </c:pt>
                <c:pt idx="540">
                  <c:v>-16.754000000000001</c:v>
                </c:pt>
                <c:pt idx="541">
                  <c:v>-16.7804</c:v>
                </c:pt>
                <c:pt idx="542">
                  <c:v>-16.781700000000001</c:v>
                </c:pt>
                <c:pt idx="543">
                  <c:v>-16.8</c:v>
                </c:pt>
                <c:pt idx="544">
                  <c:v>-16.809899999999999</c:v>
                </c:pt>
                <c:pt idx="545">
                  <c:v>-16.809899999999999</c:v>
                </c:pt>
                <c:pt idx="546">
                  <c:v>-16.822399999999998</c:v>
                </c:pt>
                <c:pt idx="547">
                  <c:v>-16.838899999999999</c:v>
                </c:pt>
                <c:pt idx="548">
                  <c:v>-16.846800000000002</c:v>
                </c:pt>
                <c:pt idx="549">
                  <c:v>-16.860499999999998</c:v>
                </c:pt>
                <c:pt idx="550">
                  <c:v>-16.866599999999998</c:v>
                </c:pt>
                <c:pt idx="551">
                  <c:v>-16.872599999999998</c:v>
                </c:pt>
                <c:pt idx="552">
                  <c:v>-16.873799999999999</c:v>
                </c:pt>
                <c:pt idx="553">
                  <c:v>-16.885999999999999</c:v>
                </c:pt>
                <c:pt idx="554">
                  <c:v>-16.8827</c:v>
                </c:pt>
                <c:pt idx="555">
                  <c:v>-16.890599999999999</c:v>
                </c:pt>
                <c:pt idx="556">
                  <c:v>-16.904800000000002</c:v>
                </c:pt>
                <c:pt idx="557">
                  <c:v>-16.8917</c:v>
                </c:pt>
                <c:pt idx="558">
                  <c:v>-16.894200000000001</c:v>
                </c:pt>
                <c:pt idx="559">
                  <c:v>-16.883800000000001</c:v>
                </c:pt>
                <c:pt idx="560">
                  <c:v>-16.881499999999999</c:v>
                </c:pt>
                <c:pt idx="561">
                  <c:v>-16.885899999999999</c:v>
                </c:pt>
                <c:pt idx="562">
                  <c:v>-16.8825</c:v>
                </c:pt>
                <c:pt idx="563">
                  <c:v>-16.885999999999999</c:v>
                </c:pt>
                <c:pt idx="564">
                  <c:v>-16.889299999999999</c:v>
                </c:pt>
                <c:pt idx="565">
                  <c:v>-16.898</c:v>
                </c:pt>
                <c:pt idx="566">
                  <c:v>-16.907599999999999</c:v>
                </c:pt>
                <c:pt idx="567">
                  <c:v>-16.909099999999999</c:v>
                </c:pt>
                <c:pt idx="568">
                  <c:v>-16.912199999999999</c:v>
                </c:pt>
                <c:pt idx="569">
                  <c:v>-16.917000000000002</c:v>
                </c:pt>
                <c:pt idx="570">
                  <c:v>-16.910699999999999</c:v>
                </c:pt>
                <c:pt idx="571">
                  <c:v>-16.913699999999999</c:v>
                </c:pt>
                <c:pt idx="572">
                  <c:v>-16.906199999999998</c:v>
                </c:pt>
                <c:pt idx="573">
                  <c:v>-16.915299999999998</c:v>
                </c:pt>
                <c:pt idx="574">
                  <c:v>-16.910499999999999</c:v>
                </c:pt>
                <c:pt idx="575">
                  <c:v>-16.9191</c:v>
                </c:pt>
                <c:pt idx="576">
                  <c:v>-16.905999999999999</c:v>
                </c:pt>
                <c:pt idx="577">
                  <c:v>-16.907800000000002</c:v>
                </c:pt>
                <c:pt idx="578">
                  <c:v>-16.909600000000001</c:v>
                </c:pt>
                <c:pt idx="579">
                  <c:v>-16.908799999999999</c:v>
                </c:pt>
                <c:pt idx="580">
                  <c:v>-16.898</c:v>
                </c:pt>
                <c:pt idx="581">
                  <c:v>-16.86</c:v>
                </c:pt>
                <c:pt idx="582">
                  <c:v>-16.811</c:v>
                </c:pt>
                <c:pt idx="583">
                  <c:v>-16.8003</c:v>
                </c:pt>
                <c:pt idx="584">
                  <c:v>-16.7971</c:v>
                </c:pt>
                <c:pt idx="585">
                  <c:v>-16.8064</c:v>
                </c:pt>
                <c:pt idx="586">
                  <c:v>-16.842300000000002</c:v>
                </c:pt>
                <c:pt idx="587">
                  <c:v>-16.873000000000001</c:v>
                </c:pt>
                <c:pt idx="588">
                  <c:v>-16.869900000000001</c:v>
                </c:pt>
                <c:pt idx="589">
                  <c:v>-16.896599999999999</c:v>
                </c:pt>
                <c:pt idx="590">
                  <c:v>-16.898</c:v>
                </c:pt>
                <c:pt idx="591">
                  <c:v>-16.841999999999999</c:v>
                </c:pt>
                <c:pt idx="592">
                  <c:v>-16.988700000000001</c:v>
                </c:pt>
                <c:pt idx="593">
                  <c:v>-16.935326784524491</c:v>
                </c:pt>
                <c:pt idx="594">
                  <c:v>-16.942331245255051</c:v>
                </c:pt>
                <c:pt idx="595">
                  <c:v>-16.997513327409873</c:v>
                </c:pt>
                <c:pt idx="596">
                  <c:v>-17.008269651505785</c:v>
                </c:pt>
                <c:pt idx="597">
                  <c:v>-16.970553838283895</c:v>
                </c:pt>
                <c:pt idx="598">
                  <c:v>-16.967252258681519</c:v>
                </c:pt>
                <c:pt idx="599">
                  <c:v>-16.983547473418369</c:v>
                </c:pt>
                <c:pt idx="600">
                  <c:v>-16.980646115336381</c:v>
                </c:pt>
                <c:pt idx="601">
                  <c:v>-17.010624871690702</c:v>
                </c:pt>
                <c:pt idx="602">
                  <c:v>-17.018532637891923</c:v>
                </c:pt>
                <c:pt idx="603">
                  <c:v>-17.020734576991153</c:v>
                </c:pt>
                <c:pt idx="604">
                  <c:v>-16.982698326833383</c:v>
                </c:pt>
                <c:pt idx="605">
                  <c:v>-16.971184053374454</c:v>
                </c:pt>
                <c:pt idx="606">
                  <c:v>-16.999617592882949</c:v>
                </c:pt>
                <c:pt idx="607">
                  <c:v>-17.006258350882455</c:v>
                </c:pt>
                <c:pt idx="608">
                  <c:v>-16.97786800357051</c:v>
                </c:pt>
                <c:pt idx="609">
                  <c:v>-16.997595609203728</c:v>
                </c:pt>
                <c:pt idx="610">
                  <c:v>-16.995414900361187</c:v>
                </c:pt>
                <c:pt idx="611">
                  <c:v>-17.012664827492323</c:v>
                </c:pt>
                <c:pt idx="612">
                  <c:v>-16.9755059857616</c:v>
                </c:pt>
                <c:pt idx="613">
                  <c:v>-17.008077834962112</c:v>
                </c:pt>
                <c:pt idx="614">
                  <c:v>-17.015063062921683</c:v>
                </c:pt>
                <c:pt idx="615">
                  <c:v>-16.965228548106708</c:v>
                </c:pt>
                <c:pt idx="616">
                  <c:v>-16.970273279451213</c:v>
                </c:pt>
                <c:pt idx="617">
                  <c:v>-16.963767168059128</c:v>
                </c:pt>
                <c:pt idx="618">
                  <c:v>-16.974717895654123</c:v>
                </c:pt>
                <c:pt idx="619">
                  <c:v>-16.925494075512567</c:v>
                </c:pt>
                <c:pt idx="620">
                  <c:v>-16.902962197679408</c:v>
                </c:pt>
                <c:pt idx="621">
                  <c:v>-16.909736871166807</c:v>
                </c:pt>
                <c:pt idx="622">
                  <c:v>-16.857217865404461</c:v>
                </c:pt>
                <c:pt idx="623">
                  <c:v>-16.875</c:v>
                </c:pt>
                <c:pt idx="624">
                  <c:v>-16.8567</c:v>
                </c:pt>
                <c:pt idx="625">
                  <c:v>-16.8398</c:v>
                </c:pt>
                <c:pt idx="626">
                  <c:v>-16.8261</c:v>
                </c:pt>
                <c:pt idx="627">
                  <c:v>-16.817799999999998</c:v>
                </c:pt>
                <c:pt idx="628">
                  <c:v>-16.8093</c:v>
                </c:pt>
                <c:pt idx="629">
                  <c:v>-16.800699999999999</c:v>
                </c:pt>
                <c:pt idx="630">
                  <c:v>-16.792200000000001</c:v>
                </c:pt>
                <c:pt idx="631">
                  <c:v>-16.772500000000001</c:v>
                </c:pt>
                <c:pt idx="632">
                  <c:v>-16.7317</c:v>
                </c:pt>
                <c:pt idx="633">
                  <c:v>-16.72</c:v>
                </c:pt>
                <c:pt idx="634">
                  <c:v>-16.7254</c:v>
                </c:pt>
                <c:pt idx="635">
                  <c:v>-16.736599999999999</c:v>
                </c:pt>
                <c:pt idx="636">
                  <c:v>-16.742899999999999</c:v>
                </c:pt>
                <c:pt idx="637">
                  <c:v>-16.759399999999999</c:v>
                </c:pt>
                <c:pt idx="638">
                  <c:v>-16.773599999999998</c:v>
                </c:pt>
                <c:pt idx="639">
                  <c:v>-16.790700000000001</c:v>
                </c:pt>
                <c:pt idx="640">
                  <c:v>-16.797799999999999</c:v>
                </c:pt>
                <c:pt idx="641">
                  <c:v>#N/A</c:v>
                </c:pt>
                <c:pt idx="642">
                  <c:v>-17.0149207576994</c:v>
                </c:pt>
                <c:pt idx="643">
                  <c:v>-16.754006121391701</c:v>
                </c:pt>
                <c:pt idx="644">
                  <c:v>-16.76060522189</c:v>
                </c:pt>
                <c:pt idx="645">
                  <c:v>-16.769459943126499</c:v>
                </c:pt>
                <c:pt idx="646">
                  <c:v>-16.775021467713302</c:v>
                </c:pt>
                <c:pt idx="647">
                  <c:v>-16.7917732620081</c:v>
                </c:pt>
                <c:pt idx="648">
                  <c:v>-16.803378730708999</c:v>
                </c:pt>
                <c:pt idx="649">
                  <c:v>-16.809882584799102</c:v>
                </c:pt>
                <c:pt idx="650">
                  <c:v>-16.8170216242615</c:v>
                </c:pt>
                <c:pt idx="651">
                  <c:v>-16.830749126204601</c:v>
                </c:pt>
                <c:pt idx="652">
                  <c:v>-16.8395555602653</c:v>
                </c:pt>
                <c:pt idx="653">
                  <c:v>-16.845899788960502</c:v>
                </c:pt>
                <c:pt idx="654">
                  <c:v>-16.8443322227793</c:v>
                </c:pt>
                <c:pt idx="655">
                  <c:v>-16.8568865921129</c:v>
                </c:pt>
                <c:pt idx="656">
                  <c:v>-16.860435712969601</c:v>
                </c:pt>
                <c:pt idx="657">
                  <c:v>-16.8725839627852</c:v>
                </c:pt>
                <c:pt idx="658">
                  <c:v>-16.876038332793598</c:v>
                </c:pt>
                <c:pt idx="659">
                  <c:v>-16.889413205977199</c:v>
                </c:pt>
                <c:pt idx="660">
                  <c:v>-16.8967408424827</c:v>
                </c:pt>
                <c:pt idx="661">
                  <c:v>-16.910668516160101</c:v>
                </c:pt>
                <c:pt idx="662">
                  <c:v>-16.909164955982099</c:v>
                </c:pt>
                <c:pt idx="663">
                  <c:v>-16.9238316743585</c:v>
                </c:pt>
                <c:pt idx="664">
                  <c:v>-16.9313782759186</c:v>
                </c:pt>
                <c:pt idx="665">
                  <c:v>-16.9333454106525</c:v>
                </c:pt>
                <c:pt idx="666">
                  <c:v>-16.931352852504201</c:v>
                </c:pt>
                <c:pt idx="667">
                  <c:v>-16.931346609049399</c:v>
                </c:pt>
                <c:pt idx="668">
                  <c:v>-16.933372776373702</c:v>
                </c:pt>
                <c:pt idx="669">
                  <c:v>-16.9333454106525</c:v>
                </c:pt>
                <c:pt idx="670">
                  <c:v>-16.959581907203699</c:v>
                </c:pt>
                <c:pt idx="671">
                  <c:v>-16.9514613029232</c:v>
                </c:pt>
                <c:pt idx="672">
                  <c:v>-17.0041191896992</c:v>
                </c:pt>
                <c:pt idx="673">
                  <c:v>-16.9905993071939</c:v>
                </c:pt>
                <c:pt idx="674">
                  <c:v>-16.9834357951916</c:v>
                </c:pt>
                <c:pt idx="675">
                  <c:v>-16.981660122564101</c:v>
                </c:pt>
                <c:pt idx="676">
                  <c:v>-16.984411483605101</c:v>
                </c:pt>
                <c:pt idx="677">
                  <c:v>-16.9858355109087</c:v>
                </c:pt>
                <c:pt idx="678">
                  <c:v>-16.987666559500301</c:v>
                </c:pt>
                <c:pt idx="679">
                  <c:v>-16.9906084356601</c:v>
                </c:pt>
                <c:pt idx="680">
                  <c:v>-16.994710139566799</c:v>
                </c:pt>
                <c:pt idx="681">
                  <c:v>-16.998870449222</c:v>
                </c:pt>
                <c:pt idx="682">
                  <c:v>-17.002920328429902</c:v>
                </c:pt>
                <c:pt idx="683">
                  <c:v>-17.005400518224398</c:v>
                </c:pt>
                <c:pt idx="684">
                  <c:v>-16.997032056415069</c:v>
                </c:pt>
                <c:pt idx="685">
                  <c:v>-17.010808738193024</c:v>
                </c:pt>
                <c:pt idx="686">
                  <c:v>-16.99887202553526</c:v>
                </c:pt>
                <c:pt idx="687">
                  <c:v>-17.016481998220186</c:v>
                </c:pt>
                <c:pt idx="688">
                  <c:v>-16.997624189285595</c:v>
                </c:pt>
                <c:pt idx="689">
                  <c:v>-16.995615279999839</c:v>
                </c:pt>
                <c:pt idx="690">
                  <c:v>-17.009106984652082</c:v>
                </c:pt>
                <c:pt idx="691">
                  <c:v>-17.002641394724979</c:v>
                </c:pt>
                <c:pt idx="692">
                  <c:v>-17.02221529638469</c:v>
                </c:pt>
                <c:pt idx="693">
                  <c:v>-16.999813481002594</c:v>
                </c:pt>
                <c:pt idx="694">
                  <c:v>-17.016715076540329</c:v>
                </c:pt>
                <c:pt idx="695">
                  <c:v>-16.977989057047328</c:v>
                </c:pt>
                <c:pt idx="696">
                  <c:v>-17.027037319243259</c:v>
                </c:pt>
                <c:pt idx="697">
                  <c:v>-17.018616114555797</c:v>
                </c:pt>
                <c:pt idx="698">
                  <c:v>-17.03481879172303</c:v>
                </c:pt>
                <c:pt idx="699">
                  <c:v>-17.035336699676538</c:v>
                </c:pt>
                <c:pt idx="700">
                  <c:v>-17.017335088930952</c:v>
                </c:pt>
                <c:pt idx="701">
                  <c:v>-17.021951584835165</c:v>
                </c:pt>
                <c:pt idx="702">
                  <c:v>-17.031568172246427</c:v>
                </c:pt>
                <c:pt idx="703">
                  <c:v>-17.027987586998346</c:v>
                </c:pt>
                <c:pt idx="704">
                  <c:v>-16.988575546756397</c:v>
                </c:pt>
                <c:pt idx="705">
                  <c:v>-16.989268152582135</c:v>
                </c:pt>
                <c:pt idx="706">
                  <c:v>-17.010221020170977</c:v>
                </c:pt>
                <c:pt idx="707">
                  <c:v>-16.992710100615955</c:v>
                </c:pt>
                <c:pt idx="708">
                  <c:v>-17.002043881405267</c:v>
                </c:pt>
                <c:pt idx="709">
                  <c:v>-16.985776473001334</c:v>
                </c:pt>
                <c:pt idx="710">
                  <c:v>-16.998720726138057</c:v>
                </c:pt>
                <c:pt idx="711">
                  <c:v>-17.002694338503556</c:v>
                </c:pt>
                <c:pt idx="712">
                  <c:v>-17.008216861903403</c:v>
                </c:pt>
                <c:pt idx="713">
                  <c:v>-17.016449165830466</c:v>
                </c:pt>
                <c:pt idx="714">
                  <c:v>-16.993651343511566</c:v>
                </c:pt>
                <c:pt idx="715">
                  <c:v>-16.973835168615409</c:v>
                </c:pt>
                <c:pt idx="716">
                  <c:v>-16.962916878885547</c:v>
                </c:pt>
                <c:pt idx="717">
                  <c:v>-16.964787318571496</c:v>
                </c:pt>
                <c:pt idx="718">
                  <c:v>-16.966932429277225</c:v>
                </c:pt>
                <c:pt idx="719">
                  <c:v>-16.945740653568404</c:v>
                </c:pt>
                <c:pt idx="720">
                  <c:v>-16.983286015721067</c:v>
                </c:pt>
                <c:pt idx="721">
                  <c:v>-16.987381289424555</c:v>
                </c:pt>
                <c:pt idx="722">
                  <c:v>-16.965122435133683</c:v>
                </c:pt>
                <c:pt idx="723">
                  <c:v>-16.943068457459184</c:v>
                </c:pt>
                <c:pt idx="724">
                  <c:v>-16.920946230121359</c:v>
                </c:pt>
                <c:pt idx="725">
                  <c:v>-16.895923479877215</c:v>
                </c:pt>
                <c:pt idx="726">
                  <c:v>-16.934606992590997</c:v>
                </c:pt>
                <c:pt idx="727">
                  <c:v>-16.896952449814275</c:v>
                </c:pt>
                <c:pt idx="728">
                  <c:v>-16.8738322916542</c:v>
                </c:pt>
                <c:pt idx="729">
                  <c:v>-16.843750462284198</c:v>
                </c:pt>
                <c:pt idx="730">
                  <c:v>-16.816355752769802</c:v>
                </c:pt>
                <c:pt idx="731">
                  <c:v>-16.800749115679299</c:v>
                </c:pt>
                <c:pt idx="732">
                  <c:v>-16.780840690105698</c:v>
                </c:pt>
                <c:pt idx="733">
                  <c:v>-16.755094140918601</c:v>
                </c:pt>
                <c:pt idx="734">
                  <c:v>-16.747660271474199</c:v>
                </c:pt>
                <c:pt idx="735">
                  <c:v>-16.731681582120299</c:v>
                </c:pt>
                <c:pt idx="736">
                  <c:v>-16.722867662700299</c:v>
                </c:pt>
                <c:pt idx="737">
                  <c:v>-16.719992895772702</c:v>
                </c:pt>
                <c:pt idx="738">
                  <c:v>-16.719485608660602</c:v>
                </c:pt>
                <c:pt idx="739">
                  <c:v>-16.720085289790799</c:v>
                </c:pt>
                <c:pt idx="740">
                  <c:v>-16.722846904686499</c:v>
                </c:pt>
                <c:pt idx="741">
                  <c:v>-16.730753128508599</c:v>
                </c:pt>
                <c:pt idx="742">
                  <c:v>-16.7346845497236</c:v>
                </c:pt>
                <c:pt idx="743">
                  <c:v>-16.733962886630302</c:v>
                </c:pt>
                <c:pt idx="744">
                  <c:v>-16.735367005273499</c:v>
                </c:pt>
                <c:pt idx="745">
                  <c:v>-16.740142747753001</c:v>
                </c:pt>
                <c:pt idx="746">
                  <c:v>-16.741748704607499</c:v>
                </c:pt>
                <c:pt idx="747">
                  <c:v>-16.7386553361282</c:v>
                </c:pt>
                <c:pt idx="748">
                  <c:v>-16.736603613486999</c:v>
                </c:pt>
                <c:pt idx="749">
                  <c:v>-16.7376642571801</c:v>
                </c:pt>
                <c:pt idx="750">
                  <c:v>-16.734664761994701</c:v>
                </c:pt>
                <c:pt idx="751">
                  <c:v>-16.727250233228698</c:v>
                </c:pt>
                <c:pt idx="752">
                  <c:v>-16.721330610000201</c:v>
                </c:pt>
                <c:pt idx="753">
                  <c:v>-16.721319624408601</c:v>
                </c:pt>
                <c:pt idx="754">
                  <c:v>-16.729020456222301</c:v>
                </c:pt>
                <c:pt idx="755">
                  <c:v>-16.731587725357599</c:v>
                </c:pt>
                <c:pt idx="756">
                  <c:v>-16.738166109528599</c:v>
                </c:pt>
                <c:pt idx="757">
                  <c:v>-16.7331868053265</c:v>
                </c:pt>
                <c:pt idx="758">
                  <c:v>-16.736582504207401</c:v>
                </c:pt>
                <c:pt idx="759">
                  <c:v>-16.732375553363401</c:v>
                </c:pt>
                <c:pt idx="760">
                  <c:v>-16.725441805395899</c:v>
                </c:pt>
                <c:pt idx="761">
                  <c:v>-16.7195002689026</c:v>
                </c:pt>
                <c:pt idx="762">
                  <c:v>-16.718669865565499</c:v>
                </c:pt>
                <c:pt idx="763">
                  <c:v>-16.7214194193444</c:v>
                </c:pt>
                <c:pt idx="764">
                  <c:v>-16.719609426563601</c:v>
                </c:pt>
                <c:pt idx="765">
                  <c:v>-16.7377593294874</c:v>
                </c:pt>
                <c:pt idx="766">
                  <c:v>-16.7393794543597</c:v>
                </c:pt>
                <c:pt idx="767">
                  <c:v>-16.746519942385198</c:v>
                </c:pt>
                <c:pt idx="768">
                  <c:v>-16.744824841295301</c:v>
                </c:pt>
                <c:pt idx="769">
                  <c:v>-16.735540608590899</c:v>
                </c:pt>
                <c:pt idx="770">
                  <c:v>-16.814831691934099</c:v>
                </c:pt>
                <c:pt idx="771">
                  <c:v>-16.974266576016301</c:v>
                </c:pt>
                <c:pt idx="772">
                  <c:v>-16.9821355499563</c:v>
                </c:pt>
                <c:pt idx="773">
                  <c:v>-16.945118168021597</c:v>
                </c:pt>
                <c:pt idx="774">
                  <c:v>-17.018795405541145</c:v>
                </c:pt>
                <c:pt idx="775">
                  <c:v>-16.996759298964193</c:v>
                </c:pt>
                <c:pt idx="776">
                  <c:v>-16.971052810555069</c:v>
                </c:pt>
                <c:pt idx="777">
                  <c:v>-16.988802428009112</c:v>
                </c:pt>
                <c:pt idx="778">
                  <c:v>-16.993663828681758</c:v>
                </c:pt>
                <c:pt idx="779">
                  <c:v>-16.986186122114034</c:v>
                </c:pt>
                <c:pt idx="780">
                  <c:v>-17.034528822296902</c:v>
                </c:pt>
                <c:pt idx="781">
                  <c:v>-16.975163717014052</c:v>
                </c:pt>
                <c:pt idx="782">
                  <c:v>-16.974661270910893</c:v>
                </c:pt>
                <c:pt idx="783">
                  <c:v>-17.001521396943463</c:v>
                </c:pt>
                <c:pt idx="784">
                  <c:v>-16.987956735757248</c:v>
                </c:pt>
                <c:pt idx="785">
                  <c:v>-16.987836252765909</c:v>
                </c:pt>
                <c:pt idx="786">
                  <c:v>-17.029504710915074</c:v>
                </c:pt>
                <c:pt idx="787">
                  <c:v>-16.988787092610032</c:v>
                </c:pt>
                <c:pt idx="788">
                  <c:v>-17.01862300834302</c:v>
                </c:pt>
                <c:pt idx="789">
                  <c:v>-17.031567477619419</c:v>
                </c:pt>
                <c:pt idx="790">
                  <c:v>-17.031746658049588</c:v>
                </c:pt>
                <c:pt idx="791">
                  <c:v>-17.023417531659977</c:v>
                </c:pt>
                <c:pt idx="792">
                  <c:v>-17.02549104273297</c:v>
                </c:pt>
                <c:pt idx="793">
                  <c:v>-17.017935062744851</c:v>
                </c:pt>
                <c:pt idx="794">
                  <c:v>-17.024248219726115</c:v>
                </c:pt>
                <c:pt idx="795">
                  <c:v>-17.000865314167328</c:v>
                </c:pt>
                <c:pt idx="796">
                  <c:v>-17.004420103555553</c:v>
                </c:pt>
                <c:pt idx="797">
                  <c:v>-17.040631219099456</c:v>
                </c:pt>
                <c:pt idx="798">
                  <c:v>-16.990675725340008</c:v>
                </c:pt>
                <c:pt idx="799">
                  <c:v>-16.998884513121386</c:v>
                </c:pt>
                <c:pt idx="800">
                  <c:v>-17.050931233745107</c:v>
                </c:pt>
                <c:pt idx="801">
                  <c:v>-17.021806581304602</c:v>
                </c:pt>
                <c:pt idx="802">
                  <c:v>-17.021999979571952</c:v>
                </c:pt>
                <c:pt idx="803">
                  <c:v>-17.007413302026769</c:v>
                </c:pt>
                <c:pt idx="804">
                  <c:v>-16.966301016357964</c:v>
                </c:pt>
                <c:pt idx="805">
                  <c:v>-16.995691512607568</c:v>
                </c:pt>
                <c:pt idx="806">
                  <c:v>-16.998909525050454</c:v>
                </c:pt>
                <c:pt idx="807">
                  <c:v>-17.022278814776559</c:v>
                </c:pt>
                <c:pt idx="808">
                  <c:v>-17.012317010350717</c:v>
                </c:pt>
                <c:pt idx="809">
                  <c:v>-17.018089456096533</c:v>
                </c:pt>
                <c:pt idx="810">
                  <c:v>-16.977976467804613</c:v>
                </c:pt>
                <c:pt idx="811">
                  <c:v>-16.96706962228944</c:v>
                </c:pt>
                <c:pt idx="812">
                  <c:v>-16.95060145497467</c:v>
                </c:pt>
                <c:pt idx="813">
                  <c:v>-16.948955036947432</c:v>
                </c:pt>
                <c:pt idx="814">
                  <c:v>-17.023211938742033</c:v>
                </c:pt>
                <c:pt idx="815">
                  <c:v>-16.991968223697477</c:v>
                </c:pt>
                <c:pt idx="816">
                  <c:v>-16.941965306065239</c:v>
                </c:pt>
                <c:pt idx="817">
                  <c:v>-16.971307353829165</c:v>
                </c:pt>
                <c:pt idx="818">
                  <c:v>-16.943288950260815</c:v>
                </c:pt>
                <c:pt idx="819">
                  <c:v>-16.982822195849483</c:v>
                </c:pt>
                <c:pt idx="820">
                  <c:v>-16.962447253379448</c:v>
                </c:pt>
                <c:pt idx="821">
                  <c:v>-16.950553786183978</c:v>
                </c:pt>
                <c:pt idx="822">
                  <c:v>-16.960358140201468</c:v>
                </c:pt>
                <c:pt idx="823">
                  <c:v>-16.964430780451192</c:v>
                </c:pt>
                <c:pt idx="824">
                  <c:v>-16.918868650647472</c:v>
                </c:pt>
                <c:pt idx="825">
                  <c:v>-16.950065952560077</c:v>
                </c:pt>
                <c:pt idx="826">
                  <c:v>-16.952998165959102</c:v>
                </c:pt>
                <c:pt idx="827">
                  <c:v>-16.901774207085669</c:v>
                </c:pt>
                <c:pt idx="828">
                  <c:v>-16.921552841252712</c:v>
                </c:pt>
                <c:pt idx="829">
                  <c:v>-16.937562851296786</c:v>
                </c:pt>
                <c:pt idx="830">
                  <c:v>-16.933836828808889</c:v>
                </c:pt>
                <c:pt idx="831">
                  <c:v>-16.924808304877633</c:v>
                </c:pt>
                <c:pt idx="832">
                  <c:v>-16.913162355758725</c:v>
                </c:pt>
                <c:pt idx="833">
                  <c:v>-16.9145845076387</c:v>
                </c:pt>
                <c:pt idx="834">
                  <c:v>-16.8210273759484</c:v>
                </c:pt>
                <c:pt idx="835">
                  <c:v>-16.828559717551698</c:v>
                </c:pt>
                <c:pt idx="836">
                  <c:v>-16.8368376044725</c:v>
                </c:pt>
                <c:pt idx="837">
                  <c:v>-16.832734475867401</c:v>
                </c:pt>
                <c:pt idx="838">
                  <c:v>-16.842878128948399</c:v>
                </c:pt>
                <c:pt idx="839">
                  <c:v>-16.848534424101199</c:v>
                </c:pt>
                <c:pt idx="840">
                  <c:v>-16.8535264589806</c:v>
                </c:pt>
                <c:pt idx="841">
                  <c:v>-16.8568865921129</c:v>
                </c:pt>
                <c:pt idx="842">
                  <c:v>-16.865348947419701</c:v>
                </c:pt>
                <c:pt idx="843">
                  <c:v>-16.8748480502272</c:v>
                </c:pt>
                <c:pt idx="844">
                  <c:v>-16.882723224946599</c:v>
                </c:pt>
                <c:pt idx="845">
                  <c:v>-16.887141838866999</c:v>
                </c:pt>
                <c:pt idx="846">
                  <c:v>-16.886001768741899</c:v>
                </c:pt>
                <c:pt idx="847">
                  <c:v>-16.8929884574728</c:v>
                </c:pt>
                <c:pt idx="848">
                  <c:v>-16.8967408424827</c:v>
                </c:pt>
                <c:pt idx="849">
                  <c:v>-16.900677751882299</c:v>
                </c:pt>
                <c:pt idx="850">
                  <c:v>-16.906237992527501</c:v>
                </c:pt>
                <c:pt idx="851">
                  <c:v>-16.9034112043521</c:v>
                </c:pt>
                <c:pt idx="852">
                  <c:v>-16.906237992527501</c:v>
                </c:pt>
                <c:pt idx="853">
                  <c:v>-16.910668516160101</c:v>
                </c:pt>
                <c:pt idx="854">
                  <c:v>-16.9122003144372</c:v>
                </c:pt>
                <c:pt idx="855">
                  <c:v>-16.909164955982099</c:v>
                </c:pt>
                <c:pt idx="856">
                  <c:v>-16.915353745558001</c:v>
                </c:pt>
                <c:pt idx="857">
                  <c:v>-16.907688471801801</c:v>
                </c:pt>
                <c:pt idx="858">
                  <c:v>-16.9122003144372</c:v>
                </c:pt>
                <c:pt idx="859">
                  <c:v>-16.909164955982099</c:v>
                </c:pt>
                <c:pt idx="860">
                  <c:v>-16.925609119716199</c:v>
                </c:pt>
                <c:pt idx="861">
                  <c:v>-16.9294709980581</c:v>
                </c:pt>
                <c:pt idx="862">
                  <c:v>-17.011767917365901</c:v>
                </c:pt>
                <c:pt idx="863">
                  <c:v>-16.989196346769699</c:v>
                </c:pt>
                <c:pt idx="864">
                  <c:v>-16.981487241079599</c:v>
                </c:pt>
                <c:pt idx="865">
                  <c:v>-16.9804005101375</c:v>
                </c:pt>
                <c:pt idx="866">
                  <c:v>-16.983403553823699</c:v>
                </c:pt>
                <c:pt idx="867">
                  <c:v>-16.986580315447899</c:v>
                </c:pt>
                <c:pt idx="868">
                  <c:v>-16.988204698516999</c:v>
                </c:pt>
                <c:pt idx="869">
                  <c:v>-16.9887282561121</c:v>
                </c:pt>
                <c:pt idx="870">
                  <c:v>-16.989862614318401</c:v>
                </c:pt>
                <c:pt idx="871">
                  <c:v>-16.9924546380736</c:v>
                </c:pt>
                <c:pt idx="872">
                  <c:v>-16.995400653631901</c:v>
                </c:pt>
                <c:pt idx="873">
                  <c:v>-16.9983327655019</c:v>
                </c:pt>
                <c:pt idx="874">
                  <c:v>-17.001973280038701</c:v>
                </c:pt>
                <c:pt idx="875">
                  <c:v>-17.003535815598202</c:v>
                </c:pt>
                <c:pt idx="876">
                  <c:v>-17.005460505794002</c:v>
                </c:pt>
                <c:pt idx="877">
                  <c:v>-17.007385531435101</c:v>
                </c:pt>
                <c:pt idx="878">
                  <c:v>-17.0083523043279</c:v>
                </c:pt>
                <c:pt idx="879">
                  <c:v>-17.0099196554321</c:v>
                </c:pt>
                <c:pt idx="880">
                  <c:v>-17.010456937790401</c:v>
                </c:pt>
                <c:pt idx="881">
                  <c:v>-17.010865145411501</c:v>
                </c:pt>
                <c:pt idx="882">
                  <c:v>-16.999678745574489</c:v>
                </c:pt>
                <c:pt idx="883">
                  <c:v>-16.980115265876716</c:v>
                </c:pt>
                <c:pt idx="884">
                  <c:v>-17.0240812003093</c:v>
                </c:pt>
                <c:pt idx="885">
                  <c:v>-17.020061508123412</c:v>
                </c:pt>
                <c:pt idx="886">
                  <c:v>-17.035848101923769</c:v>
                </c:pt>
                <c:pt idx="887">
                  <c:v>-17.003183958466927</c:v>
                </c:pt>
                <c:pt idx="888">
                  <c:v>-17.01187982671518</c:v>
                </c:pt>
                <c:pt idx="889">
                  <c:v>-17.021476927528791</c:v>
                </c:pt>
                <c:pt idx="890">
                  <c:v>-17.03293297600009</c:v>
                </c:pt>
                <c:pt idx="891">
                  <c:v>-16.979224899405146</c:v>
                </c:pt>
                <c:pt idx="892">
                  <c:v>-17.000970325176343</c:v>
                </c:pt>
                <c:pt idx="893">
                  <c:v>-17.009007269249132</c:v>
                </c:pt>
                <c:pt idx="894">
                  <c:v>-17.024946143493274</c:v>
                </c:pt>
                <c:pt idx="895">
                  <c:v>-16.996529063618208</c:v>
                </c:pt>
                <c:pt idx="896">
                  <c:v>-17.022569820882289</c:v>
                </c:pt>
                <c:pt idx="897">
                  <c:v>-16.991797052978288</c:v>
                </c:pt>
                <c:pt idx="898">
                  <c:v>-17.023858265429137</c:v>
                </c:pt>
                <c:pt idx="899">
                  <c:v>-17.006029036499079</c:v>
                </c:pt>
                <c:pt idx="900">
                  <c:v>-17.008603568042524</c:v>
                </c:pt>
                <c:pt idx="901">
                  <c:v>-16.969696296445523</c:v>
                </c:pt>
                <c:pt idx="902">
                  <c:v>-16.963716057901312</c:v>
                </c:pt>
                <c:pt idx="903">
                  <c:v>-16.951787417295549</c:v>
                </c:pt>
                <c:pt idx="904">
                  <c:v>-16.971056631182638</c:v>
                </c:pt>
                <c:pt idx="905">
                  <c:v>-16.957794294752251</c:v>
                </c:pt>
                <c:pt idx="906">
                  <c:v>-16.911075041839201</c:v>
                </c:pt>
                <c:pt idx="907">
                  <c:v>-16.845301212597601</c:v>
                </c:pt>
                <c:pt idx="908">
                  <c:v>-16.8261386980388</c:v>
                </c:pt>
                <c:pt idx="909">
                  <c:v>-16.807868755078999</c:v>
                </c:pt>
                <c:pt idx="910">
                  <c:v>-16.790764442158299</c:v>
                </c:pt>
                <c:pt idx="911">
                  <c:v>-16.778028859167499</c:v>
                </c:pt>
                <c:pt idx="912">
                  <c:v>-16.7629353494277</c:v>
                </c:pt>
                <c:pt idx="913">
                  <c:v>-16.7488652879318</c:v>
                </c:pt>
                <c:pt idx="914">
                  <c:v>-16.735492649086101</c:v>
                </c:pt>
                <c:pt idx="915">
                  <c:v>-16.729916604045599</c:v>
                </c:pt>
                <c:pt idx="916">
                  <c:v>-16.724016830631001</c:v>
                </c:pt>
                <c:pt idx="917">
                  <c:v>-16.719986254972198</c:v>
                </c:pt>
                <c:pt idx="918">
                  <c:v>-16.7191913299806</c:v>
                </c:pt>
                <c:pt idx="919">
                  <c:v>-16.722040347993001</c:v>
                </c:pt>
                <c:pt idx="920">
                  <c:v>-16.727221517896101</c:v>
                </c:pt>
                <c:pt idx="921">
                  <c:v>-16.733914510460998</c:v>
                </c:pt>
                <c:pt idx="922">
                  <c:v>-16.737647702762299</c:v>
                </c:pt>
                <c:pt idx="923">
                  <c:v>-16.744284684880299</c:v>
                </c:pt>
                <c:pt idx="924">
                  <c:v>-16.756104735866099</c:v>
                </c:pt>
                <c:pt idx="925">
                  <c:v>-16.7694807107823</c:v>
                </c:pt>
                <c:pt idx="926">
                  <c:v>-16.780400066185098</c:v>
                </c:pt>
                <c:pt idx="927">
                  <c:v>-16.791760828096098</c:v>
                </c:pt>
                <c:pt idx="928">
                  <c:v>-16.797851392882801</c:v>
                </c:pt>
                <c:pt idx="929">
                  <c:v>-16.803378730708999</c:v>
                </c:pt>
                <c:pt idx="930">
                  <c:v>-16.814416530454899</c:v>
                </c:pt>
                <c:pt idx="931">
                  <c:v>-16.826164440597999</c:v>
                </c:pt>
                <c:pt idx="932">
                  <c:v>-16.832734475867401</c:v>
                </c:pt>
                <c:pt idx="933">
                  <c:v>-16.837541058580801</c:v>
                </c:pt>
                <c:pt idx="934">
                  <c:v>-16.8415244194371</c:v>
                </c:pt>
                <c:pt idx="935">
                  <c:v>-16.8443322227793</c:v>
                </c:pt>
                <c:pt idx="936">
                  <c:v>-16.844317205573901</c:v>
                </c:pt>
                <c:pt idx="937">
                  <c:v>-16.845091567053199</c:v>
                </c:pt>
                <c:pt idx="938">
                  <c:v>-16.8494095310311</c:v>
                </c:pt>
                <c:pt idx="939">
                  <c:v>-16.8475661677906</c:v>
                </c:pt>
                <c:pt idx="940">
                  <c:v>-16.849401169158298</c:v>
                </c:pt>
                <c:pt idx="941">
                  <c:v>-16.849351659782101</c:v>
                </c:pt>
                <c:pt idx="942">
                  <c:v>-16.8735123146623</c:v>
                </c:pt>
                <c:pt idx="943">
                  <c:v>-16.875865339100699</c:v>
                </c:pt>
                <c:pt idx="944">
                  <c:v>-16.880262104253902</c:v>
                </c:pt>
                <c:pt idx="945">
                  <c:v>-16.886931344842299</c:v>
                </c:pt>
                <c:pt idx="946">
                  <c:v>-16.892798968131</c:v>
                </c:pt>
                <c:pt idx="947">
                  <c:v>-16.896605830842201</c:v>
                </c:pt>
                <c:pt idx="948">
                  <c:v>-16.9046897912053</c:v>
                </c:pt>
                <c:pt idx="949">
                  <c:v>-16.9136718883179</c:v>
                </c:pt>
                <c:pt idx="950">
                  <c:v>-16.915231516218</c:v>
                </c:pt>
                <c:pt idx="951">
                  <c:v>-16.925609119716199</c:v>
                </c:pt>
                <c:pt idx="952">
                  <c:v>-16.9419092198405</c:v>
                </c:pt>
                <c:pt idx="953">
                  <c:v>-16.9683661597658</c:v>
                </c:pt>
                <c:pt idx="954">
                  <c:v>-17.014390942982001</c:v>
                </c:pt>
                <c:pt idx="955">
                  <c:v>-17.069963328827601</c:v>
                </c:pt>
                <c:pt idx="956">
                  <c:v>-17.119023523186801</c:v>
                </c:pt>
                <c:pt idx="957">
                  <c:v>-17.1506937184305</c:v>
                </c:pt>
                <c:pt idx="958">
                  <c:v>-17.201330389022001</c:v>
                </c:pt>
                <c:pt idx="959">
                  <c:v>-17.2192684640228</c:v>
                </c:pt>
                <c:pt idx="960">
                  <c:v>-17.085515912084698</c:v>
                </c:pt>
                <c:pt idx="961">
                  <c:v>-17.044291089870001</c:v>
                </c:pt>
                <c:pt idx="962">
                  <c:v>-17.022753938375299</c:v>
                </c:pt>
                <c:pt idx="963">
                  <c:v>-17.011594946701901</c:v>
                </c:pt>
                <c:pt idx="964">
                  <c:v>-17.006600374497999</c:v>
                </c:pt>
                <c:pt idx="965">
                  <c:v>-17.002267337430101</c:v>
                </c:pt>
                <c:pt idx="966">
                  <c:v>-16.9998495928021</c:v>
                </c:pt>
                <c:pt idx="967">
                  <c:v>-16.995837660259799</c:v>
                </c:pt>
                <c:pt idx="968">
                  <c:v>-16.992557286901299</c:v>
                </c:pt>
                <c:pt idx="969">
                  <c:v>-16.984492694258499</c:v>
                </c:pt>
                <c:pt idx="970">
                  <c:v>-16.981558307394401</c:v>
                </c:pt>
                <c:pt idx="971">
                  <c:v>-16.979593795033999</c:v>
                </c:pt>
                <c:pt idx="972">
                  <c:v>-16.985285227755199</c:v>
                </c:pt>
                <c:pt idx="973">
                  <c:v>-16.989089026446798</c:v>
                </c:pt>
                <c:pt idx="974">
                  <c:v>-16.995271210112801</c:v>
                </c:pt>
                <c:pt idx="975">
                  <c:v>-16.998754364008501</c:v>
                </c:pt>
                <c:pt idx="976">
                  <c:v>-17.001240606893202</c:v>
                </c:pt>
                <c:pt idx="977">
                  <c:v>-17.003718015925699</c:v>
                </c:pt>
                <c:pt idx="978">
                  <c:v>-17.005587146564899</c:v>
                </c:pt>
                <c:pt idx="979">
                  <c:v>-17.007688918967698</c:v>
                </c:pt>
                <c:pt idx="980">
                  <c:v>-17.0080480162062</c:v>
                </c:pt>
                <c:pt idx="981">
                  <c:v>-17.008807256576301</c:v>
                </c:pt>
                <c:pt idx="982">
                  <c:v>-17.0096061561357</c:v>
                </c:pt>
                <c:pt idx="983">
                  <c:v>-17.008572149861202</c:v>
                </c:pt>
                <c:pt idx="984">
                  <c:v>-17.0093861108247</c:v>
                </c:pt>
                <c:pt idx="985">
                  <c:v>-17.0094621161176</c:v>
                </c:pt>
                <c:pt idx="986">
                  <c:v>-17.009393750986199</c:v>
                </c:pt>
                <c:pt idx="987">
                  <c:v>-17.009146655772302</c:v>
                </c:pt>
                <c:pt idx="988">
                  <c:v>-17.0085079857529</c:v>
                </c:pt>
                <c:pt idx="989">
                  <c:v>-17.007828911226799</c:v>
                </c:pt>
                <c:pt idx="990">
                  <c:v>-17.0072024797431</c:v>
                </c:pt>
                <c:pt idx="991">
                  <c:v>-17.006305824296401</c:v>
                </c:pt>
                <c:pt idx="992">
                  <c:v>-17.004769017350299</c:v>
                </c:pt>
                <c:pt idx="993">
                  <c:v>-17.003121852661899</c:v>
                </c:pt>
                <c:pt idx="994">
                  <c:v>-17.001930714320299</c:v>
                </c:pt>
                <c:pt idx="995">
                  <c:v>-16.999077347159201</c:v>
                </c:pt>
                <c:pt idx="996">
                  <c:v>-16.9957509111684</c:v>
                </c:pt>
                <c:pt idx="997">
                  <c:v>-16.9919486350739</c:v>
                </c:pt>
                <c:pt idx="998">
                  <c:v>-16.986625612108998</c:v>
                </c:pt>
                <c:pt idx="999">
                  <c:v>-16.978972270896399</c:v>
                </c:pt>
                <c:pt idx="1000">
                  <c:v>-16.967702874381501</c:v>
                </c:pt>
                <c:pt idx="1001">
                  <c:v>-16.949935957444499</c:v>
                </c:pt>
                <c:pt idx="1002">
                  <c:v>-16.921002987169199</c:v>
                </c:pt>
                <c:pt idx="1003">
                  <c:v>-16.866078409790902</c:v>
                </c:pt>
                <c:pt idx="1004">
                  <c:v>-16.742432048748899</c:v>
                </c:pt>
                <c:pt idx="1005">
                  <c:v>-16.7522114770637</c:v>
                </c:pt>
                <c:pt idx="1006">
                  <c:v>-16.762980446492602</c:v>
                </c:pt>
                <c:pt idx="1007">
                  <c:v>-16.773597007525701</c:v>
                </c:pt>
                <c:pt idx="1008">
                  <c:v>-16.786429820099102</c:v>
                </c:pt>
                <c:pt idx="1009">
                  <c:v>-16.793554781520101</c:v>
                </c:pt>
                <c:pt idx="1010">
                  <c:v>-16.800672005553999</c:v>
                </c:pt>
                <c:pt idx="1011">
                  <c:v>-16.922091610997501</c:v>
                </c:pt>
                <c:pt idx="1012">
                  <c:v>-16.941905718510199</c:v>
                </c:pt>
                <c:pt idx="1013">
                  <c:v>-16.9567233602065</c:v>
                </c:pt>
                <c:pt idx="1014">
                  <c:v>-16.959486391035899</c:v>
                </c:pt>
                <c:pt idx="1015">
                  <c:v>-16.996856974894001</c:v>
                </c:pt>
                <c:pt idx="1016">
                  <c:v>-16.992817350202898</c:v>
                </c:pt>
                <c:pt idx="1017">
                  <c:v>-17.001042744008799</c:v>
                </c:pt>
                <c:pt idx="1018">
                  <c:v>-17.024251074645399</c:v>
                </c:pt>
                <c:pt idx="1019">
                  <c:v>-17.040098467189999</c:v>
                </c:pt>
                <c:pt idx="1020">
                  <c:v>-17.089971346587699</c:v>
                </c:pt>
                <c:pt idx="1021">
                  <c:v>-17.111589763593699</c:v>
                </c:pt>
                <c:pt idx="1022">
                  <c:v>-17.119023523186801</c:v>
                </c:pt>
                <c:pt idx="1023">
                  <c:v>-17.1264990534786</c:v>
                </c:pt>
                <c:pt idx="1024">
                  <c:v>-17.2012257400451</c:v>
                </c:pt>
                <c:pt idx="1025">
                  <c:v>-17.331238316265999</c:v>
                </c:pt>
                <c:pt idx="1026">
                  <c:v>-17.363270127955801</c:v>
                </c:pt>
                <c:pt idx="1027">
                  <c:v>-17.408189887821401</c:v>
                </c:pt>
                <c:pt idx="1028">
                  <c:v>-17.446096161190098</c:v>
                </c:pt>
                <c:pt idx="1029">
                  <c:v>-17.450384354408001</c:v>
                </c:pt>
                <c:pt idx="1030">
                  <c:v>-17.468590679921402</c:v>
                </c:pt>
                <c:pt idx="1031">
                  <c:v>-17.468524193789602</c:v>
                </c:pt>
                <c:pt idx="1032">
                  <c:v>-17.468856698342599</c:v>
                </c:pt>
                <c:pt idx="1033">
                  <c:v>-17.468554653767299</c:v>
                </c:pt>
                <c:pt idx="1034">
                  <c:v>-17.452217433429901</c:v>
                </c:pt>
                <c:pt idx="1035">
                  <c:v>-17.4436793525641</c:v>
                </c:pt>
                <c:pt idx="1036">
                  <c:v>-17.4421366926444</c:v>
                </c:pt>
                <c:pt idx="1037">
                  <c:v>-17.432268229634602</c:v>
                </c:pt>
                <c:pt idx="1038">
                  <c:v>-17.425219725008098</c:v>
                </c:pt>
                <c:pt idx="1039">
                  <c:v>-17.433748446549998</c:v>
                </c:pt>
                <c:pt idx="1040">
                  <c:v>-17.277651451094702</c:v>
                </c:pt>
                <c:pt idx="1041">
                  <c:v>-17.171458559401</c:v>
                </c:pt>
                <c:pt idx="1042">
                  <c:v>-17.109480061364899</c:v>
                </c:pt>
                <c:pt idx="1043">
                  <c:v>-17.072366539703101</c:v>
                </c:pt>
                <c:pt idx="1044">
                  <c:v>-17.048667464578699</c:v>
                </c:pt>
                <c:pt idx="1045">
                  <c:v>-17.032144888232601</c:v>
                </c:pt>
                <c:pt idx="1046">
                  <c:v>-17.0174289365569</c:v>
                </c:pt>
                <c:pt idx="1047">
                  <c:v>-17.009791094490801</c:v>
                </c:pt>
                <c:pt idx="1048">
                  <c:v>-17.0016338793912</c:v>
                </c:pt>
                <c:pt idx="1049">
                  <c:v>-16.994726725608899</c:v>
                </c:pt>
                <c:pt idx="1050">
                  <c:v>-16.983378955117299</c:v>
                </c:pt>
                <c:pt idx="1051">
                  <c:v>-16.9779284739468</c:v>
                </c:pt>
                <c:pt idx="1052">
                  <c:v>-16.979442828970999</c:v>
                </c:pt>
                <c:pt idx="1053">
                  <c:v>-16.987181063682002</c:v>
                </c:pt>
                <c:pt idx="1054">
                  <c:v>-16.993163785540499</c:v>
                </c:pt>
                <c:pt idx="1055">
                  <c:v>-16.998564994585902</c:v>
                </c:pt>
                <c:pt idx="1056">
                  <c:v>-17.001438378738602</c:v>
                </c:pt>
                <c:pt idx="1057">
                  <c:v>-17.0054702771289</c:v>
                </c:pt>
                <c:pt idx="1058">
                  <c:v>-17.007453399627199</c:v>
                </c:pt>
                <c:pt idx="1059">
                  <c:v>-17.009024402342899</c:v>
                </c:pt>
                <c:pt idx="1060">
                  <c:v>-17.0095757800031</c:v>
                </c:pt>
                <c:pt idx="1061">
                  <c:v>-17.010366270208099</c:v>
                </c:pt>
                <c:pt idx="1062">
                  <c:v>-17.010668246940099</c:v>
                </c:pt>
                <c:pt idx="1063">
                  <c:v>-17.011111136830401</c:v>
                </c:pt>
                <c:pt idx="1064">
                  <c:v>-17.010867608125402</c:v>
                </c:pt>
                <c:pt idx="1065">
                  <c:v>-17.0108214777303</c:v>
                </c:pt>
                <c:pt idx="1066">
                  <c:v>-17.010808771066699</c:v>
                </c:pt>
                <c:pt idx="1067">
                  <c:v>-17.010642965739901</c:v>
                </c:pt>
                <c:pt idx="1068">
                  <c:v>-17.010250883373701</c:v>
                </c:pt>
                <c:pt idx="1069">
                  <c:v>-17.0099589614846</c:v>
                </c:pt>
                <c:pt idx="1070">
                  <c:v>-17.0096684493464</c:v>
                </c:pt>
                <c:pt idx="1071">
                  <c:v>-17.008871215400799</c:v>
                </c:pt>
                <c:pt idx="1072">
                  <c:v>-17.008428385507401</c:v>
                </c:pt>
                <c:pt idx="1073">
                  <c:v>-17.00731642209</c:v>
                </c:pt>
                <c:pt idx="1074">
                  <c:v>-17.006217130069999</c:v>
                </c:pt>
                <c:pt idx="1075">
                  <c:v>-17.004354576462202</c:v>
                </c:pt>
                <c:pt idx="1076">
                  <c:v>-17.002231439431799</c:v>
                </c:pt>
                <c:pt idx="1077">
                  <c:v>-16.999313697096699</c:v>
                </c:pt>
                <c:pt idx="1078">
                  <c:v>-16.995313440940802</c:v>
                </c:pt>
                <c:pt idx="1079">
                  <c:v>-16.989383854555001</c:v>
                </c:pt>
                <c:pt idx="1080">
                  <c:v>-16.9815722053165</c:v>
                </c:pt>
                <c:pt idx="1081">
                  <c:v>-16.971139581989299</c:v>
                </c:pt>
                <c:pt idx="1082">
                  <c:v>-16.954015313659799</c:v>
                </c:pt>
                <c:pt idx="1083">
                  <c:v>-16.923359770780401</c:v>
                </c:pt>
                <c:pt idx="1084">
                  <c:v>-16.868656629232401</c:v>
                </c:pt>
                <c:pt idx="1085">
                  <c:v>-16.721541094093801</c:v>
                </c:pt>
                <c:pt idx="1086">
                  <c:v>-16.7340362095944</c:v>
                </c:pt>
                <c:pt idx="1087">
                  <c:v>-16.742922364182601</c:v>
                </c:pt>
                <c:pt idx="1088">
                  <c:v>-16.753980557938998</c:v>
                </c:pt>
                <c:pt idx="1089">
                  <c:v>-16.772203835504101</c:v>
                </c:pt>
                <c:pt idx="1090">
                  <c:v>-16.786429820099102</c:v>
                </c:pt>
                <c:pt idx="1091">
                  <c:v>-16.797032703285801</c:v>
                </c:pt>
                <c:pt idx="1092">
                  <c:v>-16.806259016511401</c:v>
                </c:pt>
                <c:pt idx="1093">
                  <c:v>-16.818292327993898</c:v>
                </c:pt>
                <c:pt idx="1094">
                  <c:v>-16.829655656461298</c:v>
                </c:pt>
                <c:pt idx="1095">
                  <c:v>-16.838228453996699</c:v>
                </c:pt>
                <c:pt idx="1096">
                  <c:v>-16.8436037812499</c:v>
                </c:pt>
                <c:pt idx="1097">
                  <c:v>-16.849468947408699</c:v>
                </c:pt>
                <c:pt idx="1098">
                  <c:v>-16.856960290438199</c:v>
                </c:pt>
                <c:pt idx="1099">
                  <c:v>-16.864125080782099</c:v>
                </c:pt>
                <c:pt idx="1100">
                  <c:v>-16.871420438240001</c:v>
                </c:pt>
                <c:pt idx="1101">
                  <c:v>-16.8794533101889</c:v>
                </c:pt>
                <c:pt idx="1102">
                  <c:v>-16.883867241290801</c:v>
                </c:pt>
                <c:pt idx="1103">
                  <c:v>-16.886055242641401</c:v>
                </c:pt>
                <c:pt idx="1104">
                  <c:v>-16.899444820138299</c:v>
                </c:pt>
                <c:pt idx="1105">
                  <c:v>-16.903587892318299</c:v>
                </c:pt>
                <c:pt idx="1106">
                  <c:v>-16.913800701208899</c:v>
                </c:pt>
                <c:pt idx="1107">
                  <c:v>-16.944200552525</c:v>
                </c:pt>
                <c:pt idx="1108">
                  <c:v>-16.944196628954899</c:v>
                </c:pt>
                <c:pt idx="1109">
                  <c:v>-17.001042744008799</c:v>
                </c:pt>
                <c:pt idx="1110">
                  <c:v>-17.057493973344599</c:v>
                </c:pt>
                <c:pt idx="1111">
                  <c:v>-17.150578995427701</c:v>
                </c:pt>
                <c:pt idx="1112">
                  <c:v>-17.218543329704499</c:v>
                </c:pt>
                <c:pt idx="1113">
                  <c:v>-17.3018646747906</c:v>
                </c:pt>
                <c:pt idx="1114">
                  <c:v>-17.331216708503</c:v>
                </c:pt>
                <c:pt idx="1115">
                  <c:v>-17.351126876138199</c:v>
                </c:pt>
                <c:pt idx="1116">
                  <c:v>-17.374703507376498</c:v>
                </c:pt>
                <c:pt idx="1117">
                  <c:v>-17.435922463272199</c:v>
                </c:pt>
                <c:pt idx="1118">
                  <c:v>-17.448344538530801</c:v>
                </c:pt>
                <c:pt idx="1119">
                  <c:v>-17.4575131903526</c:v>
                </c:pt>
                <c:pt idx="1120">
                  <c:v>-17.469300276729999</c:v>
                </c:pt>
                <c:pt idx="1121">
                  <c:v>-17.4691922703107</c:v>
                </c:pt>
                <c:pt idx="1122">
                  <c:v>-17.4648058715246</c:v>
                </c:pt>
                <c:pt idx="1123">
                  <c:v>-17.464003366129401</c:v>
                </c:pt>
                <c:pt idx="1124">
                  <c:v>-17.453510191385298</c:v>
                </c:pt>
                <c:pt idx="1125">
                  <c:v>-17.448129775391401</c:v>
                </c:pt>
                <c:pt idx="1126">
                  <c:v>-17.445199782986698</c:v>
                </c:pt>
                <c:pt idx="1127">
                  <c:v>-17.4405627462308</c:v>
                </c:pt>
                <c:pt idx="1128">
                  <c:v>-17.428770934089101</c:v>
                </c:pt>
                <c:pt idx="1129">
                  <c:v>-17.421467126961101</c:v>
                </c:pt>
                <c:pt idx="1130">
                  <c:v>-17.403998164167</c:v>
                </c:pt>
                <c:pt idx="1131">
                  <c:v>-17.397871469529299</c:v>
                </c:pt>
                <c:pt idx="1132">
                  <c:v>-17.379021775049399</c:v>
                </c:pt>
                <c:pt idx="1133">
                  <c:v>-17.383349155273599</c:v>
                </c:pt>
                <c:pt idx="1134">
                  <c:v>-17.372414448618201</c:v>
                </c:pt>
                <c:pt idx="1135">
                  <c:v>-17.252826898750801</c:v>
                </c:pt>
                <c:pt idx="1136">
                  <c:v>-17.156845753643399</c:v>
                </c:pt>
                <c:pt idx="1137">
                  <c:v>-17.1026300529326</c:v>
                </c:pt>
                <c:pt idx="1138">
                  <c:v>-17.068816828852199</c:v>
                </c:pt>
                <c:pt idx="1139">
                  <c:v>-17.045203433639099</c:v>
                </c:pt>
                <c:pt idx="1140">
                  <c:v>-17.0257707851889</c:v>
                </c:pt>
                <c:pt idx="1141">
                  <c:v>-17.014538684814099</c:v>
                </c:pt>
                <c:pt idx="1142">
                  <c:v>-17.005552497524501</c:v>
                </c:pt>
                <c:pt idx="1143">
                  <c:v>-16.996712303239999</c:v>
                </c:pt>
                <c:pt idx="1144">
                  <c:v>-16.9876402560194</c:v>
                </c:pt>
                <c:pt idx="1145">
                  <c:v>-16.982084690756899</c:v>
                </c:pt>
                <c:pt idx="1146">
                  <c:v>-16.985256520308798</c:v>
                </c:pt>
                <c:pt idx="1147">
                  <c:v>-16.990596569217399</c:v>
                </c:pt>
                <c:pt idx="1148">
                  <c:v>-16.995629890402</c:v>
                </c:pt>
                <c:pt idx="1149">
                  <c:v>-17.000176308888499</c:v>
                </c:pt>
                <c:pt idx="1150">
                  <c:v>-17.004483028416701</c:v>
                </c:pt>
                <c:pt idx="1151">
                  <c:v>-17.007191629768201</c:v>
                </c:pt>
                <c:pt idx="1152">
                  <c:v>-17.008846549588501</c:v>
                </c:pt>
                <c:pt idx="1153">
                  <c:v>-17.0100285094756</c:v>
                </c:pt>
                <c:pt idx="1154">
                  <c:v>-17.010429198654499</c:v>
                </c:pt>
                <c:pt idx="1155">
                  <c:v>-17.0111817750191</c:v>
                </c:pt>
                <c:pt idx="1156">
                  <c:v>-17.0112089823315</c:v>
                </c:pt>
                <c:pt idx="1157">
                  <c:v>-17.011422065392701</c:v>
                </c:pt>
                <c:pt idx="1158">
                  <c:v>-17.011796424877499</c:v>
                </c:pt>
                <c:pt idx="1159">
                  <c:v>-17.011846143707501</c:v>
                </c:pt>
                <c:pt idx="1160">
                  <c:v>-17.011627007254599</c:v>
                </c:pt>
                <c:pt idx="1161">
                  <c:v>-17.032934098429894</c:v>
                </c:pt>
                <c:pt idx="1162">
                  <c:v>-17.022468981500911</c:v>
                </c:pt>
                <c:pt idx="1163">
                  <c:v>-17.011421695659408</c:v>
                </c:pt>
                <c:pt idx="1164">
                  <c:v>-16.970169610708627</c:v>
                </c:pt>
                <c:pt idx="1165">
                  <c:v>-17.031558310883735</c:v>
                </c:pt>
                <c:pt idx="1166">
                  <c:v>-17.022077156293136</c:v>
                </c:pt>
                <c:pt idx="1167">
                  <c:v>-17.040342188815281</c:v>
                </c:pt>
                <c:pt idx="1168">
                  <c:v>-16.986587472384837</c:v>
                </c:pt>
                <c:pt idx="1169">
                  <c:v>-17.002048742281008</c:v>
                </c:pt>
                <c:pt idx="1170">
                  <c:v>-16.987089223399646</c:v>
                </c:pt>
                <c:pt idx="1171">
                  <c:v>-17.051665084513402</c:v>
                </c:pt>
                <c:pt idx="1172">
                  <c:v>-17.022773762438259</c:v>
                </c:pt>
                <c:pt idx="1173">
                  <c:v>-17.023487531695022</c:v>
                </c:pt>
                <c:pt idx="1174">
                  <c:v>-17.0351954515247</c:v>
                </c:pt>
                <c:pt idx="1175">
                  <c:v>-17.02609886386562</c:v>
                </c:pt>
                <c:pt idx="1176">
                  <c:v>-16.998029545983211</c:v>
                </c:pt>
                <c:pt idx="1177">
                  <c:v>-16.968821886017299</c:v>
                </c:pt>
                <c:pt idx="1178">
                  <c:v>-16.946508410966</c:v>
                </c:pt>
                <c:pt idx="1179">
                  <c:v>-16.905560386198498</c:v>
                </c:pt>
                <c:pt idx="1180">
                  <c:v>-16.8363253047992</c:v>
                </c:pt>
                <c:pt idx="1181">
                  <c:v>-16.772472904892599</c:v>
                </c:pt>
                <c:pt idx="1182">
                  <c:v>-16.7513187952935</c:v>
                </c:pt>
                <c:pt idx="1183">
                  <c:v>-16.738587273654399</c:v>
                </c:pt>
                <c:pt idx="1184">
                  <c:v>-16.727478457049202</c:v>
                </c:pt>
                <c:pt idx="1185">
                  <c:v>-16.720288638981899</c:v>
                </c:pt>
                <c:pt idx="1186">
                  <c:v>-16.725399699316998</c:v>
                </c:pt>
                <c:pt idx="1187">
                  <c:v>-16.741677568197598</c:v>
                </c:pt>
                <c:pt idx="1188">
                  <c:v>-16.758231705567301</c:v>
                </c:pt>
                <c:pt idx="1189">
                  <c:v>-16.7790627538023</c:v>
                </c:pt>
                <c:pt idx="1190">
                  <c:v>-16.793617779293701</c:v>
                </c:pt>
                <c:pt idx="1191">
                  <c:v>-16.801340312286499</c:v>
                </c:pt>
                <c:pt idx="1192">
                  <c:v>-16.804680407640301</c:v>
                </c:pt>
                <c:pt idx="1193">
                  <c:v>-16.816962961022099</c:v>
                </c:pt>
                <c:pt idx="1194">
                  <c:v>-16.833647653031601</c:v>
                </c:pt>
                <c:pt idx="1195">
                  <c:v>-16.8388987391114</c:v>
                </c:pt>
                <c:pt idx="1196">
                  <c:v>-16.846746505858899</c:v>
                </c:pt>
                <c:pt idx="1197">
                  <c:v>-16.842889723857599</c:v>
                </c:pt>
                <c:pt idx="1198">
                  <c:v>-16.866618719456699</c:v>
                </c:pt>
                <c:pt idx="1199">
                  <c:v>-16.869053670043002</c:v>
                </c:pt>
                <c:pt idx="1200">
                  <c:v>-16.882741172073899</c:v>
                </c:pt>
                <c:pt idx="1201">
                  <c:v>-16.891830025399301</c:v>
                </c:pt>
                <c:pt idx="1202">
                  <c:v>-16.912240901773998</c:v>
                </c:pt>
                <c:pt idx="1203">
                  <c:v>-16.9375272682061</c:v>
                </c:pt>
                <c:pt idx="1204">
                  <c:v>-16.954081885625001</c:v>
                </c:pt>
                <c:pt idx="1205">
                  <c:v>-16.9816507369692</c:v>
                </c:pt>
                <c:pt idx="1206">
                  <c:v>-17.063641305211</c:v>
                </c:pt>
                <c:pt idx="1207">
                  <c:v>-17.104279593168901</c:v>
                </c:pt>
                <c:pt idx="1208">
                  <c:v>-17.126692360542901</c:v>
                </c:pt>
                <c:pt idx="1209">
                  <c:v>-17.167242961644799</c:v>
                </c:pt>
                <c:pt idx="1210">
                  <c:v>-17.269665584524699</c:v>
                </c:pt>
                <c:pt idx="1211">
                  <c:v>-17.3510642556714</c:v>
                </c:pt>
                <c:pt idx="1212">
                  <c:v>-17.4161256664432</c:v>
                </c:pt>
                <c:pt idx="1213">
                  <c:v>-17.416166487500799</c:v>
                </c:pt>
                <c:pt idx="1214">
                  <c:v>-17.419865776275401</c:v>
                </c:pt>
                <c:pt idx="1215">
                  <c:v>-17.443815133956299</c:v>
                </c:pt>
                <c:pt idx="1216">
                  <c:v>-17.464785163629902</c:v>
                </c:pt>
                <c:pt idx="1217">
                  <c:v>-17.4690233876644</c:v>
                </c:pt>
                <c:pt idx="1218">
                  <c:v>-17.468569457063499</c:v>
                </c:pt>
                <c:pt idx="1219">
                  <c:v>-17.462290931160702</c:v>
                </c:pt>
                <c:pt idx="1220">
                  <c:v>-17.449515610060001</c:v>
                </c:pt>
                <c:pt idx="1221">
                  <c:v>-17.4389585519809</c:v>
                </c:pt>
                <c:pt idx="1222">
                  <c:v>-17.4373251278653</c:v>
                </c:pt>
                <c:pt idx="1223">
                  <c:v>-17.4251540451992</c:v>
                </c:pt>
                <c:pt idx="1224">
                  <c:v>-17.428753783303598</c:v>
                </c:pt>
                <c:pt idx="1225">
                  <c:v>-17.419600996613699</c:v>
                </c:pt>
                <c:pt idx="1226">
                  <c:v>-17.409948960655299</c:v>
                </c:pt>
                <c:pt idx="1227">
                  <c:v>-17.4079778708678</c:v>
                </c:pt>
                <c:pt idx="1228">
                  <c:v>-17.395940353733899</c:v>
                </c:pt>
                <c:pt idx="1229">
                  <c:v>-17.405641462283</c:v>
                </c:pt>
                <c:pt idx="1230">
                  <c:v>-17.238339905839201</c:v>
                </c:pt>
                <c:pt idx="1231">
                  <c:v>-17.149239853041301</c:v>
                </c:pt>
                <c:pt idx="1232">
                  <c:v>-17.098980531757299</c:v>
                </c:pt>
                <c:pt idx="1233">
                  <c:v>-17.066746320595001</c:v>
                </c:pt>
                <c:pt idx="1234">
                  <c:v>-17.038887210863599</c:v>
                </c:pt>
                <c:pt idx="1235">
                  <c:v>-17.022525941995799</c:v>
                </c:pt>
                <c:pt idx="1236">
                  <c:v>-17.009999153179901</c:v>
                </c:pt>
                <c:pt idx="1237">
                  <c:v>-17.001235793264101</c:v>
                </c:pt>
                <c:pt idx="1238">
                  <c:v>-16.993048942862899</c:v>
                </c:pt>
                <c:pt idx="1239">
                  <c:v>-16.985865822757901</c:v>
                </c:pt>
                <c:pt idx="1240">
                  <c:v>-16.984459546511999</c:v>
                </c:pt>
                <c:pt idx="1241">
                  <c:v>-16.990321165417001</c:v>
                </c:pt>
                <c:pt idx="1242">
                  <c:v>-16.996773324168601</c:v>
                </c:pt>
                <c:pt idx="1243">
                  <c:v>-17.002399322699102</c:v>
                </c:pt>
                <c:pt idx="1244">
                  <c:v>-17.006063005344</c:v>
                </c:pt>
                <c:pt idx="1245">
                  <c:v>-17.008530528282598</c:v>
                </c:pt>
                <c:pt idx="1246">
                  <c:v>-17.010191083241001</c:v>
                </c:pt>
                <c:pt idx="1247">
                  <c:v>-17.0111885978054</c:v>
                </c:pt>
                <c:pt idx="1248">
                  <c:v>-16.985454953672463</c:v>
                </c:pt>
                <c:pt idx="1249">
                  <c:v>-17.018470481471947</c:v>
                </c:pt>
                <c:pt idx="1250">
                  <c:v>-16.991383738867953</c:v>
                </c:pt>
                <c:pt idx="1251">
                  <c:v>-16.984180892904064</c:v>
                </c:pt>
                <c:pt idx="1252">
                  <c:v>-17.008939609726074</c:v>
                </c:pt>
                <c:pt idx="1253">
                  <c:v>-16.988368626186734</c:v>
                </c:pt>
                <c:pt idx="1254">
                  <c:v>-17.012625641675584</c:v>
                </c:pt>
                <c:pt idx="1255">
                  <c:v>-17.018844376412609</c:v>
                </c:pt>
                <c:pt idx="1256">
                  <c:v>-16.996902413469606</c:v>
                </c:pt>
                <c:pt idx="1257">
                  <c:v>-17.006100571311986</c:v>
                </c:pt>
                <c:pt idx="1258">
                  <c:v>-16.994490166156144</c:v>
                </c:pt>
                <c:pt idx="1259">
                  <c:v>-17.051328082657321</c:v>
                </c:pt>
                <c:pt idx="1260">
                  <c:v>-17.01666318081547</c:v>
                </c:pt>
                <c:pt idx="1261">
                  <c:v>-17.018316410772229</c:v>
                </c:pt>
                <c:pt idx="1262">
                  <c:v>-17.024908374189778</c:v>
                </c:pt>
                <c:pt idx="1263">
                  <c:v>-17.028445055222551</c:v>
                </c:pt>
                <c:pt idx="1264">
                  <c:v>-17.001084938644652</c:v>
                </c:pt>
                <c:pt idx="1265">
                  <c:v>-17.019509705848698</c:v>
                </c:pt>
                <c:pt idx="1266">
                  <c:v>-17.004144409588843</c:v>
                </c:pt>
                <c:pt idx="1267">
                  <c:v>-17.012096040185707</c:v>
                </c:pt>
                <c:pt idx="1268">
                  <c:v>-17.003031986941803</c:v>
                </c:pt>
                <c:pt idx="1269">
                  <c:v>-16.966717805292504</c:v>
                </c:pt>
                <c:pt idx="1270">
                  <c:v>-16.984958188712262</c:v>
                </c:pt>
                <c:pt idx="1271">
                  <c:v>-17.008621013613237</c:v>
                </c:pt>
                <c:pt idx="1272">
                  <c:v>-17.045191451610773</c:v>
                </c:pt>
                <c:pt idx="1273">
                  <c:v>-17.002331083434978</c:v>
                </c:pt>
                <c:pt idx="1274">
                  <c:v>-17.013337058122517</c:v>
                </c:pt>
                <c:pt idx="1275">
                  <c:v>-16.992503730684273</c:v>
                </c:pt>
                <c:pt idx="1276">
                  <c:v>-16.994042297602512</c:v>
                </c:pt>
                <c:pt idx="1277">
                  <c:v>-16.971970534656297</c:v>
                </c:pt>
                <c:pt idx="1278">
                  <c:v>-16.970728287835986</c:v>
                </c:pt>
                <c:pt idx="1279">
                  <c:v>-16.940237597374253</c:v>
                </c:pt>
                <c:pt idx="1280">
                  <c:v>-16.923201360756639</c:v>
                </c:pt>
                <c:pt idx="1281">
                  <c:v>-16.875006242680001</c:v>
                </c:pt>
                <c:pt idx="1282">
                  <c:v>-16.854163902371699</c:v>
                </c:pt>
                <c:pt idx="1283">
                  <c:v>-16.8357147462348</c:v>
                </c:pt>
                <c:pt idx="1284">
                  <c:v>-16.813535944705102</c:v>
                </c:pt>
                <c:pt idx="1285">
                  <c:v>-16.7950417171635</c:v>
                </c:pt>
                <c:pt idx="1286">
                  <c:v>-16.786497922566198</c:v>
                </c:pt>
                <c:pt idx="1287">
                  <c:v>-16.778028859167499</c:v>
                </c:pt>
                <c:pt idx="1288">
                  <c:v>-16.769704268217801</c:v>
                </c:pt>
                <c:pt idx="1289">
                  <c:v>-16.7642705197708</c:v>
                </c:pt>
                <c:pt idx="1290">
                  <c:v>-16.755094140918601</c:v>
                </c:pt>
                <c:pt idx="1291">
                  <c:v>-16.746463674261999</c:v>
                </c:pt>
                <c:pt idx="1292">
                  <c:v>-16.739659254138299</c:v>
                </c:pt>
                <c:pt idx="1293">
                  <c:v>-16.735492649086101</c:v>
                </c:pt>
                <c:pt idx="1294">
                  <c:v>-16.729916604045599</c:v>
                </c:pt>
                <c:pt idx="1295">
                  <c:v>-16.7206409453125</c:v>
                </c:pt>
                <c:pt idx="1296">
                  <c:v>-16.738149165646298</c:v>
                </c:pt>
                <c:pt idx="1297">
                  <c:v>-16.754014681185801</c:v>
                </c:pt>
                <c:pt idx="1298">
                  <c:v>-16.792686820716899</c:v>
                </c:pt>
                <c:pt idx="1299">
                  <c:v>-16.801365630600099</c:v>
                </c:pt>
                <c:pt idx="1300">
                  <c:v>-16.8223299841843</c:v>
                </c:pt>
                <c:pt idx="1301">
                  <c:v>-16.834506926074202</c:v>
                </c:pt>
                <c:pt idx="1302">
                  <c:v>-16.843585920707</c:v>
                </c:pt>
                <c:pt idx="1303">
                  <c:v>-16.845918414321702</c:v>
                </c:pt>
                <c:pt idx="1304">
                  <c:v>-16.851439408036299</c:v>
                </c:pt>
                <c:pt idx="1305">
                  <c:v>-16.873731849051701</c:v>
                </c:pt>
                <c:pt idx="1306">
                  <c:v>-16.889466312233999</c:v>
                </c:pt>
                <c:pt idx="1307">
                  <c:v>-16.8955218151632</c:v>
                </c:pt>
                <c:pt idx="1308">
                  <c:v>-16.900677751882299</c:v>
                </c:pt>
                <c:pt idx="1309">
                  <c:v>-16.920330288242699</c:v>
                </c:pt>
                <c:pt idx="1310">
                  <c:v>-16.946556073289699</c:v>
                </c:pt>
                <c:pt idx="1311">
                  <c:v>-16.9653082363054</c:v>
                </c:pt>
                <c:pt idx="1312">
                  <c:v>-17.009894383416501</c:v>
                </c:pt>
                <c:pt idx="1313">
                  <c:v>-16.99700153613</c:v>
                </c:pt>
                <c:pt idx="1314">
                  <c:v>-16.9852740029609</c:v>
                </c:pt>
                <c:pt idx="1315">
                  <c:v>-17.014596619034901</c:v>
                </c:pt>
                <c:pt idx="1316">
                  <c:v>-17.005425455216098</c:v>
                </c:pt>
                <c:pt idx="1317">
                  <c:v>-17.097134656843501</c:v>
                </c:pt>
                <c:pt idx="1318">
                  <c:v>-17.1588007529961</c:v>
                </c:pt>
                <c:pt idx="1319">
                  <c:v>-17.286095085290999</c:v>
                </c:pt>
                <c:pt idx="1320">
                  <c:v>-17.3691209201147</c:v>
                </c:pt>
                <c:pt idx="1321">
                  <c:v>-17.357334474568599</c:v>
                </c:pt>
                <c:pt idx="1322">
                  <c:v>-17.357334474568599</c:v>
                </c:pt>
                <c:pt idx="1323">
                  <c:v>-17.385259925422801</c:v>
                </c:pt>
                <c:pt idx="1324">
                  <c:v>-17.385609463966102</c:v>
                </c:pt>
                <c:pt idx="1325">
                  <c:v>-17.410727494312201</c:v>
                </c:pt>
                <c:pt idx="1326">
                  <c:v>-17.145884368105101</c:v>
                </c:pt>
                <c:pt idx="1327">
                  <c:v>-17.061693186508201</c:v>
                </c:pt>
                <c:pt idx="1328">
                  <c:v>-17.024962415895398</c:v>
                </c:pt>
                <c:pt idx="1329">
                  <c:v>-17.009001063854999</c:v>
                </c:pt>
                <c:pt idx="1330">
                  <c:v>-16.998627330333701</c:v>
                </c:pt>
                <c:pt idx="1331">
                  <c:v>-16.993976027115</c:v>
                </c:pt>
                <c:pt idx="1332">
                  <c:v>-16.990350027880702</c:v>
                </c:pt>
                <c:pt idx="1333">
                  <c:v>-16.9895431634895</c:v>
                </c:pt>
                <c:pt idx="1334">
                  <c:v>-16.993261309306099</c:v>
                </c:pt>
                <c:pt idx="1335">
                  <c:v>-16.9973955257353</c:v>
                </c:pt>
                <c:pt idx="1336">
                  <c:v>-17.001069952707802</c:v>
                </c:pt>
                <c:pt idx="1337">
                  <c:v>-17.0046970795064</c:v>
                </c:pt>
                <c:pt idx="1338">
                  <c:v>-17.006864440603099</c:v>
                </c:pt>
                <c:pt idx="1339">
                  <c:v>-17.0090512350165</c:v>
                </c:pt>
                <c:pt idx="1340">
                  <c:v>-17.0101305988217</c:v>
                </c:pt>
                <c:pt idx="1341">
                  <c:v>-17.045478607362256</c:v>
                </c:pt>
                <c:pt idx="1342">
                  <c:v>-17.011361717846672</c:v>
                </c:pt>
                <c:pt idx="1343">
                  <c:v>-17.002349566667956</c:v>
                </c:pt>
                <c:pt idx="1344">
                  <c:v>-17.040054876299223</c:v>
                </c:pt>
                <c:pt idx="1345">
                  <c:v>-17.018143759423417</c:v>
                </c:pt>
                <c:pt idx="1346">
                  <c:v>-17.060497096404191</c:v>
                </c:pt>
                <c:pt idx="1347">
                  <c:v>-17.045548024950008</c:v>
                </c:pt>
                <c:pt idx="1348">
                  <c:v>-17.001018982789986</c:v>
                </c:pt>
                <c:pt idx="1349">
                  <c:v>-17.011999794251203</c:v>
                </c:pt>
                <c:pt idx="1350">
                  <c:v>-16.987239771375346</c:v>
                </c:pt>
                <c:pt idx="1351">
                  <c:v>-17.013588747464624</c:v>
                </c:pt>
                <c:pt idx="1352">
                  <c:v>-16.987632160022141</c:v>
                </c:pt>
                <c:pt idx="1353">
                  <c:v>-17.00238592402436</c:v>
                </c:pt>
                <c:pt idx="1354">
                  <c:v>-17.029299326592422</c:v>
                </c:pt>
                <c:pt idx="1355">
                  <c:v>-16.974810005102256</c:v>
                </c:pt>
                <c:pt idx="1356">
                  <c:v>-17.008714364416139</c:v>
                </c:pt>
                <c:pt idx="1357">
                  <c:v>-17.043758685670245</c:v>
                </c:pt>
                <c:pt idx="1358">
                  <c:v>-17.031403362292327</c:v>
                </c:pt>
                <c:pt idx="1359">
                  <c:v>-17.005372023330036</c:v>
                </c:pt>
                <c:pt idx="1360">
                  <c:v>-16.987544758852536</c:v>
                </c:pt>
                <c:pt idx="1361">
                  <c:v>-17.002188564960768</c:v>
                </c:pt>
                <c:pt idx="1362">
                  <c:v>-17.040129958421968</c:v>
                </c:pt>
                <c:pt idx="1363">
                  <c:v>-17.007879579492084</c:v>
                </c:pt>
                <c:pt idx="1364">
                  <c:v>-16.985510647024363</c:v>
                </c:pt>
                <c:pt idx="1365">
                  <c:v>-16.99522240280001</c:v>
                </c:pt>
                <c:pt idx="1366">
                  <c:v>-17.006176765017816</c:v>
                </c:pt>
                <c:pt idx="1367">
                  <c:v>-16.987087866749754</c:v>
                </c:pt>
                <c:pt idx="1368">
                  <c:v>-16.994215607706181</c:v>
                </c:pt>
                <c:pt idx="1369">
                  <c:v>-17.010537700896009</c:v>
                </c:pt>
                <c:pt idx="1370">
                  <c:v>-16.949617912697843</c:v>
                </c:pt>
                <c:pt idx="1371">
                  <c:v>-16.947209243894338</c:v>
                </c:pt>
                <c:pt idx="1372">
                  <c:v>-16.920141404715178</c:v>
                </c:pt>
                <c:pt idx="1373">
                  <c:v>-16.937196374179674</c:v>
                </c:pt>
                <c:pt idx="1374">
                  <c:v>-16.912843770517451</c:v>
                </c:pt>
                <c:pt idx="1375">
                  <c:v>-16.8807775584329</c:v>
                </c:pt>
                <c:pt idx="1376">
                  <c:v>-16.846387042806601</c:v>
                </c:pt>
                <c:pt idx="1377">
                  <c:v>-16.827511355028399</c:v>
                </c:pt>
                <c:pt idx="1378">
                  <c:v>-16.814945876172501</c:v>
                </c:pt>
                <c:pt idx="1379">
                  <c:v>-16.8064473158143</c:v>
                </c:pt>
                <c:pt idx="1380">
                  <c:v>-16.792187512406599</c:v>
                </c:pt>
                <c:pt idx="1381">
                  <c:v>-16.785075061757698</c:v>
                </c:pt>
                <c:pt idx="1382">
                  <c:v>-16.77943234952</c:v>
                </c:pt>
                <c:pt idx="1383">
                  <c:v>-16.7642734126627</c:v>
                </c:pt>
                <c:pt idx="1384">
                  <c:v>-16.7589668146775</c:v>
                </c:pt>
                <c:pt idx="1385">
                  <c:v>-16.745291424779801</c:v>
                </c:pt>
                <c:pt idx="1386">
                  <c:v>-16.737535035491899</c:v>
                </c:pt>
                <c:pt idx="1387">
                  <c:v>-16.737535035491899</c:v>
                </c:pt>
                <c:pt idx="1388">
                  <c:v>-16.724015027426798</c:v>
                </c:pt>
                <c:pt idx="1389">
                  <c:v>-16.718917488505198</c:v>
                </c:pt>
                <c:pt idx="1390">
                  <c:v>-16.732347992051899</c:v>
                </c:pt>
                <c:pt idx="1391">
                  <c:v>-16.742266028633601</c:v>
                </c:pt>
                <c:pt idx="1392">
                  <c:v>-16.747409542834902</c:v>
                </c:pt>
                <c:pt idx="1393">
                  <c:v>-16.762980446492602</c:v>
                </c:pt>
                <c:pt idx="1394">
                  <c:v>-16.776369489170602</c:v>
                </c:pt>
                <c:pt idx="1395">
                  <c:v>-16.781638861606101</c:v>
                </c:pt>
                <c:pt idx="1396">
                  <c:v>-16.781685137558998</c:v>
                </c:pt>
                <c:pt idx="1397">
                  <c:v>-16.791748387828001</c:v>
                </c:pt>
                <c:pt idx="1398">
                  <c:v>-16.801390945468999</c:v>
                </c:pt>
                <c:pt idx="1399">
                  <c:v>-16.805530863438602</c:v>
                </c:pt>
                <c:pt idx="1400">
                  <c:v>-16.814406166742899</c:v>
                </c:pt>
                <c:pt idx="1401">
                  <c:v>-16.828528378306299</c:v>
                </c:pt>
                <c:pt idx="1402">
                  <c:v>-16.839556354035501</c:v>
                </c:pt>
                <c:pt idx="1403">
                  <c:v>-16.845125471686099</c:v>
                </c:pt>
                <c:pt idx="1404">
                  <c:v>-16.856923296524801</c:v>
                </c:pt>
                <c:pt idx="1405">
                  <c:v>-16.8725839627852</c:v>
                </c:pt>
                <c:pt idx="1406">
                  <c:v>-16.877166523269601</c:v>
                </c:pt>
                <c:pt idx="1407">
                  <c:v>-16.887177446406099</c:v>
                </c:pt>
                <c:pt idx="1408">
                  <c:v>-16.891830025399301</c:v>
                </c:pt>
                <c:pt idx="1409">
                  <c:v>-16.902065527182501</c:v>
                </c:pt>
                <c:pt idx="1410">
                  <c:v>-16.904843639566401</c:v>
                </c:pt>
                <c:pt idx="1411">
                  <c:v>-16.927497930576401</c:v>
                </c:pt>
                <c:pt idx="1412">
                  <c:v>-16.922091610997501</c:v>
                </c:pt>
                <c:pt idx="1413">
                  <c:v>-16.907688471801801</c:v>
                </c:pt>
                <c:pt idx="1414">
                  <c:v>-16.909179347772199</c:v>
                </c:pt>
                <c:pt idx="1415">
                  <c:v>-16.929419631576</c:v>
                </c:pt>
                <c:pt idx="1416">
                  <c:v>-16.927497930576401</c:v>
                </c:pt>
                <c:pt idx="1417">
                  <c:v>-16.931352852504201</c:v>
                </c:pt>
                <c:pt idx="1418">
                  <c:v>-16.944194821342901</c:v>
                </c:pt>
                <c:pt idx="1419">
                  <c:v>-16.951571079996</c:v>
                </c:pt>
                <c:pt idx="1420">
                  <c:v>-16.956497594005601</c:v>
                </c:pt>
                <c:pt idx="1421">
                  <c:v>-17.012745486255898</c:v>
                </c:pt>
                <c:pt idx="1422">
                  <c:v>-16.982439828834298</c:v>
                </c:pt>
                <c:pt idx="1423">
                  <c:v>-16.9794333087046</c:v>
                </c:pt>
                <c:pt idx="1424">
                  <c:v>-16.9794890863101</c:v>
                </c:pt>
                <c:pt idx="1425">
                  <c:v>-16.981914108212099</c:v>
                </c:pt>
                <c:pt idx="1426">
                  <c:v>-16.984417997474502</c:v>
                </c:pt>
                <c:pt idx="1427">
                  <c:v>-16.9862664575931</c:v>
                </c:pt>
                <c:pt idx="1428">
                  <c:v>-16.989011591101601</c:v>
                </c:pt>
                <c:pt idx="1429">
                  <c:v>-16.992235764035101</c:v>
                </c:pt>
                <c:pt idx="1430">
                  <c:v>-16.996654018475802</c:v>
                </c:pt>
                <c:pt idx="1431">
                  <c:v>-17.0006307455238</c:v>
                </c:pt>
                <c:pt idx="1432">
                  <c:v>-17.0036555156986</c:v>
                </c:pt>
                <c:pt idx="1433">
                  <c:v>-17.006146151736001</c:v>
                </c:pt>
                <c:pt idx="1434">
                  <c:v>-17.041697778004359</c:v>
                </c:pt>
                <c:pt idx="1435">
                  <c:v>-16.997860233556377</c:v>
                </c:pt>
                <c:pt idx="1436">
                  <c:v>-17.020020883611362</c:v>
                </c:pt>
                <c:pt idx="1437">
                  <c:v>-17.033865147957108</c:v>
                </c:pt>
                <c:pt idx="1438">
                  <c:v>-17.029758339518928</c:v>
                </c:pt>
                <c:pt idx="1439">
                  <c:v>-16.98967062830755</c:v>
                </c:pt>
                <c:pt idx="1440">
                  <c:v>-17.027543141525474</c:v>
                </c:pt>
                <c:pt idx="1441">
                  <c:v>-16.997465617117918</c:v>
                </c:pt>
                <c:pt idx="1442">
                  <c:v>-17.017502947306642</c:v>
                </c:pt>
                <c:pt idx="1443">
                  <c:v>-16.982772374110926</c:v>
                </c:pt>
                <c:pt idx="1444">
                  <c:v>-16.97163406052977</c:v>
                </c:pt>
                <c:pt idx="1445">
                  <c:v>-17.032622049259306</c:v>
                </c:pt>
                <c:pt idx="1446">
                  <c:v>-17.023514409218969</c:v>
                </c:pt>
                <c:pt idx="1447">
                  <c:v>-16.997098448719836</c:v>
                </c:pt>
                <c:pt idx="1448">
                  <c:v>-17.03571156977155</c:v>
                </c:pt>
                <c:pt idx="1449">
                  <c:v>-17.004923450398042</c:v>
                </c:pt>
                <c:pt idx="1450">
                  <c:v>-17.036925790008819</c:v>
                </c:pt>
                <c:pt idx="1451">
                  <c:v>-17.052452198179211</c:v>
                </c:pt>
                <c:pt idx="1452">
                  <c:v>-16.979529168793572</c:v>
                </c:pt>
                <c:pt idx="1453">
                  <c:v>-16.972078165891876</c:v>
                </c:pt>
                <c:pt idx="1454">
                  <c:v>-17.008412558819721</c:v>
                </c:pt>
                <c:pt idx="1455">
                  <c:v>-16.991408971965665</c:v>
                </c:pt>
                <c:pt idx="1456">
                  <c:v>-16.999381578756108</c:v>
                </c:pt>
                <c:pt idx="1457">
                  <c:v>-17.011197239043039</c:v>
                </c:pt>
                <c:pt idx="1458">
                  <c:v>-17.04028721326608</c:v>
                </c:pt>
                <c:pt idx="1459">
                  <c:v>-16.99014624585319</c:v>
                </c:pt>
                <c:pt idx="1460">
                  <c:v>-16.99506314067925</c:v>
                </c:pt>
                <c:pt idx="1461">
                  <c:v>-16.959321843119316</c:v>
                </c:pt>
                <c:pt idx="1462">
                  <c:v>-17.003719133878768</c:v>
                </c:pt>
                <c:pt idx="1463">
                  <c:v>-17.01472956684275</c:v>
                </c:pt>
                <c:pt idx="1464">
                  <c:v>-17.016641679328394</c:v>
                </c:pt>
                <c:pt idx="1465">
                  <c:v>-16.947217062016211</c:v>
                </c:pt>
                <c:pt idx="1466">
                  <c:v>-16.961401438550094</c:v>
                </c:pt>
                <c:pt idx="1467">
                  <c:v>-16.952560831278443</c:v>
                </c:pt>
                <c:pt idx="1468">
                  <c:v>-16.926547844398183</c:v>
                </c:pt>
                <c:pt idx="1469">
                  <c:v>-16.944463654730427</c:v>
                </c:pt>
                <c:pt idx="1470">
                  <c:v>-16.943024588637453</c:v>
                </c:pt>
                <c:pt idx="1471">
                  <c:v>-16.942554440558578</c:v>
                </c:pt>
                <c:pt idx="1472">
                  <c:v>-16.863084175445664</c:v>
                </c:pt>
                <c:pt idx="1473">
                  <c:v>-16.867861315241299</c:v>
                </c:pt>
                <c:pt idx="1474">
                  <c:v>-16.852882715771099</c:v>
                </c:pt>
                <c:pt idx="1475">
                  <c:v>-16.834358930461299</c:v>
                </c:pt>
                <c:pt idx="1476">
                  <c:v>-16.817761585208402</c:v>
                </c:pt>
                <c:pt idx="1477">
                  <c:v>-16.8064473158143</c:v>
                </c:pt>
                <c:pt idx="1478">
                  <c:v>-16.789340702129099</c:v>
                </c:pt>
                <c:pt idx="1479">
                  <c:v>-16.7808394856741</c:v>
                </c:pt>
                <c:pt idx="1480">
                  <c:v>-16.768336377850499</c:v>
                </c:pt>
                <c:pt idx="1481">
                  <c:v>-16.758970823594598</c:v>
                </c:pt>
                <c:pt idx="1482">
                  <c:v>-16.742985638630799</c:v>
                </c:pt>
                <c:pt idx="1483">
                  <c:v>-16.729916604045599</c:v>
                </c:pt>
                <c:pt idx="1484">
                  <c:v>-16.720997881730401</c:v>
                </c:pt>
                <c:pt idx="1485">
                  <c:v>-16.721285533929102</c:v>
                </c:pt>
                <c:pt idx="1486">
                  <c:v>-16.7245296719632</c:v>
                </c:pt>
                <c:pt idx="1487">
                  <c:v>-16.741709559019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9D3-4116-8701-EA796ADA62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3885568"/>
        <c:axId val="223896384"/>
      </c:scatterChart>
      <c:valAx>
        <c:axId val="223885568"/>
        <c:scaling>
          <c:orientation val="minMax"/>
          <c:max val="44637"/>
          <c:min val="44607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r>
                  <a:rPr lang="en-US"/>
                  <a:t>Date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ramond" panose="02020404030301010803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" sourceLinked="0"/>
        <c:majorTickMark val="cross"/>
        <c:minorTickMark val="out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en-US"/>
          </a:p>
        </c:txPr>
        <c:crossAx val="223896384"/>
        <c:crosses val="autoZero"/>
        <c:crossBetween val="midCat"/>
      </c:valAx>
      <c:valAx>
        <c:axId val="22389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r>
                  <a:rPr lang="en-US"/>
                  <a:t>S11 dB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ramond" panose="02020404030301010803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en-US"/>
          </a:p>
        </c:txPr>
        <c:crossAx val="2238855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Garamond" panose="02020404030301010803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Temperature Line Fit  Plot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Actual</c:v>
          </c:tx>
          <c:spPr>
            <a:ln w="19050">
              <a:noFill/>
            </a:ln>
          </c:spPr>
          <c:xVal>
            <c:numRef>
              <c:f>Sheet1!$G$2:$G$66</c:f>
              <c:numCache>
                <c:formatCode>General</c:formatCode>
                <c:ptCount val="65"/>
                <c:pt idx="0">
                  <c:v>15.700000000000001</c:v>
                </c:pt>
                <c:pt idx="1">
                  <c:v>15.533333333333333</c:v>
                </c:pt>
                <c:pt idx="2">
                  <c:v>16</c:v>
                </c:pt>
                <c:pt idx="3">
                  <c:v>16.266666666666666</c:v>
                </c:pt>
                <c:pt idx="4">
                  <c:v>16.233333333333331</c:v>
                </c:pt>
                <c:pt idx="5">
                  <c:v>16.066666666666666</c:v>
                </c:pt>
                <c:pt idx="6">
                  <c:v>16.066666666666666</c:v>
                </c:pt>
                <c:pt idx="7">
                  <c:v>15.833333333333334</c:v>
                </c:pt>
                <c:pt idx="8">
                  <c:v>15.366666666666667</c:v>
                </c:pt>
                <c:pt idx="9">
                  <c:v>15</c:v>
                </c:pt>
                <c:pt idx="10">
                  <c:v>14.799999999999999</c:v>
                </c:pt>
                <c:pt idx="11">
                  <c:v>14.866666666666667</c:v>
                </c:pt>
                <c:pt idx="12">
                  <c:v>14.933333333333332</c:v>
                </c:pt>
                <c:pt idx="13">
                  <c:v>14.766666666666666</c:v>
                </c:pt>
                <c:pt idx="14">
                  <c:v>14.5</c:v>
                </c:pt>
                <c:pt idx="15">
                  <c:v>14.233333333333334</c:v>
                </c:pt>
                <c:pt idx="16">
                  <c:v>13.666666666666666</c:v>
                </c:pt>
                <c:pt idx="17">
                  <c:v>13.6</c:v>
                </c:pt>
                <c:pt idx="18">
                  <c:v>13.433333333333332</c:v>
                </c:pt>
                <c:pt idx="19">
                  <c:v>13</c:v>
                </c:pt>
                <c:pt idx="20">
                  <c:v>12.733333333333334</c:v>
                </c:pt>
                <c:pt idx="21">
                  <c:v>12.200000000000001</c:v>
                </c:pt>
                <c:pt idx="22">
                  <c:v>12.366666666666667</c:v>
                </c:pt>
                <c:pt idx="23">
                  <c:v>12.133333333333333</c:v>
                </c:pt>
                <c:pt idx="24">
                  <c:v>11.933333333333332</c:v>
                </c:pt>
                <c:pt idx="25">
                  <c:v>11.666666666666666</c:v>
                </c:pt>
                <c:pt idx="26">
                  <c:v>11.5</c:v>
                </c:pt>
                <c:pt idx="27">
                  <c:v>11.1</c:v>
                </c:pt>
                <c:pt idx="28">
                  <c:v>11.066666666666668</c:v>
                </c:pt>
                <c:pt idx="29">
                  <c:v>11</c:v>
                </c:pt>
                <c:pt idx="30">
                  <c:v>10.833333333333334</c:v>
                </c:pt>
                <c:pt idx="31">
                  <c:v>10.233333333333333</c:v>
                </c:pt>
                <c:pt idx="32">
                  <c:v>9.9666666666666668</c:v>
                </c:pt>
                <c:pt idx="33">
                  <c:v>9.8666666666666671</c:v>
                </c:pt>
                <c:pt idx="34">
                  <c:v>9.7666666666666657</c:v>
                </c:pt>
                <c:pt idx="35">
                  <c:v>8.2333333333333325</c:v>
                </c:pt>
                <c:pt idx="36">
                  <c:v>7.9666666666666659</c:v>
                </c:pt>
                <c:pt idx="37">
                  <c:v>7.7333333333333343</c:v>
                </c:pt>
                <c:pt idx="38">
                  <c:v>7.2666666666666657</c:v>
                </c:pt>
                <c:pt idx="39">
                  <c:v>6.5333333333333341</c:v>
                </c:pt>
                <c:pt idx="40">
                  <c:v>6.2</c:v>
                </c:pt>
                <c:pt idx="41">
                  <c:v>6.2333333333333334</c:v>
                </c:pt>
                <c:pt idx="42">
                  <c:v>6.4000000000000012</c:v>
                </c:pt>
                <c:pt idx="43">
                  <c:v>6.5333333333333341</c:v>
                </c:pt>
                <c:pt idx="44">
                  <c:v>6.4666666666666659</c:v>
                </c:pt>
                <c:pt idx="45">
                  <c:v>6.6333333333333329</c:v>
                </c:pt>
                <c:pt idx="46">
                  <c:v>7.3666666666666671</c:v>
                </c:pt>
                <c:pt idx="47">
                  <c:v>7.2666666666666666</c:v>
                </c:pt>
                <c:pt idx="48">
                  <c:v>7.2666666666666666</c:v>
                </c:pt>
                <c:pt idx="49">
                  <c:v>7.5</c:v>
                </c:pt>
                <c:pt idx="50">
                  <c:v>8.1333333333333329</c:v>
                </c:pt>
                <c:pt idx="51">
                  <c:v>8.2333333333333343</c:v>
                </c:pt>
                <c:pt idx="52">
                  <c:v>8.8666666666666671</c:v>
                </c:pt>
                <c:pt idx="53">
                  <c:v>9.6</c:v>
                </c:pt>
                <c:pt idx="54">
                  <c:v>10.000000000000002</c:v>
                </c:pt>
                <c:pt idx="55">
                  <c:v>10.366666666666667</c:v>
                </c:pt>
                <c:pt idx="56">
                  <c:v>10.799999999999999</c:v>
                </c:pt>
                <c:pt idx="57">
                  <c:v>10.933333333333335</c:v>
                </c:pt>
                <c:pt idx="58">
                  <c:v>10.966666666666669</c:v>
                </c:pt>
                <c:pt idx="59">
                  <c:v>11.833333333333334</c:v>
                </c:pt>
                <c:pt idx="60">
                  <c:v>11.800000000000002</c:v>
                </c:pt>
                <c:pt idx="61">
                  <c:v>11.700000000000001</c:v>
                </c:pt>
                <c:pt idx="62">
                  <c:v>11.666666666666666</c:v>
                </c:pt>
                <c:pt idx="63">
                  <c:v>11.566666666666668</c:v>
                </c:pt>
                <c:pt idx="64">
                  <c:v>11.766666666666666</c:v>
                </c:pt>
              </c:numCache>
            </c:numRef>
          </c:xVal>
          <c:yVal>
            <c:numRef>
              <c:f>Sheet1!$B$2:$B$66</c:f>
              <c:numCache>
                <c:formatCode>General</c:formatCode>
                <c:ptCount val="65"/>
                <c:pt idx="0">
                  <c:v>-16.626999999999999</c:v>
                </c:pt>
                <c:pt idx="1">
                  <c:v>-16.6997</c:v>
                </c:pt>
                <c:pt idx="2">
                  <c:v>-16.769400000000001</c:v>
                </c:pt>
                <c:pt idx="3">
                  <c:v>-16.724399999999999</c:v>
                </c:pt>
                <c:pt idx="4">
                  <c:v>-16.7121</c:v>
                </c:pt>
                <c:pt idx="5">
                  <c:v>-16.708300000000001</c:v>
                </c:pt>
                <c:pt idx="6">
                  <c:v>-16.720800000000001</c:v>
                </c:pt>
                <c:pt idx="7">
                  <c:v>-16.774999999999999</c:v>
                </c:pt>
                <c:pt idx="8">
                  <c:v>-16.759</c:v>
                </c:pt>
                <c:pt idx="9">
                  <c:v>-16.738199999999999</c:v>
                </c:pt>
                <c:pt idx="10">
                  <c:v>-16.748000000000001</c:v>
                </c:pt>
                <c:pt idx="11">
                  <c:v>-16.749199999999998</c:v>
                </c:pt>
                <c:pt idx="12">
                  <c:v>-16.767299999999999</c:v>
                </c:pt>
                <c:pt idx="13">
                  <c:v>-16.712199999999999</c:v>
                </c:pt>
                <c:pt idx="14">
                  <c:v>-16.719000000000001</c:v>
                </c:pt>
                <c:pt idx="15">
                  <c:v>-16.755299999999998</c:v>
                </c:pt>
                <c:pt idx="16">
                  <c:v>-16.750399999999999</c:v>
                </c:pt>
                <c:pt idx="17">
                  <c:v>-16.7559</c:v>
                </c:pt>
                <c:pt idx="18">
                  <c:v>-16.809100000000001</c:v>
                </c:pt>
                <c:pt idx="19">
                  <c:v>-16.797000000000001</c:v>
                </c:pt>
                <c:pt idx="20">
                  <c:v>-16.821400000000001</c:v>
                </c:pt>
                <c:pt idx="21">
                  <c:v>-16.763999999999999</c:v>
                </c:pt>
                <c:pt idx="22">
                  <c:v>-16.796600000000002</c:v>
                </c:pt>
                <c:pt idx="23">
                  <c:v>-16.812200000000001</c:v>
                </c:pt>
                <c:pt idx="24">
                  <c:v>-16.8477</c:v>
                </c:pt>
                <c:pt idx="25">
                  <c:v>-16.864799999999999</c:v>
                </c:pt>
                <c:pt idx="26">
                  <c:v>-16.841100000000001</c:v>
                </c:pt>
                <c:pt idx="27">
                  <c:v>-16.818899999999999</c:v>
                </c:pt>
                <c:pt idx="28">
                  <c:v>-16.842700000000001</c:v>
                </c:pt>
                <c:pt idx="29">
                  <c:v>-16.858499999999999</c:v>
                </c:pt>
                <c:pt idx="30">
                  <c:v>-16.834900000000001</c:v>
                </c:pt>
                <c:pt idx="31">
                  <c:v>-16.886399999999998</c:v>
                </c:pt>
                <c:pt idx="32">
                  <c:v>-16.8765</c:v>
                </c:pt>
                <c:pt idx="33">
                  <c:v>-16.899699999999999</c:v>
                </c:pt>
                <c:pt idx="34">
                  <c:v>-16.869499999999999</c:v>
                </c:pt>
                <c:pt idx="35">
                  <c:v>-16.999099999999999</c:v>
                </c:pt>
                <c:pt idx="36">
                  <c:v>-16.985199999999999</c:v>
                </c:pt>
                <c:pt idx="37">
                  <c:v>-17.005700000000001</c:v>
                </c:pt>
                <c:pt idx="38">
                  <c:v>-17.081299999999999</c:v>
                </c:pt>
                <c:pt idx="39">
                  <c:v>-17.3901</c:v>
                </c:pt>
                <c:pt idx="40">
                  <c:v>-17.395199999999999</c:v>
                </c:pt>
                <c:pt idx="41">
                  <c:v>-17.284500000000001</c:v>
                </c:pt>
                <c:pt idx="42">
                  <c:v>-17.232399999999998</c:v>
                </c:pt>
                <c:pt idx="43">
                  <c:v>-17.193200000000001</c:v>
                </c:pt>
                <c:pt idx="44">
                  <c:v>-17.185600000000001</c:v>
                </c:pt>
                <c:pt idx="45">
                  <c:v>-17.1341</c:v>
                </c:pt>
                <c:pt idx="46">
                  <c:v>-17.046500000000002</c:v>
                </c:pt>
                <c:pt idx="47">
                  <c:v>-17.042000000000002</c:v>
                </c:pt>
                <c:pt idx="48">
                  <c:v>-17.104500000000002</c:v>
                </c:pt>
                <c:pt idx="49">
                  <c:v>-17.043199999999999</c:v>
                </c:pt>
                <c:pt idx="50">
                  <c:v>-17.0562</c:v>
                </c:pt>
                <c:pt idx="51">
                  <c:v>-17.053000000000001</c:v>
                </c:pt>
                <c:pt idx="52">
                  <c:v>-16.988600000000002</c:v>
                </c:pt>
                <c:pt idx="53">
                  <c:v>-16.96</c:v>
                </c:pt>
                <c:pt idx="54">
                  <c:v>-16.936</c:v>
                </c:pt>
                <c:pt idx="55">
                  <c:v>-16.999400000000001</c:v>
                </c:pt>
                <c:pt idx="56">
                  <c:v>-16.972799999999999</c:v>
                </c:pt>
                <c:pt idx="57">
                  <c:v>-16.970500000000001</c:v>
                </c:pt>
                <c:pt idx="58">
                  <c:v>-16.991599999999998</c:v>
                </c:pt>
                <c:pt idx="59">
                  <c:v>-16.919499999999999</c:v>
                </c:pt>
                <c:pt idx="60">
                  <c:v>-16.970800000000001</c:v>
                </c:pt>
                <c:pt idx="61">
                  <c:v>-16.822299999999998</c:v>
                </c:pt>
                <c:pt idx="62">
                  <c:v>-16.826699999999999</c:v>
                </c:pt>
                <c:pt idx="63">
                  <c:v>-16.855</c:v>
                </c:pt>
                <c:pt idx="64">
                  <c:v>-16.819700000000001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7E4-4813-B567-C9977103B638}"/>
            </c:ext>
          </c:extLst>
        </c:ser>
        <c:ser>
          <c:idx val="1"/>
          <c:order val="1"/>
          <c:tx>
            <c:v>Predicted</c:v>
          </c:tx>
          <c:spPr>
            <a:ln w="19050">
              <a:noFill/>
            </a:ln>
          </c:spPr>
          <c:xVal>
            <c:numRef>
              <c:f>Sheet1!$G$2:$G$66</c:f>
              <c:numCache>
                <c:formatCode>General</c:formatCode>
                <c:ptCount val="65"/>
                <c:pt idx="0">
                  <c:v>15.700000000000001</c:v>
                </c:pt>
                <c:pt idx="1">
                  <c:v>15.533333333333333</c:v>
                </c:pt>
                <c:pt idx="2">
                  <c:v>16</c:v>
                </c:pt>
                <c:pt idx="3">
                  <c:v>16.266666666666666</c:v>
                </c:pt>
                <c:pt idx="4">
                  <c:v>16.233333333333331</c:v>
                </c:pt>
                <c:pt idx="5">
                  <c:v>16.066666666666666</c:v>
                </c:pt>
                <c:pt idx="6">
                  <c:v>16.066666666666666</c:v>
                </c:pt>
                <c:pt idx="7">
                  <c:v>15.833333333333334</c:v>
                </c:pt>
                <c:pt idx="8">
                  <c:v>15.366666666666667</c:v>
                </c:pt>
                <c:pt idx="9">
                  <c:v>15</c:v>
                </c:pt>
                <c:pt idx="10">
                  <c:v>14.799999999999999</c:v>
                </c:pt>
                <c:pt idx="11">
                  <c:v>14.866666666666667</c:v>
                </c:pt>
                <c:pt idx="12">
                  <c:v>14.933333333333332</c:v>
                </c:pt>
                <c:pt idx="13">
                  <c:v>14.766666666666666</c:v>
                </c:pt>
                <c:pt idx="14">
                  <c:v>14.5</c:v>
                </c:pt>
                <c:pt idx="15">
                  <c:v>14.233333333333334</c:v>
                </c:pt>
                <c:pt idx="16">
                  <c:v>13.666666666666666</c:v>
                </c:pt>
                <c:pt idx="17">
                  <c:v>13.6</c:v>
                </c:pt>
                <c:pt idx="18">
                  <c:v>13.433333333333332</c:v>
                </c:pt>
                <c:pt idx="19">
                  <c:v>13</c:v>
                </c:pt>
                <c:pt idx="20">
                  <c:v>12.733333333333334</c:v>
                </c:pt>
                <c:pt idx="21">
                  <c:v>12.200000000000001</c:v>
                </c:pt>
                <c:pt idx="22">
                  <c:v>12.366666666666667</c:v>
                </c:pt>
                <c:pt idx="23">
                  <c:v>12.133333333333333</c:v>
                </c:pt>
                <c:pt idx="24">
                  <c:v>11.933333333333332</c:v>
                </c:pt>
                <c:pt idx="25">
                  <c:v>11.666666666666666</c:v>
                </c:pt>
                <c:pt idx="26">
                  <c:v>11.5</c:v>
                </c:pt>
                <c:pt idx="27">
                  <c:v>11.1</c:v>
                </c:pt>
                <c:pt idx="28">
                  <c:v>11.066666666666668</c:v>
                </c:pt>
                <c:pt idx="29">
                  <c:v>11</c:v>
                </c:pt>
                <c:pt idx="30">
                  <c:v>10.833333333333334</c:v>
                </c:pt>
                <c:pt idx="31">
                  <c:v>10.233333333333333</c:v>
                </c:pt>
                <c:pt idx="32">
                  <c:v>9.9666666666666668</c:v>
                </c:pt>
                <c:pt idx="33">
                  <c:v>9.8666666666666671</c:v>
                </c:pt>
                <c:pt idx="34">
                  <c:v>9.7666666666666657</c:v>
                </c:pt>
                <c:pt idx="35">
                  <c:v>8.2333333333333325</c:v>
                </c:pt>
                <c:pt idx="36">
                  <c:v>7.9666666666666659</c:v>
                </c:pt>
                <c:pt idx="37">
                  <c:v>7.7333333333333343</c:v>
                </c:pt>
                <c:pt idx="38">
                  <c:v>7.2666666666666657</c:v>
                </c:pt>
                <c:pt idx="39">
                  <c:v>6.5333333333333341</c:v>
                </c:pt>
                <c:pt idx="40">
                  <c:v>6.2</c:v>
                </c:pt>
                <c:pt idx="41">
                  <c:v>6.2333333333333334</c:v>
                </c:pt>
                <c:pt idx="42">
                  <c:v>6.4000000000000012</c:v>
                </c:pt>
                <c:pt idx="43">
                  <c:v>6.5333333333333341</c:v>
                </c:pt>
                <c:pt idx="44">
                  <c:v>6.4666666666666659</c:v>
                </c:pt>
                <c:pt idx="45">
                  <c:v>6.6333333333333329</c:v>
                </c:pt>
                <c:pt idx="46">
                  <c:v>7.3666666666666671</c:v>
                </c:pt>
                <c:pt idx="47">
                  <c:v>7.2666666666666666</c:v>
                </c:pt>
                <c:pt idx="48">
                  <c:v>7.2666666666666666</c:v>
                </c:pt>
                <c:pt idx="49">
                  <c:v>7.5</c:v>
                </c:pt>
                <c:pt idx="50">
                  <c:v>8.1333333333333329</c:v>
                </c:pt>
                <c:pt idx="51">
                  <c:v>8.2333333333333343</c:v>
                </c:pt>
                <c:pt idx="52">
                  <c:v>8.8666666666666671</c:v>
                </c:pt>
                <c:pt idx="53">
                  <c:v>9.6</c:v>
                </c:pt>
                <c:pt idx="54">
                  <c:v>10.000000000000002</c:v>
                </c:pt>
                <c:pt idx="55">
                  <c:v>10.366666666666667</c:v>
                </c:pt>
                <c:pt idx="56">
                  <c:v>10.799999999999999</c:v>
                </c:pt>
                <c:pt idx="57">
                  <c:v>10.933333333333335</c:v>
                </c:pt>
                <c:pt idx="58">
                  <c:v>10.966666666666669</c:v>
                </c:pt>
                <c:pt idx="59">
                  <c:v>11.833333333333334</c:v>
                </c:pt>
                <c:pt idx="60">
                  <c:v>11.800000000000002</c:v>
                </c:pt>
                <c:pt idx="61">
                  <c:v>11.700000000000001</c:v>
                </c:pt>
                <c:pt idx="62">
                  <c:v>11.666666666666666</c:v>
                </c:pt>
                <c:pt idx="63">
                  <c:v>11.566666666666668</c:v>
                </c:pt>
                <c:pt idx="64">
                  <c:v>11.766666666666666</c:v>
                </c:pt>
              </c:numCache>
            </c:numRef>
          </c:xVal>
          <c:yVal>
            <c:numRef>
              <c:f>Regret!$B$26:$B$90</c:f>
              <c:numCache>
                <c:formatCode>General</c:formatCode>
                <c:ptCount val="65"/>
                <c:pt idx="0">
                  <c:v>-16.681968806834263</c:v>
                </c:pt>
                <c:pt idx="1">
                  <c:v>-16.690225605621006</c:v>
                </c:pt>
                <c:pt idx="2">
                  <c:v>-16.667110011212145</c:v>
                </c:pt>
                <c:pt idx="3">
                  <c:v>-16.653895690959331</c:v>
                </c:pt>
                <c:pt idx="4">
                  <c:v>-16.655547050716681</c:v>
                </c:pt>
                <c:pt idx="5">
                  <c:v>-16.663803849503427</c:v>
                </c:pt>
                <c:pt idx="6">
                  <c:v>-16.663803849503427</c:v>
                </c:pt>
                <c:pt idx="7">
                  <c:v>-16.675363367804866</c:v>
                </c:pt>
                <c:pt idx="8">
                  <c:v>-16.698482404407752</c:v>
                </c:pt>
                <c:pt idx="9">
                  <c:v>-16.716647361738588</c:v>
                </c:pt>
                <c:pt idx="10">
                  <c:v>-16.72655552028268</c:v>
                </c:pt>
                <c:pt idx="11">
                  <c:v>-16.723252800767984</c:v>
                </c:pt>
                <c:pt idx="12">
                  <c:v>-16.719950081253288</c:v>
                </c:pt>
                <c:pt idx="13">
                  <c:v>-16.72820688004003</c:v>
                </c:pt>
                <c:pt idx="14">
                  <c:v>-16.741417758098823</c:v>
                </c:pt>
                <c:pt idx="15">
                  <c:v>-16.754628636157612</c:v>
                </c:pt>
                <c:pt idx="16">
                  <c:v>-16.782699686716128</c:v>
                </c:pt>
                <c:pt idx="17">
                  <c:v>-16.786002406230825</c:v>
                </c:pt>
                <c:pt idx="18">
                  <c:v>-16.794259893456374</c:v>
                </c:pt>
                <c:pt idx="19">
                  <c:v>-16.815726881863103</c:v>
                </c:pt>
                <c:pt idx="20">
                  <c:v>-16.828939825238312</c:v>
                </c:pt>
                <c:pt idx="21">
                  <c:v>-16.855360204478284</c:v>
                </c:pt>
                <c:pt idx="22">
                  <c:v>-16.847104782569147</c:v>
                </c:pt>
                <c:pt idx="23">
                  <c:v>-16.858663612431783</c:v>
                </c:pt>
                <c:pt idx="24">
                  <c:v>-16.868570394098267</c:v>
                </c:pt>
                <c:pt idx="25">
                  <c:v>-16.881781272157056</c:v>
                </c:pt>
                <c:pt idx="26">
                  <c:v>-16.890040136260218</c:v>
                </c:pt>
                <c:pt idx="27">
                  <c:v>-16.909854388031988</c:v>
                </c:pt>
                <c:pt idx="28">
                  <c:v>-16.911505747789338</c:v>
                </c:pt>
                <c:pt idx="29">
                  <c:v>-16.914805713548816</c:v>
                </c:pt>
                <c:pt idx="30">
                  <c:v>-16.923062512335562</c:v>
                </c:pt>
                <c:pt idx="31">
                  <c:v>-16.952787676406647</c:v>
                </c:pt>
                <c:pt idx="32">
                  <c:v>-16.965998554465436</c:v>
                </c:pt>
                <c:pt idx="33">
                  <c:v>-16.970938176522584</c:v>
                </c:pt>
                <c:pt idx="34">
                  <c:v>-16.975943888704979</c:v>
                </c:pt>
                <c:pt idx="35">
                  <c:v>-17.054201692517687</c:v>
                </c:pt>
                <c:pt idx="36">
                  <c:v>-17.065564800824831</c:v>
                </c:pt>
                <c:pt idx="37">
                  <c:v>-17.076996269508612</c:v>
                </c:pt>
                <c:pt idx="38">
                  <c:v>-17.099892940377593</c:v>
                </c:pt>
                <c:pt idx="39">
                  <c:v>-17.136271045755596</c:v>
                </c:pt>
                <c:pt idx="40">
                  <c:v>-17.153004255307764</c:v>
                </c:pt>
                <c:pt idx="41">
                  <c:v>-17.151557361875394</c:v>
                </c:pt>
                <c:pt idx="42">
                  <c:v>-17.14376250552656</c:v>
                </c:pt>
                <c:pt idx="43">
                  <c:v>-17.137077207595823</c:v>
                </c:pt>
                <c:pt idx="44">
                  <c:v>-17.141331349538532</c:v>
                </c:pt>
                <c:pt idx="45">
                  <c:v>-17.133843536896567</c:v>
                </c:pt>
                <c:pt idx="46">
                  <c:v>-17.097704319783777</c:v>
                </c:pt>
                <c:pt idx="47">
                  <c:v>-17.101057778835042</c:v>
                </c:pt>
                <c:pt idx="48">
                  <c:v>-17.101362757225495</c:v>
                </c:pt>
                <c:pt idx="49">
                  <c:v>-17.089839726180703</c:v>
                </c:pt>
                <c:pt idx="50">
                  <c:v>-17.059135807064401</c:v>
                </c:pt>
                <c:pt idx="51">
                  <c:v>-17.05296525642456</c:v>
                </c:pt>
                <c:pt idx="52">
                  <c:v>-17.031394166490575</c:v>
                </c:pt>
                <c:pt idx="53">
                  <c:v>-16.996400511548703</c:v>
                </c:pt>
                <c:pt idx="54">
                  <c:v>-16.967021091025298</c:v>
                </c:pt>
                <c:pt idx="55">
                  <c:v>-16.948191101809179</c:v>
                </c:pt>
                <c:pt idx="56">
                  <c:v>-16.927194317106018</c:v>
                </c:pt>
                <c:pt idx="57">
                  <c:v>-16.919934172773409</c:v>
                </c:pt>
                <c:pt idx="58">
                  <c:v>-16.929865107465282</c:v>
                </c:pt>
                <c:pt idx="59">
                  <c:v>-16.875834873998677</c:v>
                </c:pt>
                <c:pt idx="60">
                  <c:v>-16.877334777219005</c:v>
                </c:pt>
                <c:pt idx="61">
                  <c:v>-16.881806260889</c:v>
                </c:pt>
                <c:pt idx="62">
                  <c:v>-16.883608388744562</c:v>
                </c:pt>
                <c:pt idx="63">
                  <c:v>-16.88882889383401</c:v>
                </c:pt>
                <c:pt idx="64">
                  <c:v>-16.879012297650927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7E4-4813-B567-C9977103B6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0371455"/>
        <c:axId val="460365215"/>
      </c:scatterChart>
      <c:valAx>
        <c:axId val="460371455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Degrees Celsius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crossAx val="460365215"/>
        <c:crosses val="autoZero"/>
        <c:crossBetween val="midCat"/>
      </c:valAx>
      <c:valAx>
        <c:axId val="460365215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S11 dB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60371455"/>
        <c:crosses val="autoZero"/>
        <c:crossBetween val="midCat"/>
      </c:valAx>
    </c:plotArea>
    <c:legend>
      <c:legendPos val="r"/>
      <c:overlay val="0"/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txPr>
    <a:bodyPr/>
    <a:lstStyle/>
    <a:p>
      <a:pPr>
        <a:defRPr b="1">
          <a:latin typeface="Garamond" panose="02020404030301010803" pitchFamily="18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Radiation Line Fit  Plot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Actual</c:v>
          </c:tx>
          <c:spPr>
            <a:ln w="19050">
              <a:noFill/>
            </a:ln>
          </c:spPr>
          <c:xVal>
            <c:numRef>
              <c:f>Sheet1!$H$2:$H$66</c:f>
              <c:numCache>
                <c:formatCode>General</c:formatCode>
                <c:ptCount val="65"/>
                <c:pt idx="0">
                  <c:v>1.55</c:v>
                </c:pt>
                <c:pt idx="1">
                  <c:v>1.55</c:v>
                </c:pt>
                <c:pt idx="2">
                  <c:v>1.8</c:v>
                </c:pt>
                <c:pt idx="3">
                  <c:v>1.55</c:v>
                </c:pt>
                <c:pt idx="4">
                  <c:v>1.55</c:v>
                </c:pt>
                <c:pt idx="5">
                  <c:v>1.55</c:v>
                </c:pt>
                <c:pt idx="6">
                  <c:v>1.55</c:v>
                </c:pt>
                <c:pt idx="7">
                  <c:v>1.55</c:v>
                </c:pt>
                <c:pt idx="8">
                  <c:v>1.55</c:v>
                </c:pt>
                <c:pt idx="9">
                  <c:v>1.55</c:v>
                </c:pt>
                <c:pt idx="10">
                  <c:v>1.55</c:v>
                </c:pt>
                <c:pt idx="11">
                  <c:v>1.55</c:v>
                </c:pt>
                <c:pt idx="12">
                  <c:v>1.55</c:v>
                </c:pt>
                <c:pt idx="13">
                  <c:v>1.55</c:v>
                </c:pt>
                <c:pt idx="14">
                  <c:v>1.55</c:v>
                </c:pt>
                <c:pt idx="15">
                  <c:v>1.55</c:v>
                </c:pt>
                <c:pt idx="16">
                  <c:v>1.4</c:v>
                </c:pt>
                <c:pt idx="17">
                  <c:v>1.4</c:v>
                </c:pt>
                <c:pt idx="18">
                  <c:v>1.4500000000000002</c:v>
                </c:pt>
                <c:pt idx="19">
                  <c:v>1.4</c:v>
                </c:pt>
                <c:pt idx="20">
                  <c:v>1.55</c:v>
                </c:pt>
                <c:pt idx="21">
                  <c:v>1.45</c:v>
                </c:pt>
                <c:pt idx="22">
                  <c:v>1.55</c:v>
                </c:pt>
                <c:pt idx="23">
                  <c:v>1.5</c:v>
                </c:pt>
                <c:pt idx="24">
                  <c:v>1.4</c:v>
                </c:pt>
                <c:pt idx="25">
                  <c:v>1.4</c:v>
                </c:pt>
                <c:pt idx="26">
                  <c:v>1.55</c:v>
                </c:pt>
                <c:pt idx="27">
                  <c:v>1.4</c:v>
                </c:pt>
                <c:pt idx="28">
                  <c:v>1.4</c:v>
                </c:pt>
                <c:pt idx="29">
                  <c:v>1.2</c:v>
                </c:pt>
                <c:pt idx="30">
                  <c:v>1.2000000000000002</c:v>
                </c:pt>
                <c:pt idx="31">
                  <c:v>1.25</c:v>
                </c:pt>
                <c:pt idx="32">
                  <c:v>1.25</c:v>
                </c:pt>
                <c:pt idx="33">
                  <c:v>0.2</c:v>
                </c:pt>
                <c:pt idx="34">
                  <c:v>3.95</c:v>
                </c:pt>
                <c:pt idx="35">
                  <c:v>170.65</c:v>
                </c:pt>
                <c:pt idx="36">
                  <c:v>36.450000000000003</c:v>
                </c:pt>
                <c:pt idx="37">
                  <c:v>27.15</c:v>
                </c:pt>
                <c:pt idx="38">
                  <c:v>11</c:v>
                </c:pt>
                <c:pt idx="39">
                  <c:v>14.5</c:v>
                </c:pt>
                <c:pt idx="40">
                  <c:v>30.45</c:v>
                </c:pt>
                <c:pt idx="41">
                  <c:v>45.300000000000004</c:v>
                </c:pt>
                <c:pt idx="42">
                  <c:v>78.850000000000009</c:v>
                </c:pt>
                <c:pt idx="43">
                  <c:v>73.05</c:v>
                </c:pt>
                <c:pt idx="44">
                  <c:v>142.15</c:v>
                </c:pt>
                <c:pt idx="45">
                  <c:v>198</c:v>
                </c:pt>
                <c:pt idx="46">
                  <c:v>211.85</c:v>
                </c:pt>
                <c:pt idx="47">
                  <c:v>95.600000000000009</c:v>
                </c:pt>
                <c:pt idx="48">
                  <c:v>117.75</c:v>
                </c:pt>
                <c:pt idx="49">
                  <c:v>120.39999999999999</c:v>
                </c:pt>
                <c:pt idx="50">
                  <c:v>169.2</c:v>
                </c:pt>
                <c:pt idx="51">
                  <c:v>80.850000000000009</c:v>
                </c:pt>
                <c:pt idx="52">
                  <c:v>792.95</c:v>
                </c:pt>
                <c:pt idx="53">
                  <c:v>890</c:v>
                </c:pt>
                <c:pt idx="54">
                  <c:v>195.45</c:v>
                </c:pt>
                <c:pt idx="55">
                  <c:v>147.15</c:v>
                </c:pt>
                <c:pt idx="56">
                  <c:v>181.35</c:v>
                </c:pt>
                <c:pt idx="57">
                  <c:v>133.80000000000001</c:v>
                </c:pt>
                <c:pt idx="58">
                  <c:v>975</c:v>
                </c:pt>
                <c:pt idx="59">
                  <c:v>169.2</c:v>
                </c:pt>
                <c:pt idx="60">
                  <c:v>158.19999999999999</c:v>
                </c:pt>
                <c:pt idx="61">
                  <c:v>123.15</c:v>
                </c:pt>
                <c:pt idx="62">
                  <c:v>134.1</c:v>
                </c:pt>
                <c:pt idx="63">
                  <c:v>153.44999999999999</c:v>
                </c:pt>
                <c:pt idx="64">
                  <c:v>160.1</c:v>
                </c:pt>
              </c:numCache>
            </c:numRef>
          </c:xVal>
          <c:yVal>
            <c:numRef>
              <c:f>Sheet1!$B$2:$B$66</c:f>
              <c:numCache>
                <c:formatCode>General</c:formatCode>
                <c:ptCount val="65"/>
                <c:pt idx="0">
                  <c:v>-16.626999999999999</c:v>
                </c:pt>
                <c:pt idx="1">
                  <c:v>-16.6997</c:v>
                </c:pt>
                <c:pt idx="2">
                  <c:v>-16.769400000000001</c:v>
                </c:pt>
                <c:pt idx="3">
                  <c:v>-16.724399999999999</c:v>
                </c:pt>
                <c:pt idx="4">
                  <c:v>-16.7121</c:v>
                </c:pt>
                <c:pt idx="5">
                  <c:v>-16.708300000000001</c:v>
                </c:pt>
                <c:pt idx="6">
                  <c:v>-16.720800000000001</c:v>
                </c:pt>
                <c:pt idx="7">
                  <c:v>-16.774999999999999</c:v>
                </c:pt>
                <c:pt idx="8">
                  <c:v>-16.759</c:v>
                </c:pt>
                <c:pt idx="9">
                  <c:v>-16.738199999999999</c:v>
                </c:pt>
                <c:pt idx="10">
                  <c:v>-16.748000000000001</c:v>
                </c:pt>
                <c:pt idx="11">
                  <c:v>-16.749199999999998</c:v>
                </c:pt>
                <c:pt idx="12">
                  <c:v>-16.767299999999999</c:v>
                </c:pt>
                <c:pt idx="13">
                  <c:v>-16.712199999999999</c:v>
                </c:pt>
                <c:pt idx="14">
                  <c:v>-16.719000000000001</c:v>
                </c:pt>
                <c:pt idx="15">
                  <c:v>-16.755299999999998</c:v>
                </c:pt>
                <c:pt idx="16">
                  <c:v>-16.750399999999999</c:v>
                </c:pt>
                <c:pt idx="17">
                  <c:v>-16.7559</c:v>
                </c:pt>
                <c:pt idx="18">
                  <c:v>-16.809100000000001</c:v>
                </c:pt>
                <c:pt idx="19">
                  <c:v>-16.797000000000001</c:v>
                </c:pt>
                <c:pt idx="20">
                  <c:v>-16.821400000000001</c:v>
                </c:pt>
                <c:pt idx="21">
                  <c:v>-16.763999999999999</c:v>
                </c:pt>
                <c:pt idx="22">
                  <c:v>-16.796600000000002</c:v>
                </c:pt>
                <c:pt idx="23">
                  <c:v>-16.812200000000001</c:v>
                </c:pt>
                <c:pt idx="24">
                  <c:v>-16.8477</c:v>
                </c:pt>
                <c:pt idx="25">
                  <c:v>-16.864799999999999</c:v>
                </c:pt>
                <c:pt idx="26">
                  <c:v>-16.841100000000001</c:v>
                </c:pt>
                <c:pt idx="27">
                  <c:v>-16.818899999999999</c:v>
                </c:pt>
                <c:pt idx="28">
                  <c:v>-16.842700000000001</c:v>
                </c:pt>
                <c:pt idx="29">
                  <c:v>-16.858499999999999</c:v>
                </c:pt>
                <c:pt idx="30">
                  <c:v>-16.834900000000001</c:v>
                </c:pt>
                <c:pt idx="31">
                  <c:v>-16.886399999999998</c:v>
                </c:pt>
                <c:pt idx="32">
                  <c:v>-16.8765</c:v>
                </c:pt>
                <c:pt idx="33">
                  <c:v>-16.899699999999999</c:v>
                </c:pt>
                <c:pt idx="34">
                  <c:v>-16.869499999999999</c:v>
                </c:pt>
                <c:pt idx="35">
                  <c:v>-16.999099999999999</c:v>
                </c:pt>
                <c:pt idx="36">
                  <c:v>-16.985199999999999</c:v>
                </c:pt>
                <c:pt idx="37">
                  <c:v>-17.005700000000001</c:v>
                </c:pt>
                <c:pt idx="38">
                  <c:v>-17.081299999999999</c:v>
                </c:pt>
                <c:pt idx="39">
                  <c:v>-17.3901</c:v>
                </c:pt>
                <c:pt idx="40">
                  <c:v>-17.395199999999999</c:v>
                </c:pt>
                <c:pt idx="41">
                  <c:v>-17.284500000000001</c:v>
                </c:pt>
                <c:pt idx="42">
                  <c:v>-17.232399999999998</c:v>
                </c:pt>
                <c:pt idx="43">
                  <c:v>-17.193200000000001</c:v>
                </c:pt>
                <c:pt idx="44">
                  <c:v>-17.185600000000001</c:v>
                </c:pt>
                <c:pt idx="45">
                  <c:v>-17.1341</c:v>
                </c:pt>
                <c:pt idx="46">
                  <c:v>-17.046500000000002</c:v>
                </c:pt>
                <c:pt idx="47">
                  <c:v>-17.042000000000002</c:v>
                </c:pt>
                <c:pt idx="48">
                  <c:v>-17.104500000000002</c:v>
                </c:pt>
                <c:pt idx="49">
                  <c:v>-17.043199999999999</c:v>
                </c:pt>
                <c:pt idx="50">
                  <c:v>-17.0562</c:v>
                </c:pt>
                <c:pt idx="51">
                  <c:v>-17.053000000000001</c:v>
                </c:pt>
                <c:pt idx="52">
                  <c:v>-16.988600000000002</c:v>
                </c:pt>
                <c:pt idx="53">
                  <c:v>-16.96</c:v>
                </c:pt>
                <c:pt idx="54">
                  <c:v>-16.936</c:v>
                </c:pt>
                <c:pt idx="55">
                  <c:v>-16.999400000000001</c:v>
                </c:pt>
                <c:pt idx="56">
                  <c:v>-16.972799999999999</c:v>
                </c:pt>
                <c:pt idx="57">
                  <c:v>-16.970500000000001</c:v>
                </c:pt>
                <c:pt idx="58">
                  <c:v>-16.991599999999998</c:v>
                </c:pt>
                <c:pt idx="59">
                  <c:v>-16.919499999999999</c:v>
                </c:pt>
                <c:pt idx="60">
                  <c:v>-16.970800000000001</c:v>
                </c:pt>
                <c:pt idx="61">
                  <c:v>-16.822299999999998</c:v>
                </c:pt>
                <c:pt idx="62">
                  <c:v>-16.826699999999999</c:v>
                </c:pt>
                <c:pt idx="63">
                  <c:v>-16.855</c:v>
                </c:pt>
                <c:pt idx="64">
                  <c:v>-16.819700000000001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86F-4081-8C64-A0E8D832E6AA}"/>
            </c:ext>
          </c:extLst>
        </c:ser>
        <c:ser>
          <c:idx val="1"/>
          <c:order val="1"/>
          <c:tx>
            <c:v>Predicted</c:v>
          </c:tx>
          <c:spPr>
            <a:ln w="19050">
              <a:noFill/>
            </a:ln>
          </c:spPr>
          <c:xVal>
            <c:numRef>
              <c:f>Sheet1!$H$2:$H$66</c:f>
              <c:numCache>
                <c:formatCode>General</c:formatCode>
                <c:ptCount val="65"/>
                <c:pt idx="0">
                  <c:v>1.55</c:v>
                </c:pt>
                <c:pt idx="1">
                  <c:v>1.55</c:v>
                </c:pt>
                <c:pt idx="2">
                  <c:v>1.8</c:v>
                </c:pt>
                <c:pt idx="3">
                  <c:v>1.55</c:v>
                </c:pt>
                <c:pt idx="4">
                  <c:v>1.55</c:v>
                </c:pt>
                <c:pt idx="5">
                  <c:v>1.55</c:v>
                </c:pt>
                <c:pt idx="6">
                  <c:v>1.55</c:v>
                </c:pt>
                <c:pt idx="7">
                  <c:v>1.55</c:v>
                </c:pt>
                <c:pt idx="8">
                  <c:v>1.55</c:v>
                </c:pt>
                <c:pt idx="9">
                  <c:v>1.55</c:v>
                </c:pt>
                <c:pt idx="10">
                  <c:v>1.55</c:v>
                </c:pt>
                <c:pt idx="11">
                  <c:v>1.55</c:v>
                </c:pt>
                <c:pt idx="12">
                  <c:v>1.55</c:v>
                </c:pt>
                <c:pt idx="13">
                  <c:v>1.55</c:v>
                </c:pt>
                <c:pt idx="14">
                  <c:v>1.55</c:v>
                </c:pt>
                <c:pt idx="15">
                  <c:v>1.55</c:v>
                </c:pt>
                <c:pt idx="16">
                  <c:v>1.4</c:v>
                </c:pt>
                <c:pt idx="17">
                  <c:v>1.4</c:v>
                </c:pt>
                <c:pt idx="18">
                  <c:v>1.4500000000000002</c:v>
                </c:pt>
                <c:pt idx="19">
                  <c:v>1.4</c:v>
                </c:pt>
                <c:pt idx="20">
                  <c:v>1.55</c:v>
                </c:pt>
                <c:pt idx="21">
                  <c:v>1.45</c:v>
                </c:pt>
                <c:pt idx="22">
                  <c:v>1.55</c:v>
                </c:pt>
                <c:pt idx="23">
                  <c:v>1.5</c:v>
                </c:pt>
                <c:pt idx="24">
                  <c:v>1.4</c:v>
                </c:pt>
                <c:pt idx="25">
                  <c:v>1.4</c:v>
                </c:pt>
                <c:pt idx="26">
                  <c:v>1.55</c:v>
                </c:pt>
                <c:pt idx="27">
                  <c:v>1.4</c:v>
                </c:pt>
                <c:pt idx="28">
                  <c:v>1.4</c:v>
                </c:pt>
                <c:pt idx="29">
                  <c:v>1.2</c:v>
                </c:pt>
                <c:pt idx="30">
                  <c:v>1.2000000000000002</c:v>
                </c:pt>
                <c:pt idx="31">
                  <c:v>1.25</c:v>
                </c:pt>
                <c:pt idx="32">
                  <c:v>1.25</c:v>
                </c:pt>
                <c:pt idx="33">
                  <c:v>0.2</c:v>
                </c:pt>
                <c:pt idx="34">
                  <c:v>3.95</c:v>
                </c:pt>
                <c:pt idx="35">
                  <c:v>170.65</c:v>
                </c:pt>
                <c:pt idx="36">
                  <c:v>36.450000000000003</c:v>
                </c:pt>
                <c:pt idx="37">
                  <c:v>27.15</c:v>
                </c:pt>
                <c:pt idx="38">
                  <c:v>11</c:v>
                </c:pt>
                <c:pt idx="39">
                  <c:v>14.5</c:v>
                </c:pt>
                <c:pt idx="40">
                  <c:v>30.45</c:v>
                </c:pt>
                <c:pt idx="41">
                  <c:v>45.300000000000004</c:v>
                </c:pt>
                <c:pt idx="42">
                  <c:v>78.850000000000009</c:v>
                </c:pt>
                <c:pt idx="43">
                  <c:v>73.05</c:v>
                </c:pt>
                <c:pt idx="44">
                  <c:v>142.15</c:v>
                </c:pt>
                <c:pt idx="45">
                  <c:v>198</c:v>
                </c:pt>
                <c:pt idx="46">
                  <c:v>211.85</c:v>
                </c:pt>
                <c:pt idx="47">
                  <c:v>95.600000000000009</c:v>
                </c:pt>
                <c:pt idx="48">
                  <c:v>117.75</c:v>
                </c:pt>
                <c:pt idx="49">
                  <c:v>120.39999999999999</c:v>
                </c:pt>
                <c:pt idx="50">
                  <c:v>169.2</c:v>
                </c:pt>
                <c:pt idx="51">
                  <c:v>80.850000000000009</c:v>
                </c:pt>
                <c:pt idx="52">
                  <c:v>792.95</c:v>
                </c:pt>
                <c:pt idx="53">
                  <c:v>890</c:v>
                </c:pt>
                <c:pt idx="54">
                  <c:v>195.45</c:v>
                </c:pt>
                <c:pt idx="55">
                  <c:v>147.15</c:v>
                </c:pt>
                <c:pt idx="56">
                  <c:v>181.35</c:v>
                </c:pt>
                <c:pt idx="57">
                  <c:v>133.80000000000001</c:v>
                </c:pt>
                <c:pt idx="58">
                  <c:v>975</c:v>
                </c:pt>
                <c:pt idx="59">
                  <c:v>169.2</c:v>
                </c:pt>
                <c:pt idx="60">
                  <c:v>158.19999999999999</c:v>
                </c:pt>
                <c:pt idx="61">
                  <c:v>123.15</c:v>
                </c:pt>
                <c:pt idx="62">
                  <c:v>134.1</c:v>
                </c:pt>
                <c:pt idx="63">
                  <c:v>153.44999999999999</c:v>
                </c:pt>
                <c:pt idx="64">
                  <c:v>160.1</c:v>
                </c:pt>
              </c:numCache>
            </c:numRef>
          </c:xVal>
          <c:yVal>
            <c:numRef>
              <c:f>Regret!$B$26:$B$90</c:f>
              <c:numCache>
                <c:formatCode>General</c:formatCode>
                <c:ptCount val="65"/>
                <c:pt idx="0">
                  <c:v>-16.681968806834263</c:v>
                </c:pt>
                <c:pt idx="1">
                  <c:v>-16.690225605621006</c:v>
                </c:pt>
                <c:pt idx="2">
                  <c:v>-16.667110011212145</c:v>
                </c:pt>
                <c:pt idx="3">
                  <c:v>-16.653895690959331</c:v>
                </c:pt>
                <c:pt idx="4">
                  <c:v>-16.655547050716681</c:v>
                </c:pt>
                <c:pt idx="5">
                  <c:v>-16.663803849503427</c:v>
                </c:pt>
                <c:pt idx="6">
                  <c:v>-16.663803849503427</c:v>
                </c:pt>
                <c:pt idx="7">
                  <c:v>-16.675363367804866</c:v>
                </c:pt>
                <c:pt idx="8">
                  <c:v>-16.698482404407752</c:v>
                </c:pt>
                <c:pt idx="9">
                  <c:v>-16.716647361738588</c:v>
                </c:pt>
                <c:pt idx="10">
                  <c:v>-16.72655552028268</c:v>
                </c:pt>
                <c:pt idx="11">
                  <c:v>-16.723252800767984</c:v>
                </c:pt>
                <c:pt idx="12">
                  <c:v>-16.719950081253288</c:v>
                </c:pt>
                <c:pt idx="13">
                  <c:v>-16.72820688004003</c:v>
                </c:pt>
                <c:pt idx="14">
                  <c:v>-16.741417758098823</c:v>
                </c:pt>
                <c:pt idx="15">
                  <c:v>-16.754628636157612</c:v>
                </c:pt>
                <c:pt idx="16">
                  <c:v>-16.782699686716128</c:v>
                </c:pt>
                <c:pt idx="17">
                  <c:v>-16.786002406230825</c:v>
                </c:pt>
                <c:pt idx="18">
                  <c:v>-16.794259893456374</c:v>
                </c:pt>
                <c:pt idx="19">
                  <c:v>-16.815726881863103</c:v>
                </c:pt>
                <c:pt idx="20">
                  <c:v>-16.828939825238312</c:v>
                </c:pt>
                <c:pt idx="21">
                  <c:v>-16.855360204478284</c:v>
                </c:pt>
                <c:pt idx="22">
                  <c:v>-16.847104782569147</c:v>
                </c:pt>
                <c:pt idx="23">
                  <c:v>-16.858663612431783</c:v>
                </c:pt>
                <c:pt idx="24">
                  <c:v>-16.868570394098267</c:v>
                </c:pt>
                <c:pt idx="25">
                  <c:v>-16.881781272157056</c:v>
                </c:pt>
                <c:pt idx="26">
                  <c:v>-16.890040136260218</c:v>
                </c:pt>
                <c:pt idx="27">
                  <c:v>-16.909854388031988</c:v>
                </c:pt>
                <c:pt idx="28">
                  <c:v>-16.911505747789338</c:v>
                </c:pt>
                <c:pt idx="29">
                  <c:v>-16.914805713548816</c:v>
                </c:pt>
                <c:pt idx="30">
                  <c:v>-16.923062512335562</c:v>
                </c:pt>
                <c:pt idx="31">
                  <c:v>-16.952787676406647</c:v>
                </c:pt>
                <c:pt idx="32">
                  <c:v>-16.965998554465436</c:v>
                </c:pt>
                <c:pt idx="33">
                  <c:v>-16.970938176522584</c:v>
                </c:pt>
                <c:pt idx="34">
                  <c:v>-16.975943888704979</c:v>
                </c:pt>
                <c:pt idx="35">
                  <c:v>-17.054201692517687</c:v>
                </c:pt>
                <c:pt idx="36">
                  <c:v>-17.065564800824831</c:v>
                </c:pt>
                <c:pt idx="37">
                  <c:v>-17.076996269508612</c:v>
                </c:pt>
                <c:pt idx="38">
                  <c:v>-17.099892940377593</c:v>
                </c:pt>
                <c:pt idx="39">
                  <c:v>-17.136271045755596</c:v>
                </c:pt>
                <c:pt idx="40">
                  <c:v>-17.153004255307764</c:v>
                </c:pt>
                <c:pt idx="41">
                  <c:v>-17.151557361875394</c:v>
                </c:pt>
                <c:pt idx="42">
                  <c:v>-17.14376250552656</c:v>
                </c:pt>
                <c:pt idx="43">
                  <c:v>-17.137077207595823</c:v>
                </c:pt>
                <c:pt idx="44">
                  <c:v>-17.141331349538532</c:v>
                </c:pt>
                <c:pt idx="45">
                  <c:v>-17.133843536896567</c:v>
                </c:pt>
                <c:pt idx="46">
                  <c:v>-17.097704319783777</c:v>
                </c:pt>
                <c:pt idx="47">
                  <c:v>-17.101057778835042</c:v>
                </c:pt>
                <c:pt idx="48">
                  <c:v>-17.101362757225495</c:v>
                </c:pt>
                <c:pt idx="49">
                  <c:v>-17.089839726180703</c:v>
                </c:pt>
                <c:pt idx="50">
                  <c:v>-17.059135807064401</c:v>
                </c:pt>
                <c:pt idx="51">
                  <c:v>-17.05296525642456</c:v>
                </c:pt>
                <c:pt idx="52">
                  <c:v>-17.031394166490575</c:v>
                </c:pt>
                <c:pt idx="53">
                  <c:v>-16.996400511548703</c:v>
                </c:pt>
                <c:pt idx="54">
                  <c:v>-16.967021091025298</c:v>
                </c:pt>
                <c:pt idx="55">
                  <c:v>-16.948191101809179</c:v>
                </c:pt>
                <c:pt idx="56">
                  <c:v>-16.927194317106018</c:v>
                </c:pt>
                <c:pt idx="57">
                  <c:v>-16.919934172773409</c:v>
                </c:pt>
                <c:pt idx="58">
                  <c:v>-16.929865107465282</c:v>
                </c:pt>
                <c:pt idx="59">
                  <c:v>-16.875834873998677</c:v>
                </c:pt>
                <c:pt idx="60">
                  <c:v>-16.877334777219005</c:v>
                </c:pt>
                <c:pt idx="61">
                  <c:v>-16.881806260889</c:v>
                </c:pt>
                <c:pt idx="62">
                  <c:v>-16.883608388744562</c:v>
                </c:pt>
                <c:pt idx="63">
                  <c:v>-16.88882889383401</c:v>
                </c:pt>
                <c:pt idx="64">
                  <c:v>-16.879012297650927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86F-4081-8C64-A0E8D832E6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0373119"/>
        <c:axId val="460373535"/>
      </c:scatterChart>
      <c:valAx>
        <c:axId val="460373119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W/m2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crossAx val="460373535"/>
        <c:crosses val="autoZero"/>
        <c:crossBetween val="midCat"/>
      </c:valAx>
      <c:valAx>
        <c:axId val="460373535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S11 dB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60373119"/>
        <c:crosses val="autoZero"/>
        <c:crossBetween val="midCat"/>
      </c:valAx>
    </c:plotArea>
    <c:legend>
      <c:legendPos val="r"/>
      <c:overlay val="0"/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txPr>
    <a:bodyPr/>
    <a:lstStyle/>
    <a:p>
      <a:pPr>
        <a:defRPr>
          <a:latin typeface="Garamond" panose="02020404030301010803" pitchFamily="18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S11 over Time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Sheet1!$D$1:$D$1488</c:f>
              <c:numCache>
                <c:formatCode>m/d/yy\ h:mm;@</c:formatCode>
                <c:ptCount val="1488"/>
                <c:pt idx="0">
                  <c:v>44608.364583333336</c:v>
                </c:pt>
                <c:pt idx="1">
                  <c:v>44608.354166666664</c:v>
                </c:pt>
                <c:pt idx="2">
                  <c:v>44608.375</c:v>
                </c:pt>
                <c:pt idx="3">
                  <c:v>44608.385416666664</c:v>
                </c:pt>
                <c:pt idx="4">
                  <c:v>44608.395833333336</c:v>
                </c:pt>
                <c:pt idx="5">
                  <c:v>44608.40625</c:v>
                </c:pt>
                <c:pt idx="6">
                  <c:v>44608.417361111111</c:v>
                </c:pt>
                <c:pt idx="7">
                  <c:v>44608.448611111111</c:v>
                </c:pt>
                <c:pt idx="8">
                  <c:v>44608.34375</c:v>
                </c:pt>
                <c:pt idx="9">
                  <c:v>44608.469444444447</c:v>
                </c:pt>
                <c:pt idx="10">
                  <c:v>44608.479861111111</c:v>
                </c:pt>
                <c:pt idx="11">
                  <c:v>44608.427777777775</c:v>
                </c:pt>
                <c:pt idx="12">
                  <c:v>44608.459027777775</c:v>
                </c:pt>
                <c:pt idx="13">
                  <c:v>44608.438194444447</c:v>
                </c:pt>
                <c:pt idx="14">
                  <c:v>44608.333333333336</c:v>
                </c:pt>
                <c:pt idx="15">
                  <c:v>44608.522222222222</c:v>
                </c:pt>
                <c:pt idx="16">
                  <c:v>44608.311805555553</c:v>
                </c:pt>
                <c:pt idx="17">
                  <c:v>44608.553472222222</c:v>
                </c:pt>
                <c:pt idx="18">
                  <c:v>44608.490277777775</c:v>
                </c:pt>
                <c:pt idx="19">
                  <c:v>44608.322916666664</c:v>
                </c:pt>
                <c:pt idx="20">
                  <c:v>44608.532638888886</c:v>
                </c:pt>
                <c:pt idx="21">
                  <c:v>44608.574305555558</c:v>
                </c:pt>
                <c:pt idx="22">
                  <c:v>44608.543055555558</c:v>
                </c:pt>
                <c:pt idx="23">
                  <c:v>44608.500694444447</c:v>
                </c:pt>
                <c:pt idx="24">
                  <c:v>44608.511805555558</c:v>
                </c:pt>
                <c:pt idx="25">
                  <c:v>44608.563888888886</c:v>
                </c:pt>
                <c:pt idx="26">
                  <c:v>44608.290972222225</c:v>
                </c:pt>
                <c:pt idx="27">
                  <c:v>44608.270138888889</c:v>
                </c:pt>
                <c:pt idx="28">
                  <c:v>44608.280555555553</c:v>
                </c:pt>
                <c:pt idx="29">
                  <c:v>44608.301388888889</c:v>
                </c:pt>
                <c:pt idx="30">
                  <c:v>44608.206944444442</c:v>
                </c:pt>
                <c:pt idx="31">
                  <c:v>44608.249305555553</c:v>
                </c:pt>
                <c:pt idx="32">
                  <c:v>44608.605555555558</c:v>
                </c:pt>
                <c:pt idx="33">
                  <c:v>44608.196527777778</c:v>
                </c:pt>
                <c:pt idx="34">
                  <c:v>44608.238888888889</c:v>
                </c:pt>
                <c:pt idx="35">
                  <c:v>44608.217361111114</c:v>
                </c:pt>
                <c:pt idx="36">
                  <c:v>44608.259722222225</c:v>
                </c:pt>
                <c:pt idx="37">
                  <c:v>44608.595138888886</c:v>
                </c:pt>
                <c:pt idx="38">
                  <c:v>44608.584722222222</c:v>
                </c:pt>
                <c:pt idx="39">
                  <c:v>44608.154861111114</c:v>
                </c:pt>
                <c:pt idx="40">
                  <c:v>44608.616666666669</c:v>
                </c:pt>
                <c:pt idx="41">
                  <c:v>44608.228472222225</c:v>
                </c:pt>
                <c:pt idx="42">
                  <c:v>44608.186111111114</c:v>
                </c:pt>
                <c:pt idx="43">
                  <c:v>44608.134027777778</c:v>
                </c:pt>
                <c:pt idx="44">
                  <c:v>44608.144444444442</c:v>
                </c:pt>
                <c:pt idx="45">
                  <c:v>44608.175694444442</c:v>
                </c:pt>
                <c:pt idx="46">
                  <c:v>44608.018055555556</c:v>
                </c:pt>
                <c:pt idx="47">
                  <c:v>44607.96597222222</c:v>
                </c:pt>
                <c:pt idx="48">
                  <c:v>44608.070833333331</c:v>
                </c:pt>
                <c:pt idx="49">
                  <c:v>44608.165277777778</c:v>
                </c:pt>
                <c:pt idx="50">
                  <c:v>44608.029166666667</c:v>
                </c:pt>
                <c:pt idx="51">
                  <c:v>44608.123611111114</c:v>
                </c:pt>
                <c:pt idx="52">
                  <c:v>44608.102083333331</c:v>
                </c:pt>
                <c:pt idx="53">
                  <c:v>44608.112500000003</c:v>
                </c:pt>
                <c:pt idx="54">
                  <c:v>44608.060416666667</c:v>
                </c:pt>
                <c:pt idx="55">
                  <c:v>44608.05</c:v>
                </c:pt>
                <c:pt idx="56">
                  <c:v>44608.039583333331</c:v>
                </c:pt>
                <c:pt idx="57">
                  <c:v>44607.976388888892</c:v>
                </c:pt>
                <c:pt idx="58">
                  <c:v>44608.007638888892</c:v>
                </c:pt>
                <c:pt idx="59">
                  <c:v>44608.091666666667</c:v>
                </c:pt>
                <c:pt idx="60">
                  <c:v>44608.081250000003</c:v>
                </c:pt>
                <c:pt idx="61">
                  <c:v>44607.986805555556</c:v>
                </c:pt>
                <c:pt idx="62">
                  <c:v>44607.99722222222</c:v>
                </c:pt>
                <c:pt idx="63">
                  <c:v>44607.955555555556</c:v>
                </c:pt>
                <c:pt idx="64">
                  <c:v>44607.93472222222</c:v>
                </c:pt>
                <c:pt idx="65">
                  <c:v>44607.945138888892</c:v>
                </c:pt>
                <c:pt idx="66">
                  <c:v>#N/A</c:v>
                </c:pt>
                <c:pt idx="67">
                  <c:v>44613.010011574072</c:v>
                </c:pt>
                <c:pt idx="68">
                  <c:v>44613.019965277781</c:v>
                </c:pt>
                <c:pt idx="69">
                  <c:v>44613.029976851853</c:v>
                </c:pt>
                <c:pt idx="70">
                  <c:v>44613.039930555555</c:v>
                </c:pt>
                <c:pt idx="71">
                  <c:v>44613.049884259257</c:v>
                </c:pt>
                <c:pt idx="72">
                  <c:v>44613.059895833336</c:v>
                </c:pt>
                <c:pt idx="73">
                  <c:v>44613.069849537038</c:v>
                </c:pt>
                <c:pt idx="74">
                  <c:v>44613.07980324074</c:v>
                </c:pt>
                <c:pt idx="75">
                  <c:v>44613.089814814812</c:v>
                </c:pt>
                <c:pt idx="76">
                  <c:v>44613.099768518521</c:v>
                </c:pt>
                <c:pt idx="77">
                  <c:v>44613.109722222223</c:v>
                </c:pt>
                <c:pt idx="78">
                  <c:v>44613.119675925926</c:v>
                </c:pt>
                <c:pt idx="79">
                  <c:v>44613.129629629628</c:v>
                </c:pt>
                <c:pt idx="80">
                  <c:v>44613.13958333333</c:v>
                </c:pt>
                <c:pt idx="81">
                  <c:v>44613.149537037039</c:v>
                </c:pt>
                <c:pt idx="82">
                  <c:v>44613.159490740742</c:v>
                </c:pt>
                <c:pt idx="83">
                  <c:v>44613.169444444444</c:v>
                </c:pt>
                <c:pt idx="84">
                  <c:v>44613.179398148146</c:v>
                </c:pt>
                <c:pt idx="85">
                  <c:v>44613.189351851855</c:v>
                </c:pt>
                <c:pt idx="86">
                  <c:v>44613.199305555558</c:v>
                </c:pt>
                <c:pt idx="87">
                  <c:v>44613.20925925926</c:v>
                </c:pt>
                <c:pt idx="88">
                  <c:v>44613.219560185185</c:v>
                </c:pt>
                <c:pt idx="89">
                  <c:v>44613.230034722219</c:v>
                </c:pt>
                <c:pt idx="90">
                  <c:v>44613.240451388891</c:v>
                </c:pt>
                <c:pt idx="91">
                  <c:v>44613.250925925924</c:v>
                </c:pt>
                <c:pt idx="92">
                  <c:v>44613.261400462965</c:v>
                </c:pt>
                <c:pt idx="93">
                  <c:v>44613.271874999999</c:v>
                </c:pt>
                <c:pt idx="94">
                  <c:v>44613.282349537039</c:v>
                </c:pt>
                <c:pt idx="95">
                  <c:v>44613.292824074073</c:v>
                </c:pt>
                <c:pt idx="96">
                  <c:v>44613.303240740737</c:v>
                </c:pt>
                <c:pt idx="97">
                  <c:v>44613.313715277778</c:v>
                </c:pt>
                <c:pt idx="98">
                  <c:v>44613.324131944442</c:v>
                </c:pt>
                <c:pt idx="99">
                  <c:v>44613.334606481483</c:v>
                </c:pt>
                <c:pt idx="100">
                  <c:v>44613.345081018517</c:v>
                </c:pt>
                <c:pt idx="101">
                  <c:v>44613.355497685188</c:v>
                </c:pt>
                <c:pt idx="102">
                  <c:v>44613.366030092591</c:v>
                </c:pt>
                <c:pt idx="103">
                  <c:v>44613.376504629632</c:v>
                </c:pt>
                <c:pt idx="104">
                  <c:v>44613.386921296296</c:v>
                </c:pt>
                <c:pt idx="105">
                  <c:v>44613.39739583333</c:v>
                </c:pt>
                <c:pt idx="106">
                  <c:v>44613.407870370371</c:v>
                </c:pt>
                <c:pt idx="107">
                  <c:v>44613.418344907404</c:v>
                </c:pt>
                <c:pt idx="108">
                  <c:v>44613.428761574076</c:v>
                </c:pt>
                <c:pt idx="109">
                  <c:v>44613.439236111109</c:v>
                </c:pt>
                <c:pt idx="110">
                  <c:v>44613.449652777781</c:v>
                </c:pt>
                <c:pt idx="111">
                  <c:v>44613.460127314815</c:v>
                </c:pt>
                <c:pt idx="112">
                  <c:v>44613.470543981479</c:v>
                </c:pt>
                <c:pt idx="113">
                  <c:v>44613.48101851852</c:v>
                </c:pt>
                <c:pt idx="114">
                  <c:v>44613.491435185184</c:v>
                </c:pt>
                <c:pt idx="115">
                  <c:v>44613.501909722225</c:v>
                </c:pt>
                <c:pt idx="116">
                  <c:v>44613.512326388889</c:v>
                </c:pt>
                <c:pt idx="117">
                  <c:v>44613.522800925923</c:v>
                </c:pt>
                <c:pt idx="118">
                  <c:v>44613.533275462964</c:v>
                </c:pt>
                <c:pt idx="119">
                  <c:v>44613.543749999997</c:v>
                </c:pt>
                <c:pt idx="120">
                  <c:v>44613.554224537038</c:v>
                </c:pt>
                <c:pt idx="121">
                  <c:v>44613.564641203702</c:v>
                </c:pt>
                <c:pt idx="122">
                  <c:v>44613.575115740743</c:v>
                </c:pt>
                <c:pt idx="123">
                  <c:v>44613.585532407407</c:v>
                </c:pt>
                <c:pt idx="124">
                  <c:v>44613.596006944441</c:v>
                </c:pt>
                <c:pt idx="125">
                  <c:v>44613.606423611112</c:v>
                </c:pt>
                <c:pt idx="126">
                  <c:v>44613.616898148146</c:v>
                </c:pt>
                <c:pt idx="127">
                  <c:v>44613.627314814818</c:v>
                </c:pt>
                <c:pt idx="128">
                  <c:v>44613.637789351851</c:v>
                </c:pt>
                <c:pt idx="129">
                  <c:v>44613.648206018515</c:v>
                </c:pt>
                <c:pt idx="130">
                  <c:v>44613.658680555556</c:v>
                </c:pt>
                <c:pt idx="131">
                  <c:v>44613.66909722222</c:v>
                </c:pt>
                <c:pt idx="132">
                  <c:v>44613.679571759261</c:v>
                </c:pt>
                <c:pt idx="133">
                  <c:v>44613.689988425926</c:v>
                </c:pt>
                <c:pt idx="134">
                  <c:v>44613.700462962966</c:v>
                </c:pt>
                <c:pt idx="135">
                  <c:v>44613.710879629631</c:v>
                </c:pt>
                <c:pt idx="136">
                  <c:v>44613.721354166664</c:v>
                </c:pt>
                <c:pt idx="137">
                  <c:v>44613.731770833336</c:v>
                </c:pt>
                <c:pt idx="138">
                  <c:v>44613.742245370369</c:v>
                </c:pt>
                <c:pt idx="139">
                  <c:v>44613.752662037034</c:v>
                </c:pt>
                <c:pt idx="140">
                  <c:v>44613.763136574074</c:v>
                </c:pt>
                <c:pt idx="141">
                  <c:v>44613.773611111108</c:v>
                </c:pt>
                <c:pt idx="142">
                  <c:v>44613.784085648149</c:v>
                </c:pt>
                <c:pt idx="143">
                  <c:v>44613.794502314813</c:v>
                </c:pt>
                <c:pt idx="144">
                  <c:v>44613.804976851854</c:v>
                </c:pt>
                <c:pt idx="145">
                  <c:v>44613.815393518518</c:v>
                </c:pt>
                <c:pt idx="146">
                  <c:v>44613.825868055559</c:v>
                </c:pt>
                <c:pt idx="147">
                  <c:v>44613.836342592593</c:v>
                </c:pt>
                <c:pt idx="148">
                  <c:v>44613.846759259257</c:v>
                </c:pt>
                <c:pt idx="149">
                  <c:v>44613.857233796298</c:v>
                </c:pt>
                <c:pt idx="150">
                  <c:v>44613.867708333331</c:v>
                </c:pt>
                <c:pt idx="151">
                  <c:v>44613.878182870372</c:v>
                </c:pt>
                <c:pt idx="152">
                  <c:v>44613.888599537036</c:v>
                </c:pt>
                <c:pt idx="153">
                  <c:v>44613.899074074077</c:v>
                </c:pt>
                <c:pt idx="154">
                  <c:v>44613.909548611111</c:v>
                </c:pt>
                <c:pt idx="155">
                  <c:v>44697.253298611111</c:v>
                </c:pt>
                <c:pt idx="156">
                  <c:v>44697.263773148145</c:v>
                </c:pt>
                <c:pt idx="157">
                  <c:v>44697.274247685185</c:v>
                </c:pt>
                <c:pt idx="158">
                  <c:v>44697.28466435185</c:v>
                </c:pt>
                <c:pt idx="159">
                  <c:v>44613.961805555555</c:v>
                </c:pt>
                <c:pt idx="160">
                  <c:v>44613.972222222219</c:v>
                </c:pt>
                <c:pt idx="161">
                  <c:v>44613.98269675926</c:v>
                </c:pt>
                <c:pt idx="162">
                  <c:v>44613.993113425924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44616.010474537034</c:v>
                </c:pt>
                <c:pt idx="259">
                  <c:v>44616.020949074074</c:v>
                </c:pt>
                <c:pt idx="260">
                  <c:v>44616.031365740739</c:v>
                </c:pt>
                <c:pt idx="261">
                  <c:v>44616.04184027778</c:v>
                </c:pt>
                <c:pt idx="262">
                  <c:v>44616.052256944444</c:v>
                </c:pt>
                <c:pt idx="263">
                  <c:v>44616.062731481485</c:v>
                </c:pt>
                <c:pt idx="264">
                  <c:v>44616.073148148149</c:v>
                </c:pt>
                <c:pt idx="265">
                  <c:v>44616.083622685182</c:v>
                </c:pt>
                <c:pt idx="266">
                  <c:v>44616.094097222223</c:v>
                </c:pt>
                <c:pt idx="267">
                  <c:v>44616.104513888888</c:v>
                </c:pt>
                <c:pt idx="268">
                  <c:v>44616.114988425928</c:v>
                </c:pt>
                <c:pt idx="269">
                  <c:v>44616.125405092593</c:v>
                </c:pt>
                <c:pt idx="270">
                  <c:v>44616.135879629626</c:v>
                </c:pt>
                <c:pt idx="271">
                  <c:v>44616.146354166667</c:v>
                </c:pt>
                <c:pt idx="272">
                  <c:v>44616.156770833331</c:v>
                </c:pt>
                <c:pt idx="273">
                  <c:v>44616.167245370372</c:v>
                </c:pt>
                <c:pt idx="274">
                  <c:v>44616.177662037036</c:v>
                </c:pt>
                <c:pt idx="275">
                  <c:v>44616.188136574077</c:v>
                </c:pt>
                <c:pt idx="276">
                  <c:v>44616.198553240742</c:v>
                </c:pt>
                <c:pt idx="277">
                  <c:v>44616.209027777775</c:v>
                </c:pt>
                <c:pt idx="278">
                  <c:v>44616.219444444447</c:v>
                </c:pt>
                <c:pt idx="279">
                  <c:v>44616.22991898148</c:v>
                </c:pt>
                <c:pt idx="280">
                  <c:v>44616.240335648145</c:v>
                </c:pt>
                <c:pt idx="281">
                  <c:v>44616.250868055555</c:v>
                </c:pt>
                <c:pt idx="282">
                  <c:v>44616.261284722219</c:v>
                </c:pt>
                <c:pt idx="283">
                  <c:v>44616.27175925926</c:v>
                </c:pt>
                <c:pt idx="284">
                  <c:v>44616.282175925924</c:v>
                </c:pt>
                <c:pt idx="285">
                  <c:v>44616.292650462965</c:v>
                </c:pt>
                <c:pt idx="286">
                  <c:v>44616.303124999999</c:v>
                </c:pt>
                <c:pt idx="287">
                  <c:v>44616.31354166667</c:v>
                </c:pt>
                <c:pt idx="288">
                  <c:v>44616.324016203704</c:v>
                </c:pt>
                <c:pt idx="289">
                  <c:v>44616.334432870368</c:v>
                </c:pt>
                <c:pt idx="290">
                  <c:v>44616.344907407409</c:v>
                </c:pt>
                <c:pt idx="291">
                  <c:v>44616.355381944442</c:v>
                </c:pt>
                <c:pt idx="292">
                  <c:v>44616.365798611114</c:v>
                </c:pt>
                <c:pt idx="293">
                  <c:v>44616.376273148147</c:v>
                </c:pt>
                <c:pt idx="294">
                  <c:v>44616.386689814812</c:v>
                </c:pt>
                <c:pt idx="295">
                  <c:v>44616.397164351853</c:v>
                </c:pt>
                <c:pt idx="296">
                  <c:v>44616.407581018517</c:v>
                </c:pt>
                <c:pt idx="297">
                  <c:v>44616.417997685188</c:v>
                </c:pt>
                <c:pt idx="298">
                  <c:v>44616.428472222222</c:v>
                </c:pt>
                <c:pt idx="299">
                  <c:v>44616.438888888886</c:v>
                </c:pt>
                <c:pt idx="300">
                  <c:v>44616.449421296296</c:v>
                </c:pt>
                <c:pt idx="301">
                  <c:v>44616.459837962961</c:v>
                </c:pt>
                <c:pt idx="302">
                  <c:v>44616.470312500001</c:v>
                </c:pt>
                <c:pt idx="303">
                  <c:v>44616.480729166666</c:v>
                </c:pt>
                <c:pt idx="304">
                  <c:v>44616.49114583333</c:v>
                </c:pt>
                <c:pt idx="305">
                  <c:v>44616.501562500001</c:v>
                </c:pt>
                <c:pt idx="306">
                  <c:v>44616.511689814812</c:v>
                </c:pt>
                <c:pt idx="307">
                  <c:v>44616.521701388891</c:v>
                </c:pt>
                <c:pt idx="308">
                  <c:v>44616.531828703701</c:v>
                </c:pt>
                <c:pt idx="309">
                  <c:v>44616.542187500003</c:v>
                </c:pt>
                <c:pt idx="310">
                  <c:v>44616.552662037036</c:v>
                </c:pt>
                <c:pt idx="311">
                  <c:v>44616.562847222223</c:v>
                </c:pt>
                <c:pt idx="312">
                  <c:v>44616.573206018518</c:v>
                </c:pt>
                <c:pt idx="313">
                  <c:v>44616.583680555559</c:v>
                </c:pt>
                <c:pt idx="314">
                  <c:v>44616.594155092593</c:v>
                </c:pt>
                <c:pt idx="315">
                  <c:v>44616.604571759257</c:v>
                </c:pt>
                <c:pt idx="316">
                  <c:v>44616.615046296298</c:v>
                </c:pt>
                <c:pt idx="317">
                  <c:v>44616.625462962962</c:v>
                </c:pt>
                <c:pt idx="318">
                  <c:v>44616.635937500003</c:v>
                </c:pt>
                <c:pt idx="319">
                  <c:v>44616.646412037036</c:v>
                </c:pt>
                <c:pt idx="320">
                  <c:v>44616.656886574077</c:v>
                </c:pt>
                <c:pt idx="321">
                  <c:v>44616.667245370372</c:v>
                </c:pt>
                <c:pt idx="322">
                  <c:v>44616.677604166667</c:v>
                </c:pt>
                <c:pt idx="323">
                  <c:v>44616.687557870369</c:v>
                </c:pt>
                <c:pt idx="324">
                  <c:v>44616.697858796295</c:v>
                </c:pt>
                <c:pt idx="325">
                  <c:v>44616.708275462966</c:v>
                </c:pt>
                <c:pt idx="326">
                  <c:v>44616.71875</c:v>
                </c:pt>
                <c:pt idx="327">
                  <c:v>44616.729166666664</c:v>
                </c:pt>
                <c:pt idx="328">
                  <c:v>44616.739641203705</c:v>
                </c:pt>
                <c:pt idx="329">
                  <c:v>44616.750057870369</c:v>
                </c:pt>
                <c:pt idx="330">
                  <c:v>44616.76053240741</c:v>
                </c:pt>
                <c:pt idx="331">
                  <c:v>44616.770949074074</c:v>
                </c:pt>
                <c:pt idx="332">
                  <c:v>44616.781423611108</c:v>
                </c:pt>
                <c:pt idx="333">
                  <c:v>44616.79184027778</c:v>
                </c:pt>
                <c:pt idx="334">
                  <c:v>44616.802314814813</c:v>
                </c:pt>
                <c:pt idx="335">
                  <c:v>44616.812847222223</c:v>
                </c:pt>
                <c:pt idx="336">
                  <c:v>44616.823263888888</c:v>
                </c:pt>
                <c:pt idx="337">
                  <c:v>44616.833738425928</c:v>
                </c:pt>
                <c:pt idx="338">
                  <c:v>44616.844155092593</c:v>
                </c:pt>
                <c:pt idx="339">
                  <c:v>44616.854629629626</c:v>
                </c:pt>
                <c:pt idx="340">
                  <c:v>44616.865104166667</c:v>
                </c:pt>
                <c:pt idx="341">
                  <c:v>44616.875520833331</c:v>
                </c:pt>
                <c:pt idx="342">
                  <c:v>44616.885995370372</c:v>
                </c:pt>
                <c:pt idx="343">
                  <c:v>44616.896412037036</c:v>
                </c:pt>
                <c:pt idx="344">
                  <c:v>44616.906886574077</c:v>
                </c:pt>
                <c:pt idx="345">
                  <c:v>44700.250694444447</c:v>
                </c:pt>
                <c:pt idx="346">
                  <c:v>44700.261111111111</c:v>
                </c:pt>
                <c:pt idx="347">
                  <c:v>44700.271527777775</c:v>
                </c:pt>
                <c:pt idx="348">
                  <c:v>44700.281770833331</c:v>
                </c:pt>
                <c:pt idx="349">
                  <c:v>44616.958391203705</c:v>
                </c:pt>
                <c:pt idx="350">
                  <c:v>44616.968344907407</c:v>
                </c:pt>
                <c:pt idx="351">
                  <c:v>44616.978298611109</c:v>
                </c:pt>
                <c:pt idx="352">
                  <c:v>44616.988252314812</c:v>
                </c:pt>
                <c:pt idx="353">
                  <c:v>44616.998206018521</c:v>
                </c:pt>
                <c:pt idx="354">
                  <c:v>44617.009953703702</c:v>
                </c:pt>
                <c:pt idx="355">
                  <c:v>44617.019907407404</c:v>
                </c:pt>
                <c:pt idx="356">
                  <c:v>44617.029861111114</c:v>
                </c:pt>
                <c:pt idx="357">
                  <c:v>44617.039814814816</c:v>
                </c:pt>
                <c:pt idx="358">
                  <c:v>44617.049768518518</c:v>
                </c:pt>
                <c:pt idx="359">
                  <c:v>44617.05978009259</c:v>
                </c:pt>
                <c:pt idx="360">
                  <c:v>44617.069733796299</c:v>
                </c:pt>
                <c:pt idx="361">
                  <c:v>44617.079687500001</c:v>
                </c:pt>
                <c:pt idx="362">
                  <c:v>44617.089641203704</c:v>
                </c:pt>
                <c:pt idx="363">
                  <c:v>44617.099594907406</c:v>
                </c:pt>
                <c:pt idx="364">
                  <c:v>44617.109548611108</c:v>
                </c:pt>
                <c:pt idx="365">
                  <c:v>44617.119502314818</c:v>
                </c:pt>
                <c:pt idx="366">
                  <c:v>44617.129513888889</c:v>
                </c:pt>
                <c:pt idx="367">
                  <c:v>44617.139467592591</c:v>
                </c:pt>
                <c:pt idx="368">
                  <c:v>44617.149421296293</c:v>
                </c:pt>
                <c:pt idx="369">
                  <c:v>44617.159375000003</c:v>
                </c:pt>
                <c:pt idx="370">
                  <c:v>44617.169386574074</c:v>
                </c:pt>
                <c:pt idx="371">
                  <c:v>44617.179340277777</c:v>
                </c:pt>
                <c:pt idx="372">
                  <c:v>44617.189293981479</c:v>
                </c:pt>
                <c:pt idx="373">
                  <c:v>44617.199594907404</c:v>
                </c:pt>
                <c:pt idx="374">
                  <c:v>44617.210069444445</c:v>
                </c:pt>
                <c:pt idx="375">
                  <c:v>44617.220543981479</c:v>
                </c:pt>
                <c:pt idx="376">
                  <c:v>44617.23101851852</c:v>
                </c:pt>
                <c:pt idx="377">
                  <c:v>44617.241550925923</c:v>
                </c:pt>
                <c:pt idx="378">
                  <c:v>44617.251967592594</c:v>
                </c:pt>
                <c:pt idx="379">
                  <c:v>44617.262442129628</c:v>
                </c:pt>
                <c:pt idx="380">
                  <c:v>44617.272858796299</c:v>
                </c:pt>
                <c:pt idx="381">
                  <c:v>44617.283333333333</c:v>
                </c:pt>
                <c:pt idx="382">
                  <c:v>44617.293807870374</c:v>
                </c:pt>
                <c:pt idx="383">
                  <c:v>44617.304224537038</c:v>
                </c:pt>
                <c:pt idx="384">
                  <c:v>44617.314699074072</c:v>
                </c:pt>
                <c:pt idx="385">
                  <c:v>44617.325115740743</c:v>
                </c:pt>
                <c:pt idx="386">
                  <c:v>44617.335590277777</c:v>
                </c:pt>
                <c:pt idx="387">
                  <c:v>44617.346064814818</c:v>
                </c:pt>
                <c:pt idx="388">
                  <c:v>44617.356481481482</c:v>
                </c:pt>
                <c:pt idx="389">
                  <c:v>44617.366956018515</c:v>
                </c:pt>
                <c:pt idx="390">
                  <c:v>44617.377430555556</c:v>
                </c:pt>
                <c:pt idx="391">
                  <c:v>44617.38784722222</c:v>
                </c:pt>
                <c:pt idx="392">
                  <c:v>44617.398321759261</c:v>
                </c:pt>
                <c:pt idx="393">
                  <c:v>44617.408738425926</c:v>
                </c:pt>
                <c:pt idx="394">
                  <c:v>44617.419212962966</c:v>
                </c:pt>
                <c:pt idx="395">
                  <c:v>44617.429629629631</c:v>
                </c:pt>
                <c:pt idx="396">
                  <c:v>44617.440104166664</c:v>
                </c:pt>
                <c:pt idx="397">
                  <c:v>44617.450578703705</c:v>
                </c:pt>
                <c:pt idx="398">
                  <c:v>44617.460995370369</c:v>
                </c:pt>
                <c:pt idx="399">
                  <c:v>44617.47146990741</c:v>
                </c:pt>
                <c:pt idx="400">
                  <c:v>44617.481886574074</c:v>
                </c:pt>
                <c:pt idx="401">
                  <c:v>44617.492361111108</c:v>
                </c:pt>
                <c:pt idx="402">
                  <c:v>44617.50277777778</c:v>
                </c:pt>
                <c:pt idx="403">
                  <c:v>44617.513252314813</c:v>
                </c:pt>
                <c:pt idx="404">
                  <c:v>44617.523206018515</c:v>
                </c:pt>
                <c:pt idx="405">
                  <c:v>44617.534143518518</c:v>
                </c:pt>
                <c:pt idx="406">
                  <c:v>44617.544560185182</c:v>
                </c:pt>
                <c:pt idx="407">
                  <c:v>44617.555034722223</c:v>
                </c:pt>
                <c:pt idx="408">
                  <c:v>44617.565509259257</c:v>
                </c:pt>
                <c:pt idx="409">
                  <c:v>44617.575925925928</c:v>
                </c:pt>
                <c:pt idx="410">
                  <c:v>44617.586400462962</c:v>
                </c:pt>
                <c:pt idx="411">
                  <c:v>44617.596817129626</c:v>
                </c:pt>
                <c:pt idx="412">
                  <c:v>44617.607291666667</c:v>
                </c:pt>
                <c:pt idx="413">
                  <c:v>44617.616782407407</c:v>
                </c:pt>
                <c:pt idx="414">
                  <c:v>44617.628182870372</c:v>
                </c:pt>
                <c:pt idx="415">
                  <c:v>44617.638715277775</c:v>
                </c:pt>
                <c:pt idx="416">
                  <c:v>44617.649131944447</c:v>
                </c:pt>
                <c:pt idx="417">
                  <c:v>44617.65960648148</c:v>
                </c:pt>
                <c:pt idx="418">
                  <c:v>44617.670081018521</c:v>
                </c:pt>
                <c:pt idx="419">
                  <c:v>44617.680497685185</c:v>
                </c:pt>
                <c:pt idx="420">
                  <c:v>44617.690972222219</c:v>
                </c:pt>
                <c:pt idx="421">
                  <c:v>44617.70144675926</c:v>
                </c:pt>
                <c:pt idx="422">
                  <c:v>44617.711921296293</c:v>
                </c:pt>
                <c:pt idx="423">
                  <c:v>44617.722395833334</c:v>
                </c:pt>
                <c:pt idx="424">
                  <c:v>44617.732812499999</c:v>
                </c:pt>
                <c:pt idx="425">
                  <c:v>44617.743287037039</c:v>
                </c:pt>
                <c:pt idx="426">
                  <c:v>44617.753703703704</c:v>
                </c:pt>
                <c:pt idx="427">
                  <c:v>44617.764178240737</c:v>
                </c:pt>
                <c:pt idx="428">
                  <c:v>44617.774594907409</c:v>
                </c:pt>
                <c:pt idx="429">
                  <c:v>44617.785069444442</c:v>
                </c:pt>
                <c:pt idx="430">
                  <c:v>44617.795486111114</c:v>
                </c:pt>
                <c:pt idx="431">
                  <c:v>44617.806018518517</c:v>
                </c:pt>
                <c:pt idx="432">
                  <c:v>44617.816435185188</c:v>
                </c:pt>
                <c:pt idx="433">
                  <c:v>44617.826851851853</c:v>
                </c:pt>
                <c:pt idx="434">
                  <c:v>44617.837326388886</c:v>
                </c:pt>
                <c:pt idx="435">
                  <c:v>44617.847800925927</c:v>
                </c:pt>
                <c:pt idx="436">
                  <c:v>44617.858217592591</c:v>
                </c:pt>
                <c:pt idx="437">
                  <c:v>44617.868692129632</c:v>
                </c:pt>
                <c:pt idx="438">
                  <c:v>44617.879108796296</c:v>
                </c:pt>
                <c:pt idx="439">
                  <c:v>44617.88958333333</c:v>
                </c:pt>
                <c:pt idx="440">
                  <c:v>44617.900057870371</c:v>
                </c:pt>
                <c:pt idx="441">
                  <c:v>44617.910474537035</c:v>
                </c:pt>
                <c:pt idx="442">
                  <c:v>44701.253587962965</c:v>
                </c:pt>
                <c:pt idx="443">
                  <c:v>44701.264756944445</c:v>
                </c:pt>
                <c:pt idx="444">
                  <c:v>44701.275173611109</c:v>
                </c:pt>
                <c:pt idx="445">
                  <c:v>44701.28564814815</c:v>
                </c:pt>
                <c:pt idx="446">
                  <c:v>44617.962789351855</c:v>
                </c:pt>
                <c:pt idx="447">
                  <c:v>44617.97320601852</c:v>
                </c:pt>
                <c:pt idx="448">
                  <c:v>44617.983680555553</c:v>
                </c:pt>
                <c:pt idx="449">
                  <c:v>44617.994097222225</c:v>
                </c:pt>
                <c:pt idx="450">
                  <c:v>44619.010358796295</c:v>
                </c:pt>
                <c:pt idx="451">
                  <c:v>44619.020601851851</c:v>
                </c:pt>
                <c:pt idx="452">
                  <c:v>44619.030671296299</c:v>
                </c:pt>
                <c:pt idx="453">
                  <c:v>44619.040682870371</c:v>
                </c:pt>
                <c:pt idx="454">
                  <c:v>44619.050636574073</c:v>
                </c:pt>
                <c:pt idx="455">
                  <c:v>44619.060706018521</c:v>
                </c:pt>
                <c:pt idx="456">
                  <c:v>44619.070775462962</c:v>
                </c:pt>
                <c:pt idx="457">
                  <c:v>44619.080960648149</c:v>
                </c:pt>
                <c:pt idx="458">
                  <c:v>44619.090914351851</c:v>
                </c:pt>
                <c:pt idx="459">
                  <c:v>44619.100925925923</c:v>
                </c:pt>
                <c:pt idx="460">
                  <c:v>44619.110879629632</c:v>
                </c:pt>
                <c:pt idx="461">
                  <c:v>44619.120891203704</c:v>
                </c:pt>
                <c:pt idx="462">
                  <c:v>44619.130844907406</c:v>
                </c:pt>
                <c:pt idx="463">
                  <c:v>44620.529687499999</c:v>
                </c:pt>
                <c:pt idx="464">
                  <c:v>44619.150752314818</c:v>
                </c:pt>
                <c:pt idx="465">
                  <c:v>44619.160763888889</c:v>
                </c:pt>
                <c:pt idx="466">
                  <c:v>44619.170717592591</c:v>
                </c:pt>
                <c:pt idx="467">
                  <c:v>44619.18072916667</c:v>
                </c:pt>
                <c:pt idx="468">
                  <c:v>44619.190682870372</c:v>
                </c:pt>
                <c:pt idx="469">
                  <c:v>44619.200636574074</c:v>
                </c:pt>
                <c:pt idx="470">
                  <c:v>44619.210590277777</c:v>
                </c:pt>
                <c:pt idx="471">
                  <c:v>44619.220601851855</c:v>
                </c:pt>
                <c:pt idx="472">
                  <c:v>44619.230555555558</c:v>
                </c:pt>
                <c:pt idx="473">
                  <c:v>44619.240567129629</c:v>
                </c:pt>
                <c:pt idx="474">
                  <c:v>44619.250520833331</c:v>
                </c:pt>
                <c:pt idx="475">
                  <c:v>44619.260474537034</c:v>
                </c:pt>
                <c:pt idx="476">
                  <c:v>44619.270428240743</c:v>
                </c:pt>
                <c:pt idx="477">
                  <c:v>44619.280381944445</c:v>
                </c:pt>
                <c:pt idx="478">
                  <c:v>44619.290335648147</c:v>
                </c:pt>
                <c:pt idx="479">
                  <c:v>44619.30028935185</c:v>
                </c:pt>
                <c:pt idx="480">
                  <c:v>44619.310243055559</c:v>
                </c:pt>
                <c:pt idx="481">
                  <c:v>44619.320196759261</c:v>
                </c:pt>
                <c:pt idx="482">
                  <c:v>44619.330150462964</c:v>
                </c:pt>
                <c:pt idx="483">
                  <c:v>44619.340104166666</c:v>
                </c:pt>
                <c:pt idx="484">
                  <c:v>44619.350115740737</c:v>
                </c:pt>
                <c:pt idx="485">
                  <c:v>44619.360127314816</c:v>
                </c:pt>
                <c:pt idx="486">
                  <c:v>44619.370081018518</c:v>
                </c:pt>
                <c:pt idx="487">
                  <c:v>44619.38003472222</c:v>
                </c:pt>
                <c:pt idx="488">
                  <c:v>44619.389988425923</c:v>
                </c:pt>
                <c:pt idx="489">
                  <c:v>44619.399942129632</c:v>
                </c:pt>
                <c:pt idx="490">
                  <c:v>44619.409895833334</c:v>
                </c:pt>
                <c:pt idx="491">
                  <c:v>44619.419907407406</c:v>
                </c:pt>
                <c:pt idx="492">
                  <c:v>44619.430266203701</c:v>
                </c:pt>
                <c:pt idx="493">
                  <c:v>44619.440740740742</c:v>
                </c:pt>
                <c:pt idx="494">
                  <c:v>44619.451157407406</c:v>
                </c:pt>
                <c:pt idx="495">
                  <c:v>44619.461631944447</c:v>
                </c:pt>
                <c:pt idx="496">
                  <c:v>44619.472048611111</c:v>
                </c:pt>
                <c:pt idx="497">
                  <c:v>44619.482523148145</c:v>
                </c:pt>
                <c:pt idx="498">
                  <c:v>44619.492939814816</c:v>
                </c:pt>
                <c:pt idx="499">
                  <c:v>44619.50341435185</c:v>
                </c:pt>
                <c:pt idx="500">
                  <c:v>44619.513831018521</c:v>
                </c:pt>
                <c:pt idx="501">
                  <c:v>44619.524305555555</c:v>
                </c:pt>
                <c:pt idx="502">
                  <c:v>44619.534722222219</c:v>
                </c:pt>
                <c:pt idx="503">
                  <c:v>44619.544386574074</c:v>
                </c:pt>
                <c:pt idx="504">
                  <c:v>44619.555613425924</c:v>
                </c:pt>
                <c:pt idx="505">
                  <c:v>44619.566030092596</c:v>
                </c:pt>
                <c:pt idx="506">
                  <c:v>44619.576504629629</c:v>
                </c:pt>
                <c:pt idx="507">
                  <c:v>44619.586921296293</c:v>
                </c:pt>
                <c:pt idx="508">
                  <c:v>44619.597395833334</c:v>
                </c:pt>
                <c:pt idx="509">
                  <c:v>44619.607870370368</c:v>
                </c:pt>
                <c:pt idx="510">
                  <c:v>44619.618287037039</c:v>
                </c:pt>
                <c:pt idx="511">
                  <c:v>44619.628761574073</c:v>
                </c:pt>
                <c:pt idx="512">
                  <c:v>44619.639236111114</c:v>
                </c:pt>
                <c:pt idx="513">
                  <c:v>44619.649652777778</c:v>
                </c:pt>
                <c:pt idx="514">
                  <c:v>44619.660127314812</c:v>
                </c:pt>
                <c:pt idx="515">
                  <c:v>44619.670601851853</c:v>
                </c:pt>
                <c:pt idx="516">
                  <c:v>44619.681018518517</c:v>
                </c:pt>
                <c:pt idx="517">
                  <c:v>44619.691435185188</c:v>
                </c:pt>
                <c:pt idx="518">
                  <c:v>44619.701909722222</c:v>
                </c:pt>
                <c:pt idx="519">
                  <c:v>44619.712442129632</c:v>
                </c:pt>
                <c:pt idx="520">
                  <c:v>44619.722858796296</c:v>
                </c:pt>
                <c:pt idx="521">
                  <c:v>44619.73333333333</c:v>
                </c:pt>
                <c:pt idx="522">
                  <c:v>44619.743750000001</c:v>
                </c:pt>
                <c:pt idx="523">
                  <c:v>44619.754224537035</c:v>
                </c:pt>
                <c:pt idx="524">
                  <c:v>44619.764641203707</c:v>
                </c:pt>
                <c:pt idx="525">
                  <c:v>44619.77511574074</c:v>
                </c:pt>
                <c:pt idx="526">
                  <c:v>44619.785532407404</c:v>
                </c:pt>
                <c:pt idx="527">
                  <c:v>44619.796006944445</c:v>
                </c:pt>
                <c:pt idx="528">
                  <c:v>44619.806423611109</c:v>
                </c:pt>
                <c:pt idx="529">
                  <c:v>44619.81689814815</c:v>
                </c:pt>
                <c:pt idx="530">
                  <c:v>44619.827314814815</c:v>
                </c:pt>
                <c:pt idx="531">
                  <c:v>44619.837789351855</c:v>
                </c:pt>
                <c:pt idx="532">
                  <c:v>44619.84820601852</c:v>
                </c:pt>
                <c:pt idx="533">
                  <c:v>44619.858680555553</c:v>
                </c:pt>
                <c:pt idx="534">
                  <c:v>44619.869155092594</c:v>
                </c:pt>
                <c:pt idx="535">
                  <c:v>44619.879571759258</c:v>
                </c:pt>
                <c:pt idx="536">
                  <c:v>44619.890046296299</c:v>
                </c:pt>
                <c:pt idx="537">
                  <c:v>44619.900462962964</c:v>
                </c:pt>
                <c:pt idx="538">
                  <c:v>44619.910937499997</c:v>
                </c:pt>
                <c:pt idx="539">
                  <c:v>44703.254745370374</c:v>
                </c:pt>
                <c:pt idx="540">
                  <c:v>44703.265219907407</c:v>
                </c:pt>
                <c:pt idx="541">
                  <c:v>44703.275636574072</c:v>
                </c:pt>
                <c:pt idx="542">
                  <c:v>44703.286111111112</c:v>
                </c:pt>
                <c:pt idx="543">
                  <c:v>44619.963194444441</c:v>
                </c:pt>
                <c:pt idx="544">
                  <c:v>44621.362557870372</c:v>
                </c:pt>
                <c:pt idx="545">
                  <c:v>44619.984085648146</c:v>
                </c:pt>
                <c:pt idx="546">
                  <c:v>44620.010474537034</c:v>
                </c:pt>
                <c:pt idx="547">
                  <c:v>44620.020891203705</c:v>
                </c:pt>
                <c:pt idx="548">
                  <c:v>44620.031365740739</c:v>
                </c:pt>
                <c:pt idx="549">
                  <c:v>44620.04178240741</c:v>
                </c:pt>
                <c:pt idx="550">
                  <c:v>44620.052256944444</c:v>
                </c:pt>
                <c:pt idx="551">
                  <c:v>44620.062673611108</c:v>
                </c:pt>
                <c:pt idx="552">
                  <c:v>44620.073148148149</c:v>
                </c:pt>
                <c:pt idx="553">
                  <c:v>44620.083622685182</c:v>
                </c:pt>
                <c:pt idx="554">
                  <c:v>44620.094039351854</c:v>
                </c:pt>
                <c:pt idx="555">
                  <c:v>44620.104513888888</c:v>
                </c:pt>
                <c:pt idx="556">
                  <c:v>44620.114988425928</c:v>
                </c:pt>
                <c:pt idx="557">
                  <c:v>44620.125405092593</c:v>
                </c:pt>
                <c:pt idx="558">
                  <c:v>44620.135763888888</c:v>
                </c:pt>
                <c:pt idx="559">
                  <c:v>44620.145891203705</c:v>
                </c:pt>
                <c:pt idx="560">
                  <c:v>44620.156365740739</c:v>
                </c:pt>
                <c:pt idx="561">
                  <c:v>44620.16678240741</c:v>
                </c:pt>
                <c:pt idx="562">
                  <c:v>44620.177256944444</c:v>
                </c:pt>
                <c:pt idx="563">
                  <c:v>44620.187673611108</c:v>
                </c:pt>
                <c:pt idx="564">
                  <c:v>44620.198148148149</c:v>
                </c:pt>
                <c:pt idx="565">
                  <c:v>44620.208622685182</c:v>
                </c:pt>
                <c:pt idx="566">
                  <c:v>44620.219097222223</c:v>
                </c:pt>
                <c:pt idx="567">
                  <c:v>44620.229513888888</c:v>
                </c:pt>
                <c:pt idx="568">
                  <c:v>44620.239988425928</c:v>
                </c:pt>
                <c:pt idx="569">
                  <c:v>44620.250405092593</c:v>
                </c:pt>
                <c:pt idx="570">
                  <c:v>44620.260879629626</c:v>
                </c:pt>
                <c:pt idx="571">
                  <c:v>44620.271296296298</c:v>
                </c:pt>
                <c:pt idx="572">
                  <c:v>44620.281770833331</c:v>
                </c:pt>
                <c:pt idx="573">
                  <c:v>44620.292187500003</c:v>
                </c:pt>
                <c:pt idx="574">
                  <c:v>44620.302662037036</c:v>
                </c:pt>
                <c:pt idx="575">
                  <c:v>44620.313136574077</c:v>
                </c:pt>
                <c:pt idx="576">
                  <c:v>44620.323611111111</c:v>
                </c:pt>
                <c:pt idx="577">
                  <c:v>44620.334027777775</c:v>
                </c:pt>
                <c:pt idx="578">
                  <c:v>44620.344502314816</c:v>
                </c:pt>
                <c:pt idx="579">
                  <c:v>44620.35491898148</c:v>
                </c:pt>
                <c:pt idx="580">
                  <c:v>44620.365393518521</c:v>
                </c:pt>
                <c:pt idx="581">
                  <c:v>44620.375868055555</c:v>
                </c:pt>
                <c:pt idx="582">
                  <c:v>44620.386284722219</c:v>
                </c:pt>
                <c:pt idx="583">
                  <c:v>44620.39675925926</c:v>
                </c:pt>
                <c:pt idx="584">
                  <c:v>44620.407233796293</c:v>
                </c:pt>
                <c:pt idx="585">
                  <c:v>44620.417708333334</c:v>
                </c:pt>
                <c:pt idx="586">
                  <c:v>44620.428124999999</c:v>
                </c:pt>
                <c:pt idx="587">
                  <c:v>44620.438599537039</c:v>
                </c:pt>
                <c:pt idx="588">
                  <c:v>44620.449016203704</c:v>
                </c:pt>
                <c:pt idx="589">
                  <c:v>44620.459490740737</c:v>
                </c:pt>
                <c:pt idx="590">
                  <c:v>44620.469907407409</c:v>
                </c:pt>
                <c:pt idx="591">
                  <c:v>44620.480324074073</c:v>
                </c:pt>
                <c:pt idx="592">
                  <c:v>44620.490798611114</c:v>
                </c:pt>
                <c:pt idx="593">
                  <c:v>44620.501215277778</c:v>
                </c:pt>
                <c:pt idx="594">
                  <c:v>44620.511631944442</c:v>
                </c:pt>
                <c:pt idx="595">
                  <c:v>44620.522048611114</c:v>
                </c:pt>
                <c:pt idx="596">
                  <c:v>44620.532465277778</c:v>
                </c:pt>
                <c:pt idx="597">
                  <c:v>44620.542881944442</c:v>
                </c:pt>
                <c:pt idx="598">
                  <c:v>44620.553298611114</c:v>
                </c:pt>
                <c:pt idx="599">
                  <c:v>44620.563773148147</c:v>
                </c:pt>
                <c:pt idx="600">
                  <c:v>44620.574247685188</c:v>
                </c:pt>
                <c:pt idx="601">
                  <c:v>44620.584664351853</c:v>
                </c:pt>
                <c:pt idx="602">
                  <c:v>44620.595081018517</c:v>
                </c:pt>
                <c:pt idx="603">
                  <c:v>44620.605555555558</c:v>
                </c:pt>
                <c:pt idx="604">
                  <c:v>44620.615972222222</c:v>
                </c:pt>
                <c:pt idx="605">
                  <c:v>44620.626446759263</c:v>
                </c:pt>
                <c:pt idx="606">
                  <c:v>44620.636921296296</c:v>
                </c:pt>
                <c:pt idx="607">
                  <c:v>44620.647337962961</c:v>
                </c:pt>
                <c:pt idx="608">
                  <c:v>44620.657754629632</c:v>
                </c:pt>
                <c:pt idx="609">
                  <c:v>44620.668171296296</c:v>
                </c:pt>
                <c:pt idx="610">
                  <c:v>44620.678587962961</c:v>
                </c:pt>
                <c:pt idx="611">
                  <c:v>44620.688946759263</c:v>
                </c:pt>
                <c:pt idx="612">
                  <c:v>44620.699421296296</c:v>
                </c:pt>
                <c:pt idx="613">
                  <c:v>44620.709837962961</c:v>
                </c:pt>
                <c:pt idx="614">
                  <c:v>44620.720254629632</c:v>
                </c:pt>
                <c:pt idx="615">
                  <c:v>44620.730729166666</c:v>
                </c:pt>
                <c:pt idx="616">
                  <c:v>44620.74114583333</c:v>
                </c:pt>
                <c:pt idx="617">
                  <c:v>44620.751620370371</c:v>
                </c:pt>
                <c:pt idx="618">
                  <c:v>44620.762037037035</c:v>
                </c:pt>
                <c:pt idx="619">
                  <c:v>44620.772511574076</c:v>
                </c:pt>
                <c:pt idx="620">
                  <c:v>44620.78292824074</c:v>
                </c:pt>
                <c:pt idx="621">
                  <c:v>44620.793229166666</c:v>
                </c:pt>
                <c:pt idx="622">
                  <c:v>44620.803877314815</c:v>
                </c:pt>
                <c:pt idx="623">
                  <c:v>44620.814351851855</c:v>
                </c:pt>
                <c:pt idx="624">
                  <c:v>44620.82476851852</c:v>
                </c:pt>
                <c:pt idx="625">
                  <c:v>44620.835243055553</c:v>
                </c:pt>
                <c:pt idx="626">
                  <c:v>44620.845717592594</c:v>
                </c:pt>
                <c:pt idx="627">
                  <c:v>44620.856134259258</c:v>
                </c:pt>
                <c:pt idx="628">
                  <c:v>44620.866608796299</c:v>
                </c:pt>
                <c:pt idx="629">
                  <c:v>44620.877025462964</c:v>
                </c:pt>
                <c:pt idx="630">
                  <c:v>44620.887499999997</c:v>
                </c:pt>
                <c:pt idx="631">
                  <c:v>44620.897974537038</c:v>
                </c:pt>
                <c:pt idx="632">
                  <c:v>44620.908391203702</c:v>
                </c:pt>
                <c:pt idx="633">
                  <c:v>44704.252199074072</c:v>
                </c:pt>
                <c:pt idx="634">
                  <c:v>44704.262615740743</c:v>
                </c:pt>
                <c:pt idx="635">
                  <c:v>44704.272858796299</c:v>
                </c:pt>
                <c:pt idx="636">
                  <c:v>44704.282812500001</c:v>
                </c:pt>
                <c:pt idx="637">
                  <c:v>44620.959722222222</c:v>
                </c:pt>
                <c:pt idx="638">
                  <c:v>44620.970081018517</c:v>
                </c:pt>
                <c:pt idx="639">
                  <c:v>44620.980324074073</c:v>
                </c:pt>
                <c:pt idx="640">
                  <c:v>44620.990798611114</c:v>
                </c:pt>
                <c:pt idx="641">
                  <c:v>#N/A</c:v>
                </c:pt>
                <c:pt idx="642">
                  <c:v>44622.010416666664</c:v>
                </c:pt>
                <c:pt idx="643">
                  <c:v>44622.020891203705</c:v>
                </c:pt>
                <c:pt idx="644">
                  <c:v>44622.030439814815</c:v>
                </c:pt>
                <c:pt idx="645">
                  <c:v>44622.04178240741</c:v>
                </c:pt>
                <c:pt idx="646">
                  <c:v>44622.052256944444</c:v>
                </c:pt>
                <c:pt idx="647">
                  <c:v>44622.062731481485</c:v>
                </c:pt>
                <c:pt idx="648">
                  <c:v>44622.073148148149</c:v>
                </c:pt>
                <c:pt idx="649">
                  <c:v>44622.083622685182</c:v>
                </c:pt>
                <c:pt idx="650">
                  <c:v>44622.094039351854</c:v>
                </c:pt>
                <c:pt idx="651">
                  <c:v>44622.104513888888</c:v>
                </c:pt>
                <c:pt idx="652">
                  <c:v>44622.114930555559</c:v>
                </c:pt>
                <c:pt idx="653">
                  <c:v>44622.125405092593</c:v>
                </c:pt>
                <c:pt idx="654">
                  <c:v>44622.135821759257</c:v>
                </c:pt>
                <c:pt idx="655">
                  <c:v>44622.146296296298</c:v>
                </c:pt>
                <c:pt idx="656">
                  <c:v>44622.156770833331</c:v>
                </c:pt>
                <c:pt idx="657">
                  <c:v>44622.167187500003</c:v>
                </c:pt>
                <c:pt idx="658">
                  <c:v>44622.177662037036</c:v>
                </c:pt>
                <c:pt idx="659">
                  <c:v>44622.188078703701</c:v>
                </c:pt>
                <c:pt idx="660">
                  <c:v>44622.198553240742</c:v>
                </c:pt>
                <c:pt idx="661">
                  <c:v>44622.209027777775</c:v>
                </c:pt>
                <c:pt idx="662">
                  <c:v>44622.219502314816</c:v>
                </c:pt>
                <c:pt idx="663">
                  <c:v>44622.22991898148</c:v>
                </c:pt>
                <c:pt idx="664">
                  <c:v>44622.240393518521</c:v>
                </c:pt>
                <c:pt idx="665">
                  <c:v>44622.250810185185</c:v>
                </c:pt>
                <c:pt idx="666">
                  <c:v>44622.261284722219</c:v>
                </c:pt>
                <c:pt idx="667">
                  <c:v>44622.271701388891</c:v>
                </c:pt>
                <c:pt idx="668">
                  <c:v>44622.282175925924</c:v>
                </c:pt>
                <c:pt idx="669">
                  <c:v>44622.292650462965</c:v>
                </c:pt>
                <c:pt idx="670">
                  <c:v>44622.303067129629</c:v>
                </c:pt>
                <c:pt idx="671">
                  <c:v>44622.313483796293</c:v>
                </c:pt>
                <c:pt idx="672">
                  <c:v>44622.323958333334</c:v>
                </c:pt>
                <c:pt idx="673">
                  <c:v>44622.334432870368</c:v>
                </c:pt>
                <c:pt idx="674">
                  <c:v>44622.344849537039</c:v>
                </c:pt>
                <c:pt idx="675">
                  <c:v>44622.355324074073</c:v>
                </c:pt>
                <c:pt idx="676">
                  <c:v>44622.365740740737</c:v>
                </c:pt>
                <c:pt idx="677">
                  <c:v>44622.376215277778</c:v>
                </c:pt>
                <c:pt idx="678">
                  <c:v>44622.386689814812</c:v>
                </c:pt>
                <c:pt idx="679">
                  <c:v>44622.397106481483</c:v>
                </c:pt>
                <c:pt idx="680">
                  <c:v>44622.407581018517</c:v>
                </c:pt>
                <c:pt idx="681">
                  <c:v>44622.417997685188</c:v>
                </c:pt>
                <c:pt idx="682">
                  <c:v>44622.428472222222</c:v>
                </c:pt>
                <c:pt idx="683">
                  <c:v>44622.438888888886</c:v>
                </c:pt>
                <c:pt idx="684">
                  <c:v>44622.449363425927</c:v>
                </c:pt>
                <c:pt idx="685">
                  <c:v>44622.459780092591</c:v>
                </c:pt>
                <c:pt idx="686">
                  <c:v>44622.470254629632</c:v>
                </c:pt>
                <c:pt idx="687">
                  <c:v>44622.480671296296</c:v>
                </c:pt>
                <c:pt idx="688">
                  <c:v>44622.49114583333</c:v>
                </c:pt>
                <c:pt idx="689">
                  <c:v>44622.501562500001</c:v>
                </c:pt>
                <c:pt idx="690">
                  <c:v>44622.512037037035</c:v>
                </c:pt>
                <c:pt idx="691">
                  <c:v>44622.522511574076</c:v>
                </c:pt>
                <c:pt idx="692">
                  <c:v>44622.53292824074</c:v>
                </c:pt>
                <c:pt idx="693">
                  <c:v>44622.543402777781</c:v>
                </c:pt>
                <c:pt idx="694">
                  <c:v>44622.553819444445</c:v>
                </c:pt>
                <c:pt idx="695">
                  <c:v>44622.564293981479</c:v>
                </c:pt>
                <c:pt idx="696">
                  <c:v>44622.57471064815</c:v>
                </c:pt>
                <c:pt idx="697">
                  <c:v>44622.585185185184</c:v>
                </c:pt>
                <c:pt idx="698">
                  <c:v>44622.595659722225</c:v>
                </c:pt>
                <c:pt idx="699">
                  <c:v>44622.606076388889</c:v>
                </c:pt>
                <c:pt idx="700">
                  <c:v>44622.616550925923</c:v>
                </c:pt>
                <c:pt idx="701">
                  <c:v>44622.626967592594</c:v>
                </c:pt>
                <c:pt idx="702">
                  <c:v>44622.637442129628</c:v>
                </c:pt>
                <c:pt idx="703">
                  <c:v>44622.647858796299</c:v>
                </c:pt>
                <c:pt idx="704">
                  <c:v>44622.658333333333</c:v>
                </c:pt>
                <c:pt idx="705">
                  <c:v>44622.668807870374</c:v>
                </c:pt>
                <c:pt idx="706">
                  <c:v>44622.679224537038</c:v>
                </c:pt>
                <c:pt idx="707">
                  <c:v>44622.689699074072</c:v>
                </c:pt>
                <c:pt idx="708">
                  <c:v>44622.700115740743</c:v>
                </c:pt>
                <c:pt idx="709">
                  <c:v>44622.710590277777</c:v>
                </c:pt>
                <c:pt idx="710">
                  <c:v>44622.721064814818</c:v>
                </c:pt>
                <c:pt idx="711">
                  <c:v>44622.731481481482</c:v>
                </c:pt>
                <c:pt idx="712">
                  <c:v>44622.741956018515</c:v>
                </c:pt>
                <c:pt idx="713">
                  <c:v>44622.752430555556</c:v>
                </c:pt>
                <c:pt idx="714">
                  <c:v>44622.76284722222</c:v>
                </c:pt>
                <c:pt idx="715">
                  <c:v>44622.773321759261</c:v>
                </c:pt>
                <c:pt idx="716">
                  <c:v>44622.783738425926</c:v>
                </c:pt>
                <c:pt idx="717">
                  <c:v>44622.794212962966</c:v>
                </c:pt>
                <c:pt idx="718">
                  <c:v>44622.8046875</c:v>
                </c:pt>
                <c:pt idx="719">
                  <c:v>44622.815104166664</c:v>
                </c:pt>
                <c:pt idx="720">
                  <c:v>44622.825578703705</c:v>
                </c:pt>
                <c:pt idx="721">
                  <c:v>44622.835995370369</c:v>
                </c:pt>
                <c:pt idx="722">
                  <c:v>44622.84646990741</c:v>
                </c:pt>
                <c:pt idx="723">
                  <c:v>44622.857002314813</c:v>
                </c:pt>
                <c:pt idx="724">
                  <c:v>44622.867418981485</c:v>
                </c:pt>
                <c:pt idx="725">
                  <c:v>44622.877893518518</c:v>
                </c:pt>
                <c:pt idx="726">
                  <c:v>44622.888310185182</c:v>
                </c:pt>
                <c:pt idx="727">
                  <c:v>44622.898842592593</c:v>
                </c:pt>
                <c:pt idx="728">
                  <c:v>44622.909259259257</c:v>
                </c:pt>
                <c:pt idx="729">
                  <c:v>44706.253067129626</c:v>
                </c:pt>
                <c:pt idx="730">
                  <c:v>44706.263483796298</c:v>
                </c:pt>
                <c:pt idx="731">
                  <c:v>44706.273900462962</c:v>
                </c:pt>
                <c:pt idx="732">
                  <c:v>44706.284375000003</c:v>
                </c:pt>
                <c:pt idx="733">
                  <c:v>44622.961458333331</c:v>
                </c:pt>
                <c:pt idx="734">
                  <c:v>44622.971932870372</c:v>
                </c:pt>
                <c:pt idx="735">
                  <c:v>44622.982407407406</c:v>
                </c:pt>
                <c:pt idx="736">
                  <c:v>44622.992881944447</c:v>
                </c:pt>
                <c:pt idx="737">
                  <c:v>44623.010474537034</c:v>
                </c:pt>
                <c:pt idx="738">
                  <c:v>44623.020891203705</c:v>
                </c:pt>
                <c:pt idx="739">
                  <c:v>44623.031365740739</c:v>
                </c:pt>
                <c:pt idx="740">
                  <c:v>44623.04178240741</c:v>
                </c:pt>
                <c:pt idx="741">
                  <c:v>44623.052256944444</c:v>
                </c:pt>
                <c:pt idx="742">
                  <c:v>44623.062673611108</c:v>
                </c:pt>
                <c:pt idx="743">
                  <c:v>44623.073148148149</c:v>
                </c:pt>
                <c:pt idx="744">
                  <c:v>44623.083564814813</c:v>
                </c:pt>
                <c:pt idx="745">
                  <c:v>44623.093923611108</c:v>
                </c:pt>
                <c:pt idx="746">
                  <c:v>44623.103993055556</c:v>
                </c:pt>
                <c:pt idx="747">
                  <c:v>44623.114004629628</c:v>
                </c:pt>
                <c:pt idx="748">
                  <c:v>44623.124421296299</c:v>
                </c:pt>
                <c:pt idx="749">
                  <c:v>44623.134664351855</c:v>
                </c:pt>
                <c:pt idx="750">
                  <c:v>44623.14508101852</c:v>
                </c:pt>
                <c:pt idx="751">
                  <c:v>44623.155497685184</c:v>
                </c:pt>
                <c:pt idx="752">
                  <c:v>44623.165914351855</c:v>
                </c:pt>
                <c:pt idx="753">
                  <c:v>44623.176388888889</c:v>
                </c:pt>
                <c:pt idx="754">
                  <c:v>44623.186863425923</c:v>
                </c:pt>
                <c:pt idx="755">
                  <c:v>44623.197280092594</c:v>
                </c:pt>
                <c:pt idx="756">
                  <c:v>44623.207696759258</c:v>
                </c:pt>
                <c:pt idx="757">
                  <c:v>44623.217881944445</c:v>
                </c:pt>
                <c:pt idx="758">
                  <c:v>44623.228067129632</c:v>
                </c:pt>
                <c:pt idx="759">
                  <c:v>44623.238541666666</c:v>
                </c:pt>
                <c:pt idx="760">
                  <c:v>44623.249016203707</c:v>
                </c:pt>
                <c:pt idx="761">
                  <c:v>44623.25949074074</c:v>
                </c:pt>
                <c:pt idx="762">
                  <c:v>44623.269907407404</c:v>
                </c:pt>
                <c:pt idx="763">
                  <c:v>44623.280324074076</c:v>
                </c:pt>
                <c:pt idx="764">
                  <c:v>44623.290798611109</c:v>
                </c:pt>
                <c:pt idx="765">
                  <c:v>44623.301215277781</c:v>
                </c:pt>
                <c:pt idx="766">
                  <c:v>44623.311689814815</c:v>
                </c:pt>
                <c:pt idx="767">
                  <c:v>44623.322106481479</c:v>
                </c:pt>
                <c:pt idx="768">
                  <c:v>44623.33258101852</c:v>
                </c:pt>
                <c:pt idx="769">
                  <c:v>44623.342997685184</c:v>
                </c:pt>
                <c:pt idx="770">
                  <c:v>44623.353472222225</c:v>
                </c:pt>
                <c:pt idx="771">
                  <c:v>44623.363888888889</c:v>
                </c:pt>
                <c:pt idx="772">
                  <c:v>44623.374363425923</c:v>
                </c:pt>
                <c:pt idx="773">
                  <c:v>44623.384837962964</c:v>
                </c:pt>
                <c:pt idx="774">
                  <c:v>44623.395254629628</c:v>
                </c:pt>
                <c:pt idx="775">
                  <c:v>44623.405729166669</c:v>
                </c:pt>
                <c:pt idx="776">
                  <c:v>44623.416203703702</c:v>
                </c:pt>
                <c:pt idx="777">
                  <c:v>44623.426678240743</c:v>
                </c:pt>
                <c:pt idx="778">
                  <c:v>44623.437094907407</c:v>
                </c:pt>
                <c:pt idx="779">
                  <c:v>44623.447511574072</c:v>
                </c:pt>
                <c:pt idx="780">
                  <c:v>44623.457928240743</c:v>
                </c:pt>
                <c:pt idx="781">
                  <c:v>44623.468344907407</c:v>
                </c:pt>
                <c:pt idx="782">
                  <c:v>44623.478819444441</c:v>
                </c:pt>
                <c:pt idx="783">
                  <c:v>44623.489236111112</c:v>
                </c:pt>
                <c:pt idx="784">
                  <c:v>44623.499652777777</c:v>
                </c:pt>
                <c:pt idx="785">
                  <c:v>44623.510127314818</c:v>
                </c:pt>
                <c:pt idx="786">
                  <c:v>44623.520486111112</c:v>
                </c:pt>
                <c:pt idx="787">
                  <c:v>44623.530844907407</c:v>
                </c:pt>
                <c:pt idx="788">
                  <c:v>44623.541203703702</c:v>
                </c:pt>
                <c:pt idx="789">
                  <c:v>44623.551562499997</c:v>
                </c:pt>
                <c:pt idx="790">
                  <c:v>44623.561979166669</c:v>
                </c:pt>
                <c:pt idx="791">
                  <c:v>44623.572395833333</c:v>
                </c:pt>
                <c:pt idx="792">
                  <c:v>44623.582812499997</c:v>
                </c:pt>
                <c:pt idx="793">
                  <c:v>44623.593113425923</c:v>
                </c:pt>
                <c:pt idx="794">
                  <c:v>44623.603356481479</c:v>
                </c:pt>
                <c:pt idx="795">
                  <c:v>44623.613541666666</c:v>
                </c:pt>
                <c:pt idx="796">
                  <c:v>44623.623900462961</c:v>
                </c:pt>
                <c:pt idx="797">
                  <c:v>44623.634201388886</c:v>
                </c:pt>
                <c:pt idx="798">
                  <c:v>44623.644502314812</c:v>
                </c:pt>
                <c:pt idx="799">
                  <c:v>44623.654803240737</c:v>
                </c:pt>
                <c:pt idx="800">
                  <c:v>44623.665046296293</c:v>
                </c:pt>
                <c:pt idx="801">
                  <c:v>44623.675173611111</c:v>
                </c:pt>
                <c:pt idx="802">
                  <c:v>44623.685358796298</c:v>
                </c:pt>
                <c:pt idx="803">
                  <c:v>44623.695543981485</c:v>
                </c:pt>
                <c:pt idx="804">
                  <c:v>44623.705671296295</c:v>
                </c:pt>
                <c:pt idx="805">
                  <c:v>44623.715682870374</c:v>
                </c:pt>
                <c:pt idx="806">
                  <c:v>44623.725636574076</c:v>
                </c:pt>
                <c:pt idx="807">
                  <c:v>44623.735648148147</c:v>
                </c:pt>
                <c:pt idx="808">
                  <c:v>44623.745659722219</c:v>
                </c:pt>
                <c:pt idx="809">
                  <c:v>44623.755613425928</c:v>
                </c:pt>
                <c:pt idx="810">
                  <c:v>44625.154513888891</c:v>
                </c:pt>
                <c:pt idx="811">
                  <c:v>44623.775578703702</c:v>
                </c:pt>
                <c:pt idx="812">
                  <c:v>44623.785532407404</c:v>
                </c:pt>
                <c:pt idx="813">
                  <c:v>44623.795486111114</c:v>
                </c:pt>
                <c:pt idx="814">
                  <c:v>44623.805439814816</c:v>
                </c:pt>
                <c:pt idx="815">
                  <c:v>44623.815393518518</c:v>
                </c:pt>
                <c:pt idx="816">
                  <c:v>44623.82534722222</c:v>
                </c:pt>
                <c:pt idx="817">
                  <c:v>44623.835300925923</c:v>
                </c:pt>
                <c:pt idx="818">
                  <c:v>44623.845254629632</c:v>
                </c:pt>
                <c:pt idx="819">
                  <c:v>44623.855208333334</c:v>
                </c:pt>
                <c:pt idx="820">
                  <c:v>44623.865162037036</c:v>
                </c:pt>
                <c:pt idx="821">
                  <c:v>44623.875115740739</c:v>
                </c:pt>
                <c:pt idx="822">
                  <c:v>44623.885127314818</c:v>
                </c:pt>
                <c:pt idx="823">
                  <c:v>44623.89508101852</c:v>
                </c:pt>
                <c:pt idx="824">
                  <c:v>44623.905034722222</c:v>
                </c:pt>
                <c:pt idx="825">
                  <c:v>44623.914988425924</c:v>
                </c:pt>
                <c:pt idx="826">
                  <c:v>44707.258275462962</c:v>
                </c:pt>
                <c:pt idx="827">
                  <c:v>44707.268229166664</c:v>
                </c:pt>
                <c:pt idx="828">
                  <c:v>44707.278182870374</c:v>
                </c:pt>
                <c:pt idx="829">
                  <c:v>44707.288136574076</c:v>
                </c:pt>
                <c:pt idx="830">
                  <c:v>44623.964814814812</c:v>
                </c:pt>
                <c:pt idx="831">
                  <c:v>44623.974768518521</c:v>
                </c:pt>
                <c:pt idx="832">
                  <c:v>44623.984722222223</c:v>
                </c:pt>
                <c:pt idx="833">
                  <c:v>44625.010416666664</c:v>
                </c:pt>
                <c:pt idx="834">
                  <c:v>44625.020891203705</c:v>
                </c:pt>
                <c:pt idx="835">
                  <c:v>44625.031307870369</c:v>
                </c:pt>
                <c:pt idx="836">
                  <c:v>44625.04178240741</c:v>
                </c:pt>
                <c:pt idx="837">
                  <c:v>44625.052256944444</c:v>
                </c:pt>
                <c:pt idx="838">
                  <c:v>44625.062731481485</c:v>
                </c:pt>
                <c:pt idx="839">
                  <c:v>44625.073148148149</c:v>
                </c:pt>
                <c:pt idx="840">
                  <c:v>44625.083622685182</c:v>
                </c:pt>
                <c:pt idx="841">
                  <c:v>44625.094039351854</c:v>
                </c:pt>
                <c:pt idx="842">
                  <c:v>44625.104513888888</c:v>
                </c:pt>
                <c:pt idx="843">
                  <c:v>44625.114930555559</c:v>
                </c:pt>
                <c:pt idx="844">
                  <c:v>44625.125405092593</c:v>
                </c:pt>
                <c:pt idx="845">
                  <c:v>44625.135879629626</c:v>
                </c:pt>
                <c:pt idx="846">
                  <c:v>44625.146296296298</c:v>
                </c:pt>
                <c:pt idx="847">
                  <c:v>44625.156712962962</c:v>
                </c:pt>
                <c:pt idx="848">
                  <c:v>44625.167187500003</c:v>
                </c:pt>
                <c:pt idx="849">
                  <c:v>44625.177662037036</c:v>
                </c:pt>
                <c:pt idx="850">
                  <c:v>44625.188136574077</c:v>
                </c:pt>
                <c:pt idx="851">
                  <c:v>44625.198611111111</c:v>
                </c:pt>
                <c:pt idx="852">
                  <c:v>44625.209027777775</c:v>
                </c:pt>
                <c:pt idx="853">
                  <c:v>44625.219502314816</c:v>
                </c:pt>
                <c:pt idx="854">
                  <c:v>44625.22991898148</c:v>
                </c:pt>
                <c:pt idx="855">
                  <c:v>44625.240335648145</c:v>
                </c:pt>
                <c:pt idx="856">
                  <c:v>44625.250810185185</c:v>
                </c:pt>
                <c:pt idx="857">
                  <c:v>44625.26122685185</c:v>
                </c:pt>
                <c:pt idx="858">
                  <c:v>44625.271701388891</c:v>
                </c:pt>
                <c:pt idx="859">
                  <c:v>44625.282118055555</c:v>
                </c:pt>
                <c:pt idx="860">
                  <c:v>44625.292592592596</c:v>
                </c:pt>
                <c:pt idx="861">
                  <c:v>44625.30300925926</c:v>
                </c:pt>
                <c:pt idx="862">
                  <c:v>44625.313483796293</c:v>
                </c:pt>
                <c:pt idx="863">
                  <c:v>44625.323900462965</c:v>
                </c:pt>
                <c:pt idx="864">
                  <c:v>44625.334143518521</c:v>
                </c:pt>
                <c:pt idx="865">
                  <c:v>44625.344155092593</c:v>
                </c:pt>
                <c:pt idx="866">
                  <c:v>44625.354456018518</c:v>
                </c:pt>
                <c:pt idx="867">
                  <c:v>44625.364814814813</c:v>
                </c:pt>
                <c:pt idx="868">
                  <c:v>44625.375173611108</c:v>
                </c:pt>
                <c:pt idx="869">
                  <c:v>44625.38559027778</c:v>
                </c:pt>
                <c:pt idx="870">
                  <c:v>44625.396064814813</c:v>
                </c:pt>
                <c:pt idx="871">
                  <c:v>44625.406481481485</c:v>
                </c:pt>
                <c:pt idx="872">
                  <c:v>44625.416956018518</c:v>
                </c:pt>
                <c:pt idx="873">
                  <c:v>44625.427430555559</c:v>
                </c:pt>
                <c:pt idx="874">
                  <c:v>44625.437847222223</c:v>
                </c:pt>
                <c:pt idx="875">
                  <c:v>44625.448148148149</c:v>
                </c:pt>
                <c:pt idx="876">
                  <c:v>44625.45821759259</c:v>
                </c:pt>
                <c:pt idx="877">
                  <c:v>44625.468634259261</c:v>
                </c:pt>
                <c:pt idx="878">
                  <c:v>44625.479050925926</c:v>
                </c:pt>
                <c:pt idx="879">
                  <c:v>44625.489525462966</c:v>
                </c:pt>
                <c:pt idx="880">
                  <c:v>44625.499942129631</c:v>
                </c:pt>
                <c:pt idx="881">
                  <c:v>44625.510416666664</c:v>
                </c:pt>
                <c:pt idx="882">
                  <c:v>44625.520833333336</c:v>
                </c:pt>
                <c:pt idx="883">
                  <c:v>44625.531307870369</c:v>
                </c:pt>
                <c:pt idx="884">
                  <c:v>44625.541724537034</c:v>
                </c:pt>
                <c:pt idx="885">
                  <c:v>44625.552199074074</c:v>
                </c:pt>
                <c:pt idx="886">
                  <c:v>44625.562615740739</c:v>
                </c:pt>
                <c:pt idx="887">
                  <c:v>44625.57303240741</c:v>
                </c:pt>
                <c:pt idx="888">
                  <c:v>44625.583506944444</c:v>
                </c:pt>
                <c:pt idx="889">
                  <c:v>44625.593923611108</c:v>
                </c:pt>
                <c:pt idx="890">
                  <c:v>44625.604398148149</c:v>
                </c:pt>
                <c:pt idx="891">
                  <c:v>44625.614814814813</c:v>
                </c:pt>
                <c:pt idx="892">
                  <c:v>44625.625289351854</c:v>
                </c:pt>
                <c:pt idx="893">
                  <c:v>44625.635763888888</c:v>
                </c:pt>
                <c:pt idx="894">
                  <c:v>44625.646180555559</c:v>
                </c:pt>
                <c:pt idx="895">
                  <c:v>44625.656655092593</c:v>
                </c:pt>
                <c:pt idx="896">
                  <c:v>44625.667071759257</c:v>
                </c:pt>
                <c:pt idx="897">
                  <c:v>44625.677546296298</c:v>
                </c:pt>
                <c:pt idx="898">
                  <c:v>44625.687962962962</c:v>
                </c:pt>
                <c:pt idx="899">
                  <c:v>44625.698379629626</c:v>
                </c:pt>
                <c:pt idx="900">
                  <c:v>44625.708854166667</c:v>
                </c:pt>
                <c:pt idx="901">
                  <c:v>44625.719328703701</c:v>
                </c:pt>
                <c:pt idx="902">
                  <c:v>44625.729745370372</c:v>
                </c:pt>
                <c:pt idx="903">
                  <c:v>44625.740219907406</c:v>
                </c:pt>
                <c:pt idx="904">
                  <c:v>44625.750636574077</c:v>
                </c:pt>
                <c:pt idx="905">
                  <c:v>44625.761111111111</c:v>
                </c:pt>
                <c:pt idx="906">
                  <c:v>44625.771527777775</c:v>
                </c:pt>
                <c:pt idx="907">
                  <c:v>44625.781944444447</c:v>
                </c:pt>
                <c:pt idx="908">
                  <c:v>44625.792361111111</c:v>
                </c:pt>
                <c:pt idx="909">
                  <c:v>44625.802835648145</c:v>
                </c:pt>
                <c:pt idx="910">
                  <c:v>44625.813194444447</c:v>
                </c:pt>
                <c:pt idx="911">
                  <c:v>44625.823611111111</c:v>
                </c:pt>
                <c:pt idx="912">
                  <c:v>44625.834027777775</c:v>
                </c:pt>
                <c:pt idx="913">
                  <c:v>44625.844444444447</c:v>
                </c:pt>
                <c:pt idx="914">
                  <c:v>44625.854571759257</c:v>
                </c:pt>
                <c:pt idx="915">
                  <c:v>44625.864699074074</c:v>
                </c:pt>
                <c:pt idx="916">
                  <c:v>44625.874710648146</c:v>
                </c:pt>
                <c:pt idx="917">
                  <c:v>44625.884837962964</c:v>
                </c:pt>
                <c:pt idx="918">
                  <c:v>44625.894791666666</c:v>
                </c:pt>
                <c:pt idx="919">
                  <c:v>44625.904745370368</c:v>
                </c:pt>
                <c:pt idx="920">
                  <c:v>44625.914699074077</c:v>
                </c:pt>
                <c:pt idx="921">
                  <c:v>44709.257986111108</c:v>
                </c:pt>
                <c:pt idx="922">
                  <c:v>44709.267939814818</c:v>
                </c:pt>
                <c:pt idx="923">
                  <c:v>44709.27789351852</c:v>
                </c:pt>
                <c:pt idx="924">
                  <c:v>44709.287847222222</c:v>
                </c:pt>
                <c:pt idx="925">
                  <c:v>44625.964467592596</c:v>
                </c:pt>
                <c:pt idx="926">
                  <c:v>44625.974421296298</c:v>
                </c:pt>
                <c:pt idx="927">
                  <c:v>44625.984375</c:v>
                </c:pt>
                <c:pt idx="928">
                  <c:v>44625.994328703702</c:v>
                </c:pt>
                <c:pt idx="929">
                  <c:v>44626.009953703702</c:v>
                </c:pt>
                <c:pt idx="930">
                  <c:v>44626.019907407404</c:v>
                </c:pt>
                <c:pt idx="931">
                  <c:v>44626.029861111114</c:v>
                </c:pt>
                <c:pt idx="932">
                  <c:v>44626.039872685185</c:v>
                </c:pt>
                <c:pt idx="933">
                  <c:v>44626.049826388888</c:v>
                </c:pt>
                <c:pt idx="934">
                  <c:v>44626.05978009259</c:v>
                </c:pt>
                <c:pt idx="935">
                  <c:v>44626.069733796299</c:v>
                </c:pt>
                <c:pt idx="936">
                  <c:v>44626.079687500001</c:v>
                </c:pt>
                <c:pt idx="937">
                  <c:v>44626.089699074073</c:v>
                </c:pt>
                <c:pt idx="938">
                  <c:v>44626.099652777775</c:v>
                </c:pt>
                <c:pt idx="939">
                  <c:v>44626.109664351854</c:v>
                </c:pt>
                <c:pt idx="940">
                  <c:v>44626.119618055556</c:v>
                </c:pt>
                <c:pt idx="941">
                  <c:v>44626.129571759258</c:v>
                </c:pt>
                <c:pt idx="942">
                  <c:v>44626.139525462961</c:v>
                </c:pt>
                <c:pt idx="943">
                  <c:v>44626.14947916667</c:v>
                </c:pt>
                <c:pt idx="944">
                  <c:v>44626.159432870372</c:v>
                </c:pt>
                <c:pt idx="945">
                  <c:v>44626.169386574074</c:v>
                </c:pt>
                <c:pt idx="946">
                  <c:v>44626.179340277777</c:v>
                </c:pt>
                <c:pt idx="947">
                  <c:v>44626.189293981479</c:v>
                </c:pt>
                <c:pt idx="948">
                  <c:v>44626.199247685188</c:v>
                </c:pt>
                <c:pt idx="949">
                  <c:v>44626.209201388891</c:v>
                </c:pt>
                <c:pt idx="950">
                  <c:v>44626.219155092593</c:v>
                </c:pt>
                <c:pt idx="951">
                  <c:v>44626.229108796295</c:v>
                </c:pt>
                <c:pt idx="952">
                  <c:v>44626.239062499997</c:v>
                </c:pt>
                <c:pt idx="953">
                  <c:v>44626.249074074076</c:v>
                </c:pt>
                <c:pt idx="954">
                  <c:v>44626.259259259263</c:v>
                </c:pt>
                <c:pt idx="955">
                  <c:v>44626.269675925927</c:v>
                </c:pt>
                <c:pt idx="956">
                  <c:v>44626.280150462961</c:v>
                </c:pt>
                <c:pt idx="957">
                  <c:v>44626.290625000001</c:v>
                </c:pt>
                <c:pt idx="958">
                  <c:v>44626.301099537035</c:v>
                </c:pt>
                <c:pt idx="959">
                  <c:v>44626.311516203707</c:v>
                </c:pt>
                <c:pt idx="960">
                  <c:v>44626.32199074074</c:v>
                </c:pt>
                <c:pt idx="961">
                  <c:v>44626.332407407404</c:v>
                </c:pt>
                <c:pt idx="962">
                  <c:v>44626.342881944445</c:v>
                </c:pt>
                <c:pt idx="963">
                  <c:v>44626.353356481479</c:v>
                </c:pt>
                <c:pt idx="964">
                  <c:v>44626.36383101852</c:v>
                </c:pt>
                <c:pt idx="965">
                  <c:v>44626.374247685184</c:v>
                </c:pt>
                <c:pt idx="966">
                  <c:v>44626.384722222225</c:v>
                </c:pt>
                <c:pt idx="967">
                  <c:v>44626.395138888889</c:v>
                </c:pt>
                <c:pt idx="968">
                  <c:v>44626.405613425923</c:v>
                </c:pt>
                <c:pt idx="969">
                  <c:v>44626.416030092594</c:v>
                </c:pt>
                <c:pt idx="970">
                  <c:v>44626.426504629628</c:v>
                </c:pt>
                <c:pt idx="971">
                  <c:v>44626.436921296299</c:v>
                </c:pt>
                <c:pt idx="972">
                  <c:v>44626.447395833333</c:v>
                </c:pt>
                <c:pt idx="973">
                  <c:v>44626.457812499997</c:v>
                </c:pt>
                <c:pt idx="974">
                  <c:v>44626.468287037038</c:v>
                </c:pt>
                <c:pt idx="975">
                  <c:v>44626.478703703702</c:v>
                </c:pt>
                <c:pt idx="976">
                  <c:v>44626.489178240743</c:v>
                </c:pt>
                <c:pt idx="977">
                  <c:v>44626.499594907407</c:v>
                </c:pt>
                <c:pt idx="978">
                  <c:v>44626.510069444441</c:v>
                </c:pt>
                <c:pt idx="979">
                  <c:v>44626.520486111112</c:v>
                </c:pt>
                <c:pt idx="980">
                  <c:v>44626.530960648146</c:v>
                </c:pt>
                <c:pt idx="981">
                  <c:v>44626.541377314818</c:v>
                </c:pt>
                <c:pt idx="982">
                  <c:v>44626.551851851851</c:v>
                </c:pt>
                <c:pt idx="983">
                  <c:v>44626.562326388892</c:v>
                </c:pt>
                <c:pt idx="984">
                  <c:v>44626.572800925926</c:v>
                </c:pt>
                <c:pt idx="985">
                  <c:v>44626.58321759259</c:v>
                </c:pt>
                <c:pt idx="986">
                  <c:v>44626.59375</c:v>
                </c:pt>
                <c:pt idx="987">
                  <c:v>44626.604224537034</c:v>
                </c:pt>
                <c:pt idx="988">
                  <c:v>44626.614641203705</c:v>
                </c:pt>
                <c:pt idx="989">
                  <c:v>44626.625115740739</c:v>
                </c:pt>
                <c:pt idx="990">
                  <c:v>44626.63559027778</c:v>
                </c:pt>
                <c:pt idx="991">
                  <c:v>44626.646006944444</c:v>
                </c:pt>
                <c:pt idx="992">
                  <c:v>44626.656481481485</c:v>
                </c:pt>
                <c:pt idx="993">
                  <c:v>44626.666898148149</c:v>
                </c:pt>
                <c:pt idx="994">
                  <c:v>44626.677372685182</c:v>
                </c:pt>
                <c:pt idx="995">
                  <c:v>44626.687789351854</c:v>
                </c:pt>
                <c:pt idx="996">
                  <c:v>44626.698263888888</c:v>
                </c:pt>
                <c:pt idx="997">
                  <c:v>44626.708738425928</c:v>
                </c:pt>
                <c:pt idx="998">
                  <c:v>44626.719155092593</c:v>
                </c:pt>
                <c:pt idx="999">
                  <c:v>44626.729629629626</c:v>
                </c:pt>
                <c:pt idx="1000">
                  <c:v>44626.740046296298</c:v>
                </c:pt>
                <c:pt idx="1001">
                  <c:v>44626.750520833331</c:v>
                </c:pt>
                <c:pt idx="1002">
                  <c:v>44626.760937500003</c:v>
                </c:pt>
                <c:pt idx="1003">
                  <c:v>44626.771412037036</c:v>
                </c:pt>
                <c:pt idx="1004">
                  <c:v>44626.781886574077</c:v>
                </c:pt>
                <c:pt idx="1005">
                  <c:v>44626.792303240742</c:v>
                </c:pt>
                <c:pt idx="1006">
                  <c:v>44626.802777777775</c:v>
                </c:pt>
                <c:pt idx="1007">
                  <c:v>44626.813194444447</c:v>
                </c:pt>
                <c:pt idx="1008">
                  <c:v>44626.82366898148</c:v>
                </c:pt>
                <c:pt idx="1009">
                  <c:v>44626.834085648145</c:v>
                </c:pt>
                <c:pt idx="1010">
                  <c:v>44628.009953703702</c:v>
                </c:pt>
                <c:pt idx="1011">
                  <c:v>44628.019907407404</c:v>
                </c:pt>
                <c:pt idx="1012">
                  <c:v>44628.029861111114</c:v>
                </c:pt>
                <c:pt idx="1013">
                  <c:v>44628.039814814816</c:v>
                </c:pt>
                <c:pt idx="1014">
                  <c:v>44628.049768518518</c:v>
                </c:pt>
                <c:pt idx="1015">
                  <c:v>44628.05972222222</c:v>
                </c:pt>
                <c:pt idx="1016">
                  <c:v>44628.069675925923</c:v>
                </c:pt>
                <c:pt idx="1017">
                  <c:v>44628.079629629632</c:v>
                </c:pt>
                <c:pt idx="1018">
                  <c:v>44628.089583333334</c:v>
                </c:pt>
                <c:pt idx="1019">
                  <c:v>44628.099594907406</c:v>
                </c:pt>
                <c:pt idx="1020">
                  <c:v>44628.109548611108</c:v>
                </c:pt>
                <c:pt idx="1021">
                  <c:v>44628.119502314818</c:v>
                </c:pt>
                <c:pt idx="1022">
                  <c:v>44628.12945601852</c:v>
                </c:pt>
                <c:pt idx="1023">
                  <c:v>44628.139409722222</c:v>
                </c:pt>
                <c:pt idx="1024">
                  <c:v>44628.149363425924</c:v>
                </c:pt>
                <c:pt idx="1025">
                  <c:v>44628.159317129626</c:v>
                </c:pt>
                <c:pt idx="1026">
                  <c:v>44628.169270833336</c:v>
                </c:pt>
                <c:pt idx="1027">
                  <c:v>44628.179224537038</c:v>
                </c:pt>
                <c:pt idx="1028">
                  <c:v>44628.18917824074</c:v>
                </c:pt>
                <c:pt idx="1029">
                  <c:v>44628.199131944442</c:v>
                </c:pt>
                <c:pt idx="1030">
                  <c:v>44628.209085648145</c:v>
                </c:pt>
                <c:pt idx="1031">
                  <c:v>44628.219039351854</c:v>
                </c:pt>
                <c:pt idx="1032">
                  <c:v>44628.229108796295</c:v>
                </c:pt>
                <c:pt idx="1033">
                  <c:v>44628.23946759259</c:v>
                </c:pt>
                <c:pt idx="1034">
                  <c:v>44628.249884259261</c:v>
                </c:pt>
                <c:pt idx="1035">
                  <c:v>44628.260300925926</c:v>
                </c:pt>
                <c:pt idx="1036">
                  <c:v>44628.270775462966</c:v>
                </c:pt>
                <c:pt idx="1037">
                  <c:v>44628.281192129631</c:v>
                </c:pt>
                <c:pt idx="1038">
                  <c:v>44628.291666666664</c:v>
                </c:pt>
                <c:pt idx="1039">
                  <c:v>44628.302083333336</c:v>
                </c:pt>
                <c:pt idx="1040">
                  <c:v>44628.312557870369</c:v>
                </c:pt>
                <c:pt idx="1041">
                  <c:v>44628.32303240741</c:v>
                </c:pt>
                <c:pt idx="1042">
                  <c:v>44628.333449074074</c:v>
                </c:pt>
                <c:pt idx="1043">
                  <c:v>44628.343923611108</c:v>
                </c:pt>
                <c:pt idx="1044">
                  <c:v>44628.354398148149</c:v>
                </c:pt>
                <c:pt idx="1045">
                  <c:v>44628.364814814813</c:v>
                </c:pt>
                <c:pt idx="1046">
                  <c:v>44628.375289351854</c:v>
                </c:pt>
                <c:pt idx="1047">
                  <c:v>44628.385706018518</c:v>
                </c:pt>
                <c:pt idx="1048">
                  <c:v>44628.396180555559</c:v>
                </c:pt>
                <c:pt idx="1049">
                  <c:v>44628.406597222223</c:v>
                </c:pt>
                <c:pt idx="1050">
                  <c:v>44628.417071759257</c:v>
                </c:pt>
                <c:pt idx="1051">
                  <c:v>44628.427546296298</c:v>
                </c:pt>
                <c:pt idx="1052">
                  <c:v>44628.437962962962</c:v>
                </c:pt>
                <c:pt idx="1053">
                  <c:v>44628.448437500003</c:v>
                </c:pt>
                <c:pt idx="1054">
                  <c:v>44628.458912037036</c:v>
                </c:pt>
                <c:pt idx="1055">
                  <c:v>44628.469386574077</c:v>
                </c:pt>
                <c:pt idx="1056">
                  <c:v>44628.479803240742</c:v>
                </c:pt>
                <c:pt idx="1057">
                  <c:v>44628.490277777775</c:v>
                </c:pt>
                <c:pt idx="1058">
                  <c:v>44628.500752314816</c:v>
                </c:pt>
                <c:pt idx="1059">
                  <c:v>44628.51122685185</c:v>
                </c:pt>
                <c:pt idx="1060">
                  <c:v>44628.521643518521</c:v>
                </c:pt>
                <c:pt idx="1061">
                  <c:v>44628.532118055555</c:v>
                </c:pt>
                <c:pt idx="1062">
                  <c:v>44628.542534722219</c:v>
                </c:pt>
                <c:pt idx="1063">
                  <c:v>44628.55300925926</c:v>
                </c:pt>
                <c:pt idx="1064">
                  <c:v>44628.563483796293</c:v>
                </c:pt>
                <c:pt idx="1065">
                  <c:v>44628.573900462965</c:v>
                </c:pt>
                <c:pt idx="1066">
                  <c:v>44628.584374999999</c:v>
                </c:pt>
                <c:pt idx="1067">
                  <c:v>44628.59479166667</c:v>
                </c:pt>
                <c:pt idx="1068">
                  <c:v>44628.605266203704</c:v>
                </c:pt>
                <c:pt idx="1069">
                  <c:v>44628.615682870368</c:v>
                </c:pt>
                <c:pt idx="1070">
                  <c:v>44628.626157407409</c:v>
                </c:pt>
                <c:pt idx="1071">
                  <c:v>44628.636631944442</c:v>
                </c:pt>
                <c:pt idx="1072">
                  <c:v>44628.647106481483</c:v>
                </c:pt>
                <c:pt idx="1073">
                  <c:v>44628.657523148147</c:v>
                </c:pt>
                <c:pt idx="1074">
                  <c:v>44628.668055555558</c:v>
                </c:pt>
                <c:pt idx="1075">
                  <c:v>44628.678472222222</c:v>
                </c:pt>
                <c:pt idx="1076">
                  <c:v>44628.688946759263</c:v>
                </c:pt>
                <c:pt idx="1077">
                  <c:v>44628.699363425927</c:v>
                </c:pt>
                <c:pt idx="1078">
                  <c:v>44628.709837962961</c:v>
                </c:pt>
                <c:pt idx="1079">
                  <c:v>44628.720254629632</c:v>
                </c:pt>
                <c:pt idx="1080">
                  <c:v>44628.730729166666</c:v>
                </c:pt>
                <c:pt idx="1081">
                  <c:v>44628.74114583333</c:v>
                </c:pt>
                <c:pt idx="1082">
                  <c:v>44628.751620370371</c:v>
                </c:pt>
                <c:pt idx="1083">
                  <c:v>44628.762037037035</c:v>
                </c:pt>
                <c:pt idx="1084">
                  <c:v>44628.772511574076</c:v>
                </c:pt>
                <c:pt idx="1085">
                  <c:v>44628.78292824074</c:v>
                </c:pt>
                <c:pt idx="1086">
                  <c:v>44628.793344907404</c:v>
                </c:pt>
                <c:pt idx="1087">
                  <c:v>44628.803819444445</c:v>
                </c:pt>
                <c:pt idx="1088">
                  <c:v>44628.814293981479</c:v>
                </c:pt>
                <c:pt idx="1089">
                  <c:v>44628.82471064815</c:v>
                </c:pt>
                <c:pt idx="1090">
                  <c:v>44628.835243055553</c:v>
                </c:pt>
                <c:pt idx="1091">
                  <c:v>44628.845659722225</c:v>
                </c:pt>
                <c:pt idx="1092">
                  <c:v>44628.856076388889</c:v>
                </c:pt>
                <c:pt idx="1093">
                  <c:v>44628.866550925923</c:v>
                </c:pt>
                <c:pt idx="1094">
                  <c:v>44628.876967592594</c:v>
                </c:pt>
                <c:pt idx="1095">
                  <c:v>44628.887442129628</c:v>
                </c:pt>
                <c:pt idx="1096">
                  <c:v>44628.897858796299</c:v>
                </c:pt>
                <c:pt idx="1097">
                  <c:v>44628.908333333333</c:v>
                </c:pt>
                <c:pt idx="1098">
                  <c:v>44712.252083333333</c:v>
                </c:pt>
                <c:pt idx="1099">
                  <c:v>44712.262557870374</c:v>
                </c:pt>
                <c:pt idx="1100">
                  <c:v>44712.272974537038</c:v>
                </c:pt>
                <c:pt idx="1101">
                  <c:v>44712.283449074072</c:v>
                </c:pt>
                <c:pt idx="1102">
                  <c:v>44628.960590277777</c:v>
                </c:pt>
                <c:pt idx="1103">
                  <c:v>44628.971006944441</c:v>
                </c:pt>
                <c:pt idx="1104">
                  <c:v>44628.981481481482</c:v>
                </c:pt>
                <c:pt idx="1105">
                  <c:v>44628.991956018515</c:v>
                </c:pt>
                <c:pt idx="1106">
                  <c:v>44629.010416666664</c:v>
                </c:pt>
                <c:pt idx="1107">
                  <c:v>44629.020891203705</c:v>
                </c:pt>
                <c:pt idx="1108">
                  <c:v>44629.031307870369</c:v>
                </c:pt>
                <c:pt idx="1109">
                  <c:v>44629.04178240741</c:v>
                </c:pt>
                <c:pt idx="1110">
                  <c:v>44629.052256944444</c:v>
                </c:pt>
                <c:pt idx="1111">
                  <c:v>44629.062673611108</c:v>
                </c:pt>
                <c:pt idx="1112">
                  <c:v>44629.07309027778</c:v>
                </c:pt>
                <c:pt idx="1113">
                  <c:v>44629.083564814813</c:v>
                </c:pt>
                <c:pt idx="1114">
                  <c:v>44629.094039351854</c:v>
                </c:pt>
                <c:pt idx="1115">
                  <c:v>44629.104456018518</c:v>
                </c:pt>
                <c:pt idx="1116">
                  <c:v>44629.114872685182</c:v>
                </c:pt>
                <c:pt idx="1117">
                  <c:v>44629.125289351854</c:v>
                </c:pt>
                <c:pt idx="1118">
                  <c:v>44629.135763888888</c:v>
                </c:pt>
                <c:pt idx="1119">
                  <c:v>44629.146180555559</c:v>
                </c:pt>
                <c:pt idx="1120">
                  <c:v>44629.156655092593</c:v>
                </c:pt>
                <c:pt idx="1121">
                  <c:v>44629.167071759257</c:v>
                </c:pt>
                <c:pt idx="1122">
                  <c:v>44629.177546296298</c:v>
                </c:pt>
                <c:pt idx="1123">
                  <c:v>44629.187962962962</c:v>
                </c:pt>
                <c:pt idx="1124">
                  <c:v>44629.198437500003</c:v>
                </c:pt>
                <c:pt idx="1125">
                  <c:v>44629.208912037036</c:v>
                </c:pt>
                <c:pt idx="1126">
                  <c:v>44629.219270833331</c:v>
                </c:pt>
                <c:pt idx="1127">
                  <c:v>44629.229687500003</c:v>
                </c:pt>
                <c:pt idx="1128">
                  <c:v>44629.240162037036</c:v>
                </c:pt>
                <c:pt idx="1129">
                  <c:v>44629.250578703701</c:v>
                </c:pt>
                <c:pt idx="1130">
                  <c:v>44629.261053240742</c:v>
                </c:pt>
                <c:pt idx="1131">
                  <c:v>44629.271527777775</c:v>
                </c:pt>
                <c:pt idx="1132">
                  <c:v>44629.282002314816</c:v>
                </c:pt>
                <c:pt idx="1133">
                  <c:v>44629.29241898148</c:v>
                </c:pt>
                <c:pt idx="1134">
                  <c:v>44629.302893518521</c:v>
                </c:pt>
                <c:pt idx="1135">
                  <c:v>44629.313310185185</c:v>
                </c:pt>
                <c:pt idx="1136">
                  <c:v>44629.32372685185</c:v>
                </c:pt>
                <c:pt idx="1137">
                  <c:v>44629.334143518521</c:v>
                </c:pt>
                <c:pt idx="1138">
                  <c:v>44629.344618055555</c:v>
                </c:pt>
                <c:pt idx="1139">
                  <c:v>44629.355034722219</c:v>
                </c:pt>
                <c:pt idx="1140">
                  <c:v>44629.36550925926</c:v>
                </c:pt>
                <c:pt idx="1141">
                  <c:v>44629.375983796293</c:v>
                </c:pt>
                <c:pt idx="1142">
                  <c:v>44629.386400462965</c:v>
                </c:pt>
                <c:pt idx="1143">
                  <c:v>44629.396817129629</c:v>
                </c:pt>
                <c:pt idx="1144">
                  <c:v>44629.40729166667</c:v>
                </c:pt>
                <c:pt idx="1145">
                  <c:v>44629.417766203704</c:v>
                </c:pt>
                <c:pt idx="1146">
                  <c:v>44629.428182870368</c:v>
                </c:pt>
                <c:pt idx="1147">
                  <c:v>44629.438657407409</c:v>
                </c:pt>
                <c:pt idx="1148">
                  <c:v>44629.449074074073</c:v>
                </c:pt>
                <c:pt idx="1149">
                  <c:v>44629.459548611114</c:v>
                </c:pt>
                <c:pt idx="1150">
                  <c:v>44629.469965277778</c:v>
                </c:pt>
                <c:pt idx="1151">
                  <c:v>44629.480324074073</c:v>
                </c:pt>
                <c:pt idx="1152">
                  <c:v>44629.49050925926</c:v>
                </c:pt>
                <c:pt idx="1153">
                  <c:v>44629.500636574077</c:v>
                </c:pt>
                <c:pt idx="1154">
                  <c:v>44629.510648148149</c:v>
                </c:pt>
                <c:pt idx="1155">
                  <c:v>44629.520833333336</c:v>
                </c:pt>
                <c:pt idx="1156">
                  <c:v>44629.531192129631</c:v>
                </c:pt>
                <c:pt idx="1157">
                  <c:v>44629.541550925926</c:v>
                </c:pt>
                <c:pt idx="1158">
                  <c:v>44629.55196759259</c:v>
                </c:pt>
                <c:pt idx="1159">
                  <c:v>44629.562326388892</c:v>
                </c:pt>
                <c:pt idx="1160">
                  <c:v>44629.572743055556</c:v>
                </c:pt>
                <c:pt idx="1161">
                  <c:v>44629.58315972222</c:v>
                </c:pt>
                <c:pt idx="1162">
                  <c:v>44629.593634259261</c:v>
                </c:pt>
                <c:pt idx="1163">
                  <c:v>44629.604108796295</c:v>
                </c:pt>
                <c:pt idx="1164">
                  <c:v>44629.614525462966</c:v>
                </c:pt>
                <c:pt idx="1165">
                  <c:v>44629.625</c:v>
                </c:pt>
                <c:pt idx="1166">
                  <c:v>44629.635474537034</c:v>
                </c:pt>
                <c:pt idx="1167">
                  <c:v>44629.645891203705</c:v>
                </c:pt>
                <c:pt idx="1168">
                  <c:v>44629.656365740739</c:v>
                </c:pt>
                <c:pt idx="1169">
                  <c:v>44629.66678240741</c:v>
                </c:pt>
                <c:pt idx="1170">
                  <c:v>44629.677430555559</c:v>
                </c:pt>
                <c:pt idx="1171">
                  <c:v>44629.687731481485</c:v>
                </c:pt>
                <c:pt idx="1172">
                  <c:v>44629.69803240741</c:v>
                </c:pt>
                <c:pt idx="1173">
                  <c:v>44629.708275462966</c:v>
                </c:pt>
                <c:pt idx="1174">
                  <c:v>44629.718460648146</c:v>
                </c:pt>
                <c:pt idx="1175">
                  <c:v>44629.728819444441</c:v>
                </c:pt>
                <c:pt idx="1176">
                  <c:v>44629.739293981482</c:v>
                </c:pt>
                <c:pt idx="1177">
                  <c:v>44629.749710648146</c:v>
                </c:pt>
                <c:pt idx="1178">
                  <c:v>44629.760185185187</c:v>
                </c:pt>
                <c:pt idx="1179">
                  <c:v>44629.770601851851</c:v>
                </c:pt>
                <c:pt idx="1180">
                  <c:v>44629.781076388892</c:v>
                </c:pt>
                <c:pt idx="1181">
                  <c:v>44629.791550925926</c:v>
                </c:pt>
                <c:pt idx="1182">
                  <c:v>44629.802025462966</c:v>
                </c:pt>
                <c:pt idx="1183">
                  <c:v>44629.812442129631</c:v>
                </c:pt>
                <c:pt idx="1184">
                  <c:v>44629.822858796295</c:v>
                </c:pt>
                <c:pt idx="1185">
                  <c:v>44629.833391203705</c:v>
                </c:pt>
                <c:pt idx="1186">
                  <c:v>44629.843807870369</c:v>
                </c:pt>
                <c:pt idx="1187">
                  <c:v>44629.85428240741</c:v>
                </c:pt>
                <c:pt idx="1188">
                  <c:v>44629.864699074074</c:v>
                </c:pt>
                <c:pt idx="1189">
                  <c:v>44629.875173611108</c:v>
                </c:pt>
                <c:pt idx="1190">
                  <c:v>44629.885648148149</c:v>
                </c:pt>
                <c:pt idx="1191">
                  <c:v>44629.896064814813</c:v>
                </c:pt>
                <c:pt idx="1192">
                  <c:v>44629.906539351854</c:v>
                </c:pt>
                <c:pt idx="1193">
                  <c:v>44713.250347222223</c:v>
                </c:pt>
                <c:pt idx="1194">
                  <c:v>44713.260821759257</c:v>
                </c:pt>
                <c:pt idx="1195">
                  <c:v>44713.271296296298</c:v>
                </c:pt>
                <c:pt idx="1196">
                  <c:v>44713.281770833331</c:v>
                </c:pt>
                <c:pt idx="1197">
                  <c:v>44629.958854166667</c:v>
                </c:pt>
                <c:pt idx="1198">
                  <c:v>44629.969270833331</c:v>
                </c:pt>
                <c:pt idx="1199">
                  <c:v>44629.979687500003</c:v>
                </c:pt>
                <c:pt idx="1200">
                  <c:v>44629.989930555559</c:v>
                </c:pt>
                <c:pt idx="1201">
                  <c:v>44632.010416666664</c:v>
                </c:pt>
                <c:pt idx="1202">
                  <c:v>44632.020833333336</c:v>
                </c:pt>
                <c:pt idx="1203">
                  <c:v>44632.031307870369</c:v>
                </c:pt>
                <c:pt idx="1204">
                  <c:v>44632.041724537034</c:v>
                </c:pt>
                <c:pt idx="1205">
                  <c:v>44632.052199074074</c:v>
                </c:pt>
                <c:pt idx="1206">
                  <c:v>44632.062615740739</c:v>
                </c:pt>
                <c:pt idx="1207">
                  <c:v>44632.07303240741</c:v>
                </c:pt>
                <c:pt idx="1208">
                  <c:v>44632.083506944444</c:v>
                </c:pt>
                <c:pt idx="1209">
                  <c:v>44632.093981481485</c:v>
                </c:pt>
                <c:pt idx="1210">
                  <c:v>44632.104398148149</c:v>
                </c:pt>
                <c:pt idx="1211">
                  <c:v>44632.114814814813</c:v>
                </c:pt>
                <c:pt idx="1212">
                  <c:v>44632.125289351854</c:v>
                </c:pt>
                <c:pt idx="1213">
                  <c:v>44632.135763888888</c:v>
                </c:pt>
                <c:pt idx="1214">
                  <c:v>44632.146180555559</c:v>
                </c:pt>
                <c:pt idx="1215">
                  <c:v>44632.156597222223</c:v>
                </c:pt>
                <c:pt idx="1216">
                  <c:v>44632.167071759257</c:v>
                </c:pt>
                <c:pt idx="1217">
                  <c:v>44632.177546296298</c:v>
                </c:pt>
                <c:pt idx="1218">
                  <c:v>44632.187905092593</c:v>
                </c:pt>
                <c:pt idx="1219">
                  <c:v>44632.198148148149</c:v>
                </c:pt>
                <c:pt idx="1220">
                  <c:v>44632.208564814813</c:v>
                </c:pt>
                <c:pt idx="1221">
                  <c:v>44632.218923611108</c:v>
                </c:pt>
                <c:pt idx="1222">
                  <c:v>44632.22928240741</c:v>
                </c:pt>
                <c:pt idx="1223">
                  <c:v>44632.23946759259</c:v>
                </c:pt>
                <c:pt idx="1224">
                  <c:v>44632.249537037038</c:v>
                </c:pt>
                <c:pt idx="1225">
                  <c:v>44632.259606481479</c:v>
                </c:pt>
                <c:pt idx="1226">
                  <c:v>44632.269733796296</c:v>
                </c:pt>
                <c:pt idx="1227">
                  <c:v>44632.279745370368</c:v>
                </c:pt>
                <c:pt idx="1228">
                  <c:v>44632.289699074077</c:v>
                </c:pt>
                <c:pt idx="1229">
                  <c:v>44632.299826388888</c:v>
                </c:pt>
                <c:pt idx="1230">
                  <c:v>44632.30978009259</c:v>
                </c:pt>
                <c:pt idx="1231">
                  <c:v>44632.319791666669</c:v>
                </c:pt>
                <c:pt idx="1232">
                  <c:v>44632.329745370371</c:v>
                </c:pt>
                <c:pt idx="1233">
                  <c:v>44632.339699074073</c:v>
                </c:pt>
                <c:pt idx="1234">
                  <c:v>44632.349652777775</c:v>
                </c:pt>
                <c:pt idx="1235">
                  <c:v>44632.359606481485</c:v>
                </c:pt>
                <c:pt idx="1236">
                  <c:v>44632.369560185187</c:v>
                </c:pt>
                <c:pt idx="1237">
                  <c:v>44632.379513888889</c:v>
                </c:pt>
                <c:pt idx="1238">
                  <c:v>44632.389467592591</c:v>
                </c:pt>
                <c:pt idx="1239">
                  <c:v>44632.399421296293</c:v>
                </c:pt>
                <c:pt idx="1240">
                  <c:v>44632.409375000003</c:v>
                </c:pt>
                <c:pt idx="1241">
                  <c:v>44632.419328703705</c:v>
                </c:pt>
                <c:pt idx="1242">
                  <c:v>44632.429282407407</c:v>
                </c:pt>
                <c:pt idx="1243">
                  <c:v>44632.439236111109</c:v>
                </c:pt>
                <c:pt idx="1244">
                  <c:v>44632.449189814812</c:v>
                </c:pt>
                <c:pt idx="1245">
                  <c:v>44632.459143518521</c:v>
                </c:pt>
                <c:pt idx="1246">
                  <c:v>44632.469155092593</c:v>
                </c:pt>
                <c:pt idx="1247">
                  <c:v>44632.479108796295</c:v>
                </c:pt>
                <c:pt idx="1248">
                  <c:v>44632.489062499997</c:v>
                </c:pt>
                <c:pt idx="1249">
                  <c:v>44632.499016203707</c:v>
                </c:pt>
                <c:pt idx="1250">
                  <c:v>44632.508969907409</c:v>
                </c:pt>
                <c:pt idx="1251">
                  <c:v>44632.518923611111</c:v>
                </c:pt>
                <c:pt idx="1252">
                  <c:v>44632.528877314813</c:v>
                </c:pt>
                <c:pt idx="1253">
                  <c:v>44632.538831018515</c:v>
                </c:pt>
                <c:pt idx="1254">
                  <c:v>44632.548784722225</c:v>
                </c:pt>
                <c:pt idx="1255">
                  <c:v>44632.558738425927</c:v>
                </c:pt>
                <c:pt idx="1256">
                  <c:v>44632.568749999999</c:v>
                </c:pt>
                <c:pt idx="1257">
                  <c:v>44632.578703703701</c:v>
                </c:pt>
                <c:pt idx="1258">
                  <c:v>44632.58865740741</c:v>
                </c:pt>
                <c:pt idx="1259">
                  <c:v>44633.987500000003</c:v>
                </c:pt>
                <c:pt idx="1260">
                  <c:v>44632.608564814815</c:v>
                </c:pt>
                <c:pt idx="1261">
                  <c:v>44632.618518518517</c:v>
                </c:pt>
                <c:pt idx="1262">
                  <c:v>44632.628530092596</c:v>
                </c:pt>
                <c:pt idx="1263">
                  <c:v>44632.638483796298</c:v>
                </c:pt>
                <c:pt idx="1264">
                  <c:v>44632.6484375</c:v>
                </c:pt>
                <c:pt idx="1265">
                  <c:v>44632.658391203702</c:v>
                </c:pt>
                <c:pt idx="1266">
                  <c:v>44632.668344907404</c:v>
                </c:pt>
                <c:pt idx="1267">
                  <c:v>44632.678298611114</c:v>
                </c:pt>
                <c:pt idx="1268">
                  <c:v>44632.688310185185</c:v>
                </c:pt>
                <c:pt idx="1269">
                  <c:v>44632.698321759257</c:v>
                </c:pt>
                <c:pt idx="1270">
                  <c:v>44632.708275462966</c:v>
                </c:pt>
                <c:pt idx="1271">
                  <c:v>44632.718229166669</c:v>
                </c:pt>
                <c:pt idx="1272">
                  <c:v>44632.72824074074</c:v>
                </c:pt>
                <c:pt idx="1273">
                  <c:v>44632.738194444442</c:v>
                </c:pt>
                <c:pt idx="1274">
                  <c:v>44632.748148148145</c:v>
                </c:pt>
                <c:pt idx="1275">
                  <c:v>44632.758101851854</c:v>
                </c:pt>
                <c:pt idx="1276">
                  <c:v>44632.768113425926</c:v>
                </c:pt>
                <c:pt idx="1277">
                  <c:v>44632.778067129628</c:v>
                </c:pt>
                <c:pt idx="1278">
                  <c:v>44632.78802083333</c:v>
                </c:pt>
                <c:pt idx="1279">
                  <c:v>44632.797974537039</c:v>
                </c:pt>
                <c:pt idx="1280">
                  <c:v>44632.807928240742</c:v>
                </c:pt>
                <c:pt idx="1281">
                  <c:v>44632.817881944444</c:v>
                </c:pt>
                <c:pt idx="1282">
                  <c:v>44632.828067129631</c:v>
                </c:pt>
                <c:pt idx="1283">
                  <c:v>44632.838425925926</c:v>
                </c:pt>
                <c:pt idx="1284">
                  <c:v>44634.23778935185</c:v>
                </c:pt>
                <c:pt idx="1285">
                  <c:v>44632.859317129631</c:v>
                </c:pt>
                <c:pt idx="1286">
                  <c:v>44632.869849537034</c:v>
                </c:pt>
                <c:pt idx="1287">
                  <c:v>44632.880381944444</c:v>
                </c:pt>
                <c:pt idx="1288">
                  <c:v>44634.279687499999</c:v>
                </c:pt>
                <c:pt idx="1289">
                  <c:v>44632.901273148149</c:v>
                </c:pt>
                <c:pt idx="1290">
                  <c:v>44632.911689814813</c:v>
                </c:pt>
                <c:pt idx="1291">
                  <c:v>44716.255497685182</c:v>
                </c:pt>
                <c:pt idx="1292">
                  <c:v>44716.265972222223</c:v>
                </c:pt>
                <c:pt idx="1293">
                  <c:v>44716.276388888888</c:v>
                </c:pt>
                <c:pt idx="1294">
                  <c:v>44716.286863425928</c:v>
                </c:pt>
                <c:pt idx="1295">
                  <c:v>44632.964004629626</c:v>
                </c:pt>
                <c:pt idx="1296">
                  <c:v>44632.974421296298</c:v>
                </c:pt>
                <c:pt idx="1297">
                  <c:v>44633.010474537034</c:v>
                </c:pt>
                <c:pt idx="1298">
                  <c:v>44633.020891203705</c:v>
                </c:pt>
                <c:pt idx="1299">
                  <c:v>44633.031365740739</c:v>
                </c:pt>
                <c:pt idx="1300">
                  <c:v>44633.04178240741</c:v>
                </c:pt>
                <c:pt idx="1301">
                  <c:v>44633.052256944444</c:v>
                </c:pt>
                <c:pt idx="1302">
                  <c:v>44633.062673611108</c:v>
                </c:pt>
                <c:pt idx="1303">
                  <c:v>44633.073148148149</c:v>
                </c:pt>
                <c:pt idx="1304">
                  <c:v>44633.083564814813</c:v>
                </c:pt>
                <c:pt idx="1305">
                  <c:v>44633.094039351854</c:v>
                </c:pt>
                <c:pt idx="1306">
                  <c:v>44633.104456018518</c:v>
                </c:pt>
                <c:pt idx="1307">
                  <c:v>44633.114930555559</c:v>
                </c:pt>
                <c:pt idx="1308">
                  <c:v>44633.125347222223</c:v>
                </c:pt>
                <c:pt idx="1309">
                  <c:v>44633.135821759257</c:v>
                </c:pt>
                <c:pt idx="1310">
                  <c:v>44633.146238425928</c:v>
                </c:pt>
                <c:pt idx="1311">
                  <c:v>44633.156712962962</c:v>
                </c:pt>
                <c:pt idx="1312">
                  <c:v>44633.167187500003</c:v>
                </c:pt>
                <c:pt idx="1313">
                  <c:v>44633.177662037036</c:v>
                </c:pt>
                <c:pt idx="1314">
                  <c:v>44633.188136574077</c:v>
                </c:pt>
                <c:pt idx="1315">
                  <c:v>44633.198553240742</c:v>
                </c:pt>
                <c:pt idx="1316">
                  <c:v>44633.209027777775</c:v>
                </c:pt>
                <c:pt idx="1317">
                  <c:v>44633.219444444447</c:v>
                </c:pt>
                <c:pt idx="1318">
                  <c:v>44633.22991898148</c:v>
                </c:pt>
                <c:pt idx="1319">
                  <c:v>44633.240393518521</c:v>
                </c:pt>
                <c:pt idx="1320">
                  <c:v>44633.250868055555</c:v>
                </c:pt>
                <c:pt idx="1321">
                  <c:v>44633.261284722219</c:v>
                </c:pt>
                <c:pt idx="1322">
                  <c:v>44633.27175925926</c:v>
                </c:pt>
                <c:pt idx="1323">
                  <c:v>44633.282175925924</c:v>
                </c:pt>
                <c:pt idx="1324">
                  <c:v>44633.292650462965</c:v>
                </c:pt>
                <c:pt idx="1325">
                  <c:v>44633.303067129629</c:v>
                </c:pt>
                <c:pt idx="1326">
                  <c:v>44633.31354166667</c:v>
                </c:pt>
                <c:pt idx="1327">
                  <c:v>44633.323958333334</c:v>
                </c:pt>
                <c:pt idx="1328">
                  <c:v>44633.334432870368</c:v>
                </c:pt>
                <c:pt idx="1329">
                  <c:v>44633.344849537039</c:v>
                </c:pt>
                <c:pt idx="1330">
                  <c:v>44633.355381944442</c:v>
                </c:pt>
                <c:pt idx="1331">
                  <c:v>44633.365856481483</c:v>
                </c:pt>
                <c:pt idx="1332">
                  <c:v>44633.376273148147</c:v>
                </c:pt>
                <c:pt idx="1333">
                  <c:v>44633.386805555558</c:v>
                </c:pt>
                <c:pt idx="1334">
                  <c:v>44633.397222222222</c:v>
                </c:pt>
                <c:pt idx="1335">
                  <c:v>44633.407696759263</c:v>
                </c:pt>
                <c:pt idx="1336">
                  <c:v>44633.418113425927</c:v>
                </c:pt>
                <c:pt idx="1337">
                  <c:v>44633.42864583333</c:v>
                </c:pt>
                <c:pt idx="1338">
                  <c:v>44633.439120370371</c:v>
                </c:pt>
                <c:pt idx="1339">
                  <c:v>44633.449594907404</c:v>
                </c:pt>
                <c:pt idx="1340">
                  <c:v>44633.460011574076</c:v>
                </c:pt>
                <c:pt idx="1341">
                  <c:v>44633.470486111109</c:v>
                </c:pt>
                <c:pt idx="1342">
                  <c:v>44633.48096064815</c:v>
                </c:pt>
                <c:pt idx="1343">
                  <c:v>44633.491377314815</c:v>
                </c:pt>
                <c:pt idx="1344">
                  <c:v>44633.501851851855</c:v>
                </c:pt>
                <c:pt idx="1345">
                  <c:v>44633.512326388889</c:v>
                </c:pt>
                <c:pt idx="1346">
                  <c:v>44633.522743055553</c:v>
                </c:pt>
                <c:pt idx="1347">
                  <c:v>44633.533275462964</c:v>
                </c:pt>
                <c:pt idx="1348">
                  <c:v>44633.543692129628</c:v>
                </c:pt>
                <c:pt idx="1349">
                  <c:v>44633.554166666669</c:v>
                </c:pt>
                <c:pt idx="1350">
                  <c:v>44633.564641203702</c:v>
                </c:pt>
                <c:pt idx="1351">
                  <c:v>44633.575057870374</c:v>
                </c:pt>
                <c:pt idx="1352">
                  <c:v>44633.585532407407</c:v>
                </c:pt>
                <c:pt idx="1353">
                  <c:v>44633.596006944441</c:v>
                </c:pt>
                <c:pt idx="1354">
                  <c:v>44633.606423611112</c:v>
                </c:pt>
                <c:pt idx="1355">
                  <c:v>44633.616898148146</c:v>
                </c:pt>
                <c:pt idx="1356">
                  <c:v>44633.627372685187</c:v>
                </c:pt>
                <c:pt idx="1357">
                  <c:v>44633.637789351851</c:v>
                </c:pt>
                <c:pt idx="1358">
                  <c:v>44633.648206018515</c:v>
                </c:pt>
                <c:pt idx="1359">
                  <c:v>44633.658680555556</c:v>
                </c:pt>
                <c:pt idx="1360">
                  <c:v>44633.66909722222</c:v>
                </c:pt>
                <c:pt idx="1361">
                  <c:v>44633.679571759261</c:v>
                </c:pt>
                <c:pt idx="1362">
                  <c:v>44633.689988425926</c:v>
                </c:pt>
                <c:pt idx="1363">
                  <c:v>44633.700462962966</c:v>
                </c:pt>
                <c:pt idx="1364">
                  <c:v>44633.7109375</c:v>
                </c:pt>
                <c:pt idx="1365">
                  <c:v>44633.721354166664</c:v>
                </c:pt>
                <c:pt idx="1366">
                  <c:v>44633.731828703705</c:v>
                </c:pt>
                <c:pt idx="1367">
                  <c:v>44633.742303240739</c:v>
                </c:pt>
                <c:pt idx="1368">
                  <c:v>44633.75271990741</c:v>
                </c:pt>
                <c:pt idx="1369">
                  <c:v>44633.763194444444</c:v>
                </c:pt>
                <c:pt idx="1370">
                  <c:v>44633.773611111108</c:v>
                </c:pt>
                <c:pt idx="1371">
                  <c:v>44633.784085648149</c:v>
                </c:pt>
                <c:pt idx="1372">
                  <c:v>44633.794502314813</c:v>
                </c:pt>
                <c:pt idx="1373">
                  <c:v>44633.804976851854</c:v>
                </c:pt>
                <c:pt idx="1374">
                  <c:v>44633.815451388888</c:v>
                </c:pt>
                <c:pt idx="1375">
                  <c:v>44633.825868055559</c:v>
                </c:pt>
                <c:pt idx="1376">
                  <c:v>44633.836342592593</c:v>
                </c:pt>
                <c:pt idx="1377">
                  <c:v>44633.846817129626</c:v>
                </c:pt>
                <c:pt idx="1378">
                  <c:v>44633.857233796298</c:v>
                </c:pt>
                <c:pt idx="1379">
                  <c:v>44633.867766203701</c:v>
                </c:pt>
                <c:pt idx="1380">
                  <c:v>44633.878182870372</c:v>
                </c:pt>
                <c:pt idx="1381">
                  <c:v>44633.888657407406</c:v>
                </c:pt>
                <c:pt idx="1382">
                  <c:v>44633.899074074077</c:v>
                </c:pt>
                <c:pt idx="1383">
                  <c:v>44633.909548611111</c:v>
                </c:pt>
                <c:pt idx="1384">
                  <c:v>44717.25335648148</c:v>
                </c:pt>
                <c:pt idx="1385">
                  <c:v>44717.263773148145</c:v>
                </c:pt>
                <c:pt idx="1386">
                  <c:v>44717.274247685185</c:v>
                </c:pt>
                <c:pt idx="1387">
                  <c:v>44717.284722222219</c:v>
                </c:pt>
                <c:pt idx="1388">
                  <c:v>44633.961805555555</c:v>
                </c:pt>
                <c:pt idx="1389">
                  <c:v>44633.972222222219</c:v>
                </c:pt>
                <c:pt idx="1390">
                  <c:v>44633.98269675926</c:v>
                </c:pt>
                <c:pt idx="1391">
                  <c:v>44633.993171296293</c:v>
                </c:pt>
                <c:pt idx="1392">
                  <c:v>44634.010474537034</c:v>
                </c:pt>
                <c:pt idx="1393">
                  <c:v>44634.020949074074</c:v>
                </c:pt>
                <c:pt idx="1394">
                  <c:v>44634.031365740739</c:v>
                </c:pt>
                <c:pt idx="1395">
                  <c:v>44634.04184027778</c:v>
                </c:pt>
                <c:pt idx="1396">
                  <c:v>44634.052256944444</c:v>
                </c:pt>
                <c:pt idx="1397">
                  <c:v>44634.062731481485</c:v>
                </c:pt>
                <c:pt idx="1398">
                  <c:v>44634.073206018518</c:v>
                </c:pt>
                <c:pt idx="1399">
                  <c:v>44634.083680555559</c:v>
                </c:pt>
                <c:pt idx="1400">
                  <c:v>44634.094097222223</c:v>
                </c:pt>
                <c:pt idx="1401">
                  <c:v>44634.104513888888</c:v>
                </c:pt>
                <c:pt idx="1402">
                  <c:v>44634.114930555559</c:v>
                </c:pt>
                <c:pt idx="1403">
                  <c:v>44634.125115740739</c:v>
                </c:pt>
                <c:pt idx="1404">
                  <c:v>44634.135127314818</c:v>
                </c:pt>
                <c:pt idx="1405">
                  <c:v>44634.145428240743</c:v>
                </c:pt>
                <c:pt idx="1406">
                  <c:v>44634.155844907407</c:v>
                </c:pt>
                <c:pt idx="1407">
                  <c:v>44634.166203703702</c:v>
                </c:pt>
                <c:pt idx="1408">
                  <c:v>44634.176678240743</c:v>
                </c:pt>
                <c:pt idx="1409">
                  <c:v>44634.187094907407</c:v>
                </c:pt>
                <c:pt idx="1410">
                  <c:v>44634.197569444441</c:v>
                </c:pt>
                <c:pt idx="1411">
                  <c:v>44634.207986111112</c:v>
                </c:pt>
                <c:pt idx="1412">
                  <c:v>44634.218402777777</c:v>
                </c:pt>
                <c:pt idx="1413">
                  <c:v>44634.228703703702</c:v>
                </c:pt>
                <c:pt idx="1414">
                  <c:v>44634.23883101852</c:v>
                </c:pt>
                <c:pt idx="1415">
                  <c:v>44634.249247685184</c:v>
                </c:pt>
                <c:pt idx="1416">
                  <c:v>44634.259722222225</c:v>
                </c:pt>
                <c:pt idx="1417">
                  <c:v>44634.270138888889</c:v>
                </c:pt>
                <c:pt idx="1418">
                  <c:v>44634.280613425923</c:v>
                </c:pt>
                <c:pt idx="1419">
                  <c:v>44634.291030092594</c:v>
                </c:pt>
                <c:pt idx="1420">
                  <c:v>44634.301446759258</c:v>
                </c:pt>
                <c:pt idx="1421">
                  <c:v>44634.311979166669</c:v>
                </c:pt>
                <c:pt idx="1422">
                  <c:v>44634.322395833333</c:v>
                </c:pt>
                <c:pt idx="1423">
                  <c:v>44634.332812499997</c:v>
                </c:pt>
                <c:pt idx="1424">
                  <c:v>44634.343344907407</c:v>
                </c:pt>
                <c:pt idx="1425">
                  <c:v>44634.353761574072</c:v>
                </c:pt>
                <c:pt idx="1426">
                  <c:v>44634.364236111112</c:v>
                </c:pt>
                <c:pt idx="1427">
                  <c:v>44634.374710648146</c:v>
                </c:pt>
                <c:pt idx="1428">
                  <c:v>44634.385127314818</c:v>
                </c:pt>
                <c:pt idx="1429">
                  <c:v>44634.395601851851</c:v>
                </c:pt>
                <c:pt idx="1430">
                  <c:v>44634.406018518515</c:v>
                </c:pt>
                <c:pt idx="1431">
                  <c:v>44634.416435185187</c:v>
                </c:pt>
                <c:pt idx="1432">
                  <c:v>44634.42690972222</c:v>
                </c:pt>
                <c:pt idx="1433">
                  <c:v>44634.437384259261</c:v>
                </c:pt>
                <c:pt idx="1434">
                  <c:v>44634.447858796295</c:v>
                </c:pt>
                <c:pt idx="1435">
                  <c:v>44634.458333333336</c:v>
                </c:pt>
                <c:pt idx="1436">
                  <c:v>44634.46875</c:v>
                </c:pt>
                <c:pt idx="1437">
                  <c:v>44634.479108796295</c:v>
                </c:pt>
                <c:pt idx="1438">
                  <c:v>44634.489583333336</c:v>
                </c:pt>
                <c:pt idx="1439">
                  <c:v>44634.5</c:v>
                </c:pt>
                <c:pt idx="1440">
                  <c:v>44634.510416666664</c:v>
                </c:pt>
                <c:pt idx="1441">
                  <c:v>44634.520486111112</c:v>
                </c:pt>
                <c:pt idx="1442">
                  <c:v>44634.530844907407</c:v>
                </c:pt>
                <c:pt idx="1443">
                  <c:v>44634.541261574072</c:v>
                </c:pt>
                <c:pt idx="1444">
                  <c:v>44634.551562499997</c:v>
                </c:pt>
                <c:pt idx="1445">
                  <c:v>44634.561747685184</c:v>
                </c:pt>
                <c:pt idx="1446">
                  <c:v>44634.571932870371</c:v>
                </c:pt>
                <c:pt idx="1447">
                  <c:v>44634.582118055558</c:v>
                </c:pt>
                <c:pt idx="1448">
                  <c:v>44634.592187499999</c:v>
                </c:pt>
                <c:pt idx="1449">
                  <c:v>44634.602199074077</c:v>
                </c:pt>
                <c:pt idx="1450">
                  <c:v>44634.612268518518</c:v>
                </c:pt>
                <c:pt idx="1451">
                  <c:v>44634.622337962966</c:v>
                </c:pt>
                <c:pt idx="1452">
                  <c:v>44634.632349537038</c:v>
                </c:pt>
                <c:pt idx="1453">
                  <c:v>44634.642361111109</c:v>
                </c:pt>
                <c:pt idx="1454">
                  <c:v>44634.652372685188</c:v>
                </c:pt>
                <c:pt idx="1455">
                  <c:v>44634.66238425926</c:v>
                </c:pt>
                <c:pt idx="1456">
                  <c:v>44634.672337962962</c:v>
                </c:pt>
                <c:pt idx="1457">
                  <c:v>44636.071238425924</c:v>
                </c:pt>
                <c:pt idx="1458">
                  <c:v>44634.692361111112</c:v>
                </c:pt>
                <c:pt idx="1459">
                  <c:v>44634.702372685184</c:v>
                </c:pt>
                <c:pt idx="1460">
                  <c:v>44634.712384259263</c:v>
                </c:pt>
                <c:pt idx="1461">
                  <c:v>44634.722453703704</c:v>
                </c:pt>
                <c:pt idx="1462">
                  <c:v>44634.732465277775</c:v>
                </c:pt>
                <c:pt idx="1463">
                  <c:v>44634.742476851854</c:v>
                </c:pt>
                <c:pt idx="1464">
                  <c:v>44634.752430555556</c:v>
                </c:pt>
                <c:pt idx="1465">
                  <c:v>44634.762442129628</c:v>
                </c:pt>
                <c:pt idx="1466">
                  <c:v>44634.77239583333</c:v>
                </c:pt>
                <c:pt idx="1467">
                  <c:v>44634.782465277778</c:v>
                </c:pt>
                <c:pt idx="1468">
                  <c:v>44634.79241898148</c:v>
                </c:pt>
                <c:pt idx="1469">
                  <c:v>44634.802430555559</c:v>
                </c:pt>
                <c:pt idx="1470">
                  <c:v>44634.812384259261</c:v>
                </c:pt>
                <c:pt idx="1471">
                  <c:v>44634.822395833333</c:v>
                </c:pt>
                <c:pt idx="1472">
                  <c:v>44634.832407407404</c:v>
                </c:pt>
                <c:pt idx="1473">
                  <c:v>44634.842361111114</c:v>
                </c:pt>
                <c:pt idx="1474">
                  <c:v>44634.852314814816</c:v>
                </c:pt>
                <c:pt idx="1475">
                  <c:v>44634.862268518518</c:v>
                </c:pt>
                <c:pt idx="1476">
                  <c:v>44634.87228009259</c:v>
                </c:pt>
                <c:pt idx="1477">
                  <c:v>44634.882233796299</c:v>
                </c:pt>
                <c:pt idx="1478">
                  <c:v>44634.892187500001</c:v>
                </c:pt>
                <c:pt idx="1479">
                  <c:v>44634.902199074073</c:v>
                </c:pt>
                <c:pt idx="1480">
                  <c:v>44634.912152777775</c:v>
                </c:pt>
                <c:pt idx="1481">
                  <c:v>44718.255497685182</c:v>
                </c:pt>
                <c:pt idx="1482">
                  <c:v>0</c:v>
                </c:pt>
                <c:pt idx="1483">
                  <c:v>44718.275462962964</c:v>
                </c:pt>
                <c:pt idx="1484">
                  <c:v>44718.285474537035</c:v>
                </c:pt>
                <c:pt idx="1485">
                  <c:v>44634.962094907409</c:v>
                </c:pt>
                <c:pt idx="1486">
                  <c:v>44634.972048611111</c:v>
                </c:pt>
                <c:pt idx="1487">
                  <c:v>44634.982002314813</c:v>
                </c:pt>
              </c:numCache>
            </c:numRef>
          </c:xVal>
          <c:yVal>
            <c:numRef>
              <c:f>Sheet1!$J$1:$J$1488</c:f>
              <c:numCache>
                <c:formatCode>General</c:formatCode>
                <c:ptCount val="1488"/>
                <c:pt idx="0">
                  <c:v>-17.395199999999999</c:v>
                </c:pt>
                <c:pt idx="1">
                  <c:v>-17.3901</c:v>
                </c:pt>
                <c:pt idx="2">
                  <c:v>-17.284500000000001</c:v>
                </c:pt>
                <c:pt idx="3">
                  <c:v>-17.232399999999998</c:v>
                </c:pt>
                <c:pt idx="4">
                  <c:v>-17.193200000000001</c:v>
                </c:pt>
                <c:pt idx="5">
                  <c:v>-17.185600000000001</c:v>
                </c:pt>
                <c:pt idx="6">
                  <c:v>-17.1341</c:v>
                </c:pt>
                <c:pt idx="7">
                  <c:v>-17.104500000000002</c:v>
                </c:pt>
                <c:pt idx="8">
                  <c:v>-17.081299999999999</c:v>
                </c:pt>
                <c:pt idx="9">
                  <c:v>-17.0562</c:v>
                </c:pt>
                <c:pt idx="10">
                  <c:v>-17.053000000000001</c:v>
                </c:pt>
                <c:pt idx="11">
                  <c:v>-17.046500000000002</c:v>
                </c:pt>
                <c:pt idx="12">
                  <c:v>-17.043199999999999</c:v>
                </c:pt>
                <c:pt idx="13">
                  <c:v>-17.042000000000002</c:v>
                </c:pt>
                <c:pt idx="14">
                  <c:v>-17.005700000000001</c:v>
                </c:pt>
                <c:pt idx="15">
                  <c:v>-16.999400000000001</c:v>
                </c:pt>
                <c:pt idx="16">
                  <c:v>-16.999099999999999</c:v>
                </c:pt>
                <c:pt idx="17">
                  <c:v>-16.991599999999998</c:v>
                </c:pt>
                <c:pt idx="18">
                  <c:v>-16.988600000000002</c:v>
                </c:pt>
                <c:pt idx="19">
                  <c:v>-16.985199999999999</c:v>
                </c:pt>
                <c:pt idx="20">
                  <c:v>-16.972799999999999</c:v>
                </c:pt>
                <c:pt idx="21">
                  <c:v>-16.970800000000001</c:v>
                </c:pt>
                <c:pt idx="22">
                  <c:v>-16.970500000000001</c:v>
                </c:pt>
                <c:pt idx="23">
                  <c:v>-16.96</c:v>
                </c:pt>
                <c:pt idx="24">
                  <c:v>-16.936</c:v>
                </c:pt>
                <c:pt idx="25">
                  <c:v>-16.919499999999999</c:v>
                </c:pt>
                <c:pt idx="26">
                  <c:v>-16.899699999999999</c:v>
                </c:pt>
                <c:pt idx="27">
                  <c:v>-16.886399999999998</c:v>
                </c:pt>
                <c:pt idx="28">
                  <c:v>-16.8765</c:v>
                </c:pt>
                <c:pt idx="29">
                  <c:v>-16.869499999999999</c:v>
                </c:pt>
                <c:pt idx="30">
                  <c:v>-16.864799999999999</c:v>
                </c:pt>
                <c:pt idx="31">
                  <c:v>-16.858499999999999</c:v>
                </c:pt>
                <c:pt idx="32">
                  <c:v>-16.855</c:v>
                </c:pt>
                <c:pt idx="33">
                  <c:v>-16.8477</c:v>
                </c:pt>
                <c:pt idx="34">
                  <c:v>-16.842700000000001</c:v>
                </c:pt>
                <c:pt idx="35">
                  <c:v>-16.841100000000001</c:v>
                </c:pt>
                <c:pt idx="36">
                  <c:v>-16.834900000000001</c:v>
                </c:pt>
                <c:pt idx="37">
                  <c:v>-16.826699999999999</c:v>
                </c:pt>
                <c:pt idx="38">
                  <c:v>-16.822299999999998</c:v>
                </c:pt>
                <c:pt idx="39">
                  <c:v>-16.821400000000001</c:v>
                </c:pt>
                <c:pt idx="40">
                  <c:v>-16.819700000000001</c:v>
                </c:pt>
                <c:pt idx="41">
                  <c:v>-16.818899999999999</c:v>
                </c:pt>
                <c:pt idx="42">
                  <c:v>-16.812200000000001</c:v>
                </c:pt>
                <c:pt idx="43">
                  <c:v>-16.809100000000001</c:v>
                </c:pt>
                <c:pt idx="44">
                  <c:v>-16.797000000000001</c:v>
                </c:pt>
                <c:pt idx="45">
                  <c:v>-16.796600000000002</c:v>
                </c:pt>
                <c:pt idx="46">
                  <c:v>-16.774999999999999</c:v>
                </c:pt>
                <c:pt idx="47">
                  <c:v>-16.769400000000001</c:v>
                </c:pt>
                <c:pt idx="48">
                  <c:v>-16.767299999999999</c:v>
                </c:pt>
                <c:pt idx="49">
                  <c:v>-16.763999999999999</c:v>
                </c:pt>
                <c:pt idx="50">
                  <c:v>-16.759</c:v>
                </c:pt>
                <c:pt idx="51">
                  <c:v>-16.7559</c:v>
                </c:pt>
                <c:pt idx="52">
                  <c:v>-16.755299999999998</c:v>
                </c:pt>
                <c:pt idx="53">
                  <c:v>-16.750399999999999</c:v>
                </c:pt>
                <c:pt idx="54">
                  <c:v>-16.749199999999998</c:v>
                </c:pt>
                <c:pt idx="55">
                  <c:v>-16.748000000000001</c:v>
                </c:pt>
                <c:pt idx="56">
                  <c:v>-16.738199999999999</c:v>
                </c:pt>
                <c:pt idx="57">
                  <c:v>-16.724399999999999</c:v>
                </c:pt>
                <c:pt idx="58">
                  <c:v>-16.720800000000001</c:v>
                </c:pt>
                <c:pt idx="59">
                  <c:v>-16.719000000000001</c:v>
                </c:pt>
                <c:pt idx="60">
                  <c:v>-16.712199999999999</c:v>
                </c:pt>
                <c:pt idx="61">
                  <c:v>-16.7121</c:v>
                </c:pt>
                <c:pt idx="62">
                  <c:v>-16.708300000000001</c:v>
                </c:pt>
                <c:pt idx="63">
                  <c:v>-16.6997</c:v>
                </c:pt>
                <c:pt idx="64">
                  <c:v>-16.6919</c:v>
                </c:pt>
                <c:pt idx="65">
                  <c:v>-16.626999999999999</c:v>
                </c:pt>
                <c:pt idx="66">
                  <c:v>#N/A</c:v>
                </c:pt>
                <c:pt idx="348">
                  <c:v>-17.192599999999999</c:v>
                </c:pt>
                <c:pt idx="349">
                  <c:v>-17.253</c:v>
                </c:pt>
                <c:pt idx="350">
                  <c:v>-17.3094</c:v>
                </c:pt>
                <c:pt idx="351">
                  <c:v>-17.338100000000001</c:v>
                </c:pt>
                <c:pt idx="352">
                  <c:v>-17.3691</c:v>
                </c:pt>
                <c:pt idx="353">
                  <c:v>-17.3902</c:v>
                </c:pt>
                <c:pt idx="354">
                  <c:v>-17.4483</c:v>
                </c:pt>
                <c:pt idx="355">
                  <c:v>-17.462800000000001</c:v>
                </c:pt>
                <c:pt idx="356">
                  <c:v>-17.462800000000001</c:v>
                </c:pt>
                <c:pt idx="357">
                  <c:v>-17.468499999999999</c:v>
                </c:pt>
                <c:pt idx="358">
                  <c:v>-17.468499999999999</c:v>
                </c:pt>
                <c:pt idx="359">
                  <c:v>-17.468900000000001</c:v>
                </c:pt>
                <c:pt idx="360">
                  <c:v>-17.462299999999999</c:v>
                </c:pt>
                <c:pt idx="361">
                  <c:v>-17.459399999999999</c:v>
                </c:pt>
                <c:pt idx="362">
                  <c:v>-17.456</c:v>
                </c:pt>
                <c:pt idx="363">
                  <c:v>-17.4482</c:v>
                </c:pt>
                <c:pt idx="364">
                  <c:v>-17.439</c:v>
                </c:pt>
                <c:pt idx="365">
                  <c:v>-17.4421</c:v>
                </c:pt>
                <c:pt idx="366">
                  <c:v>-17.439</c:v>
                </c:pt>
                <c:pt idx="367">
                  <c:v>-17.427</c:v>
                </c:pt>
                <c:pt idx="368">
                  <c:v>-17.423400000000001</c:v>
                </c:pt>
                <c:pt idx="369">
                  <c:v>-17.413900000000002</c:v>
                </c:pt>
                <c:pt idx="370">
                  <c:v>-17.405999999999999</c:v>
                </c:pt>
                <c:pt idx="371">
                  <c:v>-17.395800000000001</c:v>
                </c:pt>
                <c:pt idx="372">
                  <c:v>-17.387499999999999</c:v>
                </c:pt>
                <c:pt idx="373">
                  <c:v>-17.379000000000001</c:v>
                </c:pt>
                <c:pt idx="374">
                  <c:v>-17.368300000000001</c:v>
                </c:pt>
                <c:pt idx="375">
                  <c:v>-17.3553</c:v>
                </c:pt>
                <c:pt idx="376">
                  <c:v>-17.342300000000002</c:v>
                </c:pt>
                <c:pt idx="377">
                  <c:v>-17.324999999999999</c:v>
                </c:pt>
                <c:pt idx="378">
                  <c:v>-17.320699999999999</c:v>
                </c:pt>
                <c:pt idx="379">
                  <c:v>-17.3185</c:v>
                </c:pt>
                <c:pt idx="380">
                  <c:v>-17.316400000000002</c:v>
                </c:pt>
                <c:pt idx="381">
                  <c:v>-17.316400000000002</c:v>
                </c:pt>
                <c:pt idx="382">
                  <c:v>-17.312100000000001</c:v>
                </c:pt>
                <c:pt idx="383">
                  <c:v>-17.312200000000001</c:v>
                </c:pt>
                <c:pt idx="384">
                  <c:v>-17.309799999999999</c:v>
                </c:pt>
                <c:pt idx="385">
                  <c:v>-17.203199999999999</c:v>
                </c:pt>
                <c:pt idx="386">
                  <c:v>-17.1358</c:v>
                </c:pt>
                <c:pt idx="387">
                  <c:v>-17.1997</c:v>
                </c:pt>
                <c:pt idx="388">
                  <c:v>-17.070499999999999</c:v>
                </c:pt>
                <c:pt idx="389">
                  <c:v>-17.0486</c:v>
                </c:pt>
                <c:pt idx="390">
                  <c:v>-17.033999999999999</c:v>
                </c:pt>
                <c:pt idx="391">
                  <c:v>-17.022600000000001</c:v>
                </c:pt>
                <c:pt idx="392">
                  <c:v>-17.014199999999999</c:v>
                </c:pt>
                <c:pt idx="393">
                  <c:v>-17.0062</c:v>
                </c:pt>
                <c:pt idx="394">
                  <c:v>-17.0046</c:v>
                </c:pt>
                <c:pt idx="395">
                  <c:v>-16.990300000000001</c:v>
                </c:pt>
                <c:pt idx="396">
                  <c:v>-16.979700000000001</c:v>
                </c:pt>
                <c:pt idx="397">
                  <c:v>-16.9754</c:v>
                </c:pt>
                <c:pt idx="398">
                  <c:v>-16.979399999999998</c:v>
                </c:pt>
                <c:pt idx="399">
                  <c:v>-16.990100000000002</c:v>
                </c:pt>
                <c:pt idx="400">
                  <c:v>-16.995899999999999</c:v>
                </c:pt>
                <c:pt idx="401">
                  <c:v>-17.002700000000001</c:v>
                </c:pt>
                <c:pt idx="402">
                  <c:v>-17.0047</c:v>
                </c:pt>
                <c:pt idx="403">
                  <c:v>-17.007000000000001</c:v>
                </c:pt>
                <c:pt idx="404">
                  <c:v>-17.009</c:v>
                </c:pt>
                <c:pt idx="405">
                  <c:v>-17.009699999999999</c:v>
                </c:pt>
                <c:pt idx="406">
                  <c:v>-17.010000000000002</c:v>
                </c:pt>
                <c:pt idx="407">
                  <c:v>-17.0108</c:v>
                </c:pt>
                <c:pt idx="408">
                  <c:v>-17.0107</c:v>
                </c:pt>
                <c:pt idx="409">
                  <c:v>-17.0107</c:v>
                </c:pt>
                <c:pt idx="410">
                  <c:v>-17.0105</c:v>
                </c:pt>
                <c:pt idx="411">
                  <c:v>-17.010100000000001</c:v>
                </c:pt>
                <c:pt idx="412">
                  <c:v>-17.009499999999999</c:v>
                </c:pt>
                <c:pt idx="413">
                  <c:v>-17.008900000000001</c:v>
                </c:pt>
                <c:pt idx="414">
                  <c:v>-17.008199999999999</c:v>
                </c:pt>
                <c:pt idx="415">
                  <c:v>-17.0076</c:v>
                </c:pt>
                <c:pt idx="416">
                  <c:v>-17.006499999999999</c:v>
                </c:pt>
                <c:pt idx="417">
                  <c:v>-17.004799999999999</c:v>
                </c:pt>
                <c:pt idx="418">
                  <c:v>-17.0029</c:v>
                </c:pt>
                <c:pt idx="419">
                  <c:v>-17.000499999999999</c:v>
                </c:pt>
                <c:pt idx="420">
                  <c:v>-16.9971</c:v>
                </c:pt>
                <c:pt idx="421">
                  <c:v>-16.9924</c:v>
                </c:pt>
                <c:pt idx="422">
                  <c:v>-16.985299999999999</c:v>
                </c:pt>
                <c:pt idx="423">
                  <c:v>-16.977399999999999</c:v>
                </c:pt>
                <c:pt idx="424">
                  <c:v>-16.965499999999999</c:v>
                </c:pt>
                <c:pt idx="425">
                  <c:v>-16.947600000000001</c:v>
                </c:pt>
                <c:pt idx="426">
                  <c:v>-16.918199999999999</c:v>
                </c:pt>
                <c:pt idx="427">
                  <c:v>-16.869900000000001</c:v>
                </c:pt>
                <c:pt idx="428">
                  <c:v>-16.784700000000001</c:v>
                </c:pt>
                <c:pt idx="429">
                  <c:v>-16.752099999999999</c:v>
                </c:pt>
                <c:pt idx="430">
                  <c:v>-16.765499999999999</c:v>
                </c:pt>
                <c:pt idx="431">
                  <c:v>-16.7804</c:v>
                </c:pt>
                <c:pt idx="432">
                  <c:v>-16.790800000000001</c:v>
                </c:pt>
                <c:pt idx="433">
                  <c:v>-16.802</c:v>
                </c:pt>
                <c:pt idx="434">
                  <c:v>-16.808900000000001</c:v>
                </c:pt>
                <c:pt idx="435">
                  <c:v>-16.823599999999999</c:v>
                </c:pt>
                <c:pt idx="436">
                  <c:v>-16.832699999999999</c:v>
                </c:pt>
                <c:pt idx="437">
                  <c:v>-16.839600000000001</c:v>
                </c:pt>
                <c:pt idx="438">
                  <c:v>-16.846800000000002</c:v>
                </c:pt>
                <c:pt idx="439">
                  <c:v>-16.855799999999999</c:v>
                </c:pt>
                <c:pt idx="440">
                  <c:v>-16.865300000000001</c:v>
                </c:pt>
                <c:pt idx="441">
                  <c:v>-16.866599999999998</c:v>
                </c:pt>
                <c:pt idx="442">
                  <c:v>-16.877099999999999</c:v>
                </c:pt>
                <c:pt idx="443">
                  <c:v>-16.8827</c:v>
                </c:pt>
                <c:pt idx="444">
                  <c:v>-16.888300000000001</c:v>
                </c:pt>
                <c:pt idx="445">
                  <c:v>-16.8918</c:v>
                </c:pt>
                <c:pt idx="446">
                  <c:v>-16.898099999999999</c:v>
                </c:pt>
                <c:pt idx="447">
                  <c:v>-16.927499999999998</c:v>
                </c:pt>
                <c:pt idx="448">
                  <c:v>-16.939699999999998</c:v>
                </c:pt>
                <c:pt idx="449">
                  <c:v>-16.962399999999999</c:v>
                </c:pt>
                <c:pt idx="450">
                  <c:v>-17.019400000000001</c:v>
                </c:pt>
                <c:pt idx="451">
                  <c:v>-17.005400000000002</c:v>
                </c:pt>
                <c:pt idx="452">
                  <c:v>-17.040199999999999</c:v>
                </c:pt>
                <c:pt idx="453">
                  <c:v>-17.057600000000001</c:v>
                </c:pt>
                <c:pt idx="454">
                  <c:v>-17.126799999999999</c:v>
                </c:pt>
                <c:pt idx="455">
                  <c:v>-17.150600000000001</c:v>
                </c:pt>
                <c:pt idx="456">
                  <c:v>-17.218599999999999</c:v>
                </c:pt>
                <c:pt idx="457">
                  <c:v>-17.2013</c:v>
                </c:pt>
                <c:pt idx="458">
                  <c:v>-17.2697</c:v>
                </c:pt>
                <c:pt idx="459">
                  <c:v>-17.3095</c:v>
                </c:pt>
                <c:pt idx="460">
                  <c:v>-17.3691</c:v>
                </c:pt>
                <c:pt idx="461">
                  <c:v>-17.3902</c:v>
                </c:pt>
                <c:pt idx="462">
                  <c:v>-17.452500000000001</c:v>
                </c:pt>
                <c:pt idx="463">
                  <c:v>-17.450399999999998</c:v>
                </c:pt>
                <c:pt idx="464">
                  <c:v>-17.4604</c:v>
                </c:pt>
                <c:pt idx="465">
                  <c:v>-17.461600000000001</c:v>
                </c:pt>
                <c:pt idx="466">
                  <c:v>-17.469200000000001</c:v>
                </c:pt>
                <c:pt idx="467">
                  <c:v>-17.467300000000002</c:v>
                </c:pt>
                <c:pt idx="468">
                  <c:v>-17.465499999999999</c:v>
                </c:pt>
                <c:pt idx="469">
                  <c:v>-17.469200000000001</c:v>
                </c:pt>
                <c:pt idx="470">
                  <c:v>-17.4682</c:v>
                </c:pt>
                <c:pt idx="471">
                  <c:v>-17.4648</c:v>
                </c:pt>
                <c:pt idx="472">
                  <c:v>-17.4572</c:v>
                </c:pt>
                <c:pt idx="473">
                  <c:v>-17.4437</c:v>
                </c:pt>
                <c:pt idx="474">
                  <c:v>-17.428699999999999</c:v>
                </c:pt>
                <c:pt idx="475">
                  <c:v>-17.4177</c:v>
                </c:pt>
                <c:pt idx="476">
                  <c:v>-17.393799999999999</c:v>
                </c:pt>
                <c:pt idx="477">
                  <c:v>-17.3811</c:v>
                </c:pt>
                <c:pt idx="478">
                  <c:v>-17.404</c:v>
                </c:pt>
                <c:pt idx="479">
                  <c:v>-17.421500000000002</c:v>
                </c:pt>
                <c:pt idx="480">
                  <c:v>-17.3933</c:v>
                </c:pt>
                <c:pt idx="481">
                  <c:v>-17.250800000000002</c:v>
                </c:pt>
                <c:pt idx="482">
                  <c:v>-17.148399999999999</c:v>
                </c:pt>
                <c:pt idx="483">
                  <c:v>-17.118500000000001</c:v>
                </c:pt>
                <c:pt idx="484">
                  <c:v>-17.068899999999999</c:v>
                </c:pt>
                <c:pt idx="485">
                  <c:v>-17.045100000000001</c:v>
                </c:pt>
                <c:pt idx="486">
                  <c:v>-17.035399999999999</c:v>
                </c:pt>
                <c:pt idx="487">
                  <c:v>-17.024799999999999</c:v>
                </c:pt>
                <c:pt idx="488">
                  <c:v>-17.011800000000001</c:v>
                </c:pt>
                <c:pt idx="489">
                  <c:v>-17.006599999999999</c:v>
                </c:pt>
                <c:pt idx="490">
                  <c:v>-16.998200000000001</c:v>
                </c:pt>
                <c:pt idx="491">
                  <c:v>-16.993300000000001</c:v>
                </c:pt>
                <c:pt idx="492">
                  <c:v>-16.9832</c:v>
                </c:pt>
                <c:pt idx="493">
                  <c:v>-16.983899999999998</c:v>
                </c:pt>
                <c:pt idx="494">
                  <c:v>-16.986899999999999</c:v>
                </c:pt>
                <c:pt idx="495">
                  <c:v>-16.992599999999999</c:v>
                </c:pt>
                <c:pt idx="496">
                  <c:v>-16.996600000000001</c:v>
                </c:pt>
                <c:pt idx="497">
                  <c:v>-17.0001</c:v>
                </c:pt>
                <c:pt idx="498">
                  <c:v>-17.001200000000001</c:v>
                </c:pt>
                <c:pt idx="499">
                  <c:v>-16.999400000000001</c:v>
                </c:pt>
                <c:pt idx="500">
                  <c:v>-16.997199999999999</c:v>
                </c:pt>
                <c:pt idx="501">
                  <c:v>-16.967400000000001</c:v>
                </c:pt>
                <c:pt idx="502">
                  <c:v>-16.998799999999999</c:v>
                </c:pt>
                <c:pt idx="503">
                  <c:v>-17.008550951035236</c:v>
                </c:pt>
                <c:pt idx="504">
                  <c:v>-17.004484503128584</c:v>
                </c:pt>
                <c:pt idx="505">
                  <c:v>-17.002264547330793</c:v>
                </c:pt>
                <c:pt idx="506">
                  <c:v>-17.023809338256445</c:v>
                </c:pt>
                <c:pt idx="507">
                  <c:v>-17.015386675980682</c:v>
                </c:pt>
                <c:pt idx="508">
                  <c:v>-17.016594930802142</c:v>
                </c:pt>
                <c:pt idx="509">
                  <c:v>-17.029729415927509</c:v>
                </c:pt>
                <c:pt idx="510">
                  <c:v>-16.996655165305949</c:v>
                </c:pt>
                <c:pt idx="511">
                  <c:v>-16.980246207446541</c:v>
                </c:pt>
                <c:pt idx="512">
                  <c:v>-16.99407554136506</c:v>
                </c:pt>
                <c:pt idx="513">
                  <c:v>-16.973396745442496</c:v>
                </c:pt>
                <c:pt idx="514">
                  <c:v>-17.046450894742442</c:v>
                </c:pt>
                <c:pt idx="515">
                  <c:v>-17.030851626645184</c:v>
                </c:pt>
                <c:pt idx="516">
                  <c:v>-16.995402978477156</c:v>
                </c:pt>
                <c:pt idx="517">
                  <c:v>-17.015030562025139</c:v>
                </c:pt>
                <c:pt idx="518">
                  <c:v>-16.964614869007097</c:v>
                </c:pt>
                <c:pt idx="519">
                  <c:v>-16.926959588051773</c:v>
                </c:pt>
                <c:pt idx="520">
                  <c:v>-16.954676379469355</c:v>
                </c:pt>
                <c:pt idx="521">
                  <c:v>-16.935143015060003</c:v>
                </c:pt>
                <c:pt idx="522">
                  <c:v>-16.943507436314945</c:v>
                </c:pt>
                <c:pt idx="523">
                  <c:v>-16.926923406881389</c:v>
                </c:pt>
                <c:pt idx="524">
                  <c:v>-16.89299950675051</c:v>
                </c:pt>
                <c:pt idx="525">
                  <c:v>-16.863</c:v>
                </c:pt>
                <c:pt idx="526">
                  <c:v>-16.845099999999999</c:v>
                </c:pt>
                <c:pt idx="527">
                  <c:v>-16.827500000000001</c:v>
                </c:pt>
                <c:pt idx="528">
                  <c:v>-16.810700000000001</c:v>
                </c:pt>
                <c:pt idx="529">
                  <c:v>-16.797899999999998</c:v>
                </c:pt>
                <c:pt idx="530">
                  <c:v>-16.7879</c:v>
                </c:pt>
                <c:pt idx="531">
                  <c:v>-16.775200000000002</c:v>
                </c:pt>
                <c:pt idx="532">
                  <c:v>-16.761600000000001</c:v>
                </c:pt>
                <c:pt idx="533">
                  <c:v>-16.760300000000001</c:v>
                </c:pt>
                <c:pt idx="534">
                  <c:v>-16.742999999999999</c:v>
                </c:pt>
                <c:pt idx="535">
                  <c:v>-16.730799999999999</c:v>
                </c:pt>
                <c:pt idx="536">
                  <c:v>-16.718800000000002</c:v>
                </c:pt>
                <c:pt idx="537">
                  <c:v>-16.7332</c:v>
                </c:pt>
                <c:pt idx="538">
                  <c:v>-16.743600000000001</c:v>
                </c:pt>
                <c:pt idx="539">
                  <c:v>-16.7561</c:v>
                </c:pt>
                <c:pt idx="540">
                  <c:v>-16.754000000000001</c:v>
                </c:pt>
                <c:pt idx="541">
                  <c:v>-16.7804</c:v>
                </c:pt>
                <c:pt idx="542">
                  <c:v>-16.781700000000001</c:v>
                </c:pt>
                <c:pt idx="543">
                  <c:v>-16.8</c:v>
                </c:pt>
                <c:pt idx="544">
                  <c:v>-16.809899999999999</c:v>
                </c:pt>
                <c:pt idx="545">
                  <c:v>-16.809899999999999</c:v>
                </c:pt>
                <c:pt idx="546">
                  <c:v>-16.822399999999998</c:v>
                </c:pt>
                <c:pt idx="547">
                  <c:v>-16.838899999999999</c:v>
                </c:pt>
                <c:pt idx="548">
                  <c:v>-16.846800000000002</c:v>
                </c:pt>
                <c:pt idx="549">
                  <c:v>-16.860499999999998</c:v>
                </c:pt>
                <c:pt idx="550">
                  <c:v>-16.866599999999998</c:v>
                </c:pt>
                <c:pt idx="551">
                  <c:v>-16.872599999999998</c:v>
                </c:pt>
                <c:pt idx="552">
                  <c:v>-16.873799999999999</c:v>
                </c:pt>
                <c:pt idx="553">
                  <c:v>-16.885999999999999</c:v>
                </c:pt>
                <c:pt idx="554">
                  <c:v>-16.8827</c:v>
                </c:pt>
                <c:pt idx="555">
                  <c:v>-16.890599999999999</c:v>
                </c:pt>
                <c:pt idx="556">
                  <c:v>-16.904800000000002</c:v>
                </c:pt>
                <c:pt idx="557">
                  <c:v>-16.8917</c:v>
                </c:pt>
                <c:pt idx="558">
                  <c:v>-16.894200000000001</c:v>
                </c:pt>
                <c:pt idx="559">
                  <c:v>-16.883800000000001</c:v>
                </c:pt>
                <c:pt idx="560">
                  <c:v>-16.881499999999999</c:v>
                </c:pt>
                <c:pt idx="561">
                  <c:v>-16.885899999999999</c:v>
                </c:pt>
                <c:pt idx="562">
                  <c:v>-16.8825</c:v>
                </c:pt>
                <c:pt idx="563">
                  <c:v>-16.885999999999999</c:v>
                </c:pt>
                <c:pt idx="564">
                  <c:v>-16.889299999999999</c:v>
                </c:pt>
                <c:pt idx="565">
                  <c:v>-16.898</c:v>
                </c:pt>
                <c:pt idx="566">
                  <c:v>-16.907599999999999</c:v>
                </c:pt>
                <c:pt idx="567">
                  <c:v>-16.909099999999999</c:v>
                </c:pt>
                <c:pt idx="568">
                  <c:v>-16.912199999999999</c:v>
                </c:pt>
                <c:pt idx="569">
                  <c:v>-16.917000000000002</c:v>
                </c:pt>
                <c:pt idx="570">
                  <c:v>-16.910699999999999</c:v>
                </c:pt>
                <c:pt idx="571">
                  <c:v>-16.913699999999999</c:v>
                </c:pt>
                <c:pt idx="572">
                  <c:v>-16.906199999999998</c:v>
                </c:pt>
                <c:pt idx="573">
                  <c:v>-16.915299999999998</c:v>
                </c:pt>
                <c:pt idx="574">
                  <c:v>-16.910499999999999</c:v>
                </c:pt>
                <c:pt idx="575">
                  <c:v>-16.9191</c:v>
                </c:pt>
                <c:pt idx="576">
                  <c:v>-16.905999999999999</c:v>
                </c:pt>
                <c:pt idx="577">
                  <c:v>-16.907800000000002</c:v>
                </c:pt>
                <c:pt idx="578">
                  <c:v>-16.909600000000001</c:v>
                </c:pt>
                <c:pt idx="579">
                  <c:v>-16.908799999999999</c:v>
                </c:pt>
                <c:pt idx="580">
                  <c:v>-16.898</c:v>
                </c:pt>
                <c:pt idx="581">
                  <c:v>-16.86</c:v>
                </c:pt>
                <c:pt idx="582">
                  <c:v>-16.811</c:v>
                </c:pt>
                <c:pt idx="583">
                  <c:v>-16.8003</c:v>
                </c:pt>
                <c:pt idx="584">
                  <c:v>-16.7971</c:v>
                </c:pt>
                <c:pt idx="585">
                  <c:v>-16.8064</c:v>
                </c:pt>
                <c:pt idx="586">
                  <c:v>-16.842300000000002</c:v>
                </c:pt>
                <c:pt idx="587">
                  <c:v>-16.873000000000001</c:v>
                </c:pt>
                <c:pt idx="588">
                  <c:v>-16.869900000000001</c:v>
                </c:pt>
                <c:pt idx="589">
                  <c:v>-16.896599999999999</c:v>
                </c:pt>
                <c:pt idx="590">
                  <c:v>-16.898</c:v>
                </c:pt>
                <c:pt idx="591">
                  <c:v>-16.841999999999999</c:v>
                </c:pt>
                <c:pt idx="592">
                  <c:v>-16.988700000000001</c:v>
                </c:pt>
                <c:pt idx="593">
                  <c:v>-16.935326784524491</c:v>
                </c:pt>
                <c:pt idx="594">
                  <c:v>-16.942331245255051</c:v>
                </c:pt>
                <c:pt idx="595">
                  <c:v>-16.997513327409873</c:v>
                </c:pt>
                <c:pt idx="596">
                  <c:v>-17.008269651505785</c:v>
                </c:pt>
                <c:pt idx="597">
                  <c:v>-16.970553838283895</c:v>
                </c:pt>
                <c:pt idx="598">
                  <c:v>-16.967252258681519</c:v>
                </c:pt>
                <c:pt idx="599">
                  <c:v>-16.983547473418369</c:v>
                </c:pt>
                <c:pt idx="600">
                  <c:v>-16.980646115336381</c:v>
                </c:pt>
                <c:pt idx="601">
                  <c:v>-17.010624871690702</c:v>
                </c:pt>
                <c:pt idx="602">
                  <c:v>-17.018532637891923</c:v>
                </c:pt>
                <c:pt idx="603">
                  <c:v>-17.020734576991153</c:v>
                </c:pt>
                <c:pt idx="604">
                  <c:v>-16.982698326833383</c:v>
                </c:pt>
                <c:pt idx="605">
                  <c:v>-16.971184053374454</c:v>
                </c:pt>
                <c:pt idx="606">
                  <c:v>-16.999617592882949</c:v>
                </c:pt>
                <c:pt idx="607">
                  <c:v>-17.006258350882455</c:v>
                </c:pt>
                <c:pt idx="608">
                  <c:v>-16.97786800357051</c:v>
                </c:pt>
                <c:pt idx="609">
                  <c:v>-16.997595609203728</c:v>
                </c:pt>
                <c:pt idx="610">
                  <c:v>-16.995414900361187</c:v>
                </c:pt>
                <c:pt idx="611">
                  <c:v>-17.012664827492323</c:v>
                </c:pt>
                <c:pt idx="612">
                  <c:v>-16.9755059857616</c:v>
                </c:pt>
                <c:pt idx="613">
                  <c:v>-17.008077834962112</c:v>
                </c:pt>
                <c:pt idx="614">
                  <c:v>-17.015063062921683</c:v>
                </c:pt>
                <c:pt idx="615">
                  <c:v>-16.965228548106708</c:v>
                </c:pt>
                <c:pt idx="616">
                  <c:v>-16.970273279451213</c:v>
                </c:pt>
                <c:pt idx="617">
                  <c:v>-16.963767168059128</c:v>
                </c:pt>
                <c:pt idx="618">
                  <c:v>-16.974717895654123</c:v>
                </c:pt>
                <c:pt idx="619">
                  <c:v>-16.925494075512567</c:v>
                </c:pt>
                <c:pt idx="620">
                  <c:v>-16.902962197679408</c:v>
                </c:pt>
                <c:pt idx="621">
                  <c:v>-16.909736871166807</c:v>
                </c:pt>
                <c:pt idx="622">
                  <c:v>-16.857217865404461</c:v>
                </c:pt>
                <c:pt idx="623">
                  <c:v>-16.875</c:v>
                </c:pt>
                <c:pt idx="624">
                  <c:v>-16.8567</c:v>
                </c:pt>
                <c:pt idx="625">
                  <c:v>-16.8398</c:v>
                </c:pt>
                <c:pt idx="626">
                  <c:v>-16.8261</c:v>
                </c:pt>
                <c:pt idx="627">
                  <c:v>-16.817799999999998</c:v>
                </c:pt>
                <c:pt idx="628">
                  <c:v>-16.8093</c:v>
                </c:pt>
                <c:pt idx="629">
                  <c:v>-16.800699999999999</c:v>
                </c:pt>
                <c:pt idx="630">
                  <c:v>-16.792200000000001</c:v>
                </c:pt>
                <c:pt idx="631">
                  <c:v>-16.772500000000001</c:v>
                </c:pt>
                <c:pt idx="632">
                  <c:v>-16.7317</c:v>
                </c:pt>
                <c:pt idx="633">
                  <c:v>-16.72</c:v>
                </c:pt>
                <c:pt idx="634">
                  <c:v>-16.7254</c:v>
                </c:pt>
                <c:pt idx="635">
                  <c:v>-16.736599999999999</c:v>
                </c:pt>
                <c:pt idx="636">
                  <c:v>-16.742899999999999</c:v>
                </c:pt>
                <c:pt idx="637">
                  <c:v>-16.759399999999999</c:v>
                </c:pt>
                <c:pt idx="638">
                  <c:v>-16.773599999999998</c:v>
                </c:pt>
                <c:pt idx="639">
                  <c:v>-16.790700000000001</c:v>
                </c:pt>
                <c:pt idx="640">
                  <c:v>-16.797799999999999</c:v>
                </c:pt>
                <c:pt idx="641">
                  <c:v>#N/A</c:v>
                </c:pt>
                <c:pt idx="642">
                  <c:v>-17.0149207576994</c:v>
                </c:pt>
                <c:pt idx="643">
                  <c:v>-16.754006121391701</c:v>
                </c:pt>
                <c:pt idx="644">
                  <c:v>-16.76060522189</c:v>
                </c:pt>
                <c:pt idx="645">
                  <c:v>-16.769459943126499</c:v>
                </c:pt>
                <c:pt idx="646">
                  <c:v>-16.775021467713302</c:v>
                </c:pt>
                <c:pt idx="647">
                  <c:v>-16.7917732620081</c:v>
                </c:pt>
                <c:pt idx="648">
                  <c:v>-16.803378730708999</c:v>
                </c:pt>
                <c:pt idx="649">
                  <c:v>-16.809882584799102</c:v>
                </c:pt>
                <c:pt idx="650">
                  <c:v>-16.8170216242615</c:v>
                </c:pt>
                <c:pt idx="651">
                  <c:v>-16.830749126204601</c:v>
                </c:pt>
                <c:pt idx="652">
                  <c:v>-16.8395555602653</c:v>
                </c:pt>
                <c:pt idx="653">
                  <c:v>-16.845899788960502</c:v>
                </c:pt>
                <c:pt idx="654">
                  <c:v>-16.8443322227793</c:v>
                </c:pt>
                <c:pt idx="655">
                  <c:v>-16.8568865921129</c:v>
                </c:pt>
                <c:pt idx="656">
                  <c:v>-16.860435712969601</c:v>
                </c:pt>
                <c:pt idx="657">
                  <c:v>-16.8725839627852</c:v>
                </c:pt>
                <c:pt idx="658">
                  <c:v>-16.876038332793598</c:v>
                </c:pt>
                <c:pt idx="659">
                  <c:v>-16.889413205977199</c:v>
                </c:pt>
                <c:pt idx="660">
                  <c:v>-16.8967408424827</c:v>
                </c:pt>
                <c:pt idx="661">
                  <c:v>-16.910668516160101</c:v>
                </c:pt>
                <c:pt idx="662">
                  <c:v>-16.909164955982099</c:v>
                </c:pt>
                <c:pt idx="663">
                  <c:v>-16.9238316743585</c:v>
                </c:pt>
                <c:pt idx="664">
                  <c:v>-16.9313782759186</c:v>
                </c:pt>
                <c:pt idx="665">
                  <c:v>-16.9333454106525</c:v>
                </c:pt>
                <c:pt idx="666">
                  <c:v>-16.931352852504201</c:v>
                </c:pt>
                <c:pt idx="667">
                  <c:v>-16.931346609049399</c:v>
                </c:pt>
                <c:pt idx="668">
                  <c:v>-16.933372776373702</c:v>
                </c:pt>
                <c:pt idx="669">
                  <c:v>-16.9333454106525</c:v>
                </c:pt>
                <c:pt idx="670">
                  <c:v>-16.959581907203699</c:v>
                </c:pt>
                <c:pt idx="671">
                  <c:v>-16.9514613029232</c:v>
                </c:pt>
                <c:pt idx="672">
                  <c:v>-17.0041191896992</c:v>
                </c:pt>
                <c:pt idx="673">
                  <c:v>-16.9905993071939</c:v>
                </c:pt>
                <c:pt idx="674">
                  <c:v>-16.9834357951916</c:v>
                </c:pt>
                <c:pt idx="675">
                  <c:v>-16.981660122564101</c:v>
                </c:pt>
                <c:pt idx="676">
                  <c:v>-16.984411483605101</c:v>
                </c:pt>
                <c:pt idx="677">
                  <c:v>-16.9858355109087</c:v>
                </c:pt>
                <c:pt idx="678">
                  <c:v>-16.987666559500301</c:v>
                </c:pt>
                <c:pt idx="679">
                  <c:v>-16.9906084356601</c:v>
                </c:pt>
                <c:pt idx="680">
                  <c:v>-16.994710139566799</c:v>
                </c:pt>
                <c:pt idx="681">
                  <c:v>-16.998870449222</c:v>
                </c:pt>
                <c:pt idx="682">
                  <c:v>-17.002920328429902</c:v>
                </c:pt>
                <c:pt idx="683">
                  <c:v>-17.005400518224398</c:v>
                </c:pt>
                <c:pt idx="684">
                  <c:v>-16.997032056415069</c:v>
                </c:pt>
                <c:pt idx="685">
                  <c:v>-17.010808738193024</c:v>
                </c:pt>
                <c:pt idx="686">
                  <c:v>-16.99887202553526</c:v>
                </c:pt>
                <c:pt idx="687">
                  <c:v>-17.016481998220186</c:v>
                </c:pt>
                <c:pt idx="688">
                  <c:v>-16.997624189285595</c:v>
                </c:pt>
                <c:pt idx="689">
                  <c:v>-16.995615279999839</c:v>
                </c:pt>
                <c:pt idx="690">
                  <c:v>-17.009106984652082</c:v>
                </c:pt>
                <c:pt idx="691">
                  <c:v>-17.002641394724979</c:v>
                </c:pt>
                <c:pt idx="692">
                  <c:v>-17.02221529638469</c:v>
                </c:pt>
                <c:pt idx="693">
                  <c:v>-16.999813481002594</c:v>
                </c:pt>
                <c:pt idx="694">
                  <c:v>-17.016715076540329</c:v>
                </c:pt>
                <c:pt idx="695">
                  <c:v>-16.977989057047328</c:v>
                </c:pt>
                <c:pt idx="696">
                  <c:v>-17.027037319243259</c:v>
                </c:pt>
                <c:pt idx="697">
                  <c:v>-17.018616114555797</c:v>
                </c:pt>
                <c:pt idx="698">
                  <c:v>-17.03481879172303</c:v>
                </c:pt>
                <c:pt idx="699">
                  <c:v>-17.035336699676538</c:v>
                </c:pt>
                <c:pt idx="700">
                  <c:v>-17.017335088930952</c:v>
                </c:pt>
                <c:pt idx="701">
                  <c:v>-17.021951584835165</c:v>
                </c:pt>
                <c:pt idx="702">
                  <c:v>-17.031568172246427</c:v>
                </c:pt>
                <c:pt idx="703">
                  <c:v>-17.027987586998346</c:v>
                </c:pt>
                <c:pt idx="704">
                  <c:v>-16.988575546756397</c:v>
                </c:pt>
                <c:pt idx="705">
                  <c:v>-16.989268152582135</c:v>
                </c:pt>
                <c:pt idx="706">
                  <c:v>-17.010221020170977</c:v>
                </c:pt>
                <c:pt idx="707">
                  <c:v>-16.992710100615955</c:v>
                </c:pt>
                <c:pt idx="708">
                  <c:v>-17.002043881405267</c:v>
                </c:pt>
                <c:pt idx="709">
                  <c:v>-16.985776473001334</c:v>
                </c:pt>
                <c:pt idx="710">
                  <c:v>-16.998720726138057</c:v>
                </c:pt>
                <c:pt idx="711">
                  <c:v>-17.002694338503556</c:v>
                </c:pt>
                <c:pt idx="712">
                  <c:v>-17.008216861903403</c:v>
                </c:pt>
                <c:pt idx="713">
                  <c:v>-17.016449165830466</c:v>
                </c:pt>
                <c:pt idx="714">
                  <c:v>-16.993651343511566</c:v>
                </c:pt>
                <c:pt idx="715">
                  <c:v>-16.973835168615409</c:v>
                </c:pt>
                <c:pt idx="716">
                  <c:v>-16.962916878885547</c:v>
                </c:pt>
                <c:pt idx="717">
                  <c:v>-16.964787318571496</c:v>
                </c:pt>
                <c:pt idx="718">
                  <c:v>-16.966932429277225</c:v>
                </c:pt>
                <c:pt idx="719">
                  <c:v>-16.945740653568404</c:v>
                </c:pt>
                <c:pt idx="720">
                  <c:v>-16.983286015721067</c:v>
                </c:pt>
                <c:pt idx="721">
                  <c:v>-16.987381289424555</c:v>
                </c:pt>
                <c:pt idx="722">
                  <c:v>-16.965122435133683</c:v>
                </c:pt>
                <c:pt idx="723">
                  <c:v>-16.943068457459184</c:v>
                </c:pt>
                <c:pt idx="724">
                  <c:v>-16.920946230121359</c:v>
                </c:pt>
                <c:pt idx="725">
                  <c:v>-16.895923479877215</c:v>
                </c:pt>
                <c:pt idx="726">
                  <c:v>-16.934606992590997</c:v>
                </c:pt>
                <c:pt idx="727">
                  <c:v>-16.896952449814275</c:v>
                </c:pt>
                <c:pt idx="728">
                  <c:v>-16.8738322916542</c:v>
                </c:pt>
                <c:pt idx="729">
                  <c:v>-16.843750462284198</c:v>
                </c:pt>
                <c:pt idx="730">
                  <c:v>-16.816355752769802</c:v>
                </c:pt>
                <c:pt idx="731">
                  <c:v>-16.800749115679299</c:v>
                </c:pt>
                <c:pt idx="732">
                  <c:v>-16.780840690105698</c:v>
                </c:pt>
                <c:pt idx="733">
                  <c:v>-16.755094140918601</c:v>
                </c:pt>
                <c:pt idx="734">
                  <c:v>-16.747660271474199</c:v>
                </c:pt>
                <c:pt idx="735">
                  <c:v>-16.731681582120299</c:v>
                </c:pt>
                <c:pt idx="736">
                  <c:v>-16.722867662700299</c:v>
                </c:pt>
                <c:pt idx="737">
                  <c:v>-16.719992895772702</c:v>
                </c:pt>
                <c:pt idx="738">
                  <c:v>-16.719485608660602</c:v>
                </c:pt>
                <c:pt idx="739">
                  <c:v>-16.720085289790799</c:v>
                </c:pt>
                <c:pt idx="740">
                  <c:v>-16.722846904686499</c:v>
                </c:pt>
                <c:pt idx="741">
                  <c:v>-16.730753128508599</c:v>
                </c:pt>
                <c:pt idx="742">
                  <c:v>-16.7346845497236</c:v>
                </c:pt>
                <c:pt idx="743">
                  <c:v>-16.733962886630302</c:v>
                </c:pt>
                <c:pt idx="744">
                  <c:v>-16.735367005273499</c:v>
                </c:pt>
                <c:pt idx="745">
                  <c:v>-16.740142747753001</c:v>
                </c:pt>
                <c:pt idx="746">
                  <c:v>-16.741748704607499</c:v>
                </c:pt>
                <c:pt idx="747">
                  <c:v>-16.7386553361282</c:v>
                </c:pt>
                <c:pt idx="748">
                  <c:v>-16.736603613486999</c:v>
                </c:pt>
                <c:pt idx="749">
                  <c:v>-16.7376642571801</c:v>
                </c:pt>
                <c:pt idx="750">
                  <c:v>-16.734664761994701</c:v>
                </c:pt>
                <c:pt idx="751">
                  <c:v>-16.727250233228698</c:v>
                </c:pt>
                <c:pt idx="752">
                  <c:v>-16.721330610000201</c:v>
                </c:pt>
                <c:pt idx="753">
                  <c:v>-16.721319624408601</c:v>
                </c:pt>
                <c:pt idx="754">
                  <c:v>-16.729020456222301</c:v>
                </c:pt>
                <c:pt idx="755">
                  <c:v>-16.731587725357599</c:v>
                </c:pt>
                <c:pt idx="756">
                  <c:v>-16.738166109528599</c:v>
                </c:pt>
                <c:pt idx="757">
                  <c:v>-16.7331868053265</c:v>
                </c:pt>
                <c:pt idx="758">
                  <c:v>-16.736582504207401</c:v>
                </c:pt>
                <c:pt idx="759">
                  <c:v>-16.732375553363401</c:v>
                </c:pt>
                <c:pt idx="760">
                  <c:v>-16.725441805395899</c:v>
                </c:pt>
                <c:pt idx="761">
                  <c:v>-16.7195002689026</c:v>
                </c:pt>
                <c:pt idx="762">
                  <c:v>-16.718669865565499</c:v>
                </c:pt>
                <c:pt idx="763">
                  <c:v>-16.7214194193444</c:v>
                </c:pt>
                <c:pt idx="764">
                  <c:v>-16.719609426563601</c:v>
                </c:pt>
                <c:pt idx="765">
                  <c:v>-16.7377593294874</c:v>
                </c:pt>
                <c:pt idx="766">
                  <c:v>-16.7393794543597</c:v>
                </c:pt>
                <c:pt idx="767">
                  <c:v>-16.746519942385198</c:v>
                </c:pt>
                <c:pt idx="768">
                  <c:v>-16.744824841295301</c:v>
                </c:pt>
                <c:pt idx="769">
                  <c:v>-16.735540608590899</c:v>
                </c:pt>
                <c:pt idx="770">
                  <c:v>-16.814831691934099</c:v>
                </c:pt>
                <c:pt idx="771">
                  <c:v>-16.974266576016301</c:v>
                </c:pt>
                <c:pt idx="772">
                  <c:v>-16.9821355499563</c:v>
                </c:pt>
                <c:pt idx="773">
                  <c:v>-16.945118168021597</c:v>
                </c:pt>
                <c:pt idx="774">
                  <c:v>-17.018795405541145</c:v>
                </c:pt>
                <c:pt idx="775">
                  <c:v>-16.996759298964193</c:v>
                </c:pt>
                <c:pt idx="776">
                  <c:v>-16.971052810555069</c:v>
                </c:pt>
                <c:pt idx="777">
                  <c:v>-16.988802428009112</c:v>
                </c:pt>
                <c:pt idx="778">
                  <c:v>-16.993663828681758</c:v>
                </c:pt>
                <c:pt idx="779">
                  <c:v>-16.986186122114034</c:v>
                </c:pt>
                <c:pt idx="780">
                  <c:v>-17.034528822296902</c:v>
                </c:pt>
                <c:pt idx="781">
                  <c:v>-16.975163717014052</c:v>
                </c:pt>
                <c:pt idx="782">
                  <c:v>-16.974661270910893</c:v>
                </c:pt>
                <c:pt idx="783">
                  <c:v>-17.001521396943463</c:v>
                </c:pt>
                <c:pt idx="784">
                  <c:v>-16.987956735757248</c:v>
                </c:pt>
                <c:pt idx="785">
                  <c:v>-16.987836252765909</c:v>
                </c:pt>
                <c:pt idx="786">
                  <c:v>-17.029504710915074</c:v>
                </c:pt>
                <c:pt idx="787">
                  <c:v>-16.988787092610032</c:v>
                </c:pt>
                <c:pt idx="788">
                  <c:v>-17.01862300834302</c:v>
                </c:pt>
                <c:pt idx="789">
                  <c:v>-17.031567477619419</c:v>
                </c:pt>
                <c:pt idx="790">
                  <c:v>-17.031746658049588</c:v>
                </c:pt>
                <c:pt idx="791">
                  <c:v>-17.023417531659977</c:v>
                </c:pt>
                <c:pt idx="792">
                  <c:v>-17.02549104273297</c:v>
                </c:pt>
                <c:pt idx="793">
                  <c:v>-17.017935062744851</c:v>
                </c:pt>
                <c:pt idx="794">
                  <c:v>-17.024248219726115</c:v>
                </c:pt>
                <c:pt idx="795">
                  <c:v>-17.000865314167328</c:v>
                </c:pt>
                <c:pt idx="796">
                  <c:v>-17.004420103555553</c:v>
                </c:pt>
                <c:pt idx="797">
                  <c:v>-17.040631219099456</c:v>
                </c:pt>
                <c:pt idx="798">
                  <c:v>-16.990675725340008</c:v>
                </c:pt>
                <c:pt idx="799">
                  <c:v>-16.998884513121386</c:v>
                </c:pt>
                <c:pt idx="800">
                  <c:v>-17.050931233745107</c:v>
                </c:pt>
                <c:pt idx="801">
                  <c:v>-17.021806581304602</c:v>
                </c:pt>
                <c:pt idx="802">
                  <c:v>-17.021999979571952</c:v>
                </c:pt>
                <c:pt idx="803">
                  <c:v>-17.007413302026769</c:v>
                </c:pt>
                <c:pt idx="804">
                  <c:v>-16.966301016357964</c:v>
                </c:pt>
                <c:pt idx="805">
                  <c:v>-16.995691512607568</c:v>
                </c:pt>
                <c:pt idx="806">
                  <c:v>-16.998909525050454</c:v>
                </c:pt>
                <c:pt idx="807">
                  <c:v>-17.022278814776559</c:v>
                </c:pt>
                <c:pt idx="808">
                  <c:v>-17.012317010350717</c:v>
                </c:pt>
                <c:pt idx="809">
                  <c:v>-17.018089456096533</c:v>
                </c:pt>
                <c:pt idx="810">
                  <c:v>-16.977976467804613</c:v>
                </c:pt>
                <c:pt idx="811">
                  <c:v>-16.96706962228944</c:v>
                </c:pt>
                <c:pt idx="812">
                  <c:v>-16.95060145497467</c:v>
                </c:pt>
                <c:pt idx="813">
                  <c:v>-16.948955036947432</c:v>
                </c:pt>
                <c:pt idx="814">
                  <c:v>-17.023211938742033</c:v>
                </c:pt>
                <c:pt idx="815">
                  <c:v>-16.991968223697477</c:v>
                </c:pt>
                <c:pt idx="816">
                  <c:v>-16.941965306065239</c:v>
                </c:pt>
                <c:pt idx="817">
                  <c:v>-16.971307353829165</c:v>
                </c:pt>
                <c:pt idx="818">
                  <c:v>-16.943288950260815</c:v>
                </c:pt>
                <c:pt idx="819">
                  <c:v>-16.982822195849483</c:v>
                </c:pt>
                <c:pt idx="820">
                  <c:v>-16.962447253379448</c:v>
                </c:pt>
                <c:pt idx="821">
                  <c:v>-16.950553786183978</c:v>
                </c:pt>
                <c:pt idx="822">
                  <c:v>-16.960358140201468</c:v>
                </c:pt>
                <c:pt idx="823">
                  <c:v>-16.964430780451192</c:v>
                </c:pt>
                <c:pt idx="824">
                  <c:v>-16.918868650647472</c:v>
                </c:pt>
                <c:pt idx="825">
                  <c:v>-16.950065952560077</c:v>
                </c:pt>
                <c:pt idx="826">
                  <c:v>-16.952998165959102</c:v>
                </c:pt>
                <c:pt idx="827">
                  <c:v>-16.901774207085669</c:v>
                </c:pt>
                <c:pt idx="828">
                  <c:v>-16.921552841252712</c:v>
                </c:pt>
                <c:pt idx="829">
                  <c:v>-16.937562851296786</c:v>
                </c:pt>
                <c:pt idx="830">
                  <c:v>-16.933836828808889</c:v>
                </c:pt>
                <c:pt idx="831">
                  <c:v>-16.924808304877633</c:v>
                </c:pt>
                <c:pt idx="832">
                  <c:v>-16.913162355758725</c:v>
                </c:pt>
                <c:pt idx="833">
                  <c:v>-16.9145845076387</c:v>
                </c:pt>
                <c:pt idx="834">
                  <c:v>-16.8210273759484</c:v>
                </c:pt>
                <c:pt idx="835">
                  <c:v>-16.828559717551698</c:v>
                </c:pt>
                <c:pt idx="836">
                  <c:v>-16.8368376044725</c:v>
                </c:pt>
                <c:pt idx="837">
                  <c:v>-16.832734475867401</c:v>
                </c:pt>
                <c:pt idx="838">
                  <c:v>-16.842878128948399</c:v>
                </c:pt>
                <c:pt idx="839">
                  <c:v>-16.848534424101199</c:v>
                </c:pt>
                <c:pt idx="840">
                  <c:v>-16.8535264589806</c:v>
                </c:pt>
                <c:pt idx="841">
                  <c:v>-16.8568865921129</c:v>
                </c:pt>
                <c:pt idx="842">
                  <c:v>-16.865348947419701</c:v>
                </c:pt>
                <c:pt idx="843">
                  <c:v>-16.8748480502272</c:v>
                </c:pt>
                <c:pt idx="844">
                  <c:v>-16.882723224946599</c:v>
                </c:pt>
                <c:pt idx="845">
                  <c:v>-16.887141838866999</c:v>
                </c:pt>
                <c:pt idx="846">
                  <c:v>-16.886001768741899</c:v>
                </c:pt>
                <c:pt idx="847">
                  <c:v>-16.8929884574728</c:v>
                </c:pt>
                <c:pt idx="848">
                  <c:v>-16.8967408424827</c:v>
                </c:pt>
                <c:pt idx="849">
                  <c:v>-16.900677751882299</c:v>
                </c:pt>
                <c:pt idx="850">
                  <c:v>-16.906237992527501</c:v>
                </c:pt>
                <c:pt idx="851">
                  <c:v>-16.9034112043521</c:v>
                </c:pt>
                <c:pt idx="852">
                  <c:v>-16.906237992527501</c:v>
                </c:pt>
                <c:pt idx="853">
                  <c:v>-16.910668516160101</c:v>
                </c:pt>
                <c:pt idx="854">
                  <c:v>-16.9122003144372</c:v>
                </c:pt>
                <c:pt idx="855">
                  <c:v>-16.909164955982099</c:v>
                </c:pt>
                <c:pt idx="856">
                  <c:v>-16.915353745558001</c:v>
                </c:pt>
                <c:pt idx="857">
                  <c:v>-16.907688471801801</c:v>
                </c:pt>
                <c:pt idx="858">
                  <c:v>-16.9122003144372</c:v>
                </c:pt>
                <c:pt idx="859">
                  <c:v>-16.909164955982099</c:v>
                </c:pt>
                <c:pt idx="860">
                  <c:v>-16.925609119716199</c:v>
                </c:pt>
                <c:pt idx="861">
                  <c:v>-16.9294709980581</c:v>
                </c:pt>
                <c:pt idx="862">
                  <c:v>-17.011767917365901</c:v>
                </c:pt>
                <c:pt idx="863">
                  <c:v>-16.989196346769699</c:v>
                </c:pt>
                <c:pt idx="864">
                  <c:v>-16.981487241079599</c:v>
                </c:pt>
                <c:pt idx="865">
                  <c:v>-16.9804005101375</c:v>
                </c:pt>
                <c:pt idx="866">
                  <c:v>-16.983403553823699</c:v>
                </c:pt>
                <c:pt idx="867">
                  <c:v>-16.986580315447899</c:v>
                </c:pt>
                <c:pt idx="868">
                  <c:v>-16.988204698516999</c:v>
                </c:pt>
                <c:pt idx="869">
                  <c:v>-16.9887282561121</c:v>
                </c:pt>
                <c:pt idx="870">
                  <c:v>-16.989862614318401</c:v>
                </c:pt>
                <c:pt idx="871">
                  <c:v>-16.9924546380736</c:v>
                </c:pt>
                <c:pt idx="872">
                  <c:v>-16.995400653631901</c:v>
                </c:pt>
                <c:pt idx="873">
                  <c:v>-16.9983327655019</c:v>
                </c:pt>
                <c:pt idx="874">
                  <c:v>-17.001973280038701</c:v>
                </c:pt>
                <c:pt idx="875">
                  <c:v>-17.003535815598202</c:v>
                </c:pt>
                <c:pt idx="876">
                  <c:v>-17.005460505794002</c:v>
                </c:pt>
                <c:pt idx="877">
                  <c:v>-17.007385531435101</c:v>
                </c:pt>
                <c:pt idx="878">
                  <c:v>-17.0083523043279</c:v>
                </c:pt>
                <c:pt idx="879">
                  <c:v>-17.0099196554321</c:v>
                </c:pt>
                <c:pt idx="880">
                  <c:v>-17.010456937790401</c:v>
                </c:pt>
                <c:pt idx="881">
                  <c:v>-17.010865145411501</c:v>
                </c:pt>
                <c:pt idx="882">
                  <c:v>-16.999678745574489</c:v>
                </c:pt>
                <c:pt idx="883">
                  <c:v>-16.980115265876716</c:v>
                </c:pt>
                <c:pt idx="884">
                  <c:v>-17.0240812003093</c:v>
                </c:pt>
                <c:pt idx="885">
                  <c:v>-17.020061508123412</c:v>
                </c:pt>
                <c:pt idx="886">
                  <c:v>-17.035848101923769</c:v>
                </c:pt>
                <c:pt idx="887">
                  <c:v>-17.003183958466927</c:v>
                </c:pt>
                <c:pt idx="888">
                  <c:v>-17.01187982671518</c:v>
                </c:pt>
                <c:pt idx="889">
                  <c:v>-17.021476927528791</c:v>
                </c:pt>
                <c:pt idx="890">
                  <c:v>-17.03293297600009</c:v>
                </c:pt>
                <c:pt idx="891">
                  <c:v>-16.979224899405146</c:v>
                </c:pt>
                <c:pt idx="892">
                  <c:v>-17.000970325176343</c:v>
                </c:pt>
                <c:pt idx="893">
                  <c:v>-17.009007269249132</c:v>
                </c:pt>
                <c:pt idx="894">
                  <c:v>-17.024946143493274</c:v>
                </c:pt>
                <c:pt idx="895">
                  <c:v>-16.996529063618208</c:v>
                </c:pt>
                <c:pt idx="896">
                  <c:v>-17.022569820882289</c:v>
                </c:pt>
                <c:pt idx="897">
                  <c:v>-16.991797052978288</c:v>
                </c:pt>
                <c:pt idx="898">
                  <c:v>-17.023858265429137</c:v>
                </c:pt>
                <c:pt idx="899">
                  <c:v>-17.006029036499079</c:v>
                </c:pt>
                <c:pt idx="900">
                  <c:v>-17.008603568042524</c:v>
                </c:pt>
                <c:pt idx="901">
                  <c:v>-16.969696296445523</c:v>
                </c:pt>
                <c:pt idx="902">
                  <c:v>-16.963716057901312</c:v>
                </c:pt>
                <c:pt idx="903">
                  <c:v>-16.951787417295549</c:v>
                </c:pt>
                <c:pt idx="904">
                  <c:v>-16.971056631182638</c:v>
                </c:pt>
                <c:pt idx="905">
                  <c:v>-16.957794294752251</c:v>
                </c:pt>
                <c:pt idx="906">
                  <c:v>-16.911075041839201</c:v>
                </c:pt>
                <c:pt idx="907">
                  <c:v>-16.845301212597601</c:v>
                </c:pt>
                <c:pt idx="908">
                  <c:v>-16.8261386980388</c:v>
                </c:pt>
                <c:pt idx="909">
                  <c:v>-16.807868755078999</c:v>
                </c:pt>
                <c:pt idx="910">
                  <c:v>-16.790764442158299</c:v>
                </c:pt>
                <c:pt idx="911">
                  <c:v>-16.778028859167499</c:v>
                </c:pt>
                <c:pt idx="912">
                  <c:v>-16.7629353494277</c:v>
                </c:pt>
                <c:pt idx="913">
                  <c:v>-16.7488652879318</c:v>
                </c:pt>
                <c:pt idx="914">
                  <c:v>-16.735492649086101</c:v>
                </c:pt>
                <c:pt idx="915">
                  <c:v>-16.729916604045599</c:v>
                </c:pt>
                <c:pt idx="916">
                  <c:v>-16.724016830631001</c:v>
                </c:pt>
                <c:pt idx="917">
                  <c:v>-16.719986254972198</c:v>
                </c:pt>
                <c:pt idx="918">
                  <c:v>-16.7191913299806</c:v>
                </c:pt>
                <c:pt idx="919">
                  <c:v>-16.722040347993001</c:v>
                </c:pt>
                <c:pt idx="920">
                  <c:v>-16.727221517896101</c:v>
                </c:pt>
                <c:pt idx="921">
                  <c:v>-16.733914510460998</c:v>
                </c:pt>
                <c:pt idx="922">
                  <c:v>-16.737647702762299</c:v>
                </c:pt>
                <c:pt idx="923">
                  <c:v>-16.744284684880299</c:v>
                </c:pt>
                <c:pt idx="924">
                  <c:v>-16.756104735866099</c:v>
                </c:pt>
                <c:pt idx="925">
                  <c:v>-16.7694807107823</c:v>
                </c:pt>
                <c:pt idx="926">
                  <c:v>-16.780400066185098</c:v>
                </c:pt>
                <c:pt idx="927">
                  <c:v>-16.791760828096098</c:v>
                </c:pt>
                <c:pt idx="928">
                  <c:v>-16.797851392882801</c:v>
                </c:pt>
                <c:pt idx="929">
                  <c:v>-16.803378730708999</c:v>
                </c:pt>
                <c:pt idx="930">
                  <c:v>-16.814416530454899</c:v>
                </c:pt>
                <c:pt idx="931">
                  <c:v>-16.826164440597999</c:v>
                </c:pt>
                <c:pt idx="932">
                  <c:v>-16.832734475867401</c:v>
                </c:pt>
                <c:pt idx="933">
                  <c:v>-16.837541058580801</c:v>
                </c:pt>
                <c:pt idx="934">
                  <c:v>-16.8415244194371</c:v>
                </c:pt>
                <c:pt idx="935">
                  <c:v>-16.8443322227793</c:v>
                </c:pt>
                <c:pt idx="936">
                  <c:v>-16.844317205573901</c:v>
                </c:pt>
                <c:pt idx="937">
                  <c:v>-16.845091567053199</c:v>
                </c:pt>
                <c:pt idx="938">
                  <c:v>-16.8494095310311</c:v>
                </c:pt>
                <c:pt idx="939">
                  <c:v>-16.8475661677906</c:v>
                </c:pt>
                <c:pt idx="940">
                  <c:v>-16.849401169158298</c:v>
                </c:pt>
                <c:pt idx="941">
                  <c:v>-16.849351659782101</c:v>
                </c:pt>
                <c:pt idx="942">
                  <c:v>-16.8735123146623</c:v>
                </c:pt>
                <c:pt idx="943">
                  <c:v>-16.875865339100699</c:v>
                </c:pt>
                <c:pt idx="944">
                  <c:v>-16.880262104253902</c:v>
                </c:pt>
                <c:pt idx="945">
                  <c:v>-16.886931344842299</c:v>
                </c:pt>
                <c:pt idx="946">
                  <c:v>-16.892798968131</c:v>
                </c:pt>
                <c:pt idx="947">
                  <c:v>-16.896605830842201</c:v>
                </c:pt>
                <c:pt idx="948">
                  <c:v>-16.9046897912053</c:v>
                </c:pt>
                <c:pt idx="949">
                  <c:v>-16.9136718883179</c:v>
                </c:pt>
                <c:pt idx="950">
                  <c:v>-16.915231516218</c:v>
                </c:pt>
                <c:pt idx="951">
                  <c:v>-16.925609119716199</c:v>
                </c:pt>
                <c:pt idx="952">
                  <c:v>-16.9419092198405</c:v>
                </c:pt>
                <c:pt idx="953">
                  <c:v>-16.9683661597658</c:v>
                </c:pt>
                <c:pt idx="954">
                  <c:v>-17.014390942982001</c:v>
                </c:pt>
                <c:pt idx="955">
                  <c:v>-17.069963328827601</c:v>
                </c:pt>
                <c:pt idx="956">
                  <c:v>-17.119023523186801</c:v>
                </c:pt>
                <c:pt idx="957">
                  <c:v>-17.1506937184305</c:v>
                </c:pt>
                <c:pt idx="958">
                  <c:v>-17.201330389022001</c:v>
                </c:pt>
                <c:pt idx="959">
                  <c:v>-17.2192684640228</c:v>
                </c:pt>
                <c:pt idx="960">
                  <c:v>-17.085515912084698</c:v>
                </c:pt>
                <c:pt idx="961">
                  <c:v>-17.044291089870001</c:v>
                </c:pt>
                <c:pt idx="962">
                  <c:v>-17.022753938375299</c:v>
                </c:pt>
                <c:pt idx="963">
                  <c:v>-17.011594946701901</c:v>
                </c:pt>
                <c:pt idx="964">
                  <c:v>-17.006600374497999</c:v>
                </c:pt>
                <c:pt idx="965">
                  <c:v>-17.002267337430101</c:v>
                </c:pt>
                <c:pt idx="966">
                  <c:v>-16.9998495928021</c:v>
                </c:pt>
                <c:pt idx="967">
                  <c:v>-16.995837660259799</c:v>
                </c:pt>
                <c:pt idx="968">
                  <c:v>-16.992557286901299</c:v>
                </c:pt>
                <c:pt idx="969">
                  <c:v>-16.984492694258499</c:v>
                </c:pt>
                <c:pt idx="970">
                  <c:v>-16.981558307394401</c:v>
                </c:pt>
                <c:pt idx="971">
                  <c:v>-16.979593795033999</c:v>
                </c:pt>
                <c:pt idx="972">
                  <c:v>-16.985285227755199</c:v>
                </c:pt>
                <c:pt idx="973">
                  <c:v>-16.989089026446798</c:v>
                </c:pt>
                <c:pt idx="974">
                  <c:v>-16.995271210112801</c:v>
                </c:pt>
                <c:pt idx="975">
                  <c:v>-16.998754364008501</c:v>
                </c:pt>
                <c:pt idx="976">
                  <c:v>-17.001240606893202</c:v>
                </c:pt>
                <c:pt idx="977">
                  <c:v>-17.003718015925699</c:v>
                </c:pt>
                <c:pt idx="978">
                  <c:v>-17.005587146564899</c:v>
                </c:pt>
                <c:pt idx="979">
                  <c:v>-17.007688918967698</c:v>
                </c:pt>
                <c:pt idx="980">
                  <c:v>-17.0080480162062</c:v>
                </c:pt>
                <c:pt idx="981">
                  <c:v>-17.008807256576301</c:v>
                </c:pt>
                <c:pt idx="982">
                  <c:v>-17.0096061561357</c:v>
                </c:pt>
                <c:pt idx="983">
                  <c:v>-17.008572149861202</c:v>
                </c:pt>
                <c:pt idx="984">
                  <c:v>-17.0093861108247</c:v>
                </c:pt>
                <c:pt idx="985">
                  <c:v>-17.0094621161176</c:v>
                </c:pt>
                <c:pt idx="986">
                  <c:v>-17.009393750986199</c:v>
                </c:pt>
                <c:pt idx="987">
                  <c:v>-17.009146655772302</c:v>
                </c:pt>
                <c:pt idx="988">
                  <c:v>-17.0085079857529</c:v>
                </c:pt>
                <c:pt idx="989">
                  <c:v>-17.007828911226799</c:v>
                </c:pt>
                <c:pt idx="990">
                  <c:v>-17.0072024797431</c:v>
                </c:pt>
                <c:pt idx="991">
                  <c:v>-17.006305824296401</c:v>
                </c:pt>
                <c:pt idx="992">
                  <c:v>-17.004769017350299</c:v>
                </c:pt>
                <c:pt idx="993">
                  <c:v>-17.003121852661899</c:v>
                </c:pt>
                <c:pt idx="994">
                  <c:v>-17.001930714320299</c:v>
                </c:pt>
                <c:pt idx="995">
                  <c:v>-16.999077347159201</c:v>
                </c:pt>
                <c:pt idx="996">
                  <c:v>-16.9957509111684</c:v>
                </c:pt>
                <c:pt idx="997">
                  <c:v>-16.9919486350739</c:v>
                </c:pt>
                <c:pt idx="998">
                  <c:v>-16.986625612108998</c:v>
                </c:pt>
                <c:pt idx="999">
                  <c:v>-16.978972270896399</c:v>
                </c:pt>
                <c:pt idx="1000">
                  <c:v>-16.967702874381501</c:v>
                </c:pt>
                <c:pt idx="1001">
                  <c:v>-16.949935957444499</c:v>
                </c:pt>
                <c:pt idx="1002">
                  <c:v>-16.921002987169199</c:v>
                </c:pt>
                <c:pt idx="1003">
                  <c:v>-16.866078409790902</c:v>
                </c:pt>
                <c:pt idx="1004">
                  <c:v>-16.742432048748899</c:v>
                </c:pt>
                <c:pt idx="1005">
                  <c:v>-16.7522114770637</c:v>
                </c:pt>
                <c:pt idx="1006">
                  <c:v>-16.762980446492602</c:v>
                </c:pt>
                <c:pt idx="1007">
                  <c:v>-16.773597007525701</c:v>
                </c:pt>
                <c:pt idx="1008">
                  <c:v>-16.786429820099102</c:v>
                </c:pt>
                <c:pt idx="1009">
                  <c:v>-16.793554781520101</c:v>
                </c:pt>
                <c:pt idx="1010">
                  <c:v>-16.800672005553999</c:v>
                </c:pt>
                <c:pt idx="1011">
                  <c:v>-16.922091610997501</c:v>
                </c:pt>
                <c:pt idx="1012">
                  <c:v>-16.941905718510199</c:v>
                </c:pt>
                <c:pt idx="1013">
                  <c:v>-16.9567233602065</c:v>
                </c:pt>
                <c:pt idx="1014">
                  <c:v>-16.959486391035899</c:v>
                </c:pt>
                <c:pt idx="1015">
                  <c:v>-16.996856974894001</c:v>
                </c:pt>
                <c:pt idx="1016">
                  <c:v>-16.992817350202898</c:v>
                </c:pt>
                <c:pt idx="1017">
                  <c:v>-17.001042744008799</c:v>
                </c:pt>
                <c:pt idx="1018">
                  <c:v>-17.024251074645399</c:v>
                </c:pt>
                <c:pt idx="1019">
                  <c:v>-17.040098467189999</c:v>
                </c:pt>
                <c:pt idx="1020">
                  <c:v>-17.089971346587699</c:v>
                </c:pt>
                <c:pt idx="1021">
                  <c:v>-17.111589763593699</c:v>
                </c:pt>
                <c:pt idx="1022">
                  <c:v>-17.119023523186801</c:v>
                </c:pt>
                <c:pt idx="1023">
                  <c:v>-17.1264990534786</c:v>
                </c:pt>
                <c:pt idx="1024">
                  <c:v>-17.2012257400451</c:v>
                </c:pt>
                <c:pt idx="1025">
                  <c:v>-17.331238316265999</c:v>
                </c:pt>
                <c:pt idx="1026">
                  <c:v>-17.363270127955801</c:v>
                </c:pt>
                <c:pt idx="1027">
                  <c:v>-17.408189887821401</c:v>
                </c:pt>
                <c:pt idx="1028">
                  <c:v>-17.446096161190098</c:v>
                </c:pt>
                <c:pt idx="1029">
                  <c:v>-17.450384354408001</c:v>
                </c:pt>
                <c:pt idx="1030">
                  <c:v>-17.468590679921402</c:v>
                </c:pt>
                <c:pt idx="1031">
                  <c:v>-17.468524193789602</c:v>
                </c:pt>
                <c:pt idx="1032">
                  <c:v>-17.468856698342599</c:v>
                </c:pt>
                <c:pt idx="1033">
                  <c:v>-17.468554653767299</c:v>
                </c:pt>
                <c:pt idx="1034">
                  <c:v>-17.452217433429901</c:v>
                </c:pt>
                <c:pt idx="1035">
                  <c:v>-17.4436793525641</c:v>
                </c:pt>
                <c:pt idx="1036">
                  <c:v>-17.4421366926444</c:v>
                </c:pt>
                <c:pt idx="1037">
                  <c:v>-17.432268229634602</c:v>
                </c:pt>
                <c:pt idx="1038">
                  <c:v>-17.425219725008098</c:v>
                </c:pt>
                <c:pt idx="1039">
                  <c:v>-17.433748446549998</c:v>
                </c:pt>
                <c:pt idx="1040">
                  <c:v>-17.277651451094702</c:v>
                </c:pt>
                <c:pt idx="1041">
                  <c:v>-17.171458559401</c:v>
                </c:pt>
                <c:pt idx="1042">
                  <c:v>-17.109480061364899</c:v>
                </c:pt>
                <c:pt idx="1043">
                  <c:v>-17.072366539703101</c:v>
                </c:pt>
                <c:pt idx="1044">
                  <c:v>-17.048667464578699</c:v>
                </c:pt>
                <c:pt idx="1045">
                  <c:v>-17.032144888232601</c:v>
                </c:pt>
                <c:pt idx="1046">
                  <c:v>-17.0174289365569</c:v>
                </c:pt>
                <c:pt idx="1047">
                  <c:v>-17.009791094490801</c:v>
                </c:pt>
                <c:pt idx="1048">
                  <c:v>-17.0016338793912</c:v>
                </c:pt>
                <c:pt idx="1049">
                  <c:v>-16.994726725608899</c:v>
                </c:pt>
                <c:pt idx="1050">
                  <c:v>-16.983378955117299</c:v>
                </c:pt>
                <c:pt idx="1051">
                  <c:v>-16.9779284739468</c:v>
                </c:pt>
                <c:pt idx="1052">
                  <c:v>-16.979442828970999</c:v>
                </c:pt>
                <c:pt idx="1053">
                  <c:v>-16.987181063682002</c:v>
                </c:pt>
                <c:pt idx="1054">
                  <c:v>-16.993163785540499</c:v>
                </c:pt>
                <c:pt idx="1055">
                  <c:v>-16.998564994585902</c:v>
                </c:pt>
                <c:pt idx="1056">
                  <c:v>-17.001438378738602</c:v>
                </c:pt>
                <c:pt idx="1057">
                  <c:v>-17.0054702771289</c:v>
                </c:pt>
                <c:pt idx="1058">
                  <c:v>-17.007453399627199</c:v>
                </c:pt>
                <c:pt idx="1059">
                  <c:v>-17.009024402342899</c:v>
                </c:pt>
                <c:pt idx="1060">
                  <c:v>-17.0095757800031</c:v>
                </c:pt>
                <c:pt idx="1061">
                  <c:v>-17.010366270208099</c:v>
                </c:pt>
                <c:pt idx="1062">
                  <c:v>-17.010668246940099</c:v>
                </c:pt>
                <c:pt idx="1063">
                  <c:v>-17.011111136830401</c:v>
                </c:pt>
                <c:pt idx="1064">
                  <c:v>-17.010867608125402</c:v>
                </c:pt>
                <c:pt idx="1065">
                  <c:v>-17.0108214777303</c:v>
                </c:pt>
                <c:pt idx="1066">
                  <c:v>-17.010808771066699</c:v>
                </c:pt>
                <c:pt idx="1067">
                  <c:v>-17.010642965739901</c:v>
                </c:pt>
                <c:pt idx="1068">
                  <c:v>-17.010250883373701</c:v>
                </c:pt>
                <c:pt idx="1069">
                  <c:v>-17.0099589614846</c:v>
                </c:pt>
                <c:pt idx="1070">
                  <c:v>-17.0096684493464</c:v>
                </c:pt>
                <c:pt idx="1071">
                  <c:v>-17.008871215400799</c:v>
                </c:pt>
                <c:pt idx="1072">
                  <c:v>-17.008428385507401</c:v>
                </c:pt>
                <c:pt idx="1073">
                  <c:v>-17.00731642209</c:v>
                </c:pt>
                <c:pt idx="1074">
                  <c:v>-17.006217130069999</c:v>
                </c:pt>
                <c:pt idx="1075">
                  <c:v>-17.004354576462202</c:v>
                </c:pt>
                <c:pt idx="1076">
                  <c:v>-17.002231439431799</c:v>
                </c:pt>
                <c:pt idx="1077">
                  <c:v>-16.999313697096699</c:v>
                </c:pt>
                <c:pt idx="1078">
                  <c:v>-16.995313440940802</c:v>
                </c:pt>
                <c:pt idx="1079">
                  <c:v>-16.989383854555001</c:v>
                </c:pt>
                <c:pt idx="1080">
                  <c:v>-16.9815722053165</c:v>
                </c:pt>
                <c:pt idx="1081">
                  <c:v>-16.971139581989299</c:v>
                </c:pt>
                <c:pt idx="1082">
                  <c:v>-16.954015313659799</c:v>
                </c:pt>
                <c:pt idx="1083">
                  <c:v>-16.923359770780401</c:v>
                </c:pt>
                <c:pt idx="1084">
                  <c:v>-16.868656629232401</c:v>
                </c:pt>
                <c:pt idx="1085">
                  <c:v>-16.721541094093801</c:v>
                </c:pt>
                <c:pt idx="1086">
                  <c:v>-16.7340362095944</c:v>
                </c:pt>
                <c:pt idx="1087">
                  <c:v>-16.742922364182601</c:v>
                </c:pt>
                <c:pt idx="1088">
                  <c:v>-16.753980557938998</c:v>
                </c:pt>
                <c:pt idx="1089">
                  <c:v>-16.772203835504101</c:v>
                </c:pt>
                <c:pt idx="1090">
                  <c:v>-16.786429820099102</c:v>
                </c:pt>
                <c:pt idx="1091">
                  <c:v>-16.797032703285801</c:v>
                </c:pt>
                <c:pt idx="1092">
                  <c:v>-16.806259016511401</c:v>
                </c:pt>
                <c:pt idx="1093">
                  <c:v>-16.818292327993898</c:v>
                </c:pt>
                <c:pt idx="1094">
                  <c:v>-16.829655656461298</c:v>
                </c:pt>
                <c:pt idx="1095">
                  <c:v>-16.838228453996699</c:v>
                </c:pt>
                <c:pt idx="1096">
                  <c:v>-16.8436037812499</c:v>
                </c:pt>
                <c:pt idx="1097">
                  <c:v>-16.849468947408699</c:v>
                </c:pt>
                <c:pt idx="1098">
                  <c:v>-16.856960290438199</c:v>
                </c:pt>
                <c:pt idx="1099">
                  <c:v>-16.864125080782099</c:v>
                </c:pt>
                <c:pt idx="1100">
                  <c:v>-16.871420438240001</c:v>
                </c:pt>
                <c:pt idx="1101">
                  <c:v>-16.8794533101889</c:v>
                </c:pt>
                <c:pt idx="1102">
                  <c:v>-16.883867241290801</c:v>
                </c:pt>
                <c:pt idx="1103">
                  <c:v>-16.886055242641401</c:v>
                </c:pt>
                <c:pt idx="1104">
                  <c:v>-16.899444820138299</c:v>
                </c:pt>
                <c:pt idx="1105">
                  <c:v>-16.903587892318299</c:v>
                </c:pt>
                <c:pt idx="1106">
                  <c:v>-16.913800701208899</c:v>
                </c:pt>
                <c:pt idx="1107">
                  <c:v>-16.944200552525</c:v>
                </c:pt>
                <c:pt idx="1108">
                  <c:v>-16.944196628954899</c:v>
                </c:pt>
                <c:pt idx="1109">
                  <c:v>-17.001042744008799</c:v>
                </c:pt>
                <c:pt idx="1110">
                  <c:v>-17.057493973344599</c:v>
                </c:pt>
                <c:pt idx="1111">
                  <c:v>-17.150578995427701</c:v>
                </c:pt>
                <c:pt idx="1112">
                  <c:v>-17.218543329704499</c:v>
                </c:pt>
                <c:pt idx="1113">
                  <c:v>-17.3018646747906</c:v>
                </c:pt>
                <c:pt idx="1114">
                  <c:v>-17.331216708503</c:v>
                </c:pt>
                <c:pt idx="1115">
                  <c:v>-17.351126876138199</c:v>
                </c:pt>
                <c:pt idx="1116">
                  <c:v>-17.374703507376498</c:v>
                </c:pt>
                <c:pt idx="1117">
                  <c:v>-17.435922463272199</c:v>
                </c:pt>
                <c:pt idx="1118">
                  <c:v>-17.448344538530801</c:v>
                </c:pt>
                <c:pt idx="1119">
                  <c:v>-17.4575131903526</c:v>
                </c:pt>
                <c:pt idx="1120">
                  <c:v>-17.469300276729999</c:v>
                </c:pt>
                <c:pt idx="1121">
                  <c:v>-17.4691922703107</c:v>
                </c:pt>
                <c:pt idx="1122">
                  <c:v>-17.4648058715246</c:v>
                </c:pt>
                <c:pt idx="1123">
                  <c:v>-17.464003366129401</c:v>
                </c:pt>
                <c:pt idx="1124">
                  <c:v>-17.453510191385298</c:v>
                </c:pt>
                <c:pt idx="1125">
                  <c:v>-17.448129775391401</c:v>
                </c:pt>
                <c:pt idx="1126">
                  <c:v>-17.445199782986698</c:v>
                </c:pt>
                <c:pt idx="1127">
                  <c:v>-17.4405627462308</c:v>
                </c:pt>
                <c:pt idx="1128">
                  <c:v>-17.428770934089101</c:v>
                </c:pt>
                <c:pt idx="1129">
                  <c:v>-17.421467126961101</c:v>
                </c:pt>
                <c:pt idx="1130">
                  <c:v>-17.403998164167</c:v>
                </c:pt>
                <c:pt idx="1131">
                  <c:v>-17.397871469529299</c:v>
                </c:pt>
                <c:pt idx="1132">
                  <c:v>-17.379021775049399</c:v>
                </c:pt>
                <c:pt idx="1133">
                  <c:v>-17.383349155273599</c:v>
                </c:pt>
                <c:pt idx="1134">
                  <c:v>-17.372414448618201</c:v>
                </c:pt>
                <c:pt idx="1135">
                  <c:v>-17.252826898750801</c:v>
                </c:pt>
                <c:pt idx="1136">
                  <c:v>-17.156845753643399</c:v>
                </c:pt>
                <c:pt idx="1137">
                  <c:v>-17.1026300529326</c:v>
                </c:pt>
                <c:pt idx="1138">
                  <c:v>-17.068816828852199</c:v>
                </c:pt>
                <c:pt idx="1139">
                  <c:v>-17.045203433639099</c:v>
                </c:pt>
                <c:pt idx="1140">
                  <c:v>-17.0257707851889</c:v>
                </c:pt>
                <c:pt idx="1141">
                  <c:v>-17.014538684814099</c:v>
                </c:pt>
                <c:pt idx="1142">
                  <c:v>-17.005552497524501</c:v>
                </c:pt>
                <c:pt idx="1143">
                  <c:v>-16.996712303239999</c:v>
                </c:pt>
                <c:pt idx="1144">
                  <c:v>-16.9876402560194</c:v>
                </c:pt>
                <c:pt idx="1145">
                  <c:v>-16.982084690756899</c:v>
                </c:pt>
                <c:pt idx="1146">
                  <c:v>-16.985256520308798</c:v>
                </c:pt>
                <c:pt idx="1147">
                  <c:v>-16.990596569217399</c:v>
                </c:pt>
                <c:pt idx="1148">
                  <c:v>-16.995629890402</c:v>
                </c:pt>
                <c:pt idx="1149">
                  <c:v>-17.000176308888499</c:v>
                </c:pt>
                <c:pt idx="1150">
                  <c:v>-17.004483028416701</c:v>
                </c:pt>
                <c:pt idx="1151">
                  <c:v>-17.007191629768201</c:v>
                </c:pt>
                <c:pt idx="1152">
                  <c:v>-17.008846549588501</c:v>
                </c:pt>
                <c:pt idx="1153">
                  <c:v>-17.0100285094756</c:v>
                </c:pt>
                <c:pt idx="1154">
                  <c:v>-17.010429198654499</c:v>
                </c:pt>
                <c:pt idx="1155">
                  <c:v>-17.0111817750191</c:v>
                </c:pt>
                <c:pt idx="1156">
                  <c:v>-17.0112089823315</c:v>
                </c:pt>
                <c:pt idx="1157">
                  <c:v>-17.011422065392701</c:v>
                </c:pt>
                <c:pt idx="1158">
                  <c:v>-17.011796424877499</c:v>
                </c:pt>
                <c:pt idx="1159">
                  <c:v>-17.011846143707501</c:v>
                </c:pt>
                <c:pt idx="1160">
                  <c:v>-17.011627007254599</c:v>
                </c:pt>
                <c:pt idx="1161">
                  <c:v>-17.032934098429894</c:v>
                </c:pt>
                <c:pt idx="1162">
                  <c:v>-17.022468981500911</c:v>
                </c:pt>
                <c:pt idx="1163">
                  <c:v>-17.011421695659408</c:v>
                </c:pt>
                <c:pt idx="1164">
                  <c:v>-16.970169610708627</c:v>
                </c:pt>
                <c:pt idx="1165">
                  <c:v>-17.031558310883735</c:v>
                </c:pt>
                <c:pt idx="1166">
                  <c:v>-17.022077156293136</c:v>
                </c:pt>
                <c:pt idx="1167">
                  <c:v>-17.040342188815281</c:v>
                </c:pt>
                <c:pt idx="1168">
                  <c:v>-16.986587472384837</c:v>
                </c:pt>
                <c:pt idx="1169">
                  <c:v>-17.002048742281008</c:v>
                </c:pt>
                <c:pt idx="1170">
                  <c:v>-16.987089223399646</c:v>
                </c:pt>
                <c:pt idx="1171">
                  <c:v>-17.051665084513402</c:v>
                </c:pt>
                <c:pt idx="1172">
                  <c:v>-17.022773762438259</c:v>
                </c:pt>
                <c:pt idx="1173">
                  <c:v>-17.023487531695022</c:v>
                </c:pt>
                <c:pt idx="1174">
                  <c:v>-17.0351954515247</c:v>
                </c:pt>
                <c:pt idx="1175">
                  <c:v>-17.02609886386562</c:v>
                </c:pt>
                <c:pt idx="1176">
                  <c:v>-16.998029545983211</c:v>
                </c:pt>
                <c:pt idx="1177">
                  <c:v>-16.968821886017299</c:v>
                </c:pt>
                <c:pt idx="1178">
                  <c:v>-16.946508410966</c:v>
                </c:pt>
                <c:pt idx="1179">
                  <c:v>-16.905560386198498</c:v>
                </c:pt>
                <c:pt idx="1180">
                  <c:v>-16.8363253047992</c:v>
                </c:pt>
                <c:pt idx="1181">
                  <c:v>-16.772472904892599</c:v>
                </c:pt>
                <c:pt idx="1182">
                  <c:v>-16.7513187952935</c:v>
                </c:pt>
                <c:pt idx="1183">
                  <c:v>-16.738587273654399</c:v>
                </c:pt>
                <c:pt idx="1184">
                  <c:v>-16.727478457049202</c:v>
                </c:pt>
                <c:pt idx="1185">
                  <c:v>-16.720288638981899</c:v>
                </c:pt>
                <c:pt idx="1186">
                  <c:v>-16.725399699316998</c:v>
                </c:pt>
                <c:pt idx="1187">
                  <c:v>-16.741677568197598</c:v>
                </c:pt>
                <c:pt idx="1188">
                  <c:v>-16.758231705567301</c:v>
                </c:pt>
                <c:pt idx="1189">
                  <c:v>-16.7790627538023</c:v>
                </c:pt>
                <c:pt idx="1190">
                  <c:v>-16.793617779293701</c:v>
                </c:pt>
                <c:pt idx="1191">
                  <c:v>-16.801340312286499</c:v>
                </c:pt>
                <c:pt idx="1192">
                  <c:v>-16.804680407640301</c:v>
                </c:pt>
                <c:pt idx="1193">
                  <c:v>-16.816962961022099</c:v>
                </c:pt>
                <c:pt idx="1194">
                  <c:v>-16.833647653031601</c:v>
                </c:pt>
                <c:pt idx="1195">
                  <c:v>-16.8388987391114</c:v>
                </c:pt>
                <c:pt idx="1196">
                  <c:v>-16.846746505858899</c:v>
                </c:pt>
                <c:pt idx="1197">
                  <c:v>-16.842889723857599</c:v>
                </c:pt>
                <c:pt idx="1198">
                  <c:v>-16.866618719456699</c:v>
                </c:pt>
                <c:pt idx="1199">
                  <c:v>-16.869053670043002</c:v>
                </c:pt>
                <c:pt idx="1200">
                  <c:v>-16.882741172073899</c:v>
                </c:pt>
                <c:pt idx="1201">
                  <c:v>-16.891830025399301</c:v>
                </c:pt>
                <c:pt idx="1202">
                  <c:v>-16.912240901773998</c:v>
                </c:pt>
                <c:pt idx="1203">
                  <c:v>-16.9375272682061</c:v>
                </c:pt>
                <c:pt idx="1204">
                  <c:v>-16.954081885625001</c:v>
                </c:pt>
                <c:pt idx="1205">
                  <c:v>-16.9816507369692</c:v>
                </c:pt>
                <c:pt idx="1206">
                  <c:v>-17.063641305211</c:v>
                </c:pt>
                <c:pt idx="1207">
                  <c:v>-17.104279593168901</c:v>
                </c:pt>
                <c:pt idx="1208">
                  <c:v>-17.126692360542901</c:v>
                </c:pt>
                <c:pt idx="1209">
                  <c:v>-17.167242961644799</c:v>
                </c:pt>
                <c:pt idx="1210">
                  <c:v>-17.269665584524699</c:v>
                </c:pt>
                <c:pt idx="1211">
                  <c:v>-17.3510642556714</c:v>
                </c:pt>
                <c:pt idx="1212">
                  <c:v>-17.4161256664432</c:v>
                </c:pt>
                <c:pt idx="1213">
                  <c:v>-17.416166487500799</c:v>
                </c:pt>
                <c:pt idx="1214">
                  <c:v>-17.419865776275401</c:v>
                </c:pt>
                <c:pt idx="1215">
                  <c:v>-17.443815133956299</c:v>
                </c:pt>
                <c:pt idx="1216">
                  <c:v>-17.464785163629902</c:v>
                </c:pt>
                <c:pt idx="1217">
                  <c:v>-17.4690233876644</c:v>
                </c:pt>
                <c:pt idx="1218">
                  <c:v>-17.468569457063499</c:v>
                </c:pt>
                <c:pt idx="1219">
                  <c:v>-17.462290931160702</c:v>
                </c:pt>
                <c:pt idx="1220">
                  <c:v>-17.449515610060001</c:v>
                </c:pt>
                <c:pt idx="1221">
                  <c:v>-17.4389585519809</c:v>
                </c:pt>
                <c:pt idx="1222">
                  <c:v>-17.4373251278653</c:v>
                </c:pt>
                <c:pt idx="1223">
                  <c:v>-17.4251540451992</c:v>
                </c:pt>
                <c:pt idx="1224">
                  <c:v>-17.428753783303598</c:v>
                </c:pt>
                <c:pt idx="1225">
                  <c:v>-17.419600996613699</c:v>
                </c:pt>
                <c:pt idx="1226">
                  <c:v>-17.409948960655299</c:v>
                </c:pt>
                <c:pt idx="1227">
                  <c:v>-17.4079778708678</c:v>
                </c:pt>
                <c:pt idx="1228">
                  <c:v>-17.395940353733899</c:v>
                </c:pt>
                <c:pt idx="1229">
                  <c:v>-17.405641462283</c:v>
                </c:pt>
                <c:pt idx="1230">
                  <c:v>-17.238339905839201</c:v>
                </c:pt>
                <c:pt idx="1231">
                  <c:v>-17.149239853041301</c:v>
                </c:pt>
                <c:pt idx="1232">
                  <c:v>-17.098980531757299</c:v>
                </c:pt>
                <c:pt idx="1233">
                  <c:v>-17.066746320595001</c:v>
                </c:pt>
                <c:pt idx="1234">
                  <c:v>-17.038887210863599</c:v>
                </c:pt>
                <c:pt idx="1235">
                  <c:v>-17.022525941995799</c:v>
                </c:pt>
                <c:pt idx="1236">
                  <c:v>-17.009999153179901</c:v>
                </c:pt>
                <c:pt idx="1237">
                  <c:v>-17.001235793264101</c:v>
                </c:pt>
                <c:pt idx="1238">
                  <c:v>-16.993048942862899</c:v>
                </c:pt>
                <c:pt idx="1239">
                  <c:v>-16.985865822757901</c:v>
                </c:pt>
                <c:pt idx="1240">
                  <c:v>-16.984459546511999</c:v>
                </c:pt>
                <c:pt idx="1241">
                  <c:v>-16.990321165417001</c:v>
                </c:pt>
                <c:pt idx="1242">
                  <c:v>-16.996773324168601</c:v>
                </c:pt>
                <c:pt idx="1243">
                  <c:v>-17.002399322699102</c:v>
                </c:pt>
                <c:pt idx="1244">
                  <c:v>-17.006063005344</c:v>
                </c:pt>
                <c:pt idx="1245">
                  <c:v>-17.008530528282598</c:v>
                </c:pt>
                <c:pt idx="1246">
                  <c:v>-17.010191083241001</c:v>
                </c:pt>
                <c:pt idx="1247">
                  <c:v>-17.0111885978054</c:v>
                </c:pt>
                <c:pt idx="1248">
                  <c:v>-16.985454953672463</c:v>
                </c:pt>
                <c:pt idx="1249">
                  <c:v>-17.018470481471947</c:v>
                </c:pt>
                <c:pt idx="1250">
                  <c:v>-16.991383738867953</c:v>
                </c:pt>
                <c:pt idx="1251">
                  <c:v>-16.984180892904064</c:v>
                </c:pt>
                <c:pt idx="1252">
                  <c:v>-17.008939609726074</c:v>
                </c:pt>
                <c:pt idx="1253">
                  <c:v>-16.988368626186734</c:v>
                </c:pt>
                <c:pt idx="1254">
                  <c:v>-17.012625641675584</c:v>
                </c:pt>
                <c:pt idx="1255">
                  <c:v>-17.018844376412609</c:v>
                </c:pt>
                <c:pt idx="1256">
                  <c:v>-16.996902413469606</c:v>
                </c:pt>
                <c:pt idx="1257">
                  <c:v>-17.006100571311986</c:v>
                </c:pt>
                <c:pt idx="1258">
                  <c:v>-16.994490166156144</c:v>
                </c:pt>
                <c:pt idx="1259">
                  <c:v>-17.051328082657321</c:v>
                </c:pt>
                <c:pt idx="1260">
                  <c:v>-17.01666318081547</c:v>
                </c:pt>
                <c:pt idx="1261">
                  <c:v>-17.018316410772229</c:v>
                </c:pt>
                <c:pt idx="1262">
                  <c:v>-17.024908374189778</c:v>
                </c:pt>
                <c:pt idx="1263">
                  <c:v>-17.028445055222551</c:v>
                </c:pt>
                <c:pt idx="1264">
                  <c:v>-17.001084938644652</c:v>
                </c:pt>
                <c:pt idx="1265">
                  <c:v>-17.019509705848698</c:v>
                </c:pt>
                <c:pt idx="1266">
                  <c:v>-17.004144409588843</c:v>
                </c:pt>
                <c:pt idx="1267">
                  <c:v>-17.012096040185707</c:v>
                </c:pt>
                <c:pt idx="1268">
                  <c:v>-17.003031986941803</c:v>
                </c:pt>
                <c:pt idx="1269">
                  <c:v>-16.966717805292504</c:v>
                </c:pt>
                <c:pt idx="1270">
                  <c:v>-16.984958188712262</c:v>
                </c:pt>
                <c:pt idx="1271">
                  <c:v>-17.008621013613237</c:v>
                </c:pt>
                <c:pt idx="1272">
                  <c:v>-17.045191451610773</c:v>
                </c:pt>
                <c:pt idx="1273">
                  <c:v>-17.002331083434978</c:v>
                </c:pt>
                <c:pt idx="1274">
                  <c:v>-17.013337058122517</c:v>
                </c:pt>
                <c:pt idx="1275">
                  <c:v>-16.992503730684273</c:v>
                </c:pt>
                <c:pt idx="1276">
                  <c:v>-16.994042297602512</c:v>
                </c:pt>
                <c:pt idx="1277">
                  <c:v>-16.971970534656297</c:v>
                </c:pt>
                <c:pt idx="1278">
                  <c:v>-16.970728287835986</c:v>
                </c:pt>
                <c:pt idx="1279">
                  <c:v>-16.940237597374253</c:v>
                </c:pt>
                <c:pt idx="1280">
                  <c:v>-16.923201360756639</c:v>
                </c:pt>
                <c:pt idx="1281">
                  <c:v>-16.875006242680001</c:v>
                </c:pt>
                <c:pt idx="1282">
                  <c:v>-16.854163902371699</c:v>
                </c:pt>
                <c:pt idx="1283">
                  <c:v>-16.8357147462348</c:v>
                </c:pt>
                <c:pt idx="1284">
                  <c:v>-16.813535944705102</c:v>
                </c:pt>
                <c:pt idx="1285">
                  <c:v>-16.7950417171635</c:v>
                </c:pt>
                <c:pt idx="1286">
                  <c:v>-16.786497922566198</c:v>
                </c:pt>
                <c:pt idx="1287">
                  <c:v>-16.778028859167499</c:v>
                </c:pt>
                <c:pt idx="1288">
                  <c:v>-16.769704268217801</c:v>
                </c:pt>
                <c:pt idx="1289">
                  <c:v>-16.7642705197708</c:v>
                </c:pt>
                <c:pt idx="1290">
                  <c:v>-16.755094140918601</c:v>
                </c:pt>
                <c:pt idx="1291">
                  <c:v>-16.746463674261999</c:v>
                </c:pt>
                <c:pt idx="1292">
                  <c:v>-16.739659254138299</c:v>
                </c:pt>
                <c:pt idx="1293">
                  <c:v>-16.735492649086101</c:v>
                </c:pt>
                <c:pt idx="1294">
                  <c:v>-16.729916604045599</c:v>
                </c:pt>
                <c:pt idx="1295">
                  <c:v>-16.7206409453125</c:v>
                </c:pt>
                <c:pt idx="1296">
                  <c:v>-16.738149165646298</c:v>
                </c:pt>
                <c:pt idx="1297">
                  <c:v>-16.754014681185801</c:v>
                </c:pt>
                <c:pt idx="1298">
                  <c:v>-16.792686820716899</c:v>
                </c:pt>
                <c:pt idx="1299">
                  <c:v>-16.801365630600099</c:v>
                </c:pt>
                <c:pt idx="1300">
                  <c:v>-16.8223299841843</c:v>
                </c:pt>
                <c:pt idx="1301">
                  <c:v>-16.834506926074202</c:v>
                </c:pt>
                <c:pt idx="1302">
                  <c:v>-16.843585920707</c:v>
                </c:pt>
                <c:pt idx="1303">
                  <c:v>-16.845918414321702</c:v>
                </c:pt>
                <c:pt idx="1304">
                  <c:v>-16.851439408036299</c:v>
                </c:pt>
                <c:pt idx="1305">
                  <c:v>-16.873731849051701</c:v>
                </c:pt>
                <c:pt idx="1306">
                  <c:v>-16.889466312233999</c:v>
                </c:pt>
                <c:pt idx="1307">
                  <c:v>-16.8955218151632</c:v>
                </c:pt>
                <c:pt idx="1308">
                  <c:v>-16.900677751882299</c:v>
                </c:pt>
                <c:pt idx="1309">
                  <c:v>-16.920330288242699</c:v>
                </c:pt>
                <c:pt idx="1310">
                  <c:v>-16.946556073289699</c:v>
                </c:pt>
                <c:pt idx="1311">
                  <c:v>-16.9653082363054</c:v>
                </c:pt>
                <c:pt idx="1312">
                  <c:v>-17.009894383416501</c:v>
                </c:pt>
                <c:pt idx="1313">
                  <c:v>-16.99700153613</c:v>
                </c:pt>
                <c:pt idx="1314">
                  <c:v>-16.9852740029609</c:v>
                </c:pt>
                <c:pt idx="1315">
                  <c:v>-17.014596619034901</c:v>
                </c:pt>
                <c:pt idx="1316">
                  <c:v>-17.005425455216098</c:v>
                </c:pt>
                <c:pt idx="1317">
                  <c:v>-17.097134656843501</c:v>
                </c:pt>
                <c:pt idx="1318">
                  <c:v>-17.1588007529961</c:v>
                </c:pt>
                <c:pt idx="1319">
                  <c:v>-17.286095085290999</c:v>
                </c:pt>
                <c:pt idx="1320">
                  <c:v>-17.3691209201147</c:v>
                </c:pt>
                <c:pt idx="1321">
                  <c:v>-17.357334474568599</c:v>
                </c:pt>
                <c:pt idx="1322">
                  <c:v>-17.357334474568599</c:v>
                </c:pt>
                <c:pt idx="1323">
                  <c:v>-17.385259925422801</c:v>
                </c:pt>
                <c:pt idx="1324">
                  <c:v>-17.385609463966102</c:v>
                </c:pt>
                <c:pt idx="1325">
                  <c:v>-17.410727494312201</c:v>
                </c:pt>
                <c:pt idx="1326">
                  <c:v>-17.145884368105101</c:v>
                </c:pt>
                <c:pt idx="1327">
                  <c:v>-17.061693186508201</c:v>
                </c:pt>
                <c:pt idx="1328">
                  <c:v>-17.024962415895398</c:v>
                </c:pt>
                <c:pt idx="1329">
                  <c:v>-17.009001063854999</c:v>
                </c:pt>
                <c:pt idx="1330">
                  <c:v>-16.998627330333701</c:v>
                </c:pt>
                <c:pt idx="1331">
                  <c:v>-16.993976027115</c:v>
                </c:pt>
                <c:pt idx="1332">
                  <c:v>-16.990350027880702</c:v>
                </c:pt>
                <c:pt idx="1333">
                  <c:v>-16.9895431634895</c:v>
                </c:pt>
                <c:pt idx="1334">
                  <c:v>-16.993261309306099</c:v>
                </c:pt>
                <c:pt idx="1335">
                  <c:v>-16.9973955257353</c:v>
                </c:pt>
                <c:pt idx="1336">
                  <c:v>-17.001069952707802</c:v>
                </c:pt>
                <c:pt idx="1337">
                  <c:v>-17.0046970795064</c:v>
                </c:pt>
                <c:pt idx="1338">
                  <c:v>-17.006864440603099</c:v>
                </c:pt>
                <c:pt idx="1339">
                  <c:v>-17.0090512350165</c:v>
                </c:pt>
                <c:pt idx="1340">
                  <c:v>-17.0101305988217</c:v>
                </c:pt>
                <c:pt idx="1341">
                  <c:v>-17.045478607362256</c:v>
                </c:pt>
                <c:pt idx="1342">
                  <c:v>-17.011361717846672</c:v>
                </c:pt>
                <c:pt idx="1343">
                  <c:v>-17.002349566667956</c:v>
                </c:pt>
                <c:pt idx="1344">
                  <c:v>-17.040054876299223</c:v>
                </c:pt>
                <c:pt idx="1345">
                  <c:v>-17.018143759423417</c:v>
                </c:pt>
                <c:pt idx="1346">
                  <c:v>-17.060497096404191</c:v>
                </c:pt>
                <c:pt idx="1347">
                  <c:v>-17.045548024950008</c:v>
                </c:pt>
                <c:pt idx="1348">
                  <c:v>-17.001018982789986</c:v>
                </c:pt>
                <c:pt idx="1349">
                  <c:v>-17.011999794251203</c:v>
                </c:pt>
                <c:pt idx="1350">
                  <c:v>-16.987239771375346</c:v>
                </c:pt>
                <c:pt idx="1351">
                  <c:v>-17.013588747464624</c:v>
                </c:pt>
                <c:pt idx="1352">
                  <c:v>-16.987632160022141</c:v>
                </c:pt>
                <c:pt idx="1353">
                  <c:v>-17.00238592402436</c:v>
                </c:pt>
                <c:pt idx="1354">
                  <c:v>-17.029299326592422</c:v>
                </c:pt>
                <c:pt idx="1355">
                  <c:v>-16.974810005102256</c:v>
                </c:pt>
                <c:pt idx="1356">
                  <c:v>-17.008714364416139</c:v>
                </c:pt>
                <c:pt idx="1357">
                  <c:v>-17.043758685670245</c:v>
                </c:pt>
                <c:pt idx="1358">
                  <c:v>-17.031403362292327</c:v>
                </c:pt>
                <c:pt idx="1359">
                  <c:v>-17.005372023330036</c:v>
                </c:pt>
                <c:pt idx="1360">
                  <c:v>-16.987544758852536</c:v>
                </c:pt>
                <c:pt idx="1361">
                  <c:v>-17.002188564960768</c:v>
                </c:pt>
                <c:pt idx="1362">
                  <c:v>-17.040129958421968</c:v>
                </c:pt>
                <c:pt idx="1363">
                  <c:v>-17.007879579492084</c:v>
                </c:pt>
                <c:pt idx="1364">
                  <c:v>-16.985510647024363</c:v>
                </c:pt>
                <c:pt idx="1365">
                  <c:v>-16.99522240280001</c:v>
                </c:pt>
                <c:pt idx="1366">
                  <c:v>-17.006176765017816</c:v>
                </c:pt>
                <c:pt idx="1367">
                  <c:v>-16.987087866749754</c:v>
                </c:pt>
                <c:pt idx="1368">
                  <c:v>-16.994215607706181</c:v>
                </c:pt>
                <c:pt idx="1369">
                  <c:v>-17.010537700896009</c:v>
                </c:pt>
                <c:pt idx="1370">
                  <c:v>-16.949617912697843</c:v>
                </c:pt>
                <c:pt idx="1371">
                  <c:v>-16.947209243894338</c:v>
                </c:pt>
                <c:pt idx="1372">
                  <c:v>-16.920141404715178</c:v>
                </c:pt>
                <c:pt idx="1373">
                  <c:v>-16.937196374179674</c:v>
                </c:pt>
                <c:pt idx="1374">
                  <c:v>-16.912843770517451</c:v>
                </c:pt>
                <c:pt idx="1375">
                  <c:v>-16.8807775584329</c:v>
                </c:pt>
                <c:pt idx="1376">
                  <c:v>-16.846387042806601</c:v>
                </c:pt>
                <c:pt idx="1377">
                  <c:v>-16.827511355028399</c:v>
                </c:pt>
                <c:pt idx="1378">
                  <c:v>-16.814945876172501</c:v>
                </c:pt>
                <c:pt idx="1379">
                  <c:v>-16.8064473158143</c:v>
                </c:pt>
                <c:pt idx="1380">
                  <c:v>-16.792187512406599</c:v>
                </c:pt>
                <c:pt idx="1381">
                  <c:v>-16.785075061757698</c:v>
                </c:pt>
                <c:pt idx="1382">
                  <c:v>-16.77943234952</c:v>
                </c:pt>
                <c:pt idx="1383">
                  <c:v>-16.7642734126627</c:v>
                </c:pt>
                <c:pt idx="1384">
                  <c:v>-16.7589668146775</c:v>
                </c:pt>
                <c:pt idx="1385">
                  <c:v>-16.745291424779801</c:v>
                </c:pt>
                <c:pt idx="1386">
                  <c:v>-16.737535035491899</c:v>
                </c:pt>
                <c:pt idx="1387">
                  <c:v>-16.737535035491899</c:v>
                </c:pt>
                <c:pt idx="1388">
                  <c:v>-16.724015027426798</c:v>
                </c:pt>
                <c:pt idx="1389">
                  <c:v>-16.718917488505198</c:v>
                </c:pt>
                <c:pt idx="1390">
                  <c:v>-16.732347992051899</c:v>
                </c:pt>
                <c:pt idx="1391">
                  <c:v>-16.742266028633601</c:v>
                </c:pt>
                <c:pt idx="1392">
                  <c:v>-16.747409542834902</c:v>
                </c:pt>
                <c:pt idx="1393">
                  <c:v>-16.762980446492602</c:v>
                </c:pt>
                <c:pt idx="1394">
                  <c:v>-16.776369489170602</c:v>
                </c:pt>
                <c:pt idx="1395">
                  <c:v>-16.781638861606101</c:v>
                </c:pt>
                <c:pt idx="1396">
                  <c:v>-16.781685137558998</c:v>
                </c:pt>
                <c:pt idx="1397">
                  <c:v>-16.791748387828001</c:v>
                </c:pt>
                <c:pt idx="1398">
                  <c:v>-16.801390945468999</c:v>
                </c:pt>
                <c:pt idx="1399">
                  <c:v>-16.805530863438602</c:v>
                </c:pt>
                <c:pt idx="1400">
                  <c:v>-16.814406166742899</c:v>
                </c:pt>
                <c:pt idx="1401">
                  <c:v>-16.828528378306299</c:v>
                </c:pt>
                <c:pt idx="1402">
                  <c:v>-16.839556354035501</c:v>
                </c:pt>
                <c:pt idx="1403">
                  <c:v>-16.845125471686099</c:v>
                </c:pt>
                <c:pt idx="1404">
                  <c:v>-16.856923296524801</c:v>
                </c:pt>
                <c:pt idx="1405">
                  <c:v>-16.8725839627852</c:v>
                </c:pt>
                <c:pt idx="1406">
                  <c:v>-16.877166523269601</c:v>
                </c:pt>
                <c:pt idx="1407">
                  <c:v>-16.887177446406099</c:v>
                </c:pt>
                <c:pt idx="1408">
                  <c:v>-16.891830025399301</c:v>
                </c:pt>
                <c:pt idx="1409">
                  <c:v>-16.902065527182501</c:v>
                </c:pt>
                <c:pt idx="1410">
                  <c:v>-16.904843639566401</c:v>
                </c:pt>
                <c:pt idx="1411">
                  <c:v>-16.927497930576401</c:v>
                </c:pt>
                <c:pt idx="1412">
                  <c:v>-16.922091610997501</c:v>
                </c:pt>
                <c:pt idx="1413">
                  <c:v>-16.907688471801801</c:v>
                </c:pt>
                <c:pt idx="1414">
                  <c:v>-16.909179347772199</c:v>
                </c:pt>
                <c:pt idx="1415">
                  <c:v>-16.929419631576</c:v>
                </c:pt>
                <c:pt idx="1416">
                  <c:v>-16.927497930576401</c:v>
                </c:pt>
                <c:pt idx="1417">
                  <c:v>-16.931352852504201</c:v>
                </c:pt>
                <c:pt idx="1418">
                  <c:v>-16.944194821342901</c:v>
                </c:pt>
                <c:pt idx="1419">
                  <c:v>-16.951571079996</c:v>
                </c:pt>
                <c:pt idx="1420">
                  <c:v>-16.956497594005601</c:v>
                </c:pt>
                <c:pt idx="1421">
                  <c:v>-17.012745486255898</c:v>
                </c:pt>
                <c:pt idx="1422">
                  <c:v>-16.982439828834298</c:v>
                </c:pt>
                <c:pt idx="1423">
                  <c:v>-16.9794333087046</c:v>
                </c:pt>
                <c:pt idx="1424">
                  <c:v>-16.9794890863101</c:v>
                </c:pt>
                <c:pt idx="1425">
                  <c:v>-16.981914108212099</c:v>
                </c:pt>
                <c:pt idx="1426">
                  <c:v>-16.984417997474502</c:v>
                </c:pt>
                <c:pt idx="1427">
                  <c:v>-16.9862664575931</c:v>
                </c:pt>
                <c:pt idx="1428">
                  <c:v>-16.989011591101601</c:v>
                </c:pt>
                <c:pt idx="1429">
                  <c:v>-16.992235764035101</c:v>
                </c:pt>
                <c:pt idx="1430">
                  <c:v>-16.996654018475802</c:v>
                </c:pt>
                <c:pt idx="1431">
                  <c:v>-17.0006307455238</c:v>
                </c:pt>
                <c:pt idx="1432">
                  <c:v>-17.0036555156986</c:v>
                </c:pt>
                <c:pt idx="1433">
                  <c:v>-17.006146151736001</c:v>
                </c:pt>
                <c:pt idx="1434">
                  <c:v>-17.041697778004359</c:v>
                </c:pt>
                <c:pt idx="1435">
                  <c:v>-16.997860233556377</c:v>
                </c:pt>
                <c:pt idx="1436">
                  <c:v>-17.020020883611362</c:v>
                </c:pt>
                <c:pt idx="1437">
                  <c:v>-17.033865147957108</c:v>
                </c:pt>
                <c:pt idx="1438">
                  <c:v>-17.029758339518928</c:v>
                </c:pt>
                <c:pt idx="1439">
                  <c:v>-16.98967062830755</c:v>
                </c:pt>
                <c:pt idx="1440">
                  <c:v>-17.027543141525474</c:v>
                </c:pt>
                <c:pt idx="1441">
                  <c:v>-16.997465617117918</c:v>
                </c:pt>
                <c:pt idx="1442">
                  <c:v>-17.017502947306642</c:v>
                </c:pt>
                <c:pt idx="1443">
                  <c:v>-16.982772374110926</c:v>
                </c:pt>
                <c:pt idx="1444">
                  <c:v>-16.97163406052977</c:v>
                </c:pt>
                <c:pt idx="1445">
                  <c:v>-17.032622049259306</c:v>
                </c:pt>
                <c:pt idx="1446">
                  <c:v>-17.023514409218969</c:v>
                </c:pt>
                <c:pt idx="1447">
                  <c:v>-16.997098448719836</c:v>
                </c:pt>
                <c:pt idx="1448">
                  <c:v>-17.03571156977155</c:v>
                </c:pt>
                <c:pt idx="1449">
                  <c:v>-17.004923450398042</c:v>
                </c:pt>
                <c:pt idx="1450">
                  <c:v>-17.036925790008819</c:v>
                </c:pt>
                <c:pt idx="1451">
                  <c:v>-17.052452198179211</c:v>
                </c:pt>
                <c:pt idx="1452">
                  <c:v>-16.979529168793572</c:v>
                </c:pt>
                <c:pt idx="1453">
                  <c:v>-16.972078165891876</c:v>
                </c:pt>
                <c:pt idx="1454">
                  <c:v>-17.008412558819721</c:v>
                </c:pt>
                <c:pt idx="1455">
                  <c:v>-16.991408971965665</c:v>
                </c:pt>
                <c:pt idx="1456">
                  <c:v>-16.999381578756108</c:v>
                </c:pt>
                <c:pt idx="1457">
                  <c:v>-17.011197239043039</c:v>
                </c:pt>
                <c:pt idx="1458">
                  <c:v>-17.04028721326608</c:v>
                </c:pt>
                <c:pt idx="1459">
                  <c:v>-16.99014624585319</c:v>
                </c:pt>
                <c:pt idx="1460">
                  <c:v>-16.99506314067925</c:v>
                </c:pt>
                <c:pt idx="1461">
                  <c:v>-16.959321843119316</c:v>
                </c:pt>
                <c:pt idx="1462">
                  <c:v>-17.003719133878768</c:v>
                </c:pt>
                <c:pt idx="1463">
                  <c:v>-17.01472956684275</c:v>
                </c:pt>
                <c:pt idx="1464">
                  <c:v>-17.016641679328394</c:v>
                </c:pt>
                <c:pt idx="1465">
                  <c:v>-16.947217062016211</c:v>
                </c:pt>
                <c:pt idx="1466">
                  <c:v>-16.961401438550094</c:v>
                </c:pt>
                <c:pt idx="1467">
                  <c:v>-16.952560831278443</c:v>
                </c:pt>
                <c:pt idx="1468">
                  <c:v>-16.926547844398183</c:v>
                </c:pt>
                <c:pt idx="1469">
                  <c:v>-16.944463654730427</c:v>
                </c:pt>
                <c:pt idx="1470">
                  <c:v>-16.943024588637453</c:v>
                </c:pt>
                <c:pt idx="1471">
                  <c:v>-16.942554440558578</c:v>
                </c:pt>
                <c:pt idx="1472">
                  <c:v>-16.863084175445664</c:v>
                </c:pt>
                <c:pt idx="1473">
                  <c:v>-16.867861315241299</c:v>
                </c:pt>
                <c:pt idx="1474">
                  <c:v>-16.852882715771099</c:v>
                </c:pt>
                <c:pt idx="1475">
                  <c:v>-16.834358930461299</c:v>
                </c:pt>
                <c:pt idx="1476">
                  <c:v>-16.817761585208402</c:v>
                </c:pt>
                <c:pt idx="1477">
                  <c:v>-16.8064473158143</c:v>
                </c:pt>
                <c:pt idx="1478">
                  <c:v>-16.789340702129099</c:v>
                </c:pt>
                <c:pt idx="1479">
                  <c:v>-16.7808394856741</c:v>
                </c:pt>
                <c:pt idx="1480">
                  <c:v>-16.768336377850499</c:v>
                </c:pt>
                <c:pt idx="1481">
                  <c:v>-16.758970823594598</c:v>
                </c:pt>
                <c:pt idx="1482">
                  <c:v>-16.742985638630799</c:v>
                </c:pt>
                <c:pt idx="1483">
                  <c:v>-16.729916604045599</c:v>
                </c:pt>
                <c:pt idx="1484">
                  <c:v>-16.720997881730401</c:v>
                </c:pt>
                <c:pt idx="1485">
                  <c:v>-16.721285533929102</c:v>
                </c:pt>
                <c:pt idx="1486">
                  <c:v>-16.7245296719632</c:v>
                </c:pt>
                <c:pt idx="1487">
                  <c:v>-16.741709559019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265-4081-AEDD-60C856A09F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3885568"/>
        <c:axId val="223896384"/>
      </c:scatterChart>
      <c:valAx>
        <c:axId val="223885568"/>
        <c:scaling>
          <c:orientation val="minMax"/>
          <c:max val="44637"/>
          <c:min val="44607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" sourceLinked="0"/>
        <c:majorTickMark val="cross"/>
        <c:minorTickMark val="out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896384"/>
        <c:crosses val="autoZero"/>
        <c:crossBetween val="midCat"/>
      </c:valAx>
      <c:valAx>
        <c:axId val="22389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S11 dB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8855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75198E-C549-4D13-9F87-5CA77AA324D0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5EFC88-6651-4F24-8CD8-41D7AF41A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590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INSERT© 2022 California Institute of Technology. Government sponsorship acknowledged. </a:t>
            </a:r>
          </a:p>
          <a:p>
            <a:r>
              <a:rPr lang="en-US" dirty="0"/>
              <a:t>INSERT NASA Meatball logo</a:t>
            </a:r>
          </a:p>
          <a:p>
            <a:r>
              <a:rPr lang="en-US" dirty="0"/>
              <a:t>INSERT Conference Date and Details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EFC88-6651-4F24-8CD8-41D7AF41AB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715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 Motivation (2/2)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EFC88-6651-4F24-8CD8-41D7AF41AB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304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Maybe mention that other approaches seek to use the tree as an antenna, only coupling branches with current sensors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EFC88-6651-4F24-8CD8-41D7AF41AB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178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CHANGE Minimize - &gt; Understanding</a:t>
            </a:r>
          </a:p>
          <a:p>
            <a:r>
              <a:rPr lang="en-US" dirty="0"/>
              <a:t>CHANGE Characterize antenna performances in typical tree conditions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EFC88-6651-4F24-8CD8-41D7AF41AB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54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CHANGE - effects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EFC88-6651-4F24-8CD8-41D7AF41AB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463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EFC88-6651-4F24-8CD8-41D7AF41ABD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49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CHANGE Conclusion Next steps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EFC88-6651-4F24-8CD8-41D7AF41ABD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09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272AA-F1AB-44D1-BD25-AD57C7A8D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004F53-B428-4451-A1A2-AF7F0F609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E86EE-C7E0-413B-9DD7-3E3CC262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F3E36-0C30-4ED7-B88E-3D0A967B8A31}" type="datetime1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9B7A4-D045-47B7-B83E-033779028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22107-920B-4411-9EEF-889DF972C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62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87156-41E5-4A09-AB43-A8C31D4AF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8999"/>
            <a:ext cx="10515600" cy="8769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8AE67-EBF9-4296-B995-7EC16239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9947"/>
            <a:ext cx="10515600" cy="382701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ED47C-92C3-42DD-8DBA-9C94BAEC9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A3A-6C1A-4BF9-BB59-C5384F83751E}" type="datetime1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EB0FE-AB5F-4E3E-9AB4-4CE1C23AB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BE26E-451B-4F07-AEDF-C4888E151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F21DFD-AAE0-44FA-ABBF-8D46C7CBF52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88A115D5-1C20-4EE7-B06F-97E56D7A4C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5286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C0105666-EBAD-4D13-8A13-C2444647DF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6571980" y="368979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D5C10591-83C5-439E-9458-F4E128C6F6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215" y="-59634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C196E0-A3E9-465E-94E8-48C39CF44B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4200674" y="271138"/>
            <a:ext cx="251270" cy="238159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4424A4D7-0B37-463A-9106-9AB0C9534A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81" y="41858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8078CD-33F5-44EE-87B2-B879F1F267D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388467" y="136525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C4EF4D7-723E-4A87-8CF8-6DF09F57047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990829" y="159978"/>
            <a:ext cx="329763" cy="321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B5BEE45-6E71-4C8C-ABA2-638467DBB3F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3912" y="268650"/>
            <a:ext cx="523596" cy="52009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27D86C2-9282-4203-B0C2-4A2AE3FE6766}"/>
              </a:ext>
            </a:extLst>
          </p:cNvPr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374" y="136525"/>
            <a:ext cx="1001976" cy="798196"/>
          </a:xfrm>
          <a:prstGeom prst="rect">
            <a:avLst/>
          </a:prstGeom>
        </p:spPr>
      </p:pic>
      <p:pic>
        <p:nvPicPr>
          <p:cNvPr id="21" name="Picture 20" descr="A picture containing diagram&#10;&#10;Description automatically generated">
            <a:extLst>
              <a:ext uri="{FF2B5EF4-FFF2-40B4-BE49-F238E27FC236}">
                <a16:creationId xmlns:a16="http://schemas.microsoft.com/office/drawing/2014/main" id="{C56F6B04-BEF2-4A94-87BD-478306F919C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223" y="91070"/>
            <a:ext cx="863341" cy="88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92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EECE3-9E2A-4E4E-8737-0AD5DB870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F653D5-8252-4FC4-9F23-8E7E40D12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EF64E-D5CA-4005-9900-8A1E34B5C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646A-70A0-4BBE-982E-FED80FE6AD26}" type="datetime1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A365E-DC22-473B-80F9-B53231E69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DD087-4CB7-4206-A81F-29C2978F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217F6-CB0D-430E-B2FC-C907B1A76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1433A-4897-4DB1-9D7D-64D298B99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EEF741-E315-490D-B254-2C6758860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63C35A-F704-4FA7-9A09-091AE6928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519A5-3B85-4C57-ACA0-E55045B71DB0}" type="datetime1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E8E03F-2709-497D-A8E0-663D9C893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7F3C55-2A80-4707-A172-2F4298C09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82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C3454-023B-4F07-AD1D-B0643F2D0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32595-C745-432F-884D-20AE35EA8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73AE73-CE0C-4BED-9688-F2C9E23CB5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B98866-360D-4520-B1E6-2F34264661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FE3FCD-CD27-402D-9F31-0A8F0C448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5EE812-0A5E-4C57-991C-0D086AD4E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59F1E-3965-42CD-A614-78C4DD1B3AD0}" type="datetime1">
              <a:rPr lang="en-US" smtClean="0"/>
              <a:t>4/25/2022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954539-B620-4F0D-843B-04CBCCD36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A99238-B476-4D26-AFAE-320CDCF7B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634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AD0A8-30E6-4BFF-BDFA-80AA337A7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68833D-DD13-41A7-A00C-859CC5460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48F6-73C9-469D-9943-4684766E86A3}" type="datetime1">
              <a:rPr lang="en-US" smtClean="0"/>
              <a:t>4/25/2022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5C932A-4DB1-4044-B130-E2C352B62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59B3B2-88C6-4FAE-A634-050758029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47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F616BD-601A-42D6-B1C1-02D8EF9B0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51E5E-E601-4EBF-9F9F-4CED1239B7D8}" type="datetime1">
              <a:rPr lang="en-US" smtClean="0"/>
              <a:t>4/25/2022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B5BE75-9A51-4058-AA70-8B0A18A6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13700-2F9D-4B87-8701-DEBE4C262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269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E4ED5-E20D-4BB7-A82D-013323563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7E80C-C42E-4664-9CDF-EEA17F086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549ED-9AE6-4D1D-897A-657179C804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03544-29EB-4A29-A129-EDB88E1EF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020F8-146F-45F0-B07F-B1AE1D2B467E}" type="datetime1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A28BF8-FADB-4037-8C3E-4CA4BABB6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F7BCD-351C-4416-A38D-ECAD7BF1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74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76833-191B-45AD-81B3-83F50F688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35BF1-4CA2-49C4-87F6-7D6DFB9571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2D22C-6805-4029-88F2-3580F518E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F5793A-C229-4D00-8898-3E8EE8894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FC32-7B6C-4D60-949B-A04D34DE60EB}" type="datetime1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8E231D-6464-45F7-B84D-323B35255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99C47B-B5B6-4DEB-993C-6DE26E18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49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8D88B-5226-4595-80CC-E717B63DE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C99A19-64E0-4120-AE94-B3E8E42A5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5DBE79-DDF6-4D7B-82DC-228B373CB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DB781-424F-412D-A40A-3C7052D90FAA}" type="datetime1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BCAC5-EE77-4201-B690-3B511D61D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F7AD5-1ED6-4698-A3C0-740B65E33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915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90E68A-D73B-48A1-8411-75B44620C5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3C2217-2D2D-4E03-BA4A-110CD02C68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2BC15-AB3C-4835-997D-E5452D100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B2B0-0865-4F77-BC72-0708B22564F7}" type="datetime1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08A3A-DF90-4BAD-834E-94D8B3E9A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77C15-3468-4191-8A09-98C7DC759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546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5D7292-2739-49C4-A830-032813BE3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D587D-899F-4C42-82EF-30E45823B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B84A6-0E3C-4E2C-A4A1-7D8752872A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FB2CD-F43F-46FF-A439-0E6212E422DD}" type="datetime1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BD81F-34E7-4667-BBD6-A159CAA97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07249-70AD-4118-A0D7-056B553853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6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1.png"/><Relationship Id="rId7" Type="http://schemas.microsoft.com/office/2007/relationships/hdphoto" Target="../media/hdphoto5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36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chart" Target="../charts/char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s11252-005-4867-7" TargetMode="External"/><Relationship Id="rId7" Type="http://schemas.openxmlformats.org/officeDocument/2006/relationships/image" Target="../media/image17.png"/><Relationship Id="rId2" Type="http://schemas.openxmlformats.org/officeDocument/2006/relationships/hyperlink" Target="https://www.spacesong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hyperlink" Target="https://patentimages.storage.googleapis.com/19/cf/0f/424d5e0be1614f/US8094083.pdf" TargetMode="External"/><Relationship Id="rId4" Type="http://schemas.openxmlformats.org/officeDocument/2006/relationships/hyperlink" Target="https://patentimages.storage.googleapis.com/31/f8/8b/e11a188592e001/US3646562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A8C3AF0-2280-42C8-B850-89A430543273}"/>
              </a:ext>
            </a:extLst>
          </p:cNvPr>
          <p:cNvSpPr/>
          <p:nvPr/>
        </p:nvSpPr>
        <p:spPr bwMode="auto">
          <a:xfrm>
            <a:off x="-24162" y="0"/>
            <a:ext cx="12216161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068D2D-BE26-47C1-9732-FE7C06C4D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48380"/>
            <a:ext cx="9144000" cy="211583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Hardy Tree-Mounted Loop Antenna for the Tree of Life Mission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7DA2E2-4D46-48A7-87A6-96E4420C5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64212"/>
            <a:ext cx="9144000" cy="2620186"/>
          </a:xfrm>
        </p:spPr>
        <p:txBody>
          <a:bodyPr/>
          <a:lstStyle/>
          <a:p>
            <a:pPr marL="0" marR="45720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ISSC 2022, California Polytechnic State University, May 3</a:t>
            </a:r>
            <a:r>
              <a:rPr lang="en-US" b="1" i="1" baseline="300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b="1" i="1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2022</a:t>
            </a:r>
          </a:p>
          <a:p>
            <a:pPr marL="0" marR="45720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000" b="1" i="1" dirty="0">
              <a:solidFill>
                <a:schemeClr val="bg1"/>
              </a:solidFill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45720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Charles Penny*, Alessandra Babuscia*, Steven Anderson, Julia</a:t>
            </a:r>
            <a:r>
              <a:rPr lang="en-US" sz="18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i="1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Christensen**, Steve Matousek*, Roger Klemm*, </a:t>
            </a:r>
            <a:endParaRPr lang="en-US" sz="1800" dirty="0">
              <a:solidFill>
                <a:schemeClr val="bg1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18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Jet Propulsion Laboratory, California Institute of Technology; **Oberlin College</a:t>
            </a:r>
            <a:endParaRPr lang="en-US" sz="1800" dirty="0">
              <a:solidFill>
                <a:schemeClr val="bg1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243C4F7-7D34-44BF-8F91-7CF77393C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3BAB91A4-142B-43BE-8492-0437B34507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9"/>
          <a:stretch/>
        </p:blipFill>
        <p:spPr>
          <a:xfrm>
            <a:off x="1400175" y="32344"/>
            <a:ext cx="1200430" cy="1142434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60F6BFDE-FD79-4E77-B5D2-B206F5131C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6428" b="38239"/>
          <a:stretch/>
        </p:blipFill>
        <p:spPr>
          <a:xfrm>
            <a:off x="8639673" y="332943"/>
            <a:ext cx="2119027" cy="704699"/>
          </a:xfrm>
          <a:prstGeom prst="rect">
            <a:avLst/>
          </a:prstGeom>
        </p:spPr>
      </p:pic>
      <p:pic>
        <p:nvPicPr>
          <p:cNvPr id="1028" name="Picture 4" descr="NASA Logo | NASA Global Precipitation Measurement Mission">
            <a:extLst>
              <a:ext uri="{FF2B5EF4-FFF2-40B4-BE49-F238E27FC236}">
                <a16:creationId xmlns:a16="http://schemas.microsoft.com/office/drawing/2014/main" id="{551261E9-9E0E-47C1-9360-30FCCD653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927" b="93659" l="4472" r="97967">
                        <a14:foregroundMark x1="10976" y1="44390" x2="76829" y2="50732"/>
                        <a14:foregroundMark x1="60163" y1="27805" x2="71138" y2="66341"/>
                        <a14:foregroundMark x1="71138" y1="66341" x2="69512" y2="67317"/>
                        <a14:foregroundMark x1="30894" y1="50732" x2="65041" y2="57561"/>
                        <a14:foregroundMark x1="29268" y1="27317" x2="40650" y2="16098"/>
                        <a14:foregroundMark x1="41057" y1="17561" x2="60163" y2="40976"/>
                        <a14:foregroundMark x1="69512" y1="39512" x2="79675" y2="51707"/>
                        <a14:foregroundMark x1="51220" y1="50732" x2="39431" y2="73659"/>
                        <a14:foregroundMark x1="32114" y1="74634" x2="14228" y2="56098"/>
                        <a14:foregroundMark x1="14228" y1="56098" x2="12195" y2="37561"/>
                        <a14:foregroundMark x1="12195" y1="43902" x2="17480" y2="62927"/>
                        <a14:foregroundMark x1="14634" y1="59024" x2="13415" y2="36098"/>
                        <a14:foregroundMark x1="39431" y1="12683" x2="51626" y2="7805"/>
                        <a14:foregroundMark x1="56911" y1="46341" x2="26016" y2="55122"/>
                        <a14:foregroundMark x1="26016" y1="55122" x2="14228" y2="51707"/>
                        <a14:foregroundMark x1="21545" y1="39024" x2="39837" y2="50732"/>
                        <a14:foregroundMark x1="28049" y1="33171" x2="22764" y2="20976"/>
                        <a14:foregroundMark x1="23984" y1="21463" x2="31301" y2="21463"/>
                        <a14:foregroundMark x1="48374" y1="2927" x2="48374" y2="2927"/>
                        <a14:foregroundMark x1="46748" y1="90244" x2="46748" y2="90244"/>
                        <a14:foregroundMark x1="46748" y1="94634" x2="46748" y2="94634"/>
                        <a14:foregroundMark x1="10163" y1="51220" x2="10163" y2="51220"/>
                        <a14:foregroundMark x1="8537" y1="50244" x2="8537" y2="50244"/>
                        <a14:foregroundMark x1="91057" y1="18537" x2="91057" y2="18537"/>
                        <a14:foregroundMark x1="30081" y1="46829" x2="48374" y2="66341"/>
                        <a14:foregroundMark x1="66667" y1="52195" x2="45935" y2="63415"/>
                        <a14:foregroundMark x1="45935" y1="63415" x2="55691" y2="69756"/>
                        <a14:foregroundMark x1="37805" y1="59024" x2="37805" y2="59024"/>
                        <a14:foregroundMark x1="27642" y1="39512" x2="27642" y2="39512"/>
                        <a14:foregroundMark x1="77236" y1="55610" x2="77236" y2="55610"/>
                        <a14:foregroundMark x1="52439" y1="34146" x2="60569" y2="48293"/>
                        <a14:foregroundMark x1="45122" y1="25854" x2="46341" y2="33659"/>
                        <a14:foregroundMark x1="94309" y1="13659" x2="94309" y2="13659"/>
                        <a14:foregroundMark x1="45528" y1="67317" x2="45528" y2="67317"/>
                        <a14:foregroundMark x1="33333" y1="56585" x2="33333" y2="56585"/>
                        <a14:foregroundMark x1="4472" y1="62439" x2="4472" y2="62439"/>
                        <a14:foregroundMark x1="97967" y1="9268" x2="97967" y2="9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617" y="32344"/>
            <a:ext cx="1211943" cy="100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52DCC7-2166-477F-93ED-B66FEFD1D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1</a:t>
            </a:fld>
            <a:endParaRPr lang="en-US"/>
          </a:p>
        </p:txBody>
      </p:sp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F0DFF0C2-FC40-4515-A2A8-98BBA31CC1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238" y="0"/>
            <a:ext cx="4112761" cy="114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39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11FA9-596D-4437-BAFB-6BCDE0C7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CB8C1-38C8-4266-906E-F8AC74A68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5978"/>
            <a:ext cx="10515600" cy="3827015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Motivation</a:t>
            </a:r>
          </a:p>
          <a:p>
            <a:r>
              <a:rPr lang="en-US" b="1" dirty="0">
                <a:latin typeface="Garamond" panose="02020404030301010803" pitchFamily="18" charset="0"/>
              </a:rPr>
              <a:t>Project Background</a:t>
            </a:r>
          </a:p>
          <a:p>
            <a:r>
              <a:rPr lang="en-US" b="1" dirty="0">
                <a:latin typeface="Garamond" panose="02020404030301010803" pitchFamily="18" charset="0"/>
              </a:rPr>
              <a:t>Objectives</a:t>
            </a:r>
          </a:p>
          <a:p>
            <a:r>
              <a:rPr lang="en-US" b="1" dirty="0">
                <a:latin typeface="Garamond" panose="02020404030301010803" pitchFamily="18" charset="0"/>
              </a:rPr>
              <a:t>Prior Research</a:t>
            </a:r>
          </a:p>
          <a:p>
            <a:r>
              <a:rPr lang="en-US" b="1" dirty="0">
                <a:latin typeface="Garamond" panose="02020404030301010803" pitchFamily="18" charset="0"/>
              </a:rPr>
              <a:t>Methods</a:t>
            </a:r>
          </a:p>
          <a:p>
            <a:r>
              <a:rPr lang="en-US" b="1" dirty="0">
                <a:latin typeface="Garamond" panose="02020404030301010803" pitchFamily="18" charset="0"/>
              </a:rPr>
              <a:t>Some Results</a:t>
            </a:r>
          </a:p>
          <a:p>
            <a:r>
              <a:rPr lang="en-US" b="1" dirty="0">
                <a:latin typeface="Garamond" panose="02020404030301010803" pitchFamily="18" charset="0"/>
              </a:rPr>
              <a:t>Changes</a:t>
            </a:r>
          </a:p>
          <a:p>
            <a:r>
              <a:rPr lang="en-US" b="1" dirty="0">
                <a:latin typeface="Garamond" panose="02020404030301010803" pitchFamily="18" charset="0"/>
              </a:rPr>
              <a:t>More Methods</a:t>
            </a:r>
          </a:p>
          <a:p>
            <a:r>
              <a:rPr lang="en-US" b="1" dirty="0">
                <a:latin typeface="Garamond" panose="02020404030301010803" pitchFamily="18" charset="0"/>
              </a:rPr>
              <a:t>More Results</a:t>
            </a:r>
          </a:p>
          <a:p>
            <a:r>
              <a:rPr lang="en-US" b="1" dirty="0">
                <a:latin typeface="Garamond" panose="02020404030301010803" pitchFamily="18" charset="0"/>
              </a:rPr>
              <a:t>Discussion/Moving Forward</a:t>
            </a:r>
          </a:p>
          <a:p>
            <a:endParaRPr lang="en-US" b="1" dirty="0">
              <a:latin typeface="Garamond" panose="02020404030301010803" pitchFamily="18" charset="0"/>
            </a:endParaRPr>
          </a:p>
          <a:p>
            <a:endParaRPr lang="en-US" b="1" dirty="0">
              <a:latin typeface="Garamond" panose="02020404030301010803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8547A0-DB45-437E-9927-4320BE728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B0DE42-B27A-4FB3-A71E-40028A183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5926CA-C2DB-4AB9-88BB-AE615279B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951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BD49F-202B-47E4-A7D4-E3DA8845D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3170" y="953454"/>
            <a:ext cx="6348830" cy="1325563"/>
          </a:xfrm>
        </p:spPr>
        <p:txBody>
          <a:bodyPr>
            <a:normAutofit fontScale="90000"/>
          </a:bodyPr>
          <a:lstStyle/>
          <a:p>
            <a:r>
              <a:rPr lang="en-US" sz="8800" b="1" dirty="0">
                <a:latin typeface="Garamond" panose="02020404030301010803" pitchFamily="18" charset="0"/>
              </a:rPr>
              <a:t>Motivation </a:t>
            </a:r>
            <a:r>
              <a:rPr lang="en-US" sz="3600" b="1" dirty="0">
                <a:latin typeface="Garamond" panose="02020404030301010803" pitchFamily="18" charset="0"/>
              </a:rPr>
              <a:t>(1/2)</a:t>
            </a:r>
            <a:endParaRPr lang="en-US" sz="8800" b="1" dirty="0">
              <a:latin typeface="Garamond" panose="02020404030301010803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2" descr="Proxima Centauri - Wikipedia">
            <a:extLst>
              <a:ext uri="{FF2B5EF4-FFF2-40B4-BE49-F238E27FC236}">
                <a16:creationId xmlns:a16="http://schemas.microsoft.com/office/drawing/2014/main" id="{20EED3AF-15BB-4975-A1C3-A95F3EAAE5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" r="3906" b="1"/>
          <a:stretch/>
        </p:blipFill>
        <p:spPr bwMode="auto">
          <a:xfrm>
            <a:off x="2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0" y="0"/>
                </a:moveTo>
                <a:lnTo>
                  <a:pt x="4400491" y="0"/>
                </a:lnTo>
                <a:lnTo>
                  <a:pt x="4484766" y="76595"/>
                </a:lnTo>
                <a:cubicBezTo>
                  <a:pt x="5076107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041A5-A40D-469D-B095-0BC502400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329" y="2279017"/>
            <a:ext cx="5827887" cy="419677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3200" b="1" dirty="0">
                <a:latin typeface="Garamond" panose="02020404030301010803" pitchFamily="18" charset="0"/>
              </a:rPr>
              <a:t>The Tree of Life Mission:</a:t>
            </a:r>
          </a:p>
          <a:p>
            <a:r>
              <a:rPr lang="en-US" sz="3200" b="1" dirty="0">
                <a:latin typeface="Garamond" panose="02020404030301010803" pitchFamily="18" charset="0"/>
              </a:rPr>
              <a:t>Interstellar missions may last </a:t>
            </a:r>
          </a:p>
          <a:p>
            <a:pPr marL="0" indent="0">
              <a:buNone/>
            </a:pPr>
            <a:r>
              <a:rPr lang="en-US" sz="3200" b="1" dirty="0">
                <a:latin typeface="Garamond" panose="02020404030301010803" pitchFamily="18" charset="0"/>
              </a:rPr>
              <a:t>   200+ years</a:t>
            </a:r>
          </a:p>
          <a:p>
            <a:r>
              <a:rPr lang="en-US" sz="3200" b="1" dirty="0">
                <a:latin typeface="Garamond" panose="02020404030301010803" pitchFamily="18" charset="0"/>
              </a:rPr>
              <a:t>How do we design craft to last for such durations?</a:t>
            </a:r>
          </a:p>
          <a:p>
            <a:r>
              <a:rPr lang="en-US" sz="3200" b="1" dirty="0">
                <a:latin typeface="Garamond" panose="02020404030301010803" pitchFamily="18" charset="0"/>
              </a:rPr>
              <a:t>How do we design </a:t>
            </a:r>
            <a:r>
              <a:rPr lang="en-US" sz="3200" b="1" i="1" u="sng" dirty="0">
                <a:latin typeface="Garamond" panose="02020404030301010803" pitchFamily="18" charset="0"/>
              </a:rPr>
              <a:t>missions</a:t>
            </a:r>
            <a:r>
              <a:rPr lang="en-US" sz="3200" b="1" dirty="0">
                <a:latin typeface="Garamond" panose="02020404030301010803" pitchFamily="18" charset="0"/>
              </a:rPr>
              <a:t> to last for such durations?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429E21-96E6-49A1-9804-223A067429AE}"/>
              </a:ext>
            </a:extLst>
          </p:cNvPr>
          <p:cNvSpPr/>
          <p:nvPr/>
        </p:nvSpPr>
        <p:spPr>
          <a:xfrm>
            <a:off x="9936480" y="60960"/>
            <a:ext cx="1351280" cy="98407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490882-1887-4D83-9345-3271F594D6BA}"/>
              </a:ext>
            </a:extLst>
          </p:cNvPr>
          <p:cNvSpPr txBox="1"/>
          <p:nvPr/>
        </p:nvSpPr>
        <p:spPr>
          <a:xfrm>
            <a:off x="325120" y="5829460"/>
            <a:ext cx="3434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Proxima Centauri – Image taken by the Hubble Space Telescope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F3C2FB-C08C-43BC-A534-1169C922B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A20EF54-3A1C-4EF8-96E7-BE3BC1F4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3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73EBE65-7718-4BD9-88D3-C18675FA0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367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BD49F-202B-47E4-A7D4-E3DA8845D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959" y="980874"/>
            <a:ext cx="4099999" cy="1008395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latin typeface="Garamond" panose="02020404030301010803" pitchFamily="18" charset="0"/>
              </a:rPr>
              <a:t>Motivation </a:t>
            </a:r>
            <a:r>
              <a:rPr lang="en-US" sz="3600" b="1" dirty="0">
                <a:latin typeface="Garamond" panose="02020404030301010803" pitchFamily="18" charset="0"/>
              </a:rPr>
              <a:t>(2/2)</a:t>
            </a:r>
            <a:endParaRPr lang="en-US" sz="5400" b="1" dirty="0">
              <a:latin typeface="Garamond" panose="02020404030301010803" pitchFamily="18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0E9C4A8-F7CC-4761-86DF-281B8EEDF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23540"/>
            <a:ext cx="4631918" cy="4734459"/>
          </a:xfrm>
        </p:spPr>
        <p:txBody>
          <a:bodyPr>
            <a:normAutofit fontScale="92500" lnSpcReduction="10000"/>
          </a:bodyPr>
          <a:lstStyle/>
          <a:p>
            <a:r>
              <a:rPr lang="en-US" sz="3300" b="1" dirty="0">
                <a:latin typeface="Garamond" panose="02020404030301010803" pitchFamily="18" charset="0"/>
              </a:rPr>
              <a:t>Combine space and Earth science missions of similar duration</a:t>
            </a:r>
          </a:p>
          <a:p>
            <a:pPr lvl="1"/>
            <a:r>
              <a:rPr lang="en-US" sz="3300" b="1" dirty="0">
                <a:latin typeface="Garamond" panose="02020404030301010803" pitchFamily="18" charset="0"/>
              </a:rPr>
              <a:t>Diversify sources of interest</a:t>
            </a:r>
          </a:p>
          <a:p>
            <a:pPr lvl="1"/>
            <a:r>
              <a:rPr lang="en-US" sz="3300" b="1" dirty="0">
                <a:latin typeface="Garamond" panose="02020404030301010803" pitchFamily="18" charset="0"/>
              </a:rPr>
              <a:t>Crowdsource ground station upkeep</a:t>
            </a:r>
          </a:p>
          <a:p>
            <a:r>
              <a:rPr lang="en-US" sz="3300" b="1" dirty="0">
                <a:latin typeface="Garamond" panose="02020404030301010803" pitchFamily="18" charset="0"/>
              </a:rPr>
              <a:t>Trees can have long lifespans</a:t>
            </a:r>
          </a:p>
          <a:p>
            <a:pPr lvl="1"/>
            <a:r>
              <a:rPr lang="en-US" sz="3300" b="1" dirty="0">
                <a:latin typeface="Garamond" panose="02020404030301010803" pitchFamily="18" charset="0"/>
              </a:rPr>
              <a:t>Trees became focus of Earth science</a:t>
            </a:r>
          </a:p>
          <a:p>
            <a:pPr lvl="1"/>
            <a:endParaRPr lang="en-US" sz="20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984DC8A-BB05-43D6-B53E-74D73A0AD14D}"/>
              </a:ext>
            </a:extLst>
          </p:cNvPr>
          <p:cNvGrpSpPr/>
          <p:nvPr/>
        </p:nvGrpSpPr>
        <p:grpSpPr>
          <a:xfrm>
            <a:off x="5405865" y="1485072"/>
            <a:ext cx="6019329" cy="3884606"/>
            <a:chOff x="6096001" y="2960148"/>
            <a:chExt cx="5922224" cy="3370874"/>
          </a:xfrm>
        </p:grpSpPr>
        <p:pic>
          <p:nvPicPr>
            <p:cNvPr id="6" name="Picture 5" descr="Chart, line chart&#10;&#10;Description automatically generated">
              <a:extLst>
                <a:ext uri="{FF2B5EF4-FFF2-40B4-BE49-F238E27FC236}">
                  <a16:creationId xmlns:a16="http://schemas.microsoft.com/office/drawing/2014/main" id="{A500E31F-0E65-4168-A2DE-D213AB75D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1" y="2960148"/>
              <a:ext cx="5922224" cy="337087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C971EFD-8548-4A5D-BE2B-25C4EF34FAF1}"/>
                </a:ext>
              </a:extLst>
            </p:cNvPr>
            <p:cNvSpPr txBox="1"/>
            <p:nvPr/>
          </p:nvSpPr>
          <p:spPr>
            <a:xfrm>
              <a:off x="6377354" y="3016738"/>
              <a:ext cx="1974239" cy="1245157"/>
            </a:xfrm>
            <a:prstGeom prst="rect">
              <a:avLst/>
            </a:prstGeom>
            <a:noFill/>
          </p:spPr>
          <p:txBody>
            <a:bodyPr wrap="square" rtlCol="0">
              <a:normAutofit fontScale="92500"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2400" b="1" dirty="0">
                  <a:latin typeface="Garamond" panose="02020404030301010803" pitchFamily="18" charset="0"/>
                  <a:cs typeface="Arial" panose="020B0604020202020204" pitchFamily="34" charset="0"/>
                </a:rPr>
                <a:t>Upgradeable tree-based antenna and ground station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E87A691-3CBC-43D6-830E-1926005BB9F0}"/>
                </a:ext>
              </a:extLst>
            </p:cNvPr>
            <p:cNvSpPr txBox="1"/>
            <p:nvPr/>
          </p:nvSpPr>
          <p:spPr>
            <a:xfrm>
              <a:off x="9932594" y="4869204"/>
              <a:ext cx="2085631" cy="132343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2400" b="1" dirty="0">
                  <a:latin typeface="Garamond" panose="02020404030301010803" pitchFamily="18" charset="0"/>
                  <a:cs typeface="Arial" panose="020B0604020202020204" pitchFamily="34" charset="0"/>
                </a:rPr>
                <a:t>200-year CubeSat designed for longevity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3409CBE-F742-47D5-9A45-77428481CBF3}"/>
                </a:ext>
              </a:extLst>
            </p:cNvPr>
            <p:cNvSpPr txBox="1"/>
            <p:nvPr/>
          </p:nvSpPr>
          <p:spPr>
            <a:xfrm rot="20357436">
              <a:off x="7734521" y="4460920"/>
              <a:ext cx="3272576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b="1" dirty="0">
                  <a:latin typeface="Garamond" panose="02020404030301010803" pitchFamily="18" charset="0"/>
                  <a:cs typeface="Arial" panose="020B0604020202020204" pitchFamily="34" charset="0"/>
                </a:rPr>
                <a:t>Tree health/environment data</a:t>
              </a:r>
            </a:p>
          </p:txBody>
        </p:sp>
        <p:cxnSp>
          <p:nvCxnSpPr>
            <p:cNvPr id="10" name="Connector: Curved 9">
              <a:extLst>
                <a:ext uri="{FF2B5EF4-FFF2-40B4-BE49-F238E27FC236}">
                  <a16:creationId xmlns:a16="http://schemas.microsoft.com/office/drawing/2014/main" id="{0855525E-8F87-4830-90ED-DA74F3D0600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975163" y="4477736"/>
              <a:ext cx="746921" cy="410721"/>
            </a:xfrm>
            <a:prstGeom prst="curved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: Curved 10">
              <a:extLst>
                <a:ext uri="{FF2B5EF4-FFF2-40B4-BE49-F238E27FC236}">
                  <a16:creationId xmlns:a16="http://schemas.microsoft.com/office/drawing/2014/main" id="{D4867F5E-F0BB-462B-9FF6-5A893ABF9EE1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rot="5400000" flipH="1" flipV="1">
              <a:off x="10657697" y="4116441"/>
              <a:ext cx="1070476" cy="435051"/>
            </a:xfrm>
            <a:prstGeom prst="curved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E920B11-39EF-4AA4-93AE-C6730290DB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68000" y="3928251"/>
              <a:ext cx="465618" cy="21194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FA90DE1-0F12-4F13-A27C-8C6E8F80AE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53984" y="4608293"/>
              <a:ext cx="411736" cy="186161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6E6447D-9EF2-4859-A0B0-D29FA039261E}"/>
                </a:ext>
              </a:extLst>
            </p:cNvPr>
            <p:cNvSpPr txBox="1"/>
            <p:nvPr/>
          </p:nvSpPr>
          <p:spPr>
            <a:xfrm rot="20204089">
              <a:off x="7834993" y="3777839"/>
              <a:ext cx="3802259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b="1" dirty="0">
                  <a:latin typeface="Garamond" panose="02020404030301010803" pitchFamily="18" charset="0"/>
                  <a:cs typeface="Arial" panose="020B0604020202020204" pitchFamily="34" charset="0"/>
                </a:rPr>
                <a:t>CubeSat ‘health’/environment data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2FB0A2D2-753A-4FA2-A6D7-1582080A7C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911EF4C-ACE2-45FC-A825-5ECD9C312A89}"/>
              </a:ext>
            </a:extLst>
          </p:cNvPr>
          <p:cNvSpPr txBox="1"/>
          <p:nvPr/>
        </p:nvSpPr>
        <p:spPr>
          <a:xfrm>
            <a:off x="6470298" y="5478499"/>
            <a:ext cx="343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Credit: Space Song Foundation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CF2EE-7188-4A0D-8E17-2CF478EAB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4</a:t>
            </a:fld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64155E7-0749-43A7-8A80-398BDAC1F6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57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429E21-96E6-49A1-9804-223A067429AE}"/>
              </a:ext>
            </a:extLst>
          </p:cNvPr>
          <p:cNvSpPr/>
          <p:nvPr/>
        </p:nvSpPr>
        <p:spPr>
          <a:xfrm>
            <a:off x="9900920" y="35314"/>
            <a:ext cx="1351280" cy="98407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AD5339B-FBCD-47A0-A0D5-B90E7BA06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" y="1054496"/>
            <a:ext cx="10515600" cy="983064"/>
          </a:xfrm>
        </p:spPr>
        <p:txBody>
          <a:bodyPr>
            <a:normAutofit/>
          </a:bodyPr>
          <a:lstStyle/>
          <a:p>
            <a:r>
              <a:rPr lang="en-US" sz="4800" b="1" dirty="0">
                <a:latin typeface="Garamond" panose="02020404030301010803" pitchFamily="18" charset="0"/>
                <a:cs typeface="Arial" panose="020B0604020202020204" pitchFamily="34" charset="0"/>
              </a:rPr>
              <a:t>Project Background – Tree Antenna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FAB493-1AAD-46EA-8D82-27FFB140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" y="3787807"/>
            <a:ext cx="11892280" cy="3070193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2400" b="1" dirty="0">
                <a:solidFill>
                  <a:schemeClr val="accent2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CON</a:t>
            </a:r>
            <a:r>
              <a:rPr lang="en-US" sz="2400" b="1" dirty="0">
                <a:latin typeface="Garamond" panose="02020404030301010803" pitchFamily="18" charset="0"/>
                <a:cs typeface="Arial" panose="020B0604020202020204" pitchFamily="34" charset="0"/>
              </a:rPr>
              <a:t> – Trees are somewhat unpredictable regarding location, shape, etc.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2400" b="1" dirty="0">
                <a:solidFill>
                  <a:schemeClr val="accent2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CON</a:t>
            </a:r>
            <a:r>
              <a:rPr lang="en-US" sz="2400" b="1" dirty="0">
                <a:latin typeface="Garamond" panose="02020404030301010803" pitchFamily="18" charset="0"/>
                <a:cs typeface="Arial" panose="020B0604020202020204" pitchFamily="34" charset="0"/>
              </a:rPr>
              <a:t> – Trees exhibit non-constant electrical and physical properties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2400" b="1" dirty="0">
                <a:solidFill>
                  <a:schemeClr val="accent6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PRO</a:t>
            </a:r>
            <a:r>
              <a:rPr lang="en-US" sz="2400" b="1" dirty="0">
                <a:latin typeface="Garamond" panose="02020404030301010803" pitchFamily="18" charset="0"/>
                <a:cs typeface="Arial" panose="020B0604020202020204" pitchFamily="34" charset="0"/>
              </a:rPr>
              <a:t> – Antenna has close proximity to data collection station and high mounting location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2400" b="1" dirty="0">
                <a:solidFill>
                  <a:schemeClr val="accent6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PRO</a:t>
            </a:r>
            <a:r>
              <a:rPr lang="en-US" sz="2400" b="1" dirty="0">
                <a:latin typeface="Garamond" panose="02020404030301010803" pitchFamily="18" charset="0"/>
                <a:cs typeface="Arial" panose="020B0604020202020204" pitchFamily="34" charset="0"/>
              </a:rPr>
              <a:t> – Tree-Antenna system has somewhat improved beamwidth for an uncomplicated antenna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0F47A6F2-0669-4659-8BFF-DD689F7F36F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07"/>
          <a:stretch/>
        </p:blipFill>
        <p:spPr bwMode="auto">
          <a:xfrm>
            <a:off x="2521373" y="2095262"/>
            <a:ext cx="1641491" cy="14033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A picture containing whip, worm&#10;&#10;Description automatically generated">
            <a:extLst>
              <a:ext uri="{FF2B5EF4-FFF2-40B4-BE49-F238E27FC236}">
                <a16:creationId xmlns:a16="http://schemas.microsoft.com/office/drawing/2014/main" id="{0DFA791B-9C20-4BB1-BD3D-9B5DB9CA73D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791200" y="2095262"/>
            <a:ext cx="5379720" cy="1425952"/>
          </a:xfrm>
          <a:prstGeom prst="rect">
            <a:avLst/>
          </a:prstGeom>
        </p:spPr>
      </p:pic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14590DA4-A9FB-43DE-9858-FA9AC64AB5C0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387098" y="2037560"/>
            <a:ext cx="1147431" cy="13254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70C54A9-70C1-4F68-ACA5-8AD25D1AA084}"/>
              </a:ext>
            </a:extLst>
          </p:cNvPr>
          <p:cNvCxnSpPr/>
          <p:nvPr/>
        </p:nvCxnSpPr>
        <p:spPr>
          <a:xfrm flipV="1">
            <a:off x="4708770" y="2912683"/>
            <a:ext cx="650630" cy="1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CC289FF-E6F4-48A7-820C-BF8C072743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50BB74-70B2-4BD9-A286-B4A6498F63DF}"/>
              </a:ext>
            </a:extLst>
          </p:cNvPr>
          <p:cNvSpPr txBox="1"/>
          <p:nvPr/>
        </p:nvSpPr>
        <p:spPr>
          <a:xfrm>
            <a:off x="426720" y="3490395"/>
            <a:ext cx="5085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aramond" panose="02020404030301010803" pitchFamily="18" charset="0"/>
              </a:rPr>
              <a:t>Daniel Tam and John Rockway - US Patent No. 8,094,083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0F33BD-364B-408E-A9E3-A665E34D711E}"/>
              </a:ext>
            </a:extLst>
          </p:cNvPr>
          <p:cNvSpPr txBox="1"/>
          <p:nvPr/>
        </p:nvSpPr>
        <p:spPr>
          <a:xfrm>
            <a:off x="6162040" y="3533676"/>
            <a:ext cx="4759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aramond" panose="02020404030301010803" pitchFamily="18" charset="0"/>
              </a:rPr>
              <a:t>Steven Anderson – Tree of Life Antenna concepts (2020)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02140-3D81-4174-8681-92C039F8F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5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73B92DB-25F8-4ACE-A649-27C08EBD9B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614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BD49F-202B-47E4-A7D4-E3DA8845D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Garamond" panose="02020404030301010803" pitchFamily="18" charset="0"/>
              </a:rPr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041A5-A40D-469D-B095-0BC502400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35978"/>
            <a:ext cx="12192000" cy="4722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i="1" dirty="0">
                <a:latin typeface="Garamond" panose="02020404030301010803" pitchFamily="18" charset="0"/>
              </a:rPr>
              <a:t>Design antenna that is hardy to an on-tree environment</a:t>
            </a:r>
          </a:p>
          <a:p>
            <a:pPr marL="0" indent="0">
              <a:buNone/>
            </a:pPr>
            <a:endParaRPr lang="en-US" sz="3600" b="1" i="1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en-US" sz="3600" b="1" dirty="0">
                <a:latin typeface="Garamond" panose="02020404030301010803" pitchFamily="18" charset="0"/>
              </a:rPr>
              <a:t>To do this we must</a:t>
            </a:r>
          </a:p>
          <a:p>
            <a:pPr marL="0" indent="0">
              <a:buNone/>
            </a:pPr>
            <a:r>
              <a:rPr lang="en-US" sz="4800" b="1" dirty="0">
                <a:latin typeface="Garamond" panose="02020404030301010803" pitchFamily="18" charset="0"/>
              </a:rPr>
              <a:t>1. </a:t>
            </a:r>
            <a:r>
              <a:rPr lang="en-US" sz="3600" b="1" dirty="0">
                <a:latin typeface="Garamond" panose="02020404030301010803" pitchFamily="18" charset="0"/>
              </a:rPr>
              <a:t>Understand typical tree conditions</a:t>
            </a:r>
          </a:p>
          <a:p>
            <a:pPr marL="0" indent="0">
              <a:buNone/>
            </a:pPr>
            <a:r>
              <a:rPr lang="en-US" sz="3600" b="1" dirty="0">
                <a:latin typeface="Garamond" panose="02020404030301010803" pitchFamily="18" charset="0"/>
              </a:rPr>
              <a:t> 	– namely electrical properties</a:t>
            </a:r>
          </a:p>
          <a:p>
            <a:pPr marL="0" indent="0">
              <a:buNone/>
            </a:pPr>
            <a:endParaRPr lang="en-US" sz="1800" b="1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002060"/>
                </a:solidFill>
                <a:latin typeface="Garamond" panose="02020404030301010803" pitchFamily="18" charset="0"/>
              </a:rPr>
              <a:t>2. </a:t>
            </a:r>
            <a:r>
              <a:rPr lang="en-US" sz="3600" b="1" dirty="0">
                <a:solidFill>
                  <a:srgbClr val="002060"/>
                </a:solidFill>
                <a:latin typeface="Garamond" panose="02020404030301010803" pitchFamily="18" charset="0"/>
              </a:rPr>
              <a:t>Characterize antenna performance in typical conditions</a:t>
            </a:r>
            <a:endParaRPr lang="en-US" sz="3600" b="1" dirty="0">
              <a:latin typeface="Garamond" panose="02020404030301010803" pitchFamily="18" charset="0"/>
            </a:endParaRPr>
          </a:p>
          <a:p>
            <a:pPr marL="457200" lvl="1" indent="0">
              <a:buNone/>
            </a:pPr>
            <a:endParaRPr lang="en-US" sz="3200" b="1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en-US" sz="3600" b="1" dirty="0">
              <a:latin typeface="Garamond" panose="020204040303010108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429E21-96E6-49A1-9804-223A067429AE}"/>
              </a:ext>
            </a:extLst>
          </p:cNvPr>
          <p:cNvSpPr/>
          <p:nvPr/>
        </p:nvSpPr>
        <p:spPr>
          <a:xfrm>
            <a:off x="9936480" y="60960"/>
            <a:ext cx="1351280" cy="98407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EDEB06-1E78-47E2-8D01-E372AC804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5A3F9-EF76-4A71-BB76-A05028174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11A370-F343-4057-B1AE-B563EF1439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68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01DC1-3C0F-435A-AD2F-60D0ED391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Prior Research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EA2F9-35D8-4484-8CB5-ED245CE85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3560" y="5690544"/>
            <a:ext cx="4963160" cy="918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>
                <a:latin typeface="Garamond" panose="02020404030301010803" pitchFamily="18" charset="0"/>
              </a:rPr>
              <a:t>Diurnal and Spatial Variation of Xylem Dielectric Constant in Norway Spruce (</a:t>
            </a:r>
            <a:r>
              <a:rPr lang="en-US" sz="1200" dirty="0" err="1">
                <a:latin typeface="Garamond" panose="02020404030301010803" pitchFamily="18" charset="0"/>
              </a:rPr>
              <a:t>Picea</a:t>
            </a:r>
            <a:r>
              <a:rPr lang="en-US" sz="1200" dirty="0">
                <a:latin typeface="Garamond" panose="02020404030301010803" pitchFamily="18" charset="0"/>
              </a:rPr>
              <a:t> </a:t>
            </a:r>
            <a:r>
              <a:rPr lang="en-US" sz="1200" dirty="0" err="1">
                <a:latin typeface="Garamond" panose="02020404030301010803" pitchFamily="18" charset="0"/>
              </a:rPr>
              <a:t>abies</a:t>
            </a:r>
            <a:r>
              <a:rPr lang="en-US" sz="1200" dirty="0">
                <a:latin typeface="Garamond" panose="02020404030301010803" pitchFamily="18" charset="0"/>
              </a:rPr>
              <a:t> [L.] Karst.) as Related to Microclimate, Xylem Sap Flow, and Xylem Chemistry</a:t>
            </a:r>
          </a:p>
          <a:p>
            <a:pPr marL="0" indent="0">
              <a:buNone/>
            </a:pPr>
            <a:r>
              <a:rPr lang="en-US" sz="1200" dirty="0">
                <a:latin typeface="Garamond" panose="02020404030301010803" pitchFamily="18" charset="0"/>
              </a:rPr>
              <a:t>Kyle C. McDonald,</a:t>
            </a:r>
            <a:r>
              <a:rPr lang="de-DE" sz="1200" dirty="0">
                <a:latin typeface="Garamond" panose="02020404030301010803" pitchFamily="18" charset="0"/>
              </a:rPr>
              <a:t> Reiner Zimmermann, and John S. Kimball</a:t>
            </a:r>
            <a:endParaRPr lang="en-US" sz="1200" dirty="0">
              <a:latin typeface="Garamond" panose="020204040303010108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152CBF-8B83-490D-A403-1F8AF3CA7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5D8093-FDFA-4931-9383-075D1B0C4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835" y="2135978"/>
            <a:ext cx="5377726" cy="34369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5C0E9D-A632-4D3F-8C8F-12B5671F0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120" y="2135977"/>
            <a:ext cx="4805680" cy="343698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0199BD8-4C5A-44AF-9EA9-A94602FBCF3E}"/>
              </a:ext>
            </a:extLst>
          </p:cNvPr>
          <p:cNvSpPr txBox="1"/>
          <p:nvPr/>
        </p:nvSpPr>
        <p:spPr>
          <a:xfrm>
            <a:off x="563676" y="5690544"/>
            <a:ext cx="54945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Garamond" panose="02020404030301010803" pitchFamily="18" charset="0"/>
              </a:rPr>
              <a:t>Automated Instrumentation for Continuous Monitoring of the Dielectric Properties of Woody Vegetation: System Design, Implementation, and Selected In Situ Measurements</a:t>
            </a:r>
          </a:p>
          <a:p>
            <a:endParaRPr lang="en-US" sz="1200" dirty="0">
              <a:latin typeface="Garamond" panose="02020404030301010803" pitchFamily="18" charset="0"/>
            </a:endParaRPr>
          </a:p>
          <a:p>
            <a:r>
              <a:rPr lang="en-US" sz="1200" dirty="0">
                <a:latin typeface="Garamond" panose="02020404030301010803" pitchFamily="18" charset="0"/>
              </a:rPr>
              <a:t>Kyle C. McDonald, Reiner Zimmermann, </a:t>
            </a:r>
            <a:r>
              <a:rPr lang="en-US" sz="1200" dirty="0" err="1">
                <a:latin typeface="Garamond" panose="02020404030301010803" pitchFamily="18" charset="0"/>
              </a:rPr>
              <a:t>JoBea</a:t>
            </a:r>
            <a:r>
              <a:rPr lang="en-US" sz="1200" dirty="0">
                <a:latin typeface="Garamond" panose="02020404030301010803" pitchFamily="18" charset="0"/>
              </a:rPr>
              <a:t> Way, William Chun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B0C9656-03A8-471A-9BF2-3B14DEA6D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7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F9C90BD-6D8A-47DB-98C8-1DF7761554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065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01DC1-3C0F-435A-AD2F-60D0ED39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982" y="1054496"/>
            <a:ext cx="10515600" cy="876979"/>
          </a:xfrm>
        </p:spPr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Prior Research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EA2F9-35D8-4484-8CB5-ED245CE85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141" y="6274273"/>
            <a:ext cx="11403106" cy="5837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>
                <a:latin typeface="Garamond" panose="02020404030301010803" pitchFamily="18" charset="0"/>
              </a:rPr>
              <a:t>Diurnal and Spatial Variation of Xylem Dielectric Constant in Norway Spruce (</a:t>
            </a:r>
            <a:r>
              <a:rPr lang="en-US" sz="1200" dirty="0" err="1">
                <a:latin typeface="Garamond" panose="02020404030301010803" pitchFamily="18" charset="0"/>
              </a:rPr>
              <a:t>Picea</a:t>
            </a:r>
            <a:r>
              <a:rPr lang="en-US" sz="1200" dirty="0">
                <a:latin typeface="Garamond" panose="02020404030301010803" pitchFamily="18" charset="0"/>
              </a:rPr>
              <a:t> </a:t>
            </a:r>
            <a:r>
              <a:rPr lang="en-US" sz="1200" dirty="0" err="1">
                <a:latin typeface="Garamond" panose="02020404030301010803" pitchFamily="18" charset="0"/>
              </a:rPr>
              <a:t>abies</a:t>
            </a:r>
            <a:r>
              <a:rPr lang="en-US" sz="1200" dirty="0">
                <a:latin typeface="Garamond" panose="02020404030301010803" pitchFamily="18" charset="0"/>
              </a:rPr>
              <a:t> [L.] Karst.) as Related to Microclimate, Xylem Sap Flow, and Xylem Chemistry</a:t>
            </a:r>
          </a:p>
          <a:p>
            <a:pPr marL="0" indent="0">
              <a:buNone/>
            </a:pPr>
            <a:r>
              <a:rPr lang="en-US" sz="1200" dirty="0">
                <a:latin typeface="Garamond" panose="02020404030301010803" pitchFamily="18" charset="0"/>
              </a:rPr>
              <a:t>Kyle C. McDonald,</a:t>
            </a:r>
            <a:r>
              <a:rPr lang="de-DE" sz="1200" dirty="0">
                <a:latin typeface="Garamond" panose="02020404030301010803" pitchFamily="18" charset="0"/>
              </a:rPr>
              <a:t> Reiner Zimmermann, and John S. Kimball</a:t>
            </a:r>
            <a:endParaRPr lang="en-US" sz="1200" dirty="0">
              <a:latin typeface="Garamond" panose="020204040303010108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152CBF-8B83-490D-A403-1F8AF3CA7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48E4BF-0A78-48E1-A7DF-780A90C51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302" y="1819277"/>
            <a:ext cx="8836959" cy="4454996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84A23A-1B2D-48C5-A526-40F5452E5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8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2871D3-C226-45F3-9E15-DB3235FA0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261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2219-3FE3-43F5-B96B-01030AA77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6341"/>
            <a:ext cx="10515600" cy="876979"/>
          </a:xfrm>
        </p:spPr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Methods - Simulation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8671F-9E73-424F-AFCD-E014A55D4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389" y="3729765"/>
            <a:ext cx="3469049" cy="263390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Garamond" panose="02020404030301010803" pitchFamily="18" charset="0"/>
              </a:rPr>
              <a:t>Ansys HFSS models aiming to represent different layers of tree tissue and foliage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A7D136-46A2-4C32-8119-461FBBE6E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AB60E0-5153-4CB0-BBFB-301682BF5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276" y="2003320"/>
            <a:ext cx="4984170" cy="30460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D16BD5-747A-49C3-89BE-F8B32B685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6721" y="3343322"/>
            <a:ext cx="3833832" cy="3020351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2F49997-683F-4156-9345-7EABED5C1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9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D048AB-6651-45A9-9682-3D04747C43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578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15367-E16A-4D18-A12A-E9C4A8101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8999"/>
            <a:ext cx="11075894" cy="87697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Some Results – Antenna Sensitivity to Tree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70A03-4B7D-477D-A412-9037640FC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8015" y="2135978"/>
            <a:ext cx="3726079" cy="38862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Garamond" panose="02020404030301010803" pitchFamily="18" charset="0"/>
              </a:rPr>
              <a:t>Changing dielectric results in shifting resonant frequency</a:t>
            </a:r>
          </a:p>
          <a:p>
            <a:r>
              <a:rPr lang="en-US" sz="3200" b="1" dirty="0">
                <a:latin typeface="Garamond" panose="02020404030301010803" pitchFamily="18" charset="0"/>
              </a:rPr>
              <a:t>Deformation due to gradual tree growth ruins antenna</a:t>
            </a:r>
          </a:p>
        </p:txBody>
      </p:sp>
      <p:pic>
        <p:nvPicPr>
          <p:cNvPr id="4" name="Picture 3" descr="Chart, scatter chart&#10;&#10;Description automatically generated">
            <a:extLst>
              <a:ext uri="{FF2B5EF4-FFF2-40B4-BE49-F238E27FC236}">
                <a16:creationId xmlns:a16="http://schemas.microsoft.com/office/drawing/2014/main" id="{DCD6F6A8-F798-4DE5-A313-F8DDCAE400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30"/>
          <a:stretch/>
        </p:blipFill>
        <p:spPr>
          <a:xfrm>
            <a:off x="658310" y="2282357"/>
            <a:ext cx="3621434" cy="3483864"/>
          </a:xfrm>
          <a:prstGeom prst="rect">
            <a:avLst/>
          </a:prstGeom>
        </p:spPr>
      </p:pic>
      <p:pic>
        <p:nvPicPr>
          <p:cNvPr id="5" name="Chart 16">
            <a:extLst>
              <a:ext uri="{FF2B5EF4-FFF2-40B4-BE49-F238E27FC236}">
                <a16:creationId xmlns:a16="http://schemas.microsoft.com/office/drawing/2014/main" id="{1692997B-3FEA-48C2-9263-12DE2D57E2C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7794" y="2271009"/>
            <a:ext cx="3414464" cy="348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67A341-39DA-43C8-93CD-6B60511E76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AFBE537-8F3A-417B-8E2A-D4ABCE46D193}"/>
              </a:ext>
            </a:extLst>
          </p:cNvPr>
          <p:cNvSpPr txBox="1">
            <a:spLocks/>
          </p:cNvSpPr>
          <p:nvPr/>
        </p:nvSpPr>
        <p:spPr>
          <a:xfrm>
            <a:off x="1673536" y="6022178"/>
            <a:ext cx="8844927" cy="555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latin typeface="Garamond" panose="02020404030301010803" pitchFamily="18" charset="0"/>
              </a:rPr>
              <a:t>Antenna is very sensitive to tree’s changes!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9D2BE2-3151-477A-92BB-D598C2787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10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6EF31F-7731-42AF-82BC-AFD1A13075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875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BD49F-202B-47E4-A7D4-E3DA8845D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5030"/>
            <a:ext cx="10515600" cy="876979"/>
          </a:xfrm>
        </p:spPr>
        <p:txBody>
          <a:bodyPr>
            <a:normAutofit/>
          </a:bodyPr>
          <a:lstStyle/>
          <a:p>
            <a:r>
              <a:rPr lang="en-US" sz="4800" b="1" dirty="0">
                <a:latin typeface="Garamond" panose="02020404030301010803" pitchFamily="18" charset="0"/>
              </a:rPr>
              <a:t>Minimizing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041A5-A40D-469D-B095-0BC502400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08" y="2067313"/>
            <a:ext cx="5612953" cy="518610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b="1" dirty="0">
                <a:latin typeface="Garamond" panose="02020404030301010803" pitchFamily="18" charset="0"/>
              </a:rPr>
              <a:t>Decrease volume of tree enclosed by loop antenna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429E21-96E6-49A1-9804-223A067429AE}"/>
              </a:ext>
            </a:extLst>
          </p:cNvPr>
          <p:cNvSpPr/>
          <p:nvPr/>
        </p:nvSpPr>
        <p:spPr>
          <a:xfrm>
            <a:off x="9936480" y="60960"/>
            <a:ext cx="1351280" cy="98407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233484-EA42-4372-82E6-E4E23D706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264" y="2536301"/>
            <a:ext cx="4986020" cy="1664368"/>
          </a:xfrm>
          <a:prstGeom prst="rect">
            <a:avLst/>
          </a:prstGeom>
        </p:spPr>
      </p:pic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405C764-1B0E-4B32-936E-467B590F20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132" y="2426643"/>
            <a:ext cx="3337303" cy="18836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91306B3-AF95-4425-9F12-6430E9C1F145}"/>
              </a:ext>
            </a:extLst>
          </p:cNvPr>
          <p:cNvSpPr txBox="1"/>
          <p:nvPr/>
        </p:nvSpPr>
        <p:spPr>
          <a:xfrm>
            <a:off x="6301740" y="1990887"/>
            <a:ext cx="52590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Garamond" panose="02020404030301010803" pitchFamily="18" charset="0"/>
              </a:rPr>
              <a:t>Decrease deformation caused by tree growth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D53461A-B904-4565-BBD5-DB8C00E24434}"/>
              </a:ext>
            </a:extLst>
          </p:cNvPr>
          <p:cNvGrpSpPr/>
          <p:nvPr/>
        </p:nvGrpSpPr>
        <p:grpSpPr>
          <a:xfrm>
            <a:off x="3324067" y="5267747"/>
            <a:ext cx="5132388" cy="1590253"/>
            <a:chOff x="331788" y="2459875"/>
            <a:chExt cx="11384280" cy="393097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EF68D49-AF48-42F4-B1E6-60FC11B380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1480" r="20842" b="2"/>
            <a:stretch/>
          </p:blipFill>
          <p:spPr>
            <a:xfrm>
              <a:off x="331788" y="2459875"/>
              <a:ext cx="3794760" cy="393097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671CAF3-1853-470B-A53B-BA3F033FF0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1257" r="20340" b="2"/>
            <a:stretch/>
          </p:blipFill>
          <p:spPr>
            <a:xfrm>
              <a:off x="7921308" y="2459875"/>
              <a:ext cx="3794760" cy="393097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89229B9-1B9F-4D9E-9C3A-B37B6A7EF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1841" t="2342" r="19756" b="2"/>
            <a:stretch/>
          </p:blipFill>
          <p:spPr>
            <a:xfrm>
              <a:off x="4126548" y="2542775"/>
              <a:ext cx="3794760" cy="3657601"/>
            </a:xfrm>
            <a:prstGeom prst="rect">
              <a:avLst/>
            </a:prstGeom>
          </p:spPr>
        </p:pic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DC624E4-10F5-42CC-B409-5CF5F28AC65D}"/>
              </a:ext>
            </a:extLst>
          </p:cNvPr>
          <p:cNvSpPr txBox="1">
            <a:spLocks/>
          </p:cNvSpPr>
          <p:nvPr/>
        </p:nvSpPr>
        <p:spPr>
          <a:xfrm>
            <a:off x="3040828" y="4776924"/>
            <a:ext cx="5612953" cy="3294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b="1" dirty="0">
                <a:latin typeface="Garamond" panose="02020404030301010803" pitchFamily="18" charset="0"/>
              </a:rPr>
              <a:t>Simulate design in HFSS for varied conditions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CE68C66-1F73-4E11-BCA4-722D5DAACC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93649B-963D-4896-9635-F16638B21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11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F4E9B29-7A1C-4594-BF7E-A6F2FE6782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6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8B997-EEE5-4CB4-8542-D0FC2B732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Garamond" panose="02020404030301010803" pitchFamily="18" charset="0"/>
              </a:rPr>
              <a:t>Impact Minimization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272E0-CF45-44CF-B0F3-BBC55CCB5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122" y="2279276"/>
            <a:ext cx="4170831" cy="4390465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Garamond" panose="02020404030301010803" pitchFamily="18" charset="0"/>
              </a:rPr>
              <a:t>Simulation sweeps of tree dielectric values for varying tree area show </a:t>
            </a:r>
            <a:r>
              <a:rPr lang="en-US" sz="3600" b="1" i="1" dirty="0">
                <a:latin typeface="Garamond" panose="02020404030301010803" pitchFamily="18" charset="0"/>
              </a:rPr>
              <a:t>more consistent </a:t>
            </a:r>
            <a:r>
              <a:rPr lang="en-US" sz="3600" b="1" dirty="0">
                <a:latin typeface="Garamond" panose="02020404030301010803" pitchFamily="18" charset="0"/>
              </a:rPr>
              <a:t>antenna performance for smaller tree areas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8294540-7CCA-40A6-92E7-801A98DAFD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5232629"/>
              </p:ext>
            </p:extLst>
          </p:nvPr>
        </p:nvGraphicFramePr>
        <p:xfrm>
          <a:off x="4726642" y="2279276"/>
          <a:ext cx="6813970" cy="3656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E62EA41-4419-485D-97AE-1C076BAA9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44AB6C-F40C-4FA9-8935-5F56245ED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439756-4DFF-4A13-AD0B-477F7FC26B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80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BD49F-202B-47E4-A7D4-E3DA8845D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Garamond" panose="02020404030301010803" pitchFamily="18" charset="0"/>
              </a:rPr>
              <a:t>Design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041A5-A40D-469D-B095-0BC502400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40" y="2309307"/>
            <a:ext cx="4729480" cy="4071173"/>
          </a:xfrm>
        </p:spPr>
        <p:txBody>
          <a:bodyPr>
            <a:normAutofit/>
          </a:bodyPr>
          <a:lstStyle/>
          <a:p>
            <a:pPr lvl="1"/>
            <a:r>
              <a:rPr lang="en-US" sz="3200" b="1" dirty="0">
                <a:latin typeface="Garamond" panose="02020404030301010803" pitchFamily="18" charset="0"/>
              </a:rPr>
              <a:t>Reduces tree branch size enclosed</a:t>
            </a:r>
          </a:p>
          <a:p>
            <a:pPr lvl="1"/>
            <a:r>
              <a:rPr lang="en-US" sz="3200" b="1" dirty="0">
                <a:latin typeface="Garamond" panose="02020404030301010803" pitchFamily="18" charset="0"/>
              </a:rPr>
              <a:t>Spring absorbs deformation instead of antenna</a:t>
            </a:r>
          </a:p>
          <a:p>
            <a:pPr lvl="1"/>
            <a:r>
              <a:rPr lang="en-US" sz="3200" b="1" dirty="0">
                <a:latin typeface="Garamond" panose="02020404030301010803" pitchFamily="18" charset="0"/>
              </a:rPr>
              <a:t>Wider range of fitting branches due to spring mount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429E21-96E6-49A1-9804-223A067429AE}"/>
              </a:ext>
            </a:extLst>
          </p:cNvPr>
          <p:cNvSpPr/>
          <p:nvPr/>
        </p:nvSpPr>
        <p:spPr>
          <a:xfrm>
            <a:off x="9936480" y="60960"/>
            <a:ext cx="1351280" cy="98407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floor, tile, tiled&#10;&#10;Description automatically generated">
            <a:extLst>
              <a:ext uri="{FF2B5EF4-FFF2-40B4-BE49-F238E27FC236}">
                <a16:creationId xmlns:a16="http://schemas.microsoft.com/office/drawing/2014/main" id="{A1F822A4-4499-4D3A-91C8-EB22D920DCD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960" y="2651093"/>
            <a:ext cx="4867200" cy="37293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45FFD-1B02-445F-9E09-31EF37C10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F260B4-0429-49A7-BF3A-168F875B31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2267" y="1497243"/>
            <a:ext cx="2078052" cy="1783242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8ACBE34-4992-4231-9289-AA2A859B6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13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CF3A87E-B659-4099-8823-ED986EEC5D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804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BD49F-202B-47E4-A7D4-E3DA8845D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60986"/>
            <a:ext cx="11353800" cy="114384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>
                <a:latin typeface="Garamond" panose="02020404030301010803" pitchFamily="18" charset="0"/>
              </a:rPr>
              <a:t>How do we know our simulations are any good?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429E21-96E6-49A1-9804-223A067429AE}"/>
              </a:ext>
            </a:extLst>
          </p:cNvPr>
          <p:cNvSpPr/>
          <p:nvPr/>
        </p:nvSpPr>
        <p:spPr>
          <a:xfrm>
            <a:off x="9936480" y="60960"/>
            <a:ext cx="1351280" cy="98407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D5D919-D240-46AD-9232-0FBBC1C7D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93083B1-A798-4700-BD46-8BF48AC4A80D}"/>
              </a:ext>
            </a:extLst>
          </p:cNvPr>
          <p:cNvSpPr txBox="1">
            <a:spLocks/>
          </p:cNvSpPr>
          <p:nvPr/>
        </p:nvSpPr>
        <p:spPr>
          <a:xfrm>
            <a:off x="419100" y="2244519"/>
            <a:ext cx="11353800" cy="1143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latin typeface="Garamond" panose="02020404030301010803" pitchFamily="18" charset="0"/>
              </a:rPr>
              <a:t>Testing!</a:t>
            </a:r>
          </a:p>
        </p:txBody>
      </p:sp>
      <p:pic>
        <p:nvPicPr>
          <p:cNvPr id="10" name="Picture 9" descr="A close-up of a device&#10;&#10;Description automatically generated with low confidence">
            <a:extLst>
              <a:ext uri="{FF2B5EF4-FFF2-40B4-BE49-F238E27FC236}">
                <a16:creationId xmlns:a16="http://schemas.microsoft.com/office/drawing/2014/main" id="{D3CDDB12-EA23-43BF-91F6-D445857D9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071" y="3469641"/>
            <a:ext cx="3615224" cy="3267635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D79735A-6FD6-46A6-8CB2-D930E47CD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14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10BD1A3-282F-41B8-BBB0-D1C9144435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553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BD49F-202B-47E4-A7D4-E3DA8845D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3847" y="1120473"/>
            <a:ext cx="6692153" cy="1657487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latin typeface="Garamond" panose="02020404030301010803" pitchFamily="18" charset="0"/>
              </a:rPr>
              <a:t>More Methods – </a:t>
            </a:r>
            <a:br>
              <a:rPr lang="en-US" sz="4800" b="1" dirty="0">
                <a:latin typeface="Garamond" panose="02020404030301010803" pitchFamily="18" charset="0"/>
              </a:rPr>
            </a:br>
            <a:r>
              <a:rPr lang="en-US" sz="4800" b="1" dirty="0">
                <a:latin typeface="Garamond" panose="02020404030301010803" pitchFamily="18" charset="0"/>
              </a:rPr>
              <a:t>Testing in Typical Conditions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icture containing tree, ground, outdoor, plant&#10;&#10;Description automatically generated">
            <a:extLst>
              <a:ext uri="{FF2B5EF4-FFF2-40B4-BE49-F238E27FC236}">
                <a16:creationId xmlns:a16="http://schemas.microsoft.com/office/drawing/2014/main" id="{FDDC183F-1C53-4121-8AF2-1C7C6AAE8B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0" r="25406" b="-1"/>
          <a:stretch/>
        </p:blipFill>
        <p:spPr>
          <a:xfrm>
            <a:off x="0" y="0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0" y="0"/>
                </a:moveTo>
                <a:lnTo>
                  <a:pt x="4400491" y="0"/>
                </a:lnTo>
                <a:lnTo>
                  <a:pt x="4484766" y="76595"/>
                </a:lnTo>
                <a:cubicBezTo>
                  <a:pt x="5076107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041A5-A40D-469D-B095-0BC502400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2390" y="2968580"/>
            <a:ext cx="5827683" cy="3127420"/>
          </a:xfrm>
        </p:spPr>
        <p:txBody>
          <a:bodyPr anchor="t">
            <a:normAutofit fontScale="92500" lnSpcReduction="10000"/>
          </a:bodyPr>
          <a:lstStyle/>
          <a:p>
            <a:r>
              <a:rPr lang="en-US" sz="3200" b="1" dirty="0">
                <a:latin typeface="Garamond" panose="02020404030301010803" pitchFamily="18" charset="0"/>
              </a:rPr>
              <a:t>How will the Antenna react to real life dielectric shifts?</a:t>
            </a:r>
          </a:p>
          <a:p>
            <a:r>
              <a:rPr lang="en-US" sz="3200" b="1" dirty="0">
                <a:latin typeface="Garamond" panose="02020404030301010803" pitchFamily="18" charset="0"/>
              </a:rPr>
              <a:t>Is our simulation model accurate?</a:t>
            </a:r>
          </a:p>
          <a:p>
            <a:r>
              <a:rPr lang="en-US" sz="3200" b="1" dirty="0">
                <a:latin typeface="Garamond" panose="02020404030301010803" pitchFamily="18" charset="0"/>
              </a:rPr>
              <a:t>Antenna on tree, VNA, raspberry pi, battery, and solar panel in bucket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429E21-96E6-49A1-9804-223A067429AE}"/>
              </a:ext>
            </a:extLst>
          </p:cNvPr>
          <p:cNvSpPr/>
          <p:nvPr/>
        </p:nvSpPr>
        <p:spPr>
          <a:xfrm>
            <a:off x="9936480" y="60960"/>
            <a:ext cx="1351280" cy="98407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BFBE9F-68BE-4250-978C-77ED082DC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40C81BD-5886-45FC-BA7C-C45DDE098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15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C77E334-636E-4DFF-A1FE-2A42FED0D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9634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8B997-EEE5-4CB4-8542-D0FC2B732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Garamond" panose="02020404030301010803" pitchFamily="18" charset="0"/>
              </a:rPr>
              <a:t>Typical Conditions Results/Analysis</a:t>
            </a:r>
            <a:endParaRPr lang="en-US" sz="48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453D9B6-92E9-4568-AD99-595234E85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DEFB3F82-9ECA-4865-8DC2-2173EB6DC6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5614163"/>
              </p:ext>
            </p:extLst>
          </p:nvPr>
        </p:nvGraphicFramePr>
        <p:xfrm>
          <a:off x="1346200" y="2135978"/>
          <a:ext cx="879348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0359C-162C-4CF6-A9B6-1754E3425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16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8BF2490-26F5-47C4-AF8E-FBE698371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208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885501-D513-4786-ACE6-AFE0DD957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059513"/>
          </a:xfrm>
          <a:prstGeom prst="rect">
            <a:avLst/>
          </a:prstGeom>
        </p:spPr>
      </p:pic>
      <p:pic>
        <p:nvPicPr>
          <p:cNvPr id="5" name="Picture 4" descr="A picture containing tree, plant&#10;&#10;Description automatically generated">
            <a:extLst>
              <a:ext uri="{FF2B5EF4-FFF2-40B4-BE49-F238E27FC236}">
                <a16:creationId xmlns:a16="http://schemas.microsoft.com/office/drawing/2014/main" id="{24C1BE11-82CF-4F57-B8AF-8D2103431A4D}"/>
              </a:ext>
            </a:extLst>
          </p:cNvPr>
          <p:cNvPicPr/>
          <p:nvPr/>
        </p:nvPicPr>
        <p:blipFill rotWithShape="1">
          <a:blip r:embed="rId3"/>
          <a:srcRect l="50943"/>
          <a:stretch/>
        </p:blipFill>
        <p:spPr>
          <a:xfrm>
            <a:off x="95176" y="2520824"/>
            <a:ext cx="3095064" cy="2176602"/>
          </a:xfrm>
          <a:prstGeom prst="rect">
            <a:avLst/>
          </a:prstGeom>
        </p:spPr>
      </p:pic>
      <p:pic>
        <p:nvPicPr>
          <p:cNvPr id="7" name="Picture 6" descr="A picture containing tree, outdoor&#10;&#10;Description automatically generated">
            <a:extLst>
              <a:ext uri="{FF2B5EF4-FFF2-40B4-BE49-F238E27FC236}">
                <a16:creationId xmlns:a16="http://schemas.microsoft.com/office/drawing/2014/main" id="{45AB46F5-63DD-438E-96EC-547B004C7D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345029" y="2805193"/>
            <a:ext cx="2902135" cy="2176601"/>
          </a:xfrm>
          <a:prstGeom prst="rect">
            <a:avLst/>
          </a:prstGeom>
        </p:spPr>
      </p:pic>
      <p:pic>
        <p:nvPicPr>
          <p:cNvPr id="11" name="Picture 10" descr="A close-up of a tree&#10;&#10;Description automatically generated with low confidence">
            <a:extLst>
              <a:ext uri="{FF2B5EF4-FFF2-40B4-BE49-F238E27FC236}">
                <a16:creationId xmlns:a16="http://schemas.microsoft.com/office/drawing/2014/main" id="{87F9DE25-F4AD-4DD0-A2F4-197C29D26D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27368" y="3068692"/>
            <a:ext cx="2790209" cy="2092657"/>
          </a:xfrm>
          <a:prstGeom prst="rect">
            <a:avLst/>
          </a:prstGeom>
        </p:spPr>
      </p:pic>
      <p:pic>
        <p:nvPicPr>
          <p:cNvPr id="15" name="Picture 14" descr="A picture containing outdoor, tree&#10;&#10;Description automatically generated">
            <a:extLst>
              <a:ext uri="{FF2B5EF4-FFF2-40B4-BE49-F238E27FC236}">
                <a16:creationId xmlns:a16="http://schemas.microsoft.com/office/drawing/2014/main" id="{83DFED2F-FE60-454D-A643-48AAEC1CEE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323871" y="2189480"/>
            <a:ext cx="4772953" cy="3579714"/>
          </a:xfrm>
          <a:prstGeom prst="rect">
            <a:avLst/>
          </a:prstGeom>
        </p:spPr>
      </p:pic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59DF8573-E8AE-4197-86FF-3426CB2B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17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28B7D87-4201-438E-8083-D4E922F99E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391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A885B-7B5B-434C-A70C-BD55B5CAE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0" y="1163373"/>
            <a:ext cx="11678920" cy="876979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latin typeface="Garamond" panose="02020404030301010803" pitchFamily="18" charset="0"/>
              </a:rPr>
              <a:t>Antenna Performance vs Environmental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A9FD4-B4FC-4FB0-9CCF-A07F1D295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9947"/>
            <a:ext cx="10515600" cy="876979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>
                <a:latin typeface="Garamond" panose="02020404030301010803" pitchFamily="18" charset="0"/>
              </a:rPr>
              <a:t>Data generally showed high correlation to ambient temperature and solar radiation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A4CA865-C9FD-4BA8-A66D-FC09575711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0067866"/>
              </p:ext>
            </p:extLst>
          </p:nvPr>
        </p:nvGraphicFramePr>
        <p:xfrm>
          <a:off x="0" y="3536521"/>
          <a:ext cx="5916706" cy="3321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FBBD3B3-AFDC-40D7-A4C5-75004435C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9378489-D502-4ED4-B102-724959927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F98E566-9D28-418C-B8DA-D2CC4CFAAA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4161063"/>
              </p:ext>
            </p:extLst>
          </p:nvPr>
        </p:nvGraphicFramePr>
        <p:xfrm>
          <a:off x="6225989" y="3631075"/>
          <a:ext cx="4894132" cy="3226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E8FF826D-94E1-4B62-8D64-CFDC2FDEC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07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DB1A5-B545-4CFB-A2F9-5453C3416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794" y="1060593"/>
            <a:ext cx="10988488" cy="87697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Antenna Performance vs Environmental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056B2-864B-409B-9511-B8229FEE9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177" y="1903518"/>
            <a:ext cx="10831605" cy="982451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Garamond" panose="02020404030301010803" pitchFamily="18" charset="0"/>
              </a:rPr>
              <a:t>Antenna performance seems to be powerful indication of tree’s environment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665648-FF83-4292-8CF4-A62A0EC61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F117E9-10D0-4DE2-9010-424E88721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84" y="3011524"/>
            <a:ext cx="5444415" cy="35040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E60C7B-F24E-4EBF-9727-0AFF375EC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3011524"/>
            <a:ext cx="5643283" cy="3504024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E92FFDE-64AA-48C6-B24C-BBD86281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19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ABE5B9-1F48-4336-A0C4-200EEAA33E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32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55376A-D32A-4849-80E2-07D954449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709" y="1111064"/>
            <a:ext cx="7662582" cy="57469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AAC67F-53EC-479B-88E1-8A31A7BDC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267F03-8C61-4D9B-B7A9-FCFECAFD2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4B6B93-9A91-4792-B2B5-BAB481212A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42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BD49F-202B-47E4-A7D4-E3DA8845D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Garamond" panose="02020404030301010803" pitchFamily="18" charset="0"/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041A5-A40D-469D-B095-0BC502400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680" y="2349947"/>
            <a:ext cx="6771640" cy="4243893"/>
          </a:xfrm>
        </p:spPr>
        <p:txBody>
          <a:bodyPr>
            <a:normAutofit fontScale="92500"/>
          </a:bodyPr>
          <a:lstStyle/>
          <a:p>
            <a:r>
              <a:rPr lang="en-US" sz="3600" b="1" dirty="0">
                <a:latin typeface="Garamond" panose="02020404030301010803" pitchFamily="18" charset="0"/>
              </a:rPr>
              <a:t>Antenna design changes successfully minimize effect of tree activity on antenna performance</a:t>
            </a:r>
          </a:p>
          <a:p>
            <a:pPr marL="0" indent="0">
              <a:buNone/>
            </a:pPr>
            <a:r>
              <a:rPr lang="en-US" sz="3600" b="1" i="1" dirty="0">
                <a:latin typeface="Garamond" panose="02020404030301010803" pitchFamily="18" charset="0"/>
              </a:rPr>
              <a:t> 	-antenna is also generally less  	sensitive than in simulation</a:t>
            </a:r>
          </a:p>
          <a:p>
            <a:r>
              <a:rPr lang="en-US" sz="3600" b="1" dirty="0">
                <a:latin typeface="Garamond" panose="02020404030301010803" pitchFamily="18" charset="0"/>
              </a:rPr>
              <a:t>Antenna performance still reflects tree activity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429E21-96E6-49A1-9804-223A067429AE}"/>
              </a:ext>
            </a:extLst>
          </p:cNvPr>
          <p:cNvSpPr/>
          <p:nvPr/>
        </p:nvSpPr>
        <p:spPr>
          <a:xfrm>
            <a:off x="9936480" y="60960"/>
            <a:ext cx="1351280" cy="98407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CFD918-96FD-45EB-A013-F1EA387C1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EFB3F82-9ECA-4865-8DC2-2173EB6DC6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5396289"/>
              </p:ext>
            </p:extLst>
          </p:nvPr>
        </p:nvGraphicFramePr>
        <p:xfrm>
          <a:off x="6913880" y="2727961"/>
          <a:ext cx="5278120" cy="3269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F752365-1A81-47FD-9FE5-FE47CB0F5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21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FE9AF1-D3C9-4869-B8BA-C9F08CC233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788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37472-7A42-4A91-92FD-D5C08DB12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Moving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202B1-A248-4ED6-BAE1-AD67B5A8B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720" y="2167384"/>
            <a:ext cx="5928360" cy="437152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4000" b="1" dirty="0">
                <a:latin typeface="Garamond" panose="02020404030301010803" pitchFamily="18" charset="0"/>
              </a:rPr>
              <a:t>A Tree-Antenna as a Tree-Transducer?</a:t>
            </a:r>
          </a:p>
          <a:p>
            <a:pPr>
              <a:lnSpc>
                <a:spcPct val="120000"/>
              </a:lnSpc>
            </a:pPr>
            <a:r>
              <a:rPr lang="en-US" sz="4000" b="1" dirty="0">
                <a:latin typeface="Garamond" panose="02020404030301010803" pitchFamily="18" charset="0"/>
              </a:rPr>
              <a:t>Further development of the system</a:t>
            </a:r>
          </a:p>
          <a:p>
            <a:pPr lvl="1">
              <a:lnSpc>
                <a:spcPct val="120000"/>
              </a:lnSpc>
            </a:pPr>
            <a:r>
              <a:rPr lang="en-US" sz="3600" b="1" dirty="0">
                <a:latin typeface="Garamond" panose="02020404030301010803" pitchFamily="18" charset="0"/>
              </a:rPr>
              <a:t>Multi-branch array</a:t>
            </a:r>
          </a:p>
          <a:p>
            <a:pPr lvl="1">
              <a:lnSpc>
                <a:spcPct val="120000"/>
              </a:lnSpc>
            </a:pPr>
            <a:r>
              <a:rPr lang="en-US" sz="3600" b="1" dirty="0">
                <a:latin typeface="Garamond" panose="02020404030301010803" pitchFamily="18" charset="0"/>
              </a:rPr>
              <a:t>Multi-tree array</a:t>
            </a:r>
          </a:p>
          <a:p>
            <a:pPr lvl="1">
              <a:lnSpc>
                <a:spcPct val="120000"/>
              </a:lnSpc>
            </a:pPr>
            <a:r>
              <a:rPr lang="en-US" sz="3600" b="1" dirty="0">
                <a:latin typeface="Garamond" panose="02020404030301010803" pitchFamily="18" charset="0"/>
              </a:rPr>
              <a:t>Testing against ‘open-source’ 433MHz satellites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8972EC-4DC0-41F5-A375-E88C57954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A9B52-B8DD-4FEC-8539-3D37EEEF9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22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259F4A-F1A0-4F21-ACB9-711EBF9A1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124" y="2055968"/>
            <a:ext cx="5425441" cy="40690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4DC349-E2C4-4D05-93CF-9FD17C9FE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52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341BA-B382-421D-8EB0-FAEBD2E9D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Acknowledgements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852A2-3F92-479D-A309-67E377494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9947"/>
            <a:ext cx="10515600" cy="41853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Garamond" panose="02020404030301010803" pitchFamily="18" charset="0"/>
              </a:rPr>
              <a:t>Thanks to Alessandra Babuscia for her mentorship!</a:t>
            </a:r>
          </a:p>
          <a:p>
            <a:pPr marL="0" indent="0">
              <a:buNone/>
            </a:pPr>
            <a:r>
              <a:rPr lang="en-US" b="1" dirty="0">
                <a:latin typeface="Garamond" panose="02020404030301010803" pitchFamily="18" charset="0"/>
              </a:rPr>
              <a:t>Thanks to all the former interns who worked on this and whose work laid the foundation for everything I have done!</a:t>
            </a:r>
          </a:p>
          <a:p>
            <a:pPr marL="0" indent="0">
              <a:buNone/>
            </a:pPr>
            <a:r>
              <a:rPr lang="en-US" b="1" dirty="0">
                <a:latin typeface="Garamond" panose="02020404030301010803" pitchFamily="18" charset="0"/>
              </a:rPr>
              <a:t>	Inge Baho	-	Thomas Choi	-	Steven Anderson</a:t>
            </a:r>
          </a:p>
          <a:p>
            <a:pPr marL="0" indent="0">
              <a:buNone/>
            </a:pPr>
            <a:r>
              <a:rPr lang="en-US" b="1" dirty="0">
                <a:latin typeface="Garamond" panose="02020404030301010803" pitchFamily="18" charset="0"/>
              </a:rPr>
              <a:t>Thanks to Dr. Kyle McDonald for insight into the dynamic properties of trees! </a:t>
            </a:r>
          </a:p>
          <a:p>
            <a:pPr marL="0" indent="0">
              <a:buNone/>
            </a:pPr>
            <a:r>
              <a:rPr lang="en-US" b="1" dirty="0">
                <a:latin typeface="Garamond" panose="02020404030301010803" pitchFamily="18" charset="0"/>
              </a:rPr>
              <a:t>Thanks to The Tree Song Foundation for involving me!</a:t>
            </a:r>
          </a:p>
          <a:p>
            <a:pPr marL="0" indent="0">
              <a:buNone/>
            </a:pPr>
            <a:r>
              <a:rPr lang="en-US" b="1" dirty="0">
                <a:latin typeface="Garamond" panose="02020404030301010803" pitchFamily="18" charset="0"/>
              </a:rPr>
              <a:t>Thanks to Dr. Jekan </a:t>
            </a:r>
            <a:r>
              <a:rPr lang="en-US" b="1" dirty="0" err="1">
                <a:latin typeface="Garamond" panose="02020404030301010803" pitchFamily="18" charset="0"/>
              </a:rPr>
              <a:t>Thanga</a:t>
            </a:r>
            <a:r>
              <a:rPr lang="en-US" b="1" dirty="0">
                <a:latin typeface="Garamond" panose="02020404030301010803" pitchFamily="18" charset="0"/>
              </a:rPr>
              <a:t> and SpaceTREx Labs for supporting this research!</a:t>
            </a:r>
          </a:p>
          <a:p>
            <a:pPr marL="0" indent="0">
              <a:buNone/>
            </a:pPr>
            <a:endParaRPr lang="en-US" b="1" dirty="0">
              <a:latin typeface="Garamond" panose="020204040303010108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A929F1-F10A-49D6-AFE7-BE2BDCBE0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011B4-E3CC-4263-8B5E-92841D2FB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23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149136-63A1-4109-93BF-0277CB62A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343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37437-4830-4151-AAA3-96D616FF2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411" y="2990510"/>
            <a:ext cx="10515600" cy="876979"/>
          </a:xfrm>
        </p:spPr>
        <p:txBody>
          <a:bodyPr/>
          <a:lstStyle/>
          <a:p>
            <a:pPr algn="ctr"/>
            <a:r>
              <a:rPr lang="en-US" b="1" dirty="0">
                <a:latin typeface="Garamond" panose="02020404030301010803" pitchFamily="18" charset="0"/>
              </a:rPr>
              <a:t>Thank you!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9D63B8-A040-43D8-8D71-6367FF049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EFD5A-71F5-43B0-B00E-06D99F013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24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818CA8-B97D-46A3-8799-6E2598A1ED9B}"/>
              </a:ext>
            </a:extLst>
          </p:cNvPr>
          <p:cNvSpPr txBox="1"/>
          <p:nvPr/>
        </p:nvSpPr>
        <p:spPr>
          <a:xfrm>
            <a:off x="5072903" y="3867489"/>
            <a:ext cx="2046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latin typeface="Garamond" panose="02020404030301010803" pitchFamily="18" charset="0"/>
              </a:rPr>
              <a:t>for your time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284E6B-0DAA-45E8-B216-2158F5FFF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5282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A2A86-9367-4402-B4AD-B4DD3D8B9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080" y="1054496"/>
            <a:ext cx="10515600" cy="876979"/>
          </a:xfrm>
        </p:spPr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3067C-4B89-4958-9E7B-A1901AD6A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1823720"/>
            <a:ext cx="11633200" cy="4815840"/>
          </a:xfrm>
        </p:spPr>
        <p:txBody>
          <a:bodyPr>
            <a:normAutofit fontScale="92500" lnSpcReduction="10000"/>
          </a:bodyPr>
          <a:lstStyle/>
          <a:p>
            <a:r>
              <a:rPr lang="en-US" sz="2200" b="1" dirty="0">
                <a:latin typeface="Garamond" panose="02020404030301010803" pitchFamily="18" charset="0"/>
                <a:hlinkClick r:id="rId2"/>
              </a:rPr>
              <a:t>https://www.spacesong.org/</a:t>
            </a:r>
            <a:endParaRPr lang="en-US" sz="2200" b="1" dirty="0">
              <a:latin typeface="Garamond" panose="02020404030301010803" pitchFamily="18" charset="0"/>
            </a:endParaRPr>
          </a:p>
          <a:p>
            <a:pPr marL="360045" marR="0" indent="-360045"/>
            <a:r>
              <a:rPr lang="en-US" sz="17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Q. Xiao and E. G. McPherson, “Tree health mapping with multispectral remote sensing data at UC Davis, California,” </a:t>
            </a:r>
            <a:r>
              <a:rPr lang="en-US" sz="1700" b="1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Urban Ecosystems</a:t>
            </a:r>
            <a:r>
              <a:rPr lang="en-US" sz="17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, vol. 8, no. 3-4, pp. 349–361, 2005. </a:t>
            </a:r>
            <a:r>
              <a:rPr lang="en-US" sz="1700" b="1" u="sng" dirty="0">
                <a:solidFill>
                  <a:srgbClr val="0563C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hlinkClick r:id="rId3"/>
              </a:rPr>
              <a:t>https://link.springer.com/article/10.1007/s11252-005-4867-7</a:t>
            </a:r>
            <a:endParaRPr lang="en-US" sz="1700" b="1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360045" marR="0" indent="-360045"/>
            <a:r>
              <a:rPr lang="en-US" sz="17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M. Acker, K. </a:t>
            </a:r>
            <a:r>
              <a:rPr lang="en-US" sz="1700" b="1" dirty="0" err="1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Ikrath</a:t>
            </a:r>
            <a:r>
              <a:rPr lang="en-US" sz="17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, and W. A. Schneider, “HELICAL COIL COUPLED TO A LIVE TREE TO PROVIDE A RADATING ANTENNA,” 29-Feb-1972. </a:t>
            </a:r>
            <a:r>
              <a:rPr lang="en-US" sz="1700" b="1" u="sng" dirty="0">
                <a:solidFill>
                  <a:srgbClr val="0563C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hlinkClick r:id="rId4"/>
              </a:rPr>
              <a:t>https://patentimages.storage.googleapis.com/31/f8/8b/e11a188592e001/US3646562.pdf</a:t>
            </a:r>
            <a:r>
              <a:rPr lang="en-US" sz="17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</a:p>
          <a:p>
            <a:pPr marL="360045" marR="0" indent="-360045"/>
            <a:r>
              <a:rPr lang="en-US" sz="17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D. W. S. Tam and J. W. Rockway, “MULTI-BAND TREE ANTENNA,” 10-Jan-2012. </a:t>
            </a:r>
            <a:r>
              <a:rPr lang="en-US" sz="1700" b="1" u="sng" dirty="0">
                <a:solidFill>
                  <a:srgbClr val="0563C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hlinkClick r:id="rId5"/>
              </a:rPr>
              <a:t>https://patentimages.storage.googleapis.com/19/cf/0f/424d5e0be1614f/US8094083.pdf</a:t>
            </a:r>
            <a:endParaRPr lang="en-US" sz="1700" b="1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en-US" sz="17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I. Baho, rep. “Tree of Life: Designing and Simulating the Antenna Tree,” 2019.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700" b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T. Choi, rep. “Tree Antenna Report,” 2020.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700" b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S. Anderson, rep. “Tree of Life: A Multi-Generational Telecommunication Concept”, 2021.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700" b="1" dirty="0">
                <a:effectLst/>
                <a:latin typeface="Garamond" panose="02020404030301010803" pitchFamily="18" charset="0"/>
              </a:rPr>
              <a:t>K. C. McDonald, R. Zimmermann, J. Way, and W. Chun, “Automated instrumentation for continuous monitoring of the dielectric properties of woody vegetation: System design, implementation, and selected in Situ Measurements,” </a:t>
            </a:r>
            <a:r>
              <a:rPr lang="en-US" sz="1700" b="1" i="1" dirty="0">
                <a:effectLst/>
                <a:latin typeface="Garamond" panose="02020404030301010803" pitchFamily="18" charset="0"/>
              </a:rPr>
              <a:t>IEEE Transactions on Geoscience and Remote Sensing</a:t>
            </a:r>
            <a:r>
              <a:rPr lang="en-US" sz="1700" b="1" dirty="0">
                <a:effectLst/>
                <a:latin typeface="Garamond" panose="02020404030301010803" pitchFamily="18" charset="0"/>
              </a:rPr>
              <a:t>, vol. 37, no. 4, pp. 1880–1894, 1999.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700" b="1" dirty="0">
                <a:effectLst/>
                <a:latin typeface="Garamond" panose="02020404030301010803" pitchFamily="18" charset="0"/>
              </a:rPr>
              <a:t>K. C. McDonald, R. Zimmermann, and J. S. Kimball, “Diurnal and spatial variation of xylem dielectric constant in Norway spruce (</a:t>
            </a:r>
            <a:r>
              <a:rPr lang="en-US" sz="1700" b="1" dirty="0" err="1">
                <a:effectLst/>
                <a:latin typeface="Garamond" panose="02020404030301010803" pitchFamily="18" charset="0"/>
              </a:rPr>
              <a:t>picea</a:t>
            </a:r>
            <a:r>
              <a:rPr lang="en-US" sz="1700" b="1" dirty="0">
                <a:effectLst/>
                <a:latin typeface="Garamond" panose="02020404030301010803" pitchFamily="18" charset="0"/>
              </a:rPr>
              <a:t> </a:t>
            </a:r>
            <a:r>
              <a:rPr lang="en-US" sz="1700" b="1" dirty="0" err="1">
                <a:effectLst/>
                <a:latin typeface="Garamond" panose="02020404030301010803" pitchFamily="18" charset="0"/>
              </a:rPr>
              <a:t>abies</a:t>
            </a:r>
            <a:r>
              <a:rPr lang="en-US" sz="1700" b="1" dirty="0">
                <a:effectLst/>
                <a:latin typeface="Garamond" panose="02020404030301010803" pitchFamily="18" charset="0"/>
              </a:rPr>
              <a:t> [l.] karst.) as related to microclimate, xylem sap flow, and xylem chemistry,” </a:t>
            </a:r>
            <a:r>
              <a:rPr lang="en-US" sz="1700" b="1" i="1" dirty="0">
                <a:effectLst/>
                <a:latin typeface="Garamond" panose="02020404030301010803" pitchFamily="18" charset="0"/>
              </a:rPr>
              <a:t>IEEE Transactions on Geoscience and Remote Sensing</a:t>
            </a:r>
            <a:r>
              <a:rPr lang="en-US" sz="1700" b="1" dirty="0">
                <a:effectLst/>
                <a:latin typeface="Garamond" panose="02020404030301010803" pitchFamily="18" charset="0"/>
              </a:rPr>
              <a:t>, vol. 40, no. 9, pp. 2063–2082, 2002. 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200" b="1" dirty="0">
              <a:effectLst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63BA58-91AC-476A-8745-1F9D5FDE26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5017"/>
            <a:ext cx="12192000" cy="105951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08051-DE76-4349-B0C4-A7B46EB48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A05A4F-0594-46B3-B372-61ECC42A06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11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943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2416</TotalTime>
  <Words>1266</Words>
  <Application>Microsoft Office PowerPoint</Application>
  <PresentationFormat>Widescreen</PresentationFormat>
  <Paragraphs>172</Paragraphs>
  <Slides>25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Garamond</vt:lpstr>
      <vt:lpstr>Office Theme</vt:lpstr>
      <vt:lpstr>Hardy Tree-Mounted Loop Antenna for the Tree of Life Mission</vt:lpstr>
      <vt:lpstr>Outline</vt:lpstr>
      <vt:lpstr>Motivation (1/2)</vt:lpstr>
      <vt:lpstr>Motivation (2/2)</vt:lpstr>
      <vt:lpstr>Project Background – Tree Antenna</vt:lpstr>
      <vt:lpstr>Objectives</vt:lpstr>
      <vt:lpstr>Prior Research (1/2)</vt:lpstr>
      <vt:lpstr>Prior Research (2/2)</vt:lpstr>
      <vt:lpstr>Methods - Simulation</vt:lpstr>
      <vt:lpstr>Some Results – Antenna Sensitivity to Tree Properties</vt:lpstr>
      <vt:lpstr>Minimizing Impact</vt:lpstr>
      <vt:lpstr>Impact Minimization</vt:lpstr>
      <vt:lpstr>Design Changes</vt:lpstr>
      <vt:lpstr>How do we know our simulations are any good?</vt:lpstr>
      <vt:lpstr>More Methods –  Testing in Typical Conditions</vt:lpstr>
      <vt:lpstr>Typical Conditions Results/Analysis</vt:lpstr>
      <vt:lpstr>PowerPoint Presentation</vt:lpstr>
      <vt:lpstr>Antenna Performance vs Environmental Factors</vt:lpstr>
      <vt:lpstr>Antenna Performance vs Environmental Factors</vt:lpstr>
      <vt:lpstr>PowerPoint Presentation</vt:lpstr>
      <vt:lpstr>Discussion</vt:lpstr>
      <vt:lpstr>Moving Forward</vt:lpstr>
      <vt:lpstr>Acknowledgements </vt:lpstr>
      <vt:lpstr>Thank you!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 Thanga</dc:creator>
  <cp:lastModifiedBy>Penny, Charles C - (charlespenny)</cp:lastModifiedBy>
  <cp:revision>14</cp:revision>
  <dcterms:created xsi:type="dcterms:W3CDTF">2020-08-04T15:45:56Z</dcterms:created>
  <dcterms:modified xsi:type="dcterms:W3CDTF">2022-04-25T08:08:49Z</dcterms:modified>
</cp:coreProperties>
</file>