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465" r:id="rId2"/>
    <p:sldId id="466" r:id="rId3"/>
    <p:sldId id="468" r:id="rId4"/>
    <p:sldId id="449" r:id="rId5"/>
    <p:sldId id="450" r:id="rId6"/>
    <p:sldId id="469" r:id="rId7"/>
    <p:sldId id="463" r:id="rId8"/>
    <p:sldId id="470" r:id="rId9"/>
    <p:sldId id="440" r:id="rId10"/>
    <p:sldId id="438" r:id="rId11"/>
    <p:sldId id="442" r:id="rId12"/>
    <p:sldId id="456" r:id="rId13"/>
    <p:sldId id="472" r:id="rId14"/>
    <p:sldId id="462" r:id="rId15"/>
    <p:sldId id="471" r:id="rId16"/>
    <p:sldId id="4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9D1F4"/>
    <a:srgbClr val="98D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8" autoAdjust="0"/>
    <p:restoredTop sz="88235"/>
  </p:normalViewPr>
  <p:slideViewPr>
    <p:cSldViewPr snapToGrid="0" snapToObjects="1">
      <p:cViewPr varScale="1">
        <p:scale>
          <a:sx n="91" d="100"/>
          <a:sy n="91" d="100"/>
        </p:scale>
        <p:origin x="63" y="43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ark's%20files\my%20jobs\Crean%20&amp;%20Associates\FreeFall%20projects\orbital%20debris%20&amp;%20micrometeoroid%20environment%20&amp;%20effects\debris%20impact%20modeling%202021\sensitivity%20studies\cumulative%20flux%20plot%20i=30%20h=400%20year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Cumulative orbital debris flux</a:t>
            </a:r>
          </a:p>
          <a:p>
            <a:pPr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550 </a:t>
            </a:r>
            <a:r>
              <a:rPr lang="en-US" sz="1400" dirty="0">
                <a:solidFill>
                  <a:schemeClr val="tx1"/>
                </a:solidFill>
              </a:rPr>
              <a:t>km</a:t>
            </a:r>
            <a:r>
              <a:rPr lang="en-US" sz="1400" baseline="0" dirty="0">
                <a:solidFill>
                  <a:schemeClr val="tx1"/>
                </a:solidFill>
              </a:rPr>
              <a:t> circular orbit, 30 deg inclination</a:t>
            </a:r>
            <a:endParaRPr lang="en-US" sz="14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Cumulative flux, impacts/m2/yr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Sheet1!$B$3:$B$503</c:f>
              <c:numCache>
                <c:formatCode>0.00E+00</c:formatCode>
                <c:ptCount val="501"/>
                <c:pt idx="0">
                  <c:v>0.01</c:v>
                </c:pt>
                <c:pt idx="1">
                  <c:v>1.0200000000000001E-2</c:v>
                </c:pt>
                <c:pt idx="2">
                  <c:v>1.0499999999999999E-2</c:v>
                </c:pt>
                <c:pt idx="3">
                  <c:v>1.0699999999999999E-2</c:v>
                </c:pt>
                <c:pt idx="4">
                  <c:v>1.0999999999999999E-2</c:v>
                </c:pt>
                <c:pt idx="5">
                  <c:v>1.12E-2</c:v>
                </c:pt>
                <c:pt idx="6">
                  <c:v>1.15E-2</c:v>
                </c:pt>
                <c:pt idx="7">
                  <c:v>1.17E-2</c:v>
                </c:pt>
                <c:pt idx="8">
                  <c:v>1.2E-2</c:v>
                </c:pt>
                <c:pt idx="9">
                  <c:v>1.23E-2</c:v>
                </c:pt>
                <c:pt idx="10">
                  <c:v>1.26E-2</c:v>
                </c:pt>
                <c:pt idx="11">
                  <c:v>1.29E-2</c:v>
                </c:pt>
                <c:pt idx="12">
                  <c:v>1.32E-2</c:v>
                </c:pt>
                <c:pt idx="13">
                  <c:v>1.35E-2</c:v>
                </c:pt>
                <c:pt idx="14">
                  <c:v>1.38E-2</c:v>
                </c:pt>
                <c:pt idx="15">
                  <c:v>1.41E-2</c:v>
                </c:pt>
                <c:pt idx="16">
                  <c:v>1.4500000000000001E-2</c:v>
                </c:pt>
                <c:pt idx="17">
                  <c:v>1.4800000000000001E-2</c:v>
                </c:pt>
                <c:pt idx="18">
                  <c:v>1.5099999999999999E-2</c:v>
                </c:pt>
                <c:pt idx="19">
                  <c:v>1.55E-2</c:v>
                </c:pt>
                <c:pt idx="20">
                  <c:v>1.5800000000000002E-2</c:v>
                </c:pt>
                <c:pt idx="21">
                  <c:v>1.6199999999999999E-2</c:v>
                </c:pt>
                <c:pt idx="22">
                  <c:v>1.66E-2</c:v>
                </c:pt>
                <c:pt idx="23">
                  <c:v>1.7000000000000001E-2</c:v>
                </c:pt>
                <c:pt idx="24">
                  <c:v>1.7399999999999999E-2</c:v>
                </c:pt>
                <c:pt idx="25">
                  <c:v>1.78E-2</c:v>
                </c:pt>
                <c:pt idx="26">
                  <c:v>1.8199999999999997E-2</c:v>
                </c:pt>
                <c:pt idx="27">
                  <c:v>1.8600000000000002E-2</c:v>
                </c:pt>
                <c:pt idx="28">
                  <c:v>1.9099999999999999E-2</c:v>
                </c:pt>
                <c:pt idx="29">
                  <c:v>1.95E-2</c:v>
                </c:pt>
                <c:pt idx="30">
                  <c:v>0.02</c:v>
                </c:pt>
                <c:pt idx="31">
                  <c:v>2.0400000000000001E-2</c:v>
                </c:pt>
                <c:pt idx="32">
                  <c:v>2.0899999999999998E-2</c:v>
                </c:pt>
                <c:pt idx="33">
                  <c:v>2.1399999999999999E-2</c:v>
                </c:pt>
                <c:pt idx="34">
                  <c:v>2.1899999999999999E-2</c:v>
                </c:pt>
                <c:pt idx="35">
                  <c:v>2.24E-2</c:v>
                </c:pt>
                <c:pt idx="36">
                  <c:v>2.29E-2</c:v>
                </c:pt>
                <c:pt idx="37">
                  <c:v>2.3400000000000001E-2</c:v>
                </c:pt>
                <c:pt idx="38">
                  <c:v>2.4E-2</c:v>
                </c:pt>
                <c:pt idx="39">
                  <c:v>2.4500000000000001E-2</c:v>
                </c:pt>
                <c:pt idx="40">
                  <c:v>2.5100000000000001E-2</c:v>
                </c:pt>
                <c:pt idx="41">
                  <c:v>2.5700000000000001E-2</c:v>
                </c:pt>
                <c:pt idx="42">
                  <c:v>2.63E-2</c:v>
                </c:pt>
                <c:pt idx="43">
                  <c:v>2.69E-2</c:v>
                </c:pt>
                <c:pt idx="44">
                  <c:v>2.75E-2</c:v>
                </c:pt>
                <c:pt idx="45">
                  <c:v>2.8199999999999999E-2</c:v>
                </c:pt>
                <c:pt idx="46">
                  <c:v>2.8799999999999999E-2</c:v>
                </c:pt>
                <c:pt idx="47">
                  <c:v>2.9499999999999998E-2</c:v>
                </c:pt>
                <c:pt idx="48">
                  <c:v>3.0199999999999998E-2</c:v>
                </c:pt>
                <c:pt idx="49">
                  <c:v>3.09E-2</c:v>
                </c:pt>
                <c:pt idx="50">
                  <c:v>3.1600000000000003E-2</c:v>
                </c:pt>
                <c:pt idx="51">
                  <c:v>3.2399999999999998E-2</c:v>
                </c:pt>
                <c:pt idx="52">
                  <c:v>3.3099999999999997E-2</c:v>
                </c:pt>
                <c:pt idx="53">
                  <c:v>3.39E-2</c:v>
                </c:pt>
                <c:pt idx="54">
                  <c:v>3.4700000000000002E-2</c:v>
                </c:pt>
                <c:pt idx="55">
                  <c:v>3.5500000000000004E-2</c:v>
                </c:pt>
                <c:pt idx="56">
                  <c:v>3.6299999999999999E-2</c:v>
                </c:pt>
                <c:pt idx="57">
                  <c:v>3.7200000000000004E-2</c:v>
                </c:pt>
                <c:pt idx="58">
                  <c:v>3.7999999999999999E-2</c:v>
                </c:pt>
                <c:pt idx="59">
                  <c:v>3.8899999999999997E-2</c:v>
                </c:pt>
                <c:pt idx="60">
                  <c:v>3.9799999999999995E-2</c:v>
                </c:pt>
                <c:pt idx="61">
                  <c:v>4.07E-2</c:v>
                </c:pt>
                <c:pt idx="62">
                  <c:v>4.1699999999999994E-2</c:v>
                </c:pt>
                <c:pt idx="63">
                  <c:v>4.2700000000000002E-2</c:v>
                </c:pt>
                <c:pt idx="64">
                  <c:v>4.3699999999999996E-2</c:v>
                </c:pt>
                <c:pt idx="65">
                  <c:v>4.4700000000000004E-2</c:v>
                </c:pt>
                <c:pt idx="66">
                  <c:v>4.5699999999999998E-2</c:v>
                </c:pt>
                <c:pt idx="67">
                  <c:v>4.6800000000000001E-2</c:v>
                </c:pt>
                <c:pt idx="68">
                  <c:v>4.7899999999999998E-2</c:v>
                </c:pt>
                <c:pt idx="69">
                  <c:v>4.9000000000000002E-2</c:v>
                </c:pt>
                <c:pt idx="70">
                  <c:v>5.0099999999999999E-2</c:v>
                </c:pt>
                <c:pt idx="71">
                  <c:v>5.1299999999999998E-2</c:v>
                </c:pt>
                <c:pt idx="72">
                  <c:v>5.2500000000000005E-2</c:v>
                </c:pt>
                <c:pt idx="73">
                  <c:v>5.3699999999999998E-2</c:v>
                </c:pt>
                <c:pt idx="74">
                  <c:v>5.5E-2</c:v>
                </c:pt>
                <c:pt idx="75">
                  <c:v>5.62E-2</c:v>
                </c:pt>
                <c:pt idx="76">
                  <c:v>5.7500000000000002E-2</c:v>
                </c:pt>
                <c:pt idx="77">
                  <c:v>5.8900000000000001E-2</c:v>
                </c:pt>
                <c:pt idx="78">
                  <c:v>6.0299999999999999E-2</c:v>
                </c:pt>
                <c:pt idx="79">
                  <c:v>6.1699999999999998E-2</c:v>
                </c:pt>
                <c:pt idx="80">
                  <c:v>6.3100000000000003E-2</c:v>
                </c:pt>
                <c:pt idx="81">
                  <c:v>6.4600000000000005E-2</c:v>
                </c:pt>
                <c:pt idx="82">
                  <c:v>6.6099999999999992E-2</c:v>
                </c:pt>
                <c:pt idx="83">
                  <c:v>6.7600000000000007E-2</c:v>
                </c:pt>
                <c:pt idx="84">
                  <c:v>6.9199999999999998E-2</c:v>
                </c:pt>
                <c:pt idx="85">
                  <c:v>7.0800000000000002E-2</c:v>
                </c:pt>
                <c:pt idx="86">
                  <c:v>7.2399999999999992E-2</c:v>
                </c:pt>
                <c:pt idx="87">
                  <c:v>7.4099999999999999E-2</c:v>
                </c:pt>
                <c:pt idx="88">
                  <c:v>7.5899999999999995E-2</c:v>
                </c:pt>
                <c:pt idx="89">
                  <c:v>7.7600000000000002E-2</c:v>
                </c:pt>
                <c:pt idx="90">
                  <c:v>7.9400000000000012E-2</c:v>
                </c:pt>
                <c:pt idx="91">
                  <c:v>8.1299999999999997E-2</c:v>
                </c:pt>
                <c:pt idx="92">
                  <c:v>8.3199999999999996E-2</c:v>
                </c:pt>
                <c:pt idx="93">
                  <c:v>8.5099999999999995E-2</c:v>
                </c:pt>
                <c:pt idx="94">
                  <c:v>8.7099999999999997E-2</c:v>
                </c:pt>
                <c:pt idx="95">
                  <c:v>8.9099999999999999E-2</c:v>
                </c:pt>
                <c:pt idx="96">
                  <c:v>9.1199999999999989E-2</c:v>
                </c:pt>
                <c:pt idx="97">
                  <c:v>9.3300000000000008E-2</c:v>
                </c:pt>
                <c:pt idx="98">
                  <c:v>9.5500000000000002E-2</c:v>
                </c:pt>
                <c:pt idx="99">
                  <c:v>9.7700000000000009E-2</c:v>
                </c:pt>
                <c:pt idx="100">
                  <c:v>0.1</c:v>
                </c:pt>
                <c:pt idx="101">
                  <c:v>0.10199999999999999</c:v>
                </c:pt>
                <c:pt idx="102">
                  <c:v>0.10500000000000001</c:v>
                </c:pt>
                <c:pt idx="103">
                  <c:v>0.107</c:v>
                </c:pt>
                <c:pt idx="104">
                  <c:v>0.11</c:v>
                </c:pt>
                <c:pt idx="105">
                  <c:v>0.112</c:v>
                </c:pt>
                <c:pt idx="106">
                  <c:v>0.115</c:v>
                </c:pt>
                <c:pt idx="107">
                  <c:v>0.11699999999999999</c:v>
                </c:pt>
                <c:pt idx="108">
                  <c:v>0.12000000000000001</c:v>
                </c:pt>
                <c:pt idx="109">
                  <c:v>0.12300000000000001</c:v>
                </c:pt>
                <c:pt idx="110">
                  <c:v>0.126</c:v>
                </c:pt>
                <c:pt idx="111">
                  <c:v>0.129</c:v>
                </c:pt>
                <c:pt idx="112">
                  <c:v>0.13200000000000001</c:v>
                </c:pt>
                <c:pt idx="113">
                  <c:v>0.13500000000000001</c:v>
                </c:pt>
                <c:pt idx="114">
                  <c:v>0.13799999999999998</c:v>
                </c:pt>
                <c:pt idx="115">
                  <c:v>0.14100000000000001</c:v>
                </c:pt>
                <c:pt idx="116">
                  <c:v>0.14499999999999999</c:v>
                </c:pt>
                <c:pt idx="117">
                  <c:v>0.14799999999999999</c:v>
                </c:pt>
                <c:pt idx="118">
                  <c:v>0.15100000000000002</c:v>
                </c:pt>
                <c:pt idx="119">
                  <c:v>0.155</c:v>
                </c:pt>
                <c:pt idx="120">
                  <c:v>0.158</c:v>
                </c:pt>
                <c:pt idx="121">
                  <c:v>0.16200000000000001</c:v>
                </c:pt>
                <c:pt idx="122">
                  <c:v>0.16600000000000001</c:v>
                </c:pt>
                <c:pt idx="123">
                  <c:v>0.17</c:v>
                </c:pt>
                <c:pt idx="124">
                  <c:v>0.17399999999999999</c:v>
                </c:pt>
                <c:pt idx="125">
                  <c:v>0.17799999999999999</c:v>
                </c:pt>
                <c:pt idx="126">
                  <c:v>0.182</c:v>
                </c:pt>
                <c:pt idx="127">
                  <c:v>0.186</c:v>
                </c:pt>
                <c:pt idx="128">
                  <c:v>0.191</c:v>
                </c:pt>
                <c:pt idx="129">
                  <c:v>0.19500000000000001</c:v>
                </c:pt>
                <c:pt idx="130">
                  <c:v>0.2</c:v>
                </c:pt>
                <c:pt idx="131">
                  <c:v>0.20399999999999999</c:v>
                </c:pt>
                <c:pt idx="132">
                  <c:v>0.20900000000000002</c:v>
                </c:pt>
                <c:pt idx="133">
                  <c:v>0.214</c:v>
                </c:pt>
                <c:pt idx="134">
                  <c:v>0.219</c:v>
                </c:pt>
                <c:pt idx="135">
                  <c:v>0.224</c:v>
                </c:pt>
                <c:pt idx="136">
                  <c:v>0.22900000000000001</c:v>
                </c:pt>
                <c:pt idx="137">
                  <c:v>0.23399999999999999</c:v>
                </c:pt>
                <c:pt idx="138">
                  <c:v>0.24000000000000002</c:v>
                </c:pt>
                <c:pt idx="139">
                  <c:v>0.245</c:v>
                </c:pt>
                <c:pt idx="140">
                  <c:v>0.251</c:v>
                </c:pt>
                <c:pt idx="141">
                  <c:v>0.25700000000000001</c:v>
                </c:pt>
                <c:pt idx="142">
                  <c:v>0.26300000000000001</c:v>
                </c:pt>
                <c:pt idx="143">
                  <c:v>0.26899999999999996</c:v>
                </c:pt>
                <c:pt idx="144">
                  <c:v>0.27500000000000002</c:v>
                </c:pt>
                <c:pt idx="145">
                  <c:v>0.28200000000000003</c:v>
                </c:pt>
                <c:pt idx="146">
                  <c:v>0.28800000000000003</c:v>
                </c:pt>
                <c:pt idx="147">
                  <c:v>0.29500000000000004</c:v>
                </c:pt>
                <c:pt idx="148">
                  <c:v>0.30200000000000005</c:v>
                </c:pt>
                <c:pt idx="149">
                  <c:v>0.309</c:v>
                </c:pt>
                <c:pt idx="150">
                  <c:v>0.316</c:v>
                </c:pt>
                <c:pt idx="151">
                  <c:v>0.32400000000000001</c:v>
                </c:pt>
                <c:pt idx="152">
                  <c:v>0.33100000000000002</c:v>
                </c:pt>
                <c:pt idx="153">
                  <c:v>0.33900000000000002</c:v>
                </c:pt>
                <c:pt idx="154">
                  <c:v>0.34699999999999998</c:v>
                </c:pt>
                <c:pt idx="155">
                  <c:v>0.35499999999999998</c:v>
                </c:pt>
                <c:pt idx="156">
                  <c:v>0.36299999999999999</c:v>
                </c:pt>
                <c:pt idx="157">
                  <c:v>0.372</c:v>
                </c:pt>
                <c:pt idx="158">
                  <c:v>0.38</c:v>
                </c:pt>
                <c:pt idx="159">
                  <c:v>0.38900000000000001</c:v>
                </c:pt>
                <c:pt idx="160">
                  <c:v>0.39800000000000002</c:v>
                </c:pt>
                <c:pt idx="161">
                  <c:v>0.40700000000000003</c:v>
                </c:pt>
                <c:pt idx="162">
                  <c:v>0.41699999999999998</c:v>
                </c:pt>
                <c:pt idx="163">
                  <c:v>0.42700000000000005</c:v>
                </c:pt>
                <c:pt idx="164">
                  <c:v>0.437</c:v>
                </c:pt>
                <c:pt idx="165">
                  <c:v>0.44700000000000001</c:v>
                </c:pt>
                <c:pt idx="166">
                  <c:v>0.45700000000000002</c:v>
                </c:pt>
                <c:pt idx="167">
                  <c:v>0.46799999999999997</c:v>
                </c:pt>
                <c:pt idx="168">
                  <c:v>0.47899999999999998</c:v>
                </c:pt>
                <c:pt idx="169">
                  <c:v>0.49</c:v>
                </c:pt>
                <c:pt idx="170">
                  <c:v>0.501</c:v>
                </c:pt>
                <c:pt idx="171">
                  <c:v>0.51300000000000001</c:v>
                </c:pt>
                <c:pt idx="172">
                  <c:v>0.52500000000000002</c:v>
                </c:pt>
                <c:pt idx="173">
                  <c:v>0.53700000000000003</c:v>
                </c:pt>
                <c:pt idx="174">
                  <c:v>0.55000000000000004</c:v>
                </c:pt>
                <c:pt idx="175">
                  <c:v>0.56200000000000006</c:v>
                </c:pt>
                <c:pt idx="176">
                  <c:v>0.57499999999999996</c:v>
                </c:pt>
                <c:pt idx="177">
                  <c:v>0.58899999999999997</c:v>
                </c:pt>
                <c:pt idx="178">
                  <c:v>0.60299999999999998</c:v>
                </c:pt>
                <c:pt idx="179">
                  <c:v>0.61699999999999999</c:v>
                </c:pt>
                <c:pt idx="180">
                  <c:v>0.63100000000000001</c:v>
                </c:pt>
                <c:pt idx="181">
                  <c:v>0.64600000000000002</c:v>
                </c:pt>
                <c:pt idx="182">
                  <c:v>0.66100000000000003</c:v>
                </c:pt>
                <c:pt idx="183">
                  <c:v>0.67599999999999993</c:v>
                </c:pt>
                <c:pt idx="184">
                  <c:v>0.69200000000000006</c:v>
                </c:pt>
                <c:pt idx="185">
                  <c:v>0.70799999999999996</c:v>
                </c:pt>
                <c:pt idx="186">
                  <c:v>0.72400000000000009</c:v>
                </c:pt>
                <c:pt idx="187">
                  <c:v>0.74099999999999999</c:v>
                </c:pt>
                <c:pt idx="188">
                  <c:v>0.75900000000000001</c:v>
                </c:pt>
                <c:pt idx="189">
                  <c:v>0.77600000000000002</c:v>
                </c:pt>
                <c:pt idx="190">
                  <c:v>0.79400000000000004</c:v>
                </c:pt>
                <c:pt idx="191">
                  <c:v>0.81300000000000006</c:v>
                </c:pt>
                <c:pt idx="192">
                  <c:v>0.83199999999999996</c:v>
                </c:pt>
                <c:pt idx="193">
                  <c:v>0.85099999999999998</c:v>
                </c:pt>
                <c:pt idx="194">
                  <c:v>0.871</c:v>
                </c:pt>
                <c:pt idx="195">
                  <c:v>0.89100000000000001</c:v>
                </c:pt>
                <c:pt idx="196">
                  <c:v>0.91200000000000003</c:v>
                </c:pt>
                <c:pt idx="197">
                  <c:v>0.93300000000000005</c:v>
                </c:pt>
                <c:pt idx="198">
                  <c:v>0.95499999999999996</c:v>
                </c:pt>
                <c:pt idx="199">
                  <c:v>0.97699999999999998</c:v>
                </c:pt>
                <c:pt idx="200">
                  <c:v>1</c:v>
                </c:pt>
                <c:pt idx="201">
                  <c:v>1.02</c:v>
                </c:pt>
                <c:pt idx="202">
                  <c:v>1.05</c:v>
                </c:pt>
                <c:pt idx="203">
                  <c:v>1.07</c:v>
                </c:pt>
                <c:pt idx="204">
                  <c:v>1.1000000000000001</c:v>
                </c:pt>
                <c:pt idx="205">
                  <c:v>1.1199999999999999</c:v>
                </c:pt>
                <c:pt idx="206">
                  <c:v>1.1499999999999999</c:v>
                </c:pt>
                <c:pt idx="207">
                  <c:v>1.17</c:v>
                </c:pt>
                <c:pt idx="208">
                  <c:v>1.2</c:v>
                </c:pt>
                <c:pt idx="209">
                  <c:v>1.23</c:v>
                </c:pt>
                <c:pt idx="210">
                  <c:v>1.26</c:v>
                </c:pt>
                <c:pt idx="211">
                  <c:v>1.2899999999999998</c:v>
                </c:pt>
                <c:pt idx="212">
                  <c:v>1.32</c:v>
                </c:pt>
                <c:pt idx="213">
                  <c:v>1.35</c:v>
                </c:pt>
                <c:pt idx="214">
                  <c:v>1.38</c:v>
                </c:pt>
                <c:pt idx="215">
                  <c:v>1.41</c:v>
                </c:pt>
                <c:pt idx="216">
                  <c:v>1.45</c:v>
                </c:pt>
                <c:pt idx="217">
                  <c:v>1.48</c:v>
                </c:pt>
                <c:pt idx="218">
                  <c:v>1.51</c:v>
                </c:pt>
                <c:pt idx="219">
                  <c:v>1.55</c:v>
                </c:pt>
                <c:pt idx="220">
                  <c:v>1.58</c:v>
                </c:pt>
                <c:pt idx="221">
                  <c:v>1.6199999999999999</c:v>
                </c:pt>
                <c:pt idx="222">
                  <c:v>1.66</c:v>
                </c:pt>
                <c:pt idx="223">
                  <c:v>1.7</c:v>
                </c:pt>
                <c:pt idx="224">
                  <c:v>1.74</c:v>
                </c:pt>
                <c:pt idx="225">
                  <c:v>1.7799999999999998</c:v>
                </c:pt>
                <c:pt idx="226">
                  <c:v>1.82</c:v>
                </c:pt>
                <c:pt idx="227">
                  <c:v>1.86</c:v>
                </c:pt>
                <c:pt idx="228">
                  <c:v>1.91</c:v>
                </c:pt>
                <c:pt idx="229">
                  <c:v>1.95</c:v>
                </c:pt>
                <c:pt idx="230">
                  <c:v>2</c:v>
                </c:pt>
                <c:pt idx="231">
                  <c:v>2.04</c:v>
                </c:pt>
                <c:pt idx="232">
                  <c:v>2.09</c:v>
                </c:pt>
                <c:pt idx="233">
                  <c:v>2.14</c:v>
                </c:pt>
                <c:pt idx="234">
                  <c:v>2.19</c:v>
                </c:pt>
                <c:pt idx="235">
                  <c:v>2.2399999999999998</c:v>
                </c:pt>
                <c:pt idx="236">
                  <c:v>2.29</c:v>
                </c:pt>
                <c:pt idx="237">
                  <c:v>2.34</c:v>
                </c:pt>
                <c:pt idx="238">
                  <c:v>2.4</c:v>
                </c:pt>
                <c:pt idx="239">
                  <c:v>2.4499999999999997</c:v>
                </c:pt>
                <c:pt idx="240">
                  <c:v>2.5100000000000002</c:v>
                </c:pt>
                <c:pt idx="241">
                  <c:v>2.57</c:v>
                </c:pt>
                <c:pt idx="242">
                  <c:v>2.63</c:v>
                </c:pt>
                <c:pt idx="243">
                  <c:v>2.69</c:v>
                </c:pt>
                <c:pt idx="244">
                  <c:v>2.75</c:v>
                </c:pt>
                <c:pt idx="245">
                  <c:v>2.82</c:v>
                </c:pt>
                <c:pt idx="246">
                  <c:v>2.8800000000000003</c:v>
                </c:pt>
                <c:pt idx="247">
                  <c:v>2.9499999999999997</c:v>
                </c:pt>
                <c:pt idx="248">
                  <c:v>3.02</c:v>
                </c:pt>
                <c:pt idx="249">
                  <c:v>3.09</c:v>
                </c:pt>
                <c:pt idx="250">
                  <c:v>3.16</c:v>
                </c:pt>
                <c:pt idx="251">
                  <c:v>3.2399999999999998</c:v>
                </c:pt>
                <c:pt idx="252">
                  <c:v>3.31</c:v>
                </c:pt>
                <c:pt idx="253">
                  <c:v>3.3899999999999997</c:v>
                </c:pt>
                <c:pt idx="254">
                  <c:v>3.47</c:v>
                </c:pt>
                <c:pt idx="255">
                  <c:v>3.5500000000000003</c:v>
                </c:pt>
                <c:pt idx="256">
                  <c:v>3.63</c:v>
                </c:pt>
                <c:pt idx="257">
                  <c:v>3.72</c:v>
                </c:pt>
                <c:pt idx="258">
                  <c:v>3.8</c:v>
                </c:pt>
                <c:pt idx="259">
                  <c:v>3.8899999999999997</c:v>
                </c:pt>
                <c:pt idx="260">
                  <c:v>3.98</c:v>
                </c:pt>
                <c:pt idx="261">
                  <c:v>4.0699999999999994</c:v>
                </c:pt>
                <c:pt idx="262">
                  <c:v>4.17</c:v>
                </c:pt>
                <c:pt idx="263">
                  <c:v>4.2700000000000005</c:v>
                </c:pt>
                <c:pt idx="264">
                  <c:v>4.37</c:v>
                </c:pt>
                <c:pt idx="265">
                  <c:v>4.47</c:v>
                </c:pt>
                <c:pt idx="266">
                  <c:v>4.57</c:v>
                </c:pt>
                <c:pt idx="267">
                  <c:v>4.68</c:v>
                </c:pt>
                <c:pt idx="268">
                  <c:v>4.79</c:v>
                </c:pt>
                <c:pt idx="269">
                  <c:v>4.8999999999999995</c:v>
                </c:pt>
                <c:pt idx="270">
                  <c:v>5.01</c:v>
                </c:pt>
                <c:pt idx="271">
                  <c:v>5.13</c:v>
                </c:pt>
                <c:pt idx="272">
                  <c:v>5.25</c:v>
                </c:pt>
                <c:pt idx="273">
                  <c:v>5.37</c:v>
                </c:pt>
                <c:pt idx="274">
                  <c:v>5.5</c:v>
                </c:pt>
                <c:pt idx="275">
                  <c:v>5.62</c:v>
                </c:pt>
                <c:pt idx="276">
                  <c:v>5.75</c:v>
                </c:pt>
                <c:pt idx="277">
                  <c:v>5.8900000000000006</c:v>
                </c:pt>
                <c:pt idx="278">
                  <c:v>6.0299999999999994</c:v>
                </c:pt>
                <c:pt idx="279">
                  <c:v>6.17</c:v>
                </c:pt>
                <c:pt idx="280">
                  <c:v>6.31</c:v>
                </c:pt>
                <c:pt idx="281">
                  <c:v>6.46</c:v>
                </c:pt>
                <c:pt idx="282">
                  <c:v>6.61</c:v>
                </c:pt>
                <c:pt idx="283">
                  <c:v>6.7600000000000007</c:v>
                </c:pt>
                <c:pt idx="284">
                  <c:v>6.92</c:v>
                </c:pt>
                <c:pt idx="285">
                  <c:v>7.08</c:v>
                </c:pt>
                <c:pt idx="286">
                  <c:v>7.24</c:v>
                </c:pt>
                <c:pt idx="287">
                  <c:v>7.41</c:v>
                </c:pt>
                <c:pt idx="288">
                  <c:v>7.5900000000000007</c:v>
                </c:pt>
                <c:pt idx="289">
                  <c:v>7.7600000000000007</c:v>
                </c:pt>
                <c:pt idx="290">
                  <c:v>7.9399999999999995</c:v>
                </c:pt>
                <c:pt idx="291">
                  <c:v>8.1300000000000008</c:v>
                </c:pt>
                <c:pt idx="292">
                  <c:v>8.3199999999999985</c:v>
                </c:pt>
                <c:pt idx="293">
                  <c:v>8.51</c:v>
                </c:pt>
                <c:pt idx="294">
                  <c:v>8.7100000000000009</c:v>
                </c:pt>
                <c:pt idx="295">
                  <c:v>8.91</c:v>
                </c:pt>
                <c:pt idx="296">
                  <c:v>9.1199999999999992</c:v>
                </c:pt>
                <c:pt idx="297">
                  <c:v>9.33</c:v>
                </c:pt>
                <c:pt idx="298">
                  <c:v>9.5499999999999989</c:v>
                </c:pt>
                <c:pt idx="299">
                  <c:v>9.77</c:v>
                </c:pt>
                <c:pt idx="300">
                  <c:v>10</c:v>
                </c:pt>
                <c:pt idx="301">
                  <c:v>10.200000000000001</c:v>
                </c:pt>
                <c:pt idx="302">
                  <c:v>10.5</c:v>
                </c:pt>
                <c:pt idx="303">
                  <c:v>10.7</c:v>
                </c:pt>
                <c:pt idx="304">
                  <c:v>11</c:v>
                </c:pt>
                <c:pt idx="305">
                  <c:v>11.2</c:v>
                </c:pt>
                <c:pt idx="306">
                  <c:v>11.5</c:v>
                </c:pt>
                <c:pt idx="307">
                  <c:v>11.700000000000001</c:v>
                </c:pt>
                <c:pt idx="308">
                  <c:v>12</c:v>
                </c:pt>
                <c:pt idx="309">
                  <c:v>12.3</c:v>
                </c:pt>
                <c:pt idx="310">
                  <c:v>12.6</c:v>
                </c:pt>
                <c:pt idx="311">
                  <c:v>12.9</c:v>
                </c:pt>
                <c:pt idx="312">
                  <c:v>13.2</c:v>
                </c:pt>
                <c:pt idx="313">
                  <c:v>13.5</c:v>
                </c:pt>
                <c:pt idx="314">
                  <c:v>13.799999999999999</c:v>
                </c:pt>
                <c:pt idx="315">
                  <c:v>14.1</c:v>
                </c:pt>
                <c:pt idx="316">
                  <c:v>14.5</c:v>
                </c:pt>
                <c:pt idx="317">
                  <c:v>14.8</c:v>
                </c:pt>
                <c:pt idx="318">
                  <c:v>15.100000000000001</c:v>
                </c:pt>
                <c:pt idx="319">
                  <c:v>15.5</c:v>
                </c:pt>
                <c:pt idx="320">
                  <c:v>15.8</c:v>
                </c:pt>
                <c:pt idx="321">
                  <c:v>16.2</c:v>
                </c:pt>
                <c:pt idx="322">
                  <c:v>16.600000000000001</c:v>
                </c:pt>
                <c:pt idx="323">
                  <c:v>17</c:v>
                </c:pt>
                <c:pt idx="324">
                  <c:v>17.399999999999999</c:v>
                </c:pt>
                <c:pt idx="325">
                  <c:v>17.8</c:v>
                </c:pt>
                <c:pt idx="326">
                  <c:v>18.2</c:v>
                </c:pt>
                <c:pt idx="327">
                  <c:v>18.599999999999998</c:v>
                </c:pt>
                <c:pt idx="328">
                  <c:v>19.099999999999998</c:v>
                </c:pt>
                <c:pt idx="329">
                  <c:v>19.5</c:v>
                </c:pt>
                <c:pt idx="330">
                  <c:v>20</c:v>
                </c:pt>
                <c:pt idx="331">
                  <c:v>20.400000000000002</c:v>
                </c:pt>
                <c:pt idx="332">
                  <c:v>20.9</c:v>
                </c:pt>
                <c:pt idx="333">
                  <c:v>21.4</c:v>
                </c:pt>
                <c:pt idx="334">
                  <c:v>21.9</c:v>
                </c:pt>
                <c:pt idx="335">
                  <c:v>22.4</c:v>
                </c:pt>
                <c:pt idx="336">
                  <c:v>22.9</c:v>
                </c:pt>
                <c:pt idx="337">
                  <c:v>23.400000000000002</c:v>
                </c:pt>
                <c:pt idx="338">
                  <c:v>24</c:v>
                </c:pt>
                <c:pt idx="339">
                  <c:v>24.5</c:v>
                </c:pt>
                <c:pt idx="340">
                  <c:v>25.1</c:v>
                </c:pt>
                <c:pt idx="341">
                  <c:v>25.7</c:v>
                </c:pt>
                <c:pt idx="342">
                  <c:v>26.3</c:v>
                </c:pt>
                <c:pt idx="343">
                  <c:v>26.9</c:v>
                </c:pt>
                <c:pt idx="344">
                  <c:v>27.5</c:v>
                </c:pt>
                <c:pt idx="345">
                  <c:v>28.2</c:v>
                </c:pt>
                <c:pt idx="346">
                  <c:v>28.8</c:v>
                </c:pt>
                <c:pt idx="347">
                  <c:v>29.5</c:v>
                </c:pt>
                <c:pt idx="348">
                  <c:v>30.200000000000003</c:v>
                </c:pt>
                <c:pt idx="349">
                  <c:v>30.900000000000002</c:v>
                </c:pt>
                <c:pt idx="350">
                  <c:v>31.6</c:v>
                </c:pt>
                <c:pt idx="351">
                  <c:v>32.4</c:v>
                </c:pt>
                <c:pt idx="352">
                  <c:v>33.099999999999994</c:v>
                </c:pt>
                <c:pt idx="353">
                  <c:v>33.9</c:v>
                </c:pt>
                <c:pt idx="354">
                  <c:v>34.700000000000003</c:v>
                </c:pt>
                <c:pt idx="355">
                  <c:v>35.5</c:v>
                </c:pt>
                <c:pt idx="356">
                  <c:v>36.299999999999997</c:v>
                </c:pt>
                <c:pt idx="357">
                  <c:v>37.199999999999996</c:v>
                </c:pt>
                <c:pt idx="358">
                  <c:v>38</c:v>
                </c:pt>
                <c:pt idx="359">
                  <c:v>38.9</c:v>
                </c:pt>
                <c:pt idx="360">
                  <c:v>39.800000000000004</c:v>
                </c:pt>
                <c:pt idx="361">
                  <c:v>40.700000000000003</c:v>
                </c:pt>
                <c:pt idx="362">
                  <c:v>41.7</c:v>
                </c:pt>
                <c:pt idx="363">
                  <c:v>42.7</c:v>
                </c:pt>
                <c:pt idx="364">
                  <c:v>43.7</c:v>
                </c:pt>
                <c:pt idx="365">
                  <c:v>44.699999999999996</c:v>
                </c:pt>
                <c:pt idx="366">
                  <c:v>45.699999999999996</c:v>
                </c:pt>
                <c:pt idx="367">
                  <c:v>46.800000000000004</c:v>
                </c:pt>
                <c:pt idx="368">
                  <c:v>47.9</c:v>
                </c:pt>
                <c:pt idx="369">
                  <c:v>49</c:v>
                </c:pt>
                <c:pt idx="370">
                  <c:v>50.1</c:v>
                </c:pt>
                <c:pt idx="371">
                  <c:v>51.3</c:v>
                </c:pt>
                <c:pt idx="372">
                  <c:v>52.5</c:v>
                </c:pt>
                <c:pt idx="373">
                  <c:v>53.699999999999996</c:v>
                </c:pt>
                <c:pt idx="374">
                  <c:v>55</c:v>
                </c:pt>
                <c:pt idx="375">
                  <c:v>56.2</c:v>
                </c:pt>
                <c:pt idx="376">
                  <c:v>57.5</c:v>
                </c:pt>
                <c:pt idx="377">
                  <c:v>58.9</c:v>
                </c:pt>
                <c:pt idx="378">
                  <c:v>60.3</c:v>
                </c:pt>
                <c:pt idx="379">
                  <c:v>61.699999999999996</c:v>
                </c:pt>
                <c:pt idx="380">
                  <c:v>63.1</c:v>
                </c:pt>
                <c:pt idx="381">
                  <c:v>64.600000000000009</c:v>
                </c:pt>
                <c:pt idx="382">
                  <c:v>66.100000000000009</c:v>
                </c:pt>
                <c:pt idx="383">
                  <c:v>67.599999999999994</c:v>
                </c:pt>
                <c:pt idx="384">
                  <c:v>69.2</c:v>
                </c:pt>
                <c:pt idx="385">
                  <c:v>70.8</c:v>
                </c:pt>
                <c:pt idx="386">
                  <c:v>72.400000000000006</c:v>
                </c:pt>
                <c:pt idx="387">
                  <c:v>74.099999999999994</c:v>
                </c:pt>
                <c:pt idx="388">
                  <c:v>75.899999999999991</c:v>
                </c:pt>
                <c:pt idx="389">
                  <c:v>77.600000000000009</c:v>
                </c:pt>
                <c:pt idx="390">
                  <c:v>79.399999999999991</c:v>
                </c:pt>
                <c:pt idx="391">
                  <c:v>81.3</c:v>
                </c:pt>
                <c:pt idx="392">
                  <c:v>83.2</c:v>
                </c:pt>
                <c:pt idx="393">
                  <c:v>85.1</c:v>
                </c:pt>
                <c:pt idx="394">
                  <c:v>87.1</c:v>
                </c:pt>
                <c:pt idx="395">
                  <c:v>89.1</c:v>
                </c:pt>
                <c:pt idx="396">
                  <c:v>91.2</c:v>
                </c:pt>
                <c:pt idx="397">
                  <c:v>93.3</c:v>
                </c:pt>
                <c:pt idx="398">
                  <c:v>95.5</c:v>
                </c:pt>
                <c:pt idx="399">
                  <c:v>97.699999999999989</c:v>
                </c:pt>
                <c:pt idx="400">
                  <c:v>100</c:v>
                </c:pt>
                <c:pt idx="401">
                  <c:v>102</c:v>
                </c:pt>
                <c:pt idx="402">
                  <c:v>105</c:v>
                </c:pt>
                <c:pt idx="403">
                  <c:v>107</c:v>
                </c:pt>
                <c:pt idx="404">
                  <c:v>110</c:v>
                </c:pt>
                <c:pt idx="405">
                  <c:v>112</c:v>
                </c:pt>
                <c:pt idx="406">
                  <c:v>115</c:v>
                </c:pt>
                <c:pt idx="407">
                  <c:v>117</c:v>
                </c:pt>
                <c:pt idx="408">
                  <c:v>120</c:v>
                </c:pt>
                <c:pt idx="409">
                  <c:v>123</c:v>
                </c:pt>
                <c:pt idx="410">
                  <c:v>126</c:v>
                </c:pt>
                <c:pt idx="411">
                  <c:v>129</c:v>
                </c:pt>
                <c:pt idx="412">
                  <c:v>132</c:v>
                </c:pt>
                <c:pt idx="413">
                  <c:v>135</c:v>
                </c:pt>
                <c:pt idx="414">
                  <c:v>138</c:v>
                </c:pt>
                <c:pt idx="415">
                  <c:v>141</c:v>
                </c:pt>
                <c:pt idx="416">
                  <c:v>145</c:v>
                </c:pt>
                <c:pt idx="417">
                  <c:v>148</c:v>
                </c:pt>
                <c:pt idx="418">
                  <c:v>151</c:v>
                </c:pt>
                <c:pt idx="419">
                  <c:v>155</c:v>
                </c:pt>
                <c:pt idx="420">
                  <c:v>158</c:v>
                </c:pt>
                <c:pt idx="421">
                  <c:v>162</c:v>
                </c:pt>
                <c:pt idx="422">
                  <c:v>166</c:v>
                </c:pt>
                <c:pt idx="423">
                  <c:v>170</c:v>
                </c:pt>
                <c:pt idx="424">
                  <c:v>174</c:v>
                </c:pt>
                <c:pt idx="425">
                  <c:v>178</c:v>
                </c:pt>
                <c:pt idx="426">
                  <c:v>182</c:v>
                </c:pt>
                <c:pt idx="427">
                  <c:v>186</c:v>
                </c:pt>
                <c:pt idx="428">
                  <c:v>191</c:v>
                </c:pt>
                <c:pt idx="429">
                  <c:v>195</c:v>
                </c:pt>
                <c:pt idx="430">
                  <c:v>200</c:v>
                </c:pt>
                <c:pt idx="431">
                  <c:v>204</c:v>
                </c:pt>
                <c:pt idx="432">
                  <c:v>209</c:v>
                </c:pt>
                <c:pt idx="433">
                  <c:v>214</c:v>
                </c:pt>
                <c:pt idx="434">
                  <c:v>219</c:v>
                </c:pt>
                <c:pt idx="435">
                  <c:v>224</c:v>
                </c:pt>
                <c:pt idx="436">
                  <c:v>229</c:v>
                </c:pt>
                <c:pt idx="437">
                  <c:v>234</c:v>
                </c:pt>
                <c:pt idx="438">
                  <c:v>240</c:v>
                </c:pt>
                <c:pt idx="439">
                  <c:v>245</c:v>
                </c:pt>
                <c:pt idx="440">
                  <c:v>251</c:v>
                </c:pt>
                <c:pt idx="441">
                  <c:v>257</c:v>
                </c:pt>
                <c:pt idx="442">
                  <c:v>263</c:v>
                </c:pt>
                <c:pt idx="443">
                  <c:v>269</c:v>
                </c:pt>
                <c:pt idx="444">
                  <c:v>275</c:v>
                </c:pt>
                <c:pt idx="445">
                  <c:v>282</c:v>
                </c:pt>
                <c:pt idx="446">
                  <c:v>288</c:v>
                </c:pt>
                <c:pt idx="447">
                  <c:v>295</c:v>
                </c:pt>
                <c:pt idx="448">
                  <c:v>302</c:v>
                </c:pt>
                <c:pt idx="449">
                  <c:v>309</c:v>
                </c:pt>
                <c:pt idx="450">
                  <c:v>316</c:v>
                </c:pt>
                <c:pt idx="451">
                  <c:v>324</c:v>
                </c:pt>
                <c:pt idx="452">
                  <c:v>331</c:v>
                </c:pt>
                <c:pt idx="453">
                  <c:v>339</c:v>
                </c:pt>
                <c:pt idx="454">
                  <c:v>347</c:v>
                </c:pt>
                <c:pt idx="455">
                  <c:v>355</c:v>
                </c:pt>
                <c:pt idx="456">
                  <c:v>363</c:v>
                </c:pt>
                <c:pt idx="457">
                  <c:v>372</c:v>
                </c:pt>
                <c:pt idx="458">
                  <c:v>380</c:v>
                </c:pt>
                <c:pt idx="459">
                  <c:v>389</c:v>
                </c:pt>
                <c:pt idx="460">
                  <c:v>398</c:v>
                </c:pt>
                <c:pt idx="461">
                  <c:v>407</c:v>
                </c:pt>
                <c:pt idx="462">
                  <c:v>417</c:v>
                </c:pt>
                <c:pt idx="463">
                  <c:v>427</c:v>
                </c:pt>
                <c:pt idx="464">
                  <c:v>437</c:v>
                </c:pt>
                <c:pt idx="465">
                  <c:v>447</c:v>
                </c:pt>
                <c:pt idx="466">
                  <c:v>457</c:v>
                </c:pt>
                <c:pt idx="467">
                  <c:v>468</c:v>
                </c:pt>
                <c:pt idx="468">
                  <c:v>479</c:v>
                </c:pt>
                <c:pt idx="469">
                  <c:v>490</c:v>
                </c:pt>
                <c:pt idx="470">
                  <c:v>501</c:v>
                </c:pt>
                <c:pt idx="471">
                  <c:v>513</c:v>
                </c:pt>
                <c:pt idx="472">
                  <c:v>525</c:v>
                </c:pt>
                <c:pt idx="473">
                  <c:v>537</c:v>
                </c:pt>
                <c:pt idx="474">
                  <c:v>550</c:v>
                </c:pt>
                <c:pt idx="475">
                  <c:v>562</c:v>
                </c:pt>
                <c:pt idx="476">
                  <c:v>575</c:v>
                </c:pt>
                <c:pt idx="477">
                  <c:v>589</c:v>
                </c:pt>
                <c:pt idx="478">
                  <c:v>603</c:v>
                </c:pt>
                <c:pt idx="479">
                  <c:v>617</c:v>
                </c:pt>
                <c:pt idx="480">
                  <c:v>631</c:v>
                </c:pt>
                <c:pt idx="481">
                  <c:v>646</c:v>
                </c:pt>
                <c:pt idx="482">
                  <c:v>661</c:v>
                </c:pt>
                <c:pt idx="483">
                  <c:v>676</c:v>
                </c:pt>
                <c:pt idx="484">
                  <c:v>692</c:v>
                </c:pt>
                <c:pt idx="485">
                  <c:v>708</c:v>
                </c:pt>
                <c:pt idx="486">
                  <c:v>724</c:v>
                </c:pt>
                <c:pt idx="487">
                  <c:v>741</c:v>
                </c:pt>
                <c:pt idx="488">
                  <c:v>759</c:v>
                </c:pt>
                <c:pt idx="489">
                  <c:v>776</c:v>
                </c:pt>
                <c:pt idx="490">
                  <c:v>794</c:v>
                </c:pt>
                <c:pt idx="491">
                  <c:v>813</c:v>
                </c:pt>
                <c:pt idx="492">
                  <c:v>832</c:v>
                </c:pt>
                <c:pt idx="493">
                  <c:v>851</c:v>
                </c:pt>
                <c:pt idx="494">
                  <c:v>871</c:v>
                </c:pt>
                <c:pt idx="495">
                  <c:v>891</c:v>
                </c:pt>
                <c:pt idx="496">
                  <c:v>912</c:v>
                </c:pt>
                <c:pt idx="497">
                  <c:v>933</c:v>
                </c:pt>
                <c:pt idx="498">
                  <c:v>955</c:v>
                </c:pt>
                <c:pt idx="499">
                  <c:v>977</c:v>
                </c:pt>
                <c:pt idx="500">
                  <c:v>1000</c:v>
                </c:pt>
              </c:numCache>
            </c:numRef>
          </c:xVal>
          <c:yVal>
            <c:numRef>
              <c:f>Sheet1!$C$3:$C$503</c:f>
              <c:numCache>
                <c:formatCode>0.00E+00</c:formatCode>
                <c:ptCount val="501"/>
                <c:pt idx="0">
                  <c:v>1220</c:v>
                </c:pt>
                <c:pt idx="1">
                  <c:v>1160</c:v>
                </c:pt>
                <c:pt idx="2">
                  <c:v>1100</c:v>
                </c:pt>
                <c:pt idx="3">
                  <c:v>1050</c:v>
                </c:pt>
                <c:pt idx="4">
                  <c:v>993</c:v>
                </c:pt>
                <c:pt idx="5">
                  <c:v>943</c:v>
                </c:pt>
                <c:pt idx="6">
                  <c:v>895</c:v>
                </c:pt>
                <c:pt idx="7">
                  <c:v>849</c:v>
                </c:pt>
                <c:pt idx="8">
                  <c:v>806</c:v>
                </c:pt>
                <c:pt idx="9">
                  <c:v>765</c:v>
                </c:pt>
                <c:pt idx="10">
                  <c:v>726</c:v>
                </c:pt>
                <c:pt idx="11">
                  <c:v>688</c:v>
                </c:pt>
                <c:pt idx="12">
                  <c:v>653</c:v>
                </c:pt>
                <c:pt idx="13">
                  <c:v>620</c:v>
                </c:pt>
                <c:pt idx="14">
                  <c:v>588</c:v>
                </c:pt>
                <c:pt idx="15">
                  <c:v>557</c:v>
                </c:pt>
                <c:pt idx="16">
                  <c:v>529</c:v>
                </c:pt>
                <c:pt idx="17">
                  <c:v>501</c:v>
                </c:pt>
                <c:pt idx="18">
                  <c:v>475</c:v>
                </c:pt>
                <c:pt idx="19">
                  <c:v>451</c:v>
                </c:pt>
                <c:pt idx="20">
                  <c:v>427</c:v>
                </c:pt>
                <c:pt idx="21">
                  <c:v>405</c:v>
                </c:pt>
                <c:pt idx="22">
                  <c:v>384</c:v>
                </c:pt>
                <c:pt idx="23">
                  <c:v>364</c:v>
                </c:pt>
                <c:pt idx="24">
                  <c:v>345</c:v>
                </c:pt>
                <c:pt idx="25">
                  <c:v>327</c:v>
                </c:pt>
                <c:pt idx="26">
                  <c:v>310</c:v>
                </c:pt>
                <c:pt idx="27">
                  <c:v>294</c:v>
                </c:pt>
                <c:pt idx="28">
                  <c:v>278</c:v>
                </c:pt>
                <c:pt idx="29">
                  <c:v>264</c:v>
                </c:pt>
                <c:pt idx="30">
                  <c:v>250</c:v>
                </c:pt>
                <c:pt idx="31">
                  <c:v>237</c:v>
                </c:pt>
                <c:pt idx="32">
                  <c:v>224</c:v>
                </c:pt>
                <c:pt idx="33">
                  <c:v>212</c:v>
                </c:pt>
                <c:pt idx="34">
                  <c:v>201</c:v>
                </c:pt>
                <c:pt idx="35">
                  <c:v>191</c:v>
                </c:pt>
                <c:pt idx="36">
                  <c:v>181</c:v>
                </c:pt>
                <c:pt idx="37">
                  <c:v>171</c:v>
                </c:pt>
                <c:pt idx="38">
                  <c:v>162</c:v>
                </c:pt>
                <c:pt idx="39">
                  <c:v>153</c:v>
                </c:pt>
                <c:pt idx="40">
                  <c:v>145</c:v>
                </c:pt>
                <c:pt idx="41">
                  <c:v>137</c:v>
                </c:pt>
                <c:pt idx="42">
                  <c:v>130</c:v>
                </c:pt>
                <c:pt idx="43">
                  <c:v>123</c:v>
                </c:pt>
                <c:pt idx="44">
                  <c:v>117</c:v>
                </c:pt>
                <c:pt idx="45">
                  <c:v>110</c:v>
                </c:pt>
                <c:pt idx="46">
                  <c:v>105</c:v>
                </c:pt>
                <c:pt idx="47">
                  <c:v>98.9</c:v>
                </c:pt>
                <c:pt idx="48">
                  <c:v>93.6</c:v>
                </c:pt>
                <c:pt idx="49">
                  <c:v>88.6</c:v>
                </c:pt>
                <c:pt idx="50">
                  <c:v>83.9</c:v>
                </c:pt>
                <c:pt idx="51">
                  <c:v>79.400000000000006</c:v>
                </c:pt>
                <c:pt idx="52">
                  <c:v>75.099999999999994</c:v>
                </c:pt>
                <c:pt idx="53">
                  <c:v>71.099999999999994</c:v>
                </c:pt>
                <c:pt idx="54">
                  <c:v>67.2</c:v>
                </c:pt>
                <c:pt idx="55">
                  <c:v>63.6</c:v>
                </c:pt>
                <c:pt idx="56">
                  <c:v>60.1</c:v>
                </c:pt>
                <c:pt idx="57">
                  <c:v>56.8</c:v>
                </c:pt>
                <c:pt idx="58">
                  <c:v>53.7</c:v>
                </c:pt>
                <c:pt idx="59">
                  <c:v>50.8</c:v>
                </c:pt>
                <c:pt idx="60">
                  <c:v>48</c:v>
                </c:pt>
                <c:pt idx="61">
                  <c:v>45.4</c:v>
                </c:pt>
                <c:pt idx="62">
                  <c:v>42.9</c:v>
                </c:pt>
                <c:pt idx="63">
                  <c:v>40.6</c:v>
                </c:pt>
                <c:pt idx="64">
                  <c:v>38.299999999999997</c:v>
                </c:pt>
                <c:pt idx="65">
                  <c:v>36.200000000000003</c:v>
                </c:pt>
                <c:pt idx="66">
                  <c:v>34.200000000000003</c:v>
                </c:pt>
                <c:pt idx="67">
                  <c:v>32.299999999999997</c:v>
                </c:pt>
                <c:pt idx="68">
                  <c:v>30.6</c:v>
                </c:pt>
                <c:pt idx="69">
                  <c:v>28.9</c:v>
                </c:pt>
                <c:pt idx="70">
                  <c:v>27.3</c:v>
                </c:pt>
                <c:pt idx="71">
                  <c:v>25.8</c:v>
                </c:pt>
                <c:pt idx="72">
                  <c:v>24.3</c:v>
                </c:pt>
                <c:pt idx="73">
                  <c:v>23</c:v>
                </c:pt>
                <c:pt idx="74">
                  <c:v>21.7</c:v>
                </c:pt>
                <c:pt idx="75">
                  <c:v>20.5</c:v>
                </c:pt>
                <c:pt idx="76">
                  <c:v>19.399999999999999</c:v>
                </c:pt>
                <c:pt idx="77">
                  <c:v>18.3</c:v>
                </c:pt>
                <c:pt idx="78">
                  <c:v>17.3</c:v>
                </c:pt>
                <c:pt idx="79">
                  <c:v>16.399999999999999</c:v>
                </c:pt>
                <c:pt idx="80">
                  <c:v>15.5</c:v>
                </c:pt>
                <c:pt idx="81">
                  <c:v>14.6</c:v>
                </c:pt>
                <c:pt idx="82">
                  <c:v>13.8</c:v>
                </c:pt>
                <c:pt idx="83">
                  <c:v>13</c:v>
                </c:pt>
                <c:pt idx="84">
                  <c:v>12.3</c:v>
                </c:pt>
                <c:pt idx="85">
                  <c:v>11.6</c:v>
                </c:pt>
                <c:pt idx="86">
                  <c:v>11</c:v>
                </c:pt>
                <c:pt idx="87">
                  <c:v>10.4</c:v>
                </c:pt>
                <c:pt idx="88">
                  <c:v>9.83</c:v>
                </c:pt>
                <c:pt idx="89">
                  <c:v>9.2899999999999991</c:v>
                </c:pt>
                <c:pt idx="90">
                  <c:v>8.7799999999999994</c:v>
                </c:pt>
                <c:pt idx="91">
                  <c:v>8.3000000000000007</c:v>
                </c:pt>
                <c:pt idx="92">
                  <c:v>7.85</c:v>
                </c:pt>
                <c:pt idx="93">
                  <c:v>7.42</c:v>
                </c:pt>
                <c:pt idx="94">
                  <c:v>7.02</c:v>
                </c:pt>
                <c:pt idx="95">
                  <c:v>6.63</c:v>
                </c:pt>
                <c:pt idx="96">
                  <c:v>6.27</c:v>
                </c:pt>
                <c:pt idx="97">
                  <c:v>5.93</c:v>
                </c:pt>
                <c:pt idx="98">
                  <c:v>5.61</c:v>
                </c:pt>
                <c:pt idx="99">
                  <c:v>5.31</c:v>
                </c:pt>
                <c:pt idx="100">
                  <c:v>5.03</c:v>
                </c:pt>
                <c:pt idx="101">
                  <c:v>4.76</c:v>
                </c:pt>
                <c:pt idx="102">
                  <c:v>4.5</c:v>
                </c:pt>
                <c:pt idx="103">
                  <c:v>4.26</c:v>
                </c:pt>
                <c:pt idx="104">
                  <c:v>4.03</c:v>
                </c:pt>
                <c:pt idx="105">
                  <c:v>3.82</c:v>
                </c:pt>
                <c:pt idx="106">
                  <c:v>3.62</c:v>
                </c:pt>
                <c:pt idx="107">
                  <c:v>3.43</c:v>
                </c:pt>
                <c:pt idx="108">
                  <c:v>3.24</c:v>
                </c:pt>
                <c:pt idx="109">
                  <c:v>3.07</c:v>
                </c:pt>
                <c:pt idx="110">
                  <c:v>2.91</c:v>
                </c:pt>
                <c:pt idx="111">
                  <c:v>2.76</c:v>
                </c:pt>
                <c:pt idx="112">
                  <c:v>2.62</c:v>
                </c:pt>
                <c:pt idx="113">
                  <c:v>2.48</c:v>
                </c:pt>
                <c:pt idx="114">
                  <c:v>2.35</c:v>
                </c:pt>
                <c:pt idx="115">
                  <c:v>2.23</c:v>
                </c:pt>
                <c:pt idx="116">
                  <c:v>2.11</c:v>
                </c:pt>
                <c:pt idx="117">
                  <c:v>2</c:v>
                </c:pt>
                <c:pt idx="118">
                  <c:v>1.9</c:v>
                </c:pt>
                <c:pt idx="119">
                  <c:v>1.8</c:v>
                </c:pt>
                <c:pt idx="120">
                  <c:v>1.71</c:v>
                </c:pt>
                <c:pt idx="121">
                  <c:v>1.62</c:v>
                </c:pt>
                <c:pt idx="122">
                  <c:v>1.53</c:v>
                </c:pt>
                <c:pt idx="123">
                  <c:v>1.45</c:v>
                </c:pt>
                <c:pt idx="124">
                  <c:v>1.38</c:v>
                </c:pt>
                <c:pt idx="125">
                  <c:v>1.31</c:v>
                </c:pt>
                <c:pt idx="126">
                  <c:v>1.24</c:v>
                </c:pt>
                <c:pt idx="127">
                  <c:v>1.17</c:v>
                </c:pt>
                <c:pt idx="128">
                  <c:v>1.1100000000000001</c:v>
                </c:pt>
                <c:pt idx="129">
                  <c:v>1.06</c:v>
                </c:pt>
                <c:pt idx="130">
                  <c:v>1</c:v>
                </c:pt>
                <c:pt idx="131">
                  <c:v>0.94899999999999995</c:v>
                </c:pt>
                <c:pt idx="132">
                  <c:v>0.9</c:v>
                </c:pt>
                <c:pt idx="133">
                  <c:v>0.85299999999999998</c:v>
                </c:pt>
                <c:pt idx="134">
                  <c:v>0.80900000000000005</c:v>
                </c:pt>
                <c:pt idx="135">
                  <c:v>0.76600000000000001</c:v>
                </c:pt>
                <c:pt idx="136">
                  <c:v>0.72599999999999998</c:v>
                </c:pt>
                <c:pt idx="137">
                  <c:v>0.68899999999999995</c:v>
                </c:pt>
                <c:pt idx="138">
                  <c:v>0.65200000000000002</c:v>
                </c:pt>
                <c:pt idx="139">
                  <c:v>0.61799999999999999</c:v>
                </c:pt>
                <c:pt idx="140">
                  <c:v>0.58599999999999997</c:v>
                </c:pt>
                <c:pt idx="141">
                  <c:v>0.55500000000000005</c:v>
                </c:pt>
                <c:pt idx="142">
                  <c:v>0.52600000000000002</c:v>
                </c:pt>
                <c:pt idx="143">
                  <c:v>0.498</c:v>
                </c:pt>
                <c:pt idx="144">
                  <c:v>0.47199999999999998</c:v>
                </c:pt>
                <c:pt idx="145">
                  <c:v>0.44700000000000001</c:v>
                </c:pt>
                <c:pt idx="146">
                  <c:v>0.42299999999999999</c:v>
                </c:pt>
                <c:pt idx="147">
                  <c:v>0.40100000000000002</c:v>
                </c:pt>
                <c:pt idx="148">
                  <c:v>0.379</c:v>
                </c:pt>
                <c:pt idx="149">
                  <c:v>0.35899999999999999</c:v>
                </c:pt>
                <c:pt idx="150">
                  <c:v>0.34</c:v>
                </c:pt>
                <c:pt idx="151">
                  <c:v>0.32200000000000001</c:v>
                </c:pt>
                <c:pt idx="152">
                  <c:v>0.30499999999999999</c:v>
                </c:pt>
                <c:pt idx="153">
                  <c:v>0.28899999999999998</c:v>
                </c:pt>
                <c:pt idx="154">
                  <c:v>0.27400000000000002</c:v>
                </c:pt>
                <c:pt idx="155">
                  <c:v>0.26</c:v>
                </c:pt>
                <c:pt idx="156">
                  <c:v>0.247</c:v>
                </c:pt>
                <c:pt idx="157">
                  <c:v>0.23499999999999999</c:v>
                </c:pt>
                <c:pt idx="158">
                  <c:v>0.223</c:v>
                </c:pt>
                <c:pt idx="159">
                  <c:v>0.21199999999999999</c:v>
                </c:pt>
                <c:pt idx="160">
                  <c:v>0.20200000000000001</c:v>
                </c:pt>
                <c:pt idx="161">
                  <c:v>0.192</c:v>
                </c:pt>
                <c:pt idx="162">
                  <c:v>0.183</c:v>
                </c:pt>
                <c:pt idx="163">
                  <c:v>0.17399999999999999</c:v>
                </c:pt>
                <c:pt idx="164">
                  <c:v>0.16600000000000001</c:v>
                </c:pt>
                <c:pt idx="165">
                  <c:v>0.158</c:v>
                </c:pt>
                <c:pt idx="166">
                  <c:v>0.15</c:v>
                </c:pt>
                <c:pt idx="167">
                  <c:v>0.14299999999999999</c:v>
                </c:pt>
                <c:pt idx="168">
                  <c:v>0.13700000000000001</c:v>
                </c:pt>
                <c:pt idx="169">
                  <c:v>0.13</c:v>
                </c:pt>
                <c:pt idx="170">
                  <c:v>0.124</c:v>
                </c:pt>
                <c:pt idx="171">
                  <c:v>0.11899999999999999</c:v>
                </c:pt>
                <c:pt idx="172">
                  <c:v>0.113</c:v>
                </c:pt>
                <c:pt idx="173">
                  <c:v>0.108</c:v>
                </c:pt>
                <c:pt idx="174">
                  <c:v>0.10299999999999999</c:v>
                </c:pt>
                <c:pt idx="175">
                  <c:v>9.8500000000000004E-2</c:v>
                </c:pt>
                <c:pt idx="176">
                  <c:v>9.4E-2</c:v>
                </c:pt>
                <c:pt idx="177">
                  <c:v>8.9700000000000002E-2</c:v>
                </c:pt>
                <c:pt idx="178">
                  <c:v>8.5599999999999996E-2</c:v>
                </c:pt>
                <c:pt idx="179">
                  <c:v>8.1600000000000006E-2</c:v>
                </c:pt>
                <c:pt idx="180">
                  <c:v>7.7799999999999994E-2</c:v>
                </c:pt>
                <c:pt idx="181">
                  <c:v>7.4099999999999999E-2</c:v>
                </c:pt>
                <c:pt idx="182">
                  <c:v>7.0599999999999996E-2</c:v>
                </c:pt>
                <c:pt idx="183">
                  <c:v>6.7199999999999996E-2</c:v>
                </c:pt>
                <c:pt idx="184">
                  <c:v>6.4000000000000001E-2</c:v>
                </c:pt>
                <c:pt idx="185">
                  <c:v>6.08E-2</c:v>
                </c:pt>
                <c:pt idx="186">
                  <c:v>5.7799999999999997E-2</c:v>
                </c:pt>
                <c:pt idx="187">
                  <c:v>5.4899999999999997E-2</c:v>
                </c:pt>
                <c:pt idx="188">
                  <c:v>5.21E-2</c:v>
                </c:pt>
                <c:pt idx="189">
                  <c:v>4.9399999999999999E-2</c:v>
                </c:pt>
                <c:pt idx="190">
                  <c:v>4.6800000000000001E-2</c:v>
                </c:pt>
                <c:pt idx="191">
                  <c:v>4.4200000000000003E-2</c:v>
                </c:pt>
                <c:pt idx="192">
                  <c:v>4.1799999999999997E-2</c:v>
                </c:pt>
                <c:pt idx="193">
                  <c:v>3.95E-2</c:v>
                </c:pt>
                <c:pt idx="194">
                  <c:v>3.7199999999999997E-2</c:v>
                </c:pt>
                <c:pt idx="195">
                  <c:v>3.5000000000000003E-2</c:v>
                </c:pt>
                <c:pt idx="196">
                  <c:v>3.2899999999999999E-2</c:v>
                </c:pt>
                <c:pt idx="197">
                  <c:v>3.09E-2</c:v>
                </c:pt>
                <c:pt idx="198">
                  <c:v>2.9000000000000001E-2</c:v>
                </c:pt>
                <c:pt idx="199">
                  <c:v>2.7099999999999999E-2</c:v>
                </c:pt>
                <c:pt idx="200">
                  <c:v>2.5399999999999999E-2</c:v>
                </c:pt>
                <c:pt idx="201">
                  <c:v>2.35E-2</c:v>
                </c:pt>
                <c:pt idx="202">
                  <c:v>2.1600000000000001E-2</c:v>
                </c:pt>
                <c:pt idx="203">
                  <c:v>1.9599999999999999E-2</c:v>
                </c:pt>
                <c:pt idx="204">
                  <c:v>1.7600000000000001E-2</c:v>
                </c:pt>
                <c:pt idx="205">
                  <c:v>1.5599999999999999E-2</c:v>
                </c:pt>
                <c:pt idx="206">
                  <c:v>1.37E-2</c:v>
                </c:pt>
                <c:pt idx="207">
                  <c:v>1.2E-2</c:v>
                </c:pt>
                <c:pt idx="208">
                  <c:v>1.04E-2</c:v>
                </c:pt>
                <c:pt idx="209">
                  <c:v>8.8999999999999999E-3</c:v>
                </c:pt>
                <c:pt idx="210">
                  <c:v>7.5900000000000004E-3</c:v>
                </c:pt>
                <c:pt idx="211">
                  <c:v>6.43E-3</c:v>
                </c:pt>
                <c:pt idx="212">
                  <c:v>5.4200000000000003E-3</c:v>
                </c:pt>
                <c:pt idx="213">
                  <c:v>4.5399999999999998E-3</c:v>
                </c:pt>
                <c:pt idx="214">
                  <c:v>3.79E-3</c:v>
                </c:pt>
                <c:pt idx="215">
                  <c:v>3.16E-3</c:v>
                </c:pt>
                <c:pt idx="216">
                  <c:v>2.6199999999999999E-3</c:v>
                </c:pt>
                <c:pt idx="217">
                  <c:v>2.1700000000000001E-3</c:v>
                </c:pt>
                <c:pt idx="218">
                  <c:v>1.8E-3</c:v>
                </c:pt>
                <c:pt idx="219">
                  <c:v>1.49E-3</c:v>
                </c:pt>
                <c:pt idx="220">
                  <c:v>1.23E-3</c:v>
                </c:pt>
                <c:pt idx="221">
                  <c:v>1.0200000000000001E-3</c:v>
                </c:pt>
                <c:pt idx="222">
                  <c:v>8.4900000000000004E-4</c:v>
                </c:pt>
                <c:pt idx="223">
                  <c:v>7.0600000000000003E-4</c:v>
                </c:pt>
                <c:pt idx="224">
                  <c:v>5.9000000000000003E-4</c:v>
                </c:pt>
                <c:pt idx="225">
                  <c:v>4.9399999999999997E-4</c:v>
                </c:pt>
                <c:pt idx="226">
                  <c:v>4.15E-4</c:v>
                </c:pt>
                <c:pt idx="227">
                  <c:v>3.5100000000000002E-4</c:v>
                </c:pt>
                <c:pt idx="228">
                  <c:v>2.9700000000000001E-4</c:v>
                </c:pt>
                <c:pt idx="229">
                  <c:v>2.5399999999999999E-4</c:v>
                </c:pt>
                <c:pt idx="230">
                  <c:v>2.1699999999999999E-4</c:v>
                </c:pt>
                <c:pt idx="231">
                  <c:v>1.8699999999999999E-4</c:v>
                </c:pt>
                <c:pt idx="232">
                  <c:v>1.6200000000000001E-4</c:v>
                </c:pt>
                <c:pt idx="233">
                  <c:v>1.4100000000000001E-4</c:v>
                </c:pt>
                <c:pt idx="234">
                  <c:v>1.2300000000000001E-4</c:v>
                </c:pt>
                <c:pt idx="235">
                  <c:v>1.08E-4</c:v>
                </c:pt>
                <c:pt idx="236">
                  <c:v>9.5799999999999998E-5</c:v>
                </c:pt>
                <c:pt idx="237">
                  <c:v>8.5099999999999995E-5</c:v>
                </c:pt>
                <c:pt idx="238">
                  <c:v>7.6000000000000004E-5</c:v>
                </c:pt>
                <c:pt idx="239">
                  <c:v>6.8200000000000004E-5</c:v>
                </c:pt>
                <c:pt idx="240">
                  <c:v>6.1500000000000004E-5</c:v>
                </c:pt>
                <c:pt idx="241">
                  <c:v>5.5699999999999999E-5</c:v>
                </c:pt>
                <c:pt idx="242">
                  <c:v>5.0699999999999999E-5</c:v>
                </c:pt>
                <c:pt idx="243">
                  <c:v>4.6300000000000001E-5</c:v>
                </c:pt>
                <c:pt idx="244">
                  <c:v>4.2599999999999999E-5</c:v>
                </c:pt>
                <c:pt idx="245">
                  <c:v>3.93E-5</c:v>
                </c:pt>
                <c:pt idx="246">
                  <c:v>3.6399999999999997E-5</c:v>
                </c:pt>
                <c:pt idx="247">
                  <c:v>3.3899999999999997E-5</c:v>
                </c:pt>
                <c:pt idx="248">
                  <c:v>3.1699999999999998E-5</c:v>
                </c:pt>
                <c:pt idx="249">
                  <c:v>2.9799999999999999E-5</c:v>
                </c:pt>
                <c:pt idx="250">
                  <c:v>2.8099999999999999E-5</c:v>
                </c:pt>
                <c:pt idx="251">
                  <c:v>2.6599999999999999E-5</c:v>
                </c:pt>
                <c:pt idx="252">
                  <c:v>2.5199999999999999E-5</c:v>
                </c:pt>
                <c:pt idx="253">
                  <c:v>2.3900000000000002E-5</c:v>
                </c:pt>
                <c:pt idx="254">
                  <c:v>2.27E-5</c:v>
                </c:pt>
                <c:pt idx="255">
                  <c:v>2.16E-5</c:v>
                </c:pt>
                <c:pt idx="256">
                  <c:v>2.0599999999999999E-5</c:v>
                </c:pt>
                <c:pt idx="257">
                  <c:v>1.9599999999999999E-5</c:v>
                </c:pt>
                <c:pt idx="258">
                  <c:v>1.8700000000000001E-5</c:v>
                </c:pt>
                <c:pt idx="259">
                  <c:v>1.7799999999999999E-5</c:v>
                </c:pt>
                <c:pt idx="260">
                  <c:v>1.7E-5</c:v>
                </c:pt>
                <c:pt idx="261">
                  <c:v>1.63E-5</c:v>
                </c:pt>
                <c:pt idx="262">
                  <c:v>1.56E-5</c:v>
                </c:pt>
                <c:pt idx="263">
                  <c:v>1.49E-5</c:v>
                </c:pt>
                <c:pt idx="264">
                  <c:v>1.43E-5</c:v>
                </c:pt>
                <c:pt idx="265">
                  <c:v>1.3699999999999999E-5</c:v>
                </c:pt>
                <c:pt idx="266">
                  <c:v>1.3200000000000001E-5</c:v>
                </c:pt>
                <c:pt idx="267">
                  <c:v>1.26E-5</c:v>
                </c:pt>
                <c:pt idx="268">
                  <c:v>1.2099999999999999E-5</c:v>
                </c:pt>
                <c:pt idx="269">
                  <c:v>1.17E-5</c:v>
                </c:pt>
                <c:pt idx="270">
                  <c:v>1.1199999999999999E-5</c:v>
                </c:pt>
                <c:pt idx="271">
                  <c:v>1.08E-5</c:v>
                </c:pt>
                <c:pt idx="272">
                  <c:v>1.04E-5</c:v>
                </c:pt>
                <c:pt idx="273">
                  <c:v>1.0000000000000001E-5</c:v>
                </c:pt>
                <c:pt idx="274">
                  <c:v>9.6900000000000004E-6</c:v>
                </c:pt>
                <c:pt idx="275">
                  <c:v>9.3500000000000003E-6</c:v>
                </c:pt>
                <c:pt idx="276">
                  <c:v>9.02E-6</c:v>
                </c:pt>
                <c:pt idx="277">
                  <c:v>8.7099999999999996E-6</c:v>
                </c:pt>
                <c:pt idx="278">
                  <c:v>8.4200000000000007E-6</c:v>
                </c:pt>
                <c:pt idx="279">
                  <c:v>8.14E-6</c:v>
                </c:pt>
                <c:pt idx="280">
                  <c:v>7.8699999999999992E-6</c:v>
                </c:pt>
                <c:pt idx="281">
                  <c:v>7.61E-6</c:v>
                </c:pt>
                <c:pt idx="282">
                  <c:v>7.3699999999999997E-6</c:v>
                </c:pt>
                <c:pt idx="283">
                  <c:v>7.1300000000000003E-6</c:v>
                </c:pt>
                <c:pt idx="284">
                  <c:v>6.9E-6</c:v>
                </c:pt>
                <c:pt idx="285">
                  <c:v>6.6800000000000004E-6</c:v>
                </c:pt>
                <c:pt idx="286">
                  <c:v>6.4699999999999999E-6</c:v>
                </c:pt>
                <c:pt idx="287">
                  <c:v>6.2700000000000001E-6</c:v>
                </c:pt>
                <c:pt idx="288">
                  <c:v>6.0700000000000003E-6</c:v>
                </c:pt>
                <c:pt idx="289">
                  <c:v>5.8799999999999996E-6</c:v>
                </c:pt>
                <c:pt idx="290">
                  <c:v>5.6999999999999996E-6</c:v>
                </c:pt>
                <c:pt idx="291">
                  <c:v>5.5199999999999997E-6</c:v>
                </c:pt>
                <c:pt idx="292">
                  <c:v>5.3499999999999996E-6</c:v>
                </c:pt>
                <c:pt idx="293">
                  <c:v>5.1800000000000004E-6</c:v>
                </c:pt>
                <c:pt idx="294">
                  <c:v>5.0200000000000002E-6</c:v>
                </c:pt>
                <c:pt idx="295">
                  <c:v>4.8600000000000001E-6</c:v>
                </c:pt>
                <c:pt idx="296">
                  <c:v>4.7099999999999998E-6</c:v>
                </c:pt>
                <c:pt idx="297">
                  <c:v>4.5600000000000004E-6</c:v>
                </c:pt>
                <c:pt idx="298">
                  <c:v>4.42E-6</c:v>
                </c:pt>
                <c:pt idx="299">
                  <c:v>4.2699999999999998E-6</c:v>
                </c:pt>
                <c:pt idx="300">
                  <c:v>4.1400000000000002E-6</c:v>
                </c:pt>
                <c:pt idx="301">
                  <c:v>3.9999999999999998E-6</c:v>
                </c:pt>
                <c:pt idx="302">
                  <c:v>3.8800000000000001E-6</c:v>
                </c:pt>
                <c:pt idx="303">
                  <c:v>3.7500000000000001E-6</c:v>
                </c:pt>
                <c:pt idx="304">
                  <c:v>3.6399999999999999E-6</c:v>
                </c:pt>
                <c:pt idx="305">
                  <c:v>3.5300000000000001E-6</c:v>
                </c:pt>
                <c:pt idx="306">
                  <c:v>3.4199999999999999E-6</c:v>
                </c:pt>
                <c:pt idx="307">
                  <c:v>3.32E-6</c:v>
                </c:pt>
                <c:pt idx="308">
                  <c:v>3.2200000000000001E-6</c:v>
                </c:pt>
                <c:pt idx="309">
                  <c:v>3.1300000000000001E-6</c:v>
                </c:pt>
                <c:pt idx="310">
                  <c:v>3.0400000000000001E-6</c:v>
                </c:pt>
                <c:pt idx="311">
                  <c:v>2.9500000000000001E-6</c:v>
                </c:pt>
                <c:pt idx="312">
                  <c:v>2.8700000000000001E-6</c:v>
                </c:pt>
                <c:pt idx="313">
                  <c:v>2.79E-6</c:v>
                </c:pt>
                <c:pt idx="314">
                  <c:v>2.7099999999999999E-6</c:v>
                </c:pt>
                <c:pt idx="315">
                  <c:v>2.6400000000000001E-6</c:v>
                </c:pt>
                <c:pt idx="316">
                  <c:v>2.5600000000000001E-6</c:v>
                </c:pt>
                <c:pt idx="317">
                  <c:v>2.4899999999999999E-6</c:v>
                </c:pt>
                <c:pt idx="318">
                  <c:v>2.43E-6</c:v>
                </c:pt>
                <c:pt idx="319">
                  <c:v>2.3599999999999999E-6</c:v>
                </c:pt>
                <c:pt idx="320">
                  <c:v>2.3E-6</c:v>
                </c:pt>
                <c:pt idx="321">
                  <c:v>2.2400000000000002E-6</c:v>
                </c:pt>
                <c:pt idx="322">
                  <c:v>2.1799999999999999E-6</c:v>
                </c:pt>
                <c:pt idx="323">
                  <c:v>2.12E-6</c:v>
                </c:pt>
                <c:pt idx="324">
                  <c:v>2.0700000000000001E-6</c:v>
                </c:pt>
                <c:pt idx="325">
                  <c:v>2.0099999999999998E-6</c:v>
                </c:pt>
                <c:pt idx="326">
                  <c:v>1.9599999999999999E-6</c:v>
                </c:pt>
                <c:pt idx="327">
                  <c:v>1.9099999999999999E-6</c:v>
                </c:pt>
                <c:pt idx="328">
                  <c:v>1.86E-6</c:v>
                </c:pt>
                <c:pt idx="329">
                  <c:v>1.81E-6</c:v>
                </c:pt>
                <c:pt idx="330">
                  <c:v>1.7600000000000001E-6</c:v>
                </c:pt>
                <c:pt idx="331">
                  <c:v>1.7099999999999999E-6</c:v>
                </c:pt>
                <c:pt idx="332">
                  <c:v>1.6700000000000001E-6</c:v>
                </c:pt>
                <c:pt idx="333">
                  <c:v>1.6300000000000001E-6</c:v>
                </c:pt>
                <c:pt idx="334">
                  <c:v>1.5799999999999999E-6</c:v>
                </c:pt>
                <c:pt idx="335">
                  <c:v>1.5400000000000001E-6</c:v>
                </c:pt>
                <c:pt idx="336">
                  <c:v>1.5E-6</c:v>
                </c:pt>
                <c:pt idx="337">
                  <c:v>1.46E-6</c:v>
                </c:pt>
                <c:pt idx="338">
                  <c:v>1.42E-6</c:v>
                </c:pt>
                <c:pt idx="339">
                  <c:v>1.3799999999999999E-6</c:v>
                </c:pt>
                <c:pt idx="340">
                  <c:v>1.35E-6</c:v>
                </c:pt>
                <c:pt idx="341">
                  <c:v>1.31E-6</c:v>
                </c:pt>
                <c:pt idx="342">
                  <c:v>1.28E-6</c:v>
                </c:pt>
                <c:pt idx="343">
                  <c:v>1.24E-6</c:v>
                </c:pt>
                <c:pt idx="344">
                  <c:v>1.2100000000000001E-6</c:v>
                </c:pt>
                <c:pt idx="345">
                  <c:v>1.1799999999999999E-6</c:v>
                </c:pt>
                <c:pt idx="346">
                  <c:v>1.1400000000000001E-6</c:v>
                </c:pt>
                <c:pt idx="347">
                  <c:v>1.11E-6</c:v>
                </c:pt>
                <c:pt idx="348">
                  <c:v>1.08E-6</c:v>
                </c:pt>
                <c:pt idx="349">
                  <c:v>1.0499999999999999E-6</c:v>
                </c:pt>
                <c:pt idx="350">
                  <c:v>1.0300000000000001E-6</c:v>
                </c:pt>
                <c:pt idx="351">
                  <c:v>9.9699999999999994E-7</c:v>
                </c:pt>
                <c:pt idx="352">
                  <c:v>9.6599999999999994E-7</c:v>
                </c:pt>
                <c:pt idx="353">
                  <c:v>9.3399999999999997E-7</c:v>
                </c:pt>
                <c:pt idx="354">
                  <c:v>9.02E-7</c:v>
                </c:pt>
                <c:pt idx="355">
                  <c:v>8.7300000000000005E-7</c:v>
                </c:pt>
                <c:pt idx="356">
                  <c:v>8.4499999999999996E-7</c:v>
                </c:pt>
                <c:pt idx="357">
                  <c:v>8.1900000000000001E-7</c:v>
                </c:pt>
                <c:pt idx="358">
                  <c:v>7.9599999999999998E-7</c:v>
                </c:pt>
                <c:pt idx="359">
                  <c:v>7.7499999999999999E-7</c:v>
                </c:pt>
                <c:pt idx="360">
                  <c:v>7.5499999999999997E-7</c:v>
                </c:pt>
                <c:pt idx="361">
                  <c:v>7.37E-7</c:v>
                </c:pt>
                <c:pt idx="362">
                  <c:v>7.1999999999999999E-7</c:v>
                </c:pt>
                <c:pt idx="363">
                  <c:v>7.0299999999999998E-7</c:v>
                </c:pt>
                <c:pt idx="364">
                  <c:v>6.8700000000000005E-7</c:v>
                </c:pt>
                <c:pt idx="365">
                  <c:v>6.7199999999999998E-7</c:v>
                </c:pt>
                <c:pt idx="366">
                  <c:v>6.5799999999999999E-7</c:v>
                </c:pt>
                <c:pt idx="367">
                  <c:v>6.44E-7</c:v>
                </c:pt>
                <c:pt idx="368">
                  <c:v>6.3099999999999997E-7</c:v>
                </c:pt>
                <c:pt idx="369">
                  <c:v>6.1799999999999995E-7</c:v>
                </c:pt>
                <c:pt idx="370">
                  <c:v>6.0500000000000003E-7</c:v>
                </c:pt>
                <c:pt idx="371">
                  <c:v>5.9299999999999998E-7</c:v>
                </c:pt>
                <c:pt idx="372">
                  <c:v>5.82E-7</c:v>
                </c:pt>
                <c:pt idx="373">
                  <c:v>5.7100000000000002E-7</c:v>
                </c:pt>
                <c:pt idx="374">
                  <c:v>5.6000000000000004E-7</c:v>
                </c:pt>
                <c:pt idx="375">
                  <c:v>5.5000000000000003E-7</c:v>
                </c:pt>
                <c:pt idx="376">
                  <c:v>5.4000000000000002E-7</c:v>
                </c:pt>
                <c:pt idx="377">
                  <c:v>5.3000000000000001E-7</c:v>
                </c:pt>
                <c:pt idx="378">
                  <c:v>5.2099999999999997E-7</c:v>
                </c:pt>
                <c:pt idx="379">
                  <c:v>5.1200000000000003E-7</c:v>
                </c:pt>
                <c:pt idx="380">
                  <c:v>5.0399999999999996E-7</c:v>
                </c:pt>
                <c:pt idx="381">
                  <c:v>4.9599999999999999E-7</c:v>
                </c:pt>
                <c:pt idx="382">
                  <c:v>4.8800000000000003E-7</c:v>
                </c:pt>
                <c:pt idx="383">
                  <c:v>4.8100000000000003E-7</c:v>
                </c:pt>
                <c:pt idx="384">
                  <c:v>4.7300000000000001E-7</c:v>
                </c:pt>
                <c:pt idx="385">
                  <c:v>4.6699999999999999E-7</c:v>
                </c:pt>
                <c:pt idx="386">
                  <c:v>4.5999999999999999E-7</c:v>
                </c:pt>
                <c:pt idx="387">
                  <c:v>4.5400000000000002E-7</c:v>
                </c:pt>
                <c:pt idx="388">
                  <c:v>4.4799999999999999E-7</c:v>
                </c:pt>
                <c:pt idx="389">
                  <c:v>4.4200000000000001E-7</c:v>
                </c:pt>
                <c:pt idx="390">
                  <c:v>4.3599999999999999E-7</c:v>
                </c:pt>
                <c:pt idx="391">
                  <c:v>4.3099999999999998E-7</c:v>
                </c:pt>
                <c:pt idx="392">
                  <c:v>4.2599999999999998E-7</c:v>
                </c:pt>
                <c:pt idx="393">
                  <c:v>4.2100000000000002E-7</c:v>
                </c:pt>
                <c:pt idx="394">
                  <c:v>4.1600000000000002E-7</c:v>
                </c:pt>
                <c:pt idx="395">
                  <c:v>4.1199999999999998E-7</c:v>
                </c:pt>
                <c:pt idx="396">
                  <c:v>4.08E-7</c:v>
                </c:pt>
                <c:pt idx="397">
                  <c:v>4.03E-7</c:v>
                </c:pt>
                <c:pt idx="398">
                  <c:v>3.9999999999999998E-7</c:v>
                </c:pt>
                <c:pt idx="399">
                  <c:v>3.96E-7</c:v>
                </c:pt>
                <c:pt idx="400">
                  <c:v>3.9200000000000002E-7</c:v>
                </c:pt>
                <c:pt idx="401">
                  <c:v>3.89E-7</c:v>
                </c:pt>
                <c:pt idx="402">
                  <c:v>3.8500000000000002E-7</c:v>
                </c:pt>
                <c:pt idx="403">
                  <c:v>3.8200000000000001E-7</c:v>
                </c:pt>
                <c:pt idx="404">
                  <c:v>3.7800000000000002E-7</c:v>
                </c:pt>
                <c:pt idx="405">
                  <c:v>3.7500000000000001E-7</c:v>
                </c:pt>
                <c:pt idx="406">
                  <c:v>3.72E-7</c:v>
                </c:pt>
                <c:pt idx="407">
                  <c:v>3.6800000000000001E-7</c:v>
                </c:pt>
                <c:pt idx="408">
                  <c:v>3.65E-7</c:v>
                </c:pt>
                <c:pt idx="409">
                  <c:v>3.6199999999999999E-7</c:v>
                </c:pt>
                <c:pt idx="410">
                  <c:v>3.58E-7</c:v>
                </c:pt>
                <c:pt idx="411">
                  <c:v>3.5499999999999999E-7</c:v>
                </c:pt>
                <c:pt idx="412">
                  <c:v>3.5199999999999998E-7</c:v>
                </c:pt>
                <c:pt idx="413">
                  <c:v>3.4799999999999999E-7</c:v>
                </c:pt>
                <c:pt idx="414">
                  <c:v>3.4499999999999998E-7</c:v>
                </c:pt>
                <c:pt idx="415">
                  <c:v>3.4200000000000002E-7</c:v>
                </c:pt>
                <c:pt idx="416">
                  <c:v>3.39E-7</c:v>
                </c:pt>
                <c:pt idx="417">
                  <c:v>3.3599999999999999E-7</c:v>
                </c:pt>
                <c:pt idx="418">
                  <c:v>3.3299999999999998E-7</c:v>
                </c:pt>
                <c:pt idx="419">
                  <c:v>3.3000000000000002E-7</c:v>
                </c:pt>
                <c:pt idx="420">
                  <c:v>3.27E-7</c:v>
                </c:pt>
                <c:pt idx="421">
                  <c:v>3.2399999999999999E-7</c:v>
                </c:pt>
                <c:pt idx="422">
                  <c:v>3.2099999999999998E-7</c:v>
                </c:pt>
                <c:pt idx="423">
                  <c:v>3.1800000000000002E-7</c:v>
                </c:pt>
                <c:pt idx="424">
                  <c:v>3.15E-7</c:v>
                </c:pt>
                <c:pt idx="425">
                  <c:v>3.1199999999999999E-7</c:v>
                </c:pt>
                <c:pt idx="426">
                  <c:v>3.0899999999999997E-7</c:v>
                </c:pt>
                <c:pt idx="427">
                  <c:v>3.0600000000000001E-7</c:v>
                </c:pt>
                <c:pt idx="428">
                  <c:v>3.03E-7</c:v>
                </c:pt>
                <c:pt idx="429">
                  <c:v>3.0100000000000001E-7</c:v>
                </c:pt>
                <c:pt idx="430">
                  <c:v>2.9799999999999999E-7</c:v>
                </c:pt>
                <c:pt idx="431">
                  <c:v>2.9499999999999998E-7</c:v>
                </c:pt>
                <c:pt idx="432">
                  <c:v>2.9299999999999999E-7</c:v>
                </c:pt>
                <c:pt idx="433">
                  <c:v>2.8999999999999998E-7</c:v>
                </c:pt>
                <c:pt idx="434">
                  <c:v>2.8799999999999998E-7</c:v>
                </c:pt>
                <c:pt idx="435">
                  <c:v>2.8500000000000002E-7</c:v>
                </c:pt>
                <c:pt idx="436">
                  <c:v>2.8299999999999998E-7</c:v>
                </c:pt>
                <c:pt idx="437">
                  <c:v>2.8000000000000002E-7</c:v>
                </c:pt>
                <c:pt idx="438">
                  <c:v>2.7799999999999997E-7</c:v>
                </c:pt>
                <c:pt idx="439">
                  <c:v>2.7599999999999998E-7</c:v>
                </c:pt>
                <c:pt idx="440">
                  <c:v>2.7300000000000002E-7</c:v>
                </c:pt>
                <c:pt idx="441">
                  <c:v>2.7099999999999998E-7</c:v>
                </c:pt>
                <c:pt idx="442">
                  <c:v>2.6899999999999999E-7</c:v>
                </c:pt>
                <c:pt idx="443">
                  <c:v>2.67E-7</c:v>
                </c:pt>
                <c:pt idx="444">
                  <c:v>2.65E-7</c:v>
                </c:pt>
                <c:pt idx="445">
                  <c:v>2.6300000000000001E-7</c:v>
                </c:pt>
                <c:pt idx="446">
                  <c:v>2.6100000000000002E-7</c:v>
                </c:pt>
                <c:pt idx="447">
                  <c:v>2.5899999999999998E-7</c:v>
                </c:pt>
                <c:pt idx="448">
                  <c:v>2.5699999999999999E-7</c:v>
                </c:pt>
                <c:pt idx="449">
                  <c:v>2.5499999999999999E-7</c:v>
                </c:pt>
                <c:pt idx="450">
                  <c:v>2.5400000000000002E-7</c:v>
                </c:pt>
                <c:pt idx="451">
                  <c:v>2.5199999999999998E-7</c:v>
                </c:pt>
                <c:pt idx="452">
                  <c:v>2.4999999999999999E-7</c:v>
                </c:pt>
                <c:pt idx="453">
                  <c:v>2.4900000000000002E-7</c:v>
                </c:pt>
                <c:pt idx="454">
                  <c:v>2.4699999999999998E-7</c:v>
                </c:pt>
                <c:pt idx="455">
                  <c:v>2.4499999999999998E-7</c:v>
                </c:pt>
                <c:pt idx="456">
                  <c:v>2.4299999999999999E-7</c:v>
                </c:pt>
                <c:pt idx="457">
                  <c:v>2.4200000000000002E-7</c:v>
                </c:pt>
                <c:pt idx="458">
                  <c:v>2.3999999999999998E-7</c:v>
                </c:pt>
                <c:pt idx="459">
                  <c:v>2.3799999999999999E-7</c:v>
                </c:pt>
                <c:pt idx="460">
                  <c:v>2.3699999999999999E-7</c:v>
                </c:pt>
                <c:pt idx="461">
                  <c:v>2.35E-7</c:v>
                </c:pt>
                <c:pt idx="462">
                  <c:v>2.3300000000000001E-7</c:v>
                </c:pt>
                <c:pt idx="463">
                  <c:v>2.3200000000000001E-7</c:v>
                </c:pt>
                <c:pt idx="464">
                  <c:v>2.2999999999999999E-7</c:v>
                </c:pt>
                <c:pt idx="465">
                  <c:v>2.29E-7</c:v>
                </c:pt>
                <c:pt idx="466">
                  <c:v>2.2700000000000001E-7</c:v>
                </c:pt>
                <c:pt idx="467">
                  <c:v>2.2499999999999999E-7</c:v>
                </c:pt>
                <c:pt idx="468">
                  <c:v>2.2399999999999999E-7</c:v>
                </c:pt>
                <c:pt idx="469">
                  <c:v>2.22E-7</c:v>
                </c:pt>
                <c:pt idx="470">
                  <c:v>2.2100000000000001E-7</c:v>
                </c:pt>
                <c:pt idx="471">
                  <c:v>2.1899999999999999E-7</c:v>
                </c:pt>
                <c:pt idx="472">
                  <c:v>2.1799999999999999E-7</c:v>
                </c:pt>
                <c:pt idx="473">
                  <c:v>2.16E-7</c:v>
                </c:pt>
                <c:pt idx="474">
                  <c:v>2.1400000000000001E-7</c:v>
                </c:pt>
                <c:pt idx="475">
                  <c:v>2.1299999999999999E-7</c:v>
                </c:pt>
                <c:pt idx="476">
                  <c:v>2.1199999999999999E-7</c:v>
                </c:pt>
                <c:pt idx="477">
                  <c:v>2.1E-7</c:v>
                </c:pt>
                <c:pt idx="478">
                  <c:v>2.0900000000000001E-7</c:v>
                </c:pt>
                <c:pt idx="479">
                  <c:v>2.0699999999999999E-7</c:v>
                </c:pt>
                <c:pt idx="480">
                  <c:v>2.0599999999999999E-7</c:v>
                </c:pt>
                <c:pt idx="481">
                  <c:v>2.04E-7</c:v>
                </c:pt>
                <c:pt idx="482">
                  <c:v>2.03E-7</c:v>
                </c:pt>
                <c:pt idx="483">
                  <c:v>2.0200000000000001E-7</c:v>
                </c:pt>
                <c:pt idx="484">
                  <c:v>1.9999999999999999E-7</c:v>
                </c:pt>
                <c:pt idx="485">
                  <c:v>1.99E-7</c:v>
                </c:pt>
                <c:pt idx="486">
                  <c:v>1.98E-7</c:v>
                </c:pt>
                <c:pt idx="487">
                  <c:v>1.9600000000000001E-7</c:v>
                </c:pt>
                <c:pt idx="488">
                  <c:v>1.9500000000000001E-7</c:v>
                </c:pt>
                <c:pt idx="489">
                  <c:v>1.9399999999999999E-7</c:v>
                </c:pt>
                <c:pt idx="490">
                  <c:v>1.92E-7</c:v>
                </c:pt>
                <c:pt idx="491">
                  <c:v>1.91E-7</c:v>
                </c:pt>
                <c:pt idx="492">
                  <c:v>1.9000000000000001E-7</c:v>
                </c:pt>
                <c:pt idx="493">
                  <c:v>1.8900000000000001E-7</c:v>
                </c:pt>
                <c:pt idx="494">
                  <c:v>1.8799999999999999E-7</c:v>
                </c:pt>
                <c:pt idx="495">
                  <c:v>1.8699999999999999E-7</c:v>
                </c:pt>
                <c:pt idx="496">
                  <c:v>1.85E-7</c:v>
                </c:pt>
                <c:pt idx="497">
                  <c:v>1.8400000000000001E-7</c:v>
                </c:pt>
                <c:pt idx="498">
                  <c:v>1.8300000000000001E-7</c:v>
                </c:pt>
                <c:pt idx="499">
                  <c:v>1.8199999999999999E-7</c:v>
                </c:pt>
                <c:pt idx="500">
                  <c:v>1.8099999999999999E-7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D86-4C32-9605-156694EF4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4748432"/>
        <c:axId val="734751760"/>
      </c:scatterChart>
      <c:valAx>
        <c:axId val="734748432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Particle size,</a:t>
                </a:r>
                <a:r>
                  <a:rPr lang="en-US" sz="1400" baseline="0" dirty="0">
                    <a:solidFill>
                      <a:schemeClr val="tx1"/>
                    </a:solidFill>
                  </a:rPr>
                  <a:t> mm</a:t>
                </a:r>
                <a:endParaRPr lang="en-US" sz="140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751760"/>
        <c:crossesAt val="1.0000000000000005E-7"/>
        <c:crossBetween val="midCat"/>
      </c:valAx>
      <c:valAx>
        <c:axId val="73475176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chemeClr val="tx1"/>
                    </a:solidFill>
                  </a:rPr>
                  <a:t>Cumulative flux, impacts/m</a:t>
                </a:r>
                <a:r>
                  <a:rPr lang="en-US" sz="1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US" sz="1400" dirty="0">
                    <a:solidFill>
                      <a:schemeClr val="tx1"/>
                    </a:solidFill>
                  </a:rPr>
                  <a:t>/yr</a:t>
                </a:r>
              </a:p>
            </c:rich>
          </c:tx>
          <c:layout>
            <c:manualLayout>
              <c:xMode val="edge"/>
              <c:yMode val="edge"/>
              <c:x val="2.4107557671874311E-2"/>
              <c:y val="0.133501002135754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748432"/>
        <c:crossesAt val="1.0000000000000002E-2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0.21235</cdr:x>
      <cdr:y>0.23164</cdr:y>
    </cdr:from>
    <cdr:to>
      <cdr:x>0.49736</cdr:x>
      <cdr:y>0.78654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37CDDACD-7019-4DD2-9399-5B21DE841F56}"/>
            </a:ext>
          </a:extLst>
        </cdr:cNvPr>
        <cdr:cNvSpPr/>
      </cdr:nvSpPr>
      <cdr:spPr>
        <a:xfrm xmlns:a="http://schemas.openxmlformats.org/drawingml/2006/main">
          <a:off x="894938" y="687082"/>
          <a:ext cx="1201159" cy="16459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75000"/>
            <a:alpha val="23000"/>
          </a:schemeClr>
        </a:solidFill>
        <a:ln xmlns:a="http://schemas.openxmlformats.org/drawingml/2006/main" w="6350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>
            <a:effectLst/>
          </a:endParaRPr>
        </a:p>
      </cdr:txBody>
    </cdr:sp>
  </cdr:relSizeAnchor>
  <cdr:relSizeAnchor xmlns:cdr="http://schemas.openxmlformats.org/drawingml/2006/chartDrawing">
    <cdr:from>
      <cdr:x>0.23739</cdr:x>
      <cdr:y>0.48025</cdr:y>
    </cdr:from>
    <cdr:to>
      <cdr:x>0.45962</cdr:x>
      <cdr:y>0.71889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03AA3B9C-5FCC-4996-85E5-40CB607FF838}"/>
            </a:ext>
          </a:extLst>
        </cdr:cNvPr>
        <cdr:cNvSpPr txBox="1"/>
      </cdr:nvSpPr>
      <cdr:spPr>
        <a:xfrm xmlns:a="http://schemas.openxmlformats.org/drawingml/2006/main">
          <a:off x="1000488" y="1424504"/>
          <a:ext cx="936535" cy="7078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effectLst/>
              <a:latin typeface="+mn-lt"/>
              <a:ea typeface="+mn-ea"/>
              <a:cs typeface="+mn-cs"/>
            </a:rPr>
            <a:t>Size</a:t>
          </a:r>
          <a:r>
            <a:rPr lang="en-US" sz="1200" dirty="0">
              <a:effectLst/>
              <a:latin typeface="+mn-lt"/>
              <a:ea typeface="+mn-ea"/>
              <a:cs typeface="+mn-cs"/>
            </a:rPr>
            <a:t> range</a:t>
          </a:r>
          <a:endParaRPr lang="en-US" sz="1200" dirty="0">
            <a:effectLst/>
          </a:endParaRPr>
        </a:p>
        <a:p xmlns:a="http://schemas.openxmlformats.org/drawingml/2006/main">
          <a:pPr algn="ctr"/>
          <a:r>
            <a:rPr lang="en-US" sz="1400" dirty="0">
              <a:effectLst/>
              <a:latin typeface="+mn-lt"/>
              <a:ea typeface="+mn-ea"/>
              <a:cs typeface="+mn-cs"/>
            </a:rPr>
            <a:t>used</a:t>
          </a:r>
          <a:r>
            <a:rPr lang="en-US" sz="1200" dirty="0">
              <a:effectLst/>
              <a:latin typeface="+mn-lt"/>
              <a:ea typeface="+mn-ea"/>
              <a:cs typeface="+mn-cs"/>
            </a:rPr>
            <a:t> in studies</a:t>
          </a:r>
          <a:endParaRPr lang="en-US" sz="1200" dirty="0">
            <a:effectLst/>
          </a:endParaRPr>
        </a:p>
        <a:p xmlns:a="http://schemas.openxmlformats.org/drawingml/2006/main">
          <a:pPr algn="ctr"/>
          <a:endParaRPr lang="en-US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1765C-D5BA-A64D-BB24-11E25F8E9E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2A7FE-122D-D140-B439-E5E03D69A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86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81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71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89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51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9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2A7FE-122D-D140-B439-E5E03D69AC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0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C1054-4A0C-7E45-BA0E-4D5DC1AB7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45F508-EB60-F64D-9914-6E5134542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43688-7375-0640-8CC8-5F4A22025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395C5-E72F-8244-B70F-F652C2AD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3D1A4-425C-6945-BDAE-585CBF86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78744"/>
      </p:ext>
    </p:extLst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02F4D-B2F4-B742-8C32-CA76A38B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EC8E2-A473-0548-B22A-7BE64E0C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D52F7-85DD-2C48-A7CA-5AC8FC0C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33DE6-8C26-FA42-9391-CC13E2C8B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3E6F-C583-A542-ACBF-6E132CDA2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85834"/>
      </p:ext>
    </p:extLst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A74CE-01E5-B445-837D-A951DE487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3C235-8F6C-F847-9889-C2A6E1C56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32616-84BC-BD41-AFE1-F830CA83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5E443-6196-7D45-A29D-46F91D271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D8652-E7AC-9545-8986-B60ABDB1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9530"/>
      </p:ext>
    </p:extLst>
  </p:cSld>
  <p:clrMapOvr>
    <a:masterClrMapping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333B-DCE8-9944-9255-012DE8B7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9A2E5-0D67-8C47-850D-5FBB82986C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ECF7CA-A978-2046-B870-D3A79ADA4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83601-93D0-4E4C-B85C-FCD3BAD0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5B25D-F6B2-9749-ADB8-00113D4A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44CCC-16C7-DF4B-9A1B-BAA470542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02774"/>
      </p:ext>
    </p:extLst>
  </p:cSld>
  <p:clrMapOvr>
    <a:masterClrMapping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48612-8009-C145-8BBE-11F242F6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03315-A605-B946-826E-975E4D8EE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78C928-4402-D644-A4C2-374A403DA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32471-1A62-DA4F-A0CB-53A81A85A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C2CBD5-04EA-E845-BE1F-84C07CAC3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699D5-179A-AD44-A655-EC84F7497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9C7661-950D-744A-A0AE-8F389B886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36516C-E47C-B64E-90F1-F0CB30AA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03171"/>
      </p:ext>
    </p:extLst>
  </p:cSld>
  <p:clrMapOvr>
    <a:masterClrMapping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3367D-C434-394A-8DB2-B165338D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62022-77B6-6942-B8D9-F799AB69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430DA6-FBB4-2E4F-AC15-2FB7A729D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E3D2F-5378-2D44-80A8-0DACEE8ED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88700"/>
      </p:ext>
    </p:extLst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F77927-AFF1-2743-BA81-BEE870ED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F84CCC-0C25-8047-95E0-54C1279F7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7DD74-7CA4-7842-9326-79179E20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7163"/>
      </p:ext>
    </p:extLst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34ED-1B9B-1A4B-AAFB-003B15B30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97792-4B0A-DA44-B5A6-AB5FB24A3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604E6-E154-5045-A518-268BC3FF9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505B9-3DF6-5449-845C-E82AF140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C0F35-F6BF-3F4F-89B3-DF097ED4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6AF46-2E82-9342-8B26-1404AAA4E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8069"/>
      </p:ext>
    </p:extLst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668C-2A65-8141-853C-D27B1649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791CF4-427A-0A4E-BFCC-44651D5F1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E7DAF-8D3A-DC4B-8417-30F9F8702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5D9AD4-518D-B041-809E-A8CD23C34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63527-5489-AD4A-AC93-E04B28B9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AA497-74E9-DC47-82E3-BE4BC8ED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00252"/>
      </p:ext>
    </p:extLst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7043-C80E-204F-ACBC-36AD3C428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7022E-154E-3748-AA95-AEBFF8E49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CDD03-375D-2A4A-840F-0054E0DE9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6F20D-956C-2F4B-97E4-85A5D31B0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8495F-F42D-A546-B3D7-D254A37D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41028"/>
      </p:ext>
    </p:extLst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DFF71B-3582-344F-ADD2-E73976E57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AACFD-6B03-7D4D-8E70-5159CC305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DF64D-F78F-A64E-A4B4-04F940596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4B4A-D869-8243-B195-24C5469C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56500-9028-3045-88A3-827377934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74257"/>
      </p:ext>
    </p:extLst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A80117-7D1B-EF4F-A665-02FBD117B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DB579-265C-C946-BCCB-6C27265DC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6F02-939F-2148-BCE2-7B47DCAFA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B68A3-12DB-7942-ADFB-4347CD3FF4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210D9-D48A-114A-ADBE-09EB1F2D6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2058F-E570-824B-B6B0-ADBB9E26A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6E90D-0DFA-F844-ACEE-B90E57C79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0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2580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33E0AE-8D62-4CCF-85D4-2BC216BB1E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92"/>
          <a:stretch/>
        </p:blipFill>
        <p:spPr>
          <a:xfrm>
            <a:off x="0" y="2429203"/>
            <a:ext cx="12192000" cy="441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232867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CATSAT: A 6U Inflatable antenna technology demonstrator mission</a:t>
            </a:r>
            <a:r>
              <a:rPr lang="en-US" sz="44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44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2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en-US" sz="4400" dirty="0">
                <a:solidFill>
                  <a:schemeClr val="bg1">
                    <a:lumMod val="85000"/>
                  </a:schemeClr>
                </a:solidFill>
              </a:rPr>
            </a:br>
            <a:endParaRPr lang="en-US" sz="4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3E3CB6-986F-4828-8BCE-23E70A78F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776" y="1263734"/>
            <a:ext cx="2907474" cy="10992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B6A38A-89B6-427C-8D87-C64428AFD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403" y="1263734"/>
            <a:ext cx="1051700" cy="10992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37" y="2514686"/>
            <a:ext cx="3714480" cy="371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9066"/>
      </p:ext>
    </p:extLst>
  </p:cSld>
  <p:clrMapOvr>
    <a:masterClrMapping/>
  </p:clrMapOvr>
  <p:transition spd="slow" advClick="0" advTm="10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04" y="114052"/>
            <a:ext cx="4653455" cy="544975"/>
          </a:xfrm>
        </p:spPr>
        <p:txBody>
          <a:bodyPr>
            <a:normAutofit fontScale="90000"/>
          </a:bodyPr>
          <a:lstStyle/>
          <a:p>
            <a:r>
              <a:rPr lang="en-US" dirty="0"/>
              <a:t>Mission Description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0" t="623" r="29084" b="2743"/>
          <a:stretch/>
        </p:blipFill>
        <p:spPr>
          <a:xfrm>
            <a:off x="7767486" y="1"/>
            <a:ext cx="4424514" cy="6858000"/>
          </a:xfrm>
        </p:spPr>
      </p:pic>
      <p:sp>
        <p:nvSpPr>
          <p:cNvPr id="5" name="TextBox 4"/>
          <p:cNvSpPr txBox="1"/>
          <p:nvPr/>
        </p:nvSpPr>
        <p:spPr>
          <a:xfrm>
            <a:off x="326105" y="1056858"/>
            <a:ext cx="700514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6U CubeSat technology demonstrator mission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To be launched </a:t>
            </a:r>
            <a:r>
              <a:rPr lang="en-US" sz="2000" dirty="0" smtClean="0"/>
              <a:t>on NASA’s </a:t>
            </a:r>
            <a:r>
              <a:rPr lang="en-US" sz="2000" dirty="0" err="1" smtClean="0"/>
              <a:t>ElaNa</a:t>
            </a:r>
            <a:r>
              <a:rPr lang="en-US" sz="2000" dirty="0" smtClean="0"/>
              <a:t> 43 </a:t>
            </a:r>
            <a:r>
              <a:rPr lang="en-US" sz="2000" dirty="0" smtClean="0"/>
              <a:t>mission.</a:t>
            </a:r>
            <a:endParaRPr lang="en-US" sz="20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Launch </a:t>
            </a:r>
            <a:r>
              <a:rPr lang="en-US" sz="2000" dirty="0"/>
              <a:t>NET </a:t>
            </a:r>
            <a:r>
              <a:rPr lang="en-US" sz="2000" dirty="0" smtClean="0"/>
              <a:t>August </a:t>
            </a:r>
            <a:r>
              <a:rPr lang="en-US" sz="2000" dirty="0"/>
              <a:t>2022 on board Fire-Fly Black Alpha</a:t>
            </a:r>
            <a:r>
              <a:rPr lang="en-US" sz="2000" dirty="0" smtClean="0"/>
              <a:t>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Sun synchronous orbit at 550 km.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Nominal </a:t>
            </a:r>
            <a:r>
              <a:rPr lang="en-US" sz="2000" dirty="0"/>
              <a:t>mission lifetime: 6 months.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Payload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X-band inflatable antenna </a:t>
            </a:r>
            <a:r>
              <a:rPr lang="en-US" sz="2000" dirty="0" smtClean="0"/>
              <a:t>system</a:t>
            </a:r>
            <a:r>
              <a:rPr lang="en-US" sz="2000" dirty="0"/>
              <a:t> -</a:t>
            </a:r>
            <a:r>
              <a:rPr lang="en-US" sz="2000" dirty="0" smtClean="0"/>
              <a:t> 1.5U</a:t>
            </a:r>
            <a:endParaRPr lang="en-US" sz="200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HF whip </a:t>
            </a:r>
            <a:r>
              <a:rPr lang="en-US" sz="2000" dirty="0"/>
              <a:t>antenna deployment </a:t>
            </a:r>
            <a:r>
              <a:rPr lang="en-US" sz="2000" dirty="0" smtClean="0"/>
              <a:t>system - 0.1U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</a:rPr>
              <a:t>Instrumentation module - 1U</a:t>
            </a:r>
          </a:p>
          <a:p>
            <a:pPr marL="1257300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070C0"/>
                </a:solidFill>
              </a:rPr>
              <a:t>HD Cameras, FPGA processor, SDR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</a:rPr>
              <a:t>Metrology </a:t>
            </a:r>
            <a:r>
              <a:rPr lang="en-US" sz="2000" dirty="0">
                <a:solidFill>
                  <a:srgbClr val="0070C0"/>
                </a:solidFill>
              </a:rPr>
              <a:t>c</a:t>
            </a:r>
            <a:r>
              <a:rPr lang="en-US" sz="2000" dirty="0" smtClean="0">
                <a:solidFill>
                  <a:srgbClr val="0070C0"/>
                </a:solidFill>
              </a:rPr>
              <a:t>amera system – 0.5 U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12469"/>
      </p:ext>
    </p:extLst>
  </p:cSld>
  <p:clrMapOvr>
    <a:masterClrMapping/>
  </p:clrMapOvr>
  <p:transition spd="slow" advClick="0" advTm="1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518" y="254766"/>
            <a:ext cx="8379372" cy="5860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Science/Technology Traceability Matrix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8CF0912-D9DE-4439-A21C-C74C84BAA0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190640"/>
              </p:ext>
            </p:extLst>
          </p:nvPr>
        </p:nvGraphicFramePr>
        <p:xfrm>
          <a:off x="1174532" y="1410467"/>
          <a:ext cx="9677401" cy="4156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8994">
                  <a:extLst>
                    <a:ext uri="{9D8B030D-6E8A-4147-A177-3AD203B41FA5}">
                      <a16:colId xmlns:a16="http://schemas.microsoft.com/office/drawing/2014/main" val="3131758695"/>
                    </a:ext>
                  </a:extLst>
                </a:gridCol>
                <a:gridCol w="1691506">
                  <a:extLst>
                    <a:ext uri="{9D8B030D-6E8A-4147-A177-3AD203B41FA5}">
                      <a16:colId xmlns:a16="http://schemas.microsoft.com/office/drawing/2014/main" val="3161656398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736377253"/>
                    </a:ext>
                  </a:extLst>
                </a:gridCol>
                <a:gridCol w="3771901">
                  <a:extLst>
                    <a:ext uri="{9D8B030D-6E8A-4147-A177-3AD203B41FA5}">
                      <a16:colId xmlns:a16="http://schemas.microsoft.com/office/drawing/2014/main" val="1549302024"/>
                    </a:ext>
                  </a:extLst>
                </a:gridCol>
              </a:tblGrid>
              <a:tr h="6815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Science/Technology</a:t>
                      </a:r>
                    </a:p>
                    <a:p>
                      <a:pPr algn="ctr"/>
                      <a:r>
                        <a:rPr lang="en-US" dirty="0"/>
                        <a:t>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Measurement</a:t>
                      </a:r>
                    </a:p>
                    <a:p>
                      <a:pPr algn="ctr"/>
                      <a:r>
                        <a:rPr lang="en-US" dirty="0"/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Mission Requirement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354872"/>
                  </a:ext>
                </a:extLst>
              </a:tr>
              <a:tr h="161628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can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power, high data rate communications be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achieved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a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Satellite?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Demonstrate a deployable, high gain antenna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Relay high definition images from orbit in near real time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Orbital platform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Def Camera imaging system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Inflatable, 0.5m reflector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 band data link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km, sun synchronous orbit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 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71047"/>
                  </a:ext>
                </a:extLst>
              </a:tr>
              <a:tr h="973667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does the structure of the ionosphere vary from day to night?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ionospheric structure along the terminator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 multiple HF WSPR beacons above the ionosphere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Orbit along terminator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 altitude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78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28422"/>
      </p:ext>
    </p:extLst>
  </p:cSld>
  <p:clrMapOvr>
    <a:masterClrMapping/>
  </p:clrMapOvr>
  <p:transition spd="slow" advClick="0" advTm="10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4101" y="0"/>
            <a:ext cx="3752193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3020F-1AE7-4B5D-8B5A-8E913E0F3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43200" y="1816665"/>
            <a:ext cx="5318234" cy="32744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BCC6D8-EEAD-48A0-B9D8-A582957E6E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26" r="4607"/>
          <a:stretch/>
        </p:blipFill>
        <p:spPr>
          <a:xfrm>
            <a:off x="4102925" y="1739461"/>
            <a:ext cx="3598970" cy="3529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44CE4E-A17E-4004-82E4-813F5D8AC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66"/>
          <a:stretch/>
        </p:blipFill>
        <p:spPr>
          <a:xfrm>
            <a:off x="8471338" y="2912196"/>
            <a:ext cx="3518280" cy="352593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79556" y="114134"/>
            <a:ext cx="6815427" cy="565041"/>
          </a:xfrm>
        </p:spPr>
        <p:txBody>
          <a:bodyPr>
            <a:normAutofit fontScale="90000"/>
          </a:bodyPr>
          <a:lstStyle/>
          <a:p>
            <a:r>
              <a:rPr lang="en-US" dirty="0"/>
              <a:t>6U CubeSat System Overview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AFD53C6-2FA6-43D7-B906-01C248D5280A}"/>
              </a:ext>
            </a:extLst>
          </p:cNvPr>
          <p:cNvCxnSpPr>
            <a:cxnSpLocks/>
          </p:cNvCxnSpPr>
          <p:nvPr/>
        </p:nvCxnSpPr>
        <p:spPr>
          <a:xfrm>
            <a:off x="1655805" y="573040"/>
            <a:ext cx="0" cy="167588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6CC568-530F-4CB7-ABE3-C9327FB00BDF}"/>
              </a:ext>
            </a:extLst>
          </p:cNvPr>
          <p:cNvCxnSpPr>
            <a:cxnSpLocks/>
          </p:cNvCxnSpPr>
          <p:nvPr/>
        </p:nvCxnSpPr>
        <p:spPr>
          <a:xfrm>
            <a:off x="1655805" y="573040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337513-8E53-456B-9DB0-F651FD9D0F34}"/>
              </a:ext>
            </a:extLst>
          </p:cNvPr>
          <p:cNvCxnSpPr>
            <a:cxnSpLocks/>
          </p:cNvCxnSpPr>
          <p:nvPr/>
        </p:nvCxnSpPr>
        <p:spPr>
          <a:xfrm>
            <a:off x="2102656" y="1223049"/>
            <a:ext cx="0" cy="11414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015C96-5F77-4326-B4E0-4E49663EA6D1}"/>
              </a:ext>
            </a:extLst>
          </p:cNvPr>
          <p:cNvCxnSpPr>
            <a:cxnSpLocks/>
          </p:cNvCxnSpPr>
          <p:nvPr/>
        </p:nvCxnSpPr>
        <p:spPr>
          <a:xfrm>
            <a:off x="2076688" y="1224888"/>
            <a:ext cx="860451" cy="111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AA8422-E950-4281-B709-4034E060E4A3}"/>
              </a:ext>
            </a:extLst>
          </p:cNvPr>
          <p:cNvCxnSpPr>
            <a:cxnSpLocks/>
          </p:cNvCxnSpPr>
          <p:nvPr/>
        </p:nvCxnSpPr>
        <p:spPr>
          <a:xfrm>
            <a:off x="560173" y="3000185"/>
            <a:ext cx="0" cy="332647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A76860-A10F-49EA-A635-F72409385D1B}"/>
              </a:ext>
            </a:extLst>
          </p:cNvPr>
          <p:cNvCxnSpPr>
            <a:cxnSpLocks/>
          </p:cNvCxnSpPr>
          <p:nvPr/>
        </p:nvCxnSpPr>
        <p:spPr>
          <a:xfrm>
            <a:off x="560173" y="2998126"/>
            <a:ext cx="93499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AABDD8C-C0EE-46C1-B9B0-F304C2F4D18E}"/>
              </a:ext>
            </a:extLst>
          </p:cNvPr>
          <p:cNvCxnSpPr>
            <a:cxnSpLocks/>
          </p:cNvCxnSpPr>
          <p:nvPr/>
        </p:nvCxnSpPr>
        <p:spPr>
          <a:xfrm>
            <a:off x="560173" y="6326659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C09740-C9DF-49C3-9F14-A91D765D78F3}"/>
              </a:ext>
            </a:extLst>
          </p:cNvPr>
          <p:cNvCxnSpPr>
            <a:cxnSpLocks/>
          </p:cNvCxnSpPr>
          <p:nvPr/>
        </p:nvCxnSpPr>
        <p:spPr>
          <a:xfrm>
            <a:off x="5671751" y="1108844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4BBA10-0DDA-4071-A69C-865A2F6C309A}"/>
              </a:ext>
            </a:extLst>
          </p:cNvPr>
          <p:cNvCxnSpPr>
            <a:cxnSpLocks/>
          </p:cNvCxnSpPr>
          <p:nvPr/>
        </p:nvCxnSpPr>
        <p:spPr>
          <a:xfrm>
            <a:off x="5669665" y="1120344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7DA226-BDA9-4161-B2B0-26FAA58D6245}"/>
              </a:ext>
            </a:extLst>
          </p:cNvPr>
          <p:cNvCxnSpPr>
            <a:cxnSpLocks/>
          </p:cNvCxnSpPr>
          <p:nvPr/>
        </p:nvCxnSpPr>
        <p:spPr>
          <a:xfrm>
            <a:off x="7144804" y="4586290"/>
            <a:ext cx="0" cy="155073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CB7451-59C4-4EB9-9AE7-BA2FC984FF3F}"/>
              </a:ext>
            </a:extLst>
          </p:cNvPr>
          <p:cNvCxnSpPr>
            <a:cxnSpLocks/>
          </p:cNvCxnSpPr>
          <p:nvPr/>
        </p:nvCxnSpPr>
        <p:spPr>
          <a:xfrm>
            <a:off x="6420223" y="4658050"/>
            <a:ext cx="0" cy="9552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0" name="Right Brace 49">
            <a:extLst>
              <a:ext uri="{FF2B5EF4-FFF2-40B4-BE49-F238E27FC236}">
                <a16:creationId xmlns:a16="http://schemas.microsoft.com/office/drawing/2014/main" id="{744CA3FA-8C1C-437E-990F-42CC425B5276}"/>
              </a:ext>
            </a:extLst>
          </p:cNvPr>
          <p:cNvSpPr/>
          <p:nvPr/>
        </p:nvSpPr>
        <p:spPr>
          <a:xfrm>
            <a:off x="7463481" y="2364541"/>
            <a:ext cx="131918" cy="1309531"/>
          </a:xfrm>
          <a:prstGeom prst="rightBrac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4B1CA28-A88F-45A5-A396-464BFA99ACBB}"/>
              </a:ext>
            </a:extLst>
          </p:cNvPr>
          <p:cNvCxnSpPr>
            <a:cxnSpLocks/>
          </p:cNvCxnSpPr>
          <p:nvPr/>
        </p:nvCxnSpPr>
        <p:spPr>
          <a:xfrm flipH="1">
            <a:off x="5025081" y="3694220"/>
            <a:ext cx="87732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03F6C25-22D7-4445-B927-26613787837F}"/>
              </a:ext>
            </a:extLst>
          </p:cNvPr>
          <p:cNvCxnSpPr>
            <a:cxnSpLocks/>
          </p:cNvCxnSpPr>
          <p:nvPr/>
        </p:nvCxnSpPr>
        <p:spPr>
          <a:xfrm>
            <a:off x="11610060" y="1992697"/>
            <a:ext cx="0" cy="305509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CC61A88-0E56-4A24-B425-12D2310D893C}"/>
              </a:ext>
            </a:extLst>
          </p:cNvPr>
          <p:cNvCxnSpPr>
            <a:cxnSpLocks/>
          </p:cNvCxnSpPr>
          <p:nvPr/>
        </p:nvCxnSpPr>
        <p:spPr>
          <a:xfrm>
            <a:off x="6918393" y="3855406"/>
            <a:ext cx="677006" cy="7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206CD27-A3CD-47A0-A7ED-E85193502743}"/>
              </a:ext>
            </a:extLst>
          </p:cNvPr>
          <p:cNvCxnSpPr>
            <a:cxnSpLocks/>
          </p:cNvCxnSpPr>
          <p:nvPr/>
        </p:nvCxnSpPr>
        <p:spPr>
          <a:xfrm>
            <a:off x="9744190" y="6617266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E5899DD-433F-4F61-B06B-8227D4210A81}"/>
              </a:ext>
            </a:extLst>
          </p:cNvPr>
          <p:cNvCxnSpPr>
            <a:cxnSpLocks/>
          </p:cNvCxnSpPr>
          <p:nvPr/>
        </p:nvCxnSpPr>
        <p:spPr>
          <a:xfrm>
            <a:off x="7367449" y="5205660"/>
            <a:ext cx="617838" cy="29016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0A5A9C5-0051-4DD5-8A49-10EAE38CB191}"/>
              </a:ext>
            </a:extLst>
          </p:cNvPr>
          <p:cNvCxnSpPr>
            <a:cxnSpLocks/>
          </p:cNvCxnSpPr>
          <p:nvPr/>
        </p:nvCxnSpPr>
        <p:spPr>
          <a:xfrm>
            <a:off x="6865066" y="4246158"/>
            <a:ext cx="730333" cy="9452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9BF7D0D8-56E0-447A-8A76-912E9C25038A}"/>
              </a:ext>
            </a:extLst>
          </p:cNvPr>
          <p:cNvSpPr txBox="1"/>
          <p:nvPr/>
        </p:nvSpPr>
        <p:spPr>
          <a:xfrm>
            <a:off x="2042481" y="59922"/>
            <a:ext cx="121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Feed support structure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21B1481-1B64-4964-8E71-15E74F572A16}"/>
              </a:ext>
            </a:extLst>
          </p:cNvPr>
          <p:cNvSpPr txBox="1"/>
          <p:nvPr/>
        </p:nvSpPr>
        <p:spPr>
          <a:xfrm>
            <a:off x="2527680" y="966456"/>
            <a:ext cx="121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Vectran ties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1F0537-7E5F-4441-A90F-3856161E7E12}"/>
              </a:ext>
            </a:extLst>
          </p:cNvPr>
          <p:cNvSpPr txBox="1"/>
          <p:nvPr/>
        </p:nvSpPr>
        <p:spPr>
          <a:xfrm>
            <a:off x="880376" y="6267200"/>
            <a:ext cx="121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Line feed unit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6F52DA3-2995-4C5A-87B5-B797A2DDAFAA}"/>
              </a:ext>
            </a:extLst>
          </p:cNvPr>
          <p:cNvSpPr txBox="1"/>
          <p:nvPr/>
        </p:nvSpPr>
        <p:spPr>
          <a:xfrm>
            <a:off x="6275535" y="915272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Antenna metrology module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5E90EBF-4EF5-49C4-9036-ECFF92497A45}"/>
              </a:ext>
            </a:extLst>
          </p:cNvPr>
          <p:cNvSpPr txBox="1"/>
          <p:nvPr/>
        </p:nvSpPr>
        <p:spPr>
          <a:xfrm>
            <a:off x="5468795" y="6228666"/>
            <a:ext cx="101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AD&amp;CS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1D57ED9-1C07-40A2-A415-3B13C5E75CF9}"/>
              </a:ext>
            </a:extLst>
          </p:cNvPr>
          <p:cNvSpPr txBox="1"/>
          <p:nvPr/>
        </p:nvSpPr>
        <p:spPr>
          <a:xfrm>
            <a:off x="5831939" y="5613800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Whip antenna deployer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4C5AE2-A208-4129-8DBF-A4C0C7386571}"/>
              </a:ext>
            </a:extLst>
          </p:cNvPr>
          <p:cNvSpPr txBox="1"/>
          <p:nvPr/>
        </p:nvSpPr>
        <p:spPr>
          <a:xfrm>
            <a:off x="6600463" y="6228665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HD camera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44BE45-C968-4D25-866E-717FF6A52675}"/>
              </a:ext>
            </a:extLst>
          </p:cNvPr>
          <p:cNvSpPr txBox="1"/>
          <p:nvPr/>
        </p:nvSpPr>
        <p:spPr>
          <a:xfrm>
            <a:off x="7350636" y="4340681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ASTRO SDR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5294D8F-20C9-4F8F-B7EF-3C8D8228C603}"/>
              </a:ext>
            </a:extLst>
          </p:cNvPr>
          <p:cNvSpPr txBox="1"/>
          <p:nvPr/>
        </p:nvSpPr>
        <p:spPr>
          <a:xfrm>
            <a:off x="7588195" y="3623003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Microwave upconverter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D2E1150-7B4A-4F9D-ABBD-9E4922671E4B}"/>
              </a:ext>
            </a:extLst>
          </p:cNvPr>
          <p:cNvSpPr txBox="1"/>
          <p:nvPr/>
        </p:nvSpPr>
        <p:spPr>
          <a:xfrm>
            <a:off x="10142268" y="1682941"/>
            <a:ext cx="190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X-band patch antenna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56E5409-6F75-4B17-983E-B1E85CC40C2A}"/>
              </a:ext>
            </a:extLst>
          </p:cNvPr>
          <p:cNvCxnSpPr>
            <a:cxnSpLocks/>
          </p:cNvCxnSpPr>
          <p:nvPr/>
        </p:nvCxnSpPr>
        <p:spPr>
          <a:xfrm>
            <a:off x="10891983" y="3623003"/>
            <a:ext cx="718077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290E0E6-11B4-4445-9CE8-1A5476E1796D}"/>
              </a:ext>
            </a:extLst>
          </p:cNvPr>
          <p:cNvCxnSpPr>
            <a:cxnSpLocks/>
          </p:cNvCxnSpPr>
          <p:nvPr/>
        </p:nvCxnSpPr>
        <p:spPr>
          <a:xfrm>
            <a:off x="9126352" y="5047795"/>
            <a:ext cx="248370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68C0190-1660-415F-9BCC-314E006F01D7}"/>
              </a:ext>
            </a:extLst>
          </p:cNvPr>
          <p:cNvCxnSpPr>
            <a:cxnSpLocks/>
          </p:cNvCxnSpPr>
          <p:nvPr/>
        </p:nvCxnSpPr>
        <p:spPr>
          <a:xfrm>
            <a:off x="1960586" y="5205660"/>
            <a:ext cx="0" cy="9073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C9FA534-E07B-4945-A713-3962191F801F}"/>
              </a:ext>
            </a:extLst>
          </p:cNvPr>
          <p:cNvCxnSpPr>
            <a:cxnSpLocks/>
          </p:cNvCxnSpPr>
          <p:nvPr/>
        </p:nvCxnSpPr>
        <p:spPr>
          <a:xfrm>
            <a:off x="2045767" y="5921030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5293D571-4DE6-4201-9835-69107F094007}"/>
              </a:ext>
            </a:extLst>
          </p:cNvPr>
          <p:cNvSpPr txBox="1"/>
          <p:nvPr/>
        </p:nvSpPr>
        <p:spPr>
          <a:xfrm>
            <a:off x="2679896" y="5767141"/>
            <a:ext cx="852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Whip antenna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BF31573-13F0-4579-B68F-73CE9415D4E9}"/>
              </a:ext>
            </a:extLst>
          </p:cNvPr>
          <p:cNvCxnSpPr>
            <a:cxnSpLocks/>
          </p:cNvCxnSpPr>
          <p:nvPr/>
        </p:nvCxnSpPr>
        <p:spPr>
          <a:xfrm flipH="1" flipV="1">
            <a:off x="893818" y="4586290"/>
            <a:ext cx="8238" cy="4604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B1CA287-0622-4531-AB13-FB6922C9C727}"/>
              </a:ext>
            </a:extLst>
          </p:cNvPr>
          <p:cNvSpPr txBox="1"/>
          <p:nvPr/>
        </p:nvSpPr>
        <p:spPr>
          <a:xfrm>
            <a:off x="560173" y="3976101"/>
            <a:ext cx="852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UHF antenna</a:t>
            </a:r>
          </a:p>
        </p:txBody>
      </p:sp>
    </p:spTree>
    <p:extLst>
      <p:ext uri="{BB962C8B-B14F-4D97-AF65-F5344CB8AC3E}">
        <p14:creationId xmlns:p14="http://schemas.microsoft.com/office/powerpoint/2010/main" val="3290575829"/>
      </p:ext>
    </p:extLst>
  </p:cSld>
  <p:clrMapOvr>
    <a:masterClrMapping/>
  </p:clrMapOvr>
  <p:transition spd="slow" advClick="0" advTm="1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" y="-2"/>
            <a:ext cx="12192001" cy="68580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26" y="349647"/>
            <a:ext cx="12199847" cy="6519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F8114A-A52F-4D91-A7E4-86909F33267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1" y="5269510"/>
            <a:ext cx="1008888" cy="8903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56"/>
            <a:ext cx="4698124" cy="66278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Concept of operation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75E804-33F3-4A89-AD61-830AD66ACC99}"/>
              </a:ext>
            </a:extLst>
          </p:cNvPr>
          <p:cNvSpPr txBox="1"/>
          <p:nvPr/>
        </p:nvSpPr>
        <p:spPr>
          <a:xfrm>
            <a:off x="1231392" y="4356022"/>
            <a:ext cx="26151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CatSat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 X-Band Ground Stations: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Biosphere 2: Tucson AZ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Rincon Research: Centennial 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6110" y="2848304"/>
            <a:ext cx="155027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Whip Antenna Rx mode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27149"/>
      </p:ext>
    </p:extLst>
  </p:cSld>
  <p:clrMapOvr>
    <a:masterClrMapping/>
  </p:clrMapOvr>
  <p:transition spd="slow" advClick="0" advTm="10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0" t="3035" r="14947" b="21414"/>
          <a:stretch/>
        </p:blipFill>
        <p:spPr>
          <a:xfrm>
            <a:off x="1408386" y="3880310"/>
            <a:ext cx="2606566" cy="290411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92" y="771662"/>
            <a:ext cx="4333853" cy="26547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874" y="701751"/>
            <a:ext cx="3094569" cy="52495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9802" y="834723"/>
            <a:ext cx="2463813" cy="3637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343532" y="4569371"/>
            <a:ext cx="237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Engineering prototype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631" y="0"/>
            <a:ext cx="6157217" cy="56504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Spherical Inflatable Antenna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671145" y="3373821"/>
            <a:ext cx="2448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Arecibo observatory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3F6C25-22D7-4445-B927-26613787837F}"/>
              </a:ext>
            </a:extLst>
          </p:cNvPr>
          <p:cNvCxnSpPr>
            <a:cxnSpLocks/>
          </p:cNvCxnSpPr>
          <p:nvPr/>
        </p:nvCxnSpPr>
        <p:spPr>
          <a:xfrm flipH="1">
            <a:off x="2829070" y="5954111"/>
            <a:ext cx="114384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D2E1150-7B4A-4F9D-ABBD-9E4922671E4B}"/>
              </a:ext>
            </a:extLst>
          </p:cNvPr>
          <p:cNvSpPr txBox="1"/>
          <p:nvPr/>
        </p:nvSpPr>
        <p:spPr>
          <a:xfrm>
            <a:off x="4014952" y="5800222"/>
            <a:ext cx="909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Line feed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73669" y="6088009"/>
            <a:ext cx="237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1.5 U System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3F6C25-22D7-4445-B927-26613787837F}"/>
              </a:ext>
            </a:extLst>
          </p:cNvPr>
          <p:cNvCxnSpPr>
            <a:cxnSpLocks/>
          </p:cNvCxnSpPr>
          <p:nvPr/>
        </p:nvCxnSpPr>
        <p:spPr>
          <a:xfrm flipH="1">
            <a:off x="3117239" y="4230415"/>
            <a:ext cx="7137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D2E1150-7B4A-4F9D-ABBD-9E4922671E4B}"/>
              </a:ext>
            </a:extLst>
          </p:cNvPr>
          <p:cNvSpPr txBox="1"/>
          <p:nvPr/>
        </p:nvSpPr>
        <p:spPr>
          <a:xfrm>
            <a:off x="3882283" y="4076526"/>
            <a:ext cx="1340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0.5 m spherical reflector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83E3CB6-986F-4828-8BCE-23E70A78FD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4805"/>
          <a:stretch/>
        </p:blipFill>
        <p:spPr>
          <a:xfrm>
            <a:off x="10962125" y="3843506"/>
            <a:ext cx="751490" cy="62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52657"/>
      </p:ext>
    </p:extLst>
  </p:cSld>
  <p:clrMapOvr>
    <a:masterClrMapping/>
  </p:clrMapOvr>
  <p:transition spd="slow" advClick="0" advTm="1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0" y="-46109"/>
            <a:ext cx="5880538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Line feed – field </a:t>
            </a:r>
            <a:r>
              <a:rPr lang="en-US" sz="3200" dirty="0" smtClean="0">
                <a:solidFill>
                  <a:schemeClr val="tx1"/>
                </a:solidFill>
              </a:rPr>
              <a:t>measurements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7" name="Picture 6" descr="Chart, line chart, histogram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18" y="901774"/>
            <a:ext cx="5534861" cy="2671744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00" y="3814588"/>
            <a:ext cx="5642479" cy="2863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8" r="15250"/>
          <a:stretch/>
        </p:blipFill>
        <p:spPr>
          <a:xfrm rot="5400000">
            <a:off x="7865500" y="1060783"/>
            <a:ext cx="2690229" cy="27397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9" t="14189" r="26840" b="14008"/>
          <a:stretch/>
        </p:blipFill>
        <p:spPr>
          <a:xfrm rot="5400000">
            <a:off x="7969723" y="3685581"/>
            <a:ext cx="2481782" cy="27397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E3CB6-986F-4828-8BCE-23E70A78FD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4985"/>
          <a:stretch/>
        </p:blipFill>
        <p:spPr>
          <a:xfrm>
            <a:off x="7840716" y="5612970"/>
            <a:ext cx="813679" cy="6834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3E3CB6-986F-4828-8BCE-23E70A78FD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4985"/>
          <a:stretch/>
        </p:blipFill>
        <p:spPr>
          <a:xfrm>
            <a:off x="7840716" y="3092395"/>
            <a:ext cx="813679" cy="6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84262"/>
      </p:ext>
    </p:extLst>
  </p:cSld>
  <p:clrMapOvr>
    <a:masterClrMapping/>
  </p:clrMapOvr>
  <p:transition spd="slow" advClick="0" advTm="1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035" b="14900"/>
          <a:stretch/>
        </p:blipFill>
        <p:spPr>
          <a:xfrm>
            <a:off x="7678957" y="1150882"/>
            <a:ext cx="4055844" cy="3478924"/>
          </a:xfrm>
          <a:prstGeom prst="rect">
            <a:avLst/>
          </a:prstGeom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A831BCC1-E7DE-4ABA-AE92-AF1349AE5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520" y="1079100"/>
            <a:ext cx="1483778" cy="14504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7BD47-4AA5-4DBC-AAA8-BC2BCFE3D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894" y="2613521"/>
            <a:ext cx="1802624" cy="32217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-1229711" y="-12402"/>
            <a:ext cx="5880538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HF Whip Antenna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095" y="1204003"/>
            <a:ext cx="53232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Probe diurnal variation in the Ionosphere.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A 0.6 m whip antenna deployed from a 0.1U packaging system.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Listens to Weak Signal Propagation Reporter (WSPR) from Amateur radio stations.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Probes from above Ionosphere.</a:t>
            </a:r>
            <a:endParaRPr lang="en-US" sz="20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Aim to generated 3D Ionosphere ray tracing along terminator.</a:t>
            </a:r>
            <a:endParaRPr lang="en-US" sz="2000" dirty="0"/>
          </a:p>
          <a:p>
            <a:pPr lvl="1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8280539" y="4812052"/>
            <a:ext cx="3632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Antenna deployment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66176"/>
      </p:ext>
    </p:extLst>
  </p:cSld>
  <p:clrMapOvr>
    <a:masterClrMapping/>
  </p:clrMapOvr>
  <p:transition spd="slow" advClick="0" advTm="1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939" y="1330773"/>
            <a:ext cx="3942941" cy="479810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6U CATSAT Flight Hardware Integration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BCC6D8-EEAD-48A0-B9D8-A582957E6E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26" r="4607"/>
          <a:stretch/>
        </p:blipFill>
        <p:spPr>
          <a:xfrm>
            <a:off x="6073065" y="1847185"/>
            <a:ext cx="3598970" cy="352994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C09740-C9DF-49C3-9F14-A91D765D78F3}"/>
              </a:ext>
            </a:extLst>
          </p:cNvPr>
          <p:cNvCxnSpPr>
            <a:cxnSpLocks/>
          </p:cNvCxnSpPr>
          <p:nvPr/>
        </p:nvCxnSpPr>
        <p:spPr>
          <a:xfrm>
            <a:off x="7621965" y="1216568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34BBA10-0DDA-4071-A69C-865A2F6C309A}"/>
              </a:ext>
            </a:extLst>
          </p:cNvPr>
          <p:cNvCxnSpPr>
            <a:cxnSpLocks/>
          </p:cNvCxnSpPr>
          <p:nvPr/>
        </p:nvCxnSpPr>
        <p:spPr>
          <a:xfrm>
            <a:off x="7619879" y="1228068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7DA226-BDA9-4161-B2B0-26FAA58D6245}"/>
              </a:ext>
            </a:extLst>
          </p:cNvPr>
          <p:cNvCxnSpPr>
            <a:cxnSpLocks/>
          </p:cNvCxnSpPr>
          <p:nvPr/>
        </p:nvCxnSpPr>
        <p:spPr>
          <a:xfrm>
            <a:off x="9095018" y="4694014"/>
            <a:ext cx="0" cy="155073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CB7451-59C4-4EB9-9AE7-BA2FC984FF3F}"/>
              </a:ext>
            </a:extLst>
          </p:cNvPr>
          <p:cNvCxnSpPr>
            <a:cxnSpLocks/>
          </p:cNvCxnSpPr>
          <p:nvPr/>
        </p:nvCxnSpPr>
        <p:spPr>
          <a:xfrm>
            <a:off x="8370437" y="4765774"/>
            <a:ext cx="0" cy="9552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Right Brace 16">
            <a:extLst>
              <a:ext uri="{FF2B5EF4-FFF2-40B4-BE49-F238E27FC236}">
                <a16:creationId xmlns:a16="http://schemas.microsoft.com/office/drawing/2014/main" id="{744CA3FA-8C1C-437E-990F-42CC425B5276}"/>
              </a:ext>
            </a:extLst>
          </p:cNvPr>
          <p:cNvSpPr/>
          <p:nvPr/>
        </p:nvSpPr>
        <p:spPr>
          <a:xfrm>
            <a:off x="9413695" y="2472265"/>
            <a:ext cx="131918" cy="1309531"/>
          </a:xfrm>
          <a:prstGeom prst="rightBrac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C61A88-0E56-4A24-B425-12D2310D893C}"/>
              </a:ext>
            </a:extLst>
          </p:cNvPr>
          <p:cNvCxnSpPr>
            <a:cxnSpLocks/>
          </p:cNvCxnSpPr>
          <p:nvPr/>
        </p:nvCxnSpPr>
        <p:spPr>
          <a:xfrm>
            <a:off x="8868607" y="3963130"/>
            <a:ext cx="677006" cy="7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5899DD-433F-4F61-B06B-8227D4210A81}"/>
              </a:ext>
            </a:extLst>
          </p:cNvPr>
          <p:cNvCxnSpPr>
            <a:cxnSpLocks/>
          </p:cNvCxnSpPr>
          <p:nvPr/>
        </p:nvCxnSpPr>
        <p:spPr>
          <a:xfrm>
            <a:off x="9317663" y="5313384"/>
            <a:ext cx="617838" cy="29016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A5A9C5-0051-4DD5-8A49-10EAE38CB191}"/>
              </a:ext>
            </a:extLst>
          </p:cNvPr>
          <p:cNvCxnSpPr>
            <a:cxnSpLocks/>
          </p:cNvCxnSpPr>
          <p:nvPr/>
        </p:nvCxnSpPr>
        <p:spPr>
          <a:xfrm>
            <a:off x="8815280" y="4353882"/>
            <a:ext cx="730333" cy="9452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6F52DA3-2995-4C5A-87B5-B797A2DDAFAA}"/>
              </a:ext>
            </a:extLst>
          </p:cNvPr>
          <p:cNvSpPr txBox="1"/>
          <p:nvPr/>
        </p:nvSpPr>
        <p:spPr>
          <a:xfrm>
            <a:off x="8225749" y="1022996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Antenna metrology module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D57ED9-1C07-40A2-A415-3B13C5E75CF9}"/>
              </a:ext>
            </a:extLst>
          </p:cNvPr>
          <p:cNvSpPr txBox="1"/>
          <p:nvPr/>
        </p:nvSpPr>
        <p:spPr>
          <a:xfrm>
            <a:off x="7782153" y="5721524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Whip antenna deployer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4C5AE2-A208-4129-8DBF-A4C0C7386571}"/>
              </a:ext>
            </a:extLst>
          </p:cNvPr>
          <p:cNvSpPr txBox="1"/>
          <p:nvPr/>
        </p:nvSpPr>
        <p:spPr>
          <a:xfrm>
            <a:off x="8550677" y="6336389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HD camera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44BE45-C968-4D25-866E-717FF6A52675}"/>
              </a:ext>
            </a:extLst>
          </p:cNvPr>
          <p:cNvSpPr txBox="1"/>
          <p:nvPr/>
        </p:nvSpPr>
        <p:spPr>
          <a:xfrm>
            <a:off x="9300850" y="4448405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ASTRO SDR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294D8F-20C9-4F8F-B7EF-3C8D8228C603}"/>
              </a:ext>
            </a:extLst>
          </p:cNvPr>
          <p:cNvSpPr txBox="1"/>
          <p:nvPr/>
        </p:nvSpPr>
        <p:spPr>
          <a:xfrm>
            <a:off x="9534956" y="3715562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Microwave upconverter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1D4D4C-AF45-494F-B226-DA70275E161E}"/>
              </a:ext>
            </a:extLst>
          </p:cNvPr>
          <p:cNvSpPr/>
          <p:nvPr/>
        </p:nvSpPr>
        <p:spPr>
          <a:xfrm>
            <a:off x="3988729" y="1738163"/>
            <a:ext cx="1121544" cy="21310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F51C66-F012-4D0D-86FE-6081C0AE7A04}"/>
              </a:ext>
            </a:extLst>
          </p:cNvPr>
          <p:cNvSpPr/>
          <p:nvPr/>
        </p:nvSpPr>
        <p:spPr>
          <a:xfrm>
            <a:off x="8222831" y="2402418"/>
            <a:ext cx="1121544" cy="16070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BF51C66-F012-4D0D-86FE-6081C0AE7A04}"/>
              </a:ext>
            </a:extLst>
          </p:cNvPr>
          <p:cNvSpPr/>
          <p:nvPr/>
        </p:nvSpPr>
        <p:spPr>
          <a:xfrm>
            <a:off x="8222831" y="4190825"/>
            <a:ext cx="1121544" cy="113861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F51C66-F012-4D0D-86FE-6081C0AE7A04}"/>
              </a:ext>
            </a:extLst>
          </p:cNvPr>
          <p:cNvSpPr/>
          <p:nvPr/>
        </p:nvSpPr>
        <p:spPr>
          <a:xfrm>
            <a:off x="3777761" y="4353881"/>
            <a:ext cx="1472710" cy="149512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F51C66-F012-4D0D-86FE-6081C0AE7A04}"/>
              </a:ext>
            </a:extLst>
          </p:cNvPr>
          <p:cNvSpPr/>
          <p:nvPr/>
        </p:nvSpPr>
        <p:spPr>
          <a:xfrm>
            <a:off x="7351986" y="2308034"/>
            <a:ext cx="813150" cy="52975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BF51C66-F012-4D0D-86FE-6081C0AE7A04}"/>
              </a:ext>
            </a:extLst>
          </p:cNvPr>
          <p:cNvSpPr/>
          <p:nvPr/>
        </p:nvSpPr>
        <p:spPr>
          <a:xfrm>
            <a:off x="2710515" y="2036959"/>
            <a:ext cx="1067246" cy="6953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40574"/>
      </p:ext>
    </p:extLst>
  </p:cSld>
  <p:clrMapOvr>
    <a:masterClrMapping/>
  </p:clrMapOvr>
  <p:transition spd="slow" advClick="0"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0" y="-46109"/>
            <a:ext cx="12192000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6U CATSAT Flight Hardware TVAC testing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23" y="1543277"/>
            <a:ext cx="5056502" cy="3407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676" y="1338325"/>
            <a:ext cx="5215783" cy="39288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72195" y="5522559"/>
            <a:ext cx="237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Integrated 6U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7685" y="5449812"/>
            <a:ext cx="319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Assembly in TVAC chamber</a:t>
            </a:r>
          </a:p>
        </p:txBody>
      </p:sp>
    </p:spTree>
    <p:extLst>
      <p:ext uri="{BB962C8B-B14F-4D97-AF65-F5344CB8AC3E}">
        <p14:creationId xmlns:p14="http://schemas.microsoft.com/office/powerpoint/2010/main" val="2334351116"/>
      </p:ext>
    </p:extLst>
  </p:cSld>
  <p:clrMapOvr>
    <a:masterClrMapping/>
  </p:clrMapOvr>
  <p:transition spd="slow" advClick="0" advTm="1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6U CATSAT Flight Hardware TVAC testing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65BB1CD3-8397-4DE9-9121-C5B4F6F735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2812" y="1030896"/>
            <a:ext cx="9226378" cy="518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46418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Orbit lifetime assessment model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445808"/>
              </p:ext>
            </p:extLst>
          </p:nvPr>
        </p:nvGraphicFramePr>
        <p:xfrm>
          <a:off x="670957" y="1433671"/>
          <a:ext cx="5543181" cy="310962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56735">
                  <a:extLst>
                    <a:ext uri="{9D8B030D-6E8A-4147-A177-3AD203B41FA5}">
                      <a16:colId xmlns:a16="http://schemas.microsoft.com/office/drawing/2014/main" val="4066779160"/>
                    </a:ext>
                  </a:extLst>
                </a:gridCol>
                <a:gridCol w="807309">
                  <a:extLst>
                    <a:ext uri="{9D8B030D-6E8A-4147-A177-3AD203B41FA5}">
                      <a16:colId xmlns:a16="http://schemas.microsoft.com/office/drawing/2014/main" val="280761486"/>
                    </a:ext>
                  </a:extLst>
                </a:gridCol>
                <a:gridCol w="1029729">
                  <a:extLst>
                    <a:ext uri="{9D8B030D-6E8A-4147-A177-3AD203B41FA5}">
                      <a16:colId xmlns:a16="http://schemas.microsoft.com/office/drawing/2014/main" val="2735362543"/>
                    </a:ext>
                  </a:extLst>
                </a:gridCol>
                <a:gridCol w="804755">
                  <a:extLst>
                    <a:ext uri="{9D8B030D-6E8A-4147-A177-3AD203B41FA5}">
                      <a16:colId xmlns:a16="http://schemas.microsoft.com/office/drawing/2014/main" val="1173863315"/>
                    </a:ext>
                  </a:extLst>
                </a:gridCol>
                <a:gridCol w="681551">
                  <a:extLst>
                    <a:ext uri="{9D8B030D-6E8A-4147-A177-3AD203B41FA5}">
                      <a16:colId xmlns:a16="http://schemas.microsoft.com/office/drawing/2014/main" val="185457113"/>
                    </a:ext>
                  </a:extLst>
                </a:gridCol>
                <a:gridCol w="681551">
                  <a:extLst>
                    <a:ext uri="{9D8B030D-6E8A-4147-A177-3AD203B41FA5}">
                      <a16:colId xmlns:a16="http://schemas.microsoft.com/office/drawing/2014/main" val="4225029187"/>
                    </a:ext>
                  </a:extLst>
                </a:gridCol>
                <a:gridCol w="681551">
                  <a:extLst>
                    <a:ext uri="{9D8B030D-6E8A-4147-A177-3AD203B41FA5}">
                      <a16:colId xmlns:a16="http://schemas.microsoft.com/office/drawing/2014/main" val="330859544"/>
                    </a:ext>
                  </a:extLst>
                </a:gridCol>
              </a:tblGrid>
              <a:tr h="403367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CubeSat Platform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Mass (kg)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Ballistic Coefficient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Lifetime in years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hMerge="1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550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hMerge="1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600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hMerge="1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extLst>
                  <a:ext uri="{0D108BD9-81ED-4DB2-BD59-A6C34878D82A}">
                    <a16:rowId xmlns:a16="http://schemas.microsoft.com/office/drawing/2014/main" val="2020283578"/>
                  </a:ext>
                </a:extLst>
              </a:tr>
              <a:tr h="189470">
                <a:tc vMerge="1">
                  <a:txBody>
                    <a:bodyPr/>
                    <a:lstStyle/>
                    <a:p>
                      <a:pPr algn="ctr" rtl="0" fontAlgn="b"/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vMerge="1">
                  <a:txBody>
                    <a:bodyPr/>
                    <a:lstStyle/>
                    <a:p>
                      <a:pPr algn="ctr" rtl="0" fontAlgn="b"/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 vMerge="1">
                  <a:txBody>
                    <a:bodyPr/>
                    <a:lstStyle/>
                    <a:p>
                      <a:pPr algn="ctr" rtl="0" fontAlgn="b"/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500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550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600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effectLst/>
                        </a:rPr>
                        <a:t>650 km</a:t>
                      </a:r>
                      <a:endParaRPr lang="en-US" sz="1400" b="1" dirty="0">
                        <a:effectLst/>
                        <a:latin typeface="+mn-lt"/>
                      </a:endParaRPr>
                    </a:p>
                  </a:txBody>
                  <a:tcPr marL="11332" marR="11332" marT="0" marB="0" anchor="b"/>
                </a:tc>
                <a:extLst>
                  <a:ext uri="{0D108BD9-81ED-4DB2-BD59-A6C34878D82A}">
                    <a16:rowId xmlns:a16="http://schemas.microsoft.com/office/drawing/2014/main" val="322076191"/>
                  </a:ext>
                </a:extLst>
              </a:tr>
              <a:tr h="3511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9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20.83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2.00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3.75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11.94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24.48</a:t>
                      </a: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1958979569"/>
                  </a:ext>
                </a:extLst>
              </a:tr>
              <a:tr h="3511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12U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12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27.78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2.45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4.56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14.52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28.98</a:t>
                      </a: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538913567"/>
                  </a:ext>
                </a:extLst>
              </a:tr>
              <a:tr h="3511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16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37.04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3.07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6.53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17.24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2026289257"/>
                  </a:ext>
                </a:extLst>
              </a:tr>
              <a:tr h="4798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12U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20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46.30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3.64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11.43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25.10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4195798535"/>
                  </a:ext>
                </a:extLst>
              </a:tr>
              <a:tr h="4798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24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55.56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4.10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13.49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27.87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dirty="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3922267217"/>
                  </a:ext>
                </a:extLst>
              </a:tr>
              <a:tr h="47984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16U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>
                          <a:effectLst/>
                        </a:rPr>
                        <a:t>25.8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59.73</a:t>
                      </a:r>
                    </a:p>
                  </a:txBody>
                  <a:tcPr marL="14288" marR="14288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4.31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14.12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dirty="0">
                          <a:effectLst/>
                        </a:rPr>
                        <a:t>29.31</a:t>
                      </a:r>
                    </a:p>
                  </a:txBody>
                  <a:tcPr marL="14288" marR="14288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dirty="0">
                        <a:effectLst/>
                      </a:endParaRPr>
                    </a:p>
                  </a:txBody>
                  <a:tcPr marL="14288" marR="14288" marT="0" marB="0" anchor="b"/>
                </a:tc>
                <a:extLst>
                  <a:ext uri="{0D108BD9-81ED-4DB2-BD59-A6C34878D82A}">
                    <a16:rowId xmlns:a16="http://schemas.microsoft.com/office/drawing/2014/main" val="29689399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40646" y="5091267"/>
            <a:ext cx="4146331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Atmospheric Model - NRLMSISE2000</a:t>
            </a:r>
          </a:p>
          <a:p>
            <a:pPr>
              <a:lnSpc>
                <a:spcPct val="150000"/>
              </a:lnSpc>
            </a:pPr>
            <a:r>
              <a:rPr lang="en-US" dirty="0"/>
              <a:t>Drag coefficient ~ 2.2</a:t>
            </a:r>
          </a:p>
          <a:p>
            <a:pPr>
              <a:lnSpc>
                <a:spcPct val="150000"/>
              </a:lnSpc>
            </a:pPr>
            <a:r>
              <a:rPr lang="en-US" dirty="0"/>
              <a:t>Orbit inclination: 30 degrees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64ACA5-5819-44DD-975B-D1CF60C366A5}"/>
              </a:ext>
            </a:extLst>
          </p:cNvPr>
          <p:cNvSpPr txBox="1"/>
          <p:nvPr/>
        </p:nvSpPr>
        <p:spPr>
          <a:xfrm>
            <a:off x="1975376" y="943730"/>
            <a:ext cx="4146331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Estimated LEO lifetime in years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7821" y="4849240"/>
            <a:ext cx="431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NASA ORDEM 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6963" y="3761640"/>
            <a:ext cx="5809138" cy="309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Lifetime sensitivity analysis conducted with respect to:</a:t>
            </a:r>
          </a:p>
          <a:p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Low Earth Orbit altitude and inclination (circular).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Launch year.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Gas composition (Helium, Nitrogen, Carbon dioxide, Argon studied).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Membrane material.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Membrane thickness.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008FB68-92C8-4AE6-BF08-F8A1B7443F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042787"/>
              </p:ext>
            </p:extLst>
          </p:nvPr>
        </p:nvGraphicFramePr>
        <p:xfrm>
          <a:off x="6890042" y="859647"/>
          <a:ext cx="4312447" cy="308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3403730"/>
      </p:ext>
    </p:extLst>
  </p:cSld>
  <p:clrMapOvr>
    <a:masterClrMapping/>
  </p:clrMapOvr>
  <p:transition spd="slow" advClick="0" advTm="1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38D0F-BEBB-4B14-A771-A6214CD1A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899" y="122432"/>
            <a:ext cx="9633558" cy="552091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Inflation control system TVAC test setup – Northrop Grumman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BD3A9E-0FB8-40B7-847E-A85732B2AA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41"/>
          <a:stretch/>
        </p:blipFill>
        <p:spPr bwMode="auto">
          <a:xfrm>
            <a:off x="1431712" y="2142115"/>
            <a:ext cx="5804577" cy="367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DBBB3A-1781-4B9D-9A93-B81B178FB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86" y="1190412"/>
            <a:ext cx="1773995" cy="29068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5C71DE-8101-4B66-80D6-D1C8820F8826}"/>
              </a:ext>
            </a:extLst>
          </p:cNvPr>
          <p:cNvCxnSpPr>
            <a:cxnSpLocks/>
          </p:cNvCxnSpPr>
          <p:nvPr/>
        </p:nvCxnSpPr>
        <p:spPr>
          <a:xfrm flipH="1">
            <a:off x="2881055" y="4044576"/>
            <a:ext cx="9786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72F7B9-5159-4551-9A7B-FC1BF05B1EB4}"/>
              </a:ext>
            </a:extLst>
          </p:cNvPr>
          <p:cNvCxnSpPr>
            <a:cxnSpLocks/>
          </p:cNvCxnSpPr>
          <p:nvPr/>
        </p:nvCxnSpPr>
        <p:spPr>
          <a:xfrm flipV="1">
            <a:off x="733017" y="4044576"/>
            <a:ext cx="0" cy="5863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FC97E3-66BE-4E67-91C7-5C7943D03981}"/>
              </a:ext>
            </a:extLst>
          </p:cNvPr>
          <p:cNvCxnSpPr>
            <a:cxnSpLocks/>
          </p:cNvCxnSpPr>
          <p:nvPr/>
        </p:nvCxnSpPr>
        <p:spPr>
          <a:xfrm flipH="1">
            <a:off x="977980" y="3599848"/>
            <a:ext cx="306015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C87DD90-8E08-4B96-B596-D2EF8F0C72B3}"/>
              </a:ext>
            </a:extLst>
          </p:cNvPr>
          <p:cNvSpPr txBox="1"/>
          <p:nvPr/>
        </p:nvSpPr>
        <p:spPr>
          <a:xfrm>
            <a:off x="312034" y="4665942"/>
            <a:ext cx="1058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Flat reflective membrane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E80859-066E-4D40-A673-DBD05535D318}"/>
              </a:ext>
            </a:extLst>
          </p:cNvPr>
          <p:cNvSpPr txBox="1"/>
          <p:nvPr/>
        </p:nvSpPr>
        <p:spPr>
          <a:xfrm>
            <a:off x="1258763" y="3413130"/>
            <a:ext cx="1058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Flat clear membrane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DD8C8CB-2190-4E88-9F8C-315B6FFE8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84" y="4044576"/>
            <a:ext cx="4400414" cy="27181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9921DF-76FB-447D-8CEE-7F5493D9B7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871" t="-338" r="9801" b="338"/>
          <a:stretch/>
        </p:blipFill>
        <p:spPr>
          <a:xfrm>
            <a:off x="7422548" y="763216"/>
            <a:ext cx="3931252" cy="316193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EE9B3BD-E570-4014-BD30-9934C56EDDE9}"/>
              </a:ext>
            </a:extLst>
          </p:cNvPr>
          <p:cNvCxnSpPr/>
          <p:nvPr/>
        </p:nvCxnSpPr>
        <p:spPr>
          <a:xfrm>
            <a:off x="4668253" y="5763202"/>
            <a:ext cx="0" cy="53172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4C5B35-589C-4563-96F5-EABAD66A8BC6}"/>
              </a:ext>
            </a:extLst>
          </p:cNvPr>
          <p:cNvCxnSpPr>
            <a:cxnSpLocks/>
          </p:cNvCxnSpPr>
          <p:nvPr/>
        </p:nvCxnSpPr>
        <p:spPr>
          <a:xfrm flipV="1">
            <a:off x="4668253" y="6294922"/>
            <a:ext cx="4523873" cy="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494493"/>
      </p:ext>
    </p:extLst>
  </p:cSld>
  <p:clrMapOvr>
    <a:masterClrMapping/>
  </p:clrMapOvr>
  <p:transition spd="slow" advClick="0" advTm="1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TVAC – Shape measurement and leak-rate analysis</a:t>
            </a:r>
          </a:p>
        </p:txBody>
      </p:sp>
      <p:sp>
        <p:nvSpPr>
          <p:cNvPr id="2" name="Rectangle 1"/>
          <p:cNvSpPr/>
          <p:nvPr/>
        </p:nvSpPr>
        <p:spPr>
          <a:xfrm>
            <a:off x="607318" y="1334815"/>
            <a:ext cx="10869979" cy="3688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inflation control system was able to maintain required ΔP in response to controlled punctures on the membrane surface.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Measured leak rate of the inflatable under nominal TVAC conditions: 12 Pa/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(0.0017 PSI/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lifetime based on leak rate: ~ 5 months (over pressure state), ~8 months (nominal pressure state). True lifetime between 5-8 months as we switch between these states.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Inflated shapes repeatable with a 10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precision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013347"/>
      </p:ext>
    </p:extLst>
  </p:cSld>
  <p:clrMapOvr>
    <a:masterClrMapping/>
  </p:clrMapOvr>
  <p:transition spd="slow" advClick="0" advTm="10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273" r="27029"/>
          <a:stretch/>
        </p:blipFill>
        <p:spPr>
          <a:xfrm>
            <a:off x="472641" y="1360778"/>
            <a:ext cx="4071793" cy="33772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6206" y="4880370"/>
            <a:ext cx="2844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Integrated CATSAT system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01F32E-630C-F94C-9DE7-9A366F3802E8}"/>
              </a:ext>
            </a:extLst>
          </p:cNvPr>
          <p:cNvSpPr/>
          <p:nvPr/>
        </p:nvSpPr>
        <p:spPr>
          <a:xfrm>
            <a:off x="1" y="-46109"/>
            <a:ext cx="12192000" cy="832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Conclusion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65987" y="1560788"/>
            <a:ext cx="6716110" cy="306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CATSAT aims to establish the efficacy of inflatable systems in LEO.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Flight data to be used to validate lifetime assessment models and RF performance.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Paves the way for further enhancements including membrane Rigidization and feed steering.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537623"/>
      </p:ext>
    </p:extLst>
  </p:cSld>
  <p:clrMapOvr>
    <a:masterClrMapping/>
  </p:clrMapOvr>
  <p:transition spd="slow" advClick="0" advTm="10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3770" y="580233"/>
            <a:ext cx="397816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Thank you!</a:t>
            </a:r>
          </a:p>
          <a:p>
            <a:pPr algn="ctr"/>
            <a:endParaRPr lang="en-US" sz="3200" dirty="0"/>
          </a:p>
          <a:p>
            <a:pPr algn="ctr"/>
            <a:r>
              <a:rPr lang="en-US" dirty="0" smtClean="0"/>
              <a:t>Contact: achandra@email.arizona.edu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13" y="2236162"/>
            <a:ext cx="3714480" cy="371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67932"/>
      </p:ext>
    </p:extLst>
  </p:cSld>
  <p:clrMapOvr>
    <a:masterClrMapping/>
  </p:clrMapOvr>
  <p:transition spd="slow" advClick="0" advTm="10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11136</TotalTime>
  <Words>654</Words>
  <Application>Microsoft Office PowerPoint</Application>
  <PresentationFormat>Widescreen</PresentationFormat>
  <Paragraphs>164</Paragraphs>
  <Slides>16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Courier New</vt:lpstr>
      <vt:lpstr>Times New Roman</vt:lpstr>
      <vt:lpstr>Office Theme</vt:lpstr>
      <vt:lpstr>CATSAT: A 6U Inflatable antenna technology demonstrator mission   </vt:lpstr>
      <vt:lpstr>Mission Description</vt:lpstr>
      <vt:lpstr>Science/Technology Traceability Matrix</vt:lpstr>
      <vt:lpstr>6U CubeSat System Overview</vt:lpstr>
      <vt:lpstr>Concept of operation</vt:lpstr>
      <vt:lpstr>Spherical Inflatable Antenna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Inflation control system TVAC test setup – Northrop Grumman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Bonner</dc:creator>
  <cp:lastModifiedBy>AMAN CHANDRA</cp:lastModifiedBy>
  <cp:revision>202</cp:revision>
  <dcterms:created xsi:type="dcterms:W3CDTF">2019-04-22T21:53:32Z</dcterms:created>
  <dcterms:modified xsi:type="dcterms:W3CDTF">2022-05-02T10:52:12Z</dcterms:modified>
</cp:coreProperties>
</file>