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9" r:id="rId1"/>
  </p:sldMasterIdLst>
  <p:notesMasterIdLst>
    <p:notesMasterId r:id="rId26"/>
  </p:notesMasterIdLst>
  <p:handoutMasterIdLst>
    <p:handoutMasterId r:id="rId27"/>
  </p:handoutMasterIdLst>
  <p:sldIdLst>
    <p:sldId id="344" r:id="rId2"/>
    <p:sldId id="451" r:id="rId3"/>
    <p:sldId id="455" r:id="rId4"/>
    <p:sldId id="452" r:id="rId5"/>
    <p:sldId id="266" r:id="rId6"/>
    <p:sldId id="448" r:id="rId7"/>
    <p:sldId id="412" r:id="rId8"/>
    <p:sldId id="424" r:id="rId9"/>
    <p:sldId id="404" r:id="rId10"/>
    <p:sldId id="405" r:id="rId11"/>
    <p:sldId id="449" r:id="rId12"/>
    <p:sldId id="456" r:id="rId13"/>
    <p:sldId id="457" r:id="rId14"/>
    <p:sldId id="453" r:id="rId15"/>
    <p:sldId id="458" r:id="rId16"/>
    <p:sldId id="454" r:id="rId17"/>
    <p:sldId id="459" r:id="rId18"/>
    <p:sldId id="461" r:id="rId19"/>
    <p:sldId id="462" r:id="rId20"/>
    <p:sldId id="406" r:id="rId21"/>
    <p:sldId id="463" r:id="rId22"/>
    <p:sldId id="418" r:id="rId23"/>
    <p:sldId id="419" r:id="rId24"/>
    <p:sldId id="420" r:id="rId25"/>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Source Sans Pro"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 Nuttall" initials="AN" lastIdx="1" clrIdx="0">
    <p:extLst>
      <p:ext uri="{19B8F6BF-5375-455C-9EA6-DF929625EA0E}">
        <p15:presenceInfo xmlns:p15="http://schemas.microsoft.com/office/powerpoint/2012/main" userId="adfda1beba7ad70a" providerId="Windows Live"/>
      </p:ext>
    </p:extLst>
  </p:cmAuthor>
  <p:cmAuthor id="2" name="Sean Young" initials="SY" lastIdx="2" clrIdx="1">
    <p:extLst>
      <p:ext uri="{19B8F6BF-5375-455C-9EA6-DF929625EA0E}">
        <p15:presenceInfo xmlns:p15="http://schemas.microsoft.com/office/powerpoint/2012/main" userId="87dc27f12a5200f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C400"/>
    <a:srgbClr val="CCCC00"/>
    <a:srgbClr val="008000"/>
    <a:srgbClr val="8C1515"/>
    <a:srgbClr val="D6DDD3"/>
    <a:srgbClr val="EDE8DD"/>
    <a:srgbClr val="C2B7A1"/>
    <a:srgbClr val="918873"/>
    <a:srgbClr val="3C3623"/>
    <a:srgbClr val="D0A7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0F0309-9929-48EC-9FEE-A47DFC13D83F}" v="1930" dt="2021-04-23T22:29:30.2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048" autoAdjust="0"/>
    <p:restoredTop sz="67223" autoAdjust="0"/>
  </p:normalViewPr>
  <p:slideViewPr>
    <p:cSldViewPr snapToGrid="0" snapToObjects="1">
      <p:cViewPr varScale="1">
        <p:scale>
          <a:sx n="146" d="100"/>
          <a:sy n="146" d="100"/>
        </p:scale>
        <p:origin x="2116" y="72"/>
      </p:cViewPr>
      <p:guideLst/>
    </p:cSldViewPr>
  </p:slideViewPr>
  <p:notesTextViewPr>
    <p:cViewPr>
      <p:scale>
        <a:sx n="1" d="1"/>
        <a:sy n="1" d="1"/>
      </p:scale>
      <p:origin x="0" y="0"/>
    </p:cViewPr>
  </p:notesTextViewPr>
  <p:sorterViewPr>
    <p:cViewPr>
      <p:scale>
        <a:sx n="200" d="100"/>
        <a:sy n="200" d="100"/>
      </p:scale>
      <p:origin x="0" y="-5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an Young" userId="87dc27f12a5200f0" providerId="LiveId" clId="{2C0F0309-9929-48EC-9FEE-A47DFC13D83F}"/>
    <pc:docChg chg="undo custSel addSld delSld modSld sldOrd">
      <pc:chgData name="Sean Young" userId="87dc27f12a5200f0" providerId="LiveId" clId="{2C0F0309-9929-48EC-9FEE-A47DFC13D83F}" dt="2021-04-23T22:43:36.273" v="7068" actId="20577"/>
      <pc:docMkLst>
        <pc:docMk/>
      </pc:docMkLst>
      <pc:sldChg chg="add ord modNotes modNotesTx">
        <pc:chgData name="Sean Young" userId="87dc27f12a5200f0" providerId="LiveId" clId="{2C0F0309-9929-48EC-9FEE-A47DFC13D83F}" dt="2021-04-23T22:29:31.725" v="7026" actId="27636"/>
        <pc:sldMkLst>
          <pc:docMk/>
          <pc:sldMk cId="2005261757" sldId="266"/>
        </pc:sldMkLst>
      </pc:sldChg>
      <pc:sldChg chg="modSp mod">
        <pc:chgData name="Sean Young" userId="87dc27f12a5200f0" providerId="LiveId" clId="{2C0F0309-9929-48EC-9FEE-A47DFC13D83F}" dt="2021-04-23T19:35:43.559" v="7001" actId="20577"/>
        <pc:sldMkLst>
          <pc:docMk/>
          <pc:sldMk cId="3784587983" sldId="344"/>
        </pc:sldMkLst>
        <pc:spChg chg="mod">
          <ac:chgData name="Sean Young" userId="87dc27f12a5200f0" providerId="LiveId" clId="{2C0F0309-9929-48EC-9FEE-A47DFC13D83F}" dt="2021-04-12T16:06:09.439" v="233" actId="20577"/>
          <ac:spMkLst>
            <pc:docMk/>
            <pc:sldMk cId="3784587983" sldId="344"/>
            <ac:spMk id="5" creationId="{00000000-0000-0000-0000-000000000000}"/>
          </ac:spMkLst>
        </pc:spChg>
        <pc:spChg chg="mod">
          <ac:chgData name="Sean Young" userId="87dc27f12a5200f0" providerId="LiveId" clId="{2C0F0309-9929-48EC-9FEE-A47DFC13D83F}" dt="2021-04-12T16:06:22.378" v="248" actId="20577"/>
          <ac:spMkLst>
            <pc:docMk/>
            <pc:sldMk cId="3784587983" sldId="344"/>
            <ac:spMk id="6" creationId="{00000000-0000-0000-0000-000000000000}"/>
          </ac:spMkLst>
        </pc:spChg>
        <pc:spChg chg="mod">
          <ac:chgData name="Sean Young" userId="87dc27f12a5200f0" providerId="LiveId" clId="{2C0F0309-9929-48EC-9FEE-A47DFC13D83F}" dt="2021-04-23T19:35:43.559" v="7001" actId="20577"/>
          <ac:spMkLst>
            <pc:docMk/>
            <pc:sldMk cId="3784587983" sldId="344"/>
            <ac:spMk id="7" creationId="{00000000-0000-0000-0000-000000000000}"/>
          </ac:spMkLst>
        </pc:spChg>
      </pc:sldChg>
      <pc:sldChg chg="addSp delSp modSp new del mod modClrScheme chgLayout">
        <pc:chgData name="Sean Young" userId="87dc27f12a5200f0" providerId="LiveId" clId="{2C0F0309-9929-48EC-9FEE-A47DFC13D83F}" dt="2021-04-12T16:06:39.461" v="252" actId="47"/>
        <pc:sldMkLst>
          <pc:docMk/>
          <pc:sldMk cId="4117077459" sldId="345"/>
        </pc:sldMkLst>
        <pc:spChg chg="del mod ord">
          <ac:chgData name="Sean Young" userId="87dc27f12a5200f0" providerId="LiveId" clId="{2C0F0309-9929-48EC-9FEE-A47DFC13D83F}" dt="2021-04-12T16:06:35.423" v="250" actId="700"/>
          <ac:spMkLst>
            <pc:docMk/>
            <pc:sldMk cId="4117077459" sldId="345"/>
            <ac:spMk id="2" creationId="{8284D576-040F-43D0-B42A-A2FCDF6B2BBF}"/>
          </ac:spMkLst>
        </pc:spChg>
        <pc:spChg chg="del mod ord">
          <ac:chgData name="Sean Young" userId="87dc27f12a5200f0" providerId="LiveId" clId="{2C0F0309-9929-48EC-9FEE-A47DFC13D83F}" dt="2021-04-12T16:06:35.423" v="250" actId="700"/>
          <ac:spMkLst>
            <pc:docMk/>
            <pc:sldMk cId="4117077459" sldId="345"/>
            <ac:spMk id="3" creationId="{DFC8DAA3-9961-4646-92E0-4004BB2783E9}"/>
          </ac:spMkLst>
        </pc:spChg>
        <pc:spChg chg="del mod ord">
          <ac:chgData name="Sean Young" userId="87dc27f12a5200f0" providerId="LiveId" clId="{2C0F0309-9929-48EC-9FEE-A47DFC13D83F}" dt="2021-04-12T16:06:35.423" v="250" actId="700"/>
          <ac:spMkLst>
            <pc:docMk/>
            <pc:sldMk cId="4117077459" sldId="345"/>
            <ac:spMk id="4" creationId="{069C8E8B-22C0-4E01-B607-1FC2EA8538C6}"/>
          </ac:spMkLst>
        </pc:spChg>
        <pc:spChg chg="add mod ord">
          <ac:chgData name="Sean Young" userId="87dc27f12a5200f0" providerId="LiveId" clId="{2C0F0309-9929-48EC-9FEE-A47DFC13D83F}" dt="2021-04-12T16:06:35.423" v="250" actId="700"/>
          <ac:spMkLst>
            <pc:docMk/>
            <pc:sldMk cId="4117077459" sldId="345"/>
            <ac:spMk id="5" creationId="{6517B0D8-63C7-410F-B620-21864702AECC}"/>
          </ac:spMkLst>
        </pc:spChg>
        <pc:spChg chg="add mod ord">
          <ac:chgData name="Sean Young" userId="87dc27f12a5200f0" providerId="LiveId" clId="{2C0F0309-9929-48EC-9FEE-A47DFC13D83F}" dt="2021-04-12T16:06:35.423" v="250" actId="700"/>
          <ac:spMkLst>
            <pc:docMk/>
            <pc:sldMk cId="4117077459" sldId="345"/>
            <ac:spMk id="6" creationId="{FD692627-6907-4592-B901-CE83C61D490D}"/>
          </ac:spMkLst>
        </pc:spChg>
        <pc:spChg chg="add mod ord">
          <ac:chgData name="Sean Young" userId="87dc27f12a5200f0" providerId="LiveId" clId="{2C0F0309-9929-48EC-9FEE-A47DFC13D83F}" dt="2021-04-12T16:06:35.423" v="250" actId="700"/>
          <ac:spMkLst>
            <pc:docMk/>
            <pc:sldMk cId="4117077459" sldId="345"/>
            <ac:spMk id="7" creationId="{2B3A51DB-2B08-40E3-ADF8-617D74E2D9B9}"/>
          </ac:spMkLst>
        </pc:spChg>
      </pc:sldChg>
      <pc:sldChg chg="new del">
        <pc:chgData name="Sean Young" userId="87dc27f12a5200f0" providerId="LiveId" clId="{2C0F0309-9929-48EC-9FEE-A47DFC13D83F}" dt="2021-04-12T17:31:36.614" v="256" actId="47"/>
        <pc:sldMkLst>
          <pc:docMk/>
          <pc:sldMk cId="1104552939" sldId="346"/>
        </pc:sldMkLst>
      </pc:sldChg>
      <pc:sldChg chg="addSp delSp modSp add mod modAnim">
        <pc:chgData name="Sean Young" userId="87dc27f12a5200f0" providerId="LiveId" clId="{2C0F0309-9929-48EC-9FEE-A47DFC13D83F}" dt="2021-04-13T19:41:17.887" v="4987"/>
        <pc:sldMkLst>
          <pc:docMk/>
          <pc:sldMk cId="1394333691" sldId="404"/>
        </pc:sldMkLst>
        <pc:spChg chg="mod">
          <ac:chgData name="Sean Young" userId="87dc27f12a5200f0" providerId="LiveId" clId="{2C0F0309-9929-48EC-9FEE-A47DFC13D83F}" dt="2021-04-12T17:54:45.128" v="462"/>
          <ac:spMkLst>
            <pc:docMk/>
            <pc:sldMk cId="1394333691" sldId="404"/>
            <ac:spMk id="2" creationId="{FFB90B46-AF08-4AB6-82A5-320048F74A3C}"/>
          </ac:spMkLst>
        </pc:spChg>
        <pc:spChg chg="mod">
          <ac:chgData name="Sean Young" userId="87dc27f12a5200f0" providerId="LiveId" clId="{2C0F0309-9929-48EC-9FEE-A47DFC13D83F}" dt="2021-04-12T18:03:07.724" v="812" actId="404"/>
          <ac:spMkLst>
            <pc:docMk/>
            <pc:sldMk cId="1394333691" sldId="404"/>
            <ac:spMk id="3" creationId="{B76CD8F0-82B0-4C94-89DE-297799FA5E1D}"/>
          </ac:spMkLst>
        </pc:spChg>
        <pc:spChg chg="add del mod">
          <ac:chgData name="Sean Young" userId="87dc27f12a5200f0" providerId="LiveId" clId="{2C0F0309-9929-48EC-9FEE-A47DFC13D83F}" dt="2021-04-12T17:57:22.390" v="468"/>
          <ac:spMkLst>
            <pc:docMk/>
            <pc:sldMk cId="1394333691" sldId="404"/>
            <ac:spMk id="7" creationId="{5D1A7885-C962-440B-8152-B05B38B1EAE6}"/>
          </ac:spMkLst>
        </pc:spChg>
        <pc:spChg chg="add del mod">
          <ac:chgData name="Sean Young" userId="87dc27f12a5200f0" providerId="LiveId" clId="{2C0F0309-9929-48EC-9FEE-A47DFC13D83F}" dt="2021-04-12T17:57:40.509" v="473"/>
          <ac:spMkLst>
            <pc:docMk/>
            <pc:sldMk cId="1394333691" sldId="404"/>
            <ac:spMk id="9" creationId="{AE4CF2A7-0146-4ACC-B40D-0460714D78DC}"/>
          </ac:spMkLst>
        </pc:spChg>
        <pc:picChg chg="add mod">
          <ac:chgData name="Sean Young" userId="87dc27f12a5200f0" providerId="LiveId" clId="{2C0F0309-9929-48EC-9FEE-A47DFC13D83F}" dt="2021-04-12T19:29:41.393" v="1498" actId="1037"/>
          <ac:picMkLst>
            <pc:docMk/>
            <pc:sldMk cId="1394333691" sldId="404"/>
            <ac:picMk id="5" creationId="{AF4BA952-897A-4436-86F2-8C5884303810}"/>
          </ac:picMkLst>
        </pc:picChg>
        <pc:picChg chg="add mod">
          <ac:chgData name="Sean Young" userId="87dc27f12a5200f0" providerId="LiveId" clId="{2C0F0309-9929-48EC-9FEE-A47DFC13D83F}" dt="2021-04-12T19:29:41.393" v="1498" actId="1037"/>
          <ac:picMkLst>
            <pc:docMk/>
            <pc:sldMk cId="1394333691" sldId="404"/>
            <ac:picMk id="6" creationId="{C1524558-C5EF-4EB2-BAF5-C1A1265C0209}"/>
          </ac:picMkLst>
        </pc:picChg>
        <pc:picChg chg="add mod">
          <ac:chgData name="Sean Young" userId="87dc27f12a5200f0" providerId="LiveId" clId="{2C0F0309-9929-48EC-9FEE-A47DFC13D83F}" dt="2021-04-12T18:01:07.995" v="622" actId="1076"/>
          <ac:picMkLst>
            <pc:docMk/>
            <pc:sldMk cId="1394333691" sldId="404"/>
            <ac:picMk id="11" creationId="{1DBAF3A7-2F8C-4230-A79A-482E4BD6AA5D}"/>
          </ac:picMkLst>
        </pc:picChg>
        <pc:picChg chg="add mod">
          <ac:chgData name="Sean Young" userId="87dc27f12a5200f0" providerId="LiveId" clId="{2C0F0309-9929-48EC-9FEE-A47DFC13D83F}" dt="2021-04-12T18:01:18.410" v="626" actId="1038"/>
          <ac:picMkLst>
            <pc:docMk/>
            <pc:sldMk cId="1394333691" sldId="404"/>
            <ac:picMk id="12" creationId="{FF4238A2-646A-431E-9C01-A8BE10FC77FC}"/>
          </ac:picMkLst>
        </pc:picChg>
      </pc:sldChg>
      <pc:sldChg chg="modSp add mod modNotesTx">
        <pc:chgData name="Sean Young" userId="87dc27f12a5200f0" providerId="LiveId" clId="{2C0F0309-9929-48EC-9FEE-A47DFC13D83F}" dt="2021-04-20T17:28:13.118" v="5690" actId="14100"/>
        <pc:sldMkLst>
          <pc:docMk/>
          <pc:sldMk cId="627900556" sldId="405"/>
        </pc:sldMkLst>
        <pc:cxnChg chg="mod">
          <ac:chgData name="Sean Young" userId="87dc27f12a5200f0" providerId="LiveId" clId="{2C0F0309-9929-48EC-9FEE-A47DFC13D83F}" dt="2021-04-20T17:28:13.118" v="5690" actId="14100"/>
          <ac:cxnSpMkLst>
            <pc:docMk/>
            <pc:sldMk cId="627900556" sldId="405"/>
            <ac:cxnSpMk id="39" creationId="{5B5ED930-0138-49D1-AE6E-F751A5173348}"/>
          </ac:cxnSpMkLst>
        </pc:cxnChg>
      </pc:sldChg>
      <pc:sldChg chg="add modNotes">
        <pc:chgData name="Sean Young" userId="87dc27f12a5200f0" providerId="LiveId" clId="{2C0F0309-9929-48EC-9FEE-A47DFC13D83F}" dt="2021-04-13T19:51:36.859" v="5092" actId="27636"/>
        <pc:sldMkLst>
          <pc:docMk/>
          <pc:sldMk cId="457424090" sldId="406"/>
        </pc:sldMkLst>
      </pc:sldChg>
      <pc:sldChg chg="modSp add mod modNotesTx">
        <pc:chgData name="Sean Young" userId="87dc27f12a5200f0" providerId="LiveId" clId="{2C0F0309-9929-48EC-9FEE-A47DFC13D83F}" dt="2021-04-23T22:43:36.273" v="7068" actId="20577"/>
        <pc:sldMkLst>
          <pc:docMk/>
          <pc:sldMk cId="1707340181" sldId="412"/>
        </pc:sldMkLst>
        <pc:spChg chg="mod">
          <ac:chgData name="Sean Young" userId="87dc27f12a5200f0" providerId="LiveId" clId="{2C0F0309-9929-48EC-9FEE-A47DFC13D83F}" dt="2021-04-12T17:36:45.295" v="275" actId="20577"/>
          <ac:spMkLst>
            <pc:docMk/>
            <pc:sldMk cId="1707340181" sldId="412"/>
            <ac:spMk id="8" creationId="{81F708A3-B984-4FE8-B1C8-484991810C09}"/>
          </ac:spMkLst>
        </pc:spChg>
      </pc:sldChg>
      <pc:sldChg chg="add">
        <pc:chgData name="Sean Young" userId="87dc27f12a5200f0" providerId="LiveId" clId="{2C0F0309-9929-48EC-9FEE-A47DFC13D83F}" dt="2021-04-13T20:10:24.578" v="5655"/>
        <pc:sldMkLst>
          <pc:docMk/>
          <pc:sldMk cId="283634305" sldId="418"/>
        </pc:sldMkLst>
      </pc:sldChg>
      <pc:sldChg chg="add">
        <pc:chgData name="Sean Young" userId="87dc27f12a5200f0" providerId="LiveId" clId="{2C0F0309-9929-48EC-9FEE-A47DFC13D83F}" dt="2021-04-13T19:51:49.899" v="5093"/>
        <pc:sldMkLst>
          <pc:docMk/>
          <pc:sldMk cId="382840818" sldId="419"/>
        </pc:sldMkLst>
      </pc:sldChg>
      <pc:sldChg chg="add">
        <pc:chgData name="Sean Young" userId="87dc27f12a5200f0" providerId="LiveId" clId="{2C0F0309-9929-48EC-9FEE-A47DFC13D83F}" dt="2021-04-13T19:51:59.959" v="5094"/>
        <pc:sldMkLst>
          <pc:docMk/>
          <pc:sldMk cId="3067298982" sldId="420"/>
        </pc:sldMkLst>
      </pc:sldChg>
      <pc:sldChg chg="modSp add mod modNotes modNotesTx">
        <pc:chgData name="Sean Young" userId="87dc27f12a5200f0" providerId="LiveId" clId="{2C0F0309-9929-48EC-9FEE-A47DFC13D83F}" dt="2021-04-23T22:29:56.879" v="7031" actId="20577"/>
        <pc:sldMkLst>
          <pc:docMk/>
          <pc:sldMk cId="2054823182" sldId="424"/>
        </pc:sldMkLst>
        <pc:spChg chg="mod">
          <ac:chgData name="Sean Young" userId="87dc27f12a5200f0" providerId="LiveId" clId="{2C0F0309-9929-48EC-9FEE-A47DFC13D83F}" dt="2021-04-12T17:54:36.207" v="461" actId="20577"/>
          <ac:spMkLst>
            <pc:docMk/>
            <pc:sldMk cId="2054823182" sldId="424"/>
            <ac:spMk id="2" creationId="{00C2EA87-24F4-46E2-81A7-99B0C19CFE4F}"/>
          </ac:spMkLst>
        </pc:spChg>
      </pc:sldChg>
      <pc:sldChg chg="addSp delSp modSp add mod delAnim modAnim modNotesTx">
        <pc:chgData name="Sean Young" userId="87dc27f12a5200f0" providerId="LiveId" clId="{2C0F0309-9929-48EC-9FEE-A47DFC13D83F}" dt="2021-04-23T22:26:30.935" v="7008"/>
        <pc:sldMkLst>
          <pc:docMk/>
          <pc:sldMk cId="1512781334" sldId="448"/>
        </pc:sldMkLst>
        <pc:spChg chg="mod">
          <ac:chgData name="Sean Young" userId="87dc27f12a5200f0" providerId="LiveId" clId="{2C0F0309-9929-48EC-9FEE-A47DFC13D83F}" dt="2021-04-12T17:36:38.956" v="269" actId="20577"/>
          <ac:spMkLst>
            <pc:docMk/>
            <pc:sldMk cId="1512781334" sldId="448"/>
            <ac:spMk id="2" creationId="{13BCDA84-7BBD-4F93-BAE2-2D5EE5176663}"/>
          </ac:spMkLst>
        </pc:spChg>
        <pc:spChg chg="add del mod">
          <ac:chgData name="Sean Young" userId="87dc27f12a5200f0" providerId="LiveId" clId="{2C0F0309-9929-48EC-9FEE-A47DFC13D83F}" dt="2021-04-20T18:07:32.403" v="5705" actId="478"/>
          <ac:spMkLst>
            <pc:docMk/>
            <pc:sldMk cId="1512781334" sldId="448"/>
            <ac:spMk id="3" creationId="{831AD5F1-2F70-431A-A86D-B2AFE8976184}"/>
          </ac:spMkLst>
        </pc:spChg>
        <pc:spChg chg="mod">
          <ac:chgData name="Sean Young" userId="87dc27f12a5200f0" providerId="LiveId" clId="{2C0F0309-9929-48EC-9FEE-A47DFC13D83F}" dt="2021-04-20T19:19:50.861" v="6985" actId="5793"/>
          <ac:spMkLst>
            <pc:docMk/>
            <pc:sldMk cId="1512781334" sldId="448"/>
            <ac:spMk id="6" creationId="{8F3E32C8-7723-464E-ABC3-BC8A064406DC}"/>
          </ac:spMkLst>
        </pc:spChg>
        <pc:spChg chg="del mod">
          <ac:chgData name="Sean Young" userId="87dc27f12a5200f0" providerId="LiveId" clId="{2C0F0309-9929-48EC-9FEE-A47DFC13D83F}" dt="2021-04-20T18:11:12.775" v="5721" actId="478"/>
          <ac:spMkLst>
            <pc:docMk/>
            <pc:sldMk cId="1512781334" sldId="448"/>
            <ac:spMk id="9" creationId="{D7A8F70C-3C7B-48C2-9CBE-64F7C1FB5052}"/>
          </ac:spMkLst>
        </pc:spChg>
        <pc:spChg chg="mod">
          <ac:chgData name="Sean Young" userId="87dc27f12a5200f0" providerId="LiveId" clId="{2C0F0309-9929-48EC-9FEE-A47DFC13D83F}" dt="2021-04-20T18:16:45.795" v="5814" actId="14100"/>
          <ac:spMkLst>
            <pc:docMk/>
            <pc:sldMk cId="1512781334" sldId="448"/>
            <ac:spMk id="10" creationId="{9CDD41CE-3517-432A-9B77-D97D10356F07}"/>
          </ac:spMkLst>
        </pc:spChg>
        <pc:spChg chg="del">
          <ac:chgData name="Sean Young" userId="87dc27f12a5200f0" providerId="LiveId" clId="{2C0F0309-9929-48EC-9FEE-A47DFC13D83F}" dt="2021-04-20T18:19:44.840" v="5898" actId="478"/>
          <ac:spMkLst>
            <pc:docMk/>
            <pc:sldMk cId="1512781334" sldId="448"/>
            <ac:spMk id="11" creationId="{DF480753-B9A4-4E65-91A0-1F87A790BF19}"/>
          </ac:spMkLst>
        </pc:spChg>
        <pc:spChg chg="mod">
          <ac:chgData name="Sean Young" userId="87dc27f12a5200f0" providerId="LiveId" clId="{2C0F0309-9929-48EC-9FEE-A47DFC13D83F}" dt="2021-04-20T18:43:04.970" v="6320" actId="20577"/>
          <ac:spMkLst>
            <pc:docMk/>
            <pc:sldMk cId="1512781334" sldId="448"/>
            <ac:spMk id="12" creationId="{8AD24001-EEFE-4E7B-A60C-3109BC64F3A3}"/>
          </ac:spMkLst>
        </pc:spChg>
        <pc:spChg chg="mod">
          <ac:chgData name="Sean Young" userId="87dc27f12a5200f0" providerId="LiveId" clId="{2C0F0309-9929-48EC-9FEE-A47DFC13D83F}" dt="2021-04-22T17:24:40.927" v="6991" actId="114"/>
          <ac:spMkLst>
            <pc:docMk/>
            <pc:sldMk cId="1512781334" sldId="448"/>
            <ac:spMk id="13" creationId="{A68E989D-7D7A-4D45-9318-FC40B23A2955}"/>
          </ac:spMkLst>
        </pc:spChg>
        <pc:spChg chg="add mod">
          <ac:chgData name="Sean Young" userId="87dc27f12a5200f0" providerId="LiveId" clId="{2C0F0309-9929-48EC-9FEE-A47DFC13D83F}" dt="2021-04-20T18:20:38.702" v="5918" actId="692"/>
          <ac:spMkLst>
            <pc:docMk/>
            <pc:sldMk cId="1512781334" sldId="448"/>
            <ac:spMk id="16" creationId="{807E8A55-CD8A-40CA-9F16-D4485AB075A5}"/>
          </ac:spMkLst>
        </pc:spChg>
        <pc:spChg chg="add del mod">
          <ac:chgData name="Sean Young" userId="87dc27f12a5200f0" providerId="LiveId" clId="{2C0F0309-9929-48EC-9FEE-A47DFC13D83F}" dt="2021-04-20T18:12:52.532" v="5750" actId="478"/>
          <ac:spMkLst>
            <pc:docMk/>
            <pc:sldMk cId="1512781334" sldId="448"/>
            <ac:spMk id="24" creationId="{FC68F62C-2D05-452C-89B5-9FD6F1D530C6}"/>
          </ac:spMkLst>
        </pc:spChg>
        <pc:spChg chg="add mod">
          <ac:chgData name="Sean Young" userId="87dc27f12a5200f0" providerId="LiveId" clId="{2C0F0309-9929-48EC-9FEE-A47DFC13D83F}" dt="2021-04-20T18:12:55.929" v="5751" actId="1076"/>
          <ac:spMkLst>
            <pc:docMk/>
            <pc:sldMk cId="1512781334" sldId="448"/>
            <ac:spMk id="25" creationId="{6B1B1795-E38B-4C16-A07A-A6ABB229C866}"/>
          </ac:spMkLst>
        </pc:spChg>
        <pc:spChg chg="add mod">
          <ac:chgData name="Sean Young" userId="87dc27f12a5200f0" providerId="LiveId" clId="{2C0F0309-9929-48EC-9FEE-A47DFC13D83F}" dt="2021-04-20T18:14:40.720" v="5790" actId="1076"/>
          <ac:spMkLst>
            <pc:docMk/>
            <pc:sldMk cId="1512781334" sldId="448"/>
            <ac:spMk id="36" creationId="{4811B89A-8EC8-48AF-BA12-DCB8C54B66CD}"/>
          </ac:spMkLst>
        </pc:spChg>
        <pc:spChg chg="add mod">
          <ac:chgData name="Sean Young" userId="87dc27f12a5200f0" providerId="LiveId" clId="{2C0F0309-9929-48EC-9FEE-A47DFC13D83F}" dt="2021-04-20T18:14:45.033" v="5793" actId="20577"/>
          <ac:spMkLst>
            <pc:docMk/>
            <pc:sldMk cId="1512781334" sldId="448"/>
            <ac:spMk id="37" creationId="{4CDE0BBD-ABE3-4330-B633-60E7865BC13E}"/>
          </ac:spMkLst>
        </pc:spChg>
        <pc:spChg chg="add mod">
          <ac:chgData name="Sean Young" userId="87dc27f12a5200f0" providerId="LiveId" clId="{2C0F0309-9929-48EC-9FEE-A47DFC13D83F}" dt="2021-04-20T18:18:22.353" v="5861" actId="404"/>
          <ac:spMkLst>
            <pc:docMk/>
            <pc:sldMk cId="1512781334" sldId="448"/>
            <ac:spMk id="38" creationId="{6B3E7B41-1FC0-44C3-AFAD-257F568C6C05}"/>
          </ac:spMkLst>
        </pc:spChg>
        <pc:spChg chg="add mod">
          <ac:chgData name="Sean Young" userId="87dc27f12a5200f0" providerId="LiveId" clId="{2C0F0309-9929-48EC-9FEE-A47DFC13D83F}" dt="2021-04-20T18:19:31.710" v="5895" actId="1076"/>
          <ac:spMkLst>
            <pc:docMk/>
            <pc:sldMk cId="1512781334" sldId="448"/>
            <ac:spMk id="39" creationId="{98198363-B4DC-4422-8010-41845E4B8B8C}"/>
          </ac:spMkLst>
        </pc:spChg>
        <pc:spChg chg="add mod">
          <ac:chgData name="Sean Young" userId="87dc27f12a5200f0" providerId="LiveId" clId="{2C0F0309-9929-48EC-9FEE-A47DFC13D83F}" dt="2021-04-20T18:18:55.794" v="5884" actId="1076"/>
          <ac:spMkLst>
            <pc:docMk/>
            <pc:sldMk cId="1512781334" sldId="448"/>
            <ac:spMk id="40" creationId="{A196275D-7E7F-41C2-BD21-11FF8C27D40C}"/>
          </ac:spMkLst>
        </pc:spChg>
        <pc:spChg chg="add mod">
          <ac:chgData name="Sean Young" userId="87dc27f12a5200f0" providerId="LiveId" clId="{2C0F0309-9929-48EC-9FEE-A47DFC13D83F}" dt="2021-04-20T18:18:59.304" v="5885" actId="571"/>
          <ac:spMkLst>
            <pc:docMk/>
            <pc:sldMk cId="1512781334" sldId="448"/>
            <ac:spMk id="41" creationId="{01826CA4-D861-4DF3-99DD-C053FF80EEA9}"/>
          </ac:spMkLst>
        </pc:spChg>
        <pc:spChg chg="add mod">
          <ac:chgData name="Sean Young" userId="87dc27f12a5200f0" providerId="LiveId" clId="{2C0F0309-9929-48EC-9FEE-A47DFC13D83F}" dt="2021-04-20T19:10:18.193" v="6961" actId="14100"/>
          <ac:spMkLst>
            <pc:docMk/>
            <pc:sldMk cId="1512781334" sldId="448"/>
            <ac:spMk id="48" creationId="{8CEA556B-A171-44CC-BD43-226B4AE763C3}"/>
          </ac:spMkLst>
        </pc:spChg>
        <pc:spChg chg="add mod">
          <ac:chgData name="Sean Young" userId="87dc27f12a5200f0" providerId="LiveId" clId="{2C0F0309-9929-48EC-9FEE-A47DFC13D83F}" dt="2021-04-20T19:10:23.708" v="6962" actId="14100"/>
          <ac:spMkLst>
            <pc:docMk/>
            <pc:sldMk cId="1512781334" sldId="448"/>
            <ac:spMk id="49" creationId="{B2524934-DDC4-4D8E-B6C2-8C2E84EE499F}"/>
          </ac:spMkLst>
        </pc:spChg>
        <pc:spChg chg="add mod">
          <ac:chgData name="Sean Young" userId="87dc27f12a5200f0" providerId="LiveId" clId="{2C0F0309-9929-48EC-9FEE-A47DFC13D83F}" dt="2021-04-20T18:22:45.742" v="5941" actId="1076"/>
          <ac:spMkLst>
            <pc:docMk/>
            <pc:sldMk cId="1512781334" sldId="448"/>
            <ac:spMk id="53" creationId="{6E9E6EAC-B0FD-4EE6-B1FB-6580FA37C658}"/>
          </ac:spMkLst>
        </pc:spChg>
        <pc:spChg chg="add mod">
          <ac:chgData name="Sean Young" userId="87dc27f12a5200f0" providerId="LiveId" clId="{2C0F0309-9929-48EC-9FEE-A47DFC13D83F}" dt="2021-04-20T18:22:49.721" v="5942" actId="1076"/>
          <ac:spMkLst>
            <pc:docMk/>
            <pc:sldMk cId="1512781334" sldId="448"/>
            <ac:spMk id="56" creationId="{EBE99E9F-7BBF-4D15-B218-1C34C75AB132}"/>
          </ac:spMkLst>
        </pc:spChg>
        <pc:spChg chg="add mod">
          <ac:chgData name="Sean Young" userId="87dc27f12a5200f0" providerId="LiveId" clId="{2C0F0309-9929-48EC-9FEE-A47DFC13D83F}" dt="2021-04-20T18:23:29.042" v="5959" actId="207"/>
          <ac:spMkLst>
            <pc:docMk/>
            <pc:sldMk cId="1512781334" sldId="448"/>
            <ac:spMk id="60" creationId="{C7B25188-CA9B-4F92-9141-4A5DA73D65E9}"/>
          </ac:spMkLst>
        </pc:spChg>
        <pc:spChg chg="add mod">
          <ac:chgData name="Sean Young" userId="87dc27f12a5200f0" providerId="LiveId" clId="{2C0F0309-9929-48EC-9FEE-A47DFC13D83F}" dt="2021-04-20T18:23:44.371" v="5967" actId="1076"/>
          <ac:spMkLst>
            <pc:docMk/>
            <pc:sldMk cId="1512781334" sldId="448"/>
            <ac:spMk id="62" creationId="{9BBE4173-93A0-4220-A429-300E883B2FE4}"/>
          </ac:spMkLst>
        </pc:spChg>
        <pc:spChg chg="add del mod">
          <ac:chgData name="Sean Young" userId="87dc27f12a5200f0" providerId="LiveId" clId="{2C0F0309-9929-48EC-9FEE-A47DFC13D83F}" dt="2021-04-20T18:25:48.843" v="5988"/>
          <ac:spMkLst>
            <pc:docMk/>
            <pc:sldMk cId="1512781334" sldId="448"/>
            <ac:spMk id="69" creationId="{F1564712-514A-43C5-A0B9-3EB246C39E90}"/>
          </ac:spMkLst>
        </pc:spChg>
        <pc:spChg chg="add del mod">
          <ac:chgData name="Sean Young" userId="87dc27f12a5200f0" providerId="LiveId" clId="{2C0F0309-9929-48EC-9FEE-A47DFC13D83F}" dt="2021-04-20T18:25:48.843" v="5988"/>
          <ac:spMkLst>
            <pc:docMk/>
            <pc:sldMk cId="1512781334" sldId="448"/>
            <ac:spMk id="70" creationId="{01A51799-2466-4C4E-87E9-95CE64A62C6A}"/>
          </ac:spMkLst>
        </pc:spChg>
        <pc:spChg chg="add del mod">
          <ac:chgData name="Sean Young" userId="87dc27f12a5200f0" providerId="LiveId" clId="{2C0F0309-9929-48EC-9FEE-A47DFC13D83F}" dt="2021-04-20T18:25:48.843" v="5988"/>
          <ac:spMkLst>
            <pc:docMk/>
            <pc:sldMk cId="1512781334" sldId="448"/>
            <ac:spMk id="71" creationId="{DD4EEC13-DB19-4B51-A185-2D5FE957E0D2}"/>
          </ac:spMkLst>
        </pc:spChg>
        <pc:spChg chg="add del mod">
          <ac:chgData name="Sean Young" userId="87dc27f12a5200f0" providerId="LiveId" clId="{2C0F0309-9929-48EC-9FEE-A47DFC13D83F}" dt="2021-04-20T18:25:48.843" v="5988"/>
          <ac:spMkLst>
            <pc:docMk/>
            <pc:sldMk cId="1512781334" sldId="448"/>
            <ac:spMk id="72" creationId="{58B81D7D-AEFF-4A70-938E-6BA39371BCA5}"/>
          </ac:spMkLst>
        </pc:spChg>
        <pc:spChg chg="add del mod">
          <ac:chgData name="Sean Young" userId="87dc27f12a5200f0" providerId="LiveId" clId="{2C0F0309-9929-48EC-9FEE-A47DFC13D83F}" dt="2021-04-20T18:25:48.843" v="5988"/>
          <ac:spMkLst>
            <pc:docMk/>
            <pc:sldMk cId="1512781334" sldId="448"/>
            <ac:spMk id="73" creationId="{D477E3A6-22D9-40FC-A03A-DAF299FC2585}"/>
          </ac:spMkLst>
        </pc:spChg>
        <pc:spChg chg="mod">
          <ac:chgData name="Sean Young" userId="87dc27f12a5200f0" providerId="LiveId" clId="{2C0F0309-9929-48EC-9FEE-A47DFC13D83F}" dt="2021-04-20T18:26:03.483" v="5989"/>
          <ac:spMkLst>
            <pc:docMk/>
            <pc:sldMk cId="1512781334" sldId="448"/>
            <ac:spMk id="75" creationId="{A44CB37B-A6D0-45E5-92D9-DFBFDBC4831C}"/>
          </ac:spMkLst>
        </pc:spChg>
        <pc:spChg chg="mod">
          <ac:chgData name="Sean Young" userId="87dc27f12a5200f0" providerId="LiveId" clId="{2C0F0309-9929-48EC-9FEE-A47DFC13D83F}" dt="2021-04-20T18:26:03.483" v="5989"/>
          <ac:spMkLst>
            <pc:docMk/>
            <pc:sldMk cId="1512781334" sldId="448"/>
            <ac:spMk id="76" creationId="{29161EA2-A0D6-450F-8EFF-96D30C4B3421}"/>
          </ac:spMkLst>
        </pc:spChg>
        <pc:spChg chg="mod">
          <ac:chgData name="Sean Young" userId="87dc27f12a5200f0" providerId="LiveId" clId="{2C0F0309-9929-48EC-9FEE-A47DFC13D83F}" dt="2021-04-20T18:26:03.483" v="5989"/>
          <ac:spMkLst>
            <pc:docMk/>
            <pc:sldMk cId="1512781334" sldId="448"/>
            <ac:spMk id="77" creationId="{79CF2141-28D8-47ED-BF7A-FE69D1271A48}"/>
          </ac:spMkLst>
        </pc:spChg>
        <pc:spChg chg="mod">
          <ac:chgData name="Sean Young" userId="87dc27f12a5200f0" providerId="LiveId" clId="{2C0F0309-9929-48EC-9FEE-A47DFC13D83F}" dt="2021-04-20T18:26:03.483" v="5989"/>
          <ac:spMkLst>
            <pc:docMk/>
            <pc:sldMk cId="1512781334" sldId="448"/>
            <ac:spMk id="78" creationId="{98C76D84-1264-4835-8065-8F0FE0694C3D}"/>
          </ac:spMkLst>
        </pc:spChg>
        <pc:spChg chg="mod">
          <ac:chgData name="Sean Young" userId="87dc27f12a5200f0" providerId="LiveId" clId="{2C0F0309-9929-48EC-9FEE-A47DFC13D83F}" dt="2021-04-20T18:26:03.483" v="5989"/>
          <ac:spMkLst>
            <pc:docMk/>
            <pc:sldMk cId="1512781334" sldId="448"/>
            <ac:spMk id="79" creationId="{C4BD9E2C-61DD-47CE-9D74-87B591C72936}"/>
          </ac:spMkLst>
        </pc:spChg>
        <pc:spChg chg="add mod">
          <ac:chgData name="Sean Young" userId="87dc27f12a5200f0" providerId="LiveId" clId="{2C0F0309-9929-48EC-9FEE-A47DFC13D83F}" dt="2021-04-20T18:27:46.359" v="6008" actId="208"/>
          <ac:spMkLst>
            <pc:docMk/>
            <pc:sldMk cId="1512781334" sldId="448"/>
            <ac:spMk id="80" creationId="{B3204145-7225-47EB-9211-E7F91B3A4BDC}"/>
          </ac:spMkLst>
        </pc:spChg>
        <pc:spChg chg="add mod">
          <ac:chgData name="Sean Young" userId="87dc27f12a5200f0" providerId="LiveId" clId="{2C0F0309-9929-48EC-9FEE-A47DFC13D83F}" dt="2021-04-20T18:27:46.359" v="6008" actId="208"/>
          <ac:spMkLst>
            <pc:docMk/>
            <pc:sldMk cId="1512781334" sldId="448"/>
            <ac:spMk id="81" creationId="{6B5CC756-90DF-45EA-8C5F-F59DD3508742}"/>
          </ac:spMkLst>
        </pc:spChg>
        <pc:spChg chg="add mod">
          <ac:chgData name="Sean Young" userId="87dc27f12a5200f0" providerId="LiveId" clId="{2C0F0309-9929-48EC-9FEE-A47DFC13D83F}" dt="2021-04-20T18:27:46.359" v="6008" actId="208"/>
          <ac:spMkLst>
            <pc:docMk/>
            <pc:sldMk cId="1512781334" sldId="448"/>
            <ac:spMk id="82" creationId="{E05610DB-F702-4C66-B642-C4D011A2E8D4}"/>
          </ac:spMkLst>
        </pc:spChg>
        <pc:spChg chg="add mod">
          <ac:chgData name="Sean Young" userId="87dc27f12a5200f0" providerId="LiveId" clId="{2C0F0309-9929-48EC-9FEE-A47DFC13D83F}" dt="2021-04-20T18:27:46.359" v="6008" actId="208"/>
          <ac:spMkLst>
            <pc:docMk/>
            <pc:sldMk cId="1512781334" sldId="448"/>
            <ac:spMk id="83" creationId="{1D8D9B1B-46DC-43D5-94E0-AC1228D0B00C}"/>
          </ac:spMkLst>
        </pc:spChg>
        <pc:spChg chg="add mod">
          <ac:chgData name="Sean Young" userId="87dc27f12a5200f0" providerId="LiveId" clId="{2C0F0309-9929-48EC-9FEE-A47DFC13D83F}" dt="2021-04-20T18:27:46.359" v="6008" actId="208"/>
          <ac:spMkLst>
            <pc:docMk/>
            <pc:sldMk cId="1512781334" sldId="448"/>
            <ac:spMk id="84" creationId="{BD8BC74C-68D8-41CC-BDC7-F34DD3C2728E}"/>
          </ac:spMkLst>
        </pc:spChg>
        <pc:spChg chg="add mod">
          <ac:chgData name="Sean Young" userId="87dc27f12a5200f0" providerId="LiveId" clId="{2C0F0309-9929-48EC-9FEE-A47DFC13D83F}" dt="2021-04-20T18:27:46.359" v="6008" actId="208"/>
          <ac:spMkLst>
            <pc:docMk/>
            <pc:sldMk cId="1512781334" sldId="448"/>
            <ac:spMk id="85" creationId="{CD838425-4EE4-4061-BBCA-EA6B9FC8A84B}"/>
          </ac:spMkLst>
        </pc:spChg>
        <pc:spChg chg="add mod">
          <ac:chgData name="Sean Young" userId="87dc27f12a5200f0" providerId="LiveId" clId="{2C0F0309-9929-48EC-9FEE-A47DFC13D83F}" dt="2021-04-20T18:27:46.359" v="6008" actId="208"/>
          <ac:spMkLst>
            <pc:docMk/>
            <pc:sldMk cId="1512781334" sldId="448"/>
            <ac:spMk id="86" creationId="{E716AE85-8D34-4302-9A72-E5C54E21B81E}"/>
          </ac:spMkLst>
        </pc:spChg>
        <pc:spChg chg="add mod">
          <ac:chgData name="Sean Young" userId="87dc27f12a5200f0" providerId="LiveId" clId="{2C0F0309-9929-48EC-9FEE-A47DFC13D83F}" dt="2021-04-20T18:28:14.884" v="6031" actId="1076"/>
          <ac:spMkLst>
            <pc:docMk/>
            <pc:sldMk cId="1512781334" sldId="448"/>
            <ac:spMk id="88" creationId="{7F8F4C7D-1B3B-408F-BCEA-8FF33A8E5869}"/>
          </ac:spMkLst>
        </pc:spChg>
        <pc:spChg chg="add mod">
          <ac:chgData name="Sean Young" userId="87dc27f12a5200f0" providerId="LiveId" clId="{2C0F0309-9929-48EC-9FEE-A47DFC13D83F}" dt="2021-04-20T18:30:00.479" v="6068" actId="1076"/>
          <ac:spMkLst>
            <pc:docMk/>
            <pc:sldMk cId="1512781334" sldId="448"/>
            <ac:spMk id="98" creationId="{2CB38294-A981-4674-8F48-89F04F6318C0}"/>
          </ac:spMkLst>
        </pc:spChg>
        <pc:spChg chg="add mod">
          <ac:chgData name="Sean Young" userId="87dc27f12a5200f0" providerId="LiveId" clId="{2C0F0309-9929-48EC-9FEE-A47DFC13D83F}" dt="2021-04-20T18:31:10.345" v="6106" actId="1076"/>
          <ac:spMkLst>
            <pc:docMk/>
            <pc:sldMk cId="1512781334" sldId="448"/>
            <ac:spMk id="99" creationId="{7CDB26B7-84EA-478F-BC4B-EC1939C1E199}"/>
          </ac:spMkLst>
        </pc:spChg>
        <pc:spChg chg="add mod">
          <ac:chgData name="Sean Young" userId="87dc27f12a5200f0" providerId="LiveId" clId="{2C0F0309-9929-48EC-9FEE-A47DFC13D83F}" dt="2021-04-20T18:31:23.770" v="6110" actId="20577"/>
          <ac:spMkLst>
            <pc:docMk/>
            <pc:sldMk cId="1512781334" sldId="448"/>
            <ac:spMk id="100" creationId="{678C4834-1E5E-47CC-A176-91C2C0AB9D2F}"/>
          </ac:spMkLst>
        </pc:spChg>
        <pc:spChg chg="add mod">
          <ac:chgData name="Sean Young" userId="87dc27f12a5200f0" providerId="LiveId" clId="{2C0F0309-9929-48EC-9FEE-A47DFC13D83F}" dt="2021-04-20T19:19:37.215" v="6974" actId="1076"/>
          <ac:spMkLst>
            <pc:docMk/>
            <pc:sldMk cId="1512781334" sldId="448"/>
            <ac:spMk id="101" creationId="{DE5E078D-6C02-406C-A583-E0CA99D46E70}"/>
          </ac:spMkLst>
        </pc:spChg>
        <pc:spChg chg="add mod">
          <ac:chgData name="Sean Young" userId="87dc27f12a5200f0" providerId="LiveId" clId="{2C0F0309-9929-48EC-9FEE-A47DFC13D83F}" dt="2021-04-20T19:19:33.639" v="6973" actId="1076"/>
          <ac:spMkLst>
            <pc:docMk/>
            <pc:sldMk cId="1512781334" sldId="448"/>
            <ac:spMk id="102" creationId="{3A764D80-62E1-4BB5-AB48-AC85DD3CB6A6}"/>
          </ac:spMkLst>
        </pc:spChg>
        <pc:grpChg chg="add del mod">
          <ac:chgData name="Sean Young" userId="87dc27f12a5200f0" providerId="LiveId" clId="{2C0F0309-9929-48EC-9FEE-A47DFC13D83F}" dt="2021-04-20T18:26:11.236" v="5994"/>
          <ac:grpSpMkLst>
            <pc:docMk/>
            <pc:sldMk cId="1512781334" sldId="448"/>
            <ac:grpSpMk id="74" creationId="{4C7A7299-504A-4B61-9988-CBACEDD46C94}"/>
          </ac:grpSpMkLst>
        </pc:grpChg>
        <pc:grpChg chg="add mod">
          <ac:chgData name="Sean Young" userId="87dc27f12a5200f0" providerId="LiveId" clId="{2C0F0309-9929-48EC-9FEE-A47DFC13D83F}" dt="2021-04-20T18:26:56.464" v="6006" actId="1076"/>
          <ac:grpSpMkLst>
            <pc:docMk/>
            <pc:sldMk cId="1512781334" sldId="448"/>
            <ac:grpSpMk id="87" creationId="{ABB93285-602E-410A-82DB-EC9CC6A043E1}"/>
          </ac:grpSpMkLst>
        </pc:grpChg>
        <pc:picChg chg="add mod">
          <ac:chgData name="Sean Young" userId="87dc27f12a5200f0" providerId="LiveId" clId="{2C0F0309-9929-48EC-9FEE-A47DFC13D83F}" dt="2021-04-20T18:11:57.796" v="5739" actId="1035"/>
          <ac:picMkLst>
            <pc:docMk/>
            <pc:sldMk cId="1512781334" sldId="448"/>
            <ac:picMk id="15" creationId="{9D02EFB7-F53F-43EC-A044-7B29E48771D7}"/>
          </ac:picMkLst>
        </pc:picChg>
        <pc:picChg chg="add del">
          <ac:chgData name="Sean Young" userId="87dc27f12a5200f0" providerId="LiveId" clId="{2C0F0309-9929-48EC-9FEE-A47DFC13D83F}" dt="2021-04-20T18:13:38.168" v="5761" actId="22"/>
          <ac:picMkLst>
            <pc:docMk/>
            <pc:sldMk cId="1512781334" sldId="448"/>
            <ac:picMk id="31" creationId="{4A1B6054-0B78-48C0-A6A2-60739F186B9D}"/>
          </ac:picMkLst>
        </pc:picChg>
        <pc:picChg chg="add mod ord">
          <ac:chgData name="Sean Young" userId="87dc27f12a5200f0" providerId="LiveId" clId="{2C0F0309-9929-48EC-9FEE-A47DFC13D83F}" dt="2021-04-20T18:29:02.428" v="6048" actId="1076"/>
          <ac:picMkLst>
            <pc:docMk/>
            <pc:sldMk cId="1512781334" sldId="448"/>
            <ac:picMk id="93" creationId="{80FA68D3-5EB8-4077-8E1A-6B688D323DB3}"/>
          </ac:picMkLst>
        </pc:picChg>
        <pc:cxnChg chg="add del mod">
          <ac:chgData name="Sean Young" userId="87dc27f12a5200f0" providerId="LiveId" clId="{2C0F0309-9929-48EC-9FEE-A47DFC13D83F}" dt="2021-04-20T18:13:59.241" v="5768" actId="478"/>
          <ac:cxnSpMkLst>
            <pc:docMk/>
            <pc:sldMk cId="1512781334" sldId="448"/>
            <ac:cxnSpMk id="18" creationId="{645E5F01-CEEA-4273-AB89-D04C87640C6B}"/>
          </ac:cxnSpMkLst>
        </pc:cxnChg>
        <pc:cxnChg chg="add mod">
          <ac:chgData name="Sean Young" userId="87dc27f12a5200f0" providerId="LiveId" clId="{2C0F0309-9929-48EC-9FEE-A47DFC13D83F}" dt="2021-04-20T18:12:03.958" v="5740" actId="208"/>
          <ac:cxnSpMkLst>
            <pc:docMk/>
            <pc:sldMk cId="1512781334" sldId="448"/>
            <ac:cxnSpMk id="20" creationId="{5A955F46-F483-4685-BFCC-BD5E4D325B12}"/>
          </ac:cxnSpMkLst>
        </pc:cxnChg>
        <pc:cxnChg chg="add mod">
          <ac:chgData name="Sean Young" userId="87dc27f12a5200f0" providerId="LiveId" clId="{2C0F0309-9929-48EC-9FEE-A47DFC13D83F}" dt="2021-04-20T18:12:28.266" v="5746" actId="14100"/>
          <ac:cxnSpMkLst>
            <pc:docMk/>
            <pc:sldMk cId="1512781334" sldId="448"/>
            <ac:cxnSpMk id="22" creationId="{7AC757DD-72BE-47D4-8CE1-DA6459D82A27}"/>
          </ac:cxnSpMkLst>
        </pc:cxnChg>
        <pc:cxnChg chg="add mod">
          <ac:chgData name="Sean Young" userId="87dc27f12a5200f0" providerId="LiveId" clId="{2C0F0309-9929-48EC-9FEE-A47DFC13D83F}" dt="2021-04-20T18:14:10.326" v="5774" actId="1076"/>
          <ac:cxnSpMkLst>
            <pc:docMk/>
            <pc:sldMk cId="1512781334" sldId="448"/>
            <ac:cxnSpMk id="26" creationId="{C8624907-49F5-4266-BC2C-8247E5D522B0}"/>
          </ac:cxnSpMkLst>
        </pc:cxnChg>
        <pc:cxnChg chg="add mod">
          <ac:chgData name="Sean Young" userId="87dc27f12a5200f0" providerId="LiveId" clId="{2C0F0309-9929-48EC-9FEE-A47DFC13D83F}" dt="2021-04-20T18:14:03.524" v="5770" actId="1076"/>
          <ac:cxnSpMkLst>
            <pc:docMk/>
            <pc:sldMk cId="1512781334" sldId="448"/>
            <ac:cxnSpMk id="28" creationId="{AF67A0FB-6B54-4FB7-A5B5-8EB38F9679FA}"/>
          </ac:cxnSpMkLst>
        </pc:cxnChg>
        <pc:cxnChg chg="add mod">
          <ac:chgData name="Sean Young" userId="87dc27f12a5200f0" providerId="LiveId" clId="{2C0F0309-9929-48EC-9FEE-A47DFC13D83F}" dt="2021-04-20T18:13:54.957" v="5767" actId="1076"/>
          <ac:cxnSpMkLst>
            <pc:docMk/>
            <pc:sldMk cId="1512781334" sldId="448"/>
            <ac:cxnSpMk id="32" creationId="{C3BC2A82-3215-4F8A-B048-3E059B06AAF0}"/>
          </ac:cxnSpMkLst>
        </pc:cxnChg>
        <pc:cxnChg chg="add mod">
          <ac:chgData name="Sean Young" userId="87dc27f12a5200f0" providerId="LiveId" clId="{2C0F0309-9929-48EC-9FEE-A47DFC13D83F}" dt="2021-04-20T18:14:07.003" v="5772" actId="1076"/>
          <ac:cxnSpMkLst>
            <pc:docMk/>
            <pc:sldMk cId="1512781334" sldId="448"/>
            <ac:cxnSpMk id="33" creationId="{4C856AD2-0A15-441D-A870-6CEB83D69B46}"/>
          </ac:cxnSpMkLst>
        </pc:cxnChg>
        <pc:cxnChg chg="add mod">
          <ac:chgData name="Sean Young" userId="87dc27f12a5200f0" providerId="LiveId" clId="{2C0F0309-9929-48EC-9FEE-A47DFC13D83F}" dt="2021-04-20T18:14:14.617" v="5776" actId="1076"/>
          <ac:cxnSpMkLst>
            <pc:docMk/>
            <pc:sldMk cId="1512781334" sldId="448"/>
            <ac:cxnSpMk id="34" creationId="{94B35BD6-D3EF-4D89-A67B-E1707202D71E}"/>
          </ac:cxnSpMkLst>
        </pc:cxnChg>
        <pc:cxnChg chg="add mod">
          <ac:chgData name="Sean Young" userId="87dc27f12a5200f0" providerId="LiveId" clId="{2C0F0309-9929-48EC-9FEE-A47DFC13D83F}" dt="2021-04-20T18:22:11.322" v="5931" actId="1076"/>
          <ac:cxnSpMkLst>
            <pc:docMk/>
            <pc:sldMk cId="1512781334" sldId="448"/>
            <ac:cxnSpMk id="35" creationId="{BB2AD939-921E-404F-A8FF-A9F3E5A2E548}"/>
          </ac:cxnSpMkLst>
        </pc:cxnChg>
        <pc:cxnChg chg="add mod">
          <ac:chgData name="Sean Young" userId="87dc27f12a5200f0" providerId="LiveId" clId="{2C0F0309-9929-48EC-9FEE-A47DFC13D83F}" dt="2021-04-20T18:19:17.680" v="5890" actId="14100"/>
          <ac:cxnSpMkLst>
            <pc:docMk/>
            <pc:sldMk cId="1512781334" sldId="448"/>
            <ac:cxnSpMk id="42" creationId="{C42A7B68-BCB7-4D0F-9102-5EC1FDAC61C7}"/>
          </ac:cxnSpMkLst>
        </pc:cxnChg>
        <pc:cxnChg chg="add mod">
          <ac:chgData name="Sean Young" userId="87dc27f12a5200f0" providerId="LiveId" clId="{2C0F0309-9929-48EC-9FEE-A47DFC13D83F}" dt="2021-04-20T18:19:34.771" v="5897" actId="14100"/>
          <ac:cxnSpMkLst>
            <pc:docMk/>
            <pc:sldMk cId="1512781334" sldId="448"/>
            <ac:cxnSpMk id="44" creationId="{FA3D2241-F202-4DF8-9B9E-6B409EB0C64C}"/>
          </ac:cxnSpMkLst>
        </pc:cxnChg>
        <pc:cxnChg chg="add del">
          <ac:chgData name="Sean Young" userId="87dc27f12a5200f0" providerId="LiveId" clId="{2C0F0309-9929-48EC-9FEE-A47DFC13D83F}" dt="2021-04-20T18:21:59.135" v="5930" actId="478"/>
          <ac:cxnSpMkLst>
            <pc:docMk/>
            <pc:sldMk cId="1512781334" sldId="448"/>
            <ac:cxnSpMk id="51" creationId="{8786B9EE-6D7A-4840-ACFC-E325B5DA78A0}"/>
          </ac:cxnSpMkLst>
        </pc:cxnChg>
        <pc:cxnChg chg="add mod">
          <ac:chgData name="Sean Young" userId="87dc27f12a5200f0" providerId="LiveId" clId="{2C0F0309-9929-48EC-9FEE-A47DFC13D83F}" dt="2021-04-20T18:22:43.319" v="5940" actId="1076"/>
          <ac:cxnSpMkLst>
            <pc:docMk/>
            <pc:sldMk cId="1512781334" sldId="448"/>
            <ac:cxnSpMk id="52" creationId="{995710C5-3430-4E60-BB27-369E7038538C}"/>
          </ac:cxnSpMkLst>
        </pc:cxnChg>
        <pc:cxnChg chg="add mod">
          <ac:chgData name="Sean Young" userId="87dc27f12a5200f0" providerId="LiveId" clId="{2C0F0309-9929-48EC-9FEE-A47DFC13D83F}" dt="2021-04-20T18:22:40.544" v="5939" actId="1076"/>
          <ac:cxnSpMkLst>
            <pc:docMk/>
            <pc:sldMk cId="1512781334" sldId="448"/>
            <ac:cxnSpMk id="55" creationId="{272C9348-0BF0-4641-A66C-3F4F69DBB312}"/>
          </ac:cxnSpMkLst>
        </pc:cxnChg>
        <pc:cxnChg chg="add mod">
          <ac:chgData name="Sean Young" userId="87dc27f12a5200f0" providerId="LiveId" clId="{2C0F0309-9929-48EC-9FEE-A47DFC13D83F}" dt="2021-04-20T18:23:14.035" v="5951" actId="14100"/>
          <ac:cxnSpMkLst>
            <pc:docMk/>
            <pc:sldMk cId="1512781334" sldId="448"/>
            <ac:cxnSpMk id="57" creationId="{318495D0-F467-4EF7-ADD3-1A5E8E23FC42}"/>
          </ac:cxnSpMkLst>
        </pc:cxnChg>
        <pc:cxnChg chg="add mod">
          <ac:chgData name="Sean Young" userId="87dc27f12a5200f0" providerId="LiveId" clId="{2C0F0309-9929-48EC-9FEE-A47DFC13D83F}" dt="2021-04-20T18:23:40.085" v="5964" actId="1076"/>
          <ac:cxnSpMkLst>
            <pc:docMk/>
            <pc:sldMk cId="1512781334" sldId="448"/>
            <ac:cxnSpMk id="61" creationId="{BE395199-6316-4FF3-A7FF-675EA8D539D4}"/>
          </ac:cxnSpMkLst>
        </pc:cxnChg>
        <pc:cxnChg chg="add del mod">
          <ac:chgData name="Sean Young" userId="87dc27f12a5200f0" providerId="LiveId" clId="{2C0F0309-9929-48EC-9FEE-A47DFC13D83F}" dt="2021-04-20T18:24:30.403" v="5982" actId="478"/>
          <ac:cxnSpMkLst>
            <pc:docMk/>
            <pc:sldMk cId="1512781334" sldId="448"/>
            <ac:cxnSpMk id="63" creationId="{8ABDB8A9-AE0B-4BC8-9B90-05AE3CFAE1F9}"/>
          </ac:cxnSpMkLst>
        </pc:cxnChg>
        <pc:cxnChg chg="add del mod">
          <ac:chgData name="Sean Young" userId="87dc27f12a5200f0" providerId="LiveId" clId="{2C0F0309-9929-48EC-9FEE-A47DFC13D83F}" dt="2021-04-20T18:24:28.946" v="5981" actId="478"/>
          <ac:cxnSpMkLst>
            <pc:docMk/>
            <pc:sldMk cId="1512781334" sldId="448"/>
            <ac:cxnSpMk id="67" creationId="{0E45351A-52E1-49FB-8503-FB8334BD46AE}"/>
          </ac:cxnSpMkLst>
        </pc:cxnChg>
        <pc:cxnChg chg="add mod">
          <ac:chgData name="Sean Young" userId="87dc27f12a5200f0" providerId="LiveId" clId="{2C0F0309-9929-48EC-9FEE-A47DFC13D83F}" dt="2021-04-20T18:24:45.464" v="5986" actId="1076"/>
          <ac:cxnSpMkLst>
            <pc:docMk/>
            <pc:sldMk cId="1512781334" sldId="448"/>
            <ac:cxnSpMk id="68" creationId="{A8C96DC8-23EF-4706-948B-2087D18A355E}"/>
          </ac:cxnSpMkLst>
        </pc:cxnChg>
        <pc:cxnChg chg="add del mod">
          <ac:chgData name="Sean Young" userId="87dc27f12a5200f0" providerId="LiveId" clId="{2C0F0309-9929-48EC-9FEE-A47DFC13D83F}" dt="2021-04-20T18:28:29.551" v="6033" actId="11529"/>
          <ac:cxnSpMkLst>
            <pc:docMk/>
            <pc:sldMk cId="1512781334" sldId="448"/>
            <ac:cxnSpMk id="90" creationId="{315C1B61-9501-4A3D-988F-04B9EEA531FF}"/>
          </ac:cxnSpMkLst>
        </pc:cxnChg>
        <pc:cxnChg chg="add mod">
          <ac:chgData name="Sean Young" userId="87dc27f12a5200f0" providerId="LiveId" clId="{2C0F0309-9929-48EC-9FEE-A47DFC13D83F}" dt="2021-04-20T18:29:07.889" v="6050" actId="14100"/>
          <ac:cxnSpMkLst>
            <pc:docMk/>
            <pc:sldMk cId="1512781334" sldId="448"/>
            <ac:cxnSpMk id="92" creationId="{930F258A-88AC-43E8-8D57-BDF027147EA2}"/>
          </ac:cxnSpMkLst>
        </pc:cxnChg>
        <pc:cxnChg chg="add mod">
          <ac:chgData name="Sean Young" userId="87dc27f12a5200f0" providerId="LiveId" clId="{2C0F0309-9929-48EC-9FEE-A47DFC13D83F}" dt="2021-04-20T18:29:11.608" v="6052" actId="1076"/>
          <ac:cxnSpMkLst>
            <pc:docMk/>
            <pc:sldMk cId="1512781334" sldId="448"/>
            <ac:cxnSpMk id="95" creationId="{F2E21E7C-1330-4950-BF8B-BDC68C842A15}"/>
          </ac:cxnSpMkLst>
        </pc:cxnChg>
        <pc:cxnChg chg="add mod">
          <ac:chgData name="Sean Young" userId="87dc27f12a5200f0" providerId="LiveId" clId="{2C0F0309-9929-48EC-9FEE-A47DFC13D83F}" dt="2021-04-20T18:29:32.589" v="6054" actId="208"/>
          <ac:cxnSpMkLst>
            <pc:docMk/>
            <pc:sldMk cId="1512781334" sldId="448"/>
            <ac:cxnSpMk id="97" creationId="{CB58368C-9453-45B6-869F-53E1E09D63C4}"/>
          </ac:cxnSpMkLst>
        </pc:cxnChg>
      </pc:sldChg>
      <pc:sldChg chg="addSp delSp modSp new mod modClrScheme chgLayout">
        <pc:chgData name="Sean Young" userId="87dc27f12a5200f0" providerId="LiveId" clId="{2C0F0309-9929-48EC-9FEE-A47DFC13D83F}" dt="2021-04-20T18:58:49.506" v="6545" actId="1076"/>
        <pc:sldMkLst>
          <pc:docMk/>
          <pc:sldMk cId="283996045" sldId="449"/>
        </pc:sldMkLst>
        <pc:spChg chg="mod ord">
          <ac:chgData name="Sean Young" userId="87dc27f12a5200f0" providerId="LiveId" clId="{2C0F0309-9929-48EC-9FEE-A47DFC13D83F}" dt="2021-04-12T19:51:35.017" v="1843" actId="700"/>
          <ac:spMkLst>
            <pc:docMk/>
            <pc:sldMk cId="283996045" sldId="449"/>
            <ac:spMk id="2" creationId="{7F2C6905-EA29-45D4-98D8-01B42D73DEE4}"/>
          </ac:spMkLst>
        </pc:spChg>
        <pc:spChg chg="mod ord">
          <ac:chgData name="Sean Young" userId="87dc27f12a5200f0" providerId="LiveId" clId="{2C0F0309-9929-48EC-9FEE-A47DFC13D83F}" dt="2021-04-13T17:15:12.501" v="2615" actId="20577"/>
          <ac:spMkLst>
            <pc:docMk/>
            <pc:sldMk cId="283996045" sldId="449"/>
            <ac:spMk id="3" creationId="{355CE23A-92B5-4384-8465-B7BD1A9F54F1}"/>
          </ac:spMkLst>
        </pc:spChg>
        <pc:spChg chg="del mod ord">
          <ac:chgData name="Sean Young" userId="87dc27f12a5200f0" providerId="LiveId" clId="{2C0F0309-9929-48EC-9FEE-A47DFC13D83F}" dt="2021-04-12T19:50:21.202" v="1815" actId="700"/>
          <ac:spMkLst>
            <pc:docMk/>
            <pc:sldMk cId="283996045" sldId="449"/>
            <ac:spMk id="4" creationId="{530FF778-4A40-4A48-96ED-B6C82680FCE2}"/>
          </ac:spMkLst>
        </pc:spChg>
        <pc:spChg chg="mod ord">
          <ac:chgData name="Sean Young" userId="87dc27f12a5200f0" providerId="LiveId" clId="{2C0F0309-9929-48EC-9FEE-A47DFC13D83F}" dt="2021-04-12T19:51:35.017" v="1843" actId="700"/>
          <ac:spMkLst>
            <pc:docMk/>
            <pc:sldMk cId="283996045" sldId="449"/>
            <ac:spMk id="5" creationId="{F1581AB7-CD91-4413-9788-109B0E48E08D}"/>
          </ac:spMkLst>
        </pc:spChg>
        <pc:spChg chg="add del mod ord">
          <ac:chgData name="Sean Young" userId="87dc27f12a5200f0" providerId="LiveId" clId="{2C0F0309-9929-48EC-9FEE-A47DFC13D83F}" dt="2021-04-12T19:50:23.119" v="1816" actId="22"/>
          <ac:spMkLst>
            <pc:docMk/>
            <pc:sldMk cId="283996045" sldId="449"/>
            <ac:spMk id="6" creationId="{1D021EFB-55B7-4000-8AF2-D1F2C4B8C39B}"/>
          </ac:spMkLst>
        </pc:spChg>
        <pc:spChg chg="add del mod ord">
          <ac:chgData name="Sean Young" userId="87dc27f12a5200f0" providerId="LiveId" clId="{2C0F0309-9929-48EC-9FEE-A47DFC13D83F}" dt="2021-04-12T19:51:35.017" v="1843" actId="700"/>
          <ac:spMkLst>
            <pc:docMk/>
            <pc:sldMk cId="283996045" sldId="449"/>
            <ac:spMk id="7" creationId="{59A6F60A-7A43-4433-B202-ED9E1107C6D5}"/>
          </ac:spMkLst>
        </pc:spChg>
        <pc:spChg chg="add mod">
          <ac:chgData name="Sean Young" userId="87dc27f12a5200f0" providerId="LiveId" clId="{2C0F0309-9929-48EC-9FEE-A47DFC13D83F}" dt="2021-04-12T19:52:04.071" v="1853" actId="1076"/>
          <ac:spMkLst>
            <pc:docMk/>
            <pc:sldMk cId="283996045" sldId="449"/>
            <ac:spMk id="11" creationId="{3AFBF78E-ABB1-438E-8E5B-113984AF7200}"/>
          </ac:spMkLst>
        </pc:spChg>
        <pc:spChg chg="add del mod">
          <ac:chgData name="Sean Young" userId="87dc27f12a5200f0" providerId="LiveId" clId="{2C0F0309-9929-48EC-9FEE-A47DFC13D83F}" dt="2021-04-20T18:56:49.109" v="6439" actId="478"/>
          <ac:spMkLst>
            <pc:docMk/>
            <pc:sldMk cId="283996045" sldId="449"/>
            <ac:spMk id="13" creationId="{CFD3EAF0-DF4A-4EAB-B1AD-9523BD43DB92}"/>
          </ac:spMkLst>
        </pc:spChg>
        <pc:spChg chg="add del mod">
          <ac:chgData name="Sean Young" userId="87dc27f12a5200f0" providerId="LiveId" clId="{2C0F0309-9929-48EC-9FEE-A47DFC13D83F}" dt="2021-04-20T18:56:55.085" v="6440" actId="478"/>
          <ac:spMkLst>
            <pc:docMk/>
            <pc:sldMk cId="283996045" sldId="449"/>
            <ac:spMk id="16" creationId="{01730937-9741-414C-A719-DEFD5032CFFB}"/>
          </ac:spMkLst>
        </pc:spChg>
        <pc:spChg chg="add del mod">
          <ac:chgData name="Sean Young" userId="87dc27f12a5200f0" providerId="LiveId" clId="{2C0F0309-9929-48EC-9FEE-A47DFC13D83F}" dt="2021-04-20T18:56:43.776" v="6438"/>
          <ac:spMkLst>
            <pc:docMk/>
            <pc:sldMk cId="283996045" sldId="449"/>
            <ac:spMk id="18" creationId="{1C75513C-B7C3-41AC-9C07-7E59AD62F994}"/>
          </ac:spMkLst>
        </pc:spChg>
        <pc:spChg chg="add mod">
          <ac:chgData name="Sean Young" userId="87dc27f12a5200f0" providerId="LiveId" clId="{2C0F0309-9929-48EC-9FEE-A47DFC13D83F}" dt="2021-04-20T18:58:20.549" v="6512" actId="1076"/>
          <ac:spMkLst>
            <pc:docMk/>
            <pc:sldMk cId="283996045" sldId="449"/>
            <ac:spMk id="20" creationId="{898E3025-1379-432C-8B54-40743A8E172D}"/>
          </ac:spMkLst>
        </pc:spChg>
        <pc:spChg chg="add mod">
          <ac:chgData name="Sean Young" userId="87dc27f12a5200f0" providerId="LiveId" clId="{2C0F0309-9929-48EC-9FEE-A47DFC13D83F}" dt="2021-04-20T18:58:23.188" v="6513" actId="1076"/>
          <ac:spMkLst>
            <pc:docMk/>
            <pc:sldMk cId="283996045" sldId="449"/>
            <ac:spMk id="21" creationId="{DD53CF46-B01B-4D8C-A9BF-8064CA40B866}"/>
          </ac:spMkLst>
        </pc:spChg>
        <pc:spChg chg="add mod">
          <ac:chgData name="Sean Young" userId="87dc27f12a5200f0" providerId="LiveId" clId="{2C0F0309-9929-48EC-9FEE-A47DFC13D83F}" dt="2021-04-20T18:58:49.506" v="6545" actId="1076"/>
          <ac:spMkLst>
            <pc:docMk/>
            <pc:sldMk cId="283996045" sldId="449"/>
            <ac:spMk id="22" creationId="{E3943487-7857-49A2-A508-34C09903B0FD}"/>
          </ac:spMkLst>
        </pc:spChg>
        <pc:picChg chg="add del mod ord">
          <ac:chgData name="Sean Young" userId="87dc27f12a5200f0" providerId="LiveId" clId="{2C0F0309-9929-48EC-9FEE-A47DFC13D83F}" dt="2021-04-20T18:56:39.828" v="6437" actId="478"/>
          <ac:picMkLst>
            <pc:docMk/>
            <pc:sldMk cId="283996045" sldId="449"/>
            <ac:picMk id="9" creationId="{B53F4969-50D9-4C29-9B5A-CDD932E8BDB4}"/>
          </ac:picMkLst>
        </pc:picChg>
        <pc:picChg chg="add mod">
          <ac:chgData name="Sean Young" userId="87dc27f12a5200f0" providerId="LiveId" clId="{2C0F0309-9929-48EC-9FEE-A47DFC13D83F}" dt="2021-04-20T18:57:03.381" v="6441" actId="1076"/>
          <ac:picMkLst>
            <pc:docMk/>
            <pc:sldMk cId="283996045" sldId="449"/>
            <ac:picMk id="19" creationId="{353EEED4-B51E-47D3-AFD8-92F862CA10F7}"/>
          </ac:picMkLst>
        </pc:picChg>
        <pc:cxnChg chg="add del mod ord">
          <ac:chgData name="Sean Young" userId="87dc27f12a5200f0" providerId="LiveId" clId="{2C0F0309-9929-48EC-9FEE-A47DFC13D83F}" dt="2021-04-20T18:56:55.085" v="6440" actId="478"/>
          <ac:cxnSpMkLst>
            <pc:docMk/>
            <pc:sldMk cId="283996045" sldId="449"/>
            <ac:cxnSpMk id="6" creationId="{FA97EB82-C790-43A6-9940-2D7A9BE55459}"/>
          </ac:cxnSpMkLst>
        </pc:cxnChg>
        <pc:cxnChg chg="add del mod">
          <ac:chgData name="Sean Young" userId="87dc27f12a5200f0" providerId="LiveId" clId="{2C0F0309-9929-48EC-9FEE-A47DFC13D83F}" dt="2021-04-20T18:56:55.085" v="6440" actId="478"/>
          <ac:cxnSpMkLst>
            <pc:docMk/>
            <pc:sldMk cId="283996045" sldId="449"/>
            <ac:cxnSpMk id="15" creationId="{55708824-DAE1-41F6-AF12-2CF2938E0925}"/>
          </ac:cxnSpMkLst>
        </pc:cxnChg>
      </pc:sldChg>
      <pc:sldChg chg="new del">
        <pc:chgData name="Sean Young" userId="87dc27f12a5200f0" providerId="LiveId" clId="{2C0F0309-9929-48EC-9FEE-A47DFC13D83F}" dt="2021-04-12T17:36:57.027" v="279" actId="47"/>
        <pc:sldMkLst>
          <pc:docMk/>
          <pc:sldMk cId="3622497329" sldId="449"/>
        </pc:sldMkLst>
      </pc:sldChg>
      <pc:sldChg chg="addSp delSp modSp new del mod modClrScheme chgLayout">
        <pc:chgData name="Sean Young" userId="87dc27f12a5200f0" providerId="LiveId" clId="{2C0F0309-9929-48EC-9FEE-A47DFC13D83F}" dt="2021-04-12T17:38:58.370" v="342" actId="47"/>
        <pc:sldMkLst>
          <pc:docMk/>
          <pc:sldMk cId="1133555425" sldId="450"/>
        </pc:sldMkLst>
        <pc:spChg chg="del mod ord">
          <ac:chgData name="Sean Young" userId="87dc27f12a5200f0" providerId="LiveId" clId="{2C0F0309-9929-48EC-9FEE-A47DFC13D83F}" dt="2021-04-12T17:38:55.092" v="340" actId="700"/>
          <ac:spMkLst>
            <pc:docMk/>
            <pc:sldMk cId="1133555425" sldId="450"/>
            <ac:spMk id="2" creationId="{809DEBB7-9D82-4162-B7B0-40B5BA958ACB}"/>
          </ac:spMkLst>
        </pc:spChg>
        <pc:spChg chg="del mod ord">
          <ac:chgData name="Sean Young" userId="87dc27f12a5200f0" providerId="LiveId" clId="{2C0F0309-9929-48EC-9FEE-A47DFC13D83F}" dt="2021-04-12T17:38:55.092" v="340" actId="700"/>
          <ac:spMkLst>
            <pc:docMk/>
            <pc:sldMk cId="1133555425" sldId="450"/>
            <ac:spMk id="3" creationId="{5B4FBDAD-19FB-4AFC-9A94-4A07C0D12B7D}"/>
          </ac:spMkLst>
        </pc:spChg>
        <pc:spChg chg="del mod ord">
          <ac:chgData name="Sean Young" userId="87dc27f12a5200f0" providerId="LiveId" clId="{2C0F0309-9929-48EC-9FEE-A47DFC13D83F}" dt="2021-04-12T17:38:55.092" v="340" actId="700"/>
          <ac:spMkLst>
            <pc:docMk/>
            <pc:sldMk cId="1133555425" sldId="450"/>
            <ac:spMk id="4" creationId="{ADD1CD0D-6182-48A0-A2A5-DBB8E78F71BB}"/>
          </ac:spMkLst>
        </pc:spChg>
        <pc:spChg chg="add mod ord">
          <ac:chgData name="Sean Young" userId="87dc27f12a5200f0" providerId="LiveId" clId="{2C0F0309-9929-48EC-9FEE-A47DFC13D83F}" dt="2021-04-12T17:38:55.092" v="340" actId="700"/>
          <ac:spMkLst>
            <pc:docMk/>
            <pc:sldMk cId="1133555425" sldId="450"/>
            <ac:spMk id="5" creationId="{791820E6-EB90-403D-873C-93613AF26874}"/>
          </ac:spMkLst>
        </pc:spChg>
        <pc:spChg chg="add mod ord">
          <ac:chgData name="Sean Young" userId="87dc27f12a5200f0" providerId="LiveId" clId="{2C0F0309-9929-48EC-9FEE-A47DFC13D83F}" dt="2021-04-12T17:38:55.092" v="340" actId="700"/>
          <ac:spMkLst>
            <pc:docMk/>
            <pc:sldMk cId="1133555425" sldId="450"/>
            <ac:spMk id="6" creationId="{A9974727-4792-487F-8968-D4366F624AC9}"/>
          </ac:spMkLst>
        </pc:spChg>
        <pc:spChg chg="add mod ord">
          <ac:chgData name="Sean Young" userId="87dc27f12a5200f0" providerId="LiveId" clId="{2C0F0309-9929-48EC-9FEE-A47DFC13D83F}" dt="2021-04-12T17:38:55.092" v="340" actId="700"/>
          <ac:spMkLst>
            <pc:docMk/>
            <pc:sldMk cId="1133555425" sldId="450"/>
            <ac:spMk id="7" creationId="{C139AA38-CF76-45C3-99B7-42FB924849E3}"/>
          </ac:spMkLst>
        </pc:spChg>
      </pc:sldChg>
      <pc:sldChg chg="addSp delSp modSp new mod modClrScheme modAnim chgLayout modNotesTx">
        <pc:chgData name="Sean Young" userId="87dc27f12a5200f0" providerId="LiveId" clId="{2C0F0309-9929-48EC-9FEE-A47DFC13D83F}" dt="2021-04-23T22:24:53.570" v="7003" actId="20577"/>
        <pc:sldMkLst>
          <pc:docMk/>
          <pc:sldMk cId="3144448153" sldId="451"/>
        </pc:sldMkLst>
        <pc:spChg chg="mod ord">
          <ac:chgData name="Sean Young" userId="87dc27f12a5200f0" providerId="LiveId" clId="{2C0F0309-9929-48EC-9FEE-A47DFC13D83F}" dt="2021-04-13T18:15:18.778" v="3086" actId="700"/>
          <ac:spMkLst>
            <pc:docMk/>
            <pc:sldMk cId="3144448153" sldId="451"/>
            <ac:spMk id="2" creationId="{8CF84A8D-C18F-4853-8C3D-109101179BDF}"/>
          </ac:spMkLst>
        </pc:spChg>
        <pc:spChg chg="del mod ord">
          <ac:chgData name="Sean Young" userId="87dc27f12a5200f0" providerId="LiveId" clId="{2C0F0309-9929-48EC-9FEE-A47DFC13D83F}" dt="2021-04-13T18:15:18.778" v="3086" actId="700"/>
          <ac:spMkLst>
            <pc:docMk/>
            <pc:sldMk cId="3144448153" sldId="451"/>
            <ac:spMk id="3" creationId="{93E4B27D-05B1-47A4-8CBE-002129D94F36}"/>
          </ac:spMkLst>
        </pc:spChg>
        <pc:spChg chg="add del mod ord">
          <ac:chgData name="Sean Young" userId="87dc27f12a5200f0" providerId="LiveId" clId="{2C0F0309-9929-48EC-9FEE-A47DFC13D83F}" dt="2021-04-13T18:15:18.778" v="3086" actId="700"/>
          <ac:spMkLst>
            <pc:docMk/>
            <pc:sldMk cId="3144448153" sldId="451"/>
            <ac:spMk id="4" creationId="{7DE03410-685A-43CE-8A09-B65718C7E40B}"/>
          </ac:spMkLst>
        </pc:spChg>
        <pc:spChg chg="mod ord">
          <ac:chgData name="Sean Young" userId="87dc27f12a5200f0" providerId="LiveId" clId="{2C0F0309-9929-48EC-9FEE-A47DFC13D83F}" dt="2021-04-13T18:15:18.778" v="3086" actId="700"/>
          <ac:spMkLst>
            <pc:docMk/>
            <pc:sldMk cId="3144448153" sldId="451"/>
            <ac:spMk id="5" creationId="{2C1E1163-0CEC-4AA9-8A40-D463A6CE057B}"/>
          </ac:spMkLst>
        </pc:spChg>
        <pc:spChg chg="add del mod">
          <ac:chgData name="Sean Young" userId="87dc27f12a5200f0" providerId="LiveId" clId="{2C0F0309-9929-48EC-9FEE-A47DFC13D83F}" dt="2021-04-13T18:15:10.147" v="3082"/>
          <ac:spMkLst>
            <pc:docMk/>
            <pc:sldMk cId="3144448153" sldId="451"/>
            <ac:spMk id="7" creationId="{668CD24D-C7D6-4589-8E7D-5EA6E1006895}"/>
          </ac:spMkLst>
        </pc:spChg>
        <pc:spChg chg="add mod">
          <ac:chgData name="Sean Young" userId="87dc27f12a5200f0" providerId="LiveId" clId="{2C0F0309-9929-48EC-9FEE-A47DFC13D83F}" dt="2021-04-13T18:33:25.468" v="4247" actId="1038"/>
          <ac:spMkLst>
            <pc:docMk/>
            <pc:sldMk cId="3144448153" sldId="451"/>
            <ac:spMk id="9" creationId="{1A63AE8F-CD66-4199-808A-7EBAEE8E5083}"/>
          </ac:spMkLst>
        </pc:spChg>
        <pc:spChg chg="add mod ord">
          <ac:chgData name="Sean Young" userId="87dc27f12a5200f0" providerId="LiveId" clId="{2C0F0309-9929-48EC-9FEE-A47DFC13D83F}" dt="2021-04-22T17:12:23.693" v="6988"/>
          <ac:spMkLst>
            <pc:docMk/>
            <pc:sldMk cId="3144448153" sldId="451"/>
            <ac:spMk id="11" creationId="{DF4CDE5E-7AF9-4F83-AE79-EE4128625705}"/>
          </ac:spMkLst>
        </pc:spChg>
        <pc:spChg chg="add del mod ord">
          <ac:chgData name="Sean Young" userId="87dc27f12a5200f0" providerId="LiveId" clId="{2C0F0309-9929-48EC-9FEE-A47DFC13D83F}" dt="2021-04-13T18:15:22.506" v="3088"/>
          <ac:spMkLst>
            <pc:docMk/>
            <pc:sldMk cId="3144448153" sldId="451"/>
            <ac:spMk id="12" creationId="{4AC460EC-7BAA-4C7C-9568-00CD3B97723D}"/>
          </ac:spMkLst>
        </pc:spChg>
        <pc:spChg chg="add del mod ord">
          <ac:chgData name="Sean Young" userId="87dc27f12a5200f0" providerId="LiveId" clId="{2C0F0309-9929-48EC-9FEE-A47DFC13D83F}" dt="2021-04-13T18:15:30.501" v="3089"/>
          <ac:spMkLst>
            <pc:docMk/>
            <pc:sldMk cId="3144448153" sldId="451"/>
            <ac:spMk id="13" creationId="{EA21D5F9-97FA-4461-8C23-017C0739FCC8}"/>
          </ac:spMkLst>
        </pc:spChg>
        <pc:spChg chg="add mod">
          <ac:chgData name="Sean Young" userId="87dc27f12a5200f0" providerId="LiveId" clId="{2C0F0309-9929-48EC-9FEE-A47DFC13D83F}" dt="2021-04-20T19:08:19.937" v="6937" actId="2711"/>
          <ac:spMkLst>
            <pc:docMk/>
            <pc:sldMk cId="3144448153" sldId="451"/>
            <ac:spMk id="16" creationId="{2B7EE6FF-3378-49E3-9A4E-C367C83E7BEE}"/>
          </ac:spMkLst>
        </pc:spChg>
        <pc:picChg chg="add del mod">
          <ac:chgData name="Sean Young" userId="87dc27f12a5200f0" providerId="LiveId" clId="{2C0F0309-9929-48EC-9FEE-A47DFC13D83F}" dt="2021-04-13T18:15:10.147" v="3082"/>
          <ac:picMkLst>
            <pc:docMk/>
            <pc:sldMk cId="3144448153" sldId="451"/>
            <ac:picMk id="6" creationId="{91EACA80-6CB8-4A17-BD13-A1A0069F86A7}"/>
          </ac:picMkLst>
        </pc:picChg>
        <pc:picChg chg="add del mod">
          <ac:chgData name="Sean Young" userId="87dc27f12a5200f0" providerId="LiveId" clId="{2C0F0309-9929-48EC-9FEE-A47DFC13D83F}" dt="2021-04-13T18:15:20.249" v="3087" actId="21"/>
          <ac:picMkLst>
            <pc:docMk/>
            <pc:sldMk cId="3144448153" sldId="451"/>
            <ac:picMk id="8" creationId="{B0233E02-C2F5-46C4-82C1-BED9241E77F1}"/>
          </ac:picMkLst>
        </pc:picChg>
        <pc:picChg chg="add del mod">
          <ac:chgData name="Sean Young" userId="87dc27f12a5200f0" providerId="LiveId" clId="{2C0F0309-9929-48EC-9FEE-A47DFC13D83F}" dt="2021-04-13T18:15:16.527" v="3085"/>
          <ac:picMkLst>
            <pc:docMk/>
            <pc:sldMk cId="3144448153" sldId="451"/>
            <ac:picMk id="10" creationId="{C33616D6-F96D-4B9A-B793-D546A5E5FB61}"/>
          </ac:picMkLst>
        </pc:picChg>
        <pc:picChg chg="add mod">
          <ac:chgData name="Sean Young" userId="87dc27f12a5200f0" providerId="LiveId" clId="{2C0F0309-9929-48EC-9FEE-A47DFC13D83F}" dt="2021-04-13T18:33:25.468" v="4247" actId="1038"/>
          <ac:picMkLst>
            <pc:docMk/>
            <pc:sldMk cId="3144448153" sldId="451"/>
            <ac:picMk id="14" creationId="{68D1B38F-EB5F-4652-9379-5AE209AD92DA}"/>
          </ac:picMkLst>
        </pc:picChg>
        <pc:picChg chg="add mod">
          <ac:chgData name="Sean Young" userId="87dc27f12a5200f0" providerId="LiveId" clId="{2C0F0309-9929-48EC-9FEE-A47DFC13D83F}" dt="2021-04-13T18:33:25.468" v="4247" actId="1038"/>
          <ac:picMkLst>
            <pc:docMk/>
            <pc:sldMk cId="3144448153" sldId="451"/>
            <ac:picMk id="15" creationId="{66BF20D9-BC4B-4B39-B4FE-F24DE5EF2636}"/>
          </ac:picMkLst>
        </pc:picChg>
      </pc:sldChg>
      <pc:sldChg chg="addSp delSp modSp new mod modClrScheme chgLayout">
        <pc:chgData name="Sean Young" userId="87dc27f12a5200f0" providerId="LiveId" clId="{2C0F0309-9929-48EC-9FEE-A47DFC13D83F}" dt="2021-04-20T19:09:48.298" v="6955"/>
        <pc:sldMkLst>
          <pc:docMk/>
          <pc:sldMk cId="238921745" sldId="452"/>
        </pc:sldMkLst>
        <pc:spChg chg="mod ord">
          <ac:chgData name="Sean Young" userId="87dc27f12a5200f0" providerId="LiveId" clId="{2C0F0309-9929-48EC-9FEE-A47DFC13D83F}" dt="2021-04-20T19:01:54.204" v="6624" actId="20577"/>
          <ac:spMkLst>
            <pc:docMk/>
            <pc:sldMk cId="238921745" sldId="452"/>
            <ac:spMk id="2" creationId="{CC1214DC-0547-4D8E-A31E-228DF070E5F6}"/>
          </ac:spMkLst>
        </pc:spChg>
        <pc:spChg chg="del mod ord">
          <ac:chgData name="Sean Young" userId="87dc27f12a5200f0" providerId="LiveId" clId="{2C0F0309-9929-48EC-9FEE-A47DFC13D83F}" dt="2021-04-12T18:10:08.515" v="825" actId="700"/>
          <ac:spMkLst>
            <pc:docMk/>
            <pc:sldMk cId="238921745" sldId="452"/>
            <ac:spMk id="3" creationId="{869615FB-F5DA-4AF7-A48F-8F93C532A08B}"/>
          </ac:spMkLst>
        </pc:spChg>
        <pc:spChg chg="del">
          <ac:chgData name="Sean Young" userId="87dc27f12a5200f0" providerId="LiveId" clId="{2C0F0309-9929-48EC-9FEE-A47DFC13D83F}" dt="2021-04-12T18:10:08.515" v="825" actId="700"/>
          <ac:spMkLst>
            <pc:docMk/>
            <pc:sldMk cId="238921745" sldId="452"/>
            <ac:spMk id="4" creationId="{E253EFFC-D2A6-4102-85D0-23865E15BE07}"/>
          </ac:spMkLst>
        </pc:spChg>
        <pc:spChg chg="mod ord">
          <ac:chgData name="Sean Young" userId="87dc27f12a5200f0" providerId="LiveId" clId="{2C0F0309-9929-48EC-9FEE-A47DFC13D83F}" dt="2021-04-12T18:10:08.515" v="825" actId="700"/>
          <ac:spMkLst>
            <pc:docMk/>
            <pc:sldMk cId="238921745" sldId="452"/>
            <ac:spMk id="5" creationId="{E3452574-4928-4886-A5DB-0130C2A089F9}"/>
          </ac:spMkLst>
        </pc:spChg>
        <pc:spChg chg="add del mod ord">
          <ac:chgData name="Sean Young" userId="87dc27f12a5200f0" providerId="LiveId" clId="{2C0F0309-9929-48EC-9FEE-A47DFC13D83F}" dt="2021-04-12T18:10:23.072" v="826" actId="1032"/>
          <ac:spMkLst>
            <pc:docMk/>
            <pc:sldMk cId="238921745" sldId="452"/>
            <ac:spMk id="6" creationId="{3E316781-D88E-44CA-A974-5CE735892D5F}"/>
          </ac:spMkLst>
        </pc:spChg>
        <pc:graphicFrameChg chg="add mod modGraphic">
          <ac:chgData name="Sean Young" userId="87dc27f12a5200f0" providerId="LiveId" clId="{2C0F0309-9929-48EC-9FEE-A47DFC13D83F}" dt="2021-04-20T19:09:48.298" v="6955"/>
          <ac:graphicFrameMkLst>
            <pc:docMk/>
            <pc:sldMk cId="238921745" sldId="452"/>
            <ac:graphicFrameMk id="7" creationId="{5FBCE492-EFA0-46B6-8857-A00FBC3F491E}"/>
          </ac:graphicFrameMkLst>
        </pc:graphicFrameChg>
      </pc:sldChg>
      <pc:sldChg chg="addSp delSp modSp new mod modClrScheme modAnim chgLayout modNotesTx">
        <pc:chgData name="Sean Young" userId="87dc27f12a5200f0" providerId="LiveId" clId="{2C0F0309-9929-48EC-9FEE-A47DFC13D83F}" dt="2021-04-13T20:12:16.755" v="5689" actId="20577"/>
        <pc:sldMkLst>
          <pc:docMk/>
          <pc:sldMk cId="3864704460" sldId="453"/>
        </pc:sldMkLst>
        <pc:spChg chg="mod ord">
          <ac:chgData name="Sean Young" userId="87dc27f12a5200f0" providerId="LiveId" clId="{2C0F0309-9929-48EC-9FEE-A47DFC13D83F}" dt="2021-04-13T17:15:33.847" v="2616" actId="700"/>
          <ac:spMkLst>
            <pc:docMk/>
            <pc:sldMk cId="3864704460" sldId="453"/>
            <ac:spMk id="2" creationId="{C4AB41D6-64CF-4E85-9B84-E03170CBA685}"/>
          </ac:spMkLst>
        </pc:spChg>
        <pc:spChg chg="del mod ord">
          <ac:chgData name="Sean Young" userId="87dc27f12a5200f0" providerId="LiveId" clId="{2C0F0309-9929-48EC-9FEE-A47DFC13D83F}" dt="2021-04-13T17:05:38.533" v="2392" actId="700"/>
          <ac:spMkLst>
            <pc:docMk/>
            <pc:sldMk cId="3864704460" sldId="453"/>
            <ac:spMk id="3" creationId="{905AFCC8-1429-48AA-93B2-92BA9CC284D5}"/>
          </ac:spMkLst>
        </pc:spChg>
        <pc:spChg chg="del mod ord">
          <ac:chgData name="Sean Young" userId="87dc27f12a5200f0" providerId="LiveId" clId="{2C0F0309-9929-48EC-9FEE-A47DFC13D83F}" dt="2021-04-13T17:05:38.533" v="2392" actId="700"/>
          <ac:spMkLst>
            <pc:docMk/>
            <pc:sldMk cId="3864704460" sldId="453"/>
            <ac:spMk id="4" creationId="{B43CDD0E-00CB-4B60-99A5-12175039C32E}"/>
          </ac:spMkLst>
        </pc:spChg>
        <pc:spChg chg="mod ord">
          <ac:chgData name="Sean Young" userId="87dc27f12a5200f0" providerId="LiveId" clId="{2C0F0309-9929-48EC-9FEE-A47DFC13D83F}" dt="2021-04-13T17:15:33.847" v="2616" actId="700"/>
          <ac:spMkLst>
            <pc:docMk/>
            <pc:sldMk cId="3864704460" sldId="453"/>
            <ac:spMk id="5" creationId="{6E78D192-8BBE-4651-BFF3-74692E072047}"/>
          </ac:spMkLst>
        </pc:spChg>
        <pc:spChg chg="add del mod ord">
          <ac:chgData name="Sean Young" userId="87dc27f12a5200f0" providerId="LiveId" clId="{2C0F0309-9929-48EC-9FEE-A47DFC13D83F}" dt="2021-04-13T17:06:08.524" v="2394" actId="700"/>
          <ac:spMkLst>
            <pc:docMk/>
            <pc:sldMk cId="3864704460" sldId="453"/>
            <ac:spMk id="6" creationId="{62D8B3E7-4211-4774-A46A-9DB8D9A7FD48}"/>
          </ac:spMkLst>
        </pc:spChg>
        <pc:spChg chg="add del mod ord">
          <ac:chgData name="Sean Young" userId="87dc27f12a5200f0" providerId="LiveId" clId="{2C0F0309-9929-48EC-9FEE-A47DFC13D83F}" dt="2021-04-13T17:06:08.524" v="2394" actId="700"/>
          <ac:spMkLst>
            <pc:docMk/>
            <pc:sldMk cId="3864704460" sldId="453"/>
            <ac:spMk id="7" creationId="{71D6B4BB-E47A-4E5F-B6FA-39C3E6DE1135}"/>
          </ac:spMkLst>
        </pc:spChg>
        <pc:spChg chg="add del mod ord">
          <ac:chgData name="Sean Young" userId="87dc27f12a5200f0" providerId="LiveId" clId="{2C0F0309-9929-48EC-9FEE-A47DFC13D83F}" dt="2021-04-13T17:06:08.524" v="2394" actId="700"/>
          <ac:spMkLst>
            <pc:docMk/>
            <pc:sldMk cId="3864704460" sldId="453"/>
            <ac:spMk id="8" creationId="{C9FBA418-95D9-45A8-8B19-DDB01BE2DFFD}"/>
          </ac:spMkLst>
        </pc:spChg>
        <pc:spChg chg="add del mod ord">
          <ac:chgData name="Sean Young" userId="87dc27f12a5200f0" providerId="LiveId" clId="{2C0F0309-9929-48EC-9FEE-A47DFC13D83F}" dt="2021-04-13T17:05:40.413" v="2393" actId="22"/>
          <ac:spMkLst>
            <pc:docMk/>
            <pc:sldMk cId="3864704460" sldId="453"/>
            <ac:spMk id="9" creationId="{4A1FA1C6-60E0-403A-919C-E000049F11E5}"/>
          </ac:spMkLst>
        </pc:spChg>
        <pc:spChg chg="add del mod ord">
          <ac:chgData name="Sean Young" userId="87dc27f12a5200f0" providerId="LiveId" clId="{2C0F0309-9929-48EC-9FEE-A47DFC13D83F}" dt="2021-04-13T17:06:11.136" v="2395" actId="700"/>
          <ac:spMkLst>
            <pc:docMk/>
            <pc:sldMk cId="3864704460" sldId="453"/>
            <ac:spMk id="12" creationId="{70F58937-7125-4A21-BE46-CB9C580C12C9}"/>
          </ac:spMkLst>
        </pc:spChg>
        <pc:spChg chg="add del mod ord">
          <ac:chgData name="Sean Young" userId="87dc27f12a5200f0" providerId="LiveId" clId="{2C0F0309-9929-48EC-9FEE-A47DFC13D83F}" dt="2021-04-13T17:12:16.272" v="2401"/>
          <ac:spMkLst>
            <pc:docMk/>
            <pc:sldMk cId="3864704460" sldId="453"/>
            <ac:spMk id="13" creationId="{04BCAEDB-DB72-4B6D-B1BB-AF330E3B1655}"/>
          </ac:spMkLst>
        </pc:spChg>
        <pc:spChg chg="add del mod ord">
          <ac:chgData name="Sean Young" userId="87dc27f12a5200f0" providerId="LiveId" clId="{2C0F0309-9929-48EC-9FEE-A47DFC13D83F}" dt="2021-04-13T17:06:14.886" v="2397"/>
          <ac:spMkLst>
            <pc:docMk/>
            <pc:sldMk cId="3864704460" sldId="453"/>
            <ac:spMk id="14" creationId="{EDC34CED-861E-45BD-91C8-90319498A0FE}"/>
          </ac:spMkLst>
        </pc:spChg>
        <pc:spChg chg="add mod ord">
          <ac:chgData name="Sean Young" userId="87dc27f12a5200f0" providerId="LiveId" clId="{2C0F0309-9929-48EC-9FEE-A47DFC13D83F}" dt="2021-04-13T18:13:38.209" v="3012" actId="20577"/>
          <ac:spMkLst>
            <pc:docMk/>
            <pc:sldMk cId="3864704460" sldId="453"/>
            <ac:spMk id="16" creationId="{E8ADF571-A4DB-410E-98CD-7B6BB2D9DE55}"/>
          </ac:spMkLst>
        </pc:spChg>
        <pc:spChg chg="add del mod">
          <ac:chgData name="Sean Young" userId="87dc27f12a5200f0" providerId="LiveId" clId="{2C0F0309-9929-48EC-9FEE-A47DFC13D83F}" dt="2021-04-13T17:12:19.639" v="2403"/>
          <ac:spMkLst>
            <pc:docMk/>
            <pc:sldMk cId="3864704460" sldId="453"/>
            <ac:spMk id="21" creationId="{DE97A0EE-126A-4F47-8B27-EDA263F303F6}"/>
          </ac:spMkLst>
        </pc:spChg>
        <pc:spChg chg="add del mod ord">
          <ac:chgData name="Sean Young" userId="87dc27f12a5200f0" providerId="LiveId" clId="{2C0F0309-9929-48EC-9FEE-A47DFC13D83F}" dt="2021-04-13T17:15:39.708" v="2618"/>
          <ac:spMkLst>
            <pc:docMk/>
            <pc:sldMk cId="3864704460" sldId="453"/>
            <ac:spMk id="35" creationId="{7281C339-EFEF-4EF5-9CDB-46C74537DD38}"/>
          </ac:spMkLst>
        </pc:spChg>
        <pc:spChg chg="add del mod">
          <ac:chgData name="Sean Young" userId="87dc27f12a5200f0" providerId="LiveId" clId="{2C0F0309-9929-48EC-9FEE-A47DFC13D83F}" dt="2021-04-13T17:15:42.275" v="2620"/>
          <ac:spMkLst>
            <pc:docMk/>
            <pc:sldMk cId="3864704460" sldId="453"/>
            <ac:spMk id="37" creationId="{AD19A4A4-B8BB-42CF-8AA0-220FF9C51F0E}"/>
          </ac:spMkLst>
        </pc:spChg>
        <pc:spChg chg="add del mod">
          <ac:chgData name="Sean Young" userId="87dc27f12a5200f0" providerId="LiveId" clId="{2C0F0309-9929-48EC-9FEE-A47DFC13D83F}" dt="2021-04-13T17:55:36.512" v="2847" actId="931"/>
          <ac:spMkLst>
            <pc:docMk/>
            <pc:sldMk cId="3864704460" sldId="453"/>
            <ac:spMk id="40" creationId="{3DB1F3E6-3D8D-45F7-8E86-16C1BBFF4CA1}"/>
          </ac:spMkLst>
        </pc:spChg>
        <pc:spChg chg="add del">
          <ac:chgData name="Sean Young" userId="87dc27f12a5200f0" providerId="LiveId" clId="{2C0F0309-9929-48EC-9FEE-A47DFC13D83F}" dt="2021-04-13T18:10:21.158" v="2877" actId="22"/>
          <ac:spMkLst>
            <pc:docMk/>
            <pc:sldMk cId="3864704460" sldId="453"/>
            <ac:spMk id="45" creationId="{082E2836-3620-4BB5-B389-9404018169BB}"/>
          </ac:spMkLst>
        </pc:spChg>
        <pc:spChg chg="add del mod">
          <ac:chgData name="Sean Young" userId="87dc27f12a5200f0" providerId="LiveId" clId="{2C0F0309-9929-48EC-9FEE-A47DFC13D83F}" dt="2021-04-13T18:10:35.941" v="2881" actId="478"/>
          <ac:spMkLst>
            <pc:docMk/>
            <pc:sldMk cId="3864704460" sldId="453"/>
            <ac:spMk id="46" creationId="{F65F1BFB-0BA7-403B-830A-0C0D1ED52C80}"/>
          </ac:spMkLst>
        </pc:spChg>
        <pc:spChg chg="add del mod">
          <ac:chgData name="Sean Young" userId="87dc27f12a5200f0" providerId="LiveId" clId="{2C0F0309-9929-48EC-9FEE-A47DFC13D83F}" dt="2021-04-13T18:11:00.846" v="2885" actId="22"/>
          <ac:spMkLst>
            <pc:docMk/>
            <pc:sldMk cId="3864704460" sldId="453"/>
            <ac:spMk id="48" creationId="{3A2D82C8-D27E-4D25-BE40-DC6D35DAE813}"/>
          </ac:spMkLst>
        </pc:spChg>
        <pc:spChg chg="add mod">
          <ac:chgData name="Sean Young" userId="87dc27f12a5200f0" providerId="LiveId" clId="{2C0F0309-9929-48EC-9FEE-A47DFC13D83F}" dt="2021-04-13T18:10:41.229" v="2884"/>
          <ac:spMkLst>
            <pc:docMk/>
            <pc:sldMk cId="3864704460" sldId="453"/>
            <ac:spMk id="49" creationId="{639D73E1-94B7-4C23-B6F2-D98B9DF460B3}"/>
          </ac:spMkLst>
        </pc:spChg>
        <pc:spChg chg="add mod">
          <ac:chgData name="Sean Young" userId="87dc27f12a5200f0" providerId="LiveId" clId="{2C0F0309-9929-48EC-9FEE-A47DFC13D83F}" dt="2021-04-13T18:27:19.847" v="4129" actId="1076"/>
          <ac:spMkLst>
            <pc:docMk/>
            <pc:sldMk cId="3864704460" sldId="453"/>
            <ac:spMk id="52" creationId="{4F24E492-0ED4-4C61-9559-D9F36200E738}"/>
          </ac:spMkLst>
        </pc:spChg>
        <pc:spChg chg="add mod">
          <ac:chgData name="Sean Young" userId="87dc27f12a5200f0" providerId="LiveId" clId="{2C0F0309-9929-48EC-9FEE-A47DFC13D83F}" dt="2021-04-13T18:27:35.755" v="4147" actId="1076"/>
          <ac:spMkLst>
            <pc:docMk/>
            <pc:sldMk cId="3864704460" sldId="453"/>
            <ac:spMk id="53" creationId="{210AC6EC-671D-449C-A8F6-51E5394EFD52}"/>
          </ac:spMkLst>
        </pc:spChg>
        <pc:spChg chg="add del mod">
          <ac:chgData name="Sean Young" userId="87dc27f12a5200f0" providerId="LiveId" clId="{2C0F0309-9929-48EC-9FEE-A47DFC13D83F}" dt="2021-04-13T19:29:10.140" v="4683" actId="22"/>
          <ac:spMkLst>
            <pc:docMk/>
            <pc:sldMk cId="3864704460" sldId="453"/>
            <ac:spMk id="55" creationId="{2A49A58B-EAD6-43EC-9119-7B7CBB65823C}"/>
          </ac:spMkLst>
        </pc:spChg>
        <pc:spChg chg="add mod">
          <ac:chgData name="Sean Young" userId="87dc27f12a5200f0" providerId="LiveId" clId="{2C0F0309-9929-48EC-9FEE-A47DFC13D83F}" dt="2021-04-13T19:34:40.167" v="4764" actId="1076"/>
          <ac:spMkLst>
            <pc:docMk/>
            <pc:sldMk cId="3864704460" sldId="453"/>
            <ac:spMk id="60" creationId="{A7B7F08F-D010-4512-98A1-DDC405BB94B3}"/>
          </ac:spMkLst>
        </pc:spChg>
        <pc:spChg chg="add mod">
          <ac:chgData name="Sean Young" userId="87dc27f12a5200f0" providerId="LiveId" clId="{2C0F0309-9929-48EC-9FEE-A47DFC13D83F}" dt="2021-04-13T19:34:40.167" v="4764" actId="1076"/>
          <ac:spMkLst>
            <pc:docMk/>
            <pc:sldMk cId="3864704460" sldId="453"/>
            <ac:spMk id="61" creationId="{2763FB46-3140-4BCB-B7F2-C578DC00E67E}"/>
          </ac:spMkLst>
        </pc:spChg>
        <pc:spChg chg="add mod">
          <ac:chgData name="Sean Young" userId="87dc27f12a5200f0" providerId="LiveId" clId="{2C0F0309-9929-48EC-9FEE-A47DFC13D83F}" dt="2021-04-13T19:35:24.914" v="4776" actId="1076"/>
          <ac:spMkLst>
            <pc:docMk/>
            <pc:sldMk cId="3864704460" sldId="453"/>
            <ac:spMk id="62" creationId="{98E623BC-F362-4A4C-A7F0-4E99235802B9}"/>
          </ac:spMkLst>
        </pc:spChg>
        <pc:spChg chg="add mod">
          <ac:chgData name="Sean Young" userId="87dc27f12a5200f0" providerId="LiveId" clId="{2C0F0309-9929-48EC-9FEE-A47DFC13D83F}" dt="2021-04-13T19:35:28.086" v="4779" actId="20577"/>
          <ac:spMkLst>
            <pc:docMk/>
            <pc:sldMk cId="3864704460" sldId="453"/>
            <ac:spMk id="63" creationId="{F3ED94D2-2870-4C7E-BCEF-C5447E2C93D0}"/>
          </ac:spMkLst>
        </pc:spChg>
        <pc:spChg chg="add mod">
          <ac:chgData name="Sean Young" userId="87dc27f12a5200f0" providerId="LiveId" clId="{2C0F0309-9929-48EC-9FEE-A47DFC13D83F}" dt="2021-04-13T19:35:37.362" v="4783" actId="207"/>
          <ac:spMkLst>
            <pc:docMk/>
            <pc:sldMk cId="3864704460" sldId="453"/>
            <ac:spMk id="64" creationId="{59969280-F5E7-43E3-92A6-2B62F5427A77}"/>
          </ac:spMkLst>
        </pc:spChg>
        <pc:picChg chg="add del mod ord">
          <ac:chgData name="Sean Young" userId="87dc27f12a5200f0" providerId="LiveId" clId="{2C0F0309-9929-48EC-9FEE-A47DFC13D83F}" dt="2021-04-13T17:06:12.487" v="2396" actId="21"/>
          <ac:picMkLst>
            <pc:docMk/>
            <pc:sldMk cId="3864704460" sldId="453"/>
            <ac:picMk id="11" creationId="{D9E6418C-FC9D-4FCF-BF71-5031410DDD47}"/>
          </ac:picMkLst>
        </pc:picChg>
        <pc:picChg chg="add del mod">
          <ac:chgData name="Sean Young" userId="87dc27f12a5200f0" providerId="LiveId" clId="{2C0F0309-9929-48EC-9FEE-A47DFC13D83F}" dt="2021-04-13T17:12:14.519" v="2400" actId="21"/>
          <ac:picMkLst>
            <pc:docMk/>
            <pc:sldMk cId="3864704460" sldId="453"/>
            <ac:picMk id="17" creationId="{6D70D37A-85F8-40FD-AEA2-6850C1D3156A}"/>
          </ac:picMkLst>
        </pc:picChg>
        <pc:picChg chg="add del mod">
          <ac:chgData name="Sean Young" userId="87dc27f12a5200f0" providerId="LiveId" clId="{2C0F0309-9929-48EC-9FEE-A47DFC13D83F}" dt="2021-04-13T17:12:17.884" v="2402" actId="21"/>
          <ac:picMkLst>
            <pc:docMk/>
            <pc:sldMk cId="3864704460" sldId="453"/>
            <ac:picMk id="19" creationId="{2AADA37D-4E77-4113-A0AF-80EA758209D6}"/>
          </ac:picMkLst>
        </pc:picChg>
        <pc:picChg chg="add del mod ord">
          <ac:chgData name="Sean Young" userId="87dc27f12a5200f0" providerId="LiveId" clId="{2C0F0309-9929-48EC-9FEE-A47DFC13D83F}" dt="2021-04-13T17:15:41.001" v="2619" actId="21"/>
          <ac:picMkLst>
            <pc:docMk/>
            <pc:sldMk cId="3864704460" sldId="453"/>
            <ac:picMk id="22" creationId="{F6441DA1-2495-4911-8E12-FCFD02B7DD05}"/>
          </ac:picMkLst>
        </pc:picChg>
        <pc:picChg chg="add del mod ord">
          <ac:chgData name="Sean Young" userId="87dc27f12a5200f0" providerId="LiveId" clId="{2C0F0309-9929-48EC-9FEE-A47DFC13D83F}" dt="2021-04-13T17:15:37.300" v="2617" actId="21"/>
          <ac:picMkLst>
            <pc:docMk/>
            <pc:sldMk cId="3864704460" sldId="453"/>
            <ac:picMk id="23" creationId="{7523DAFF-DEDD-4A30-A784-69C9079FDECB}"/>
          </ac:picMkLst>
        </pc:picChg>
        <pc:picChg chg="add del mod">
          <ac:chgData name="Sean Young" userId="87dc27f12a5200f0" providerId="LiveId" clId="{2C0F0309-9929-48EC-9FEE-A47DFC13D83F}" dt="2021-04-13T19:29:07.689" v="4682" actId="478"/>
          <ac:picMkLst>
            <pc:docMk/>
            <pc:sldMk cId="3864704460" sldId="453"/>
            <ac:picMk id="38" creationId="{CFA830C3-D14B-44B9-83BA-3F629D4FBFF8}"/>
          </ac:picMkLst>
        </pc:picChg>
        <pc:picChg chg="add del mod">
          <ac:chgData name="Sean Young" userId="87dc27f12a5200f0" providerId="LiveId" clId="{2C0F0309-9929-48EC-9FEE-A47DFC13D83F}" dt="2021-04-13T18:10:37.315" v="2882" actId="478"/>
          <ac:picMkLst>
            <pc:docMk/>
            <pc:sldMk cId="3864704460" sldId="453"/>
            <ac:picMk id="41" creationId="{CE552A14-8F4F-42F4-ACDA-ACC640385895}"/>
          </ac:picMkLst>
        </pc:picChg>
        <pc:picChg chg="add mod">
          <ac:chgData name="Sean Young" userId="87dc27f12a5200f0" providerId="LiveId" clId="{2C0F0309-9929-48EC-9FEE-A47DFC13D83F}" dt="2021-04-13T18:28:27.705" v="4148" actId="14826"/>
          <ac:picMkLst>
            <pc:docMk/>
            <pc:sldMk cId="3864704460" sldId="453"/>
            <ac:picMk id="43" creationId="{2E060C4C-26C6-4699-B417-9E5AFC90DFAF}"/>
          </ac:picMkLst>
        </pc:picChg>
        <pc:picChg chg="add mod ord">
          <ac:chgData name="Sean Young" userId="87dc27f12a5200f0" providerId="LiveId" clId="{2C0F0309-9929-48EC-9FEE-A47DFC13D83F}" dt="2021-04-13T19:29:19.344" v="4687" actId="1076"/>
          <ac:picMkLst>
            <pc:docMk/>
            <pc:sldMk cId="3864704460" sldId="453"/>
            <ac:picMk id="51" creationId="{ED95BA4D-7D8C-4811-ACB8-9BD69E2CDBD3}"/>
          </ac:picMkLst>
        </pc:picChg>
        <pc:picChg chg="add mod ord">
          <ac:chgData name="Sean Young" userId="87dc27f12a5200f0" providerId="LiveId" clId="{2C0F0309-9929-48EC-9FEE-A47DFC13D83F}" dt="2021-04-13T19:31:34.130" v="4698" actId="14826"/>
          <ac:picMkLst>
            <pc:docMk/>
            <pc:sldMk cId="3864704460" sldId="453"/>
            <ac:picMk id="57" creationId="{652FFDA2-995B-49D8-948B-17DDFF00FB17}"/>
          </ac:picMkLst>
        </pc:picChg>
        <pc:picChg chg="add mod">
          <ac:chgData name="Sean Young" userId="87dc27f12a5200f0" providerId="LiveId" clId="{2C0F0309-9929-48EC-9FEE-A47DFC13D83F}" dt="2021-04-13T19:33:08.041" v="4722" actId="29295"/>
          <ac:picMkLst>
            <pc:docMk/>
            <pc:sldMk cId="3864704460" sldId="453"/>
            <ac:picMk id="59" creationId="{EEE0BE4F-EC66-4CE6-83EF-6454AD055EED}"/>
          </ac:picMkLst>
        </pc:picChg>
        <pc:cxnChg chg="add del mod ord">
          <ac:chgData name="Sean Young" userId="87dc27f12a5200f0" providerId="LiveId" clId="{2C0F0309-9929-48EC-9FEE-A47DFC13D83F}" dt="2021-04-13T18:11:03.422" v="2886" actId="478"/>
          <ac:cxnSpMkLst>
            <pc:docMk/>
            <pc:sldMk cId="3864704460" sldId="453"/>
            <ac:cxnSpMk id="25" creationId="{00CBAC5E-4A00-4147-826D-911DBB4CEE5F}"/>
          </ac:cxnSpMkLst>
        </pc:cxnChg>
        <pc:cxnChg chg="add del mod ord">
          <ac:chgData name="Sean Young" userId="87dc27f12a5200f0" providerId="LiveId" clId="{2C0F0309-9929-48EC-9FEE-A47DFC13D83F}" dt="2021-04-13T18:11:05.467" v="2887" actId="478"/>
          <ac:cxnSpMkLst>
            <pc:docMk/>
            <pc:sldMk cId="3864704460" sldId="453"/>
            <ac:cxnSpMk id="26" creationId="{8A35E85A-8C32-4C3C-AEFE-8DFE2BD1E624}"/>
          </ac:cxnSpMkLst>
        </pc:cxnChg>
      </pc:sldChg>
      <pc:sldChg chg="addSp delSp modSp new mod modClrScheme chgLayout">
        <pc:chgData name="Sean Young" userId="87dc27f12a5200f0" providerId="LiveId" clId="{2C0F0309-9929-48EC-9FEE-A47DFC13D83F}" dt="2021-04-13T20:07:33.108" v="5652" actId="478"/>
        <pc:sldMkLst>
          <pc:docMk/>
          <pc:sldMk cId="1443710685" sldId="454"/>
        </pc:sldMkLst>
        <pc:spChg chg="del mod ord">
          <ac:chgData name="Sean Young" userId="87dc27f12a5200f0" providerId="LiveId" clId="{2C0F0309-9929-48EC-9FEE-A47DFC13D83F}" dt="2021-04-12T18:34:48.443" v="918" actId="700"/>
          <ac:spMkLst>
            <pc:docMk/>
            <pc:sldMk cId="1443710685" sldId="454"/>
            <ac:spMk id="2" creationId="{29EE8D8C-78D0-478E-8AAF-721F676D992D}"/>
          </ac:spMkLst>
        </pc:spChg>
        <pc:spChg chg="del mod ord">
          <ac:chgData name="Sean Young" userId="87dc27f12a5200f0" providerId="LiveId" clId="{2C0F0309-9929-48EC-9FEE-A47DFC13D83F}" dt="2021-04-12T18:34:48.443" v="918" actId="700"/>
          <ac:spMkLst>
            <pc:docMk/>
            <pc:sldMk cId="1443710685" sldId="454"/>
            <ac:spMk id="3" creationId="{749C5DD5-A6E9-481D-AF53-2CF666B9E240}"/>
          </ac:spMkLst>
        </pc:spChg>
        <pc:spChg chg="del">
          <ac:chgData name="Sean Young" userId="87dc27f12a5200f0" providerId="LiveId" clId="{2C0F0309-9929-48EC-9FEE-A47DFC13D83F}" dt="2021-04-12T18:34:48.443" v="918" actId="700"/>
          <ac:spMkLst>
            <pc:docMk/>
            <pc:sldMk cId="1443710685" sldId="454"/>
            <ac:spMk id="4" creationId="{E8CDDC1E-7CCE-449D-8581-F3CB4160A5F3}"/>
          </ac:spMkLst>
        </pc:spChg>
        <pc:spChg chg="mod ord">
          <ac:chgData name="Sean Young" userId="87dc27f12a5200f0" providerId="LiveId" clId="{2C0F0309-9929-48EC-9FEE-A47DFC13D83F}" dt="2021-04-12T18:35:00.705" v="947" actId="700"/>
          <ac:spMkLst>
            <pc:docMk/>
            <pc:sldMk cId="1443710685" sldId="454"/>
            <ac:spMk id="5" creationId="{D5119FEA-8B71-42DC-B869-9A780DDA486D}"/>
          </ac:spMkLst>
        </pc:spChg>
        <pc:spChg chg="add mod ord">
          <ac:chgData name="Sean Young" userId="87dc27f12a5200f0" providerId="LiveId" clId="{2C0F0309-9929-48EC-9FEE-A47DFC13D83F}" dt="2021-04-12T18:35:00.705" v="947" actId="700"/>
          <ac:spMkLst>
            <pc:docMk/>
            <pc:sldMk cId="1443710685" sldId="454"/>
            <ac:spMk id="6" creationId="{B770D491-2B84-4186-9BE8-305F5EE6AFBC}"/>
          </ac:spMkLst>
        </pc:spChg>
        <pc:spChg chg="add del mod ord">
          <ac:chgData name="Sean Young" userId="87dc27f12a5200f0" providerId="LiveId" clId="{2C0F0309-9929-48EC-9FEE-A47DFC13D83F}" dt="2021-04-12T18:35:00.705" v="947" actId="700"/>
          <ac:spMkLst>
            <pc:docMk/>
            <pc:sldMk cId="1443710685" sldId="454"/>
            <ac:spMk id="7" creationId="{5C3F7894-A127-4B44-97D8-1CCEDF39E9F5}"/>
          </ac:spMkLst>
        </pc:spChg>
        <pc:spChg chg="add del mod ord">
          <ac:chgData name="Sean Young" userId="87dc27f12a5200f0" providerId="LiveId" clId="{2C0F0309-9929-48EC-9FEE-A47DFC13D83F}" dt="2021-04-13T20:07:33.108" v="5652" actId="478"/>
          <ac:spMkLst>
            <pc:docMk/>
            <pc:sldMk cId="1443710685" sldId="454"/>
            <ac:spMk id="8" creationId="{6B0B9272-99C2-4C68-B409-43BD90D68366}"/>
          </ac:spMkLst>
        </pc:spChg>
        <pc:spChg chg="add mod ord">
          <ac:chgData name="Sean Young" userId="87dc27f12a5200f0" providerId="LiveId" clId="{2C0F0309-9929-48EC-9FEE-A47DFC13D83F}" dt="2021-04-13T20:07:23.674" v="5651" actId="6549"/>
          <ac:spMkLst>
            <pc:docMk/>
            <pc:sldMk cId="1443710685" sldId="454"/>
            <ac:spMk id="9" creationId="{5454CF56-93D4-4FE8-8CB5-162034F2957E}"/>
          </ac:spMkLst>
        </pc:spChg>
      </pc:sldChg>
      <pc:sldChg chg="addSp delSp modSp new mod modNotes modNotesTx">
        <pc:chgData name="Sean Young" userId="87dc27f12a5200f0" providerId="LiveId" clId="{2C0F0309-9929-48EC-9FEE-A47DFC13D83F}" dt="2021-04-23T22:29:31.622" v="7025" actId="27636"/>
        <pc:sldMkLst>
          <pc:docMk/>
          <pc:sldMk cId="291807713" sldId="455"/>
        </pc:sldMkLst>
        <pc:spChg chg="mod">
          <ac:chgData name="Sean Young" userId="87dc27f12a5200f0" providerId="LiveId" clId="{2C0F0309-9929-48EC-9FEE-A47DFC13D83F}" dt="2021-04-20T19:03:28.205" v="6685" actId="20577"/>
          <ac:spMkLst>
            <pc:docMk/>
            <pc:sldMk cId="291807713" sldId="455"/>
            <ac:spMk id="2" creationId="{0CD7E931-2A19-4CEB-BAA5-D639E2C9D3F2}"/>
          </ac:spMkLst>
        </pc:spChg>
        <pc:spChg chg="del">
          <ac:chgData name="Sean Young" userId="87dc27f12a5200f0" providerId="LiveId" clId="{2C0F0309-9929-48EC-9FEE-A47DFC13D83F}" dt="2021-04-13T18:14:27.172" v="3013" actId="478"/>
          <ac:spMkLst>
            <pc:docMk/>
            <pc:sldMk cId="291807713" sldId="455"/>
            <ac:spMk id="3" creationId="{D9A614FF-D4EA-451E-B150-EEA08D040E64}"/>
          </ac:spMkLst>
        </pc:spChg>
        <pc:spChg chg="add del">
          <ac:chgData name="Sean Young" userId="87dc27f12a5200f0" providerId="LiveId" clId="{2C0F0309-9929-48EC-9FEE-A47DFC13D83F}" dt="2021-04-12T18:36:15.304" v="1009"/>
          <ac:spMkLst>
            <pc:docMk/>
            <pc:sldMk cId="291807713" sldId="455"/>
            <ac:spMk id="4" creationId="{47EF3248-F2F2-43CD-B654-CC3A23404A20}"/>
          </ac:spMkLst>
        </pc:spChg>
        <pc:spChg chg="add mod">
          <ac:chgData name="Sean Young" userId="87dc27f12a5200f0" providerId="LiveId" clId="{2C0F0309-9929-48EC-9FEE-A47DFC13D83F}" dt="2021-04-20T19:06:03.552" v="6932" actId="20577"/>
          <ac:spMkLst>
            <pc:docMk/>
            <pc:sldMk cId="291807713" sldId="455"/>
            <ac:spMk id="4" creationId="{F2EA8DBB-3D48-4EEA-97A1-8484A1977349}"/>
          </ac:spMkLst>
        </pc:spChg>
        <pc:spChg chg="add del mod">
          <ac:chgData name="Sean Young" userId="87dc27f12a5200f0" providerId="LiveId" clId="{2C0F0309-9929-48EC-9FEE-A47DFC13D83F}" dt="2021-04-12T18:36:04.564" v="1002"/>
          <ac:spMkLst>
            <pc:docMk/>
            <pc:sldMk cId="291807713" sldId="455"/>
            <ac:spMk id="7" creationId="{BD07F7E0-F135-48CD-8602-0EFAAEF78C22}"/>
          </ac:spMkLst>
        </pc:spChg>
        <pc:spChg chg="add del mod">
          <ac:chgData name="Sean Young" userId="87dc27f12a5200f0" providerId="LiveId" clId="{2C0F0309-9929-48EC-9FEE-A47DFC13D83F}" dt="2021-04-20T18:43:41.582" v="6342" actId="120"/>
          <ac:spMkLst>
            <pc:docMk/>
            <pc:sldMk cId="291807713" sldId="455"/>
            <ac:spMk id="9" creationId="{A4CFB411-9EEB-49A0-ABFA-36740896A6DA}"/>
          </ac:spMkLst>
        </pc:spChg>
        <pc:spChg chg="add del mod">
          <ac:chgData name="Sean Young" userId="87dc27f12a5200f0" providerId="LiveId" clId="{2C0F0309-9929-48EC-9FEE-A47DFC13D83F}" dt="2021-04-20T19:02:46.199" v="6626" actId="478"/>
          <ac:spMkLst>
            <pc:docMk/>
            <pc:sldMk cId="291807713" sldId="455"/>
            <ac:spMk id="12" creationId="{75A3F02F-574D-48FE-89CD-53ADCD4F48B8}"/>
          </ac:spMkLst>
        </pc:spChg>
        <pc:spChg chg="add del mod">
          <ac:chgData name="Sean Young" userId="87dc27f12a5200f0" providerId="LiveId" clId="{2C0F0309-9929-48EC-9FEE-A47DFC13D83F}" dt="2021-04-20T19:02:54.358" v="6629" actId="478"/>
          <ac:spMkLst>
            <pc:docMk/>
            <pc:sldMk cId="291807713" sldId="455"/>
            <ac:spMk id="13" creationId="{2FAC133A-7466-44F2-A292-21E232122806}"/>
          </ac:spMkLst>
        </pc:spChg>
        <pc:spChg chg="add del mod">
          <ac:chgData name="Sean Young" userId="87dc27f12a5200f0" providerId="LiveId" clId="{2C0F0309-9929-48EC-9FEE-A47DFC13D83F}" dt="2021-04-20T18:44:05.517" v="6343" actId="478"/>
          <ac:spMkLst>
            <pc:docMk/>
            <pc:sldMk cId="291807713" sldId="455"/>
            <ac:spMk id="14" creationId="{FC881A77-3932-4FA9-803E-90D80177981C}"/>
          </ac:spMkLst>
        </pc:spChg>
        <pc:picChg chg="add del mod">
          <ac:chgData name="Sean Young" userId="87dc27f12a5200f0" providerId="LiveId" clId="{2C0F0309-9929-48EC-9FEE-A47DFC13D83F}" dt="2021-04-12T18:36:04.564" v="1002"/>
          <ac:picMkLst>
            <pc:docMk/>
            <pc:sldMk cId="291807713" sldId="455"/>
            <ac:picMk id="6" creationId="{45B7EC75-D745-4A25-881B-1F67B0D70548}"/>
          </ac:picMkLst>
        </pc:picChg>
        <pc:picChg chg="add del mod">
          <ac:chgData name="Sean Young" userId="87dc27f12a5200f0" providerId="LiveId" clId="{2C0F0309-9929-48EC-9FEE-A47DFC13D83F}" dt="2021-04-12T18:36:13.626" v="1008" actId="21"/>
          <ac:picMkLst>
            <pc:docMk/>
            <pc:sldMk cId="291807713" sldId="455"/>
            <ac:picMk id="8" creationId="{143FBA8E-DD64-4BD0-9624-F4D7760FBE96}"/>
          </ac:picMkLst>
        </pc:picChg>
        <pc:picChg chg="add mod">
          <ac:chgData name="Sean Young" userId="87dc27f12a5200f0" providerId="LiveId" clId="{2C0F0309-9929-48EC-9FEE-A47DFC13D83F}" dt="2021-04-13T18:14:39.059" v="3016" actId="1076"/>
          <ac:picMkLst>
            <pc:docMk/>
            <pc:sldMk cId="291807713" sldId="455"/>
            <ac:picMk id="10" creationId="{27B7D90E-21C7-4F02-ACB4-78801DFE3C99}"/>
          </ac:picMkLst>
        </pc:picChg>
        <pc:picChg chg="add del mod">
          <ac:chgData name="Sean Young" userId="87dc27f12a5200f0" providerId="LiveId" clId="{2C0F0309-9929-48EC-9FEE-A47DFC13D83F}" dt="2021-04-20T19:02:46.199" v="6626" actId="478"/>
          <ac:picMkLst>
            <pc:docMk/>
            <pc:sldMk cId="291807713" sldId="455"/>
            <ac:picMk id="11" creationId="{72683689-3B53-4677-BAFF-DDD981E988C3}"/>
          </ac:picMkLst>
        </pc:picChg>
      </pc:sldChg>
      <pc:sldChg chg="modSp add mod modAnim">
        <pc:chgData name="Sean Young" userId="87dc27f12a5200f0" providerId="LiveId" clId="{2C0F0309-9929-48EC-9FEE-A47DFC13D83F}" dt="2021-04-13T20:11:54.836" v="5661"/>
        <pc:sldMkLst>
          <pc:docMk/>
          <pc:sldMk cId="2798495390" sldId="456"/>
        </pc:sldMkLst>
        <pc:spChg chg="mod">
          <ac:chgData name="Sean Young" userId="87dc27f12a5200f0" providerId="LiveId" clId="{2C0F0309-9929-48EC-9FEE-A47DFC13D83F}" dt="2021-04-12T18:38:17.808" v="1079" actId="20577"/>
          <ac:spMkLst>
            <pc:docMk/>
            <pc:sldMk cId="2798495390" sldId="456"/>
            <ac:spMk id="2" creationId="{FFB90B46-AF08-4AB6-82A5-320048F74A3C}"/>
          </ac:spMkLst>
        </pc:spChg>
        <pc:spChg chg="mod">
          <ac:chgData name="Sean Young" userId="87dc27f12a5200f0" providerId="LiveId" clId="{2C0F0309-9929-48EC-9FEE-A47DFC13D83F}" dt="2021-04-13T20:11:54.836" v="5661"/>
          <ac:spMkLst>
            <pc:docMk/>
            <pc:sldMk cId="2798495390" sldId="456"/>
            <ac:spMk id="3" creationId="{B76CD8F0-82B0-4C94-89DE-297799FA5E1D}"/>
          </ac:spMkLst>
        </pc:spChg>
        <pc:spChg chg="mod">
          <ac:chgData name="Sean Young" userId="87dc27f12a5200f0" providerId="LiveId" clId="{2C0F0309-9929-48EC-9FEE-A47DFC13D83F}" dt="2021-04-12T18:46:16.989" v="1428" actId="20577"/>
          <ac:spMkLst>
            <pc:docMk/>
            <pc:sldMk cId="2798495390" sldId="456"/>
            <ac:spMk id="56" creationId="{E41F959A-AC40-409B-BCBC-838CC0B2709F}"/>
          </ac:spMkLst>
        </pc:spChg>
        <pc:picChg chg="mod">
          <ac:chgData name="Sean Young" userId="87dc27f12a5200f0" providerId="LiveId" clId="{2C0F0309-9929-48EC-9FEE-A47DFC13D83F}" dt="2021-04-13T20:10:57.847" v="5657" actId="1076"/>
          <ac:picMkLst>
            <pc:docMk/>
            <pc:sldMk cId="2798495390" sldId="456"/>
            <ac:picMk id="5" creationId="{AF4BA952-897A-4436-86F2-8C5884303810}"/>
          </ac:picMkLst>
        </pc:picChg>
        <pc:picChg chg="mod">
          <ac:chgData name="Sean Young" userId="87dc27f12a5200f0" providerId="LiveId" clId="{2C0F0309-9929-48EC-9FEE-A47DFC13D83F}" dt="2021-04-13T20:11:23.784" v="5659" actId="1076"/>
          <ac:picMkLst>
            <pc:docMk/>
            <pc:sldMk cId="2798495390" sldId="456"/>
            <ac:picMk id="6" creationId="{C1524558-C5EF-4EB2-BAF5-C1A1265C0209}"/>
          </ac:picMkLst>
        </pc:picChg>
      </pc:sldChg>
      <pc:sldChg chg="addSp delSp modSp new mod modClrScheme chgLayout">
        <pc:chgData name="Sean Young" userId="87dc27f12a5200f0" providerId="LiveId" clId="{2C0F0309-9929-48EC-9FEE-A47DFC13D83F}" dt="2021-04-20T19:01:15.634" v="6587" actId="20577"/>
        <pc:sldMkLst>
          <pc:docMk/>
          <pc:sldMk cId="3407605040" sldId="457"/>
        </pc:sldMkLst>
        <pc:spChg chg="mod ord">
          <ac:chgData name="Sean Young" userId="87dc27f12a5200f0" providerId="LiveId" clId="{2C0F0309-9929-48EC-9FEE-A47DFC13D83F}" dt="2021-04-13T00:04:20.649" v="2050" actId="700"/>
          <ac:spMkLst>
            <pc:docMk/>
            <pc:sldMk cId="3407605040" sldId="457"/>
            <ac:spMk id="2" creationId="{EA4CEB88-D58C-44BD-A98B-03C4E39B9CC7}"/>
          </ac:spMkLst>
        </pc:spChg>
        <pc:spChg chg="del mod ord">
          <ac:chgData name="Sean Young" userId="87dc27f12a5200f0" providerId="LiveId" clId="{2C0F0309-9929-48EC-9FEE-A47DFC13D83F}" dt="2021-04-13T00:04:20.649" v="2050" actId="700"/>
          <ac:spMkLst>
            <pc:docMk/>
            <pc:sldMk cId="3407605040" sldId="457"/>
            <ac:spMk id="3" creationId="{ED049230-78CF-4B4C-88A5-87E3AF88C59F}"/>
          </ac:spMkLst>
        </pc:spChg>
        <pc:spChg chg="del mod ord">
          <ac:chgData name="Sean Young" userId="87dc27f12a5200f0" providerId="LiveId" clId="{2C0F0309-9929-48EC-9FEE-A47DFC13D83F}" dt="2021-04-13T00:04:20.649" v="2050" actId="700"/>
          <ac:spMkLst>
            <pc:docMk/>
            <pc:sldMk cId="3407605040" sldId="457"/>
            <ac:spMk id="4" creationId="{7A3BC4C1-AE5E-4244-A097-0BFF0CAF3E0D}"/>
          </ac:spMkLst>
        </pc:spChg>
        <pc:spChg chg="del">
          <ac:chgData name="Sean Young" userId="87dc27f12a5200f0" providerId="LiveId" clId="{2C0F0309-9929-48EC-9FEE-A47DFC13D83F}" dt="2021-04-13T00:04:20.649" v="2050" actId="700"/>
          <ac:spMkLst>
            <pc:docMk/>
            <pc:sldMk cId="3407605040" sldId="457"/>
            <ac:spMk id="5" creationId="{24FCC98C-F37E-4AF5-9971-A815B9241250}"/>
          </ac:spMkLst>
        </pc:spChg>
        <pc:spChg chg="del">
          <ac:chgData name="Sean Young" userId="87dc27f12a5200f0" providerId="LiveId" clId="{2C0F0309-9929-48EC-9FEE-A47DFC13D83F}" dt="2021-04-13T00:04:20.649" v="2050" actId="700"/>
          <ac:spMkLst>
            <pc:docMk/>
            <pc:sldMk cId="3407605040" sldId="457"/>
            <ac:spMk id="6" creationId="{7C747BCD-5728-4573-B0C9-5256CA7BDF8F}"/>
          </ac:spMkLst>
        </pc:spChg>
        <pc:spChg chg="mod ord">
          <ac:chgData name="Sean Young" userId="87dc27f12a5200f0" providerId="LiveId" clId="{2C0F0309-9929-48EC-9FEE-A47DFC13D83F}" dt="2021-04-13T00:04:20.649" v="2050" actId="700"/>
          <ac:spMkLst>
            <pc:docMk/>
            <pc:sldMk cId="3407605040" sldId="457"/>
            <ac:spMk id="7" creationId="{181CDDD7-1AE2-403F-8F32-18FA0C48A467}"/>
          </ac:spMkLst>
        </pc:spChg>
        <pc:spChg chg="add mod ord">
          <ac:chgData name="Sean Young" userId="87dc27f12a5200f0" providerId="LiveId" clId="{2C0F0309-9929-48EC-9FEE-A47DFC13D83F}" dt="2021-04-20T19:01:15.634" v="6587" actId="20577"/>
          <ac:spMkLst>
            <pc:docMk/>
            <pc:sldMk cId="3407605040" sldId="457"/>
            <ac:spMk id="8" creationId="{058AA4B8-D8D9-4789-94F3-E8B9835F1BC7}"/>
          </ac:spMkLst>
        </pc:spChg>
        <pc:spChg chg="add del mod ord">
          <ac:chgData name="Sean Young" userId="87dc27f12a5200f0" providerId="LiveId" clId="{2C0F0309-9929-48EC-9FEE-A47DFC13D83F}" dt="2021-04-13T00:04:24.387" v="2051" actId="931"/>
          <ac:spMkLst>
            <pc:docMk/>
            <pc:sldMk cId="3407605040" sldId="457"/>
            <ac:spMk id="9" creationId="{C561A581-E3F1-40F7-9B74-F085E8CD19F5}"/>
          </ac:spMkLst>
        </pc:spChg>
        <pc:spChg chg="add mod">
          <ac:chgData name="Sean Young" userId="87dc27f12a5200f0" providerId="LiveId" clId="{2C0F0309-9929-48EC-9FEE-A47DFC13D83F}" dt="2021-04-13T05:54:05.796" v="2119" actId="20577"/>
          <ac:spMkLst>
            <pc:docMk/>
            <pc:sldMk cId="3407605040" sldId="457"/>
            <ac:spMk id="12" creationId="{D459B8CD-6AD3-4906-9AAD-A352F015ADE2}"/>
          </ac:spMkLst>
        </pc:spChg>
        <pc:spChg chg="add del mod">
          <ac:chgData name="Sean Young" userId="87dc27f12a5200f0" providerId="LiveId" clId="{2C0F0309-9929-48EC-9FEE-A47DFC13D83F}" dt="2021-04-13T05:55:05.160" v="2257"/>
          <ac:spMkLst>
            <pc:docMk/>
            <pc:sldMk cId="3407605040" sldId="457"/>
            <ac:spMk id="13" creationId="{9AEB8C17-7CE5-4A98-B835-50DE611FF4F2}"/>
          </ac:spMkLst>
        </pc:spChg>
        <pc:spChg chg="add del mod">
          <ac:chgData name="Sean Young" userId="87dc27f12a5200f0" providerId="LiveId" clId="{2C0F0309-9929-48EC-9FEE-A47DFC13D83F}" dt="2021-04-20T18:46:01.002" v="6354"/>
          <ac:spMkLst>
            <pc:docMk/>
            <pc:sldMk cId="3407605040" sldId="457"/>
            <ac:spMk id="13" creationId="{F1190AAF-144A-48FD-B7B5-ACC00B06B384}"/>
          </ac:spMkLst>
        </pc:spChg>
        <pc:spChg chg="mod">
          <ac:chgData name="Sean Young" userId="87dc27f12a5200f0" providerId="LiveId" clId="{2C0F0309-9929-48EC-9FEE-A47DFC13D83F}" dt="2021-04-13T19:17:01.504" v="4549" actId="27803"/>
          <ac:spMkLst>
            <pc:docMk/>
            <pc:sldMk cId="3407605040" sldId="457"/>
            <ac:spMk id="15" creationId="{415825D5-6929-4DDE-A1F3-D3EEFC0383FB}"/>
          </ac:spMkLst>
        </pc:spChg>
        <pc:spChg chg="mod">
          <ac:chgData name="Sean Young" userId="87dc27f12a5200f0" providerId="LiveId" clId="{2C0F0309-9929-48EC-9FEE-A47DFC13D83F}" dt="2021-04-13T19:17:01.504" v="4549" actId="27803"/>
          <ac:spMkLst>
            <pc:docMk/>
            <pc:sldMk cId="3407605040" sldId="457"/>
            <ac:spMk id="17" creationId="{D6EE79CC-16C5-4CF2-BED0-BCF1BB8C6A98}"/>
          </ac:spMkLst>
        </pc:spChg>
        <pc:spChg chg="add del mod">
          <ac:chgData name="Sean Young" userId="87dc27f12a5200f0" providerId="LiveId" clId="{2C0F0309-9929-48EC-9FEE-A47DFC13D83F}" dt="2021-04-20T18:46:01.002" v="6354"/>
          <ac:spMkLst>
            <pc:docMk/>
            <pc:sldMk cId="3407605040" sldId="457"/>
            <ac:spMk id="18" creationId="{43D9F291-514F-4832-B1C5-9591308F46C4}"/>
          </ac:spMkLst>
        </pc:spChg>
        <pc:spChg chg="mod">
          <ac:chgData name="Sean Young" userId="87dc27f12a5200f0" providerId="LiveId" clId="{2C0F0309-9929-48EC-9FEE-A47DFC13D83F}" dt="2021-04-13T19:17:01.504" v="4549" actId="27803"/>
          <ac:spMkLst>
            <pc:docMk/>
            <pc:sldMk cId="3407605040" sldId="457"/>
            <ac:spMk id="18" creationId="{4513021F-32B6-4CDA-9613-3FC1689B2E4F}"/>
          </ac:spMkLst>
        </pc:spChg>
        <pc:spChg chg="mod">
          <ac:chgData name="Sean Young" userId="87dc27f12a5200f0" providerId="LiveId" clId="{2C0F0309-9929-48EC-9FEE-A47DFC13D83F}" dt="2021-04-13T19:17:01.504" v="4549" actId="27803"/>
          <ac:spMkLst>
            <pc:docMk/>
            <pc:sldMk cId="3407605040" sldId="457"/>
            <ac:spMk id="20" creationId="{66271B5A-530C-479B-8524-A8AAF4386516}"/>
          </ac:spMkLst>
        </pc:spChg>
        <pc:spChg chg="mod">
          <ac:chgData name="Sean Young" userId="87dc27f12a5200f0" providerId="LiveId" clId="{2C0F0309-9929-48EC-9FEE-A47DFC13D83F}" dt="2021-04-13T19:17:01.504" v="4549" actId="27803"/>
          <ac:spMkLst>
            <pc:docMk/>
            <pc:sldMk cId="3407605040" sldId="457"/>
            <ac:spMk id="21" creationId="{8BEDB4DF-307E-4017-B30D-8356FB885A7B}"/>
          </ac:spMkLst>
        </pc:spChg>
        <pc:spChg chg="mod">
          <ac:chgData name="Sean Young" userId="87dc27f12a5200f0" providerId="LiveId" clId="{2C0F0309-9929-48EC-9FEE-A47DFC13D83F}" dt="2021-04-13T19:17:01.504" v="4549" actId="27803"/>
          <ac:spMkLst>
            <pc:docMk/>
            <pc:sldMk cId="3407605040" sldId="457"/>
            <ac:spMk id="22" creationId="{0B8F2EFF-543D-4370-A10F-362144E27DA9}"/>
          </ac:spMkLst>
        </pc:spChg>
        <pc:spChg chg="add del mod">
          <ac:chgData name="Sean Young" userId="87dc27f12a5200f0" providerId="LiveId" clId="{2C0F0309-9929-48EC-9FEE-A47DFC13D83F}" dt="2021-04-20T18:46:01.002" v="6354"/>
          <ac:spMkLst>
            <pc:docMk/>
            <pc:sldMk cId="3407605040" sldId="457"/>
            <ac:spMk id="23" creationId="{153620DA-593D-4678-8267-4A01378F28F8}"/>
          </ac:spMkLst>
        </pc:spChg>
        <pc:spChg chg="mod">
          <ac:chgData name="Sean Young" userId="87dc27f12a5200f0" providerId="LiveId" clId="{2C0F0309-9929-48EC-9FEE-A47DFC13D83F}" dt="2021-04-13T19:17:01.504" v="4549" actId="27803"/>
          <ac:spMkLst>
            <pc:docMk/>
            <pc:sldMk cId="3407605040" sldId="457"/>
            <ac:spMk id="23" creationId="{C11A86B1-5D0F-4BF4-B978-161CA5F0EB1E}"/>
          </ac:spMkLst>
        </pc:spChg>
        <pc:spChg chg="add del mod">
          <ac:chgData name="Sean Young" userId="87dc27f12a5200f0" providerId="LiveId" clId="{2C0F0309-9929-48EC-9FEE-A47DFC13D83F}" dt="2021-04-20T18:46:01.002" v="6354"/>
          <ac:spMkLst>
            <pc:docMk/>
            <pc:sldMk cId="3407605040" sldId="457"/>
            <ac:spMk id="24" creationId="{0AE576FB-2850-40EA-B459-9A6AF8ABEC4D}"/>
          </ac:spMkLst>
        </pc:spChg>
        <pc:spChg chg="mod">
          <ac:chgData name="Sean Young" userId="87dc27f12a5200f0" providerId="LiveId" clId="{2C0F0309-9929-48EC-9FEE-A47DFC13D83F}" dt="2021-04-13T19:17:01.504" v="4549" actId="27803"/>
          <ac:spMkLst>
            <pc:docMk/>
            <pc:sldMk cId="3407605040" sldId="457"/>
            <ac:spMk id="24" creationId="{66718309-0837-42DA-9634-24834723B086}"/>
          </ac:spMkLst>
        </pc:spChg>
        <pc:spChg chg="mod">
          <ac:chgData name="Sean Young" userId="87dc27f12a5200f0" providerId="LiveId" clId="{2C0F0309-9929-48EC-9FEE-A47DFC13D83F}" dt="2021-04-13T19:17:01.504" v="4549" actId="27803"/>
          <ac:spMkLst>
            <pc:docMk/>
            <pc:sldMk cId="3407605040" sldId="457"/>
            <ac:spMk id="25" creationId="{E388D274-B046-468F-88D0-13A751C92652}"/>
          </ac:spMkLst>
        </pc:spChg>
        <pc:spChg chg="add del mod">
          <ac:chgData name="Sean Young" userId="87dc27f12a5200f0" providerId="LiveId" clId="{2C0F0309-9929-48EC-9FEE-A47DFC13D83F}" dt="2021-04-20T18:46:01.002" v="6354"/>
          <ac:spMkLst>
            <pc:docMk/>
            <pc:sldMk cId="3407605040" sldId="457"/>
            <ac:spMk id="26" creationId="{346086C3-8000-415F-AB63-8ECE8AD48EF3}"/>
          </ac:spMkLst>
        </pc:spChg>
        <pc:spChg chg="mod">
          <ac:chgData name="Sean Young" userId="87dc27f12a5200f0" providerId="LiveId" clId="{2C0F0309-9929-48EC-9FEE-A47DFC13D83F}" dt="2021-04-13T19:17:01.504" v="4549" actId="27803"/>
          <ac:spMkLst>
            <pc:docMk/>
            <pc:sldMk cId="3407605040" sldId="457"/>
            <ac:spMk id="26" creationId="{457FD499-226A-4C97-8C9C-67401F97549F}"/>
          </ac:spMkLst>
        </pc:spChg>
        <pc:spChg chg="add del mod">
          <ac:chgData name="Sean Young" userId="87dc27f12a5200f0" providerId="LiveId" clId="{2C0F0309-9929-48EC-9FEE-A47DFC13D83F}" dt="2021-04-20T18:46:01.002" v="6354"/>
          <ac:spMkLst>
            <pc:docMk/>
            <pc:sldMk cId="3407605040" sldId="457"/>
            <ac:spMk id="27" creationId="{87B09115-4F1D-4184-86F5-A2F527143E90}"/>
          </ac:spMkLst>
        </pc:spChg>
        <pc:spChg chg="mod">
          <ac:chgData name="Sean Young" userId="87dc27f12a5200f0" providerId="LiveId" clId="{2C0F0309-9929-48EC-9FEE-A47DFC13D83F}" dt="2021-04-13T19:17:01.504" v="4549" actId="27803"/>
          <ac:spMkLst>
            <pc:docMk/>
            <pc:sldMk cId="3407605040" sldId="457"/>
            <ac:spMk id="28" creationId="{166932E6-2DBA-44B4-B16A-950816A92129}"/>
          </ac:spMkLst>
        </pc:spChg>
        <pc:spChg chg="mod">
          <ac:chgData name="Sean Young" userId="87dc27f12a5200f0" providerId="LiveId" clId="{2C0F0309-9929-48EC-9FEE-A47DFC13D83F}" dt="2021-04-13T19:17:01.504" v="4549" actId="27803"/>
          <ac:spMkLst>
            <pc:docMk/>
            <pc:sldMk cId="3407605040" sldId="457"/>
            <ac:spMk id="29" creationId="{148EDFAB-3672-4E0C-BA30-FE8F41D18D0E}"/>
          </ac:spMkLst>
        </pc:spChg>
        <pc:spChg chg="mod">
          <ac:chgData name="Sean Young" userId="87dc27f12a5200f0" providerId="LiveId" clId="{2C0F0309-9929-48EC-9FEE-A47DFC13D83F}" dt="2021-04-13T19:17:01.504" v="4549" actId="27803"/>
          <ac:spMkLst>
            <pc:docMk/>
            <pc:sldMk cId="3407605040" sldId="457"/>
            <ac:spMk id="30" creationId="{0B3E0B08-F624-42C0-9782-89B325117D8A}"/>
          </ac:spMkLst>
        </pc:spChg>
        <pc:spChg chg="mod">
          <ac:chgData name="Sean Young" userId="87dc27f12a5200f0" providerId="LiveId" clId="{2C0F0309-9929-48EC-9FEE-A47DFC13D83F}" dt="2021-04-13T19:17:01.504" v="4549" actId="27803"/>
          <ac:spMkLst>
            <pc:docMk/>
            <pc:sldMk cId="3407605040" sldId="457"/>
            <ac:spMk id="31" creationId="{BF46BE3D-CCF9-4CE8-9A82-16A106788935}"/>
          </ac:spMkLst>
        </pc:spChg>
        <pc:spChg chg="mod">
          <ac:chgData name="Sean Young" userId="87dc27f12a5200f0" providerId="LiveId" clId="{2C0F0309-9929-48EC-9FEE-A47DFC13D83F}" dt="2021-04-13T19:17:01.504" v="4549" actId="27803"/>
          <ac:spMkLst>
            <pc:docMk/>
            <pc:sldMk cId="3407605040" sldId="457"/>
            <ac:spMk id="32" creationId="{FFBA0CBC-DA03-42CB-9B81-BD27E9396B3A}"/>
          </ac:spMkLst>
        </pc:spChg>
        <pc:spChg chg="mod">
          <ac:chgData name="Sean Young" userId="87dc27f12a5200f0" providerId="LiveId" clId="{2C0F0309-9929-48EC-9FEE-A47DFC13D83F}" dt="2021-04-13T19:17:01.504" v="4549" actId="27803"/>
          <ac:spMkLst>
            <pc:docMk/>
            <pc:sldMk cId="3407605040" sldId="457"/>
            <ac:spMk id="33" creationId="{9BA4F605-04C3-4C11-81E8-C37A3539C684}"/>
          </ac:spMkLst>
        </pc:spChg>
        <pc:spChg chg="mod">
          <ac:chgData name="Sean Young" userId="87dc27f12a5200f0" providerId="LiveId" clId="{2C0F0309-9929-48EC-9FEE-A47DFC13D83F}" dt="2021-04-13T19:17:01.504" v="4549" actId="27803"/>
          <ac:spMkLst>
            <pc:docMk/>
            <pc:sldMk cId="3407605040" sldId="457"/>
            <ac:spMk id="34" creationId="{41895025-B770-4261-961F-D7307F4383D8}"/>
          </ac:spMkLst>
        </pc:spChg>
        <pc:spChg chg="add mod">
          <ac:chgData name="Sean Young" userId="87dc27f12a5200f0" providerId="LiveId" clId="{2C0F0309-9929-48EC-9FEE-A47DFC13D83F}" dt="2021-04-20T19:00:25.670" v="6575" actId="1076"/>
          <ac:spMkLst>
            <pc:docMk/>
            <pc:sldMk cId="3407605040" sldId="457"/>
            <ac:spMk id="34" creationId="{A0601F6B-C4B9-42C1-B707-2204ABF93620}"/>
          </ac:spMkLst>
        </pc:spChg>
        <pc:spChg chg="mod">
          <ac:chgData name="Sean Young" userId="87dc27f12a5200f0" providerId="LiveId" clId="{2C0F0309-9929-48EC-9FEE-A47DFC13D83F}" dt="2021-04-13T19:17:01.504" v="4549" actId="27803"/>
          <ac:spMkLst>
            <pc:docMk/>
            <pc:sldMk cId="3407605040" sldId="457"/>
            <ac:spMk id="35" creationId="{123DA53D-5372-47EF-8476-7A5DB3BB8373}"/>
          </ac:spMkLst>
        </pc:spChg>
        <pc:spChg chg="mod">
          <ac:chgData name="Sean Young" userId="87dc27f12a5200f0" providerId="LiveId" clId="{2C0F0309-9929-48EC-9FEE-A47DFC13D83F}" dt="2021-04-13T19:17:01.504" v="4549" actId="27803"/>
          <ac:spMkLst>
            <pc:docMk/>
            <pc:sldMk cId="3407605040" sldId="457"/>
            <ac:spMk id="36" creationId="{6AEEE28C-F80C-4E55-BEE7-1E194C3F42B8}"/>
          </ac:spMkLst>
        </pc:spChg>
        <pc:spChg chg="mod">
          <ac:chgData name="Sean Young" userId="87dc27f12a5200f0" providerId="LiveId" clId="{2C0F0309-9929-48EC-9FEE-A47DFC13D83F}" dt="2021-04-13T19:17:01.504" v="4549" actId="27803"/>
          <ac:spMkLst>
            <pc:docMk/>
            <pc:sldMk cId="3407605040" sldId="457"/>
            <ac:spMk id="37" creationId="{239E2543-466F-41EC-8067-09665F6E9CB4}"/>
          </ac:spMkLst>
        </pc:spChg>
        <pc:spChg chg="mod">
          <ac:chgData name="Sean Young" userId="87dc27f12a5200f0" providerId="LiveId" clId="{2C0F0309-9929-48EC-9FEE-A47DFC13D83F}" dt="2021-04-13T19:17:01.504" v="4549" actId="27803"/>
          <ac:spMkLst>
            <pc:docMk/>
            <pc:sldMk cId="3407605040" sldId="457"/>
            <ac:spMk id="38" creationId="{5DA85C1D-8A77-4BFB-BE63-CB64F3E33766}"/>
          </ac:spMkLst>
        </pc:spChg>
        <pc:spChg chg="mod">
          <ac:chgData name="Sean Young" userId="87dc27f12a5200f0" providerId="LiveId" clId="{2C0F0309-9929-48EC-9FEE-A47DFC13D83F}" dt="2021-04-13T19:17:01.504" v="4549" actId="27803"/>
          <ac:spMkLst>
            <pc:docMk/>
            <pc:sldMk cId="3407605040" sldId="457"/>
            <ac:spMk id="39" creationId="{BD5F800C-4CFD-4C6F-8759-AB409484A589}"/>
          </ac:spMkLst>
        </pc:spChg>
        <pc:spChg chg="mod">
          <ac:chgData name="Sean Young" userId="87dc27f12a5200f0" providerId="LiveId" clId="{2C0F0309-9929-48EC-9FEE-A47DFC13D83F}" dt="2021-04-13T19:17:01.504" v="4549" actId="27803"/>
          <ac:spMkLst>
            <pc:docMk/>
            <pc:sldMk cId="3407605040" sldId="457"/>
            <ac:spMk id="40" creationId="{2CC3D2B1-9EAE-4F90-90EE-C8C0DD86FF18}"/>
          </ac:spMkLst>
        </pc:spChg>
        <pc:spChg chg="mod">
          <ac:chgData name="Sean Young" userId="87dc27f12a5200f0" providerId="LiveId" clId="{2C0F0309-9929-48EC-9FEE-A47DFC13D83F}" dt="2021-04-13T19:17:01.504" v="4549" actId="27803"/>
          <ac:spMkLst>
            <pc:docMk/>
            <pc:sldMk cId="3407605040" sldId="457"/>
            <ac:spMk id="41" creationId="{382988B1-A5AA-4855-AF92-9DA541C516E4}"/>
          </ac:spMkLst>
        </pc:spChg>
        <pc:spChg chg="mod">
          <ac:chgData name="Sean Young" userId="87dc27f12a5200f0" providerId="LiveId" clId="{2C0F0309-9929-48EC-9FEE-A47DFC13D83F}" dt="2021-04-13T19:17:01.504" v="4549" actId="27803"/>
          <ac:spMkLst>
            <pc:docMk/>
            <pc:sldMk cId="3407605040" sldId="457"/>
            <ac:spMk id="42" creationId="{0CB909AA-A3AB-43BB-A458-1A5653E4C785}"/>
          </ac:spMkLst>
        </pc:spChg>
        <pc:spChg chg="mod">
          <ac:chgData name="Sean Young" userId="87dc27f12a5200f0" providerId="LiveId" clId="{2C0F0309-9929-48EC-9FEE-A47DFC13D83F}" dt="2021-04-13T19:17:01.504" v="4549" actId="27803"/>
          <ac:spMkLst>
            <pc:docMk/>
            <pc:sldMk cId="3407605040" sldId="457"/>
            <ac:spMk id="43" creationId="{7E01D518-F26D-4A49-A184-B33BE9022346}"/>
          </ac:spMkLst>
        </pc:spChg>
        <pc:spChg chg="mod">
          <ac:chgData name="Sean Young" userId="87dc27f12a5200f0" providerId="LiveId" clId="{2C0F0309-9929-48EC-9FEE-A47DFC13D83F}" dt="2021-04-13T19:17:01.504" v="4549" actId="27803"/>
          <ac:spMkLst>
            <pc:docMk/>
            <pc:sldMk cId="3407605040" sldId="457"/>
            <ac:spMk id="44" creationId="{832A24DD-FAF9-4C81-8DBC-19E98016A962}"/>
          </ac:spMkLst>
        </pc:spChg>
        <pc:spChg chg="mod">
          <ac:chgData name="Sean Young" userId="87dc27f12a5200f0" providerId="LiveId" clId="{2C0F0309-9929-48EC-9FEE-A47DFC13D83F}" dt="2021-04-13T19:17:01.504" v="4549" actId="27803"/>
          <ac:spMkLst>
            <pc:docMk/>
            <pc:sldMk cId="3407605040" sldId="457"/>
            <ac:spMk id="45" creationId="{34541715-F2BB-4031-B362-B53B91F3CCEA}"/>
          </ac:spMkLst>
        </pc:spChg>
        <pc:spChg chg="mod">
          <ac:chgData name="Sean Young" userId="87dc27f12a5200f0" providerId="LiveId" clId="{2C0F0309-9929-48EC-9FEE-A47DFC13D83F}" dt="2021-04-13T19:17:01.504" v="4549" actId="27803"/>
          <ac:spMkLst>
            <pc:docMk/>
            <pc:sldMk cId="3407605040" sldId="457"/>
            <ac:spMk id="46" creationId="{FAC7F399-F51C-407B-98DD-0F1C54E4BC6D}"/>
          </ac:spMkLst>
        </pc:spChg>
        <pc:spChg chg="mod">
          <ac:chgData name="Sean Young" userId="87dc27f12a5200f0" providerId="LiveId" clId="{2C0F0309-9929-48EC-9FEE-A47DFC13D83F}" dt="2021-04-13T19:17:01.504" v="4549" actId="27803"/>
          <ac:spMkLst>
            <pc:docMk/>
            <pc:sldMk cId="3407605040" sldId="457"/>
            <ac:spMk id="47" creationId="{BFDAA6E1-3E11-462F-BA94-AC582958C704}"/>
          </ac:spMkLst>
        </pc:spChg>
        <pc:spChg chg="mod">
          <ac:chgData name="Sean Young" userId="87dc27f12a5200f0" providerId="LiveId" clId="{2C0F0309-9929-48EC-9FEE-A47DFC13D83F}" dt="2021-04-13T19:17:01.504" v="4549" actId="27803"/>
          <ac:spMkLst>
            <pc:docMk/>
            <pc:sldMk cId="3407605040" sldId="457"/>
            <ac:spMk id="48" creationId="{08FEED5F-E510-4584-A910-ED0A102498C4}"/>
          </ac:spMkLst>
        </pc:spChg>
        <pc:spChg chg="mod">
          <ac:chgData name="Sean Young" userId="87dc27f12a5200f0" providerId="LiveId" clId="{2C0F0309-9929-48EC-9FEE-A47DFC13D83F}" dt="2021-04-13T19:17:01.504" v="4549" actId="27803"/>
          <ac:spMkLst>
            <pc:docMk/>
            <pc:sldMk cId="3407605040" sldId="457"/>
            <ac:spMk id="49" creationId="{D0753BF0-2069-4F03-A57F-C21E3D8DE787}"/>
          </ac:spMkLst>
        </pc:spChg>
        <pc:spChg chg="mod">
          <ac:chgData name="Sean Young" userId="87dc27f12a5200f0" providerId="LiveId" clId="{2C0F0309-9929-48EC-9FEE-A47DFC13D83F}" dt="2021-04-13T19:17:01.504" v="4549" actId="27803"/>
          <ac:spMkLst>
            <pc:docMk/>
            <pc:sldMk cId="3407605040" sldId="457"/>
            <ac:spMk id="50" creationId="{71C10F66-6AB0-47D4-B755-46D123B34DD7}"/>
          </ac:spMkLst>
        </pc:spChg>
        <pc:spChg chg="mod">
          <ac:chgData name="Sean Young" userId="87dc27f12a5200f0" providerId="LiveId" clId="{2C0F0309-9929-48EC-9FEE-A47DFC13D83F}" dt="2021-04-13T19:17:01.504" v="4549" actId="27803"/>
          <ac:spMkLst>
            <pc:docMk/>
            <pc:sldMk cId="3407605040" sldId="457"/>
            <ac:spMk id="51" creationId="{C52D74AF-FBD5-4143-BD06-1393D16E4D49}"/>
          </ac:spMkLst>
        </pc:spChg>
        <pc:spChg chg="mod">
          <ac:chgData name="Sean Young" userId="87dc27f12a5200f0" providerId="LiveId" clId="{2C0F0309-9929-48EC-9FEE-A47DFC13D83F}" dt="2021-04-13T19:17:01.504" v="4549" actId="27803"/>
          <ac:spMkLst>
            <pc:docMk/>
            <pc:sldMk cId="3407605040" sldId="457"/>
            <ac:spMk id="52" creationId="{4F1E71F5-3A81-440E-A49D-344BA7673125}"/>
          </ac:spMkLst>
        </pc:spChg>
        <pc:spChg chg="mod">
          <ac:chgData name="Sean Young" userId="87dc27f12a5200f0" providerId="LiveId" clId="{2C0F0309-9929-48EC-9FEE-A47DFC13D83F}" dt="2021-04-13T19:17:01.504" v="4549" actId="27803"/>
          <ac:spMkLst>
            <pc:docMk/>
            <pc:sldMk cId="3407605040" sldId="457"/>
            <ac:spMk id="53" creationId="{69AD1C93-B33B-46BA-9F26-8E673FDBE6BB}"/>
          </ac:spMkLst>
        </pc:spChg>
        <pc:spChg chg="mod">
          <ac:chgData name="Sean Young" userId="87dc27f12a5200f0" providerId="LiveId" clId="{2C0F0309-9929-48EC-9FEE-A47DFC13D83F}" dt="2021-04-13T19:17:01.504" v="4549" actId="27803"/>
          <ac:spMkLst>
            <pc:docMk/>
            <pc:sldMk cId="3407605040" sldId="457"/>
            <ac:spMk id="54" creationId="{4192E0EC-B320-435D-8D7D-E6481A711EF5}"/>
          </ac:spMkLst>
        </pc:spChg>
        <pc:spChg chg="mod">
          <ac:chgData name="Sean Young" userId="87dc27f12a5200f0" providerId="LiveId" clId="{2C0F0309-9929-48EC-9FEE-A47DFC13D83F}" dt="2021-04-13T19:17:01.504" v="4549" actId="27803"/>
          <ac:spMkLst>
            <pc:docMk/>
            <pc:sldMk cId="3407605040" sldId="457"/>
            <ac:spMk id="55" creationId="{BF2CDF21-359B-4181-8D3F-1629E3F35AE2}"/>
          </ac:spMkLst>
        </pc:spChg>
        <pc:spChg chg="mod">
          <ac:chgData name="Sean Young" userId="87dc27f12a5200f0" providerId="LiveId" clId="{2C0F0309-9929-48EC-9FEE-A47DFC13D83F}" dt="2021-04-13T19:17:01.504" v="4549" actId="27803"/>
          <ac:spMkLst>
            <pc:docMk/>
            <pc:sldMk cId="3407605040" sldId="457"/>
            <ac:spMk id="56" creationId="{A00D51A0-2BE2-4507-B169-8788B8435A3B}"/>
          </ac:spMkLst>
        </pc:spChg>
        <pc:spChg chg="mod">
          <ac:chgData name="Sean Young" userId="87dc27f12a5200f0" providerId="LiveId" clId="{2C0F0309-9929-48EC-9FEE-A47DFC13D83F}" dt="2021-04-13T19:17:01.504" v="4549" actId="27803"/>
          <ac:spMkLst>
            <pc:docMk/>
            <pc:sldMk cId="3407605040" sldId="457"/>
            <ac:spMk id="57" creationId="{1ADB14A1-D400-4CFD-82B0-7C7A0665F2EC}"/>
          </ac:spMkLst>
        </pc:spChg>
        <pc:spChg chg="mod">
          <ac:chgData name="Sean Young" userId="87dc27f12a5200f0" providerId="LiveId" clId="{2C0F0309-9929-48EC-9FEE-A47DFC13D83F}" dt="2021-04-13T19:17:01.504" v="4549" actId="27803"/>
          <ac:spMkLst>
            <pc:docMk/>
            <pc:sldMk cId="3407605040" sldId="457"/>
            <ac:spMk id="58" creationId="{5830B7C0-A27F-4020-AA3B-E1F656B753E6}"/>
          </ac:spMkLst>
        </pc:spChg>
        <pc:spChg chg="mod">
          <ac:chgData name="Sean Young" userId="87dc27f12a5200f0" providerId="LiveId" clId="{2C0F0309-9929-48EC-9FEE-A47DFC13D83F}" dt="2021-04-13T19:17:01.504" v="4549" actId="27803"/>
          <ac:spMkLst>
            <pc:docMk/>
            <pc:sldMk cId="3407605040" sldId="457"/>
            <ac:spMk id="59" creationId="{D8D22C84-8CD8-458A-A5E3-731641AC8E04}"/>
          </ac:spMkLst>
        </pc:spChg>
        <pc:spChg chg="mod">
          <ac:chgData name="Sean Young" userId="87dc27f12a5200f0" providerId="LiveId" clId="{2C0F0309-9929-48EC-9FEE-A47DFC13D83F}" dt="2021-04-13T19:17:01.504" v="4549" actId="27803"/>
          <ac:spMkLst>
            <pc:docMk/>
            <pc:sldMk cId="3407605040" sldId="457"/>
            <ac:spMk id="60" creationId="{09635C77-F764-49F9-B796-A518BBB9684A}"/>
          </ac:spMkLst>
        </pc:spChg>
        <pc:spChg chg="mod">
          <ac:chgData name="Sean Young" userId="87dc27f12a5200f0" providerId="LiveId" clId="{2C0F0309-9929-48EC-9FEE-A47DFC13D83F}" dt="2021-04-13T19:17:01.504" v="4549" actId="27803"/>
          <ac:spMkLst>
            <pc:docMk/>
            <pc:sldMk cId="3407605040" sldId="457"/>
            <ac:spMk id="62" creationId="{8A0F74CD-9922-4B41-A495-D2B339971CDE}"/>
          </ac:spMkLst>
        </pc:spChg>
        <pc:spChg chg="mod">
          <ac:chgData name="Sean Young" userId="87dc27f12a5200f0" providerId="LiveId" clId="{2C0F0309-9929-48EC-9FEE-A47DFC13D83F}" dt="2021-04-13T19:17:01.504" v="4549" actId="27803"/>
          <ac:spMkLst>
            <pc:docMk/>
            <pc:sldMk cId="3407605040" sldId="457"/>
            <ac:spMk id="63" creationId="{2DFD4AA2-8A0D-445A-9938-CE73351C1626}"/>
          </ac:spMkLst>
        </pc:spChg>
        <pc:spChg chg="mod">
          <ac:chgData name="Sean Young" userId="87dc27f12a5200f0" providerId="LiveId" clId="{2C0F0309-9929-48EC-9FEE-A47DFC13D83F}" dt="2021-04-13T19:17:01.504" v="4549" actId="27803"/>
          <ac:spMkLst>
            <pc:docMk/>
            <pc:sldMk cId="3407605040" sldId="457"/>
            <ac:spMk id="64" creationId="{CCE2476D-E0FF-4DB5-89C4-0AA57B2B89AA}"/>
          </ac:spMkLst>
        </pc:spChg>
        <pc:spChg chg="mod">
          <ac:chgData name="Sean Young" userId="87dc27f12a5200f0" providerId="LiveId" clId="{2C0F0309-9929-48EC-9FEE-A47DFC13D83F}" dt="2021-04-13T19:17:01.504" v="4549" actId="27803"/>
          <ac:spMkLst>
            <pc:docMk/>
            <pc:sldMk cId="3407605040" sldId="457"/>
            <ac:spMk id="65" creationId="{70F31F73-C296-4A14-8F7D-CA2542C57F03}"/>
          </ac:spMkLst>
        </pc:spChg>
        <pc:spChg chg="mod">
          <ac:chgData name="Sean Young" userId="87dc27f12a5200f0" providerId="LiveId" clId="{2C0F0309-9929-48EC-9FEE-A47DFC13D83F}" dt="2021-04-13T19:17:01.504" v="4549" actId="27803"/>
          <ac:spMkLst>
            <pc:docMk/>
            <pc:sldMk cId="3407605040" sldId="457"/>
            <ac:spMk id="66" creationId="{539ED30D-15F8-45A0-96DD-AC997EAEC274}"/>
          </ac:spMkLst>
        </pc:spChg>
        <pc:spChg chg="mod">
          <ac:chgData name="Sean Young" userId="87dc27f12a5200f0" providerId="LiveId" clId="{2C0F0309-9929-48EC-9FEE-A47DFC13D83F}" dt="2021-04-13T19:17:01.504" v="4549" actId="27803"/>
          <ac:spMkLst>
            <pc:docMk/>
            <pc:sldMk cId="3407605040" sldId="457"/>
            <ac:spMk id="68" creationId="{4FEC4DC3-D806-4D2E-98EB-BD2B8B2D2910}"/>
          </ac:spMkLst>
        </pc:spChg>
        <pc:spChg chg="mod">
          <ac:chgData name="Sean Young" userId="87dc27f12a5200f0" providerId="LiveId" clId="{2C0F0309-9929-48EC-9FEE-A47DFC13D83F}" dt="2021-04-13T19:17:01.504" v="4549" actId="27803"/>
          <ac:spMkLst>
            <pc:docMk/>
            <pc:sldMk cId="3407605040" sldId="457"/>
            <ac:spMk id="69" creationId="{132D4792-7413-454E-9B9F-017EBA993B66}"/>
          </ac:spMkLst>
        </pc:spChg>
        <pc:spChg chg="mod">
          <ac:chgData name="Sean Young" userId="87dc27f12a5200f0" providerId="LiveId" clId="{2C0F0309-9929-48EC-9FEE-A47DFC13D83F}" dt="2021-04-13T19:17:01.504" v="4549" actId="27803"/>
          <ac:spMkLst>
            <pc:docMk/>
            <pc:sldMk cId="3407605040" sldId="457"/>
            <ac:spMk id="70" creationId="{59DD6ECF-4AB7-4EE4-A581-82327F162133}"/>
          </ac:spMkLst>
        </pc:spChg>
        <pc:spChg chg="mod">
          <ac:chgData name="Sean Young" userId="87dc27f12a5200f0" providerId="LiveId" clId="{2C0F0309-9929-48EC-9FEE-A47DFC13D83F}" dt="2021-04-13T19:17:01.504" v="4549" actId="27803"/>
          <ac:spMkLst>
            <pc:docMk/>
            <pc:sldMk cId="3407605040" sldId="457"/>
            <ac:spMk id="71" creationId="{19A3D641-6E7F-4BB9-9D6D-9BFDD5C2282D}"/>
          </ac:spMkLst>
        </pc:spChg>
        <pc:spChg chg="mod">
          <ac:chgData name="Sean Young" userId="87dc27f12a5200f0" providerId="LiveId" clId="{2C0F0309-9929-48EC-9FEE-A47DFC13D83F}" dt="2021-04-13T19:17:01.504" v="4549" actId="27803"/>
          <ac:spMkLst>
            <pc:docMk/>
            <pc:sldMk cId="3407605040" sldId="457"/>
            <ac:spMk id="72" creationId="{89354F0C-A2F9-4066-B4BB-E6156BEA1984}"/>
          </ac:spMkLst>
        </pc:spChg>
        <pc:spChg chg="mod">
          <ac:chgData name="Sean Young" userId="87dc27f12a5200f0" providerId="LiveId" clId="{2C0F0309-9929-48EC-9FEE-A47DFC13D83F}" dt="2021-04-13T19:17:01.504" v="4549" actId="27803"/>
          <ac:spMkLst>
            <pc:docMk/>
            <pc:sldMk cId="3407605040" sldId="457"/>
            <ac:spMk id="73" creationId="{A84561A6-878F-4350-B45A-DAB2E09EB88D}"/>
          </ac:spMkLst>
        </pc:spChg>
        <pc:spChg chg="mod">
          <ac:chgData name="Sean Young" userId="87dc27f12a5200f0" providerId="LiveId" clId="{2C0F0309-9929-48EC-9FEE-A47DFC13D83F}" dt="2021-04-13T19:17:01.504" v="4549" actId="27803"/>
          <ac:spMkLst>
            <pc:docMk/>
            <pc:sldMk cId="3407605040" sldId="457"/>
            <ac:spMk id="74" creationId="{BDDEBBA8-94B7-4909-B318-7FE1605C676C}"/>
          </ac:spMkLst>
        </pc:spChg>
        <pc:spChg chg="mod">
          <ac:chgData name="Sean Young" userId="87dc27f12a5200f0" providerId="LiveId" clId="{2C0F0309-9929-48EC-9FEE-A47DFC13D83F}" dt="2021-04-13T19:17:01.504" v="4549" actId="27803"/>
          <ac:spMkLst>
            <pc:docMk/>
            <pc:sldMk cId="3407605040" sldId="457"/>
            <ac:spMk id="75" creationId="{0C54084D-5954-4E56-A339-BED103AC9966}"/>
          </ac:spMkLst>
        </pc:spChg>
        <pc:spChg chg="mod">
          <ac:chgData name="Sean Young" userId="87dc27f12a5200f0" providerId="LiveId" clId="{2C0F0309-9929-48EC-9FEE-A47DFC13D83F}" dt="2021-04-13T19:17:01.504" v="4549" actId="27803"/>
          <ac:spMkLst>
            <pc:docMk/>
            <pc:sldMk cId="3407605040" sldId="457"/>
            <ac:spMk id="76" creationId="{775E80F7-E5E6-4EAE-BE10-AE1F57AED75B}"/>
          </ac:spMkLst>
        </pc:spChg>
        <pc:spChg chg="mod">
          <ac:chgData name="Sean Young" userId="87dc27f12a5200f0" providerId="LiveId" clId="{2C0F0309-9929-48EC-9FEE-A47DFC13D83F}" dt="2021-04-13T19:17:01.504" v="4549" actId="27803"/>
          <ac:spMkLst>
            <pc:docMk/>
            <pc:sldMk cId="3407605040" sldId="457"/>
            <ac:spMk id="77" creationId="{266F6B94-F864-48F4-B5CC-784AAC995F21}"/>
          </ac:spMkLst>
        </pc:spChg>
        <pc:spChg chg="mod">
          <ac:chgData name="Sean Young" userId="87dc27f12a5200f0" providerId="LiveId" clId="{2C0F0309-9929-48EC-9FEE-A47DFC13D83F}" dt="2021-04-13T19:17:01.504" v="4549" actId="27803"/>
          <ac:spMkLst>
            <pc:docMk/>
            <pc:sldMk cId="3407605040" sldId="457"/>
            <ac:spMk id="78" creationId="{218BA3EA-25CA-441E-8FE2-0DA081649FF6}"/>
          </ac:spMkLst>
        </pc:spChg>
        <pc:spChg chg="mod">
          <ac:chgData name="Sean Young" userId="87dc27f12a5200f0" providerId="LiveId" clId="{2C0F0309-9929-48EC-9FEE-A47DFC13D83F}" dt="2021-04-13T19:17:01.504" v="4549" actId="27803"/>
          <ac:spMkLst>
            <pc:docMk/>
            <pc:sldMk cId="3407605040" sldId="457"/>
            <ac:spMk id="79" creationId="{552B9C06-E370-4E86-B45B-5810E3F23AF2}"/>
          </ac:spMkLst>
        </pc:spChg>
        <pc:spChg chg="mod">
          <ac:chgData name="Sean Young" userId="87dc27f12a5200f0" providerId="LiveId" clId="{2C0F0309-9929-48EC-9FEE-A47DFC13D83F}" dt="2021-04-13T19:17:01.504" v="4549" actId="27803"/>
          <ac:spMkLst>
            <pc:docMk/>
            <pc:sldMk cId="3407605040" sldId="457"/>
            <ac:spMk id="80" creationId="{E2502393-D7BC-4EE9-B0C4-087999B30074}"/>
          </ac:spMkLst>
        </pc:spChg>
        <pc:spChg chg="mod">
          <ac:chgData name="Sean Young" userId="87dc27f12a5200f0" providerId="LiveId" clId="{2C0F0309-9929-48EC-9FEE-A47DFC13D83F}" dt="2021-04-13T19:17:01.504" v="4549" actId="27803"/>
          <ac:spMkLst>
            <pc:docMk/>
            <pc:sldMk cId="3407605040" sldId="457"/>
            <ac:spMk id="81" creationId="{27D315C5-4825-439E-BA9C-D9423B9EC72B}"/>
          </ac:spMkLst>
        </pc:spChg>
        <pc:spChg chg="mod">
          <ac:chgData name="Sean Young" userId="87dc27f12a5200f0" providerId="LiveId" clId="{2C0F0309-9929-48EC-9FEE-A47DFC13D83F}" dt="2021-04-13T19:17:01.504" v="4549" actId="27803"/>
          <ac:spMkLst>
            <pc:docMk/>
            <pc:sldMk cId="3407605040" sldId="457"/>
            <ac:spMk id="82" creationId="{6DF7C4C0-38B4-4138-B66A-3BA48B462A51}"/>
          </ac:spMkLst>
        </pc:spChg>
        <pc:spChg chg="mod">
          <ac:chgData name="Sean Young" userId="87dc27f12a5200f0" providerId="LiveId" clId="{2C0F0309-9929-48EC-9FEE-A47DFC13D83F}" dt="2021-04-13T19:17:01.504" v="4549" actId="27803"/>
          <ac:spMkLst>
            <pc:docMk/>
            <pc:sldMk cId="3407605040" sldId="457"/>
            <ac:spMk id="83" creationId="{CFBCBC0E-64E5-4A2C-8CC7-943852FE0EAE}"/>
          </ac:spMkLst>
        </pc:spChg>
        <pc:spChg chg="mod">
          <ac:chgData name="Sean Young" userId="87dc27f12a5200f0" providerId="LiveId" clId="{2C0F0309-9929-48EC-9FEE-A47DFC13D83F}" dt="2021-04-13T19:17:01.504" v="4549" actId="27803"/>
          <ac:spMkLst>
            <pc:docMk/>
            <pc:sldMk cId="3407605040" sldId="457"/>
            <ac:spMk id="84" creationId="{C4EA8B41-9292-4B1A-8029-BA66BAE07BDE}"/>
          </ac:spMkLst>
        </pc:spChg>
        <pc:spChg chg="mod">
          <ac:chgData name="Sean Young" userId="87dc27f12a5200f0" providerId="LiveId" clId="{2C0F0309-9929-48EC-9FEE-A47DFC13D83F}" dt="2021-04-13T19:17:01.504" v="4549" actId="27803"/>
          <ac:spMkLst>
            <pc:docMk/>
            <pc:sldMk cId="3407605040" sldId="457"/>
            <ac:spMk id="85" creationId="{8DFD52E9-A365-4E9F-AF83-B4E7E5D38D49}"/>
          </ac:spMkLst>
        </pc:spChg>
        <pc:spChg chg="mod">
          <ac:chgData name="Sean Young" userId="87dc27f12a5200f0" providerId="LiveId" clId="{2C0F0309-9929-48EC-9FEE-A47DFC13D83F}" dt="2021-04-13T19:17:01.504" v="4549" actId="27803"/>
          <ac:spMkLst>
            <pc:docMk/>
            <pc:sldMk cId="3407605040" sldId="457"/>
            <ac:spMk id="86" creationId="{79237439-7936-410A-A6DB-32CC72499B63}"/>
          </ac:spMkLst>
        </pc:spChg>
        <pc:spChg chg="mod">
          <ac:chgData name="Sean Young" userId="87dc27f12a5200f0" providerId="LiveId" clId="{2C0F0309-9929-48EC-9FEE-A47DFC13D83F}" dt="2021-04-13T19:17:01.504" v="4549" actId="27803"/>
          <ac:spMkLst>
            <pc:docMk/>
            <pc:sldMk cId="3407605040" sldId="457"/>
            <ac:spMk id="87" creationId="{2B572ED3-0774-4174-B9D0-06C0015FB7A9}"/>
          </ac:spMkLst>
        </pc:spChg>
        <pc:spChg chg="mod">
          <ac:chgData name="Sean Young" userId="87dc27f12a5200f0" providerId="LiveId" clId="{2C0F0309-9929-48EC-9FEE-A47DFC13D83F}" dt="2021-04-13T19:17:01.504" v="4549" actId="27803"/>
          <ac:spMkLst>
            <pc:docMk/>
            <pc:sldMk cId="3407605040" sldId="457"/>
            <ac:spMk id="89" creationId="{450939F4-1BAD-47E2-AEEC-255152048B6E}"/>
          </ac:spMkLst>
        </pc:spChg>
        <pc:spChg chg="mod">
          <ac:chgData name="Sean Young" userId="87dc27f12a5200f0" providerId="LiveId" clId="{2C0F0309-9929-48EC-9FEE-A47DFC13D83F}" dt="2021-04-13T19:17:01.504" v="4549" actId="27803"/>
          <ac:spMkLst>
            <pc:docMk/>
            <pc:sldMk cId="3407605040" sldId="457"/>
            <ac:spMk id="90" creationId="{D73F0F4F-2293-4F3D-A5C1-E3201D1C513B}"/>
          </ac:spMkLst>
        </pc:spChg>
        <pc:spChg chg="mod">
          <ac:chgData name="Sean Young" userId="87dc27f12a5200f0" providerId="LiveId" clId="{2C0F0309-9929-48EC-9FEE-A47DFC13D83F}" dt="2021-04-13T19:17:01.504" v="4549" actId="27803"/>
          <ac:spMkLst>
            <pc:docMk/>
            <pc:sldMk cId="3407605040" sldId="457"/>
            <ac:spMk id="92" creationId="{5A5B985E-5972-444B-8D0C-2E12C74EA09F}"/>
          </ac:spMkLst>
        </pc:spChg>
        <pc:spChg chg="mod">
          <ac:chgData name="Sean Young" userId="87dc27f12a5200f0" providerId="LiveId" clId="{2C0F0309-9929-48EC-9FEE-A47DFC13D83F}" dt="2021-04-13T19:17:01.504" v="4549" actId="27803"/>
          <ac:spMkLst>
            <pc:docMk/>
            <pc:sldMk cId="3407605040" sldId="457"/>
            <ac:spMk id="93" creationId="{E82F242C-FD48-46E2-9BA0-17753290E898}"/>
          </ac:spMkLst>
        </pc:spChg>
        <pc:spChg chg="mod">
          <ac:chgData name="Sean Young" userId="87dc27f12a5200f0" providerId="LiveId" clId="{2C0F0309-9929-48EC-9FEE-A47DFC13D83F}" dt="2021-04-13T19:17:01.504" v="4549" actId="27803"/>
          <ac:spMkLst>
            <pc:docMk/>
            <pc:sldMk cId="3407605040" sldId="457"/>
            <ac:spMk id="95" creationId="{DFABC199-25E0-4C73-8AD2-9F3AD0DAAD27}"/>
          </ac:spMkLst>
        </pc:spChg>
        <pc:spChg chg="mod">
          <ac:chgData name="Sean Young" userId="87dc27f12a5200f0" providerId="LiveId" clId="{2C0F0309-9929-48EC-9FEE-A47DFC13D83F}" dt="2021-04-13T19:17:01.504" v="4549" actId="27803"/>
          <ac:spMkLst>
            <pc:docMk/>
            <pc:sldMk cId="3407605040" sldId="457"/>
            <ac:spMk id="96" creationId="{93F3A95A-6FB2-4329-93D7-EBEA14E1CC69}"/>
          </ac:spMkLst>
        </pc:spChg>
        <pc:spChg chg="mod">
          <ac:chgData name="Sean Young" userId="87dc27f12a5200f0" providerId="LiveId" clId="{2C0F0309-9929-48EC-9FEE-A47DFC13D83F}" dt="2021-04-13T19:17:01.504" v="4549" actId="27803"/>
          <ac:spMkLst>
            <pc:docMk/>
            <pc:sldMk cId="3407605040" sldId="457"/>
            <ac:spMk id="98" creationId="{DCCAE464-97F5-45DF-8B88-9B347453A458}"/>
          </ac:spMkLst>
        </pc:spChg>
        <pc:spChg chg="mod">
          <ac:chgData name="Sean Young" userId="87dc27f12a5200f0" providerId="LiveId" clId="{2C0F0309-9929-48EC-9FEE-A47DFC13D83F}" dt="2021-04-13T19:17:01.504" v="4549" actId="27803"/>
          <ac:spMkLst>
            <pc:docMk/>
            <pc:sldMk cId="3407605040" sldId="457"/>
            <ac:spMk id="99" creationId="{5B3BFACA-A3B5-46C6-A21F-25447BF8C814}"/>
          </ac:spMkLst>
        </pc:spChg>
        <pc:spChg chg="mod">
          <ac:chgData name="Sean Young" userId="87dc27f12a5200f0" providerId="LiveId" clId="{2C0F0309-9929-48EC-9FEE-A47DFC13D83F}" dt="2021-04-13T19:17:01.504" v="4549" actId="27803"/>
          <ac:spMkLst>
            <pc:docMk/>
            <pc:sldMk cId="3407605040" sldId="457"/>
            <ac:spMk id="100" creationId="{914B30D1-1885-4587-8A30-B8F6A205EF25}"/>
          </ac:spMkLst>
        </pc:spChg>
        <pc:spChg chg="mod">
          <ac:chgData name="Sean Young" userId="87dc27f12a5200f0" providerId="LiveId" clId="{2C0F0309-9929-48EC-9FEE-A47DFC13D83F}" dt="2021-04-13T19:17:01.504" v="4549" actId="27803"/>
          <ac:spMkLst>
            <pc:docMk/>
            <pc:sldMk cId="3407605040" sldId="457"/>
            <ac:spMk id="101" creationId="{2641BE61-022D-41E3-A23A-A6223ADE808B}"/>
          </ac:spMkLst>
        </pc:spChg>
        <pc:spChg chg="mod">
          <ac:chgData name="Sean Young" userId="87dc27f12a5200f0" providerId="LiveId" clId="{2C0F0309-9929-48EC-9FEE-A47DFC13D83F}" dt="2021-04-13T19:17:01.504" v="4549" actId="27803"/>
          <ac:spMkLst>
            <pc:docMk/>
            <pc:sldMk cId="3407605040" sldId="457"/>
            <ac:spMk id="102" creationId="{E1646BC9-D527-4D22-8B0C-203EA8476E03}"/>
          </ac:spMkLst>
        </pc:spChg>
        <pc:spChg chg="mod">
          <ac:chgData name="Sean Young" userId="87dc27f12a5200f0" providerId="LiveId" clId="{2C0F0309-9929-48EC-9FEE-A47DFC13D83F}" dt="2021-04-13T19:17:01.504" v="4549" actId="27803"/>
          <ac:spMkLst>
            <pc:docMk/>
            <pc:sldMk cId="3407605040" sldId="457"/>
            <ac:spMk id="104" creationId="{C4D08732-FF2B-48FC-A32C-616DCEB9BC72}"/>
          </ac:spMkLst>
        </pc:spChg>
        <pc:spChg chg="mod">
          <ac:chgData name="Sean Young" userId="87dc27f12a5200f0" providerId="LiveId" clId="{2C0F0309-9929-48EC-9FEE-A47DFC13D83F}" dt="2021-04-13T19:17:01.504" v="4549" actId="27803"/>
          <ac:spMkLst>
            <pc:docMk/>
            <pc:sldMk cId="3407605040" sldId="457"/>
            <ac:spMk id="105" creationId="{E561F0F2-FA74-46EF-91AC-003FA41196FC}"/>
          </ac:spMkLst>
        </pc:spChg>
        <pc:spChg chg="mod">
          <ac:chgData name="Sean Young" userId="87dc27f12a5200f0" providerId="LiveId" clId="{2C0F0309-9929-48EC-9FEE-A47DFC13D83F}" dt="2021-04-13T19:17:01.504" v="4549" actId="27803"/>
          <ac:spMkLst>
            <pc:docMk/>
            <pc:sldMk cId="3407605040" sldId="457"/>
            <ac:spMk id="106" creationId="{47BA25B0-38F5-441D-8E01-07CC4DB97601}"/>
          </ac:spMkLst>
        </pc:spChg>
        <pc:spChg chg="mod">
          <ac:chgData name="Sean Young" userId="87dc27f12a5200f0" providerId="LiveId" clId="{2C0F0309-9929-48EC-9FEE-A47DFC13D83F}" dt="2021-04-13T19:17:01.504" v="4549" actId="27803"/>
          <ac:spMkLst>
            <pc:docMk/>
            <pc:sldMk cId="3407605040" sldId="457"/>
            <ac:spMk id="107" creationId="{4F0BF441-FCD8-43C6-A950-BF34B68FACD7}"/>
          </ac:spMkLst>
        </pc:spChg>
        <pc:spChg chg="mod">
          <ac:chgData name="Sean Young" userId="87dc27f12a5200f0" providerId="LiveId" clId="{2C0F0309-9929-48EC-9FEE-A47DFC13D83F}" dt="2021-04-13T19:17:01.504" v="4549" actId="27803"/>
          <ac:spMkLst>
            <pc:docMk/>
            <pc:sldMk cId="3407605040" sldId="457"/>
            <ac:spMk id="108" creationId="{2C75519D-061F-4822-A865-3590E1766D25}"/>
          </ac:spMkLst>
        </pc:spChg>
        <pc:spChg chg="mod">
          <ac:chgData name="Sean Young" userId="87dc27f12a5200f0" providerId="LiveId" clId="{2C0F0309-9929-48EC-9FEE-A47DFC13D83F}" dt="2021-04-13T19:17:01.504" v="4549" actId="27803"/>
          <ac:spMkLst>
            <pc:docMk/>
            <pc:sldMk cId="3407605040" sldId="457"/>
            <ac:spMk id="109" creationId="{FC8E4CB3-368F-4FBD-B5C4-C3DB9B5BF1AD}"/>
          </ac:spMkLst>
        </pc:spChg>
        <pc:spChg chg="mod">
          <ac:chgData name="Sean Young" userId="87dc27f12a5200f0" providerId="LiveId" clId="{2C0F0309-9929-48EC-9FEE-A47DFC13D83F}" dt="2021-04-13T19:17:01.504" v="4549" actId="27803"/>
          <ac:spMkLst>
            <pc:docMk/>
            <pc:sldMk cId="3407605040" sldId="457"/>
            <ac:spMk id="110" creationId="{4E534C73-DA57-42B6-B4C6-EDE65BA843B7}"/>
          </ac:spMkLst>
        </pc:spChg>
        <pc:spChg chg="mod">
          <ac:chgData name="Sean Young" userId="87dc27f12a5200f0" providerId="LiveId" clId="{2C0F0309-9929-48EC-9FEE-A47DFC13D83F}" dt="2021-04-13T19:17:01.504" v="4549" actId="27803"/>
          <ac:spMkLst>
            <pc:docMk/>
            <pc:sldMk cId="3407605040" sldId="457"/>
            <ac:spMk id="111" creationId="{94135A1E-FF77-4462-AE95-A5FA35426BFA}"/>
          </ac:spMkLst>
        </pc:spChg>
        <pc:spChg chg="mod">
          <ac:chgData name="Sean Young" userId="87dc27f12a5200f0" providerId="LiveId" clId="{2C0F0309-9929-48EC-9FEE-A47DFC13D83F}" dt="2021-04-13T19:17:01.504" v="4549" actId="27803"/>
          <ac:spMkLst>
            <pc:docMk/>
            <pc:sldMk cId="3407605040" sldId="457"/>
            <ac:spMk id="112" creationId="{8EB130EC-1811-464B-8F30-5CCC65F38BBD}"/>
          </ac:spMkLst>
        </pc:spChg>
        <pc:spChg chg="mod">
          <ac:chgData name="Sean Young" userId="87dc27f12a5200f0" providerId="LiveId" clId="{2C0F0309-9929-48EC-9FEE-A47DFC13D83F}" dt="2021-04-13T19:17:01.504" v="4549" actId="27803"/>
          <ac:spMkLst>
            <pc:docMk/>
            <pc:sldMk cId="3407605040" sldId="457"/>
            <ac:spMk id="113" creationId="{C60DAA5C-0743-4D22-B6DE-CE0CD93F4E79}"/>
          </ac:spMkLst>
        </pc:spChg>
        <pc:spChg chg="mod">
          <ac:chgData name="Sean Young" userId="87dc27f12a5200f0" providerId="LiveId" clId="{2C0F0309-9929-48EC-9FEE-A47DFC13D83F}" dt="2021-04-13T19:17:01.504" v="4549" actId="27803"/>
          <ac:spMkLst>
            <pc:docMk/>
            <pc:sldMk cId="3407605040" sldId="457"/>
            <ac:spMk id="114" creationId="{5522F40E-B17C-4C91-9359-89CCAA1B4309}"/>
          </ac:spMkLst>
        </pc:spChg>
        <pc:spChg chg="mod">
          <ac:chgData name="Sean Young" userId="87dc27f12a5200f0" providerId="LiveId" clId="{2C0F0309-9929-48EC-9FEE-A47DFC13D83F}" dt="2021-04-13T19:17:01.504" v="4549" actId="27803"/>
          <ac:spMkLst>
            <pc:docMk/>
            <pc:sldMk cId="3407605040" sldId="457"/>
            <ac:spMk id="115" creationId="{793AF4D6-34A5-4AC2-B39A-35931FDCAF47}"/>
          </ac:spMkLst>
        </pc:spChg>
        <pc:spChg chg="mod">
          <ac:chgData name="Sean Young" userId="87dc27f12a5200f0" providerId="LiveId" clId="{2C0F0309-9929-48EC-9FEE-A47DFC13D83F}" dt="2021-04-13T19:17:01.504" v="4549" actId="27803"/>
          <ac:spMkLst>
            <pc:docMk/>
            <pc:sldMk cId="3407605040" sldId="457"/>
            <ac:spMk id="116" creationId="{E1434AA4-F898-4784-9BC4-28E42DA8A3E9}"/>
          </ac:spMkLst>
        </pc:spChg>
        <pc:spChg chg="mod">
          <ac:chgData name="Sean Young" userId="87dc27f12a5200f0" providerId="LiveId" clId="{2C0F0309-9929-48EC-9FEE-A47DFC13D83F}" dt="2021-04-13T19:17:01.504" v="4549" actId="27803"/>
          <ac:spMkLst>
            <pc:docMk/>
            <pc:sldMk cId="3407605040" sldId="457"/>
            <ac:spMk id="117" creationId="{D17E858D-9CF4-48E1-861E-130BADD38A38}"/>
          </ac:spMkLst>
        </pc:spChg>
        <pc:spChg chg="mod">
          <ac:chgData name="Sean Young" userId="87dc27f12a5200f0" providerId="LiveId" clId="{2C0F0309-9929-48EC-9FEE-A47DFC13D83F}" dt="2021-04-13T19:17:01.504" v="4549" actId="27803"/>
          <ac:spMkLst>
            <pc:docMk/>
            <pc:sldMk cId="3407605040" sldId="457"/>
            <ac:spMk id="118" creationId="{A973166D-3610-4F55-83D3-58A3FCCFBBAB}"/>
          </ac:spMkLst>
        </pc:spChg>
        <pc:spChg chg="mod">
          <ac:chgData name="Sean Young" userId="87dc27f12a5200f0" providerId="LiveId" clId="{2C0F0309-9929-48EC-9FEE-A47DFC13D83F}" dt="2021-04-13T19:17:01.504" v="4549" actId="27803"/>
          <ac:spMkLst>
            <pc:docMk/>
            <pc:sldMk cId="3407605040" sldId="457"/>
            <ac:spMk id="119" creationId="{A16ED9AE-CBF6-47E1-A43A-30BA0E085BD2}"/>
          </ac:spMkLst>
        </pc:spChg>
        <pc:spChg chg="mod">
          <ac:chgData name="Sean Young" userId="87dc27f12a5200f0" providerId="LiveId" clId="{2C0F0309-9929-48EC-9FEE-A47DFC13D83F}" dt="2021-04-13T19:17:01.504" v="4549" actId="27803"/>
          <ac:spMkLst>
            <pc:docMk/>
            <pc:sldMk cId="3407605040" sldId="457"/>
            <ac:spMk id="120" creationId="{D8D1C566-04AF-4C2E-BD8F-5A308ABEE539}"/>
          </ac:spMkLst>
        </pc:spChg>
        <pc:spChg chg="mod">
          <ac:chgData name="Sean Young" userId="87dc27f12a5200f0" providerId="LiveId" clId="{2C0F0309-9929-48EC-9FEE-A47DFC13D83F}" dt="2021-04-13T19:17:01.504" v="4549" actId="27803"/>
          <ac:spMkLst>
            <pc:docMk/>
            <pc:sldMk cId="3407605040" sldId="457"/>
            <ac:spMk id="121" creationId="{181A2235-B35A-4C6F-8644-E863DB1F55F1}"/>
          </ac:spMkLst>
        </pc:spChg>
        <pc:spChg chg="mod">
          <ac:chgData name="Sean Young" userId="87dc27f12a5200f0" providerId="LiveId" clId="{2C0F0309-9929-48EC-9FEE-A47DFC13D83F}" dt="2021-04-13T19:17:01.504" v="4549" actId="27803"/>
          <ac:spMkLst>
            <pc:docMk/>
            <pc:sldMk cId="3407605040" sldId="457"/>
            <ac:spMk id="122" creationId="{FA956A42-66E6-47FB-AC38-A90B4362F344}"/>
          </ac:spMkLst>
        </pc:spChg>
        <pc:spChg chg="mod">
          <ac:chgData name="Sean Young" userId="87dc27f12a5200f0" providerId="LiveId" clId="{2C0F0309-9929-48EC-9FEE-A47DFC13D83F}" dt="2021-04-13T19:17:01.504" v="4549" actId="27803"/>
          <ac:spMkLst>
            <pc:docMk/>
            <pc:sldMk cId="3407605040" sldId="457"/>
            <ac:spMk id="123" creationId="{34FBE7EE-1E73-46CC-8FCD-A213FE8087C3}"/>
          </ac:spMkLst>
        </pc:spChg>
        <pc:spChg chg="mod">
          <ac:chgData name="Sean Young" userId="87dc27f12a5200f0" providerId="LiveId" clId="{2C0F0309-9929-48EC-9FEE-A47DFC13D83F}" dt="2021-04-13T19:17:01.504" v="4549" actId="27803"/>
          <ac:spMkLst>
            <pc:docMk/>
            <pc:sldMk cId="3407605040" sldId="457"/>
            <ac:spMk id="124" creationId="{249D9431-52A7-4642-8DD8-CD0F7D7FA3C8}"/>
          </ac:spMkLst>
        </pc:spChg>
        <pc:spChg chg="mod">
          <ac:chgData name="Sean Young" userId="87dc27f12a5200f0" providerId="LiveId" clId="{2C0F0309-9929-48EC-9FEE-A47DFC13D83F}" dt="2021-04-13T19:17:01.504" v="4549" actId="27803"/>
          <ac:spMkLst>
            <pc:docMk/>
            <pc:sldMk cId="3407605040" sldId="457"/>
            <ac:spMk id="125" creationId="{68CADDF1-C58B-49B5-BFA0-1C7AA82F235A}"/>
          </ac:spMkLst>
        </pc:spChg>
        <pc:spChg chg="mod">
          <ac:chgData name="Sean Young" userId="87dc27f12a5200f0" providerId="LiveId" clId="{2C0F0309-9929-48EC-9FEE-A47DFC13D83F}" dt="2021-04-13T19:17:01.504" v="4549" actId="27803"/>
          <ac:spMkLst>
            <pc:docMk/>
            <pc:sldMk cId="3407605040" sldId="457"/>
            <ac:spMk id="126" creationId="{A350B2A0-1247-48B2-8E49-597DF8321EFE}"/>
          </ac:spMkLst>
        </pc:spChg>
        <pc:spChg chg="mod">
          <ac:chgData name="Sean Young" userId="87dc27f12a5200f0" providerId="LiveId" clId="{2C0F0309-9929-48EC-9FEE-A47DFC13D83F}" dt="2021-04-13T19:17:01.504" v="4549" actId="27803"/>
          <ac:spMkLst>
            <pc:docMk/>
            <pc:sldMk cId="3407605040" sldId="457"/>
            <ac:spMk id="127" creationId="{8D973828-2FFA-4876-B2AA-B231764CE5B7}"/>
          </ac:spMkLst>
        </pc:spChg>
        <pc:spChg chg="mod">
          <ac:chgData name="Sean Young" userId="87dc27f12a5200f0" providerId="LiveId" clId="{2C0F0309-9929-48EC-9FEE-A47DFC13D83F}" dt="2021-04-13T19:17:01.504" v="4549" actId="27803"/>
          <ac:spMkLst>
            <pc:docMk/>
            <pc:sldMk cId="3407605040" sldId="457"/>
            <ac:spMk id="128" creationId="{3E3147E7-5EC6-459B-A871-91BDA6E77D6A}"/>
          </ac:spMkLst>
        </pc:spChg>
        <pc:spChg chg="mod">
          <ac:chgData name="Sean Young" userId="87dc27f12a5200f0" providerId="LiveId" clId="{2C0F0309-9929-48EC-9FEE-A47DFC13D83F}" dt="2021-04-13T19:17:01.504" v="4549" actId="27803"/>
          <ac:spMkLst>
            <pc:docMk/>
            <pc:sldMk cId="3407605040" sldId="457"/>
            <ac:spMk id="129" creationId="{40BEAB64-DB75-422A-8CF8-F359ACEAB232}"/>
          </ac:spMkLst>
        </pc:spChg>
        <pc:spChg chg="mod">
          <ac:chgData name="Sean Young" userId="87dc27f12a5200f0" providerId="LiveId" clId="{2C0F0309-9929-48EC-9FEE-A47DFC13D83F}" dt="2021-04-13T19:17:01.504" v="4549" actId="27803"/>
          <ac:spMkLst>
            <pc:docMk/>
            <pc:sldMk cId="3407605040" sldId="457"/>
            <ac:spMk id="130" creationId="{B965233B-CA57-4E01-BC1B-EEC40BC096F1}"/>
          </ac:spMkLst>
        </pc:spChg>
        <pc:spChg chg="mod">
          <ac:chgData name="Sean Young" userId="87dc27f12a5200f0" providerId="LiveId" clId="{2C0F0309-9929-48EC-9FEE-A47DFC13D83F}" dt="2021-04-13T19:17:01.504" v="4549" actId="27803"/>
          <ac:spMkLst>
            <pc:docMk/>
            <pc:sldMk cId="3407605040" sldId="457"/>
            <ac:spMk id="131" creationId="{70B6F6C6-AB2F-4BF9-9F24-DBD03B84266E}"/>
          </ac:spMkLst>
        </pc:spChg>
        <pc:spChg chg="mod">
          <ac:chgData name="Sean Young" userId="87dc27f12a5200f0" providerId="LiveId" clId="{2C0F0309-9929-48EC-9FEE-A47DFC13D83F}" dt="2021-04-13T19:17:01.504" v="4549" actId="27803"/>
          <ac:spMkLst>
            <pc:docMk/>
            <pc:sldMk cId="3407605040" sldId="457"/>
            <ac:spMk id="132" creationId="{37554172-DB57-4796-B895-D0DFC67A9607}"/>
          </ac:spMkLst>
        </pc:spChg>
        <pc:spChg chg="mod">
          <ac:chgData name="Sean Young" userId="87dc27f12a5200f0" providerId="LiveId" clId="{2C0F0309-9929-48EC-9FEE-A47DFC13D83F}" dt="2021-04-13T19:17:01.504" v="4549" actId="27803"/>
          <ac:spMkLst>
            <pc:docMk/>
            <pc:sldMk cId="3407605040" sldId="457"/>
            <ac:spMk id="133" creationId="{9EBD34BC-1FFB-47AF-A7ED-EF245996AC22}"/>
          </ac:spMkLst>
        </pc:spChg>
        <pc:spChg chg="mod">
          <ac:chgData name="Sean Young" userId="87dc27f12a5200f0" providerId="LiveId" clId="{2C0F0309-9929-48EC-9FEE-A47DFC13D83F}" dt="2021-04-13T19:17:01.504" v="4549" actId="27803"/>
          <ac:spMkLst>
            <pc:docMk/>
            <pc:sldMk cId="3407605040" sldId="457"/>
            <ac:spMk id="134" creationId="{510F2176-ABF5-4E03-8AF1-54843B575253}"/>
          </ac:spMkLst>
        </pc:spChg>
        <pc:spChg chg="mod">
          <ac:chgData name="Sean Young" userId="87dc27f12a5200f0" providerId="LiveId" clId="{2C0F0309-9929-48EC-9FEE-A47DFC13D83F}" dt="2021-04-13T19:17:01.504" v="4549" actId="27803"/>
          <ac:spMkLst>
            <pc:docMk/>
            <pc:sldMk cId="3407605040" sldId="457"/>
            <ac:spMk id="135" creationId="{6D4EF66E-0A0D-4E92-97CD-6620E3528755}"/>
          </ac:spMkLst>
        </pc:spChg>
        <pc:spChg chg="mod">
          <ac:chgData name="Sean Young" userId="87dc27f12a5200f0" providerId="LiveId" clId="{2C0F0309-9929-48EC-9FEE-A47DFC13D83F}" dt="2021-04-13T19:17:01.504" v="4549" actId="27803"/>
          <ac:spMkLst>
            <pc:docMk/>
            <pc:sldMk cId="3407605040" sldId="457"/>
            <ac:spMk id="136" creationId="{CC127052-D5F9-467B-A15A-C4510F5102F4}"/>
          </ac:spMkLst>
        </pc:spChg>
        <pc:spChg chg="mod">
          <ac:chgData name="Sean Young" userId="87dc27f12a5200f0" providerId="LiveId" clId="{2C0F0309-9929-48EC-9FEE-A47DFC13D83F}" dt="2021-04-13T19:17:01.504" v="4549" actId="27803"/>
          <ac:spMkLst>
            <pc:docMk/>
            <pc:sldMk cId="3407605040" sldId="457"/>
            <ac:spMk id="137" creationId="{021A024D-AAB8-40FA-BF07-0C06F5F1F2AD}"/>
          </ac:spMkLst>
        </pc:spChg>
        <pc:spChg chg="mod">
          <ac:chgData name="Sean Young" userId="87dc27f12a5200f0" providerId="LiveId" clId="{2C0F0309-9929-48EC-9FEE-A47DFC13D83F}" dt="2021-04-13T19:17:01.504" v="4549" actId="27803"/>
          <ac:spMkLst>
            <pc:docMk/>
            <pc:sldMk cId="3407605040" sldId="457"/>
            <ac:spMk id="138" creationId="{9C80CC6C-FAB8-4526-8EB7-14A4795711CB}"/>
          </ac:spMkLst>
        </pc:spChg>
        <pc:spChg chg="mod">
          <ac:chgData name="Sean Young" userId="87dc27f12a5200f0" providerId="LiveId" clId="{2C0F0309-9929-48EC-9FEE-A47DFC13D83F}" dt="2021-04-13T19:17:01.504" v="4549" actId="27803"/>
          <ac:spMkLst>
            <pc:docMk/>
            <pc:sldMk cId="3407605040" sldId="457"/>
            <ac:spMk id="139" creationId="{EFDC04A7-E86F-4EC7-959D-3DFCAF94C4B0}"/>
          </ac:spMkLst>
        </pc:spChg>
        <pc:spChg chg="mod">
          <ac:chgData name="Sean Young" userId="87dc27f12a5200f0" providerId="LiveId" clId="{2C0F0309-9929-48EC-9FEE-A47DFC13D83F}" dt="2021-04-13T19:17:01.504" v="4549" actId="27803"/>
          <ac:spMkLst>
            <pc:docMk/>
            <pc:sldMk cId="3407605040" sldId="457"/>
            <ac:spMk id="140" creationId="{231BFDC2-4888-4FC2-BF4C-8E6305D42B88}"/>
          </ac:spMkLst>
        </pc:spChg>
        <pc:spChg chg="mod">
          <ac:chgData name="Sean Young" userId="87dc27f12a5200f0" providerId="LiveId" clId="{2C0F0309-9929-48EC-9FEE-A47DFC13D83F}" dt="2021-04-13T19:17:01.504" v="4549" actId="27803"/>
          <ac:spMkLst>
            <pc:docMk/>
            <pc:sldMk cId="3407605040" sldId="457"/>
            <ac:spMk id="141" creationId="{60D4A154-D475-4BD8-ADEC-34B22CB12BF3}"/>
          </ac:spMkLst>
        </pc:spChg>
        <pc:spChg chg="mod">
          <ac:chgData name="Sean Young" userId="87dc27f12a5200f0" providerId="LiveId" clId="{2C0F0309-9929-48EC-9FEE-A47DFC13D83F}" dt="2021-04-13T19:17:01.504" v="4549" actId="27803"/>
          <ac:spMkLst>
            <pc:docMk/>
            <pc:sldMk cId="3407605040" sldId="457"/>
            <ac:spMk id="142" creationId="{98576A29-F824-41DE-A6BE-96369F96C7F2}"/>
          </ac:spMkLst>
        </pc:spChg>
        <pc:spChg chg="mod">
          <ac:chgData name="Sean Young" userId="87dc27f12a5200f0" providerId="LiveId" clId="{2C0F0309-9929-48EC-9FEE-A47DFC13D83F}" dt="2021-04-13T19:17:01.504" v="4549" actId="27803"/>
          <ac:spMkLst>
            <pc:docMk/>
            <pc:sldMk cId="3407605040" sldId="457"/>
            <ac:spMk id="143" creationId="{96F06F22-4799-4A2F-B2D0-DCE4798977C0}"/>
          </ac:spMkLst>
        </pc:spChg>
        <pc:spChg chg="mod">
          <ac:chgData name="Sean Young" userId="87dc27f12a5200f0" providerId="LiveId" clId="{2C0F0309-9929-48EC-9FEE-A47DFC13D83F}" dt="2021-04-13T19:17:01.504" v="4549" actId="27803"/>
          <ac:spMkLst>
            <pc:docMk/>
            <pc:sldMk cId="3407605040" sldId="457"/>
            <ac:spMk id="144" creationId="{0B7867AA-E918-459D-A887-3985FC1A8E70}"/>
          </ac:spMkLst>
        </pc:spChg>
        <pc:spChg chg="mod">
          <ac:chgData name="Sean Young" userId="87dc27f12a5200f0" providerId="LiveId" clId="{2C0F0309-9929-48EC-9FEE-A47DFC13D83F}" dt="2021-04-13T19:17:01.504" v="4549" actId="27803"/>
          <ac:spMkLst>
            <pc:docMk/>
            <pc:sldMk cId="3407605040" sldId="457"/>
            <ac:spMk id="145" creationId="{F910D19D-0130-4298-A2AE-35DC8BDB12D3}"/>
          </ac:spMkLst>
        </pc:spChg>
        <pc:spChg chg="mod">
          <ac:chgData name="Sean Young" userId="87dc27f12a5200f0" providerId="LiveId" clId="{2C0F0309-9929-48EC-9FEE-A47DFC13D83F}" dt="2021-04-13T19:17:01.504" v="4549" actId="27803"/>
          <ac:spMkLst>
            <pc:docMk/>
            <pc:sldMk cId="3407605040" sldId="457"/>
            <ac:spMk id="146" creationId="{CEDA611B-F24D-4B54-AFA2-6EEC0368DD73}"/>
          </ac:spMkLst>
        </pc:spChg>
        <pc:spChg chg="mod">
          <ac:chgData name="Sean Young" userId="87dc27f12a5200f0" providerId="LiveId" clId="{2C0F0309-9929-48EC-9FEE-A47DFC13D83F}" dt="2021-04-13T19:17:01.504" v="4549" actId="27803"/>
          <ac:spMkLst>
            <pc:docMk/>
            <pc:sldMk cId="3407605040" sldId="457"/>
            <ac:spMk id="147" creationId="{71FDD7DE-C18F-4D63-9A0A-C22B6817C287}"/>
          </ac:spMkLst>
        </pc:spChg>
        <pc:spChg chg="mod">
          <ac:chgData name="Sean Young" userId="87dc27f12a5200f0" providerId="LiveId" clId="{2C0F0309-9929-48EC-9FEE-A47DFC13D83F}" dt="2021-04-13T19:17:01.504" v="4549" actId="27803"/>
          <ac:spMkLst>
            <pc:docMk/>
            <pc:sldMk cId="3407605040" sldId="457"/>
            <ac:spMk id="148" creationId="{DC855034-D845-4F6A-8649-C9D49E3EBCC3}"/>
          </ac:spMkLst>
        </pc:spChg>
        <pc:spChg chg="mod">
          <ac:chgData name="Sean Young" userId="87dc27f12a5200f0" providerId="LiveId" clId="{2C0F0309-9929-48EC-9FEE-A47DFC13D83F}" dt="2021-04-13T19:17:01.504" v="4549" actId="27803"/>
          <ac:spMkLst>
            <pc:docMk/>
            <pc:sldMk cId="3407605040" sldId="457"/>
            <ac:spMk id="150" creationId="{2B3F4270-E37E-41C3-8B41-E3B6CF7D0090}"/>
          </ac:spMkLst>
        </pc:spChg>
        <pc:spChg chg="mod">
          <ac:chgData name="Sean Young" userId="87dc27f12a5200f0" providerId="LiveId" clId="{2C0F0309-9929-48EC-9FEE-A47DFC13D83F}" dt="2021-04-13T19:17:01.504" v="4549" actId="27803"/>
          <ac:spMkLst>
            <pc:docMk/>
            <pc:sldMk cId="3407605040" sldId="457"/>
            <ac:spMk id="151" creationId="{0E38FD17-A4A9-451E-9C9A-ED8595DAD3F7}"/>
          </ac:spMkLst>
        </pc:spChg>
        <pc:spChg chg="mod">
          <ac:chgData name="Sean Young" userId="87dc27f12a5200f0" providerId="LiveId" clId="{2C0F0309-9929-48EC-9FEE-A47DFC13D83F}" dt="2021-04-13T19:17:01.504" v="4549" actId="27803"/>
          <ac:spMkLst>
            <pc:docMk/>
            <pc:sldMk cId="3407605040" sldId="457"/>
            <ac:spMk id="152" creationId="{4C496A06-C4D7-46B4-86DD-3BFAB4A0F4CE}"/>
          </ac:spMkLst>
        </pc:spChg>
        <pc:spChg chg="mod">
          <ac:chgData name="Sean Young" userId="87dc27f12a5200f0" providerId="LiveId" clId="{2C0F0309-9929-48EC-9FEE-A47DFC13D83F}" dt="2021-04-13T19:17:01.504" v="4549" actId="27803"/>
          <ac:spMkLst>
            <pc:docMk/>
            <pc:sldMk cId="3407605040" sldId="457"/>
            <ac:spMk id="154" creationId="{55DD60C3-B586-4DA4-8A1F-1533D3670863}"/>
          </ac:spMkLst>
        </pc:spChg>
        <pc:spChg chg="mod">
          <ac:chgData name="Sean Young" userId="87dc27f12a5200f0" providerId="LiveId" clId="{2C0F0309-9929-48EC-9FEE-A47DFC13D83F}" dt="2021-04-13T19:17:01.504" v="4549" actId="27803"/>
          <ac:spMkLst>
            <pc:docMk/>
            <pc:sldMk cId="3407605040" sldId="457"/>
            <ac:spMk id="155" creationId="{2D91107A-87DD-4354-AC13-9B40F5846306}"/>
          </ac:spMkLst>
        </pc:spChg>
        <pc:spChg chg="mod">
          <ac:chgData name="Sean Young" userId="87dc27f12a5200f0" providerId="LiveId" clId="{2C0F0309-9929-48EC-9FEE-A47DFC13D83F}" dt="2021-04-13T19:17:01.504" v="4549" actId="27803"/>
          <ac:spMkLst>
            <pc:docMk/>
            <pc:sldMk cId="3407605040" sldId="457"/>
            <ac:spMk id="156" creationId="{78E0A6DF-815D-4C34-84F9-9899039081BB}"/>
          </ac:spMkLst>
        </pc:spChg>
        <pc:spChg chg="mod">
          <ac:chgData name="Sean Young" userId="87dc27f12a5200f0" providerId="LiveId" clId="{2C0F0309-9929-48EC-9FEE-A47DFC13D83F}" dt="2021-04-13T19:17:01.504" v="4549" actId="27803"/>
          <ac:spMkLst>
            <pc:docMk/>
            <pc:sldMk cId="3407605040" sldId="457"/>
            <ac:spMk id="157" creationId="{E156EB07-E431-4A42-9D4D-5BE157FCCA45}"/>
          </ac:spMkLst>
        </pc:spChg>
        <pc:spChg chg="mod">
          <ac:chgData name="Sean Young" userId="87dc27f12a5200f0" providerId="LiveId" clId="{2C0F0309-9929-48EC-9FEE-A47DFC13D83F}" dt="2021-04-13T19:17:01.504" v="4549" actId="27803"/>
          <ac:spMkLst>
            <pc:docMk/>
            <pc:sldMk cId="3407605040" sldId="457"/>
            <ac:spMk id="159" creationId="{5E170B9D-18EA-4D07-B35A-4152329D182C}"/>
          </ac:spMkLst>
        </pc:spChg>
        <pc:spChg chg="mod">
          <ac:chgData name="Sean Young" userId="87dc27f12a5200f0" providerId="LiveId" clId="{2C0F0309-9929-48EC-9FEE-A47DFC13D83F}" dt="2021-04-13T19:17:01.504" v="4549" actId="27803"/>
          <ac:spMkLst>
            <pc:docMk/>
            <pc:sldMk cId="3407605040" sldId="457"/>
            <ac:spMk id="160" creationId="{E19C8EE0-D7D1-4FD8-B3D9-8476804574D1}"/>
          </ac:spMkLst>
        </pc:spChg>
        <pc:spChg chg="mod">
          <ac:chgData name="Sean Young" userId="87dc27f12a5200f0" providerId="LiveId" clId="{2C0F0309-9929-48EC-9FEE-A47DFC13D83F}" dt="2021-04-13T19:17:01.504" v="4549" actId="27803"/>
          <ac:spMkLst>
            <pc:docMk/>
            <pc:sldMk cId="3407605040" sldId="457"/>
            <ac:spMk id="161" creationId="{AFBDFA22-F593-42F0-B53F-B2C142D7249D}"/>
          </ac:spMkLst>
        </pc:spChg>
        <pc:spChg chg="mod">
          <ac:chgData name="Sean Young" userId="87dc27f12a5200f0" providerId="LiveId" clId="{2C0F0309-9929-48EC-9FEE-A47DFC13D83F}" dt="2021-04-13T19:17:01.504" v="4549" actId="27803"/>
          <ac:spMkLst>
            <pc:docMk/>
            <pc:sldMk cId="3407605040" sldId="457"/>
            <ac:spMk id="162" creationId="{83CC542B-F7B2-44AC-B3BC-B168E5C939D0}"/>
          </ac:spMkLst>
        </pc:spChg>
        <pc:spChg chg="mod">
          <ac:chgData name="Sean Young" userId="87dc27f12a5200f0" providerId="LiveId" clId="{2C0F0309-9929-48EC-9FEE-A47DFC13D83F}" dt="2021-04-13T19:17:01.504" v="4549" actId="27803"/>
          <ac:spMkLst>
            <pc:docMk/>
            <pc:sldMk cId="3407605040" sldId="457"/>
            <ac:spMk id="164" creationId="{BF418C02-6D07-4BF7-AB34-3DA49E262964}"/>
          </ac:spMkLst>
        </pc:spChg>
        <pc:spChg chg="mod">
          <ac:chgData name="Sean Young" userId="87dc27f12a5200f0" providerId="LiveId" clId="{2C0F0309-9929-48EC-9FEE-A47DFC13D83F}" dt="2021-04-13T19:17:01.504" v="4549" actId="27803"/>
          <ac:spMkLst>
            <pc:docMk/>
            <pc:sldMk cId="3407605040" sldId="457"/>
            <ac:spMk id="165" creationId="{21B9FB55-9EA1-4AC1-8CAC-B847915E63FD}"/>
          </ac:spMkLst>
        </pc:spChg>
        <pc:spChg chg="mod">
          <ac:chgData name="Sean Young" userId="87dc27f12a5200f0" providerId="LiveId" clId="{2C0F0309-9929-48EC-9FEE-A47DFC13D83F}" dt="2021-04-13T19:17:01.504" v="4549" actId="27803"/>
          <ac:spMkLst>
            <pc:docMk/>
            <pc:sldMk cId="3407605040" sldId="457"/>
            <ac:spMk id="166" creationId="{263C65D0-1639-4CCA-A177-DF658D31FA87}"/>
          </ac:spMkLst>
        </pc:spChg>
        <pc:spChg chg="mod">
          <ac:chgData name="Sean Young" userId="87dc27f12a5200f0" providerId="LiveId" clId="{2C0F0309-9929-48EC-9FEE-A47DFC13D83F}" dt="2021-04-13T19:17:01.504" v="4549" actId="27803"/>
          <ac:spMkLst>
            <pc:docMk/>
            <pc:sldMk cId="3407605040" sldId="457"/>
            <ac:spMk id="167" creationId="{6B9CA4B6-7AAF-4D27-9389-C48589F06BEE}"/>
          </ac:spMkLst>
        </pc:spChg>
        <pc:spChg chg="mod">
          <ac:chgData name="Sean Young" userId="87dc27f12a5200f0" providerId="LiveId" clId="{2C0F0309-9929-48EC-9FEE-A47DFC13D83F}" dt="2021-04-13T19:17:01.504" v="4549" actId="27803"/>
          <ac:spMkLst>
            <pc:docMk/>
            <pc:sldMk cId="3407605040" sldId="457"/>
            <ac:spMk id="169" creationId="{7D48BFC7-C9CE-4DF0-AF70-22C098DC2CD0}"/>
          </ac:spMkLst>
        </pc:spChg>
        <pc:spChg chg="mod">
          <ac:chgData name="Sean Young" userId="87dc27f12a5200f0" providerId="LiveId" clId="{2C0F0309-9929-48EC-9FEE-A47DFC13D83F}" dt="2021-04-13T19:17:01.504" v="4549" actId="27803"/>
          <ac:spMkLst>
            <pc:docMk/>
            <pc:sldMk cId="3407605040" sldId="457"/>
            <ac:spMk id="170" creationId="{6F4B8221-4B5E-44E4-88B1-6A52D9D893E7}"/>
          </ac:spMkLst>
        </pc:spChg>
        <pc:spChg chg="mod">
          <ac:chgData name="Sean Young" userId="87dc27f12a5200f0" providerId="LiveId" clId="{2C0F0309-9929-48EC-9FEE-A47DFC13D83F}" dt="2021-04-13T19:17:01.504" v="4549" actId="27803"/>
          <ac:spMkLst>
            <pc:docMk/>
            <pc:sldMk cId="3407605040" sldId="457"/>
            <ac:spMk id="171" creationId="{FFDA1BE3-046A-4802-9110-F126818225C2}"/>
          </ac:spMkLst>
        </pc:spChg>
        <pc:spChg chg="mod">
          <ac:chgData name="Sean Young" userId="87dc27f12a5200f0" providerId="LiveId" clId="{2C0F0309-9929-48EC-9FEE-A47DFC13D83F}" dt="2021-04-13T19:17:01.504" v="4549" actId="27803"/>
          <ac:spMkLst>
            <pc:docMk/>
            <pc:sldMk cId="3407605040" sldId="457"/>
            <ac:spMk id="172" creationId="{32E85491-4F6A-4C43-A3B7-D6492E457662}"/>
          </ac:spMkLst>
        </pc:spChg>
        <pc:spChg chg="mod">
          <ac:chgData name="Sean Young" userId="87dc27f12a5200f0" providerId="LiveId" clId="{2C0F0309-9929-48EC-9FEE-A47DFC13D83F}" dt="2021-04-13T19:17:01.504" v="4549" actId="27803"/>
          <ac:spMkLst>
            <pc:docMk/>
            <pc:sldMk cId="3407605040" sldId="457"/>
            <ac:spMk id="174" creationId="{B576E650-DBE7-4D3D-8802-4B62FD842C72}"/>
          </ac:spMkLst>
        </pc:spChg>
        <pc:spChg chg="mod">
          <ac:chgData name="Sean Young" userId="87dc27f12a5200f0" providerId="LiveId" clId="{2C0F0309-9929-48EC-9FEE-A47DFC13D83F}" dt="2021-04-13T19:17:01.504" v="4549" actId="27803"/>
          <ac:spMkLst>
            <pc:docMk/>
            <pc:sldMk cId="3407605040" sldId="457"/>
            <ac:spMk id="175" creationId="{D3480E69-4C2F-4551-BBCC-B0E57AE78946}"/>
          </ac:spMkLst>
        </pc:spChg>
        <pc:spChg chg="mod">
          <ac:chgData name="Sean Young" userId="87dc27f12a5200f0" providerId="LiveId" clId="{2C0F0309-9929-48EC-9FEE-A47DFC13D83F}" dt="2021-04-13T19:17:01.504" v="4549" actId="27803"/>
          <ac:spMkLst>
            <pc:docMk/>
            <pc:sldMk cId="3407605040" sldId="457"/>
            <ac:spMk id="176" creationId="{000B08E0-4E9C-4E43-9D3A-36B2F57A84AC}"/>
          </ac:spMkLst>
        </pc:spChg>
        <pc:spChg chg="mod">
          <ac:chgData name="Sean Young" userId="87dc27f12a5200f0" providerId="LiveId" clId="{2C0F0309-9929-48EC-9FEE-A47DFC13D83F}" dt="2021-04-13T19:17:01.504" v="4549" actId="27803"/>
          <ac:spMkLst>
            <pc:docMk/>
            <pc:sldMk cId="3407605040" sldId="457"/>
            <ac:spMk id="177" creationId="{ABFEC859-223D-4CE9-AEB1-962B58B0C1D7}"/>
          </ac:spMkLst>
        </pc:spChg>
        <pc:spChg chg="mod">
          <ac:chgData name="Sean Young" userId="87dc27f12a5200f0" providerId="LiveId" clId="{2C0F0309-9929-48EC-9FEE-A47DFC13D83F}" dt="2021-04-13T19:17:01.504" v="4549" actId="27803"/>
          <ac:spMkLst>
            <pc:docMk/>
            <pc:sldMk cId="3407605040" sldId="457"/>
            <ac:spMk id="178" creationId="{69273562-2475-4847-8165-4D36F796DDBB}"/>
          </ac:spMkLst>
        </pc:spChg>
        <pc:spChg chg="mod">
          <ac:chgData name="Sean Young" userId="87dc27f12a5200f0" providerId="LiveId" clId="{2C0F0309-9929-48EC-9FEE-A47DFC13D83F}" dt="2021-04-13T19:17:01.504" v="4549" actId="27803"/>
          <ac:spMkLst>
            <pc:docMk/>
            <pc:sldMk cId="3407605040" sldId="457"/>
            <ac:spMk id="179" creationId="{FB3F98D6-EA7A-4657-8EA7-0BE40F850C85}"/>
          </ac:spMkLst>
        </pc:spChg>
        <pc:spChg chg="mod">
          <ac:chgData name="Sean Young" userId="87dc27f12a5200f0" providerId="LiveId" clId="{2C0F0309-9929-48EC-9FEE-A47DFC13D83F}" dt="2021-04-13T19:17:01.504" v="4549" actId="27803"/>
          <ac:spMkLst>
            <pc:docMk/>
            <pc:sldMk cId="3407605040" sldId="457"/>
            <ac:spMk id="180" creationId="{547CD094-E458-49E6-AF71-5A7ABD335C1A}"/>
          </ac:spMkLst>
        </pc:spChg>
        <pc:spChg chg="mod">
          <ac:chgData name="Sean Young" userId="87dc27f12a5200f0" providerId="LiveId" clId="{2C0F0309-9929-48EC-9FEE-A47DFC13D83F}" dt="2021-04-13T19:17:01.504" v="4549" actId="27803"/>
          <ac:spMkLst>
            <pc:docMk/>
            <pc:sldMk cId="3407605040" sldId="457"/>
            <ac:spMk id="181" creationId="{0952E1D0-1DFF-4F36-BA7F-8A84BD6ABA13}"/>
          </ac:spMkLst>
        </pc:spChg>
        <pc:spChg chg="mod">
          <ac:chgData name="Sean Young" userId="87dc27f12a5200f0" providerId="LiveId" clId="{2C0F0309-9929-48EC-9FEE-A47DFC13D83F}" dt="2021-04-13T19:17:01.504" v="4549" actId="27803"/>
          <ac:spMkLst>
            <pc:docMk/>
            <pc:sldMk cId="3407605040" sldId="457"/>
            <ac:spMk id="182" creationId="{286E1F74-CCF3-464D-852E-87010C352BDB}"/>
          </ac:spMkLst>
        </pc:spChg>
        <pc:spChg chg="mod">
          <ac:chgData name="Sean Young" userId="87dc27f12a5200f0" providerId="LiveId" clId="{2C0F0309-9929-48EC-9FEE-A47DFC13D83F}" dt="2021-04-13T19:17:01.504" v="4549" actId="27803"/>
          <ac:spMkLst>
            <pc:docMk/>
            <pc:sldMk cId="3407605040" sldId="457"/>
            <ac:spMk id="183" creationId="{AC8D9B14-59A0-48BB-84E3-F739271B9456}"/>
          </ac:spMkLst>
        </pc:spChg>
        <pc:spChg chg="mod">
          <ac:chgData name="Sean Young" userId="87dc27f12a5200f0" providerId="LiveId" clId="{2C0F0309-9929-48EC-9FEE-A47DFC13D83F}" dt="2021-04-13T19:17:01.504" v="4549" actId="27803"/>
          <ac:spMkLst>
            <pc:docMk/>
            <pc:sldMk cId="3407605040" sldId="457"/>
            <ac:spMk id="184" creationId="{8DD5FDFB-C385-433B-9E77-3FC0E34C4C37}"/>
          </ac:spMkLst>
        </pc:spChg>
        <pc:spChg chg="mod">
          <ac:chgData name="Sean Young" userId="87dc27f12a5200f0" providerId="LiveId" clId="{2C0F0309-9929-48EC-9FEE-A47DFC13D83F}" dt="2021-04-13T19:17:01.504" v="4549" actId="27803"/>
          <ac:spMkLst>
            <pc:docMk/>
            <pc:sldMk cId="3407605040" sldId="457"/>
            <ac:spMk id="185" creationId="{F77089B5-A8CF-4C0F-8092-ECE3285EE37F}"/>
          </ac:spMkLst>
        </pc:spChg>
        <pc:spChg chg="mod">
          <ac:chgData name="Sean Young" userId="87dc27f12a5200f0" providerId="LiveId" clId="{2C0F0309-9929-48EC-9FEE-A47DFC13D83F}" dt="2021-04-13T19:17:01.504" v="4549" actId="27803"/>
          <ac:spMkLst>
            <pc:docMk/>
            <pc:sldMk cId="3407605040" sldId="457"/>
            <ac:spMk id="186" creationId="{CD14B1B0-0C2F-4FCF-A00F-F1A68646BCE3}"/>
          </ac:spMkLst>
        </pc:spChg>
        <pc:spChg chg="mod">
          <ac:chgData name="Sean Young" userId="87dc27f12a5200f0" providerId="LiveId" clId="{2C0F0309-9929-48EC-9FEE-A47DFC13D83F}" dt="2021-04-13T19:17:01.504" v="4549" actId="27803"/>
          <ac:spMkLst>
            <pc:docMk/>
            <pc:sldMk cId="3407605040" sldId="457"/>
            <ac:spMk id="187" creationId="{D0A3CF28-B68E-4FC4-AB5E-C58122D370B3}"/>
          </ac:spMkLst>
        </pc:spChg>
        <pc:spChg chg="mod">
          <ac:chgData name="Sean Young" userId="87dc27f12a5200f0" providerId="LiveId" clId="{2C0F0309-9929-48EC-9FEE-A47DFC13D83F}" dt="2021-04-13T19:17:01.504" v="4549" actId="27803"/>
          <ac:spMkLst>
            <pc:docMk/>
            <pc:sldMk cId="3407605040" sldId="457"/>
            <ac:spMk id="188" creationId="{4FD0D4D3-3D58-44FD-8E60-878112041835}"/>
          </ac:spMkLst>
        </pc:spChg>
        <pc:spChg chg="mod">
          <ac:chgData name="Sean Young" userId="87dc27f12a5200f0" providerId="LiveId" clId="{2C0F0309-9929-48EC-9FEE-A47DFC13D83F}" dt="2021-04-13T19:17:01.504" v="4549" actId="27803"/>
          <ac:spMkLst>
            <pc:docMk/>
            <pc:sldMk cId="3407605040" sldId="457"/>
            <ac:spMk id="190" creationId="{093F7897-6CFC-4940-8B47-DB7315CC0921}"/>
          </ac:spMkLst>
        </pc:spChg>
        <pc:spChg chg="mod">
          <ac:chgData name="Sean Young" userId="87dc27f12a5200f0" providerId="LiveId" clId="{2C0F0309-9929-48EC-9FEE-A47DFC13D83F}" dt="2021-04-13T19:17:01.504" v="4549" actId="27803"/>
          <ac:spMkLst>
            <pc:docMk/>
            <pc:sldMk cId="3407605040" sldId="457"/>
            <ac:spMk id="191" creationId="{E8741D13-DD58-42B7-96B2-2612F6209C86}"/>
          </ac:spMkLst>
        </pc:spChg>
        <pc:spChg chg="mod">
          <ac:chgData name="Sean Young" userId="87dc27f12a5200f0" providerId="LiveId" clId="{2C0F0309-9929-48EC-9FEE-A47DFC13D83F}" dt="2021-04-13T19:17:01.504" v="4549" actId="27803"/>
          <ac:spMkLst>
            <pc:docMk/>
            <pc:sldMk cId="3407605040" sldId="457"/>
            <ac:spMk id="192" creationId="{DB36B015-1A33-4EFA-A22C-9A452107D964}"/>
          </ac:spMkLst>
        </pc:spChg>
        <pc:spChg chg="mod">
          <ac:chgData name="Sean Young" userId="87dc27f12a5200f0" providerId="LiveId" clId="{2C0F0309-9929-48EC-9FEE-A47DFC13D83F}" dt="2021-04-13T19:17:01.504" v="4549" actId="27803"/>
          <ac:spMkLst>
            <pc:docMk/>
            <pc:sldMk cId="3407605040" sldId="457"/>
            <ac:spMk id="193" creationId="{F35264DB-3141-4175-A750-B15E4BE1FAE4}"/>
          </ac:spMkLst>
        </pc:spChg>
        <pc:spChg chg="mod">
          <ac:chgData name="Sean Young" userId="87dc27f12a5200f0" providerId="LiveId" clId="{2C0F0309-9929-48EC-9FEE-A47DFC13D83F}" dt="2021-04-13T19:17:01.504" v="4549" actId="27803"/>
          <ac:spMkLst>
            <pc:docMk/>
            <pc:sldMk cId="3407605040" sldId="457"/>
            <ac:spMk id="194" creationId="{C1D4D714-DD6F-456B-965B-CBB05D3BF9A0}"/>
          </ac:spMkLst>
        </pc:spChg>
        <pc:spChg chg="mod">
          <ac:chgData name="Sean Young" userId="87dc27f12a5200f0" providerId="LiveId" clId="{2C0F0309-9929-48EC-9FEE-A47DFC13D83F}" dt="2021-04-13T19:17:01.504" v="4549" actId="27803"/>
          <ac:spMkLst>
            <pc:docMk/>
            <pc:sldMk cId="3407605040" sldId="457"/>
            <ac:spMk id="195" creationId="{7B08F947-CA39-4144-9073-4E1C6E846253}"/>
          </ac:spMkLst>
        </pc:spChg>
        <pc:spChg chg="mod">
          <ac:chgData name="Sean Young" userId="87dc27f12a5200f0" providerId="LiveId" clId="{2C0F0309-9929-48EC-9FEE-A47DFC13D83F}" dt="2021-04-13T19:17:01.504" v="4549" actId="27803"/>
          <ac:spMkLst>
            <pc:docMk/>
            <pc:sldMk cId="3407605040" sldId="457"/>
            <ac:spMk id="196" creationId="{77BF2F6A-2778-49D6-BC69-E453769A684D}"/>
          </ac:spMkLst>
        </pc:spChg>
        <pc:spChg chg="mod">
          <ac:chgData name="Sean Young" userId="87dc27f12a5200f0" providerId="LiveId" clId="{2C0F0309-9929-48EC-9FEE-A47DFC13D83F}" dt="2021-04-13T19:17:01.504" v="4549" actId="27803"/>
          <ac:spMkLst>
            <pc:docMk/>
            <pc:sldMk cId="3407605040" sldId="457"/>
            <ac:spMk id="197" creationId="{653ECF7C-C2E4-4E8F-A33C-9962B9809C6A}"/>
          </ac:spMkLst>
        </pc:spChg>
        <pc:spChg chg="mod">
          <ac:chgData name="Sean Young" userId="87dc27f12a5200f0" providerId="LiveId" clId="{2C0F0309-9929-48EC-9FEE-A47DFC13D83F}" dt="2021-04-13T19:17:01.504" v="4549" actId="27803"/>
          <ac:spMkLst>
            <pc:docMk/>
            <pc:sldMk cId="3407605040" sldId="457"/>
            <ac:spMk id="198" creationId="{5B71E46C-E9A9-4A14-A6F8-A8799C4FD4FB}"/>
          </ac:spMkLst>
        </pc:spChg>
        <pc:spChg chg="mod">
          <ac:chgData name="Sean Young" userId="87dc27f12a5200f0" providerId="LiveId" clId="{2C0F0309-9929-48EC-9FEE-A47DFC13D83F}" dt="2021-04-13T19:17:01.504" v="4549" actId="27803"/>
          <ac:spMkLst>
            <pc:docMk/>
            <pc:sldMk cId="3407605040" sldId="457"/>
            <ac:spMk id="199" creationId="{F7654F58-B00E-4AF8-BB5A-D14A129F22B8}"/>
          </ac:spMkLst>
        </pc:spChg>
        <pc:spChg chg="mod">
          <ac:chgData name="Sean Young" userId="87dc27f12a5200f0" providerId="LiveId" clId="{2C0F0309-9929-48EC-9FEE-A47DFC13D83F}" dt="2021-04-13T19:17:01.504" v="4549" actId="27803"/>
          <ac:spMkLst>
            <pc:docMk/>
            <pc:sldMk cId="3407605040" sldId="457"/>
            <ac:spMk id="200" creationId="{1135D99E-91CF-42BA-9D11-2232700BE42F}"/>
          </ac:spMkLst>
        </pc:spChg>
        <pc:spChg chg="mod">
          <ac:chgData name="Sean Young" userId="87dc27f12a5200f0" providerId="LiveId" clId="{2C0F0309-9929-48EC-9FEE-A47DFC13D83F}" dt="2021-04-13T19:17:01.504" v="4549" actId="27803"/>
          <ac:spMkLst>
            <pc:docMk/>
            <pc:sldMk cId="3407605040" sldId="457"/>
            <ac:spMk id="201" creationId="{DE5449EC-C5EB-400F-9A56-544238497A37}"/>
          </ac:spMkLst>
        </pc:spChg>
        <pc:spChg chg="mod">
          <ac:chgData name="Sean Young" userId="87dc27f12a5200f0" providerId="LiveId" clId="{2C0F0309-9929-48EC-9FEE-A47DFC13D83F}" dt="2021-04-13T19:17:01.504" v="4549" actId="27803"/>
          <ac:spMkLst>
            <pc:docMk/>
            <pc:sldMk cId="3407605040" sldId="457"/>
            <ac:spMk id="202" creationId="{BEB08521-F25B-489A-9C8F-A703E0C76B6A}"/>
          </ac:spMkLst>
        </pc:spChg>
        <pc:spChg chg="mod">
          <ac:chgData name="Sean Young" userId="87dc27f12a5200f0" providerId="LiveId" clId="{2C0F0309-9929-48EC-9FEE-A47DFC13D83F}" dt="2021-04-13T19:17:01.504" v="4549" actId="27803"/>
          <ac:spMkLst>
            <pc:docMk/>
            <pc:sldMk cId="3407605040" sldId="457"/>
            <ac:spMk id="203" creationId="{24752742-80E2-40B6-88A3-7373ACE50043}"/>
          </ac:spMkLst>
        </pc:spChg>
        <pc:spChg chg="mod">
          <ac:chgData name="Sean Young" userId="87dc27f12a5200f0" providerId="LiveId" clId="{2C0F0309-9929-48EC-9FEE-A47DFC13D83F}" dt="2021-04-13T19:17:01.504" v="4549" actId="27803"/>
          <ac:spMkLst>
            <pc:docMk/>
            <pc:sldMk cId="3407605040" sldId="457"/>
            <ac:spMk id="204" creationId="{98309C88-30C0-4B36-A1ED-64115E5F518E}"/>
          </ac:spMkLst>
        </pc:spChg>
        <pc:spChg chg="mod">
          <ac:chgData name="Sean Young" userId="87dc27f12a5200f0" providerId="LiveId" clId="{2C0F0309-9929-48EC-9FEE-A47DFC13D83F}" dt="2021-04-13T19:17:01.504" v="4549" actId="27803"/>
          <ac:spMkLst>
            <pc:docMk/>
            <pc:sldMk cId="3407605040" sldId="457"/>
            <ac:spMk id="205" creationId="{875CB4F0-07F4-476E-BB20-72A2204AC3DF}"/>
          </ac:spMkLst>
        </pc:spChg>
        <pc:spChg chg="mod">
          <ac:chgData name="Sean Young" userId="87dc27f12a5200f0" providerId="LiveId" clId="{2C0F0309-9929-48EC-9FEE-A47DFC13D83F}" dt="2021-04-13T19:17:01.504" v="4549" actId="27803"/>
          <ac:spMkLst>
            <pc:docMk/>
            <pc:sldMk cId="3407605040" sldId="457"/>
            <ac:spMk id="206" creationId="{03D0038E-F098-4C12-B138-0BADDD807DDB}"/>
          </ac:spMkLst>
        </pc:spChg>
        <pc:spChg chg="mod">
          <ac:chgData name="Sean Young" userId="87dc27f12a5200f0" providerId="LiveId" clId="{2C0F0309-9929-48EC-9FEE-A47DFC13D83F}" dt="2021-04-13T19:17:01.504" v="4549" actId="27803"/>
          <ac:spMkLst>
            <pc:docMk/>
            <pc:sldMk cId="3407605040" sldId="457"/>
            <ac:spMk id="207" creationId="{8AD8008A-A0E0-4A5D-A466-4C07FDA41E79}"/>
          </ac:spMkLst>
        </pc:spChg>
        <pc:spChg chg="mod">
          <ac:chgData name="Sean Young" userId="87dc27f12a5200f0" providerId="LiveId" clId="{2C0F0309-9929-48EC-9FEE-A47DFC13D83F}" dt="2021-04-13T19:17:01.504" v="4549" actId="27803"/>
          <ac:spMkLst>
            <pc:docMk/>
            <pc:sldMk cId="3407605040" sldId="457"/>
            <ac:spMk id="208" creationId="{09AB5D78-8102-4FE6-9A56-2BEB3FD81435}"/>
          </ac:spMkLst>
        </pc:spChg>
        <pc:spChg chg="mod">
          <ac:chgData name="Sean Young" userId="87dc27f12a5200f0" providerId="LiveId" clId="{2C0F0309-9929-48EC-9FEE-A47DFC13D83F}" dt="2021-04-13T19:17:01.504" v="4549" actId="27803"/>
          <ac:spMkLst>
            <pc:docMk/>
            <pc:sldMk cId="3407605040" sldId="457"/>
            <ac:spMk id="209" creationId="{CC86474C-0686-430D-85E6-5D69B5719323}"/>
          </ac:spMkLst>
        </pc:spChg>
        <pc:spChg chg="mod">
          <ac:chgData name="Sean Young" userId="87dc27f12a5200f0" providerId="LiveId" clId="{2C0F0309-9929-48EC-9FEE-A47DFC13D83F}" dt="2021-04-13T19:17:01.504" v="4549" actId="27803"/>
          <ac:spMkLst>
            <pc:docMk/>
            <pc:sldMk cId="3407605040" sldId="457"/>
            <ac:spMk id="210" creationId="{AF443480-BFE7-439C-8DB6-018512BC17A7}"/>
          </ac:spMkLst>
        </pc:spChg>
        <pc:spChg chg="mod">
          <ac:chgData name="Sean Young" userId="87dc27f12a5200f0" providerId="LiveId" clId="{2C0F0309-9929-48EC-9FEE-A47DFC13D83F}" dt="2021-04-13T19:17:01.504" v="4549" actId="27803"/>
          <ac:spMkLst>
            <pc:docMk/>
            <pc:sldMk cId="3407605040" sldId="457"/>
            <ac:spMk id="211" creationId="{88170305-1E98-49D0-84EB-2758BD936BE9}"/>
          </ac:spMkLst>
        </pc:spChg>
        <pc:spChg chg="mod">
          <ac:chgData name="Sean Young" userId="87dc27f12a5200f0" providerId="LiveId" clId="{2C0F0309-9929-48EC-9FEE-A47DFC13D83F}" dt="2021-04-13T19:17:01.504" v="4549" actId="27803"/>
          <ac:spMkLst>
            <pc:docMk/>
            <pc:sldMk cId="3407605040" sldId="457"/>
            <ac:spMk id="212" creationId="{C9DD3A82-B804-404D-BF56-ACAF16095AA1}"/>
          </ac:spMkLst>
        </pc:spChg>
        <pc:spChg chg="mod">
          <ac:chgData name="Sean Young" userId="87dc27f12a5200f0" providerId="LiveId" clId="{2C0F0309-9929-48EC-9FEE-A47DFC13D83F}" dt="2021-04-13T19:17:01.504" v="4549" actId="27803"/>
          <ac:spMkLst>
            <pc:docMk/>
            <pc:sldMk cId="3407605040" sldId="457"/>
            <ac:spMk id="213" creationId="{C3EF9188-13EB-442D-9B59-99239062C026}"/>
          </ac:spMkLst>
        </pc:spChg>
        <pc:spChg chg="mod">
          <ac:chgData name="Sean Young" userId="87dc27f12a5200f0" providerId="LiveId" clId="{2C0F0309-9929-48EC-9FEE-A47DFC13D83F}" dt="2021-04-13T19:17:01.504" v="4549" actId="27803"/>
          <ac:spMkLst>
            <pc:docMk/>
            <pc:sldMk cId="3407605040" sldId="457"/>
            <ac:spMk id="214" creationId="{BABDB067-4A45-42BC-B1CF-67AA493D85CD}"/>
          </ac:spMkLst>
        </pc:spChg>
        <pc:spChg chg="mod">
          <ac:chgData name="Sean Young" userId="87dc27f12a5200f0" providerId="LiveId" clId="{2C0F0309-9929-48EC-9FEE-A47DFC13D83F}" dt="2021-04-13T19:17:01.504" v="4549" actId="27803"/>
          <ac:spMkLst>
            <pc:docMk/>
            <pc:sldMk cId="3407605040" sldId="457"/>
            <ac:spMk id="215" creationId="{6091F2C7-96E7-4C5B-83D9-E730A5C44802}"/>
          </ac:spMkLst>
        </pc:spChg>
        <pc:spChg chg="mod">
          <ac:chgData name="Sean Young" userId="87dc27f12a5200f0" providerId="LiveId" clId="{2C0F0309-9929-48EC-9FEE-A47DFC13D83F}" dt="2021-04-13T19:17:01.504" v="4549" actId="27803"/>
          <ac:spMkLst>
            <pc:docMk/>
            <pc:sldMk cId="3407605040" sldId="457"/>
            <ac:spMk id="216" creationId="{23A75F6E-48F0-4200-8D95-4BA1D9ED7CDC}"/>
          </ac:spMkLst>
        </pc:spChg>
        <pc:spChg chg="mod">
          <ac:chgData name="Sean Young" userId="87dc27f12a5200f0" providerId="LiveId" clId="{2C0F0309-9929-48EC-9FEE-A47DFC13D83F}" dt="2021-04-13T19:17:01.504" v="4549" actId="27803"/>
          <ac:spMkLst>
            <pc:docMk/>
            <pc:sldMk cId="3407605040" sldId="457"/>
            <ac:spMk id="217" creationId="{FBF0EE22-7D90-49A8-8D66-71E17EDC2DB9}"/>
          </ac:spMkLst>
        </pc:spChg>
        <pc:spChg chg="mod">
          <ac:chgData name="Sean Young" userId="87dc27f12a5200f0" providerId="LiveId" clId="{2C0F0309-9929-48EC-9FEE-A47DFC13D83F}" dt="2021-04-13T19:17:01.504" v="4549" actId="27803"/>
          <ac:spMkLst>
            <pc:docMk/>
            <pc:sldMk cId="3407605040" sldId="457"/>
            <ac:spMk id="218" creationId="{C9D6FEB3-2E5C-440C-9404-487F936D582F}"/>
          </ac:spMkLst>
        </pc:spChg>
        <pc:spChg chg="mod">
          <ac:chgData name="Sean Young" userId="87dc27f12a5200f0" providerId="LiveId" clId="{2C0F0309-9929-48EC-9FEE-A47DFC13D83F}" dt="2021-04-13T19:17:01.504" v="4549" actId="27803"/>
          <ac:spMkLst>
            <pc:docMk/>
            <pc:sldMk cId="3407605040" sldId="457"/>
            <ac:spMk id="219" creationId="{CAC0AF60-B76C-4367-A0D4-FE7E59E48D3C}"/>
          </ac:spMkLst>
        </pc:spChg>
        <pc:spChg chg="mod">
          <ac:chgData name="Sean Young" userId="87dc27f12a5200f0" providerId="LiveId" clId="{2C0F0309-9929-48EC-9FEE-A47DFC13D83F}" dt="2021-04-13T19:17:01.504" v="4549" actId="27803"/>
          <ac:spMkLst>
            <pc:docMk/>
            <pc:sldMk cId="3407605040" sldId="457"/>
            <ac:spMk id="220" creationId="{F89A60F4-9BB0-481C-B89B-840FE6B34F9D}"/>
          </ac:spMkLst>
        </pc:spChg>
        <pc:spChg chg="mod">
          <ac:chgData name="Sean Young" userId="87dc27f12a5200f0" providerId="LiveId" clId="{2C0F0309-9929-48EC-9FEE-A47DFC13D83F}" dt="2021-04-13T19:17:01.504" v="4549" actId="27803"/>
          <ac:spMkLst>
            <pc:docMk/>
            <pc:sldMk cId="3407605040" sldId="457"/>
            <ac:spMk id="221" creationId="{CF23677E-3038-4E73-BD50-7300E94926E3}"/>
          </ac:spMkLst>
        </pc:spChg>
        <pc:spChg chg="mod">
          <ac:chgData name="Sean Young" userId="87dc27f12a5200f0" providerId="LiveId" clId="{2C0F0309-9929-48EC-9FEE-A47DFC13D83F}" dt="2021-04-13T19:17:01.504" v="4549" actId="27803"/>
          <ac:spMkLst>
            <pc:docMk/>
            <pc:sldMk cId="3407605040" sldId="457"/>
            <ac:spMk id="222" creationId="{4135A14B-97D7-40CC-A55A-63F30F425C96}"/>
          </ac:spMkLst>
        </pc:spChg>
        <pc:spChg chg="mod">
          <ac:chgData name="Sean Young" userId="87dc27f12a5200f0" providerId="LiveId" clId="{2C0F0309-9929-48EC-9FEE-A47DFC13D83F}" dt="2021-04-13T19:17:01.504" v="4549" actId="27803"/>
          <ac:spMkLst>
            <pc:docMk/>
            <pc:sldMk cId="3407605040" sldId="457"/>
            <ac:spMk id="223" creationId="{C702ACAA-DD50-411D-B3D6-4C77C56AD3D3}"/>
          </ac:spMkLst>
        </pc:spChg>
        <pc:spChg chg="mod">
          <ac:chgData name="Sean Young" userId="87dc27f12a5200f0" providerId="LiveId" clId="{2C0F0309-9929-48EC-9FEE-A47DFC13D83F}" dt="2021-04-13T19:17:01.504" v="4549" actId="27803"/>
          <ac:spMkLst>
            <pc:docMk/>
            <pc:sldMk cId="3407605040" sldId="457"/>
            <ac:spMk id="224" creationId="{3A5EF9EE-AA92-49EE-B315-E402E0EAA44F}"/>
          </ac:spMkLst>
        </pc:spChg>
        <pc:spChg chg="mod">
          <ac:chgData name="Sean Young" userId="87dc27f12a5200f0" providerId="LiveId" clId="{2C0F0309-9929-48EC-9FEE-A47DFC13D83F}" dt="2021-04-13T19:17:01.504" v="4549" actId="27803"/>
          <ac:spMkLst>
            <pc:docMk/>
            <pc:sldMk cId="3407605040" sldId="457"/>
            <ac:spMk id="225" creationId="{25EED2AC-0ADD-4326-86E8-E7DC20594DF8}"/>
          </ac:spMkLst>
        </pc:spChg>
        <pc:spChg chg="mod">
          <ac:chgData name="Sean Young" userId="87dc27f12a5200f0" providerId="LiveId" clId="{2C0F0309-9929-48EC-9FEE-A47DFC13D83F}" dt="2021-04-13T19:17:01.504" v="4549" actId="27803"/>
          <ac:spMkLst>
            <pc:docMk/>
            <pc:sldMk cId="3407605040" sldId="457"/>
            <ac:spMk id="226" creationId="{6C64D7C6-4E12-4663-806B-8E1997C0B9E5}"/>
          </ac:spMkLst>
        </pc:spChg>
        <pc:spChg chg="mod">
          <ac:chgData name="Sean Young" userId="87dc27f12a5200f0" providerId="LiveId" clId="{2C0F0309-9929-48EC-9FEE-A47DFC13D83F}" dt="2021-04-13T19:17:01.504" v="4549" actId="27803"/>
          <ac:spMkLst>
            <pc:docMk/>
            <pc:sldMk cId="3407605040" sldId="457"/>
            <ac:spMk id="227" creationId="{E9E65940-F0F5-4BC2-813D-26C5AF8DB56C}"/>
          </ac:spMkLst>
        </pc:spChg>
        <pc:spChg chg="mod">
          <ac:chgData name="Sean Young" userId="87dc27f12a5200f0" providerId="LiveId" clId="{2C0F0309-9929-48EC-9FEE-A47DFC13D83F}" dt="2021-04-13T19:17:01.504" v="4549" actId="27803"/>
          <ac:spMkLst>
            <pc:docMk/>
            <pc:sldMk cId="3407605040" sldId="457"/>
            <ac:spMk id="228" creationId="{FC96E225-2ACC-4E99-831C-73813D6DDFDF}"/>
          </ac:spMkLst>
        </pc:spChg>
        <pc:spChg chg="mod">
          <ac:chgData name="Sean Young" userId="87dc27f12a5200f0" providerId="LiveId" clId="{2C0F0309-9929-48EC-9FEE-A47DFC13D83F}" dt="2021-04-13T19:17:01.504" v="4549" actId="27803"/>
          <ac:spMkLst>
            <pc:docMk/>
            <pc:sldMk cId="3407605040" sldId="457"/>
            <ac:spMk id="229" creationId="{EDC73425-82D7-4CF4-85EC-5B904211EE5E}"/>
          </ac:spMkLst>
        </pc:spChg>
        <pc:spChg chg="mod">
          <ac:chgData name="Sean Young" userId="87dc27f12a5200f0" providerId="LiveId" clId="{2C0F0309-9929-48EC-9FEE-A47DFC13D83F}" dt="2021-04-13T19:17:01.504" v="4549" actId="27803"/>
          <ac:spMkLst>
            <pc:docMk/>
            <pc:sldMk cId="3407605040" sldId="457"/>
            <ac:spMk id="230" creationId="{770E1A44-ABC3-42FC-A4C8-59AF11179409}"/>
          </ac:spMkLst>
        </pc:spChg>
        <pc:spChg chg="mod">
          <ac:chgData name="Sean Young" userId="87dc27f12a5200f0" providerId="LiveId" clId="{2C0F0309-9929-48EC-9FEE-A47DFC13D83F}" dt="2021-04-13T19:17:01.504" v="4549" actId="27803"/>
          <ac:spMkLst>
            <pc:docMk/>
            <pc:sldMk cId="3407605040" sldId="457"/>
            <ac:spMk id="231" creationId="{76C7E82C-714D-4EDE-BBE2-9F9635A3C544}"/>
          </ac:spMkLst>
        </pc:spChg>
        <pc:spChg chg="mod">
          <ac:chgData name="Sean Young" userId="87dc27f12a5200f0" providerId="LiveId" clId="{2C0F0309-9929-48EC-9FEE-A47DFC13D83F}" dt="2021-04-13T19:17:01.504" v="4549" actId="27803"/>
          <ac:spMkLst>
            <pc:docMk/>
            <pc:sldMk cId="3407605040" sldId="457"/>
            <ac:spMk id="232" creationId="{B614E05D-B354-4F5F-9101-30C11B1AE3C9}"/>
          </ac:spMkLst>
        </pc:spChg>
        <pc:spChg chg="mod">
          <ac:chgData name="Sean Young" userId="87dc27f12a5200f0" providerId="LiveId" clId="{2C0F0309-9929-48EC-9FEE-A47DFC13D83F}" dt="2021-04-13T19:17:01.504" v="4549" actId="27803"/>
          <ac:spMkLst>
            <pc:docMk/>
            <pc:sldMk cId="3407605040" sldId="457"/>
            <ac:spMk id="233" creationId="{988574F1-8296-4C59-9D77-D12FA21826DD}"/>
          </ac:spMkLst>
        </pc:spChg>
        <pc:spChg chg="mod">
          <ac:chgData name="Sean Young" userId="87dc27f12a5200f0" providerId="LiveId" clId="{2C0F0309-9929-48EC-9FEE-A47DFC13D83F}" dt="2021-04-13T19:17:01.504" v="4549" actId="27803"/>
          <ac:spMkLst>
            <pc:docMk/>
            <pc:sldMk cId="3407605040" sldId="457"/>
            <ac:spMk id="234" creationId="{49D2267C-03C0-4DA3-A89F-E18A9657F4C1}"/>
          </ac:spMkLst>
        </pc:spChg>
        <pc:spChg chg="mod">
          <ac:chgData name="Sean Young" userId="87dc27f12a5200f0" providerId="LiveId" clId="{2C0F0309-9929-48EC-9FEE-A47DFC13D83F}" dt="2021-04-13T19:17:01.504" v="4549" actId="27803"/>
          <ac:spMkLst>
            <pc:docMk/>
            <pc:sldMk cId="3407605040" sldId="457"/>
            <ac:spMk id="235" creationId="{32104557-D0A7-474F-A133-21359E473378}"/>
          </ac:spMkLst>
        </pc:spChg>
        <pc:spChg chg="mod">
          <ac:chgData name="Sean Young" userId="87dc27f12a5200f0" providerId="LiveId" clId="{2C0F0309-9929-48EC-9FEE-A47DFC13D83F}" dt="2021-04-13T19:17:01.504" v="4549" actId="27803"/>
          <ac:spMkLst>
            <pc:docMk/>
            <pc:sldMk cId="3407605040" sldId="457"/>
            <ac:spMk id="236" creationId="{B993F0BC-0A7C-42B9-895F-A5C73CAE4A68}"/>
          </ac:spMkLst>
        </pc:spChg>
        <pc:spChg chg="mod">
          <ac:chgData name="Sean Young" userId="87dc27f12a5200f0" providerId="LiveId" clId="{2C0F0309-9929-48EC-9FEE-A47DFC13D83F}" dt="2021-04-13T19:17:01.504" v="4549" actId="27803"/>
          <ac:spMkLst>
            <pc:docMk/>
            <pc:sldMk cId="3407605040" sldId="457"/>
            <ac:spMk id="237" creationId="{3205D02F-59A7-46CA-9283-8D99DC5B96F2}"/>
          </ac:spMkLst>
        </pc:spChg>
        <pc:spChg chg="mod">
          <ac:chgData name="Sean Young" userId="87dc27f12a5200f0" providerId="LiveId" clId="{2C0F0309-9929-48EC-9FEE-A47DFC13D83F}" dt="2021-04-13T19:17:01.504" v="4549" actId="27803"/>
          <ac:spMkLst>
            <pc:docMk/>
            <pc:sldMk cId="3407605040" sldId="457"/>
            <ac:spMk id="238" creationId="{CD0F596D-FAEE-4C4E-83CA-00E859D017EA}"/>
          </ac:spMkLst>
        </pc:spChg>
        <pc:spChg chg="mod">
          <ac:chgData name="Sean Young" userId="87dc27f12a5200f0" providerId="LiveId" clId="{2C0F0309-9929-48EC-9FEE-A47DFC13D83F}" dt="2021-04-13T19:17:01.504" v="4549" actId="27803"/>
          <ac:spMkLst>
            <pc:docMk/>
            <pc:sldMk cId="3407605040" sldId="457"/>
            <ac:spMk id="239" creationId="{988FB521-6CEF-467F-8E94-79DC15893C6E}"/>
          </ac:spMkLst>
        </pc:spChg>
        <pc:spChg chg="mod">
          <ac:chgData name="Sean Young" userId="87dc27f12a5200f0" providerId="LiveId" clId="{2C0F0309-9929-48EC-9FEE-A47DFC13D83F}" dt="2021-04-13T19:17:01.504" v="4549" actId="27803"/>
          <ac:spMkLst>
            <pc:docMk/>
            <pc:sldMk cId="3407605040" sldId="457"/>
            <ac:spMk id="240" creationId="{7B643613-8186-4929-B65D-8B021715E2B7}"/>
          </ac:spMkLst>
        </pc:spChg>
        <pc:spChg chg="mod">
          <ac:chgData name="Sean Young" userId="87dc27f12a5200f0" providerId="LiveId" clId="{2C0F0309-9929-48EC-9FEE-A47DFC13D83F}" dt="2021-04-13T19:17:01.504" v="4549" actId="27803"/>
          <ac:spMkLst>
            <pc:docMk/>
            <pc:sldMk cId="3407605040" sldId="457"/>
            <ac:spMk id="241" creationId="{199CA5DC-B308-4D48-9EF3-6E41DE9B58FF}"/>
          </ac:spMkLst>
        </pc:spChg>
        <pc:spChg chg="mod">
          <ac:chgData name="Sean Young" userId="87dc27f12a5200f0" providerId="LiveId" clId="{2C0F0309-9929-48EC-9FEE-A47DFC13D83F}" dt="2021-04-13T19:17:01.504" v="4549" actId="27803"/>
          <ac:spMkLst>
            <pc:docMk/>
            <pc:sldMk cId="3407605040" sldId="457"/>
            <ac:spMk id="242" creationId="{416BBDFB-2033-44DA-85D5-0381AC76C136}"/>
          </ac:spMkLst>
        </pc:spChg>
        <pc:spChg chg="mod">
          <ac:chgData name="Sean Young" userId="87dc27f12a5200f0" providerId="LiveId" clId="{2C0F0309-9929-48EC-9FEE-A47DFC13D83F}" dt="2021-04-13T19:17:01.504" v="4549" actId="27803"/>
          <ac:spMkLst>
            <pc:docMk/>
            <pc:sldMk cId="3407605040" sldId="457"/>
            <ac:spMk id="243" creationId="{AA75177D-E2A5-45F6-A19A-A2AB6245F228}"/>
          </ac:spMkLst>
        </pc:spChg>
        <pc:spChg chg="mod">
          <ac:chgData name="Sean Young" userId="87dc27f12a5200f0" providerId="LiveId" clId="{2C0F0309-9929-48EC-9FEE-A47DFC13D83F}" dt="2021-04-13T19:17:01.504" v="4549" actId="27803"/>
          <ac:spMkLst>
            <pc:docMk/>
            <pc:sldMk cId="3407605040" sldId="457"/>
            <ac:spMk id="244" creationId="{69E648C0-A445-4C60-AEEA-9EC2EEE455EF}"/>
          </ac:spMkLst>
        </pc:spChg>
        <pc:spChg chg="mod">
          <ac:chgData name="Sean Young" userId="87dc27f12a5200f0" providerId="LiveId" clId="{2C0F0309-9929-48EC-9FEE-A47DFC13D83F}" dt="2021-04-13T19:17:01.504" v="4549" actId="27803"/>
          <ac:spMkLst>
            <pc:docMk/>
            <pc:sldMk cId="3407605040" sldId="457"/>
            <ac:spMk id="245" creationId="{4B434B58-F465-4E33-ABF1-20F547C429BD}"/>
          </ac:spMkLst>
        </pc:spChg>
        <pc:spChg chg="mod">
          <ac:chgData name="Sean Young" userId="87dc27f12a5200f0" providerId="LiveId" clId="{2C0F0309-9929-48EC-9FEE-A47DFC13D83F}" dt="2021-04-13T19:17:01.504" v="4549" actId="27803"/>
          <ac:spMkLst>
            <pc:docMk/>
            <pc:sldMk cId="3407605040" sldId="457"/>
            <ac:spMk id="246" creationId="{29436273-172A-48A2-B211-E2B3D2076E3E}"/>
          </ac:spMkLst>
        </pc:spChg>
        <pc:spChg chg="mod">
          <ac:chgData name="Sean Young" userId="87dc27f12a5200f0" providerId="LiveId" clId="{2C0F0309-9929-48EC-9FEE-A47DFC13D83F}" dt="2021-04-13T19:17:01.504" v="4549" actId="27803"/>
          <ac:spMkLst>
            <pc:docMk/>
            <pc:sldMk cId="3407605040" sldId="457"/>
            <ac:spMk id="247" creationId="{669DC178-9FAB-4B66-9B8E-F73314FD9BCA}"/>
          </ac:spMkLst>
        </pc:spChg>
        <pc:spChg chg="mod">
          <ac:chgData name="Sean Young" userId="87dc27f12a5200f0" providerId="LiveId" clId="{2C0F0309-9929-48EC-9FEE-A47DFC13D83F}" dt="2021-04-13T19:17:01.504" v="4549" actId="27803"/>
          <ac:spMkLst>
            <pc:docMk/>
            <pc:sldMk cId="3407605040" sldId="457"/>
            <ac:spMk id="248" creationId="{BB32D872-3681-4D30-9CA3-ABE52A3E0D49}"/>
          </ac:spMkLst>
        </pc:spChg>
        <pc:spChg chg="mod">
          <ac:chgData name="Sean Young" userId="87dc27f12a5200f0" providerId="LiveId" clId="{2C0F0309-9929-48EC-9FEE-A47DFC13D83F}" dt="2021-04-13T19:17:01.504" v="4549" actId="27803"/>
          <ac:spMkLst>
            <pc:docMk/>
            <pc:sldMk cId="3407605040" sldId="457"/>
            <ac:spMk id="249" creationId="{F9114D19-1BF6-4F03-A97D-8A4F69DC70EE}"/>
          </ac:spMkLst>
        </pc:spChg>
        <pc:spChg chg="mod">
          <ac:chgData name="Sean Young" userId="87dc27f12a5200f0" providerId="LiveId" clId="{2C0F0309-9929-48EC-9FEE-A47DFC13D83F}" dt="2021-04-13T19:17:01.504" v="4549" actId="27803"/>
          <ac:spMkLst>
            <pc:docMk/>
            <pc:sldMk cId="3407605040" sldId="457"/>
            <ac:spMk id="250" creationId="{5BBC00A3-D337-43E4-B3D7-10FE4CC6D0E6}"/>
          </ac:spMkLst>
        </pc:spChg>
        <pc:spChg chg="mod">
          <ac:chgData name="Sean Young" userId="87dc27f12a5200f0" providerId="LiveId" clId="{2C0F0309-9929-48EC-9FEE-A47DFC13D83F}" dt="2021-04-13T19:17:01.504" v="4549" actId="27803"/>
          <ac:spMkLst>
            <pc:docMk/>
            <pc:sldMk cId="3407605040" sldId="457"/>
            <ac:spMk id="251" creationId="{5823A3FE-F7E8-4B34-A22A-42036841F6A1}"/>
          </ac:spMkLst>
        </pc:spChg>
        <pc:spChg chg="mod">
          <ac:chgData name="Sean Young" userId="87dc27f12a5200f0" providerId="LiveId" clId="{2C0F0309-9929-48EC-9FEE-A47DFC13D83F}" dt="2021-04-13T19:17:01.504" v="4549" actId="27803"/>
          <ac:spMkLst>
            <pc:docMk/>
            <pc:sldMk cId="3407605040" sldId="457"/>
            <ac:spMk id="252" creationId="{85877774-21A4-42EB-91EF-78F5B6E79874}"/>
          </ac:spMkLst>
        </pc:spChg>
        <pc:spChg chg="mod">
          <ac:chgData name="Sean Young" userId="87dc27f12a5200f0" providerId="LiveId" clId="{2C0F0309-9929-48EC-9FEE-A47DFC13D83F}" dt="2021-04-13T19:17:01.504" v="4549" actId="27803"/>
          <ac:spMkLst>
            <pc:docMk/>
            <pc:sldMk cId="3407605040" sldId="457"/>
            <ac:spMk id="253" creationId="{7F08002F-20EA-4E6E-AB49-3528CEEFB75E}"/>
          </ac:spMkLst>
        </pc:spChg>
        <pc:spChg chg="mod">
          <ac:chgData name="Sean Young" userId="87dc27f12a5200f0" providerId="LiveId" clId="{2C0F0309-9929-48EC-9FEE-A47DFC13D83F}" dt="2021-04-13T19:17:01.504" v="4549" actId="27803"/>
          <ac:spMkLst>
            <pc:docMk/>
            <pc:sldMk cId="3407605040" sldId="457"/>
            <ac:spMk id="254" creationId="{CA9B5913-B26D-4C00-9B88-8E662FF0BAE0}"/>
          </ac:spMkLst>
        </pc:spChg>
        <pc:spChg chg="mod">
          <ac:chgData name="Sean Young" userId="87dc27f12a5200f0" providerId="LiveId" clId="{2C0F0309-9929-48EC-9FEE-A47DFC13D83F}" dt="2021-04-13T19:17:01.504" v="4549" actId="27803"/>
          <ac:spMkLst>
            <pc:docMk/>
            <pc:sldMk cId="3407605040" sldId="457"/>
            <ac:spMk id="255" creationId="{217807D6-D087-4872-BA1A-1604608D68BE}"/>
          </ac:spMkLst>
        </pc:spChg>
        <pc:spChg chg="mod">
          <ac:chgData name="Sean Young" userId="87dc27f12a5200f0" providerId="LiveId" clId="{2C0F0309-9929-48EC-9FEE-A47DFC13D83F}" dt="2021-04-13T19:17:01.504" v="4549" actId="27803"/>
          <ac:spMkLst>
            <pc:docMk/>
            <pc:sldMk cId="3407605040" sldId="457"/>
            <ac:spMk id="256" creationId="{89C51058-762D-40C4-8329-F688D09A97A9}"/>
          </ac:spMkLst>
        </pc:spChg>
        <pc:spChg chg="mod">
          <ac:chgData name="Sean Young" userId="87dc27f12a5200f0" providerId="LiveId" clId="{2C0F0309-9929-48EC-9FEE-A47DFC13D83F}" dt="2021-04-13T19:17:01.504" v="4549" actId="27803"/>
          <ac:spMkLst>
            <pc:docMk/>
            <pc:sldMk cId="3407605040" sldId="457"/>
            <ac:spMk id="257" creationId="{D3AA0FB1-0A87-4943-B67E-58F6A725E577}"/>
          </ac:spMkLst>
        </pc:spChg>
        <pc:spChg chg="mod">
          <ac:chgData name="Sean Young" userId="87dc27f12a5200f0" providerId="LiveId" clId="{2C0F0309-9929-48EC-9FEE-A47DFC13D83F}" dt="2021-04-13T19:17:01.504" v="4549" actId="27803"/>
          <ac:spMkLst>
            <pc:docMk/>
            <pc:sldMk cId="3407605040" sldId="457"/>
            <ac:spMk id="258" creationId="{4F082C4E-E1AD-4375-87C5-6224AC246502}"/>
          </ac:spMkLst>
        </pc:spChg>
        <pc:spChg chg="mod">
          <ac:chgData name="Sean Young" userId="87dc27f12a5200f0" providerId="LiveId" clId="{2C0F0309-9929-48EC-9FEE-A47DFC13D83F}" dt="2021-04-13T19:17:01.504" v="4549" actId="27803"/>
          <ac:spMkLst>
            <pc:docMk/>
            <pc:sldMk cId="3407605040" sldId="457"/>
            <ac:spMk id="259" creationId="{F49D6C7D-2C3C-4CAD-884D-6947BC44FF82}"/>
          </ac:spMkLst>
        </pc:spChg>
        <pc:spChg chg="mod">
          <ac:chgData name="Sean Young" userId="87dc27f12a5200f0" providerId="LiveId" clId="{2C0F0309-9929-48EC-9FEE-A47DFC13D83F}" dt="2021-04-13T19:17:01.504" v="4549" actId="27803"/>
          <ac:spMkLst>
            <pc:docMk/>
            <pc:sldMk cId="3407605040" sldId="457"/>
            <ac:spMk id="260" creationId="{1FCCDA3D-9A88-41AA-A0A6-B48C313C4C96}"/>
          </ac:spMkLst>
        </pc:spChg>
        <pc:spChg chg="mod">
          <ac:chgData name="Sean Young" userId="87dc27f12a5200f0" providerId="LiveId" clId="{2C0F0309-9929-48EC-9FEE-A47DFC13D83F}" dt="2021-04-13T19:17:01.504" v="4549" actId="27803"/>
          <ac:spMkLst>
            <pc:docMk/>
            <pc:sldMk cId="3407605040" sldId="457"/>
            <ac:spMk id="261" creationId="{98E797DF-40EA-48A4-B764-54E4BB7348E0}"/>
          </ac:spMkLst>
        </pc:spChg>
        <pc:spChg chg="mod">
          <ac:chgData name="Sean Young" userId="87dc27f12a5200f0" providerId="LiveId" clId="{2C0F0309-9929-48EC-9FEE-A47DFC13D83F}" dt="2021-04-13T19:17:01.504" v="4549" actId="27803"/>
          <ac:spMkLst>
            <pc:docMk/>
            <pc:sldMk cId="3407605040" sldId="457"/>
            <ac:spMk id="262" creationId="{D0B0C00E-DD1D-4A6E-B662-B20013ED6DCD}"/>
          </ac:spMkLst>
        </pc:spChg>
        <pc:spChg chg="mod">
          <ac:chgData name="Sean Young" userId="87dc27f12a5200f0" providerId="LiveId" clId="{2C0F0309-9929-48EC-9FEE-A47DFC13D83F}" dt="2021-04-13T19:17:01.504" v="4549" actId="27803"/>
          <ac:spMkLst>
            <pc:docMk/>
            <pc:sldMk cId="3407605040" sldId="457"/>
            <ac:spMk id="263" creationId="{631C536C-FC06-47F4-939F-04D9DEBA0B76}"/>
          </ac:spMkLst>
        </pc:spChg>
        <pc:spChg chg="mod">
          <ac:chgData name="Sean Young" userId="87dc27f12a5200f0" providerId="LiveId" clId="{2C0F0309-9929-48EC-9FEE-A47DFC13D83F}" dt="2021-04-13T19:17:01.504" v="4549" actId="27803"/>
          <ac:spMkLst>
            <pc:docMk/>
            <pc:sldMk cId="3407605040" sldId="457"/>
            <ac:spMk id="264" creationId="{82BF598C-11D7-4F78-ACED-71C42726C859}"/>
          </ac:spMkLst>
        </pc:spChg>
        <pc:spChg chg="mod">
          <ac:chgData name="Sean Young" userId="87dc27f12a5200f0" providerId="LiveId" clId="{2C0F0309-9929-48EC-9FEE-A47DFC13D83F}" dt="2021-04-13T19:17:01.504" v="4549" actId="27803"/>
          <ac:spMkLst>
            <pc:docMk/>
            <pc:sldMk cId="3407605040" sldId="457"/>
            <ac:spMk id="265" creationId="{CE12ED0D-9F76-4A38-AEA3-0DED7C737668}"/>
          </ac:spMkLst>
        </pc:spChg>
        <pc:spChg chg="mod">
          <ac:chgData name="Sean Young" userId="87dc27f12a5200f0" providerId="LiveId" clId="{2C0F0309-9929-48EC-9FEE-A47DFC13D83F}" dt="2021-04-13T19:17:01.504" v="4549" actId="27803"/>
          <ac:spMkLst>
            <pc:docMk/>
            <pc:sldMk cId="3407605040" sldId="457"/>
            <ac:spMk id="266" creationId="{CD0ED52C-0783-4A90-B279-30BDA79395B7}"/>
          </ac:spMkLst>
        </pc:spChg>
        <pc:spChg chg="mod">
          <ac:chgData name="Sean Young" userId="87dc27f12a5200f0" providerId="LiveId" clId="{2C0F0309-9929-48EC-9FEE-A47DFC13D83F}" dt="2021-04-13T19:17:01.504" v="4549" actId="27803"/>
          <ac:spMkLst>
            <pc:docMk/>
            <pc:sldMk cId="3407605040" sldId="457"/>
            <ac:spMk id="267" creationId="{D5EE4ED3-BBE9-45FF-A8EE-A633ABB30A48}"/>
          </ac:spMkLst>
        </pc:spChg>
        <pc:spChg chg="mod">
          <ac:chgData name="Sean Young" userId="87dc27f12a5200f0" providerId="LiveId" clId="{2C0F0309-9929-48EC-9FEE-A47DFC13D83F}" dt="2021-04-13T19:17:01.504" v="4549" actId="27803"/>
          <ac:spMkLst>
            <pc:docMk/>
            <pc:sldMk cId="3407605040" sldId="457"/>
            <ac:spMk id="268" creationId="{98CB7B9A-63C0-4184-8DA2-8B4ED87032DD}"/>
          </ac:spMkLst>
        </pc:spChg>
        <pc:spChg chg="mod">
          <ac:chgData name="Sean Young" userId="87dc27f12a5200f0" providerId="LiveId" clId="{2C0F0309-9929-48EC-9FEE-A47DFC13D83F}" dt="2021-04-13T19:17:01.504" v="4549" actId="27803"/>
          <ac:spMkLst>
            <pc:docMk/>
            <pc:sldMk cId="3407605040" sldId="457"/>
            <ac:spMk id="269" creationId="{F00EFC5E-3315-4134-9885-B146E4D350DF}"/>
          </ac:spMkLst>
        </pc:spChg>
        <pc:spChg chg="mod">
          <ac:chgData name="Sean Young" userId="87dc27f12a5200f0" providerId="LiveId" clId="{2C0F0309-9929-48EC-9FEE-A47DFC13D83F}" dt="2021-04-13T19:17:01.504" v="4549" actId="27803"/>
          <ac:spMkLst>
            <pc:docMk/>
            <pc:sldMk cId="3407605040" sldId="457"/>
            <ac:spMk id="270" creationId="{43E39196-7C7B-4DC5-AC6D-BD48FDAB43C6}"/>
          </ac:spMkLst>
        </pc:spChg>
        <pc:spChg chg="mod">
          <ac:chgData name="Sean Young" userId="87dc27f12a5200f0" providerId="LiveId" clId="{2C0F0309-9929-48EC-9FEE-A47DFC13D83F}" dt="2021-04-13T19:17:01.504" v="4549" actId="27803"/>
          <ac:spMkLst>
            <pc:docMk/>
            <pc:sldMk cId="3407605040" sldId="457"/>
            <ac:spMk id="272" creationId="{0672418F-4568-4B0E-B605-2211CD50B482}"/>
          </ac:spMkLst>
        </pc:spChg>
        <pc:spChg chg="mod">
          <ac:chgData name="Sean Young" userId="87dc27f12a5200f0" providerId="LiveId" clId="{2C0F0309-9929-48EC-9FEE-A47DFC13D83F}" dt="2021-04-13T19:17:01.504" v="4549" actId="27803"/>
          <ac:spMkLst>
            <pc:docMk/>
            <pc:sldMk cId="3407605040" sldId="457"/>
            <ac:spMk id="273" creationId="{51AD6626-A9B7-40BC-9CF4-91D4EFE093B5}"/>
          </ac:spMkLst>
        </pc:spChg>
        <pc:spChg chg="mod">
          <ac:chgData name="Sean Young" userId="87dc27f12a5200f0" providerId="LiveId" clId="{2C0F0309-9929-48EC-9FEE-A47DFC13D83F}" dt="2021-04-13T19:17:01.504" v="4549" actId="27803"/>
          <ac:spMkLst>
            <pc:docMk/>
            <pc:sldMk cId="3407605040" sldId="457"/>
            <ac:spMk id="274" creationId="{ECC362AD-3889-4CBA-999D-EB9A5B03807A}"/>
          </ac:spMkLst>
        </pc:spChg>
        <pc:spChg chg="mod">
          <ac:chgData name="Sean Young" userId="87dc27f12a5200f0" providerId="LiveId" clId="{2C0F0309-9929-48EC-9FEE-A47DFC13D83F}" dt="2021-04-13T19:17:01.504" v="4549" actId="27803"/>
          <ac:spMkLst>
            <pc:docMk/>
            <pc:sldMk cId="3407605040" sldId="457"/>
            <ac:spMk id="275" creationId="{3ADF5ED9-E8EF-41E6-90A9-199B6C409D36}"/>
          </ac:spMkLst>
        </pc:spChg>
        <pc:spChg chg="mod">
          <ac:chgData name="Sean Young" userId="87dc27f12a5200f0" providerId="LiveId" clId="{2C0F0309-9929-48EC-9FEE-A47DFC13D83F}" dt="2021-04-13T19:17:01.504" v="4549" actId="27803"/>
          <ac:spMkLst>
            <pc:docMk/>
            <pc:sldMk cId="3407605040" sldId="457"/>
            <ac:spMk id="277" creationId="{6A2CBCCE-6460-4B65-AEED-A7D04EA9E459}"/>
          </ac:spMkLst>
        </pc:spChg>
        <pc:spChg chg="mod">
          <ac:chgData name="Sean Young" userId="87dc27f12a5200f0" providerId="LiveId" clId="{2C0F0309-9929-48EC-9FEE-A47DFC13D83F}" dt="2021-04-13T19:17:01.504" v="4549" actId="27803"/>
          <ac:spMkLst>
            <pc:docMk/>
            <pc:sldMk cId="3407605040" sldId="457"/>
            <ac:spMk id="278" creationId="{738AF5A0-0C68-4C0F-8DC7-D434B82D67F1}"/>
          </ac:spMkLst>
        </pc:spChg>
        <pc:spChg chg="mod">
          <ac:chgData name="Sean Young" userId="87dc27f12a5200f0" providerId="LiveId" clId="{2C0F0309-9929-48EC-9FEE-A47DFC13D83F}" dt="2021-04-13T19:17:01.504" v="4549" actId="27803"/>
          <ac:spMkLst>
            <pc:docMk/>
            <pc:sldMk cId="3407605040" sldId="457"/>
            <ac:spMk id="279" creationId="{2510472E-723A-47C4-9268-861D90F9983D}"/>
          </ac:spMkLst>
        </pc:spChg>
        <pc:spChg chg="mod">
          <ac:chgData name="Sean Young" userId="87dc27f12a5200f0" providerId="LiveId" clId="{2C0F0309-9929-48EC-9FEE-A47DFC13D83F}" dt="2021-04-13T19:17:01.504" v="4549" actId="27803"/>
          <ac:spMkLst>
            <pc:docMk/>
            <pc:sldMk cId="3407605040" sldId="457"/>
            <ac:spMk id="280" creationId="{1017E085-85DF-476B-AFF9-B025977D9A77}"/>
          </ac:spMkLst>
        </pc:spChg>
        <pc:spChg chg="mod">
          <ac:chgData name="Sean Young" userId="87dc27f12a5200f0" providerId="LiveId" clId="{2C0F0309-9929-48EC-9FEE-A47DFC13D83F}" dt="2021-04-13T19:17:01.504" v="4549" actId="27803"/>
          <ac:spMkLst>
            <pc:docMk/>
            <pc:sldMk cId="3407605040" sldId="457"/>
            <ac:spMk id="281" creationId="{20F6D2FE-12CC-4EDA-9C50-99826321B514}"/>
          </ac:spMkLst>
        </pc:spChg>
        <pc:spChg chg="mod">
          <ac:chgData name="Sean Young" userId="87dc27f12a5200f0" providerId="LiveId" clId="{2C0F0309-9929-48EC-9FEE-A47DFC13D83F}" dt="2021-04-13T19:17:01.504" v="4549" actId="27803"/>
          <ac:spMkLst>
            <pc:docMk/>
            <pc:sldMk cId="3407605040" sldId="457"/>
            <ac:spMk id="283" creationId="{776EA7E4-7A6F-438B-90E4-10ED7C2FBB8D}"/>
          </ac:spMkLst>
        </pc:spChg>
        <pc:spChg chg="mod">
          <ac:chgData name="Sean Young" userId="87dc27f12a5200f0" providerId="LiveId" clId="{2C0F0309-9929-48EC-9FEE-A47DFC13D83F}" dt="2021-04-13T19:17:01.504" v="4549" actId="27803"/>
          <ac:spMkLst>
            <pc:docMk/>
            <pc:sldMk cId="3407605040" sldId="457"/>
            <ac:spMk id="284" creationId="{83F97B2D-CF79-495F-9BE5-BFF1142C983D}"/>
          </ac:spMkLst>
        </pc:spChg>
        <pc:spChg chg="mod">
          <ac:chgData name="Sean Young" userId="87dc27f12a5200f0" providerId="LiveId" clId="{2C0F0309-9929-48EC-9FEE-A47DFC13D83F}" dt="2021-04-13T19:17:01.504" v="4549" actId="27803"/>
          <ac:spMkLst>
            <pc:docMk/>
            <pc:sldMk cId="3407605040" sldId="457"/>
            <ac:spMk id="285" creationId="{E3D64280-3EB4-4FF4-9A88-48C6615241DC}"/>
          </ac:spMkLst>
        </pc:spChg>
        <pc:spChg chg="mod">
          <ac:chgData name="Sean Young" userId="87dc27f12a5200f0" providerId="LiveId" clId="{2C0F0309-9929-48EC-9FEE-A47DFC13D83F}" dt="2021-04-13T19:17:01.504" v="4549" actId="27803"/>
          <ac:spMkLst>
            <pc:docMk/>
            <pc:sldMk cId="3407605040" sldId="457"/>
            <ac:spMk id="286" creationId="{10A8B30A-AE96-408D-8397-FDBD7AA0FF0E}"/>
          </ac:spMkLst>
        </pc:spChg>
        <pc:spChg chg="mod">
          <ac:chgData name="Sean Young" userId="87dc27f12a5200f0" providerId="LiveId" clId="{2C0F0309-9929-48EC-9FEE-A47DFC13D83F}" dt="2021-04-13T19:17:01.504" v="4549" actId="27803"/>
          <ac:spMkLst>
            <pc:docMk/>
            <pc:sldMk cId="3407605040" sldId="457"/>
            <ac:spMk id="287" creationId="{60DBD250-9600-4D32-981E-023670E9A773}"/>
          </ac:spMkLst>
        </pc:spChg>
        <pc:spChg chg="mod">
          <ac:chgData name="Sean Young" userId="87dc27f12a5200f0" providerId="LiveId" clId="{2C0F0309-9929-48EC-9FEE-A47DFC13D83F}" dt="2021-04-13T19:17:01.504" v="4549" actId="27803"/>
          <ac:spMkLst>
            <pc:docMk/>
            <pc:sldMk cId="3407605040" sldId="457"/>
            <ac:spMk id="289" creationId="{3D0FA56F-40DE-40E2-9EEE-033F4C6B9082}"/>
          </ac:spMkLst>
        </pc:spChg>
        <pc:spChg chg="mod">
          <ac:chgData name="Sean Young" userId="87dc27f12a5200f0" providerId="LiveId" clId="{2C0F0309-9929-48EC-9FEE-A47DFC13D83F}" dt="2021-04-13T19:17:01.504" v="4549" actId="27803"/>
          <ac:spMkLst>
            <pc:docMk/>
            <pc:sldMk cId="3407605040" sldId="457"/>
            <ac:spMk id="290" creationId="{767CCF9F-32C7-4C13-A8C8-F63E946DC42D}"/>
          </ac:spMkLst>
        </pc:spChg>
        <pc:spChg chg="mod">
          <ac:chgData name="Sean Young" userId="87dc27f12a5200f0" providerId="LiveId" clId="{2C0F0309-9929-48EC-9FEE-A47DFC13D83F}" dt="2021-04-13T19:17:01.504" v="4549" actId="27803"/>
          <ac:spMkLst>
            <pc:docMk/>
            <pc:sldMk cId="3407605040" sldId="457"/>
            <ac:spMk id="291" creationId="{F8B3AE85-72E8-461D-B2E5-B804B31F1C94}"/>
          </ac:spMkLst>
        </pc:spChg>
        <pc:spChg chg="mod">
          <ac:chgData name="Sean Young" userId="87dc27f12a5200f0" providerId="LiveId" clId="{2C0F0309-9929-48EC-9FEE-A47DFC13D83F}" dt="2021-04-13T19:17:01.504" v="4549" actId="27803"/>
          <ac:spMkLst>
            <pc:docMk/>
            <pc:sldMk cId="3407605040" sldId="457"/>
            <ac:spMk id="292" creationId="{1A7FCF81-B4C0-4479-9B85-30C1751B320C}"/>
          </ac:spMkLst>
        </pc:spChg>
        <pc:spChg chg="mod">
          <ac:chgData name="Sean Young" userId="87dc27f12a5200f0" providerId="LiveId" clId="{2C0F0309-9929-48EC-9FEE-A47DFC13D83F}" dt="2021-04-13T19:17:01.504" v="4549" actId="27803"/>
          <ac:spMkLst>
            <pc:docMk/>
            <pc:sldMk cId="3407605040" sldId="457"/>
            <ac:spMk id="294" creationId="{0A232178-F46A-4891-BEA2-9289AA5B52AE}"/>
          </ac:spMkLst>
        </pc:spChg>
        <pc:spChg chg="mod">
          <ac:chgData name="Sean Young" userId="87dc27f12a5200f0" providerId="LiveId" clId="{2C0F0309-9929-48EC-9FEE-A47DFC13D83F}" dt="2021-04-13T19:17:01.504" v="4549" actId="27803"/>
          <ac:spMkLst>
            <pc:docMk/>
            <pc:sldMk cId="3407605040" sldId="457"/>
            <ac:spMk id="295" creationId="{25225F49-5FB4-459D-BD65-901F763E7CE6}"/>
          </ac:spMkLst>
        </pc:spChg>
        <pc:spChg chg="mod">
          <ac:chgData name="Sean Young" userId="87dc27f12a5200f0" providerId="LiveId" clId="{2C0F0309-9929-48EC-9FEE-A47DFC13D83F}" dt="2021-04-13T19:17:01.504" v="4549" actId="27803"/>
          <ac:spMkLst>
            <pc:docMk/>
            <pc:sldMk cId="3407605040" sldId="457"/>
            <ac:spMk id="296" creationId="{C343FDBE-B728-4FFD-AC2C-D6BA6E962C68}"/>
          </ac:spMkLst>
        </pc:spChg>
        <pc:spChg chg="mod">
          <ac:chgData name="Sean Young" userId="87dc27f12a5200f0" providerId="LiveId" clId="{2C0F0309-9929-48EC-9FEE-A47DFC13D83F}" dt="2021-04-13T19:17:01.504" v="4549" actId="27803"/>
          <ac:spMkLst>
            <pc:docMk/>
            <pc:sldMk cId="3407605040" sldId="457"/>
            <ac:spMk id="297" creationId="{81720AA1-B112-4843-B164-8F3BB78116F2}"/>
          </ac:spMkLst>
        </pc:spChg>
        <pc:spChg chg="mod">
          <ac:chgData name="Sean Young" userId="87dc27f12a5200f0" providerId="LiveId" clId="{2C0F0309-9929-48EC-9FEE-A47DFC13D83F}" dt="2021-04-13T19:17:01.504" v="4549" actId="27803"/>
          <ac:spMkLst>
            <pc:docMk/>
            <pc:sldMk cId="3407605040" sldId="457"/>
            <ac:spMk id="299" creationId="{D2CE0C4E-6828-40BB-8008-BF7EC95923F2}"/>
          </ac:spMkLst>
        </pc:spChg>
        <pc:spChg chg="mod">
          <ac:chgData name="Sean Young" userId="87dc27f12a5200f0" providerId="LiveId" clId="{2C0F0309-9929-48EC-9FEE-A47DFC13D83F}" dt="2021-04-13T19:17:01.504" v="4549" actId="27803"/>
          <ac:spMkLst>
            <pc:docMk/>
            <pc:sldMk cId="3407605040" sldId="457"/>
            <ac:spMk id="300" creationId="{C79C3537-E799-4BA0-B6F2-25ACBB1EDD6E}"/>
          </ac:spMkLst>
        </pc:spChg>
        <pc:spChg chg="mod">
          <ac:chgData name="Sean Young" userId="87dc27f12a5200f0" providerId="LiveId" clId="{2C0F0309-9929-48EC-9FEE-A47DFC13D83F}" dt="2021-04-13T19:17:01.504" v="4549" actId="27803"/>
          <ac:spMkLst>
            <pc:docMk/>
            <pc:sldMk cId="3407605040" sldId="457"/>
            <ac:spMk id="301" creationId="{A7DBFD3D-C27C-4674-9376-0E35F1CEB799}"/>
          </ac:spMkLst>
        </pc:spChg>
        <pc:spChg chg="mod">
          <ac:chgData name="Sean Young" userId="87dc27f12a5200f0" providerId="LiveId" clId="{2C0F0309-9929-48EC-9FEE-A47DFC13D83F}" dt="2021-04-13T19:17:01.504" v="4549" actId="27803"/>
          <ac:spMkLst>
            <pc:docMk/>
            <pc:sldMk cId="3407605040" sldId="457"/>
            <ac:spMk id="302" creationId="{A2A4F2DD-6D2C-4930-B2FC-FEF3311B2C6E}"/>
          </ac:spMkLst>
        </pc:spChg>
        <pc:spChg chg="mod">
          <ac:chgData name="Sean Young" userId="87dc27f12a5200f0" providerId="LiveId" clId="{2C0F0309-9929-48EC-9FEE-A47DFC13D83F}" dt="2021-04-13T19:17:01.504" v="4549" actId="27803"/>
          <ac:spMkLst>
            <pc:docMk/>
            <pc:sldMk cId="3407605040" sldId="457"/>
            <ac:spMk id="303" creationId="{1B10D93B-A996-45ED-9436-48186475BD34}"/>
          </ac:spMkLst>
        </pc:spChg>
        <pc:spChg chg="mod">
          <ac:chgData name="Sean Young" userId="87dc27f12a5200f0" providerId="LiveId" clId="{2C0F0309-9929-48EC-9FEE-A47DFC13D83F}" dt="2021-04-13T19:17:01.504" v="4549" actId="27803"/>
          <ac:spMkLst>
            <pc:docMk/>
            <pc:sldMk cId="3407605040" sldId="457"/>
            <ac:spMk id="304" creationId="{1F1E3DDD-C925-45FF-BF81-E1BCBEFE0AD5}"/>
          </ac:spMkLst>
        </pc:spChg>
        <pc:spChg chg="mod">
          <ac:chgData name="Sean Young" userId="87dc27f12a5200f0" providerId="LiveId" clId="{2C0F0309-9929-48EC-9FEE-A47DFC13D83F}" dt="2021-04-13T19:17:01.504" v="4549" actId="27803"/>
          <ac:spMkLst>
            <pc:docMk/>
            <pc:sldMk cId="3407605040" sldId="457"/>
            <ac:spMk id="305" creationId="{EAE2D800-F592-4990-958A-DB847C100997}"/>
          </ac:spMkLst>
        </pc:spChg>
        <pc:spChg chg="mod">
          <ac:chgData name="Sean Young" userId="87dc27f12a5200f0" providerId="LiveId" clId="{2C0F0309-9929-48EC-9FEE-A47DFC13D83F}" dt="2021-04-13T19:17:01.504" v="4549" actId="27803"/>
          <ac:spMkLst>
            <pc:docMk/>
            <pc:sldMk cId="3407605040" sldId="457"/>
            <ac:spMk id="306" creationId="{C30AB78C-0724-4089-B3C9-FAFF07CDD8A8}"/>
          </ac:spMkLst>
        </pc:spChg>
        <pc:spChg chg="mod">
          <ac:chgData name="Sean Young" userId="87dc27f12a5200f0" providerId="LiveId" clId="{2C0F0309-9929-48EC-9FEE-A47DFC13D83F}" dt="2021-04-13T19:17:01.504" v="4549" actId="27803"/>
          <ac:spMkLst>
            <pc:docMk/>
            <pc:sldMk cId="3407605040" sldId="457"/>
            <ac:spMk id="307" creationId="{9997AFCD-EA20-468C-9B54-A8930F61F9BF}"/>
          </ac:spMkLst>
        </pc:spChg>
        <pc:spChg chg="mod">
          <ac:chgData name="Sean Young" userId="87dc27f12a5200f0" providerId="LiveId" clId="{2C0F0309-9929-48EC-9FEE-A47DFC13D83F}" dt="2021-04-13T19:17:01.504" v="4549" actId="27803"/>
          <ac:spMkLst>
            <pc:docMk/>
            <pc:sldMk cId="3407605040" sldId="457"/>
            <ac:spMk id="308" creationId="{61C2EBAB-7025-495F-AAA5-6EA014772C65}"/>
          </ac:spMkLst>
        </pc:spChg>
        <pc:spChg chg="mod">
          <ac:chgData name="Sean Young" userId="87dc27f12a5200f0" providerId="LiveId" clId="{2C0F0309-9929-48EC-9FEE-A47DFC13D83F}" dt="2021-04-13T19:17:01.504" v="4549" actId="27803"/>
          <ac:spMkLst>
            <pc:docMk/>
            <pc:sldMk cId="3407605040" sldId="457"/>
            <ac:spMk id="309" creationId="{3E2DAD33-B2C6-4D72-974C-936F36A9E527}"/>
          </ac:spMkLst>
        </pc:spChg>
        <pc:spChg chg="mod">
          <ac:chgData name="Sean Young" userId="87dc27f12a5200f0" providerId="LiveId" clId="{2C0F0309-9929-48EC-9FEE-A47DFC13D83F}" dt="2021-04-13T19:17:01.504" v="4549" actId="27803"/>
          <ac:spMkLst>
            <pc:docMk/>
            <pc:sldMk cId="3407605040" sldId="457"/>
            <ac:spMk id="310" creationId="{5DCA2B66-F312-47B2-9D8D-C4DD29245005}"/>
          </ac:spMkLst>
        </pc:spChg>
        <pc:spChg chg="mod">
          <ac:chgData name="Sean Young" userId="87dc27f12a5200f0" providerId="LiveId" clId="{2C0F0309-9929-48EC-9FEE-A47DFC13D83F}" dt="2021-04-13T19:17:01.504" v="4549" actId="27803"/>
          <ac:spMkLst>
            <pc:docMk/>
            <pc:sldMk cId="3407605040" sldId="457"/>
            <ac:spMk id="311" creationId="{75A1F05C-0F7E-46F1-B1CC-4378E65FAF22}"/>
          </ac:spMkLst>
        </pc:spChg>
        <pc:spChg chg="mod">
          <ac:chgData name="Sean Young" userId="87dc27f12a5200f0" providerId="LiveId" clId="{2C0F0309-9929-48EC-9FEE-A47DFC13D83F}" dt="2021-04-13T19:17:01.504" v="4549" actId="27803"/>
          <ac:spMkLst>
            <pc:docMk/>
            <pc:sldMk cId="3407605040" sldId="457"/>
            <ac:spMk id="312" creationId="{647B8333-B49E-499A-A65C-811FA2DACD6F}"/>
          </ac:spMkLst>
        </pc:spChg>
        <pc:spChg chg="mod">
          <ac:chgData name="Sean Young" userId="87dc27f12a5200f0" providerId="LiveId" clId="{2C0F0309-9929-48EC-9FEE-A47DFC13D83F}" dt="2021-04-13T19:17:01.504" v="4549" actId="27803"/>
          <ac:spMkLst>
            <pc:docMk/>
            <pc:sldMk cId="3407605040" sldId="457"/>
            <ac:spMk id="313" creationId="{EB974CB2-C522-49F6-A9A2-A3060A6B7340}"/>
          </ac:spMkLst>
        </pc:spChg>
        <pc:spChg chg="mod">
          <ac:chgData name="Sean Young" userId="87dc27f12a5200f0" providerId="LiveId" clId="{2C0F0309-9929-48EC-9FEE-A47DFC13D83F}" dt="2021-04-13T19:17:01.504" v="4549" actId="27803"/>
          <ac:spMkLst>
            <pc:docMk/>
            <pc:sldMk cId="3407605040" sldId="457"/>
            <ac:spMk id="314" creationId="{A2B21A15-5172-4240-AED5-7359B9A19604}"/>
          </ac:spMkLst>
        </pc:spChg>
        <pc:spChg chg="mod">
          <ac:chgData name="Sean Young" userId="87dc27f12a5200f0" providerId="LiveId" clId="{2C0F0309-9929-48EC-9FEE-A47DFC13D83F}" dt="2021-04-13T19:17:01.504" v="4549" actId="27803"/>
          <ac:spMkLst>
            <pc:docMk/>
            <pc:sldMk cId="3407605040" sldId="457"/>
            <ac:spMk id="316" creationId="{0C8FF011-65D9-4AFB-831E-5ABF16F6F377}"/>
          </ac:spMkLst>
        </pc:spChg>
        <pc:spChg chg="mod">
          <ac:chgData name="Sean Young" userId="87dc27f12a5200f0" providerId="LiveId" clId="{2C0F0309-9929-48EC-9FEE-A47DFC13D83F}" dt="2021-04-13T19:17:01.504" v="4549" actId="27803"/>
          <ac:spMkLst>
            <pc:docMk/>
            <pc:sldMk cId="3407605040" sldId="457"/>
            <ac:spMk id="317" creationId="{1229889F-24F3-439B-BCC5-40676B54D1A1}"/>
          </ac:spMkLst>
        </pc:spChg>
        <pc:grpChg chg="mod">
          <ac:chgData name="Sean Young" userId="87dc27f12a5200f0" providerId="LiveId" clId="{2C0F0309-9929-48EC-9FEE-A47DFC13D83F}" dt="2021-04-13T19:17:01.504" v="4549" actId="27803"/>
          <ac:grpSpMkLst>
            <pc:docMk/>
            <pc:sldMk cId="3407605040" sldId="457"/>
            <ac:grpSpMk id="14"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16"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19"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27"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61"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67"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88"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91"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94"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97"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103"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149"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153"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158"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163"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168"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173"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189"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271"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276"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282"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288"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293"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298" creationId="{63182791-D61D-4ED9-B272-0F77BEEE2A41}"/>
          </ac:grpSpMkLst>
        </pc:grpChg>
        <pc:grpChg chg="mod">
          <ac:chgData name="Sean Young" userId="87dc27f12a5200f0" providerId="LiveId" clId="{2C0F0309-9929-48EC-9FEE-A47DFC13D83F}" dt="2021-04-13T19:17:01.504" v="4549" actId="27803"/>
          <ac:grpSpMkLst>
            <pc:docMk/>
            <pc:sldMk cId="3407605040" sldId="457"/>
            <ac:grpSpMk id="315" creationId="{63182791-D61D-4ED9-B272-0F77BEEE2A41}"/>
          </ac:grpSpMkLst>
        </pc:grpChg>
        <pc:picChg chg="add del mod">
          <ac:chgData name="Sean Young" userId="87dc27f12a5200f0" providerId="LiveId" clId="{2C0F0309-9929-48EC-9FEE-A47DFC13D83F}" dt="2021-04-20T18:59:06.182" v="6546" actId="478"/>
          <ac:picMkLst>
            <pc:docMk/>
            <pc:sldMk cId="3407605040" sldId="457"/>
            <ac:picMk id="3" creationId="{3272BC53-FFF1-43F2-ABC5-CD50137449DE}"/>
          </ac:picMkLst>
        </pc:picChg>
        <pc:picChg chg="add mod modCrop">
          <ac:chgData name="Sean Young" userId="87dc27f12a5200f0" providerId="LiveId" clId="{2C0F0309-9929-48EC-9FEE-A47DFC13D83F}" dt="2021-04-20T18:59:41.121" v="6558" actId="1076"/>
          <ac:picMkLst>
            <pc:docMk/>
            <pc:sldMk cId="3407605040" sldId="457"/>
            <ac:picMk id="4" creationId="{8B3E5861-9006-44D3-9AFE-4DE3FFDEAB90}"/>
          </ac:picMkLst>
        </pc:picChg>
        <pc:picChg chg="add del mod modCrop">
          <ac:chgData name="Sean Young" userId="87dc27f12a5200f0" providerId="LiveId" clId="{2C0F0309-9929-48EC-9FEE-A47DFC13D83F}" dt="2021-04-20T18:45:59.405" v="6352" actId="478"/>
          <ac:picMkLst>
            <pc:docMk/>
            <pc:sldMk cId="3407605040" sldId="457"/>
            <ac:picMk id="9" creationId="{F36C199E-0080-4DA5-B056-A68464DB2FDE}"/>
          </ac:picMkLst>
        </pc:picChg>
        <pc:picChg chg="add del mod">
          <ac:chgData name="Sean Young" userId="87dc27f12a5200f0" providerId="LiveId" clId="{2C0F0309-9929-48EC-9FEE-A47DFC13D83F}" dt="2021-04-13T19:17:15.540" v="4551" actId="14826"/>
          <ac:picMkLst>
            <pc:docMk/>
            <pc:sldMk cId="3407605040" sldId="457"/>
            <ac:picMk id="11" creationId="{63182791-D61D-4ED9-B272-0F77BEEE2A41}"/>
          </ac:picMkLst>
        </pc:picChg>
        <pc:cxnChg chg="add mod">
          <ac:chgData name="Sean Young" userId="87dc27f12a5200f0" providerId="LiveId" clId="{2C0F0309-9929-48EC-9FEE-A47DFC13D83F}" dt="2021-04-20T19:00:00.114" v="6564" actId="208"/>
          <ac:cxnSpMkLst>
            <pc:docMk/>
            <pc:sldMk cId="3407605040" sldId="457"/>
            <ac:cxnSpMk id="6" creationId="{B9B9EFFB-758F-4A01-9914-90C4BE35A8BF}"/>
          </ac:cxnSpMkLst>
        </pc:cxnChg>
        <pc:cxnChg chg="add del mod">
          <ac:chgData name="Sean Young" userId="87dc27f12a5200f0" providerId="LiveId" clId="{2C0F0309-9929-48EC-9FEE-A47DFC13D83F}" dt="2021-04-20T18:46:01.002" v="6354"/>
          <ac:cxnSpMkLst>
            <pc:docMk/>
            <pc:sldMk cId="3407605040" sldId="457"/>
            <ac:cxnSpMk id="10" creationId="{949857B3-067E-41F0-9B60-65A32FF1D1E6}"/>
          </ac:cxnSpMkLst>
        </pc:cxnChg>
        <pc:cxnChg chg="add del mod">
          <ac:chgData name="Sean Young" userId="87dc27f12a5200f0" providerId="LiveId" clId="{2C0F0309-9929-48EC-9FEE-A47DFC13D83F}" dt="2021-04-20T18:46:01.002" v="6354"/>
          <ac:cxnSpMkLst>
            <pc:docMk/>
            <pc:sldMk cId="3407605040" sldId="457"/>
            <ac:cxnSpMk id="14" creationId="{868F3B2F-ADC3-43F9-9122-244D25413977}"/>
          </ac:cxnSpMkLst>
        </pc:cxnChg>
        <pc:cxnChg chg="add del mod">
          <ac:chgData name="Sean Young" userId="87dc27f12a5200f0" providerId="LiveId" clId="{2C0F0309-9929-48EC-9FEE-A47DFC13D83F}" dt="2021-04-20T18:46:01.002" v="6354"/>
          <ac:cxnSpMkLst>
            <pc:docMk/>
            <pc:sldMk cId="3407605040" sldId="457"/>
            <ac:cxnSpMk id="15" creationId="{E8E55ECA-74D6-41BB-BB3F-A8E16F844844}"/>
          </ac:cxnSpMkLst>
        </pc:cxnChg>
        <pc:cxnChg chg="add del mod">
          <ac:chgData name="Sean Young" userId="87dc27f12a5200f0" providerId="LiveId" clId="{2C0F0309-9929-48EC-9FEE-A47DFC13D83F}" dt="2021-04-20T18:46:01.002" v="6354"/>
          <ac:cxnSpMkLst>
            <pc:docMk/>
            <pc:sldMk cId="3407605040" sldId="457"/>
            <ac:cxnSpMk id="16" creationId="{963ABA77-7A52-4613-BCF7-38B0DF943E0C}"/>
          </ac:cxnSpMkLst>
        </pc:cxnChg>
        <pc:cxnChg chg="add del mod">
          <ac:chgData name="Sean Young" userId="87dc27f12a5200f0" providerId="LiveId" clId="{2C0F0309-9929-48EC-9FEE-A47DFC13D83F}" dt="2021-04-20T18:46:01.002" v="6354"/>
          <ac:cxnSpMkLst>
            <pc:docMk/>
            <pc:sldMk cId="3407605040" sldId="457"/>
            <ac:cxnSpMk id="17" creationId="{B02B2526-CBC9-4D21-ADBA-B511E824F545}"/>
          </ac:cxnSpMkLst>
        </pc:cxnChg>
        <pc:cxnChg chg="add del mod">
          <ac:chgData name="Sean Young" userId="87dc27f12a5200f0" providerId="LiveId" clId="{2C0F0309-9929-48EC-9FEE-A47DFC13D83F}" dt="2021-04-20T18:46:01.002" v="6354"/>
          <ac:cxnSpMkLst>
            <pc:docMk/>
            <pc:sldMk cId="3407605040" sldId="457"/>
            <ac:cxnSpMk id="19" creationId="{CCE2D651-E70E-4C02-944A-0BDF3D84EF70}"/>
          </ac:cxnSpMkLst>
        </pc:cxnChg>
        <pc:cxnChg chg="add del mod">
          <ac:chgData name="Sean Young" userId="87dc27f12a5200f0" providerId="LiveId" clId="{2C0F0309-9929-48EC-9FEE-A47DFC13D83F}" dt="2021-04-20T18:46:01.002" v="6354"/>
          <ac:cxnSpMkLst>
            <pc:docMk/>
            <pc:sldMk cId="3407605040" sldId="457"/>
            <ac:cxnSpMk id="20" creationId="{5B685C3C-7F58-4ED9-A905-3526082254D0}"/>
          </ac:cxnSpMkLst>
        </pc:cxnChg>
        <pc:cxnChg chg="add del mod">
          <ac:chgData name="Sean Young" userId="87dc27f12a5200f0" providerId="LiveId" clId="{2C0F0309-9929-48EC-9FEE-A47DFC13D83F}" dt="2021-04-20T18:46:01.002" v="6354"/>
          <ac:cxnSpMkLst>
            <pc:docMk/>
            <pc:sldMk cId="3407605040" sldId="457"/>
            <ac:cxnSpMk id="21" creationId="{C3E580AE-98B9-4E10-B093-DAD374E09D8A}"/>
          </ac:cxnSpMkLst>
        </pc:cxnChg>
        <pc:cxnChg chg="add del mod">
          <ac:chgData name="Sean Young" userId="87dc27f12a5200f0" providerId="LiveId" clId="{2C0F0309-9929-48EC-9FEE-A47DFC13D83F}" dt="2021-04-20T18:46:01.002" v="6354"/>
          <ac:cxnSpMkLst>
            <pc:docMk/>
            <pc:sldMk cId="3407605040" sldId="457"/>
            <ac:cxnSpMk id="22" creationId="{0EAB0919-004A-49D5-9D46-B8A8EDC28422}"/>
          </ac:cxnSpMkLst>
        </pc:cxnChg>
        <pc:cxnChg chg="add del mod">
          <ac:chgData name="Sean Young" userId="87dc27f12a5200f0" providerId="LiveId" clId="{2C0F0309-9929-48EC-9FEE-A47DFC13D83F}" dt="2021-04-20T18:46:01.002" v="6354"/>
          <ac:cxnSpMkLst>
            <pc:docMk/>
            <pc:sldMk cId="3407605040" sldId="457"/>
            <ac:cxnSpMk id="25" creationId="{F9815823-C474-465B-A5F9-624E13E3A719}"/>
          </ac:cxnSpMkLst>
        </pc:cxnChg>
        <pc:cxnChg chg="add del mod">
          <ac:chgData name="Sean Young" userId="87dc27f12a5200f0" providerId="LiveId" clId="{2C0F0309-9929-48EC-9FEE-A47DFC13D83F}" dt="2021-04-20T18:46:01.002" v="6354"/>
          <ac:cxnSpMkLst>
            <pc:docMk/>
            <pc:sldMk cId="3407605040" sldId="457"/>
            <ac:cxnSpMk id="28" creationId="{D6DD9F16-C621-4E3A-84DC-48F426A163D1}"/>
          </ac:cxnSpMkLst>
        </pc:cxnChg>
        <pc:cxnChg chg="add mod">
          <ac:chgData name="Sean Young" userId="87dc27f12a5200f0" providerId="LiveId" clId="{2C0F0309-9929-48EC-9FEE-A47DFC13D83F}" dt="2021-04-20T19:00:00.114" v="6564" actId="208"/>
          <ac:cxnSpMkLst>
            <pc:docMk/>
            <pc:sldMk cId="3407605040" sldId="457"/>
            <ac:cxnSpMk id="29" creationId="{DF89B4CF-92E0-4FCE-A71D-5E15C488D6F7}"/>
          </ac:cxnSpMkLst>
        </pc:cxnChg>
        <pc:cxnChg chg="add mod">
          <ac:chgData name="Sean Young" userId="87dc27f12a5200f0" providerId="LiveId" clId="{2C0F0309-9929-48EC-9FEE-A47DFC13D83F}" dt="2021-04-20T19:00:06.305" v="6565" actId="14100"/>
          <ac:cxnSpMkLst>
            <pc:docMk/>
            <pc:sldMk cId="3407605040" sldId="457"/>
            <ac:cxnSpMk id="31" creationId="{21F08464-E6E3-4DE7-86AA-8636551F35E5}"/>
          </ac:cxnSpMkLst>
        </pc:cxnChg>
        <pc:cxnChg chg="add mod">
          <ac:chgData name="Sean Young" userId="87dc27f12a5200f0" providerId="LiveId" clId="{2C0F0309-9929-48EC-9FEE-A47DFC13D83F}" dt="2021-04-20T19:00:12.503" v="6568" actId="1076"/>
          <ac:cxnSpMkLst>
            <pc:docMk/>
            <pc:sldMk cId="3407605040" sldId="457"/>
            <ac:cxnSpMk id="33" creationId="{A02BD063-DC51-4095-88B9-3BDA89C67046}"/>
          </ac:cxnSpMkLst>
        </pc:cxnChg>
      </pc:sldChg>
      <pc:sldChg chg="addSp delSp modSp new mod">
        <pc:chgData name="Sean Young" userId="87dc27f12a5200f0" providerId="LiveId" clId="{2C0F0309-9929-48EC-9FEE-A47DFC13D83F}" dt="2021-04-20T19:11:59.372" v="6969" actId="18131"/>
        <pc:sldMkLst>
          <pc:docMk/>
          <pc:sldMk cId="3356843868" sldId="458"/>
        </pc:sldMkLst>
        <pc:spChg chg="mod">
          <ac:chgData name="Sean Young" userId="87dc27f12a5200f0" providerId="LiveId" clId="{2C0F0309-9929-48EC-9FEE-A47DFC13D83F}" dt="2021-04-12T22:33:19.996" v="2020" actId="20577"/>
          <ac:spMkLst>
            <pc:docMk/>
            <pc:sldMk cId="3356843868" sldId="458"/>
            <ac:spMk id="2" creationId="{537371AA-D82A-48DC-9CFE-870138E76635}"/>
          </ac:spMkLst>
        </pc:spChg>
        <pc:spChg chg="mod">
          <ac:chgData name="Sean Young" userId="87dc27f12a5200f0" providerId="LiveId" clId="{2C0F0309-9929-48EC-9FEE-A47DFC13D83F}" dt="2021-04-13T19:18:49.229" v="4670" actId="113"/>
          <ac:spMkLst>
            <pc:docMk/>
            <pc:sldMk cId="3356843868" sldId="458"/>
            <ac:spMk id="3" creationId="{2BC41773-BB77-4D28-AF5D-07327ACBB027}"/>
          </ac:spMkLst>
        </pc:spChg>
        <pc:spChg chg="del">
          <ac:chgData name="Sean Young" userId="87dc27f12a5200f0" providerId="LiveId" clId="{2C0F0309-9929-48EC-9FEE-A47DFC13D83F}" dt="2021-04-13T18:20:34.048" v="3633" actId="1032"/>
          <ac:spMkLst>
            <pc:docMk/>
            <pc:sldMk cId="3356843868" sldId="458"/>
            <ac:spMk id="4" creationId="{E2DDA8D9-9B5C-4F48-9C0B-C37118D683E3}"/>
          </ac:spMkLst>
        </pc:spChg>
        <pc:graphicFrameChg chg="add mod modGraphic">
          <ac:chgData name="Sean Young" userId="87dc27f12a5200f0" providerId="LiveId" clId="{2C0F0309-9929-48EC-9FEE-A47DFC13D83F}" dt="2021-04-20T19:11:59.372" v="6969" actId="18131"/>
          <ac:graphicFrameMkLst>
            <pc:docMk/>
            <pc:sldMk cId="3356843868" sldId="458"/>
            <ac:graphicFrameMk id="6" creationId="{5C46A68D-7DD6-4529-81FE-933D4F430031}"/>
          </ac:graphicFrameMkLst>
        </pc:graphicFrameChg>
      </pc:sldChg>
      <pc:sldChg chg="addSp delSp modSp new mod modClrScheme chgLayout">
        <pc:chgData name="Sean Young" userId="87dc27f12a5200f0" providerId="LiveId" clId="{2C0F0309-9929-48EC-9FEE-A47DFC13D83F}" dt="2021-04-13T20:07:39.075" v="5654" actId="478"/>
        <pc:sldMkLst>
          <pc:docMk/>
          <pc:sldMk cId="1953229715" sldId="459"/>
        </pc:sldMkLst>
        <pc:spChg chg="del mod ord">
          <ac:chgData name="Sean Young" userId="87dc27f12a5200f0" providerId="LiveId" clId="{2C0F0309-9929-48EC-9FEE-A47DFC13D83F}" dt="2021-04-13T19:12:40.460" v="4485" actId="700"/>
          <ac:spMkLst>
            <pc:docMk/>
            <pc:sldMk cId="1953229715" sldId="459"/>
            <ac:spMk id="2" creationId="{C27953AC-F738-4843-A779-113FD0961FF0}"/>
          </ac:spMkLst>
        </pc:spChg>
        <pc:spChg chg="del mod ord">
          <ac:chgData name="Sean Young" userId="87dc27f12a5200f0" providerId="LiveId" clId="{2C0F0309-9929-48EC-9FEE-A47DFC13D83F}" dt="2021-04-13T19:12:40.460" v="4485" actId="700"/>
          <ac:spMkLst>
            <pc:docMk/>
            <pc:sldMk cId="1953229715" sldId="459"/>
            <ac:spMk id="3" creationId="{3A5DFC40-FBDD-4492-8CF1-EEEAC60F1958}"/>
          </ac:spMkLst>
        </pc:spChg>
        <pc:spChg chg="del">
          <ac:chgData name="Sean Young" userId="87dc27f12a5200f0" providerId="LiveId" clId="{2C0F0309-9929-48EC-9FEE-A47DFC13D83F}" dt="2021-04-13T19:12:40.460" v="4485" actId="700"/>
          <ac:spMkLst>
            <pc:docMk/>
            <pc:sldMk cId="1953229715" sldId="459"/>
            <ac:spMk id="4" creationId="{E35E9666-200E-4BE7-9469-667DEB64D873}"/>
          </ac:spMkLst>
        </pc:spChg>
        <pc:spChg chg="add del mod ord">
          <ac:chgData name="Sean Young" userId="87dc27f12a5200f0" providerId="LiveId" clId="{2C0F0309-9929-48EC-9FEE-A47DFC13D83F}" dt="2021-04-13T19:12:45.019" v="4486" actId="700"/>
          <ac:spMkLst>
            <pc:docMk/>
            <pc:sldMk cId="1953229715" sldId="459"/>
            <ac:spMk id="5" creationId="{02E24846-E2FC-4DAA-AC1B-915985B3D46E}"/>
          </ac:spMkLst>
        </pc:spChg>
        <pc:spChg chg="add del mod ord">
          <ac:chgData name="Sean Young" userId="87dc27f12a5200f0" providerId="LiveId" clId="{2C0F0309-9929-48EC-9FEE-A47DFC13D83F}" dt="2021-04-13T19:12:45.019" v="4486" actId="700"/>
          <ac:spMkLst>
            <pc:docMk/>
            <pc:sldMk cId="1953229715" sldId="459"/>
            <ac:spMk id="6" creationId="{E1D56934-D082-48FE-A468-3E0AA522BBBF}"/>
          </ac:spMkLst>
        </pc:spChg>
        <pc:spChg chg="add del mod ord">
          <ac:chgData name="Sean Young" userId="87dc27f12a5200f0" providerId="LiveId" clId="{2C0F0309-9929-48EC-9FEE-A47DFC13D83F}" dt="2021-04-13T19:12:45.019" v="4486" actId="700"/>
          <ac:spMkLst>
            <pc:docMk/>
            <pc:sldMk cId="1953229715" sldId="459"/>
            <ac:spMk id="7" creationId="{A325BD5A-65EF-40E7-9C92-72B8C2A37BB9}"/>
          </ac:spMkLst>
        </pc:spChg>
        <pc:spChg chg="add mod ord">
          <ac:chgData name="Sean Young" userId="87dc27f12a5200f0" providerId="LiveId" clId="{2C0F0309-9929-48EC-9FEE-A47DFC13D83F}" dt="2021-04-13T19:12:49.620" v="4494" actId="20577"/>
          <ac:spMkLst>
            <pc:docMk/>
            <pc:sldMk cId="1953229715" sldId="459"/>
            <ac:spMk id="8" creationId="{17115F19-8CAC-45D6-8C8B-5647EAF42327}"/>
          </ac:spMkLst>
        </pc:spChg>
        <pc:spChg chg="add del mod ord">
          <ac:chgData name="Sean Young" userId="87dc27f12a5200f0" providerId="LiveId" clId="{2C0F0309-9929-48EC-9FEE-A47DFC13D83F}" dt="2021-04-13T20:07:36.873" v="5653" actId="478"/>
          <ac:spMkLst>
            <pc:docMk/>
            <pc:sldMk cId="1953229715" sldId="459"/>
            <ac:spMk id="9" creationId="{DA0E3029-033D-4CDD-A664-2571F13342E3}"/>
          </ac:spMkLst>
        </pc:spChg>
        <pc:spChg chg="add del mod ord">
          <ac:chgData name="Sean Young" userId="87dc27f12a5200f0" providerId="LiveId" clId="{2C0F0309-9929-48EC-9FEE-A47DFC13D83F}" dt="2021-04-13T20:07:39.075" v="5654" actId="478"/>
          <ac:spMkLst>
            <pc:docMk/>
            <pc:sldMk cId="1953229715" sldId="459"/>
            <ac:spMk id="10" creationId="{B2C88E5B-7726-4A1F-8D2F-0F0B7A807DA0}"/>
          </ac:spMkLst>
        </pc:spChg>
        <pc:spChg chg="add mod">
          <ac:chgData name="Sean Young" userId="87dc27f12a5200f0" providerId="LiveId" clId="{2C0F0309-9929-48EC-9FEE-A47DFC13D83F}" dt="2021-04-13T19:17:52.549" v="4558"/>
          <ac:spMkLst>
            <pc:docMk/>
            <pc:sldMk cId="1953229715" sldId="459"/>
            <ac:spMk id="11" creationId="{9F434129-8DA0-4FD4-80C7-2D09D2507276}"/>
          </ac:spMkLst>
        </pc:spChg>
      </pc:sldChg>
      <pc:sldChg chg="addSp delSp modSp new del mod modClrScheme chgLayout">
        <pc:chgData name="Sean Young" userId="87dc27f12a5200f0" providerId="LiveId" clId="{2C0F0309-9929-48EC-9FEE-A47DFC13D83F}" dt="2021-04-13T19:17:36.100" v="4553" actId="47"/>
        <pc:sldMkLst>
          <pc:docMk/>
          <pc:sldMk cId="420299141" sldId="460"/>
        </pc:sldMkLst>
        <pc:spChg chg="del mod ord">
          <ac:chgData name="Sean Young" userId="87dc27f12a5200f0" providerId="LiveId" clId="{2C0F0309-9929-48EC-9FEE-A47DFC13D83F}" dt="2021-04-13T19:12:54.664" v="4496" actId="700"/>
          <ac:spMkLst>
            <pc:docMk/>
            <pc:sldMk cId="420299141" sldId="460"/>
            <ac:spMk id="2" creationId="{F7BD590E-62DB-4233-A8E5-ED399725900E}"/>
          </ac:spMkLst>
        </pc:spChg>
        <pc:spChg chg="del mod ord">
          <ac:chgData name="Sean Young" userId="87dc27f12a5200f0" providerId="LiveId" clId="{2C0F0309-9929-48EC-9FEE-A47DFC13D83F}" dt="2021-04-13T19:12:54.664" v="4496" actId="700"/>
          <ac:spMkLst>
            <pc:docMk/>
            <pc:sldMk cId="420299141" sldId="460"/>
            <ac:spMk id="3" creationId="{93E51A76-051D-4E02-9AC1-566AF7830DD8}"/>
          </ac:spMkLst>
        </pc:spChg>
        <pc:spChg chg="del mod ord">
          <ac:chgData name="Sean Young" userId="87dc27f12a5200f0" providerId="LiveId" clId="{2C0F0309-9929-48EC-9FEE-A47DFC13D83F}" dt="2021-04-13T19:12:54.664" v="4496" actId="700"/>
          <ac:spMkLst>
            <pc:docMk/>
            <pc:sldMk cId="420299141" sldId="460"/>
            <ac:spMk id="4" creationId="{B9D64A5E-0873-4CDA-8915-D0A510B0CD43}"/>
          </ac:spMkLst>
        </pc:spChg>
        <pc:spChg chg="add mod ord">
          <ac:chgData name="Sean Young" userId="87dc27f12a5200f0" providerId="LiveId" clId="{2C0F0309-9929-48EC-9FEE-A47DFC13D83F}" dt="2021-04-13T19:12:54.664" v="4496" actId="700"/>
          <ac:spMkLst>
            <pc:docMk/>
            <pc:sldMk cId="420299141" sldId="460"/>
            <ac:spMk id="5" creationId="{5E4A0D4D-86CF-4A47-AC9E-6455568DBE9D}"/>
          </ac:spMkLst>
        </pc:spChg>
        <pc:spChg chg="add mod ord">
          <ac:chgData name="Sean Young" userId="87dc27f12a5200f0" providerId="LiveId" clId="{2C0F0309-9929-48EC-9FEE-A47DFC13D83F}" dt="2021-04-13T19:12:54.664" v="4496" actId="700"/>
          <ac:spMkLst>
            <pc:docMk/>
            <pc:sldMk cId="420299141" sldId="460"/>
            <ac:spMk id="6" creationId="{09563772-96CD-403D-AB88-8C116347764D}"/>
          </ac:spMkLst>
        </pc:spChg>
        <pc:spChg chg="add mod ord">
          <ac:chgData name="Sean Young" userId="87dc27f12a5200f0" providerId="LiveId" clId="{2C0F0309-9929-48EC-9FEE-A47DFC13D83F}" dt="2021-04-13T19:12:54.664" v="4496" actId="700"/>
          <ac:spMkLst>
            <pc:docMk/>
            <pc:sldMk cId="420299141" sldId="460"/>
            <ac:spMk id="7" creationId="{8C4E0B38-539D-4824-8CE0-5B51EA3399CA}"/>
          </ac:spMkLst>
        </pc:spChg>
      </pc:sldChg>
      <pc:sldChg chg="delSp modSp new mod modClrScheme chgLayout">
        <pc:chgData name="Sean Young" userId="87dc27f12a5200f0" providerId="LiveId" clId="{2C0F0309-9929-48EC-9FEE-A47DFC13D83F}" dt="2021-04-13T20:04:59.187" v="5516" actId="20577"/>
        <pc:sldMkLst>
          <pc:docMk/>
          <pc:sldMk cId="1232690156" sldId="461"/>
        </pc:sldMkLst>
        <pc:spChg chg="mod ord">
          <ac:chgData name="Sean Young" userId="87dc27f12a5200f0" providerId="LiveId" clId="{2C0F0309-9929-48EC-9FEE-A47DFC13D83F}" dt="2021-04-13T20:03:42.563" v="5338" actId="700"/>
          <ac:spMkLst>
            <pc:docMk/>
            <pc:sldMk cId="1232690156" sldId="461"/>
            <ac:spMk id="2" creationId="{376CF4A7-EEF5-40E1-967D-9FBDE54E7600}"/>
          </ac:spMkLst>
        </pc:spChg>
        <pc:spChg chg="mod ord">
          <ac:chgData name="Sean Young" userId="87dc27f12a5200f0" providerId="LiveId" clId="{2C0F0309-9929-48EC-9FEE-A47DFC13D83F}" dt="2021-04-13T20:04:59.187" v="5516" actId="20577"/>
          <ac:spMkLst>
            <pc:docMk/>
            <pc:sldMk cId="1232690156" sldId="461"/>
            <ac:spMk id="3" creationId="{8C105BCD-A344-4AB6-9BE7-F737EF21976F}"/>
          </ac:spMkLst>
        </pc:spChg>
        <pc:spChg chg="del">
          <ac:chgData name="Sean Young" userId="87dc27f12a5200f0" providerId="LiveId" clId="{2C0F0309-9929-48EC-9FEE-A47DFC13D83F}" dt="2021-04-13T20:03:42.563" v="5338" actId="700"/>
          <ac:spMkLst>
            <pc:docMk/>
            <pc:sldMk cId="1232690156" sldId="461"/>
            <ac:spMk id="4" creationId="{83AEC644-099C-47BE-8940-63962525F028}"/>
          </ac:spMkLst>
        </pc:spChg>
        <pc:spChg chg="mod ord">
          <ac:chgData name="Sean Young" userId="87dc27f12a5200f0" providerId="LiveId" clId="{2C0F0309-9929-48EC-9FEE-A47DFC13D83F}" dt="2021-04-13T20:03:42.563" v="5338" actId="700"/>
          <ac:spMkLst>
            <pc:docMk/>
            <pc:sldMk cId="1232690156" sldId="461"/>
            <ac:spMk id="5" creationId="{656B6566-C095-4882-8DCC-6DB7ADFBA584}"/>
          </ac:spMkLst>
        </pc:spChg>
      </pc:sldChg>
      <pc:sldChg chg="add del">
        <pc:chgData name="Sean Young" userId="87dc27f12a5200f0" providerId="LiveId" clId="{2C0F0309-9929-48EC-9FEE-A47DFC13D83F}" dt="2021-04-13T19:28:26.027" v="4681"/>
        <pc:sldMkLst>
          <pc:docMk/>
          <pc:sldMk cId="924278883" sldId="462"/>
        </pc:sldMkLst>
      </pc:sldChg>
      <pc:sldChg chg="add">
        <pc:chgData name="Sean Young" userId="87dc27f12a5200f0" providerId="LiveId" clId="{2C0F0309-9929-48EC-9FEE-A47DFC13D83F}" dt="2021-04-13T19:51:35.924" v="5091"/>
        <pc:sldMkLst>
          <pc:docMk/>
          <pc:sldMk cId="2405180525" sldId="462"/>
        </pc:sldMkLst>
      </pc:sldChg>
      <pc:sldChg chg="new del">
        <pc:chgData name="Sean Young" userId="87dc27f12a5200f0" providerId="LiveId" clId="{2C0F0309-9929-48EC-9FEE-A47DFC13D83F}" dt="2021-04-13T19:17:45.080" v="4557" actId="47"/>
        <pc:sldMkLst>
          <pc:docMk/>
          <pc:sldMk cId="3185216596" sldId="462"/>
        </pc:sldMkLst>
      </pc:sldChg>
      <pc:sldChg chg="new del">
        <pc:chgData name="Sean Young" userId="87dc27f12a5200f0" providerId="LiveId" clId="{2C0F0309-9929-48EC-9FEE-A47DFC13D83F}" dt="2021-04-13T19:17:41.919" v="4555" actId="47"/>
        <pc:sldMkLst>
          <pc:docMk/>
          <pc:sldMk cId="4204331441" sldId="462"/>
        </pc:sldMkLst>
      </pc:sldChg>
      <pc:sldChg chg="add">
        <pc:chgData name="Sean Young" userId="87dc27f12a5200f0" providerId="LiveId" clId="{2C0F0309-9929-48EC-9FEE-A47DFC13D83F}" dt="2021-04-13T19:51:35.924" v="5091"/>
        <pc:sldMkLst>
          <pc:docMk/>
          <pc:sldMk cId="1333940848" sldId="463"/>
        </pc:sldMkLst>
      </pc:sldChg>
      <pc:sldChg chg="add del ord">
        <pc:chgData name="Sean Young" userId="87dc27f12a5200f0" providerId="LiveId" clId="{2C0F0309-9929-48EC-9FEE-A47DFC13D83F}" dt="2021-04-23T22:30:13.587" v="7034" actId="47"/>
        <pc:sldMkLst>
          <pc:docMk/>
          <pc:sldMk cId="3605674682" sldId="464"/>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ata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9.png"/><Relationship Id="rId1" Type="http://schemas.openxmlformats.org/officeDocument/2006/relationships/image" Target="../media/image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image" Target="../media/image1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9.png"/><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6A0C59-4920-4F33-A1DE-229B87FFB497}" type="doc">
      <dgm:prSet loTypeId="urn:microsoft.com/office/officeart/2011/layout/Picture Frame" loCatId="picture" qsTypeId="urn:microsoft.com/office/officeart/2005/8/quickstyle/simple1" qsCatId="simple" csTypeId="urn:microsoft.com/office/officeart/2005/8/colors/accent1_2" csCatId="accent1" phldr="1"/>
      <dgm:spPr/>
      <dgm:t>
        <a:bodyPr/>
        <a:lstStyle/>
        <a:p>
          <a:endParaRPr lang="en-US"/>
        </a:p>
      </dgm:t>
    </dgm:pt>
    <dgm:pt modelId="{B81D16B7-FC30-4E19-9377-DF6D853689A1}">
      <dgm:prSet phldrT="[Text]"/>
      <dgm:spPr/>
      <dgm:t>
        <a:bodyPr/>
        <a:lstStyle/>
        <a:p>
          <a:r>
            <a:rPr lang="en-US" dirty="0"/>
            <a:t>Direct Harvesting</a:t>
          </a:r>
        </a:p>
      </dgm:t>
    </dgm:pt>
    <dgm:pt modelId="{A2327338-0CE4-4B49-A3EA-6E76C1A5EDD1}" type="parTrans" cxnId="{CBF5BCDD-CCE7-4D0A-A8C8-802EA30C9031}">
      <dgm:prSet/>
      <dgm:spPr/>
      <dgm:t>
        <a:bodyPr/>
        <a:lstStyle/>
        <a:p>
          <a:endParaRPr lang="en-US"/>
        </a:p>
      </dgm:t>
    </dgm:pt>
    <dgm:pt modelId="{3644CFF4-5FD4-48D7-B8BF-790127280D5E}" type="sibTrans" cxnId="{CBF5BCDD-CCE7-4D0A-A8C8-802EA30C9031}">
      <dgm:prSet/>
      <dgm:spPr/>
      <dgm:t>
        <a:bodyPr/>
        <a:lstStyle/>
        <a:p>
          <a:endParaRPr lang="en-US"/>
        </a:p>
      </dgm:t>
    </dgm:pt>
    <dgm:pt modelId="{FEAC79EF-8376-4B06-86E4-70D1D8B4C6C2}">
      <dgm:prSet phldrT="[Text]"/>
      <dgm:spPr/>
      <dgm:t>
        <a:bodyPr/>
        <a:lstStyle/>
        <a:p>
          <a:r>
            <a:rPr lang="en-US" dirty="0"/>
            <a:t>ACS Actuator</a:t>
          </a:r>
        </a:p>
      </dgm:t>
    </dgm:pt>
    <dgm:pt modelId="{D083423C-7419-4D61-ADEB-0ABAA9F63ACC}" type="parTrans" cxnId="{79687223-D875-49B0-8F01-7D6E987789A0}">
      <dgm:prSet/>
      <dgm:spPr/>
      <dgm:t>
        <a:bodyPr/>
        <a:lstStyle/>
        <a:p>
          <a:endParaRPr lang="en-US"/>
        </a:p>
      </dgm:t>
    </dgm:pt>
    <dgm:pt modelId="{B530927E-A78E-4C6B-B783-6DC2783D875E}" type="sibTrans" cxnId="{79687223-D875-49B0-8F01-7D6E987789A0}">
      <dgm:prSet/>
      <dgm:spPr/>
      <dgm:t>
        <a:bodyPr/>
        <a:lstStyle/>
        <a:p>
          <a:endParaRPr lang="en-US"/>
        </a:p>
      </dgm:t>
    </dgm:pt>
    <dgm:pt modelId="{1DC7F62A-2C4E-4AE5-8438-1BBB8DE853D3}">
      <dgm:prSet phldrT="[Text]"/>
      <dgm:spPr/>
      <dgm:t>
        <a:bodyPr/>
        <a:lstStyle/>
        <a:p>
          <a:r>
            <a:rPr lang="en-US" dirty="0"/>
            <a:t>Langmuir Probe</a:t>
          </a:r>
        </a:p>
      </dgm:t>
    </dgm:pt>
    <dgm:pt modelId="{C9EC724E-770A-4B6D-A88E-9CBBA18AE56C}" type="parTrans" cxnId="{F4A20157-7412-42F3-A199-0AA4C89B8A65}">
      <dgm:prSet/>
      <dgm:spPr/>
      <dgm:t>
        <a:bodyPr/>
        <a:lstStyle/>
        <a:p>
          <a:endParaRPr lang="en-US"/>
        </a:p>
      </dgm:t>
    </dgm:pt>
    <dgm:pt modelId="{CA59F97C-FB30-4678-B2D6-D993818A04A2}" type="sibTrans" cxnId="{F4A20157-7412-42F3-A199-0AA4C89B8A65}">
      <dgm:prSet/>
      <dgm:spPr/>
      <dgm:t>
        <a:bodyPr/>
        <a:lstStyle/>
        <a:p>
          <a:endParaRPr lang="en-US"/>
        </a:p>
      </dgm:t>
    </dgm:pt>
    <dgm:pt modelId="{7E71A265-D368-4235-ACE1-EB20681C3214}" type="pres">
      <dgm:prSet presAssocID="{B96A0C59-4920-4F33-A1DE-229B87FFB497}" presName="Name0" presStyleCnt="0">
        <dgm:presLayoutVars>
          <dgm:chMax/>
          <dgm:chPref/>
          <dgm:dir/>
        </dgm:presLayoutVars>
      </dgm:prSet>
      <dgm:spPr/>
    </dgm:pt>
    <dgm:pt modelId="{0EA49C63-3B84-4DE6-B485-C0E2ADED6DF9}" type="pres">
      <dgm:prSet presAssocID="{B81D16B7-FC30-4E19-9377-DF6D853689A1}" presName="composite" presStyleCnt="0"/>
      <dgm:spPr/>
    </dgm:pt>
    <dgm:pt modelId="{70003410-3176-44D7-8E13-8B5718210BA4}" type="pres">
      <dgm:prSet presAssocID="{B81D16B7-FC30-4E19-9377-DF6D853689A1}" presName="ParentText" presStyleLbl="revTx" presStyleIdx="0" presStyleCnt="3">
        <dgm:presLayoutVars>
          <dgm:chMax val="0"/>
          <dgm:chPref val="0"/>
          <dgm:bulletEnabled val="1"/>
        </dgm:presLayoutVars>
      </dgm:prSet>
      <dgm:spPr/>
    </dgm:pt>
    <dgm:pt modelId="{E4BC42A5-9F88-4503-9C1A-70E0D265ADC0}" type="pres">
      <dgm:prSet presAssocID="{B81D16B7-FC30-4E19-9377-DF6D853689A1}" presName="Accent1" presStyleLbl="parChTrans1D1" presStyleIdx="0" presStyleCnt="3" custLinFactNeighborX="-3963" custLinFactNeighborY="2550"/>
      <dgm:spPr/>
    </dgm:pt>
    <dgm:pt modelId="{F29F4EC6-8534-4153-A86B-9CA9EFE2681B}" type="pres">
      <dgm:prSet presAssocID="{B81D16B7-FC30-4E19-9377-DF6D853689A1}" presName="Image" presStyleLbl="alignImgPlace1" presStyleIdx="0" presStyleCnt="3" custScaleX="86184" custScaleY="86184" custLinFactNeighborX="-9021" custLinFactNeighborY="8127"/>
      <dgm:spPr>
        <a:blipFill dpi="0" rotWithShape="1">
          <a:blip xmlns:r="http://schemas.openxmlformats.org/officeDocument/2006/relationships" r:embed="rId1"/>
          <a:srcRect/>
          <a:stretch>
            <a:fillRect l="475" t="4979" r="839" b="5305"/>
          </a:stretch>
        </a:blipFill>
      </dgm:spPr>
    </dgm:pt>
    <dgm:pt modelId="{F9681219-BB3B-4CF3-91B3-B8B4F4E595C0}" type="pres">
      <dgm:prSet presAssocID="{3644CFF4-5FD4-48D7-B8BF-790127280D5E}" presName="sibTrans" presStyleCnt="0"/>
      <dgm:spPr/>
    </dgm:pt>
    <dgm:pt modelId="{0E7B3FC9-9C70-43E1-8DC9-D245671A7449}" type="pres">
      <dgm:prSet presAssocID="{FEAC79EF-8376-4B06-86E4-70D1D8B4C6C2}" presName="composite" presStyleCnt="0"/>
      <dgm:spPr/>
    </dgm:pt>
    <dgm:pt modelId="{A8336EEF-A9C4-46D8-A1F5-2E8C7F8DF5AF}" type="pres">
      <dgm:prSet presAssocID="{FEAC79EF-8376-4B06-86E4-70D1D8B4C6C2}" presName="ParentText" presStyleLbl="revTx" presStyleIdx="1" presStyleCnt="3" custLinFactNeighborX="3401" custLinFactNeighborY="7121">
        <dgm:presLayoutVars>
          <dgm:chMax val="0"/>
          <dgm:chPref val="0"/>
          <dgm:bulletEnabled val="1"/>
        </dgm:presLayoutVars>
      </dgm:prSet>
      <dgm:spPr/>
    </dgm:pt>
    <dgm:pt modelId="{9B21C9CE-F27D-4C85-BD97-7E20976E5360}" type="pres">
      <dgm:prSet presAssocID="{FEAC79EF-8376-4B06-86E4-70D1D8B4C6C2}" presName="Accent1" presStyleLbl="parChTrans1D1" presStyleIdx="1" presStyleCnt="3" custLinFactNeighborX="3395" custLinFactNeighborY="4805"/>
      <dgm:spPr/>
    </dgm:pt>
    <dgm:pt modelId="{34F80E13-EE55-4F21-9814-F7B45B1B234B}" type="pres">
      <dgm:prSet presAssocID="{FEAC79EF-8376-4B06-86E4-70D1D8B4C6C2}" presName="Image" presStyleLbl="alignImgPlace1" presStyleIdx="1" presStyleCnt="3" custScaleX="87385" custScaleY="76801" custLinFactNeighborX="-4440" custLinFactNeighborY="9368"/>
      <dgm:spPr>
        <a:blipFill rotWithShape="1">
          <a:blip xmlns:r="http://schemas.openxmlformats.org/officeDocument/2006/relationships" r:embed="rId2"/>
          <a:srcRect/>
          <a:stretch>
            <a:fillRect l="-2000" r="-2000"/>
          </a:stretch>
        </a:blipFill>
      </dgm:spPr>
    </dgm:pt>
    <dgm:pt modelId="{ACA14B4F-A9F2-4016-A1FE-D680B12CD387}" type="pres">
      <dgm:prSet presAssocID="{B530927E-A78E-4C6B-B783-6DC2783D875E}" presName="sibTrans" presStyleCnt="0"/>
      <dgm:spPr/>
    </dgm:pt>
    <dgm:pt modelId="{6441E2F2-A356-4427-886F-375789A64571}" type="pres">
      <dgm:prSet presAssocID="{1DC7F62A-2C4E-4AE5-8438-1BBB8DE853D3}" presName="composite" presStyleCnt="0"/>
      <dgm:spPr/>
    </dgm:pt>
    <dgm:pt modelId="{6133DFB5-7996-4D48-A154-184010FD78EF}" type="pres">
      <dgm:prSet presAssocID="{1DC7F62A-2C4E-4AE5-8438-1BBB8DE853D3}" presName="ParentText" presStyleLbl="revTx" presStyleIdx="2" presStyleCnt="3" custLinFactNeighborX="1048" custLinFactNeighborY="-4876">
        <dgm:presLayoutVars>
          <dgm:chMax val="0"/>
          <dgm:chPref val="0"/>
          <dgm:bulletEnabled val="1"/>
        </dgm:presLayoutVars>
      </dgm:prSet>
      <dgm:spPr/>
    </dgm:pt>
    <dgm:pt modelId="{E72F09D5-6D60-4367-ABFF-E87B5043D3C2}" type="pres">
      <dgm:prSet presAssocID="{1DC7F62A-2C4E-4AE5-8438-1BBB8DE853D3}" presName="Accent1" presStyleLbl="parChTrans1D1" presStyleIdx="2" presStyleCnt="3" custLinFactNeighborX="705" custLinFactNeighborY="-2138"/>
      <dgm:spPr/>
    </dgm:pt>
    <dgm:pt modelId="{475DBBCD-80BE-4E73-9829-743734252E49}" type="pres">
      <dgm:prSet presAssocID="{1DC7F62A-2C4E-4AE5-8438-1BBB8DE853D3}" presName="Image" presStyleLbl="alignImgPlace1" presStyleIdx="2" presStyleCnt="3" custScaleX="91786" custScaleY="91786" custLinFactNeighborX="-7533" custLinFactNeighborY="9770"/>
      <dgm:spPr>
        <a:blipFill dpi="0" rotWithShape="1">
          <a:blip xmlns:r="http://schemas.openxmlformats.org/officeDocument/2006/relationships" r:embed="rId3"/>
          <a:srcRect/>
          <a:stretch>
            <a:fillRect l="-6855" t="-4545" r="-2999" b="908"/>
          </a:stretch>
        </a:blipFill>
      </dgm:spPr>
    </dgm:pt>
  </dgm:ptLst>
  <dgm:cxnLst>
    <dgm:cxn modelId="{3702A61D-CD70-44B5-AE06-CA59D41FEB26}" type="presOf" srcId="{1DC7F62A-2C4E-4AE5-8438-1BBB8DE853D3}" destId="{6133DFB5-7996-4D48-A154-184010FD78EF}" srcOrd="0" destOrd="0" presId="urn:microsoft.com/office/officeart/2011/layout/Picture Frame"/>
    <dgm:cxn modelId="{79687223-D875-49B0-8F01-7D6E987789A0}" srcId="{B96A0C59-4920-4F33-A1DE-229B87FFB497}" destId="{FEAC79EF-8376-4B06-86E4-70D1D8B4C6C2}" srcOrd="1" destOrd="0" parTransId="{D083423C-7419-4D61-ADEB-0ABAA9F63ACC}" sibTransId="{B530927E-A78E-4C6B-B783-6DC2783D875E}"/>
    <dgm:cxn modelId="{8F346465-0E23-4C30-8903-2DD5C8AED0D2}" type="presOf" srcId="{B81D16B7-FC30-4E19-9377-DF6D853689A1}" destId="{70003410-3176-44D7-8E13-8B5718210BA4}" srcOrd="0" destOrd="0" presId="urn:microsoft.com/office/officeart/2011/layout/Picture Frame"/>
    <dgm:cxn modelId="{F4A20157-7412-42F3-A199-0AA4C89B8A65}" srcId="{B96A0C59-4920-4F33-A1DE-229B87FFB497}" destId="{1DC7F62A-2C4E-4AE5-8438-1BBB8DE853D3}" srcOrd="2" destOrd="0" parTransId="{C9EC724E-770A-4B6D-A88E-9CBBA18AE56C}" sibTransId="{CA59F97C-FB30-4678-B2D6-D993818A04A2}"/>
    <dgm:cxn modelId="{122EE281-16A6-4B23-AFD7-0381F41D98F9}" type="presOf" srcId="{FEAC79EF-8376-4B06-86E4-70D1D8B4C6C2}" destId="{A8336EEF-A9C4-46D8-A1F5-2E8C7F8DF5AF}" srcOrd="0" destOrd="0" presId="urn:microsoft.com/office/officeart/2011/layout/Picture Frame"/>
    <dgm:cxn modelId="{467DC3D6-B7E4-4952-8626-1379430321D1}" type="presOf" srcId="{B96A0C59-4920-4F33-A1DE-229B87FFB497}" destId="{7E71A265-D368-4235-ACE1-EB20681C3214}" srcOrd="0" destOrd="0" presId="urn:microsoft.com/office/officeart/2011/layout/Picture Frame"/>
    <dgm:cxn modelId="{CBF5BCDD-CCE7-4D0A-A8C8-802EA30C9031}" srcId="{B96A0C59-4920-4F33-A1DE-229B87FFB497}" destId="{B81D16B7-FC30-4E19-9377-DF6D853689A1}" srcOrd="0" destOrd="0" parTransId="{A2327338-0CE4-4B49-A3EA-6E76C1A5EDD1}" sibTransId="{3644CFF4-5FD4-48D7-B8BF-790127280D5E}"/>
    <dgm:cxn modelId="{B897700D-5275-4E11-A18B-D746928F8C93}" type="presParOf" srcId="{7E71A265-D368-4235-ACE1-EB20681C3214}" destId="{0EA49C63-3B84-4DE6-B485-C0E2ADED6DF9}" srcOrd="0" destOrd="0" presId="urn:microsoft.com/office/officeart/2011/layout/Picture Frame"/>
    <dgm:cxn modelId="{C341046E-9ED0-463A-AC48-DA81957D0F44}" type="presParOf" srcId="{0EA49C63-3B84-4DE6-B485-C0E2ADED6DF9}" destId="{70003410-3176-44D7-8E13-8B5718210BA4}" srcOrd="0" destOrd="0" presId="urn:microsoft.com/office/officeart/2011/layout/Picture Frame"/>
    <dgm:cxn modelId="{ED0C2870-C6AB-4B74-8A38-8DF02119153F}" type="presParOf" srcId="{0EA49C63-3B84-4DE6-B485-C0E2ADED6DF9}" destId="{E4BC42A5-9F88-4503-9C1A-70E0D265ADC0}" srcOrd="1" destOrd="0" presId="urn:microsoft.com/office/officeart/2011/layout/Picture Frame"/>
    <dgm:cxn modelId="{974BF04A-F977-475C-9E42-746477829712}" type="presParOf" srcId="{0EA49C63-3B84-4DE6-B485-C0E2ADED6DF9}" destId="{F29F4EC6-8534-4153-A86B-9CA9EFE2681B}" srcOrd="2" destOrd="0" presId="urn:microsoft.com/office/officeart/2011/layout/Picture Frame"/>
    <dgm:cxn modelId="{63E5E8FC-F8F3-4928-823F-F2609D06DE5C}" type="presParOf" srcId="{7E71A265-D368-4235-ACE1-EB20681C3214}" destId="{F9681219-BB3B-4CF3-91B3-B8B4F4E595C0}" srcOrd="1" destOrd="0" presId="urn:microsoft.com/office/officeart/2011/layout/Picture Frame"/>
    <dgm:cxn modelId="{0EE0B17D-BFB5-49A6-9577-458EA636BCDE}" type="presParOf" srcId="{7E71A265-D368-4235-ACE1-EB20681C3214}" destId="{0E7B3FC9-9C70-43E1-8DC9-D245671A7449}" srcOrd="2" destOrd="0" presId="urn:microsoft.com/office/officeart/2011/layout/Picture Frame"/>
    <dgm:cxn modelId="{21556164-A1B4-4ACE-A7F7-62EB74130ADF}" type="presParOf" srcId="{0E7B3FC9-9C70-43E1-8DC9-D245671A7449}" destId="{A8336EEF-A9C4-46D8-A1F5-2E8C7F8DF5AF}" srcOrd="0" destOrd="0" presId="urn:microsoft.com/office/officeart/2011/layout/Picture Frame"/>
    <dgm:cxn modelId="{8DBFE789-2F28-4E4E-B04B-CADC35AB8E35}" type="presParOf" srcId="{0E7B3FC9-9C70-43E1-8DC9-D245671A7449}" destId="{9B21C9CE-F27D-4C85-BD97-7E20976E5360}" srcOrd="1" destOrd="0" presId="urn:microsoft.com/office/officeart/2011/layout/Picture Frame"/>
    <dgm:cxn modelId="{D1A50BB0-2FFD-4DBA-A0AB-ED5AF3687BC1}" type="presParOf" srcId="{0E7B3FC9-9C70-43E1-8DC9-D245671A7449}" destId="{34F80E13-EE55-4F21-9814-F7B45B1B234B}" srcOrd="2" destOrd="0" presId="urn:microsoft.com/office/officeart/2011/layout/Picture Frame"/>
    <dgm:cxn modelId="{212135BC-417D-4188-96D4-45D0D47D5D54}" type="presParOf" srcId="{7E71A265-D368-4235-ACE1-EB20681C3214}" destId="{ACA14B4F-A9F2-4016-A1FE-D680B12CD387}" srcOrd="3" destOrd="0" presId="urn:microsoft.com/office/officeart/2011/layout/Picture Frame"/>
    <dgm:cxn modelId="{D91BD33F-527C-4856-8406-82F55307F026}" type="presParOf" srcId="{7E71A265-D368-4235-ACE1-EB20681C3214}" destId="{6441E2F2-A356-4427-886F-375789A64571}" srcOrd="4" destOrd="0" presId="urn:microsoft.com/office/officeart/2011/layout/Picture Frame"/>
    <dgm:cxn modelId="{971DA11B-17FB-4EEF-9642-2A9CD3FBE6E1}" type="presParOf" srcId="{6441E2F2-A356-4427-886F-375789A64571}" destId="{6133DFB5-7996-4D48-A154-184010FD78EF}" srcOrd="0" destOrd="0" presId="urn:microsoft.com/office/officeart/2011/layout/Picture Frame"/>
    <dgm:cxn modelId="{98978C58-F70F-4C55-92E5-B570830F6950}" type="presParOf" srcId="{6441E2F2-A356-4427-886F-375789A64571}" destId="{E72F09D5-6D60-4367-ABFF-E87B5043D3C2}" srcOrd="1" destOrd="0" presId="urn:microsoft.com/office/officeart/2011/layout/Picture Frame"/>
    <dgm:cxn modelId="{C2ED23EA-F075-4177-A8E2-24A36658D578}" type="presParOf" srcId="{6441E2F2-A356-4427-886F-375789A64571}" destId="{475DBBCD-80BE-4E73-9829-743734252E49}" srcOrd="2" destOrd="0" presId="urn:microsoft.com/office/officeart/2011/layout/Picture Fram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86A20A-57F8-445D-8737-F170579980EE}" type="doc">
      <dgm:prSet loTypeId="urn:microsoft.com/office/officeart/2005/8/layout/pList1" loCatId="picture" qsTypeId="urn:microsoft.com/office/officeart/2005/8/quickstyle/simple1" qsCatId="simple" csTypeId="urn:microsoft.com/office/officeart/2005/8/colors/accent1_2" csCatId="accent1" phldr="1"/>
      <dgm:spPr/>
      <dgm:t>
        <a:bodyPr/>
        <a:lstStyle/>
        <a:p>
          <a:endParaRPr lang="en-US"/>
        </a:p>
      </dgm:t>
    </dgm:pt>
    <dgm:pt modelId="{A64D063E-0099-416B-B42D-9B3FB38AE62F}">
      <dgm:prSet phldrT="[Text]"/>
      <dgm:spPr/>
      <dgm:t>
        <a:bodyPr/>
        <a:lstStyle/>
        <a:p>
          <a:r>
            <a:rPr lang="en-US" dirty="0"/>
            <a:t>Direct Harvesting</a:t>
          </a:r>
        </a:p>
      </dgm:t>
    </dgm:pt>
    <dgm:pt modelId="{88D3BF3E-F726-4106-A903-40F6EEB5F8C4}" type="parTrans" cxnId="{EB2BBDA9-3CF1-45FC-90A6-B667154B2D83}">
      <dgm:prSet/>
      <dgm:spPr/>
      <dgm:t>
        <a:bodyPr/>
        <a:lstStyle/>
        <a:p>
          <a:endParaRPr lang="en-US"/>
        </a:p>
      </dgm:t>
    </dgm:pt>
    <dgm:pt modelId="{20BDEE2C-6DCB-4392-922F-6038AD55B01D}" type="sibTrans" cxnId="{EB2BBDA9-3CF1-45FC-90A6-B667154B2D83}">
      <dgm:prSet/>
      <dgm:spPr/>
      <dgm:t>
        <a:bodyPr/>
        <a:lstStyle/>
        <a:p>
          <a:endParaRPr lang="en-US"/>
        </a:p>
      </dgm:t>
    </dgm:pt>
    <dgm:pt modelId="{71E5F5A2-969C-4C17-B600-DEA28637B022}">
      <dgm:prSet phldrT="[Text]"/>
      <dgm:spPr/>
      <dgm:t>
        <a:bodyPr/>
        <a:lstStyle/>
        <a:p>
          <a:r>
            <a:rPr lang="en-US" dirty="0"/>
            <a:t>ACS Actuation</a:t>
          </a:r>
        </a:p>
      </dgm:t>
    </dgm:pt>
    <dgm:pt modelId="{502C94AA-2A4B-425B-92BB-44A4F289B79E}" type="parTrans" cxnId="{9B1511BE-65F4-4D9E-A927-1C28C5E5FCAB}">
      <dgm:prSet/>
      <dgm:spPr/>
      <dgm:t>
        <a:bodyPr/>
        <a:lstStyle/>
        <a:p>
          <a:endParaRPr lang="en-US"/>
        </a:p>
      </dgm:t>
    </dgm:pt>
    <dgm:pt modelId="{A0472367-8390-4F57-9FD5-999AE3C8E210}" type="sibTrans" cxnId="{9B1511BE-65F4-4D9E-A927-1C28C5E5FCAB}">
      <dgm:prSet/>
      <dgm:spPr/>
      <dgm:t>
        <a:bodyPr/>
        <a:lstStyle/>
        <a:p>
          <a:endParaRPr lang="en-US"/>
        </a:p>
      </dgm:t>
    </dgm:pt>
    <dgm:pt modelId="{32EA723F-C9D5-44F0-BE1E-9CBFE3BC1ECC}">
      <dgm:prSet phldrT="[Text]"/>
      <dgm:spPr/>
      <dgm:t>
        <a:bodyPr/>
        <a:lstStyle/>
        <a:p>
          <a:r>
            <a:rPr lang="en-US" dirty="0"/>
            <a:t>Langmuir Probe</a:t>
          </a:r>
        </a:p>
      </dgm:t>
    </dgm:pt>
    <dgm:pt modelId="{22D92E2D-48BF-40B3-AF9A-16D5C1F72F27}" type="parTrans" cxnId="{67AEA9BD-3AD9-46F2-87A7-A0E2BD504E26}">
      <dgm:prSet/>
      <dgm:spPr/>
      <dgm:t>
        <a:bodyPr/>
        <a:lstStyle/>
        <a:p>
          <a:endParaRPr lang="en-US"/>
        </a:p>
      </dgm:t>
    </dgm:pt>
    <dgm:pt modelId="{195F55DF-85F4-43CB-A02B-40F8AAB26047}" type="sibTrans" cxnId="{67AEA9BD-3AD9-46F2-87A7-A0E2BD504E26}">
      <dgm:prSet/>
      <dgm:spPr/>
      <dgm:t>
        <a:bodyPr/>
        <a:lstStyle/>
        <a:p>
          <a:endParaRPr lang="en-US"/>
        </a:p>
      </dgm:t>
    </dgm:pt>
    <dgm:pt modelId="{6F74FDF5-A743-41EB-A1D1-80A12BA72C7D}" type="pres">
      <dgm:prSet presAssocID="{1B86A20A-57F8-445D-8737-F170579980EE}" presName="Name0" presStyleCnt="0">
        <dgm:presLayoutVars>
          <dgm:dir/>
          <dgm:resizeHandles val="exact"/>
        </dgm:presLayoutVars>
      </dgm:prSet>
      <dgm:spPr/>
    </dgm:pt>
    <dgm:pt modelId="{D4911C40-DB89-468B-92D4-DE41D53BB029}" type="pres">
      <dgm:prSet presAssocID="{A64D063E-0099-416B-B42D-9B3FB38AE62F}" presName="compNode" presStyleCnt="0"/>
      <dgm:spPr/>
    </dgm:pt>
    <dgm:pt modelId="{DE991C2E-E5A4-4F40-8EE9-70DD402A3D6F}" type="pres">
      <dgm:prSet presAssocID="{A64D063E-0099-416B-B42D-9B3FB38AE62F}" presName="pictRect" presStyleLbl="node1" presStyleIdx="0" presStyleCnt="3"/>
      <dgm:spPr>
        <a:blipFill dpi="0" rotWithShape="1">
          <a:blip xmlns:r="http://schemas.openxmlformats.org/officeDocument/2006/relationships" r:embed="rId1"/>
          <a:srcRect/>
          <a:stretch>
            <a:fillRect l="258" t="10071" r="-108" b="8085"/>
          </a:stretch>
        </a:blipFill>
      </dgm:spPr>
    </dgm:pt>
    <dgm:pt modelId="{CC699EE6-94D5-4CD5-81D3-293B933EDD90}" type="pres">
      <dgm:prSet presAssocID="{A64D063E-0099-416B-B42D-9B3FB38AE62F}" presName="textRect" presStyleLbl="revTx" presStyleIdx="0" presStyleCnt="3">
        <dgm:presLayoutVars>
          <dgm:bulletEnabled val="1"/>
        </dgm:presLayoutVars>
      </dgm:prSet>
      <dgm:spPr/>
    </dgm:pt>
    <dgm:pt modelId="{5456CF24-24CC-4852-ABB5-B2B229472CA8}" type="pres">
      <dgm:prSet presAssocID="{20BDEE2C-6DCB-4392-922F-6038AD55B01D}" presName="sibTrans" presStyleLbl="sibTrans2D1" presStyleIdx="0" presStyleCnt="0"/>
      <dgm:spPr/>
    </dgm:pt>
    <dgm:pt modelId="{C0FAC57B-B9F7-41BB-AE2D-BBACA19713B1}" type="pres">
      <dgm:prSet presAssocID="{71E5F5A2-969C-4C17-B600-DEA28637B022}" presName="compNode" presStyleCnt="0"/>
      <dgm:spPr/>
    </dgm:pt>
    <dgm:pt modelId="{54540816-AE59-431A-A56D-7CEF20068F83}" type="pres">
      <dgm:prSet presAssocID="{71E5F5A2-969C-4C17-B600-DEA28637B022}" presName="pictRect" presStyleLbl="node1" presStyleIdx="1" presStyleCnt="3"/>
      <dgm:spPr>
        <a:blipFill dpi="0" rotWithShape="1">
          <a:blip xmlns:r="http://schemas.openxmlformats.org/officeDocument/2006/relationships" r:embed="rId2"/>
          <a:srcRect/>
          <a:stretch>
            <a:fillRect l="3272" t="14601" r="737" b="12678"/>
          </a:stretch>
        </a:blipFill>
      </dgm:spPr>
    </dgm:pt>
    <dgm:pt modelId="{7D6DD06B-BF97-4F77-8335-B43A442216B9}" type="pres">
      <dgm:prSet presAssocID="{71E5F5A2-969C-4C17-B600-DEA28637B022}" presName="textRect" presStyleLbl="revTx" presStyleIdx="1" presStyleCnt="3">
        <dgm:presLayoutVars>
          <dgm:bulletEnabled val="1"/>
        </dgm:presLayoutVars>
      </dgm:prSet>
      <dgm:spPr/>
    </dgm:pt>
    <dgm:pt modelId="{6D253DEF-A21E-4D87-8B3C-2083ED04C8E7}" type="pres">
      <dgm:prSet presAssocID="{A0472367-8390-4F57-9FD5-999AE3C8E210}" presName="sibTrans" presStyleLbl="sibTrans2D1" presStyleIdx="0" presStyleCnt="0"/>
      <dgm:spPr/>
    </dgm:pt>
    <dgm:pt modelId="{A460F15C-6A77-4491-92F1-A9E874FB37CD}" type="pres">
      <dgm:prSet presAssocID="{32EA723F-C9D5-44F0-BE1E-9CBFE3BC1ECC}" presName="compNode" presStyleCnt="0"/>
      <dgm:spPr/>
    </dgm:pt>
    <dgm:pt modelId="{49D69B92-04C3-47AE-AE62-9B043FF6ABD2}" type="pres">
      <dgm:prSet presAssocID="{32EA723F-C9D5-44F0-BE1E-9CBFE3BC1ECC}" presName="pictRect" presStyleLbl="node1" presStyleIdx="2" presStyleCnt="3"/>
      <dgm:spPr>
        <a:blipFill dpi="0" rotWithShape="1">
          <a:blip xmlns:r="http://schemas.openxmlformats.org/officeDocument/2006/relationships" r:embed="rId3"/>
          <a:srcRect/>
          <a:stretch>
            <a:fillRect l="214" t="12169" r="61" b="12283"/>
          </a:stretch>
        </a:blipFill>
      </dgm:spPr>
    </dgm:pt>
    <dgm:pt modelId="{221628C1-1900-4D5A-B289-C3D0E9078DC3}" type="pres">
      <dgm:prSet presAssocID="{32EA723F-C9D5-44F0-BE1E-9CBFE3BC1ECC}" presName="textRect" presStyleLbl="revTx" presStyleIdx="2" presStyleCnt="3">
        <dgm:presLayoutVars>
          <dgm:bulletEnabled val="1"/>
        </dgm:presLayoutVars>
      </dgm:prSet>
      <dgm:spPr/>
    </dgm:pt>
  </dgm:ptLst>
  <dgm:cxnLst>
    <dgm:cxn modelId="{515FBB24-80F5-4D5D-AD47-07D482B7FB72}" type="presOf" srcId="{32EA723F-C9D5-44F0-BE1E-9CBFE3BC1ECC}" destId="{221628C1-1900-4D5A-B289-C3D0E9078DC3}" srcOrd="0" destOrd="0" presId="urn:microsoft.com/office/officeart/2005/8/layout/pList1"/>
    <dgm:cxn modelId="{B250A32A-12DB-4729-8746-C6F6DB5BFCA4}" type="presOf" srcId="{20BDEE2C-6DCB-4392-922F-6038AD55B01D}" destId="{5456CF24-24CC-4852-ABB5-B2B229472CA8}" srcOrd="0" destOrd="0" presId="urn:microsoft.com/office/officeart/2005/8/layout/pList1"/>
    <dgm:cxn modelId="{74AB3B5E-7997-42A5-A954-A2792C0BF5BC}" type="presOf" srcId="{A0472367-8390-4F57-9FD5-999AE3C8E210}" destId="{6D253DEF-A21E-4D87-8B3C-2083ED04C8E7}" srcOrd="0" destOrd="0" presId="urn:microsoft.com/office/officeart/2005/8/layout/pList1"/>
    <dgm:cxn modelId="{61513479-BEFD-465E-B0E7-AD6335C02C65}" type="presOf" srcId="{1B86A20A-57F8-445D-8737-F170579980EE}" destId="{6F74FDF5-A743-41EB-A1D1-80A12BA72C7D}" srcOrd="0" destOrd="0" presId="urn:microsoft.com/office/officeart/2005/8/layout/pList1"/>
    <dgm:cxn modelId="{EB2BBDA9-3CF1-45FC-90A6-B667154B2D83}" srcId="{1B86A20A-57F8-445D-8737-F170579980EE}" destId="{A64D063E-0099-416B-B42D-9B3FB38AE62F}" srcOrd="0" destOrd="0" parTransId="{88D3BF3E-F726-4106-A903-40F6EEB5F8C4}" sibTransId="{20BDEE2C-6DCB-4392-922F-6038AD55B01D}"/>
    <dgm:cxn modelId="{E42B08BC-89D3-44F1-BB46-4F744CCE48A3}" type="presOf" srcId="{A64D063E-0099-416B-B42D-9B3FB38AE62F}" destId="{CC699EE6-94D5-4CD5-81D3-293B933EDD90}" srcOrd="0" destOrd="0" presId="urn:microsoft.com/office/officeart/2005/8/layout/pList1"/>
    <dgm:cxn modelId="{67AEA9BD-3AD9-46F2-87A7-A0E2BD504E26}" srcId="{1B86A20A-57F8-445D-8737-F170579980EE}" destId="{32EA723F-C9D5-44F0-BE1E-9CBFE3BC1ECC}" srcOrd="2" destOrd="0" parTransId="{22D92E2D-48BF-40B3-AF9A-16D5C1F72F27}" sibTransId="{195F55DF-85F4-43CB-A02B-40F8AAB26047}"/>
    <dgm:cxn modelId="{9B1511BE-65F4-4D9E-A927-1C28C5E5FCAB}" srcId="{1B86A20A-57F8-445D-8737-F170579980EE}" destId="{71E5F5A2-969C-4C17-B600-DEA28637B022}" srcOrd="1" destOrd="0" parTransId="{502C94AA-2A4B-425B-92BB-44A4F289B79E}" sibTransId="{A0472367-8390-4F57-9FD5-999AE3C8E210}"/>
    <dgm:cxn modelId="{3B4C24DC-96A5-4663-9680-8705AB035FB2}" type="presOf" srcId="{71E5F5A2-969C-4C17-B600-DEA28637B022}" destId="{7D6DD06B-BF97-4F77-8335-B43A442216B9}" srcOrd="0" destOrd="0" presId="urn:microsoft.com/office/officeart/2005/8/layout/pList1"/>
    <dgm:cxn modelId="{38714E5F-F5DB-495F-804F-B2873BCC185A}" type="presParOf" srcId="{6F74FDF5-A743-41EB-A1D1-80A12BA72C7D}" destId="{D4911C40-DB89-468B-92D4-DE41D53BB029}" srcOrd="0" destOrd="0" presId="urn:microsoft.com/office/officeart/2005/8/layout/pList1"/>
    <dgm:cxn modelId="{28A673D4-490D-48C9-B9CB-ACD5FEC62F41}" type="presParOf" srcId="{D4911C40-DB89-468B-92D4-DE41D53BB029}" destId="{DE991C2E-E5A4-4F40-8EE9-70DD402A3D6F}" srcOrd="0" destOrd="0" presId="urn:microsoft.com/office/officeart/2005/8/layout/pList1"/>
    <dgm:cxn modelId="{32EB6F5F-8179-47A4-8524-E4BA614B455A}" type="presParOf" srcId="{D4911C40-DB89-468B-92D4-DE41D53BB029}" destId="{CC699EE6-94D5-4CD5-81D3-293B933EDD90}" srcOrd="1" destOrd="0" presId="urn:microsoft.com/office/officeart/2005/8/layout/pList1"/>
    <dgm:cxn modelId="{6388D3C3-0C6C-452A-8778-80926E6E5A50}" type="presParOf" srcId="{6F74FDF5-A743-41EB-A1D1-80A12BA72C7D}" destId="{5456CF24-24CC-4852-ABB5-B2B229472CA8}" srcOrd="1" destOrd="0" presId="urn:microsoft.com/office/officeart/2005/8/layout/pList1"/>
    <dgm:cxn modelId="{3F73EB74-47D8-4E09-B110-4960C37A9E5C}" type="presParOf" srcId="{6F74FDF5-A743-41EB-A1D1-80A12BA72C7D}" destId="{C0FAC57B-B9F7-41BB-AE2D-BBACA19713B1}" srcOrd="2" destOrd="0" presId="urn:microsoft.com/office/officeart/2005/8/layout/pList1"/>
    <dgm:cxn modelId="{AB294888-BAFB-4735-8810-23CB3EB50413}" type="presParOf" srcId="{C0FAC57B-B9F7-41BB-AE2D-BBACA19713B1}" destId="{54540816-AE59-431A-A56D-7CEF20068F83}" srcOrd="0" destOrd="0" presId="urn:microsoft.com/office/officeart/2005/8/layout/pList1"/>
    <dgm:cxn modelId="{2846946F-3274-416B-9445-57929B635477}" type="presParOf" srcId="{C0FAC57B-B9F7-41BB-AE2D-BBACA19713B1}" destId="{7D6DD06B-BF97-4F77-8335-B43A442216B9}" srcOrd="1" destOrd="0" presId="urn:microsoft.com/office/officeart/2005/8/layout/pList1"/>
    <dgm:cxn modelId="{644A404D-7AF7-4072-9B37-71939B5EAB69}" type="presParOf" srcId="{6F74FDF5-A743-41EB-A1D1-80A12BA72C7D}" destId="{6D253DEF-A21E-4D87-8B3C-2083ED04C8E7}" srcOrd="3" destOrd="0" presId="urn:microsoft.com/office/officeart/2005/8/layout/pList1"/>
    <dgm:cxn modelId="{B5358E9D-49E9-41AF-B386-26B49EAF773B}" type="presParOf" srcId="{6F74FDF5-A743-41EB-A1D1-80A12BA72C7D}" destId="{A460F15C-6A77-4491-92F1-A9E874FB37CD}" srcOrd="4" destOrd="0" presId="urn:microsoft.com/office/officeart/2005/8/layout/pList1"/>
    <dgm:cxn modelId="{2634EDC5-8966-4135-AFFE-80EBA9C046E0}" type="presParOf" srcId="{A460F15C-6A77-4491-92F1-A9E874FB37CD}" destId="{49D69B92-04C3-47AE-AE62-9B043FF6ABD2}" srcOrd="0" destOrd="0" presId="urn:microsoft.com/office/officeart/2005/8/layout/pList1"/>
    <dgm:cxn modelId="{7A6A90D6-359A-4859-A4E8-F4886281744C}" type="presParOf" srcId="{A460F15C-6A77-4491-92F1-A9E874FB37CD}" destId="{221628C1-1900-4D5A-B289-C3D0E9078DC3}"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5DBBCD-80BE-4E73-9829-743734252E49}">
      <dsp:nvSpPr>
        <dsp:cNvPr id="0" name=""/>
        <dsp:cNvSpPr/>
      </dsp:nvSpPr>
      <dsp:spPr>
        <a:xfrm>
          <a:off x="2606987" y="2261968"/>
          <a:ext cx="2403488" cy="1483660"/>
        </a:xfrm>
        <a:prstGeom prst="rect">
          <a:avLst/>
        </a:prstGeom>
        <a:blipFill dpi="0" rotWithShape="1">
          <a:blip xmlns:r="http://schemas.openxmlformats.org/officeDocument/2006/relationships" r:embed="rId1"/>
          <a:srcRect/>
          <a:stretch>
            <a:fillRect l="-6855" t="-4545" r="-2999" b="908"/>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F80E13-EE55-4F21-9814-F7B45B1B234B}">
      <dsp:nvSpPr>
        <dsp:cNvPr id="0" name=""/>
        <dsp:cNvSpPr/>
      </dsp:nvSpPr>
      <dsp:spPr>
        <a:xfrm>
          <a:off x="4278302" y="232280"/>
          <a:ext cx="2288244" cy="1241437"/>
        </a:xfrm>
        <a:prstGeom prst="rect">
          <a:avLst/>
        </a:prstGeom>
        <a:blipFill rotWithShape="1">
          <a:blip xmlns:r="http://schemas.openxmlformats.org/officeDocument/2006/relationships" r:embed="rId2"/>
          <a:srcRect/>
          <a:stretch>
            <a:fillRect l="-2000" r="-2000"/>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9F4EC6-8534-4153-A86B-9CA9EFE2681B}">
      <dsp:nvSpPr>
        <dsp:cNvPr id="0" name=""/>
        <dsp:cNvSpPr/>
      </dsp:nvSpPr>
      <dsp:spPr>
        <a:xfrm>
          <a:off x="1166290" y="174303"/>
          <a:ext cx="2256795" cy="1393107"/>
        </a:xfrm>
        <a:prstGeom prst="rect">
          <a:avLst/>
        </a:prstGeom>
        <a:blipFill dpi="0" rotWithShape="1">
          <a:blip xmlns:r="http://schemas.openxmlformats.org/officeDocument/2006/relationships" r:embed="rId3"/>
          <a:srcRect/>
          <a:stretch>
            <a:fillRect l="475" t="4979" r="839" b="5305"/>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003410-3176-44D7-8E13-8B5718210BA4}">
      <dsp:nvSpPr>
        <dsp:cNvPr id="0" name=""/>
        <dsp:cNvSpPr/>
      </dsp:nvSpPr>
      <dsp:spPr>
        <a:xfrm>
          <a:off x="1018151" y="1538253"/>
          <a:ext cx="2613216" cy="2765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0" rIns="72390" bIns="0" numCol="1" spcCol="1270" anchor="b" anchorCtr="0">
          <a:noAutofit/>
        </a:bodyPr>
        <a:lstStyle/>
        <a:p>
          <a:pPr marL="0" lvl="0" indent="0" algn="l" defTabSz="844550">
            <a:lnSpc>
              <a:spcPct val="90000"/>
            </a:lnSpc>
            <a:spcBef>
              <a:spcPct val="0"/>
            </a:spcBef>
            <a:spcAft>
              <a:spcPct val="35000"/>
            </a:spcAft>
            <a:buNone/>
          </a:pPr>
          <a:r>
            <a:rPr lang="en-US" sz="1900" kern="1200" dirty="0"/>
            <a:t>Direct Harvesting</a:t>
          </a:r>
        </a:p>
      </dsp:txBody>
      <dsp:txXfrm>
        <a:off x="1018151" y="1538253"/>
        <a:ext cx="2613216" cy="276589"/>
      </dsp:txXfrm>
    </dsp:sp>
    <dsp:sp modelId="{E4BC42A5-9F88-4503-9C1A-70E0D265ADC0}">
      <dsp:nvSpPr>
        <dsp:cNvPr id="0" name=""/>
        <dsp:cNvSpPr/>
      </dsp:nvSpPr>
      <dsp:spPr>
        <a:xfrm>
          <a:off x="914410" y="182878"/>
          <a:ext cx="2617731" cy="1681847"/>
        </a:xfrm>
        <a:prstGeom prst="rect">
          <a:avLst/>
        </a:pr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336EEF-A9C4-46D8-A1F5-2E8C7F8DF5AF}">
      <dsp:nvSpPr>
        <dsp:cNvPr id="0" name=""/>
        <dsp:cNvSpPr/>
      </dsp:nvSpPr>
      <dsp:spPr>
        <a:xfrm>
          <a:off x="4114806" y="1520032"/>
          <a:ext cx="2613216" cy="2765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0" rIns="72390" bIns="0" numCol="1" spcCol="1270" anchor="b" anchorCtr="0">
          <a:noAutofit/>
        </a:bodyPr>
        <a:lstStyle/>
        <a:p>
          <a:pPr marL="0" lvl="0" indent="0" algn="l" defTabSz="844550">
            <a:lnSpc>
              <a:spcPct val="90000"/>
            </a:lnSpc>
            <a:spcBef>
              <a:spcPct val="0"/>
            </a:spcBef>
            <a:spcAft>
              <a:spcPct val="35000"/>
            </a:spcAft>
            <a:buNone/>
          </a:pPr>
          <a:r>
            <a:rPr lang="en-US" sz="1900" kern="1200" dirty="0"/>
            <a:t>ACS Actuator</a:t>
          </a:r>
        </a:p>
      </dsp:txBody>
      <dsp:txXfrm>
        <a:off x="4114806" y="1520032"/>
        <a:ext cx="2613216" cy="276589"/>
      </dsp:txXfrm>
    </dsp:sp>
    <dsp:sp modelId="{9B21C9CE-F27D-4C85-BD97-7E20976E5360}">
      <dsp:nvSpPr>
        <dsp:cNvPr id="0" name=""/>
        <dsp:cNvSpPr/>
      </dsp:nvSpPr>
      <dsp:spPr>
        <a:xfrm>
          <a:off x="4114802" y="182886"/>
          <a:ext cx="2617731" cy="1681847"/>
        </a:xfrm>
        <a:prstGeom prst="rect">
          <a:avLst/>
        </a:pr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33DFB5-7996-4D48-A154-184010FD78EF}">
      <dsp:nvSpPr>
        <dsp:cNvPr id="0" name=""/>
        <dsp:cNvSpPr/>
      </dsp:nvSpPr>
      <dsp:spPr>
        <a:xfrm>
          <a:off x="2520616" y="3631150"/>
          <a:ext cx="2613216" cy="2765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0" rIns="72390" bIns="0" numCol="1" spcCol="1270" anchor="b" anchorCtr="0">
          <a:noAutofit/>
        </a:bodyPr>
        <a:lstStyle/>
        <a:p>
          <a:pPr marL="0" lvl="0" indent="0" algn="l" defTabSz="844550">
            <a:lnSpc>
              <a:spcPct val="90000"/>
            </a:lnSpc>
            <a:spcBef>
              <a:spcPct val="0"/>
            </a:spcBef>
            <a:spcAft>
              <a:spcPct val="35000"/>
            </a:spcAft>
            <a:buNone/>
          </a:pPr>
          <a:r>
            <a:rPr lang="en-US" sz="1900" kern="1200" dirty="0"/>
            <a:t>Langmuir Probe</a:t>
          </a:r>
        </a:p>
      </dsp:txBody>
      <dsp:txXfrm>
        <a:off x="2520616" y="3631150"/>
        <a:ext cx="2613216" cy="276589"/>
      </dsp:txXfrm>
    </dsp:sp>
    <dsp:sp modelId="{E72F09D5-6D60-4367-ABFF-E87B5043D3C2}">
      <dsp:nvSpPr>
        <dsp:cNvPr id="0" name=""/>
        <dsp:cNvSpPr/>
      </dsp:nvSpPr>
      <dsp:spPr>
        <a:xfrm>
          <a:off x="2511685" y="2210416"/>
          <a:ext cx="2617731" cy="1681847"/>
        </a:xfrm>
        <a:prstGeom prst="rect">
          <a:avLst/>
        </a:pr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991C2E-E5A4-4F40-8EE9-70DD402A3D6F}">
      <dsp:nvSpPr>
        <dsp:cNvPr id="0" name=""/>
        <dsp:cNvSpPr/>
      </dsp:nvSpPr>
      <dsp:spPr>
        <a:xfrm>
          <a:off x="534048" y="1234"/>
          <a:ext cx="1345043" cy="926735"/>
        </a:xfrm>
        <a:prstGeom prst="roundRect">
          <a:avLst/>
        </a:prstGeom>
        <a:blipFill dpi="0" rotWithShape="1">
          <a:blip xmlns:r="http://schemas.openxmlformats.org/officeDocument/2006/relationships" r:embed="rId1"/>
          <a:srcRect/>
          <a:stretch>
            <a:fillRect l="258" t="10071" r="-108" b="8085"/>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699EE6-94D5-4CD5-81D3-293B933EDD90}">
      <dsp:nvSpPr>
        <dsp:cNvPr id="0" name=""/>
        <dsp:cNvSpPr/>
      </dsp:nvSpPr>
      <dsp:spPr>
        <a:xfrm>
          <a:off x="534048" y="927969"/>
          <a:ext cx="1345043" cy="499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a:t>Direct Harvesting</a:t>
          </a:r>
        </a:p>
      </dsp:txBody>
      <dsp:txXfrm>
        <a:off x="534048" y="927969"/>
        <a:ext cx="1345043" cy="499011"/>
      </dsp:txXfrm>
    </dsp:sp>
    <dsp:sp modelId="{54540816-AE59-431A-A56D-7CEF20068F83}">
      <dsp:nvSpPr>
        <dsp:cNvPr id="0" name=""/>
        <dsp:cNvSpPr/>
      </dsp:nvSpPr>
      <dsp:spPr>
        <a:xfrm>
          <a:off x="534048" y="1561485"/>
          <a:ext cx="1345043" cy="926735"/>
        </a:xfrm>
        <a:prstGeom prst="roundRect">
          <a:avLst/>
        </a:prstGeom>
        <a:blipFill dpi="0" rotWithShape="1">
          <a:blip xmlns:r="http://schemas.openxmlformats.org/officeDocument/2006/relationships" r:embed="rId2"/>
          <a:srcRect/>
          <a:stretch>
            <a:fillRect l="3272" t="14601" r="737" b="12678"/>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6DD06B-BF97-4F77-8335-B43A442216B9}">
      <dsp:nvSpPr>
        <dsp:cNvPr id="0" name=""/>
        <dsp:cNvSpPr/>
      </dsp:nvSpPr>
      <dsp:spPr>
        <a:xfrm>
          <a:off x="534048" y="2488220"/>
          <a:ext cx="1345043" cy="499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a:t>ACS Actuation</a:t>
          </a:r>
        </a:p>
      </dsp:txBody>
      <dsp:txXfrm>
        <a:off x="534048" y="2488220"/>
        <a:ext cx="1345043" cy="499011"/>
      </dsp:txXfrm>
    </dsp:sp>
    <dsp:sp modelId="{49D69B92-04C3-47AE-AE62-9B043FF6ABD2}">
      <dsp:nvSpPr>
        <dsp:cNvPr id="0" name=""/>
        <dsp:cNvSpPr/>
      </dsp:nvSpPr>
      <dsp:spPr>
        <a:xfrm>
          <a:off x="534048" y="3121736"/>
          <a:ext cx="1345043" cy="926735"/>
        </a:xfrm>
        <a:prstGeom prst="roundRect">
          <a:avLst/>
        </a:prstGeom>
        <a:blipFill dpi="0" rotWithShape="1">
          <a:blip xmlns:r="http://schemas.openxmlformats.org/officeDocument/2006/relationships" r:embed="rId3"/>
          <a:srcRect/>
          <a:stretch>
            <a:fillRect l="214" t="12169" r="61" b="12283"/>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1628C1-1900-4D5A-B289-C3D0E9078DC3}">
      <dsp:nvSpPr>
        <dsp:cNvPr id="0" name=""/>
        <dsp:cNvSpPr/>
      </dsp:nvSpPr>
      <dsp:spPr>
        <a:xfrm>
          <a:off x="534048" y="4048471"/>
          <a:ext cx="1345043" cy="499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a:t>Langmuir Probe</a:t>
          </a:r>
        </a:p>
      </dsp:txBody>
      <dsp:txXfrm>
        <a:off x="534048" y="4048471"/>
        <a:ext cx="1345043" cy="499011"/>
      </dsp:txXfrm>
    </dsp:sp>
  </dsp:spTree>
</dsp:drawing>
</file>

<file path=ppt/diagrams/layout1.xml><?xml version="1.0" encoding="utf-8"?>
<dgm:layoutDef xmlns:dgm="http://schemas.openxmlformats.org/drawingml/2006/diagram" xmlns:a="http://schemas.openxmlformats.org/drawingml/2006/main" uniqueId="urn:microsoft.com/office/officeart/2011/layout/Picture Frame">
  <dgm:title val="Picture Frame"/>
  <dgm:desc val="Use to show pictures and the corresponding Level 1 text, both displayed in an offset frame. Works best with Level 1 text only."/>
  <dgm:catLst>
    <dgm:cat type="picture" pri="6500"/>
    <dgm:cat type="officeonline" pri="10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4927"/>
        </dgm:alg>
        <dgm:shape xmlns:r="http://schemas.openxmlformats.org/officeDocument/2006/relationships" r:blip="">
          <dgm:adjLst/>
        </dgm:shape>
        <dgm:choose name="Name4">
          <dgm:if name="Name5" func="var" arg="dir" op="equ" val="norm">
            <dgm:constrLst>
              <dgm:constr type="l" for="ch" forName="ParentText" refType="w" fact="0"/>
              <dgm:constr type="t" for="ch" forName="ParentText" refType="h" fact="0.85"/>
              <dgm:constr type="w" for="ch" forName="ParentText" refType="w" fact="0.926"/>
              <dgm:constr type="h" for="ch" forName="ParentText" refType="h" fact="0.1463"/>
              <dgm:constr type="l" for="ch" forName="Accent1" refType="w" fact="0"/>
              <dgm:constr type="t" for="ch" forName="Accent1" refType="h" fact="0.1104"/>
              <dgm:constr type="w" for="ch" forName="Accent1" refType="w" fact="0.9276"/>
              <dgm:constr type="h" for="ch" forName="Accent1" refType="h" fact="0.8896"/>
              <dgm:constr type="l" for="ch" forName="Image" refType="w" fact="0.0721"/>
              <dgm:constr type="t" for="ch" forName="Image" refType="h" fact="0"/>
              <dgm:constr type="w" for="ch" forName="Image" refType="w" fact="0.9279"/>
              <dgm:constr type="h" for="ch" forName="Image" refType="h" fact="0.855"/>
            </dgm:constrLst>
          </dgm:if>
          <dgm:else name="Name6">
            <dgm:constrLst>
              <dgm:constr type="l" for="ch" forName="ParentText" refType="w" fact="0.0837"/>
              <dgm:constr type="t" for="ch" forName="ParentText" refType="h" fact="0.84"/>
              <dgm:constr type="w" for="ch" forName="ParentText" refType="w" fact="0.9163"/>
              <dgm:constr type="h" for="ch" forName="ParentText" refType="h" fact="0.1463"/>
              <dgm:constr type="l" for="ch" forName="Accent1" refType="w" fact="0.0724"/>
              <dgm:constr type="t" for="ch" forName="Accent1" refType="h" fact="0.1104"/>
              <dgm:constr type="w" for="ch" forName="Accent1" refType="w" fact="0.9276"/>
              <dgm:constr type="h" for="ch" forName="Accent1" refType="h" fact="0.8896"/>
              <dgm:constr type="l" for="ch" forName="Image" refType="w" fact="0"/>
              <dgm:constr type="t" for="ch" forName="Image" refType="h" fact="0"/>
              <dgm:constr type="w" for="ch" forName="Image" refType="w" fact="0.9279"/>
              <dgm:constr type="h" for="ch" forName="Image" refType="h" fact="0.855"/>
            </dgm:constrLst>
          </dgm:else>
        </dgm:choose>
        <dgm:layoutNode name="ParentText" styleLbl="revTx">
          <dgm:varLst>
            <dgm:chMax val="0"/>
            <dgm:chPref val="0"/>
            <dgm:bulletEnabled val="1"/>
          </dgm:varLst>
          <dgm:alg type="tx">
            <dgm:param type="parTxLTRAlign" val="l"/>
            <dgm:param type="parTxRTL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
            <dgm:constr type="bMarg" refType="primFontSz" fact="0"/>
          </dgm:constrLst>
          <dgm:ruleLst>
            <dgm:rule type="primFontSz" val="5" fact="NaN" max="NaN"/>
          </dgm:ruleLst>
        </dgm:layoutNode>
        <dgm:layoutNode name="Accent1" styleLbl="parChTrans1D1">
          <dgm:alg type="sp"/>
          <dgm:shape xmlns:r="http://schemas.openxmlformats.org/officeDocument/2006/relationships" type="rect" r:blip="" zOrderOff="10">
            <dgm:adjLst/>
          </dgm:shape>
          <dgm:presOf/>
        </dgm:layoutNode>
        <dgm:layoutNode name="Image" styleLbl="alignImgPlace1">
          <dgm:alg type="sp"/>
          <dgm:shape xmlns:r="http://schemas.openxmlformats.org/officeDocument/2006/relationships" type="rect" r:blip="" zOrderOff="-15"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663B5CBF-C487-4CA5-9F26-70A6ADBFCBCF}" type="datetimeFigureOut">
              <a:rPr lang="en-US" altLang="en-US"/>
              <a:pPr/>
              <a:t>4/23/2021</a:t>
            </a:fld>
            <a:endParaRPr lang="en-US" alt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581A25A7-0F9F-4256-B838-D0BB1EF68932}" type="slidenum">
              <a:rPr lang="en-US" altLang="en-US"/>
              <a:pPr/>
              <a:t>‹#›</a:t>
            </a:fld>
            <a:endParaRPr lang="en-US" altLang="en-US" dirty="0"/>
          </a:p>
        </p:txBody>
      </p:sp>
    </p:spTree>
    <p:extLst>
      <p:ext uri="{BB962C8B-B14F-4D97-AF65-F5344CB8AC3E}">
        <p14:creationId xmlns:p14="http://schemas.microsoft.com/office/powerpoint/2010/main" val="34368303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483CA9D8-C76F-4EF2-92AE-D747BEBFDBCC}" type="datetimeFigureOut">
              <a:rPr lang="en-US" altLang="en-US"/>
              <a:pPr/>
              <a:t>4/23/2021</a:t>
            </a:fld>
            <a:endParaRPr lang="en-US" alt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0EED0B0D-0D2E-4B47-A614-05D68AF218CE}" type="slidenum">
              <a:rPr lang="en-US" altLang="en-US"/>
              <a:pPr/>
              <a:t>‹#›</a:t>
            </a:fld>
            <a:endParaRPr lang="en-US" altLang="en-US" dirty="0"/>
          </a:p>
        </p:txBody>
      </p:sp>
    </p:spTree>
    <p:extLst>
      <p:ext uri="{BB962C8B-B14F-4D97-AF65-F5344CB8AC3E}">
        <p14:creationId xmlns:p14="http://schemas.microsoft.com/office/powerpoint/2010/main" val="1061776969"/>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ED0B0D-0D2E-4B47-A614-05D68AF218CE}" type="slidenum">
              <a:rPr lang="en-US" altLang="en-US" smtClean="0"/>
              <a:pPr/>
              <a:t>1</a:t>
            </a:fld>
            <a:endParaRPr lang="en-US" altLang="en-US" dirty="0"/>
          </a:p>
        </p:txBody>
      </p:sp>
    </p:spTree>
    <p:extLst>
      <p:ext uri="{BB962C8B-B14F-4D97-AF65-F5344CB8AC3E}">
        <p14:creationId xmlns:p14="http://schemas.microsoft.com/office/powerpoint/2010/main" val="1469389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spcBef>
                <a:spcPts val="0"/>
              </a:spcBef>
              <a:spcAft>
                <a:spcPts val="0"/>
              </a:spcAft>
              <a:buFont typeface="Arial" panose="020B0604020202020204" pitchFamily="34" charset="0"/>
              <a:buChar char="•"/>
            </a:pPr>
            <a:r>
              <a:rPr lang="en-US" sz="1200" dirty="0">
                <a:effectLst/>
                <a:latin typeface="Calibri" panose="020F0502020204030204" pitchFamily="34" charset="0"/>
              </a:rPr>
              <a:t>CubeSats and small satellites have proven their ability to aid in deep space exploration and enable new capabilities. </a:t>
            </a:r>
          </a:p>
          <a:p>
            <a:pPr marL="171450" marR="0" indent="-171450">
              <a:spcBef>
                <a:spcPts val="0"/>
              </a:spcBef>
              <a:spcAft>
                <a:spcPts val="0"/>
              </a:spcAft>
              <a:buFont typeface="Arial" panose="020B0604020202020204" pitchFamily="34" charset="0"/>
              <a:buChar char="•"/>
            </a:pPr>
            <a:r>
              <a:rPr lang="en-US" sz="1200" dirty="0" err="1">
                <a:effectLst/>
                <a:latin typeface="Calibri" panose="020F0502020204030204" pitchFamily="34" charset="0"/>
              </a:rPr>
              <a:t>MarCO</a:t>
            </a:r>
            <a:r>
              <a:rPr lang="en-US" sz="1200" dirty="0">
                <a:effectLst/>
                <a:latin typeface="Calibri" panose="020F0502020204030204" pitchFamily="34" charset="0"/>
              </a:rPr>
              <a:t> provided a data relay from the </a:t>
            </a:r>
            <a:r>
              <a:rPr lang="en-US" sz="1200" dirty="0" err="1">
                <a:effectLst/>
                <a:latin typeface="Calibri" panose="020F0502020204030204" pitchFamily="34" charset="0"/>
              </a:rPr>
              <a:t>InSight</a:t>
            </a:r>
            <a:r>
              <a:rPr lang="en-US" sz="1200" dirty="0">
                <a:effectLst/>
                <a:latin typeface="Calibri" panose="020F0502020204030204" pitchFamily="34" charset="0"/>
              </a:rPr>
              <a:t> lander back to operators on Earth. </a:t>
            </a:r>
          </a:p>
          <a:p>
            <a:pPr marL="171450" marR="0" indent="-171450">
              <a:spcBef>
                <a:spcPts val="0"/>
              </a:spcBef>
              <a:spcAft>
                <a:spcPts val="0"/>
              </a:spcAft>
              <a:buFont typeface="Arial" panose="020B0604020202020204" pitchFamily="34" charset="0"/>
              <a:buChar char="•"/>
            </a:pPr>
            <a:r>
              <a:rPr lang="en-US" sz="1200" dirty="0">
                <a:effectLst/>
                <a:latin typeface="Calibri" panose="020F0502020204030204" pitchFamily="34" charset="0"/>
              </a:rPr>
              <a:t>Missions designed to explore the gas giant magnetospheres would benefit from a Cluster-like architecture</a:t>
            </a:r>
          </a:p>
          <a:p>
            <a:pPr marL="628650" marR="0" lvl="1" indent="-171450">
              <a:spcBef>
                <a:spcPts val="0"/>
              </a:spcBef>
              <a:spcAft>
                <a:spcPts val="0"/>
              </a:spcAft>
              <a:buFont typeface="Arial" panose="020B0604020202020204" pitchFamily="34" charset="0"/>
              <a:buChar char="•"/>
            </a:pPr>
            <a:r>
              <a:rPr lang="en-US" sz="1200" dirty="0">
                <a:effectLst/>
                <a:latin typeface="Calibri" panose="020F0502020204030204" pitchFamily="34" charset="0"/>
              </a:rPr>
              <a:t>Cluster and similar missions took multipoint measurements earth's magnetosphere and yielded valuable information about its fine structure. </a:t>
            </a:r>
          </a:p>
          <a:p>
            <a:pPr marL="628650" marR="0" lvl="1" indent="-171450">
              <a:spcBef>
                <a:spcPts val="0"/>
              </a:spcBef>
              <a:spcAft>
                <a:spcPts val="0"/>
              </a:spcAft>
              <a:buFont typeface="Arial" panose="020B0604020202020204" pitchFamily="34" charset="0"/>
              <a:buChar char="•"/>
            </a:pPr>
            <a:r>
              <a:rPr lang="en-US" sz="1200" dirty="0">
                <a:effectLst/>
                <a:latin typeface="Calibri" panose="020F0502020204030204" pitchFamily="34" charset="0"/>
              </a:rPr>
              <a:t>Replicating this mission in the outer solar system using similarly sized spacecraft would be cost prohibitive. </a:t>
            </a:r>
          </a:p>
          <a:p>
            <a:pPr marL="628650" marR="0" lvl="1" indent="-171450">
              <a:spcBef>
                <a:spcPts val="0"/>
              </a:spcBef>
              <a:spcAft>
                <a:spcPts val="0"/>
              </a:spcAft>
              <a:buFont typeface="Arial" panose="020B0604020202020204" pitchFamily="34" charset="0"/>
              <a:buChar char="•"/>
            </a:pPr>
            <a:r>
              <a:rPr lang="en-US" sz="1200" dirty="0">
                <a:effectLst/>
                <a:latin typeface="Calibri" panose="020F0502020204030204" pitchFamily="34" charset="0"/>
              </a:rPr>
              <a:t>However using CubeSats as free flying sensors alongside a larger spacecraft might be feasible.</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rPr>
              <a:t>Traditional sources of power can provide only small amounts of power to CubeSats in the outer solar system</a:t>
            </a:r>
          </a:p>
          <a:p>
            <a:pPr marL="628650" marR="0" lvl="1" indent="-171450">
              <a:spcBef>
                <a:spcPts val="0"/>
              </a:spcBef>
              <a:spcAft>
                <a:spcPts val="0"/>
              </a:spcAft>
              <a:buFont typeface="Arial" panose="020B0604020202020204" pitchFamily="34" charset="0"/>
              <a:buChar char="•"/>
            </a:pPr>
            <a:r>
              <a:rPr lang="en-US" sz="1200" dirty="0">
                <a:effectLst/>
                <a:latin typeface="Calibri" panose="020F0502020204030204" pitchFamily="34" charset="0"/>
              </a:rPr>
              <a:t>Solar cells are not very effective in the outer solar system due to the extreme distance from the sun and the large mass of the solar arrays required to generate usable power. </a:t>
            </a:r>
          </a:p>
          <a:p>
            <a:pPr marL="628650" marR="0" lvl="1" indent="-171450">
              <a:spcBef>
                <a:spcPts val="0"/>
              </a:spcBef>
              <a:spcAft>
                <a:spcPts val="0"/>
              </a:spcAft>
              <a:buFont typeface="Arial" panose="020B0604020202020204" pitchFamily="34" charset="0"/>
              <a:buChar char="•"/>
            </a:pPr>
            <a:r>
              <a:rPr lang="en-US" sz="1200" dirty="0">
                <a:effectLst/>
                <a:latin typeface="Calibri" panose="020F0502020204030204" pitchFamily="34" charset="0"/>
              </a:rPr>
              <a:t>The low power density of RTG's makes them unsuitable for use on CubeSats</a:t>
            </a:r>
          </a:p>
          <a:p>
            <a:pPr marL="171450" marR="0" lvl="0" indent="-171450">
              <a:spcBef>
                <a:spcPts val="0"/>
              </a:spcBef>
              <a:spcAft>
                <a:spcPts val="0"/>
              </a:spcAft>
              <a:buFont typeface="Arial" panose="020B0604020202020204" pitchFamily="34" charset="0"/>
              <a:buChar char="•"/>
            </a:pPr>
            <a:r>
              <a:rPr lang="en-US" dirty="0">
                <a:effectLst/>
                <a:latin typeface="Calibri" panose="020F0502020204030204" pitchFamily="34" charset="0"/>
              </a:rPr>
              <a:t>Can we do better by harnessing the space environment?</a:t>
            </a:r>
            <a:endParaRPr lang="en-US" dirty="0"/>
          </a:p>
        </p:txBody>
      </p:sp>
      <p:sp>
        <p:nvSpPr>
          <p:cNvPr id="4" name="Slide Number Placeholder 3"/>
          <p:cNvSpPr>
            <a:spLocks noGrp="1"/>
          </p:cNvSpPr>
          <p:nvPr>
            <p:ph type="sldNum" sz="quarter" idx="5"/>
          </p:nvPr>
        </p:nvSpPr>
        <p:spPr/>
        <p:txBody>
          <a:bodyPr/>
          <a:lstStyle/>
          <a:p>
            <a:fld id="{0EED0B0D-0D2E-4B47-A614-05D68AF218CE}" type="slidenum">
              <a:rPr lang="en-US" altLang="en-US" smtClean="0"/>
              <a:pPr/>
              <a:t>2</a:t>
            </a:fld>
            <a:endParaRPr lang="en-US" altLang="en-US" dirty="0"/>
          </a:p>
        </p:txBody>
      </p:sp>
    </p:spTree>
    <p:extLst>
      <p:ext uri="{BB962C8B-B14F-4D97-AF65-F5344CB8AC3E}">
        <p14:creationId xmlns:p14="http://schemas.microsoft.com/office/powerpoint/2010/main" val="1776997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800" dirty="0">
                <a:effectLst/>
                <a:latin typeface="Calibri" panose="020F0502020204030204" pitchFamily="34" charset="0"/>
              </a:rPr>
              <a:t>Energy sources in the space environment - excluding the sun - include space plasmas and hypervelocity impacts. Space plasmas are ubiquitous in the solar system and consist of charged particles from the sun and active satellites. The Jovian magnetosphere, shown on the left, contains some of the hottest, densest plasma in the solar system. Hypervelocity impacts occur when the relative speed between the spacecraft and objects like orbital debris, dust, or micrometeoroids is larger than the material speed of sound. For nanogram to microgram sized particles, the impact energy ranges from 10 </a:t>
            </a:r>
            <a:r>
              <a:rPr lang="en-US" sz="1800" dirty="0" err="1">
                <a:effectLst/>
                <a:latin typeface="Calibri" panose="020F0502020204030204" pitchFamily="34" charset="0"/>
              </a:rPr>
              <a:t>mJ</a:t>
            </a:r>
            <a:r>
              <a:rPr lang="en-US" sz="1800" dirty="0">
                <a:effectLst/>
                <a:latin typeface="Calibri" panose="020F0502020204030204" pitchFamily="34" charset="0"/>
              </a:rPr>
              <a:t> to 10 J. The video on the right is high speed footage from an aluminum impactor on tungsten, showing the formation of an impact plasma.</a:t>
            </a:r>
            <a:endParaRPr lang="en-US" dirty="0"/>
          </a:p>
          <a:p>
            <a:endParaRPr lang="en-US" dirty="0"/>
          </a:p>
          <a:p>
            <a:r>
              <a:rPr lang="en-US" dirty="0"/>
              <a:t>If not getting energy from PV/RTGs, need an alternative source</a:t>
            </a:r>
          </a:p>
          <a:p>
            <a:r>
              <a:rPr lang="en-US" dirty="0"/>
              <a:t>Sources of energy we considered are space plasmas and hypervelocity impacts</a:t>
            </a:r>
          </a:p>
          <a:p>
            <a:pPr marL="171450" indent="-171450">
              <a:buFont typeface="Arial" panose="020B0604020202020204" pitchFamily="34" charset="0"/>
              <a:buChar char="•"/>
            </a:pPr>
            <a:r>
              <a:rPr lang="en-US" dirty="0"/>
              <a:t>Space plasmas are ubiquitous in space and contain energetic charged particles from the sun and active satellites</a:t>
            </a:r>
          </a:p>
          <a:p>
            <a:pPr marL="171450" indent="-171450">
              <a:buFont typeface="Arial" panose="020B0604020202020204" pitchFamily="34" charset="0"/>
              <a:buChar char="•"/>
            </a:pPr>
            <a:r>
              <a:rPr lang="en-US" dirty="0"/>
              <a:t>For instance the Io plasma torus, pictured left in Jovian magnetosphere, contains some of the densest, hottest plasma in the solar system apart from the sun</a:t>
            </a:r>
          </a:p>
          <a:p>
            <a:pPr marL="171450" indent="-171450">
              <a:buFont typeface="Arial" panose="020B0604020202020204" pitchFamily="34" charset="0"/>
              <a:buChar char="•"/>
            </a:pPr>
            <a:r>
              <a:rPr lang="en-US" dirty="0"/>
              <a:t>Hypervelocity impacts of dust particles (shown on the right, from recent experiment at AVGR) </a:t>
            </a:r>
          </a:p>
          <a:p>
            <a:pPr marL="171450" indent="-171450">
              <a:buFont typeface="Arial" panose="020B0604020202020204" pitchFamily="34" charset="0"/>
              <a:buChar char="•"/>
            </a:pPr>
            <a:r>
              <a:rPr lang="en-US" dirty="0"/>
              <a:t>Not talking about large (&gt; mg) particles</a:t>
            </a:r>
          </a:p>
          <a:p>
            <a:pPr marL="171450" indent="-171450">
              <a:buFont typeface="Arial" panose="020B0604020202020204" pitchFamily="34" charset="0"/>
              <a:buChar char="•"/>
            </a:pPr>
            <a:r>
              <a:rPr lang="en-US" dirty="0"/>
              <a:t>Have between 10 </a:t>
            </a:r>
            <a:r>
              <a:rPr lang="en-US" dirty="0" err="1"/>
              <a:t>mJ</a:t>
            </a:r>
            <a:r>
              <a:rPr lang="en-US" dirty="0"/>
              <a:t> to 10 J kinetic energy for particles between ng and ug</a:t>
            </a:r>
          </a:p>
          <a:p>
            <a:pPr marL="171450" indent="-171450">
              <a:buFont typeface="Arial" panose="020B0604020202020204" pitchFamily="34" charset="0"/>
              <a:buChar char="•"/>
            </a:pPr>
            <a:r>
              <a:rPr lang="en-US" dirty="0"/>
              <a:t>These impacts create a hot plasma that expands and emits an EMP; also affects the charging state of the spacecraft</a:t>
            </a:r>
          </a:p>
          <a:p>
            <a:pPr marL="0" indent="0">
              <a:buFont typeface="Arial" panose="020B0604020202020204" pitchFamily="34" charset="0"/>
              <a:buNone/>
            </a:pPr>
            <a:endParaRPr lang="en-US" dirty="0"/>
          </a:p>
          <a:p>
            <a:r>
              <a:rPr lang="en-US" dirty="0"/>
              <a:t>The space environment holds a good deal of energy in space plasmas, magnetic fields, and dust/micrometeoroid environments</a:t>
            </a:r>
          </a:p>
          <a:p>
            <a:r>
              <a:rPr lang="en-US" dirty="0"/>
              <a:t>If we can determine a method for harvesting this energy, we might be able to more efficiently sample the outer planetary space environment</a:t>
            </a:r>
          </a:p>
          <a:p>
            <a:endParaRPr lang="en-US" dirty="0"/>
          </a:p>
        </p:txBody>
      </p:sp>
      <p:sp>
        <p:nvSpPr>
          <p:cNvPr id="4" name="Slide Number Placeholder 3"/>
          <p:cNvSpPr>
            <a:spLocks noGrp="1"/>
          </p:cNvSpPr>
          <p:nvPr>
            <p:ph type="sldNum" sz="quarter" idx="5"/>
          </p:nvPr>
        </p:nvSpPr>
        <p:spPr/>
        <p:txBody>
          <a:bodyPr/>
          <a:lstStyle/>
          <a:p>
            <a:fld id="{0EED0B0D-0D2E-4B47-A614-05D68AF218CE}" type="slidenum">
              <a:rPr lang="en-US" altLang="en-US" smtClean="0"/>
              <a:pPr/>
              <a:t>3</a:t>
            </a:fld>
            <a:endParaRPr lang="en-US" altLang="en-US" dirty="0"/>
          </a:p>
        </p:txBody>
      </p:sp>
    </p:spTree>
    <p:extLst>
      <p:ext uri="{BB962C8B-B14F-4D97-AF65-F5344CB8AC3E}">
        <p14:creationId xmlns:p14="http://schemas.microsoft.com/office/powerpoint/2010/main" val="712821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ED0B0D-0D2E-4B47-A614-05D68AF218CE}" type="slidenum">
              <a:rPr lang="en-US" altLang="en-US" smtClean="0"/>
              <a:pPr/>
              <a:t>4</a:t>
            </a:fld>
            <a:endParaRPr lang="en-US" altLang="en-US" dirty="0"/>
          </a:p>
        </p:txBody>
      </p:sp>
    </p:spTree>
    <p:extLst>
      <p:ext uri="{BB962C8B-B14F-4D97-AF65-F5344CB8AC3E}">
        <p14:creationId xmlns:p14="http://schemas.microsoft.com/office/powerpoint/2010/main" val="2439002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Objects in contact with a plasma build up a charge (potential) relative to that plasma. To first order, these surfaces charge negatively. Electrons are far less massive than ions and so the flux of electrons will outpace the flux of ions. Surface physics modifies this reasoning slightly, as incoming electrons, ions, and photons can eject electrons from the surface or be elastically scattered, decreasing the net electron current.</a:t>
            </a:r>
          </a:p>
          <a:p>
            <a:endParaRPr lang="en-US" dirty="0"/>
          </a:p>
          <a:p>
            <a:r>
              <a:rPr lang="en-US" dirty="0"/>
              <a:t>All these effects are functions of the spacecraft potential. This can be viewed as a current balance problem, where the sum of all currents is related to the rate of change of the potential. Usually, the background plasma changes far more slowly than the charge state, and so we typically solve for the equilibrium floating potential.</a:t>
            </a:r>
          </a:p>
          <a:p>
            <a:r>
              <a:rPr lang="en-US" dirty="0"/>
              <a:t> </a:t>
            </a:r>
          </a:p>
          <a:p>
            <a:r>
              <a:rPr lang="en-US" dirty="0"/>
              <a:t>Quick review:</a:t>
            </a:r>
          </a:p>
          <a:p>
            <a:r>
              <a:rPr lang="en-US" dirty="0"/>
              <a:t>Spacecraft acts as a capacitor with the potential reflecting the charge stored</a:t>
            </a:r>
          </a:p>
          <a:p>
            <a:r>
              <a:rPr lang="en-US" dirty="0"/>
              <a:t>Charge arrives/leaves the surface due to a few different mechanisms</a:t>
            </a:r>
          </a:p>
          <a:p>
            <a:r>
              <a:rPr lang="en-US" dirty="0"/>
              <a:t>(walk through each term)</a:t>
            </a:r>
          </a:p>
          <a:p>
            <a:r>
              <a:rPr lang="en-US" dirty="0"/>
              <a:t>Each term is a function of material and plasma properties</a:t>
            </a:r>
          </a:p>
          <a:p>
            <a:r>
              <a:rPr lang="en-US" dirty="0"/>
              <a:t>Build up a functional form for the characteristic curve, which determines how the surface charges and how much power can be harvested.</a:t>
            </a:r>
          </a:p>
        </p:txBody>
      </p:sp>
      <p:sp>
        <p:nvSpPr>
          <p:cNvPr id="4" name="Slide Number Placeholder 3"/>
          <p:cNvSpPr>
            <a:spLocks noGrp="1"/>
          </p:cNvSpPr>
          <p:nvPr>
            <p:ph type="sldNum" sz="quarter" idx="5"/>
          </p:nvPr>
        </p:nvSpPr>
        <p:spPr/>
        <p:txBody>
          <a:bodyPr/>
          <a:lstStyle/>
          <a:p>
            <a:fld id="{0EED0B0D-0D2E-4B47-A614-05D68AF218CE}" type="slidenum">
              <a:rPr lang="en-US" altLang="en-US" smtClean="0"/>
              <a:pPr/>
              <a:t>5</a:t>
            </a:fld>
            <a:endParaRPr lang="en-US" altLang="en-US" dirty="0"/>
          </a:p>
        </p:txBody>
      </p:sp>
    </p:spTree>
    <p:extLst>
      <p:ext uri="{BB962C8B-B14F-4D97-AF65-F5344CB8AC3E}">
        <p14:creationId xmlns:p14="http://schemas.microsoft.com/office/powerpoint/2010/main" val="816391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methods for harvesting from spacecraft charging have been explored.</a:t>
            </a:r>
          </a:p>
          <a:p>
            <a:pPr marL="171450" indent="-171450">
              <a:buFont typeface="Arial" panose="020B0604020202020204" pitchFamily="34" charset="0"/>
              <a:buChar char="•"/>
            </a:pPr>
            <a:r>
              <a:rPr lang="en-US" dirty="0"/>
              <a:t>(Left) one involved using the spacecraft as an electron collector</a:t>
            </a:r>
          </a:p>
          <a:p>
            <a:pPr marL="628650" lvl="1" indent="-171450">
              <a:buFont typeface="Arial" panose="020B0604020202020204" pitchFamily="34" charset="0"/>
              <a:buChar char="•"/>
            </a:pPr>
            <a:r>
              <a:rPr lang="en-US" dirty="0"/>
              <a:t>Circuit completed by using a passive electron emitter, such as a field effect emitter</a:t>
            </a:r>
          </a:p>
          <a:p>
            <a:pPr marL="171450" lvl="0" indent="-171450">
              <a:buFont typeface="Arial" panose="020B0604020202020204" pitchFamily="34" charset="0"/>
              <a:buChar char="•"/>
            </a:pPr>
            <a:r>
              <a:rPr lang="en-US" dirty="0"/>
              <a:t>(right) another relied on illumination of half of the spacecraft.</a:t>
            </a:r>
          </a:p>
          <a:p>
            <a:pPr marL="628650" lvl="1" indent="-171450">
              <a:buFont typeface="Arial" panose="020B0604020202020204" pitchFamily="34" charset="0"/>
              <a:buChar char="•"/>
            </a:pPr>
            <a:r>
              <a:rPr lang="en-US" dirty="0"/>
              <a:t>Sunlit side acted as a cathode, eclipsed as an anode</a:t>
            </a:r>
          </a:p>
          <a:p>
            <a:pPr marL="628650" lvl="1" indent="-171450">
              <a:buFont typeface="Arial" panose="020B0604020202020204" pitchFamily="34" charset="0"/>
              <a:buChar char="•"/>
            </a:pPr>
            <a:r>
              <a:rPr lang="en-US" dirty="0"/>
              <a:t>Connected load allowed current to flow</a:t>
            </a:r>
          </a:p>
          <a:p>
            <a:pPr marL="628650" lvl="1"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Both approaches generated current through a load by relying on differences in how each surface charged.</a:t>
            </a:r>
          </a:p>
          <a:p>
            <a:endParaRPr lang="en-US" dirty="0"/>
          </a:p>
        </p:txBody>
      </p:sp>
      <p:sp>
        <p:nvSpPr>
          <p:cNvPr id="4" name="Slide Number Placeholder 3"/>
          <p:cNvSpPr>
            <a:spLocks noGrp="1"/>
          </p:cNvSpPr>
          <p:nvPr>
            <p:ph type="sldNum" sz="quarter" idx="5"/>
          </p:nvPr>
        </p:nvSpPr>
        <p:spPr/>
        <p:txBody>
          <a:bodyPr/>
          <a:lstStyle/>
          <a:p>
            <a:fld id="{0EED0B0D-0D2E-4B47-A614-05D68AF218CE}" type="slidenum">
              <a:rPr lang="en-US" altLang="en-US" smtClean="0"/>
              <a:pPr/>
              <a:t>6</a:t>
            </a:fld>
            <a:endParaRPr lang="en-US" altLang="en-US" dirty="0"/>
          </a:p>
        </p:txBody>
      </p:sp>
    </p:spTree>
    <p:extLst>
      <p:ext uri="{BB962C8B-B14F-4D97-AF65-F5344CB8AC3E}">
        <p14:creationId xmlns:p14="http://schemas.microsoft.com/office/powerpoint/2010/main" val="1113767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illustrate this, think of the spacecraft in its equivalent circuit representation.</a:t>
            </a:r>
          </a:p>
          <a:p>
            <a:endParaRPr lang="en-US" dirty="0"/>
          </a:p>
          <a:p>
            <a:r>
              <a:rPr lang="en-US" dirty="0"/>
              <a:t>Plasma represented as a voltage-controlled current source, surface as a capacitor</a:t>
            </a:r>
          </a:p>
          <a:p>
            <a:endParaRPr lang="en-US" dirty="0"/>
          </a:p>
          <a:p>
            <a:r>
              <a:rPr lang="en-US" dirty="0"/>
              <a:t>Can connect two surfaces that charge differently with a load and harvest power. The form of the voltage-controlled current source depends on the geometry, illumination, and surface material. In </a:t>
            </a:r>
            <a:r>
              <a:rPr lang="en-US" dirty="0" err="1"/>
              <a:t>Grard’s</a:t>
            </a:r>
            <a:r>
              <a:rPr lang="en-US" dirty="0"/>
              <a:t> case, the electron emitter provides a particular for of I(V). In Gale’s case, the photoemission is the difference between I1 and I2.</a:t>
            </a:r>
          </a:p>
        </p:txBody>
      </p:sp>
      <p:sp>
        <p:nvSpPr>
          <p:cNvPr id="4" name="Slide Number Placeholder 3"/>
          <p:cNvSpPr>
            <a:spLocks noGrp="1"/>
          </p:cNvSpPr>
          <p:nvPr>
            <p:ph type="sldNum" sz="quarter" idx="5"/>
          </p:nvPr>
        </p:nvSpPr>
        <p:spPr/>
        <p:txBody>
          <a:bodyPr/>
          <a:lstStyle/>
          <a:p>
            <a:fld id="{0EED0B0D-0D2E-4B47-A614-05D68AF218CE}" type="slidenum">
              <a:rPr lang="en-US" altLang="en-US" smtClean="0"/>
              <a:pPr/>
              <a:t>7</a:t>
            </a:fld>
            <a:endParaRPr lang="en-US" altLang="en-US" dirty="0"/>
          </a:p>
        </p:txBody>
      </p:sp>
    </p:spTree>
    <p:extLst>
      <p:ext uri="{BB962C8B-B14F-4D97-AF65-F5344CB8AC3E}">
        <p14:creationId xmlns:p14="http://schemas.microsoft.com/office/powerpoint/2010/main" val="2619207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Our approach follows the previous ones, but exploits material properties that don’t depend on the lighting conditions</a:t>
            </a:r>
          </a:p>
          <a:p>
            <a:pPr marL="171450" indent="-171450">
              <a:buFont typeface="Arial" panose="020B0604020202020204" pitchFamily="34" charset="0"/>
              <a:buChar char="•"/>
            </a:pPr>
            <a:r>
              <a:rPr lang="en-US" dirty="0"/>
              <a:t>Secondary electron emission depends only on the material properties and plasma temperature</a:t>
            </a:r>
          </a:p>
          <a:p>
            <a:pPr marL="171450" indent="-171450">
              <a:buFont typeface="Arial" panose="020B0604020202020204" pitchFamily="34" charset="0"/>
              <a:buChar char="•"/>
            </a:pPr>
            <a:r>
              <a:rPr lang="en-US" dirty="0"/>
              <a:t>Different materials charge to different levels for the same plasma temp</a:t>
            </a:r>
          </a:p>
          <a:p>
            <a:pPr marL="171450" indent="-171450">
              <a:buFont typeface="Arial" panose="020B0604020202020204" pitchFamily="34" charset="0"/>
              <a:buChar char="•"/>
            </a:pPr>
            <a:r>
              <a:rPr lang="en-US" dirty="0"/>
              <a:t>Can use this information to choose anode and cathode materials</a:t>
            </a:r>
          </a:p>
          <a:p>
            <a:pPr marL="171450" indent="-171450">
              <a:buFont typeface="Arial" panose="020B0604020202020204" pitchFamily="34" charset="0"/>
              <a:buChar char="•"/>
            </a:pPr>
            <a:r>
              <a:rPr lang="en-US" dirty="0"/>
              <a:t>Toy model of how a spacecraft using this technology might look</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EED0B0D-0D2E-4B47-A614-05D68AF218CE}" type="slidenum">
              <a:rPr lang="en-US" altLang="en-US" smtClean="0"/>
              <a:pPr/>
              <a:t>8</a:t>
            </a:fld>
            <a:endParaRPr lang="en-US" altLang="en-US" dirty="0"/>
          </a:p>
        </p:txBody>
      </p:sp>
    </p:spTree>
    <p:extLst>
      <p:ext uri="{BB962C8B-B14F-4D97-AF65-F5344CB8AC3E}">
        <p14:creationId xmlns:p14="http://schemas.microsoft.com/office/powerpoint/2010/main" val="4088392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before, this is a current balance problem. Model spacecraft as simple circuit shown in lower right and solve the circuit equations in steady state. </a:t>
            </a:r>
          </a:p>
          <a:p>
            <a:r>
              <a:rPr lang="en-US" dirty="0"/>
              <a:t>Again, we have an optimum load in the form of an impedance match, but to both current sources. </a:t>
            </a:r>
          </a:p>
          <a:p>
            <a:r>
              <a:rPr lang="en-US" dirty="0"/>
              <a:t>Finite cathode introduces another design variable in the form of the anode area fraction or, equivalently, the anode-to-cathode area ratio. Minimizes the overall input impedance</a:t>
            </a:r>
          </a:p>
          <a:p>
            <a:r>
              <a:rPr lang="en-US" dirty="0"/>
              <a:t>Can compute the optimum power given the optimum impedance and area relationship.</a:t>
            </a:r>
          </a:p>
        </p:txBody>
      </p:sp>
      <p:sp>
        <p:nvSpPr>
          <p:cNvPr id="4" name="Slide Number Placeholder 3"/>
          <p:cNvSpPr>
            <a:spLocks noGrp="1"/>
          </p:cNvSpPr>
          <p:nvPr>
            <p:ph type="sldNum" sz="quarter" idx="5"/>
          </p:nvPr>
        </p:nvSpPr>
        <p:spPr/>
        <p:txBody>
          <a:bodyPr/>
          <a:lstStyle/>
          <a:p>
            <a:fld id="{0EED0B0D-0D2E-4B47-A614-05D68AF218CE}" type="slidenum">
              <a:rPr lang="en-US" altLang="en-US" smtClean="0"/>
              <a:pPr/>
              <a:t>9</a:t>
            </a:fld>
            <a:endParaRPr lang="en-US" altLang="en-US" dirty="0"/>
          </a:p>
        </p:txBody>
      </p:sp>
    </p:spTree>
    <p:extLst>
      <p:ext uri="{BB962C8B-B14F-4D97-AF65-F5344CB8AC3E}">
        <p14:creationId xmlns:p14="http://schemas.microsoft.com/office/powerpoint/2010/main" val="2111009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ED0B0D-0D2E-4B47-A614-05D68AF218CE}" type="slidenum">
              <a:rPr lang="en-US" altLang="en-US" smtClean="0"/>
              <a:pPr/>
              <a:t>10</a:t>
            </a:fld>
            <a:endParaRPr lang="en-US" altLang="en-US" dirty="0"/>
          </a:p>
        </p:txBody>
      </p:sp>
    </p:spTree>
    <p:extLst>
      <p:ext uri="{BB962C8B-B14F-4D97-AF65-F5344CB8AC3E}">
        <p14:creationId xmlns:p14="http://schemas.microsoft.com/office/powerpoint/2010/main" val="77455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before, this is a current balance problem. Model spacecraft as simple circuit shown in lower right and solve the circuit equations in steady state. </a:t>
            </a:r>
          </a:p>
          <a:p>
            <a:r>
              <a:rPr lang="en-US" dirty="0"/>
              <a:t>Again, we have an optimum load in the form of an impedance match, but to both current sources. </a:t>
            </a:r>
          </a:p>
          <a:p>
            <a:r>
              <a:rPr lang="en-US" dirty="0"/>
              <a:t>Finite cathode introduces another design variable in the form of the anode area fraction or, equivalently, the anode-to-cathode area ratio. Minimizes the overall input impedance</a:t>
            </a:r>
          </a:p>
          <a:p>
            <a:r>
              <a:rPr lang="en-US" dirty="0"/>
              <a:t>Can compute the optimum power given the optimum impedance and area relationship.</a:t>
            </a:r>
          </a:p>
        </p:txBody>
      </p:sp>
      <p:sp>
        <p:nvSpPr>
          <p:cNvPr id="4" name="Slide Number Placeholder 3"/>
          <p:cNvSpPr>
            <a:spLocks noGrp="1"/>
          </p:cNvSpPr>
          <p:nvPr>
            <p:ph type="sldNum" sz="quarter" idx="5"/>
          </p:nvPr>
        </p:nvSpPr>
        <p:spPr/>
        <p:txBody>
          <a:bodyPr/>
          <a:lstStyle/>
          <a:p>
            <a:fld id="{0EED0B0D-0D2E-4B47-A614-05D68AF218CE}" type="slidenum">
              <a:rPr lang="en-US" altLang="en-US" smtClean="0"/>
              <a:pPr/>
              <a:t>12</a:t>
            </a:fld>
            <a:endParaRPr lang="en-US" altLang="en-US" dirty="0"/>
          </a:p>
        </p:txBody>
      </p:sp>
    </p:spTree>
    <p:extLst>
      <p:ext uri="{BB962C8B-B14F-4D97-AF65-F5344CB8AC3E}">
        <p14:creationId xmlns:p14="http://schemas.microsoft.com/office/powerpoint/2010/main" val="4274418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Optimize design for maximum </a:t>
                </a:r>
                <a14:m>
                  <m:oMath xmlns:m="http://schemas.openxmlformats.org/officeDocument/2006/math">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1</m:t>
                            </m:r>
                          </m:sub>
                        </m:sSub>
                      </m:e>
                    </m:d>
                  </m:oMath>
                </a14:m>
                <a:endParaRPr lang="en-US" dirty="0"/>
              </a:p>
            </p:txBody>
          </p:sp>
        </mc:Choice>
        <mc:Fallback xmlns="">
          <p:sp>
            <p:nvSpPr>
              <p:cNvPr id="3" name="Notes Placeholder 2"/>
              <p:cNvSpPr>
                <a:spLocks noGrp="1"/>
              </p:cNvSpPr>
              <p:nvPr>
                <p:ph type="body" idx="1"/>
              </p:nvPr>
            </p:nvSpPr>
            <p:spPr/>
            <p:txBody>
              <a:bodyPr/>
              <a:lstStyle/>
              <a:p>
                <a:r>
                  <a:rPr lang="en-US" dirty="0"/>
                  <a:t>Optimize design for maximum </a:t>
                </a:r>
                <a:r>
                  <a:rPr lang="en-US" b="0" i="0">
                    <a:latin typeface="Cambria Math" panose="02040503050406030204" pitchFamily="18" charset="0"/>
                  </a:rPr>
                  <a:t>|𝜙_2−𝜙_1 |</a:t>
                </a:r>
                <a:endParaRPr lang="en-US" dirty="0"/>
              </a:p>
            </p:txBody>
          </p:sp>
        </mc:Fallback>
      </mc:AlternateContent>
      <p:sp>
        <p:nvSpPr>
          <p:cNvPr id="4" name="Slide Number Placeholder 3"/>
          <p:cNvSpPr>
            <a:spLocks noGrp="1"/>
          </p:cNvSpPr>
          <p:nvPr>
            <p:ph type="sldNum" sz="quarter" idx="5"/>
          </p:nvPr>
        </p:nvSpPr>
        <p:spPr/>
        <p:txBody>
          <a:bodyPr/>
          <a:lstStyle/>
          <a:p>
            <a:fld id="{0EED0B0D-0D2E-4B47-A614-05D68AF218CE}" type="slidenum">
              <a:rPr lang="en-US" altLang="en-US" smtClean="0"/>
              <a:pPr/>
              <a:t>14</a:t>
            </a:fld>
            <a:endParaRPr lang="en-US" altLang="en-US" dirty="0"/>
          </a:p>
        </p:txBody>
      </p:sp>
    </p:spTree>
    <p:extLst>
      <p:ext uri="{BB962C8B-B14F-4D97-AF65-F5344CB8AC3E}">
        <p14:creationId xmlns:p14="http://schemas.microsoft.com/office/powerpoint/2010/main" val="2546004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Get a feel for the maximum power available to be harvested from a given environment</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Assume that the spacecraft has a perfect path to ground. Think of as attaching a load resistor between the node at the anode surface and ground.</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Load resistance is free to be chosen. Power is zero when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𝐿</m:t>
                        </m:r>
                      </m:sub>
                    </m:sSub>
                  </m:oMath>
                </a14:m>
                <a:r>
                  <a:rPr lang="en-US" dirty="0"/>
                  <a:t> is at extremes (0 and infinity). There exists an optimum value in between.</a:t>
                </a:r>
                <a:endParaRPr 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baseline="0" dirty="0"/>
                  <a:t>Using the charging equations, can show that this is related to the slope of the I-V characteristic. Can think of this as an impedance match between the load and the ambient plasma.</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baseline="0" dirty="0"/>
                  <a:t>The I-V characteristic and optimum resistance depend on the surface material, geometry, and environmental conditions. Can compute the optimum power while varying these quantities.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baseline="0" dirty="0"/>
                  <a:t>Can compute using charging codes like NASCAP and SPIS. Easiest/fastest to implement an OML model</a:t>
                </a: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mc:Choice>
        <mc:Fallback xmlns="">
          <p:sp>
            <p:nvSpPr>
              <p:cNvPr id="3" name="Notes Placeholder 2"/>
              <p:cNvSpPr>
                <a:spLocks noGrp="1"/>
              </p:cNvSpPr>
              <p:nvPr>
                <p:ph type="body" idx="1"/>
              </p:nvPr>
            </p:nvSpPr>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Get a feel for the maximum power available to be harvested from a given environment</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Assume that the spacecraft has a perfect path to ground. Think of as attaching a load resistor between the node at the anode surface and ground.</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Load resistance is free to be chosen. Power is zero when </a:t>
                </a:r>
                <a:r>
                  <a:rPr lang="en-US" b="0" i="0">
                    <a:latin typeface="Cambria Math" panose="02040503050406030204" pitchFamily="18" charset="0"/>
                  </a:rPr>
                  <a:t>𝑅_𝐿</a:t>
                </a:r>
                <a:r>
                  <a:rPr lang="en-US" dirty="0"/>
                  <a:t> is at extremes (0 and infinity). There exists an optimum value in between.</a:t>
                </a:r>
                <a:endParaRPr 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baseline="0" dirty="0"/>
                  <a:t>Using the charging equations, can show that this is related to the slope of the I-V characteristic. Can think of this as an impedance match between the load and the ambient plasma.</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baseline="0" dirty="0"/>
                  <a:t>The I-V characteristic and optimum resistance depend on the surface material, geometry, and environmental conditions. Can compute the optimum power while varying these quantities.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baseline="0" dirty="0"/>
                  <a:t>Can compute using charging codes like NASCAP and SPIS. Easiest/fastest to implement an OML model</a:t>
                </a: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mc:Fallback>
      </mc:AlternateContent>
      <p:sp>
        <p:nvSpPr>
          <p:cNvPr id="4" name="Slide Number Placeholder 3"/>
          <p:cNvSpPr>
            <a:spLocks noGrp="1"/>
          </p:cNvSpPr>
          <p:nvPr>
            <p:ph type="sldNum" sz="quarter" idx="5"/>
          </p:nvPr>
        </p:nvSpPr>
        <p:spPr/>
        <p:txBody>
          <a:bodyPr/>
          <a:lstStyle/>
          <a:p>
            <a:fld id="{0EED0B0D-0D2E-4B47-A614-05D68AF218CE}" type="slidenum">
              <a:rPr lang="en-US" altLang="en-US" smtClean="0"/>
              <a:pPr/>
              <a:t>20</a:t>
            </a:fld>
            <a:endParaRPr lang="en-US" altLang="en-US" dirty="0"/>
          </a:p>
        </p:txBody>
      </p:sp>
    </p:spTree>
    <p:extLst>
      <p:ext uri="{BB962C8B-B14F-4D97-AF65-F5344CB8AC3E}">
        <p14:creationId xmlns:p14="http://schemas.microsoft.com/office/powerpoint/2010/main" val="480471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Can manipulate the previous expression into the boxed expression on this page. The current and conductance are defined here</a:t>
                </a:r>
              </a:p>
              <a:p>
                <a:endParaRPr lang="en-US" dirty="0"/>
              </a:p>
              <a:p>
                <a:r>
                  <a:rPr lang="en-US" dirty="0"/>
                  <a:t>All the dimensionless parameters are defined on the right (and there’s a lot of them), but the important quantity is the dimensionless resistance. We can also note the effect of multiple ion species on the result by how each affects I and G.</a:t>
                </a:r>
              </a:p>
              <a:p>
                <a:endParaRPr lang="en-US" dirty="0"/>
              </a:p>
              <a:p>
                <a:r>
                  <a:rPr lang="en-US" dirty="0"/>
                  <a:t>The resulting equation is very accurate for most purposes, the major discrepancy coming from the dependance on </a:t>
                </a:r>
                <a14:m>
                  <m:oMath xmlns:m="http://schemas.openxmlformats.org/officeDocument/2006/math">
                    <m:r>
                      <a:rPr lang="en-US" b="0" i="1" smtClean="0">
                        <a:latin typeface="Cambria Math" panose="02040503050406030204" pitchFamily="18" charset="0"/>
                      </a:rPr>
                      <m:t>𝜙</m:t>
                    </m:r>
                  </m:oMath>
                </a14:m>
                <a:r>
                  <a:rPr lang="en-US" dirty="0"/>
                  <a:t> of</a:t>
                </a:r>
                <a:r>
                  <a:rPr lang="en-US" baseline="0" dirty="0"/>
                  <a:t> the </a:t>
                </a:r>
                <a:r>
                  <a:rPr lang="en-US" dirty="0"/>
                  <a:t>SEE due to ions. Hot</a:t>
                </a:r>
                <a:r>
                  <a:rPr lang="en-US" baseline="0" dirty="0"/>
                  <a:t> electrons can also invalidate this if their current is too large. Need to alter the approximation in this case.</a:t>
                </a:r>
                <a:endParaRPr lang="en-US" dirty="0"/>
              </a:p>
            </p:txBody>
          </p:sp>
        </mc:Choice>
        <mc:Fallback xmlns="">
          <p:sp>
            <p:nvSpPr>
              <p:cNvPr id="3" name="Notes Placeholder 2"/>
              <p:cNvSpPr>
                <a:spLocks noGrp="1"/>
              </p:cNvSpPr>
              <p:nvPr>
                <p:ph type="body" idx="1"/>
              </p:nvPr>
            </p:nvSpPr>
            <p:spPr/>
            <p:txBody>
              <a:bodyPr/>
              <a:lstStyle/>
              <a:p>
                <a:r>
                  <a:rPr lang="en-US" dirty="0"/>
                  <a:t>Can manipulate the previous expression into the boxed expression on this page. The current and conductance are defined here</a:t>
                </a:r>
              </a:p>
              <a:p>
                <a:endParaRPr lang="en-US" dirty="0"/>
              </a:p>
              <a:p>
                <a:r>
                  <a:rPr lang="en-US" dirty="0"/>
                  <a:t>All the dimensionless parameters are defined on the right (and there’s a lot of them), but the important quantity is the dimensionless resistance. We can also note the effect of multiple ion species on the result by how each affects I and G.</a:t>
                </a:r>
              </a:p>
              <a:p>
                <a:endParaRPr lang="en-US" dirty="0"/>
              </a:p>
              <a:p>
                <a:r>
                  <a:rPr lang="en-US" dirty="0"/>
                  <a:t>The resulting equation is very accurate for most purposes, the major discrepancy coming from the dependance on </a:t>
                </a:r>
                <a:r>
                  <a:rPr lang="en-US" b="0" i="0">
                    <a:latin typeface="Cambria Math" panose="02040503050406030204" pitchFamily="18" charset="0"/>
                  </a:rPr>
                  <a:t>𝜙</a:t>
                </a:r>
                <a:r>
                  <a:rPr lang="en-US" dirty="0"/>
                  <a:t> of</a:t>
                </a:r>
                <a:r>
                  <a:rPr lang="en-US" baseline="0" dirty="0"/>
                  <a:t> the </a:t>
                </a:r>
                <a:r>
                  <a:rPr lang="en-US" dirty="0"/>
                  <a:t>SEE due to ions. Hot</a:t>
                </a:r>
                <a:r>
                  <a:rPr lang="en-US" baseline="0" dirty="0"/>
                  <a:t> electrons can also invalidate this if their current is too large. Need to alter the approximation in this case.</a:t>
                </a:r>
                <a:endParaRPr lang="en-US" dirty="0"/>
              </a:p>
            </p:txBody>
          </p:sp>
        </mc:Fallback>
      </mc:AlternateContent>
      <p:sp>
        <p:nvSpPr>
          <p:cNvPr id="4" name="Slide Number Placeholder 3"/>
          <p:cNvSpPr>
            <a:spLocks noGrp="1"/>
          </p:cNvSpPr>
          <p:nvPr>
            <p:ph type="sldNum" sz="quarter" idx="5"/>
          </p:nvPr>
        </p:nvSpPr>
        <p:spPr/>
        <p:txBody>
          <a:bodyPr/>
          <a:lstStyle/>
          <a:p>
            <a:fld id="{0EED0B0D-0D2E-4B47-A614-05D68AF218CE}" type="slidenum">
              <a:rPr lang="en-US" altLang="en-US" smtClean="0"/>
              <a:pPr/>
              <a:t>22</a:t>
            </a:fld>
            <a:endParaRPr lang="en-US" altLang="en-US" dirty="0"/>
          </a:p>
        </p:txBody>
      </p:sp>
    </p:spTree>
    <p:extLst>
      <p:ext uri="{BB962C8B-B14F-4D97-AF65-F5344CB8AC3E}">
        <p14:creationId xmlns:p14="http://schemas.microsoft.com/office/powerpoint/2010/main" val="1878257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make use of this analytic expression to not only estimate the floating potential in most environments, but also to obtain an estimate of the optimized power. </a:t>
            </a:r>
          </a:p>
          <a:p>
            <a:r>
              <a:rPr lang="en-US" dirty="0"/>
              <a:t>A closed form can be obtained for planar surfaces, given here, and plotted on the right along with the spherical solutions. Planar surfaces charge to higher potentials and harvest more power.</a:t>
            </a:r>
          </a:p>
          <a:p>
            <a:r>
              <a:rPr lang="en-US" dirty="0"/>
              <a:t>Power approaches zero as I-&gt;0 (charges to zero potential). Power is maximized as I-&gt; -1, corresponding to an ambient current of only electrons .Power laws representing the maximum power and estimate for optimum load resistance are the results.</a:t>
            </a:r>
          </a:p>
        </p:txBody>
      </p:sp>
      <p:sp>
        <p:nvSpPr>
          <p:cNvPr id="4" name="Slide Number Placeholder 3"/>
          <p:cNvSpPr>
            <a:spLocks noGrp="1"/>
          </p:cNvSpPr>
          <p:nvPr>
            <p:ph type="sldNum" sz="quarter" idx="5"/>
          </p:nvPr>
        </p:nvSpPr>
        <p:spPr/>
        <p:txBody>
          <a:bodyPr/>
          <a:lstStyle/>
          <a:p>
            <a:fld id="{0EED0B0D-0D2E-4B47-A614-05D68AF218CE}" type="slidenum">
              <a:rPr lang="en-US" altLang="en-US" smtClean="0"/>
              <a:pPr/>
              <a:t>23</a:t>
            </a:fld>
            <a:endParaRPr lang="en-US" altLang="en-US" dirty="0"/>
          </a:p>
        </p:txBody>
      </p:sp>
    </p:spTree>
    <p:extLst>
      <p:ext uri="{BB962C8B-B14F-4D97-AF65-F5344CB8AC3E}">
        <p14:creationId xmlns:p14="http://schemas.microsoft.com/office/powerpoint/2010/main" val="1202344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Plot on the left shows the power harvested using equal area cathodes. Anode material is assumed to be Carbon. We see that different cathode materials are better depending on the environment; this is a general trend. Best combination is C-Kapton or C and another material with large </a:t>
                </a:r>
                <a14:m>
                  <m:oMath xmlns:m="http://schemas.openxmlformats.org/officeDocument/2006/math">
                    <m:r>
                      <a:rPr lang="en-US" b="0" i="1" smtClean="0">
                        <a:latin typeface="Cambria Math" panose="02040503050406030204" pitchFamily="18" charset="0"/>
                      </a:rPr>
                      <m:t>𝛿</m:t>
                    </m:r>
                  </m:oMath>
                </a14:m>
                <a:r>
                  <a:rPr lang="en-US" dirty="0"/>
                  <a:t> at low energies/temperatures.</a:t>
                </a:r>
              </a:p>
              <a:p>
                <a:endParaRPr lang="en-US" dirty="0"/>
              </a:p>
              <a:p>
                <a:r>
                  <a:rPr lang="en-US" dirty="0"/>
                  <a:t>Plot on the right shows the ratio of power to the equal area power for two different area fractions for a C-Al system; the optimum area fraction and with the anode/cathode areas swapped. The reason for the second configuration will become clear shortly. The optimum area ratio yields powers about 1.7 times that the equal area configuration, while the suboptimal case yields about 10% the equal area case at minimum.</a:t>
                </a:r>
              </a:p>
            </p:txBody>
          </p:sp>
        </mc:Choice>
        <mc:Fallback xmlns="">
          <p:sp>
            <p:nvSpPr>
              <p:cNvPr id="3" name="Notes Placeholder 2"/>
              <p:cNvSpPr>
                <a:spLocks noGrp="1"/>
              </p:cNvSpPr>
              <p:nvPr>
                <p:ph type="body" idx="1"/>
              </p:nvPr>
            </p:nvSpPr>
            <p:spPr/>
            <p:txBody>
              <a:bodyPr/>
              <a:lstStyle/>
              <a:p>
                <a:r>
                  <a:rPr lang="en-US" dirty="0"/>
                  <a:t>Closest to best possible performance</a:t>
                </a:r>
              </a:p>
              <a:p>
                <a:endParaRPr lang="en-US" dirty="0"/>
              </a:p>
              <a:p>
                <a:r>
                  <a:rPr lang="en-US" dirty="0"/>
                  <a:t>Since equilibrium potential plays a role,</a:t>
                </a:r>
              </a:p>
              <a:p>
                <a:r>
                  <a:rPr lang="en-US" dirty="0"/>
                  <a:t>Left plot shows the equilibrium potential for each material</a:t>
                </a:r>
              </a:p>
              <a:p>
                <a:r>
                  <a:rPr lang="en-US" dirty="0"/>
                  <a:t>Dashed lines indicate positive charging</a:t>
                </a:r>
              </a:p>
              <a:p>
                <a:endParaRPr lang="en-US" dirty="0"/>
              </a:p>
              <a:p>
                <a:r>
                  <a:rPr lang="en-US" dirty="0"/>
                  <a:t>Plot on the right indicate optimum power draw, normalized by density and area for a subset of the material combinations</a:t>
                </a:r>
              </a:p>
              <a:p>
                <a:r>
                  <a:rPr lang="en-US" dirty="0"/>
                  <a:t>Dashed line is the same power law fit from earlier</a:t>
                </a:r>
              </a:p>
              <a:p>
                <a:r>
                  <a:rPr lang="en-US" dirty="0"/>
                  <a:t>Precipitous drops when </a:t>
                </a:r>
                <a:r>
                  <a:rPr lang="en-US" b="0" i="0">
                    <a:latin typeface="Cambria Math" panose="02040503050406030204" pitchFamily="18" charset="0"/>
                  </a:rPr>
                  <a:t>𝜙_1^0=𝜙_2^0</a:t>
                </a:r>
                <a:endParaRPr lang="en-US" dirty="0"/>
              </a:p>
              <a:p>
                <a:endParaRPr lang="en-US" dirty="0"/>
              </a:p>
              <a:p>
                <a:r>
                  <a:rPr lang="en-US" dirty="0"/>
                  <a:t>Curve is very close to the maximum available on Al-C and Al-Mg when Al/Mg charge positively. </a:t>
                </a:r>
              </a:p>
              <a:p>
                <a:r>
                  <a:rPr lang="en-US" dirty="0"/>
                  <a:t>Makes sense because they’re close to zero potential</a:t>
                </a:r>
              </a:p>
              <a:p>
                <a:endParaRPr lang="en-US" dirty="0"/>
              </a:p>
              <a:p>
                <a:r>
                  <a:rPr lang="en-US" dirty="0"/>
                  <a:t>Best performers are the Al-C combination</a:t>
                </a:r>
              </a:p>
              <a:p>
                <a:endParaRPr lang="en-US" dirty="0"/>
              </a:p>
              <a:p>
                <a:endParaRPr lang="en-US" dirty="0"/>
              </a:p>
            </p:txBody>
          </p:sp>
        </mc:Fallback>
      </mc:AlternateContent>
      <p:sp>
        <p:nvSpPr>
          <p:cNvPr id="4" name="Slide Number Placeholder 3"/>
          <p:cNvSpPr>
            <a:spLocks noGrp="1"/>
          </p:cNvSpPr>
          <p:nvPr>
            <p:ph type="sldNum" sz="quarter" idx="5"/>
          </p:nvPr>
        </p:nvSpPr>
        <p:spPr/>
        <p:txBody>
          <a:bodyPr/>
          <a:lstStyle/>
          <a:p>
            <a:fld id="{0EED0B0D-0D2E-4B47-A614-05D68AF218CE}" type="slidenum">
              <a:rPr lang="en-US" altLang="en-US" smtClean="0"/>
              <a:pPr/>
              <a:t>24</a:t>
            </a:fld>
            <a:endParaRPr lang="en-US" altLang="en-US" dirty="0"/>
          </a:p>
        </p:txBody>
      </p:sp>
    </p:spTree>
    <p:extLst>
      <p:ext uri="{BB962C8B-B14F-4D97-AF65-F5344CB8AC3E}">
        <p14:creationId xmlns:p14="http://schemas.microsoft.com/office/powerpoint/2010/main" val="41746379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1" y="4811719"/>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4" y="4883156"/>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61"/>
            <a:ext cx="8229600" cy="618473"/>
          </a:xfrm>
          <a:prstGeom prst="rect">
            <a:avLst/>
          </a:prstGeom>
        </p:spPr>
        <p:txBody>
          <a:bodyPr>
            <a:noAutofit/>
          </a:bodyPr>
          <a:lstStyle>
            <a:lvl1pPr algn="ctr">
              <a:defRPr sz="3600">
                <a:solidFill>
                  <a:schemeClr val="tx1"/>
                </a:solidFill>
              </a:defRPr>
            </a:lvl1pPr>
          </a:lstStyle>
          <a:p>
            <a:r>
              <a:rPr lang="en-US" dirty="0"/>
              <a:t>Click to edit Master title style</a:t>
            </a:r>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Subtitle 2"/>
          <p:cNvSpPr>
            <a:spLocks noGrp="1"/>
          </p:cNvSpPr>
          <p:nvPr>
            <p:ph type="subTitle" idx="1"/>
          </p:nvPr>
        </p:nvSpPr>
        <p:spPr>
          <a:xfrm>
            <a:off x="457200" y="2419033"/>
            <a:ext cx="8229600" cy="461897"/>
          </a:xfrm>
          <a:prstGeom prst="rect">
            <a:avLst/>
          </a:prstGeom>
        </p:spPr>
        <p:txBody>
          <a:bodyPr>
            <a:noAutofit/>
          </a:bodyPr>
          <a:lstStyle>
            <a:lvl1pPr marL="0" indent="0" algn="ctr">
              <a:buNone/>
              <a:defRPr sz="2100" cap="small" spc="300">
                <a:solidFill>
                  <a:srgbClr val="A4001D"/>
                </a:solidFill>
              </a:defRPr>
            </a:lvl1pPr>
            <a:lvl2pPr marL="457178" indent="0" algn="ctr">
              <a:buNone/>
              <a:defRPr>
                <a:solidFill>
                  <a:schemeClr val="tx1">
                    <a:tint val="75000"/>
                  </a:schemeClr>
                </a:solidFill>
              </a:defRPr>
            </a:lvl2pPr>
            <a:lvl3pPr marL="914354"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a:t>Click to edit Master subtitle style</a:t>
            </a:r>
            <a:endParaRPr lang="en-US" dirty="0"/>
          </a:p>
        </p:txBody>
      </p:sp>
      <p:sp>
        <p:nvSpPr>
          <p:cNvPr id="11" name="Rectangle 10"/>
          <p:cNvSpPr>
            <a:spLocks noChangeArrowheads="1"/>
          </p:cNvSpPr>
          <p:nvPr userDrawn="1"/>
        </p:nvSpPr>
        <p:spPr bwMode="auto">
          <a:xfrm>
            <a:off x="4" y="4802452"/>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dirty="0">
              <a:solidFill>
                <a:schemeClr val="lt1"/>
              </a:solidFill>
              <a:latin typeface="Arial"/>
              <a:ea typeface="+mn-ea"/>
            </a:endParaRPr>
          </a:p>
        </p:txBody>
      </p:sp>
      <p:pic>
        <p:nvPicPr>
          <p:cNvPr id="14" name="Picture 13"/>
          <p:cNvPicPr>
            <a:picLocks noChangeAspect="1"/>
          </p:cNvPicPr>
          <p:nvPr userDrawn="1"/>
        </p:nvPicPr>
        <p:blipFill rotWithShape="1">
          <a:blip r:embed="rId3">
            <a:extLst>
              <a:ext uri="{28A0092B-C50C-407E-A947-70E740481C1C}">
                <a14:useLocalDpi xmlns:a14="http://schemas.microsoft.com/office/drawing/2010/main" val="0"/>
              </a:ext>
            </a:extLst>
          </a:blip>
          <a:srcRect b="6250"/>
          <a:stretch/>
        </p:blipFill>
        <p:spPr>
          <a:xfrm>
            <a:off x="-5626" y="4802452"/>
            <a:ext cx="4170956" cy="342900"/>
          </a:xfrm>
          <a:prstGeom prst="rect">
            <a:avLst/>
          </a:prstGeom>
        </p:spPr>
      </p:pic>
    </p:spTree>
    <p:extLst>
      <p:ext uri="{BB962C8B-B14F-4D97-AF65-F5344CB8AC3E}">
        <p14:creationId xmlns:p14="http://schemas.microsoft.com/office/powerpoint/2010/main" val="2802661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7"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4" y="4883156"/>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81" y="1538765"/>
            <a:ext cx="2954337" cy="925830"/>
          </a:xfrm>
          <a:prstGeom prst="rect">
            <a:avLst/>
          </a:prstGeom>
        </p:spPr>
        <p:txBody>
          <a:bodyPr/>
          <a:lstStyle>
            <a:lvl1pPr algn="r">
              <a:defRPr sz="2000" b="1">
                <a:solidFill>
                  <a:schemeClr val="tx1"/>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1603381" y="2571750"/>
            <a:ext cx="2954337" cy="932975"/>
          </a:xfrm>
          <a:prstGeom prst="rect">
            <a:avLst/>
          </a:prstGeom>
        </p:spPr>
        <p:txBody>
          <a:bodyPr/>
          <a:lstStyle>
            <a:lvl1pPr marL="0" indent="0" algn="r">
              <a:buNone/>
              <a:defRPr sz="1200" cap="all" spc="300">
                <a:solidFill>
                  <a:srgbClr val="A4001D"/>
                </a:solidFill>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6" name="Picture Placeholder 16"/>
          <p:cNvSpPr>
            <a:spLocks noGrp="1"/>
          </p:cNvSpPr>
          <p:nvPr>
            <p:ph type="pic" sz="quarter" idx="13"/>
          </p:nvPr>
        </p:nvSpPr>
        <p:spPr>
          <a:xfrm>
            <a:off x="4665665" y="1535112"/>
            <a:ext cx="1951039"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dirty="0"/>
              <a:t>Click icon to add picture</a:t>
            </a:r>
          </a:p>
        </p:txBody>
      </p:sp>
      <p:sp>
        <p:nvSpPr>
          <p:cNvPr id="11" name="Rectangle 10"/>
          <p:cNvSpPr>
            <a:spLocks noChangeArrowheads="1"/>
          </p:cNvSpPr>
          <p:nvPr userDrawn="1"/>
        </p:nvSpPr>
        <p:spPr bwMode="auto">
          <a:xfrm>
            <a:off x="4" y="4802452"/>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dirty="0">
              <a:solidFill>
                <a:schemeClr val="lt1"/>
              </a:solidFill>
              <a:latin typeface="Arial"/>
              <a:ea typeface="+mn-ea"/>
            </a:endParaRPr>
          </a:p>
        </p:txBody>
      </p:sp>
      <p:pic>
        <p:nvPicPr>
          <p:cNvPr id="8" name="Picture 7">
            <a:extLst>
              <a:ext uri="{FF2B5EF4-FFF2-40B4-BE49-F238E27FC236}">
                <a16:creationId xmlns:a16="http://schemas.microsoft.com/office/drawing/2014/main" id="{4E0D9C94-2670-49F8-B751-8122C75DE97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b="6249"/>
          <a:stretch/>
        </p:blipFill>
        <p:spPr>
          <a:xfrm>
            <a:off x="-5626" y="4802452"/>
            <a:ext cx="4170956" cy="342900"/>
          </a:xfrm>
          <a:prstGeom prst="rect">
            <a:avLst/>
          </a:prstGeom>
        </p:spPr>
      </p:pic>
    </p:spTree>
    <p:extLst>
      <p:ext uri="{BB962C8B-B14F-4D97-AF65-F5344CB8AC3E}">
        <p14:creationId xmlns:p14="http://schemas.microsoft.com/office/powerpoint/2010/main" val="3181187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3" cy="488024"/>
          </a:xfrm>
          <a:prstGeom prst="rect">
            <a:avLst/>
          </a:prstGeom>
        </p:spPr>
        <p:txBody>
          <a:bodyPr/>
          <a:lstStyle>
            <a:lvl1pPr algn="l">
              <a:defRPr sz="2400">
                <a:solidFill>
                  <a:schemeClr val="bg2"/>
                </a:solidFill>
              </a:defRPr>
            </a:lvl1pPr>
          </a:lstStyle>
          <a:p>
            <a:r>
              <a:rPr lang="en-US" dirty="0"/>
              <a:t>Click to edit Master title style</a:t>
            </a:r>
          </a:p>
        </p:txBody>
      </p:sp>
      <p:sp>
        <p:nvSpPr>
          <p:cNvPr id="7" name="Content Placeholder 6"/>
          <p:cNvSpPr>
            <a:spLocks noGrp="1"/>
          </p:cNvSpPr>
          <p:nvPr>
            <p:ph sz="quarter" idx="10"/>
          </p:nvPr>
        </p:nvSpPr>
        <p:spPr>
          <a:xfrm>
            <a:off x="955677" y="908685"/>
            <a:ext cx="7700963" cy="3759042"/>
          </a:xfrm>
        </p:spPr>
        <p:txBody>
          <a:bodyPr/>
          <a:lstStyle>
            <a:lvl1pPr>
              <a:defRPr lang="en-US" sz="1800" kern="1200" cap="none" spc="20" baseline="0" dirty="0">
                <a:solidFill>
                  <a:schemeClr val="tx1"/>
                </a:solidFill>
                <a:latin typeface="Arial"/>
                <a:ea typeface="MS PGothic" panose="020B0600070205080204" pitchFamily="34" charset="-128"/>
                <a:cs typeface="ＭＳ Ｐゴシック" charset="0"/>
              </a:defRPr>
            </a:lvl1pPr>
          </a:lstStyle>
          <a:p>
            <a:pPr marL="342882" lvl="0" indent="-342882" algn="l" defTabSz="457178" rtl="0" eaLnBrk="0" fontAlgn="base" hangingPunct="0">
              <a:spcBef>
                <a:spcPct val="20000"/>
              </a:spcBef>
              <a:spcAft>
                <a:spcPct val="0"/>
              </a:spcAft>
              <a:buFont typeface="Arial" panose="020B0604020202020204" pitchFamily="34" charset="0"/>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14" descr="SUSig_White.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56454" y="4883156"/>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nip Single Corner Rectangle 16"/>
          <p:cNvSpPr/>
          <p:nvPr userDrawn="1"/>
        </p:nvSpPr>
        <p:spPr>
          <a:xfrm>
            <a:off x="62349" y="359541"/>
            <a:ext cx="602673" cy="488024"/>
          </a:xfrm>
          <a:prstGeom prst="snip1Rect">
            <a:avLst>
              <a:gd name="adj" fmla="val 18845"/>
            </a:avLst>
          </a:prstGeom>
          <a:gradFill>
            <a:gsLst>
              <a:gs pos="0">
                <a:srgbClr val="8C1515"/>
              </a:gs>
              <a:gs pos="34000">
                <a:srgbClr val="8C1515"/>
              </a:gs>
              <a:gs pos="70000">
                <a:srgbClr val="8C1515"/>
              </a:gs>
              <a:gs pos="100000">
                <a:srgbClr val="8C1515"/>
              </a:gs>
            </a:gsLst>
            <a:lin ang="4200000" scaled="0"/>
          </a:gra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endParaRPr>
          </a:p>
        </p:txBody>
      </p:sp>
      <p:sp>
        <p:nvSpPr>
          <p:cNvPr id="11" name="Rectangle 10"/>
          <p:cNvSpPr/>
          <p:nvPr userDrawn="1"/>
        </p:nvSpPr>
        <p:spPr>
          <a:xfrm>
            <a:off x="62349" y="1012337"/>
            <a:ext cx="602673" cy="3655395"/>
          </a:xfrm>
          <a:prstGeom prst="rect">
            <a:avLst/>
          </a:prstGeom>
          <a:solidFill>
            <a:schemeClr val="tx1">
              <a:lumMod val="85000"/>
              <a:lumOff val="1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2" name="Slide Number Placeholder 19"/>
          <p:cNvSpPr>
            <a:spLocks noGrp="1"/>
          </p:cNvSpPr>
          <p:nvPr>
            <p:ph type="sldNum" sz="quarter" idx="11"/>
          </p:nvPr>
        </p:nvSpPr>
        <p:spPr>
          <a:xfrm>
            <a:off x="164959" y="410545"/>
            <a:ext cx="500060" cy="360825"/>
          </a:xfrm>
          <a:prstGeom prst="rect">
            <a:avLst/>
          </a:prstGeom>
        </p:spPr>
        <p:txBody>
          <a:bodyPr/>
          <a:lstStyle>
            <a:lvl1pPr>
              <a:defRPr sz="1600">
                <a:solidFill>
                  <a:schemeClr val="bg1"/>
                </a:solidFill>
              </a:defRPr>
            </a:lvl1pPr>
          </a:lstStyle>
          <a:p>
            <a:fld id="{4D06182B-CCD7-434A-9A9C-B821323742FB}" type="slidenum">
              <a:rPr lang="en-US" altLang="en-US" smtClean="0"/>
              <a:pPr/>
              <a:t>‹#›</a:t>
            </a:fld>
            <a:endParaRPr lang="en-US" altLang="en-US" dirty="0"/>
          </a:p>
        </p:txBody>
      </p:sp>
    </p:spTree>
    <p:extLst>
      <p:ext uri="{BB962C8B-B14F-4D97-AF65-F5344CB8AC3E}">
        <p14:creationId xmlns:p14="http://schemas.microsoft.com/office/powerpoint/2010/main" val="1944902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3"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4" name="Content Placeholder 13"/>
          <p:cNvSpPr>
            <a:spLocks noGrp="1"/>
          </p:cNvSpPr>
          <p:nvPr>
            <p:ph sz="quarter" idx="10"/>
          </p:nvPr>
        </p:nvSpPr>
        <p:spPr>
          <a:xfrm>
            <a:off x="949331" y="908685"/>
            <a:ext cx="3787775" cy="3759042"/>
          </a:xfrm>
        </p:spPr>
        <p:txBody>
          <a:bodyPr/>
          <a:lstStyle>
            <a:lvl1pPr>
              <a:defRPr sz="1800" cap="none" baseline="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15"/>
          <p:cNvSpPr>
            <a:spLocks noGrp="1"/>
          </p:cNvSpPr>
          <p:nvPr>
            <p:ph sz="quarter" idx="11"/>
          </p:nvPr>
        </p:nvSpPr>
        <p:spPr>
          <a:xfrm>
            <a:off x="4876803" y="908685"/>
            <a:ext cx="3779839" cy="3759042"/>
          </a:xfrm>
        </p:spPr>
        <p:txBody>
          <a:bodyPr/>
          <a:lstStyle>
            <a:lvl1pPr>
              <a:defRPr lang="en-US" sz="1800" kern="1200" cap="none" spc="20" baseline="0" dirty="0">
                <a:solidFill>
                  <a:schemeClr val="tx1"/>
                </a:solidFill>
                <a:latin typeface="Arial"/>
                <a:ea typeface="MS PGothic" panose="020B0600070205080204" pitchFamily="34" charset="-128"/>
                <a:cs typeface="ＭＳ Ｐゴシック" charset="0"/>
              </a:defRPr>
            </a:lvl1pPr>
          </a:lstStyle>
          <a:p>
            <a:pPr marL="342882" lvl="0" indent="-342882" algn="l" defTabSz="457178" rtl="0" eaLnBrk="0" fontAlgn="base" hangingPunct="0">
              <a:spcBef>
                <a:spcPct val="20000"/>
              </a:spcBef>
              <a:spcAft>
                <a:spcPct val="0"/>
              </a:spcAft>
              <a:buFont typeface="Arial" panose="020B0604020202020204" pitchFamily="34" charset="0"/>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nip Single Corner Rectangle 16"/>
          <p:cNvSpPr/>
          <p:nvPr userDrawn="1"/>
        </p:nvSpPr>
        <p:spPr>
          <a:xfrm>
            <a:off x="62349" y="359541"/>
            <a:ext cx="602673" cy="488024"/>
          </a:xfrm>
          <a:prstGeom prst="snip1Rect">
            <a:avLst>
              <a:gd name="adj" fmla="val 18845"/>
            </a:avLst>
          </a:prstGeom>
          <a:gradFill>
            <a:gsLst>
              <a:gs pos="0">
                <a:srgbClr val="8C1515"/>
              </a:gs>
              <a:gs pos="34000">
                <a:srgbClr val="8C1515"/>
              </a:gs>
              <a:gs pos="70000">
                <a:srgbClr val="8C1515"/>
              </a:gs>
              <a:gs pos="100000">
                <a:srgbClr val="8C1515"/>
              </a:gs>
            </a:gsLst>
            <a:lin ang="4200000" scaled="0"/>
          </a:gra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endParaRPr>
          </a:p>
        </p:txBody>
      </p:sp>
      <p:sp>
        <p:nvSpPr>
          <p:cNvPr id="9" name="Rectangle 8"/>
          <p:cNvSpPr/>
          <p:nvPr userDrawn="1"/>
        </p:nvSpPr>
        <p:spPr>
          <a:xfrm>
            <a:off x="62349" y="1012337"/>
            <a:ext cx="602673" cy="3655395"/>
          </a:xfrm>
          <a:prstGeom prst="rect">
            <a:avLst/>
          </a:prstGeom>
          <a:solidFill>
            <a:schemeClr val="tx1">
              <a:lumMod val="85000"/>
              <a:lumOff val="1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0" name="Slide Number Placeholder 19"/>
          <p:cNvSpPr>
            <a:spLocks noGrp="1"/>
          </p:cNvSpPr>
          <p:nvPr>
            <p:ph type="sldNum" sz="quarter" idx="12"/>
          </p:nvPr>
        </p:nvSpPr>
        <p:spPr>
          <a:xfrm>
            <a:off x="164959" y="410545"/>
            <a:ext cx="500060" cy="360825"/>
          </a:xfrm>
          <a:prstGeom prst="rect">
            <a:avLst/>
          </a:prstGeom>
        </p:spPr>
        <p:txBody>
          <a:bodyPr/>
          <a:lstStyle>
            <a:lvl1pPr>
              <a:defRPr sz="1600">
                <a:solidFill>
                  <a:schemeClr val="bg1"/>
                </a:solidFill>
              </a:defRPr>
            </a:lvl1pPr>
          </a:lstStyle>
          <a:p>
            <a:fld id="{4D06182B-CCD7-434A-9A9C-B821323742FB}" type="slidenum">
              <a:rPr lang="en-US" altLang="en-US" smtClean="0"/>
              <a:pPr/>
              <a:t>‹#›</a:t>
            </a:fld>
            <a:endParaRPr lang="en-US" altLang="en-US" dirty="0"/>
          </a:p>
        </p:txBody>
      </p:sp>
    </p:spTree>
    <p:extLst>
      <p:ext uri="{BB962C8B-B14F-4D97-AF65-F5344CB8AC3E}">
        <p14:creationId xmlns:p14="http://schemas.microsoft.com/office/powerpoint/2010/main" val="1880335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3"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2" name="Content Placeholder 11"/>
          <p:cNvSpPr>
            <a:spLocks noGrp="1"/>
          </p:cNvSpPr>
          <p:nvPr>
            <p:ph sz="quarter" idx="10"/>
          </p:nvPr>
        </p:nvSpPr>
        <p:spPr>
          <a:xfrm>
            <a:off x="948776" y="908690"/>
            <a:ext cx="7707863" cy="1816607"/>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1"/>
          </p:nvPr>
        </p:nvSpPr>
        <p:spPr>
          <a:xfrm>
            <a:off x="949332" y="2841319"/>
            <a:ext cx="7707313" cy="1816607"/>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nip Single Corner Rectangle 16"/>
          <p:cNvSpPr/>
          <p:nvPr userDrawn="1"/>
        </p:nvSpPr>
        <p:spPr>
          <a:xfrm>
            <a:off x="62349" y="359541"/>
            <a:ext cx="602673" cy="488024"/>
          </a:xfrm>
          <a:prstGeom prst="snip1Rect">
            <a:avLst>
              <a:gd name="adj" fmla="val 18845"/>
            </a:avLst>
          </a:prstGeom>
          <a:gradFill>
            <a:gsLst>
              <a:gs pos="0">
                <a:srgbClr val="8C1515"/>
              </a:gs>
              <a:gs pos="34000">
                <a:srgbClr val="8C1515"/>
              </a:gs>
              <a:gs pos="70000">
                <a:srgbClr val="8C1515"/>
              </a:gs>
              <a:gs pos="100000">
                <a:srgbClr val="8C1515"/>
              </a:gs>
            </a:gsLst>
            <a:lin ang="4200000" scaled="0"/>
          </a:gra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endParaRPr>
          </a:p>
        </p:txBody>
      </p:sp>
      <p:sp>
        <p:nvSpPr>
          <p:cNvPr id="8" name="Rectangle 7"/>
          <p:cNvSpPr/>
          <p:nvPr userDrawn="1"/>
        </p:nvSpPr>
        <p:spPr>
          <a:xfrm>
            <a:off x="62349" y="1012337"/>
            <a:ext cx="602673" cy="3655395"/>
          </a:xfrm>
          <a:prstGeom prst="rect">
            <a:avLst/>
          </a:prstGeom>
          <a:solidFill>
            <a:schemeClr val="tx1">
              <a:lumMod val="85000"/>
              <a:lumOff val="1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9" name="Slide Number Placeholder 19"/>
          <p:cNvSpPr>
            <a:spLocks noGrp="1"/>
          </p:cNvSpPr>
          <p:nvPr>
            <p:ph type="sldNum" sz="quarter" idx="12"/>
          </p:nvPr>
        </p:nvSpPr>
        <p:spPr>
          <a:xfrm>
            <a:off x="164959" y="410545"/>
            <a:ext cx="500060" cy="360825"/>
          </a:xfrm>
          <a:prstGeom prst="rect">
            <a:avLst/>
          </a:prstGeom>
        </p:spPr>
        <p:txBody>
          <a:bodyPr/>
          <a:lstStyle>
            <a:lvl1pPr>
              <a:defRPr sz="1600">
                <a:solidFill>
                  <a:schemeClr val="bg1"/>
                </a:solidFill>
              </a:defRPr>
            </a:lvl1pPr>
          </a:lstStyle>
          <a:p>
            <a:fld id="{4D06182B-CCD7-434A-9A9C-B821323742FB}" type="slidenum">
              <a:rPr lang="en-US" altLang="en-US" smtClean="0"/>
              <a:pPr/>
              <a:t>‹#›</a:t>
            </a:fld>
            <a:endParaRPr lang="en-US" altLang="en-US" dirty="0"/>
          </a:p>
        </p:txBody>
      </p:sp>
    </p:spTree>
    <p:extLst>
      <p:ext uri="{BB962C8B-B14F-4D97-AF65-F5344CB8AC3E}">
        <p14:creationId xmlns:p14="http://schemas.microsoft.com/office/powerpoint/2010/main" val="4007727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3"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949331" y="908685"/>
            <a:ext cx="3787775"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4"/>
          <p:cNvSpPr>
            <a:spLocks noGrp="1"/>
          </p:cNvSpPr>
          <p:nvPr>
            <p:ph sz="quarter" idx="11"/>
          </p:nvPr>
        </p:nvSpPr>
        <p:spPr>
          <a:xfrm>
            <a:off x="4876803" y="908692"/>
            <a:ext cx="3779839"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2"/>
          </p:nvPr>
        </p:nvSpPr>
        <p:spPr>
          <a:xfrm>
            <a:off x="4876803" y="2837497"/>
            <a:ext cx="3779839" cy="1830230"/>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nip Single Corner Rectangle 16"/>
          <p:cNvSpPr/>
          <p:nvPr userDrawn="1"/>
        </p:nvSpPr>
        <p:spPr>
          <a:xfrm>
            <a:off x="62349" y="359541"/>
            <a:ext cx="602673" cy="488024"/>
          </a:xfrm>
          <a:prstGeom prst="snip1Rect">
            <a:avLst>
              <a:gd name="adj" fmla="val 18845"/>
            </a:avLst>
          </a:prstGeom>
          <a:gradFill>
            <a:gsLst>
              <a:gs pos="0">
                <a:srgbClr val="8C1515"/>
              </a:gs>
              <a:gs pos="34000">
                <a:srgbClr val="8C1515"/>
              </a:gs>
              <a:gs pos="70000">
                <a:srgbClr val="8C1515"/>
              </a:gs>
              <a:gs pos="100000">
                <a:srgbClr val="8C1515"/>
              </a:gs>
            </a:gsLst>
            <a:lin ang="4200000" scaled="0"/>
          </a:gra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endParaRPr>
          </a:p>
        </p:txBody>
      </p:sp>
      <p:sp>
        <p:nvSpPr>
          <p:cNvPr id="10" name="Rectangle 9"/>
          <p:cNvSpPr/>
          <p:nvPr userDrawn="1"/>
        </p:nvSpPr>
        <p:spPr>
          <a:xfrm>
            <a:off x="62349" y="1012337"/>
            <a:ext cx="602673" cy="3655395"/>
          </a:xfrm>
          <a:prstGeom prst="rect">
            <a:avLst/>
          </a:prstGeom>
          <a:solidFill>
            <a:schemeClr val="tx1">
              <a:lumMod val="85000"/>
              <a:lumOff val="1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1" name="Slide Number Placeholder 19"/>
          <p:cNvSpPr>
            <a:spLocks noGrp="1"/>
          </p:cNvSpPr>
          <p:nvPr>
            <p:ph type="sldNum" sz="quarter" idx="13"/>
          </p:nvPr>
        </p:nvSpPr>
        <p:spPr>
          <a:xfrm>
            <a:off x="164959" y="410545"/>
            <a:ext cx="500060" cy="360825"/>
          </a:xfrm>
          <a:prstGeom prst="rect">
            <a:avLst/>
          </a:prstGeom>
        </p:spPr>
        <p:txBody>
          <a:bodyPr/>
          <a:lstStyle>
            <a:lvl1pPr>
              <a:defRPr sz="1600">
                <a:solidFill>
                  <a:schemeClr val="bg1"/>
                </a:solidFill>
              </a:defRPr>
            </a:lvl1pPr>
          </a:lstStyle>
          <a:p>
            <a:fld id="{4D06182B-CCD7-434A-9A9C-B821323742FB}" type="slidenum">
              <a:rPr lang="en-US" altLang="en-US" smtClean="0"/>
              <a:pPr/>
              <a:t>‹#›</a:t>
            </a:fld>
            <a:endParaRPr lang="en-US" altLang="en-US" dirty="0"/>
          </a:p>
        </p:txBody>
      </p:sp>
    </p:spTree>
    <p:extLst>
      <p:ext uri="{BB962C8B-B14F-4D97-AF65-F5344CB8AC3E}">
        <p14:creationId xmlns:p14="http://schemas.microsoft.com/office/powerpoint/2010/main" val="2809815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3"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949331" y="908692"/>
            <a:ext cx="3787775"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955681" y="2840613"/>
            <a:ext cx="3781425" cy="182711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2"/>
          </p:nvPr>
        </p:nvSpPr>
        <p:spPr>
          <a:xfrm>
            <a:off x="4876803" y="908692"/>
            <a:ext cx="3779839"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3"/>
          </p:nvPr>
        </p:nvSpPr>
        <p:spPr>
          <a:xfrm>
            <a:off x="4876803" y="2840613"/>
            <a:ext cx="3779839" cy="182711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02" y="4798607"/>
            <a:ext cx="4170956" cy="365760"/>
          </a:xfrm>
          <a:prstGeom prst="rect">
            <a:avLst/>
          </a:prstGeom>
        </p:spPr>
      </p:pic>
      <p:sp>
        <p:nvSpPr>
          <p:cNvPr id="9" name="Snip Single Corner Rectangle 16"/>
          <p:cNvSpPr/>
          <p:nvPr userDrawn="1"/>
        </p:nvSpPr>
        <p:spPr>
          <a:xfrm>
            <a:off x="62349" y="359541"/>
            <a:ext cx="602673" cy="488024"/>
          </a:xfrm>
          <a:prstGeom prst="snip1Rect">
            <a:avLst>
              <a:gd name="adj" fmla="val 18845"/>
            </a:avLst>
          </a:prstGeom>
          <a:gradFill>
            <a:gsLst>
              <a:gs pos="0">
                <a:srgbClr val="8C1515"/>
              </a:gs>
              <a:gs pos="34000">
                <a:srgbClr val="8C1515"/>
              </a:gs>
              <a:gs pos="70000">
                <a:srgbClr val="8C1515"/>
              </a:gs>
              <a:gs pos="100000">
                <a:srgbClr val="8C1515"/>
              </a:gs>
            </a:gsLst>
            <a:lin ang="4200000" scaled="0"/>
          </a:gra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endParaRPr>
          </a:p>
        </p:txBody>
      </p:sp>
      <p:sp>
        <p:nvSpPr>
          <p:cNvPr id="10" name="Rectangle 9"/>
          <p:cNvSpPr/>
          <p:nvPr userDrawn="1"/>
        </p:nvSpPr>
        <p:spPr>
          <a:xfrm>
            <a:off x="62349" y="1012337"/>
            <a:ext cx="602673" cy="3655395"/>
          </a:xfrm>
          <a:prstGeom prst="rect">
            <a:avLst/>
          </a:prstGeom>
          <a:solidFill>
            <a:schemeClr val="tx1">
              <a:lumMod val="85000"/>
              <a:lumOff val="1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2" name="Slide Number Placeholder 19"/>
          <p:cNvSpPr>
            <a:spLocks noGrp="1"/>
          </p:cNvSpPr>
          <p:nvPr>
            <p:ph type="sldNum" sz="quarter" idx="14"/>
          </p:nvPr>
        </p:nvSpPr>
        <p:spPr>
          <a:xfrm>
            <a:off x="164959" y="410545"/>
            <a:ext cx="500060" cy="360825"/>
          </a:xfrm>
          <a:prstGeom prst="rect">
            <a:avLst/>
          </a:prstGeom>
        </p:spPr>
        <p:txBody>
          <a:bodyPr/>
          <a:lstStyle>
            <a:lvl1pPr>
              <a:defRPr sz="1600">
                <a:solidFill>
                  <a:schemeClr val="bg1"/>
                </a:solidFill>
              </a:defRPr>
            </a:lvl1pPr>
          </a:lstStyle>
          <a:p>
            <a:fld id="{4D06182B-CCD7-434A-9A9C-B821323742FB}" type="slidenum">
              <a:rPr lang="en-US" altLang="en-US" smtClean="0"/>
              <a:pPr/>
              <a:t>‹#›</a:t>
            </a:fld>
            <a:endParaRPr lang="en-US" altLang="en-US" dirty="0"/>
          </a:p>
        </p:txBody>
      </p:sp>
    </p:spTree>
    <p:extLst>
      <p:ext uri="{BB962C8B-B14F-4D97-AF65-F5344CB8AC3E}">
        <p14:creationId xmlns:p14="http://schemas.microsoft.com/office/powerpoint/2010/main" val="1265446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4" y="4883156"/>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23"/>
            <a:ext cx="8229600" cy="618473"/>
          </a:xfrm>
          <a:prstGeom prst="rect">
            <a:avLst/>
          </a:prstGeom>
        </p:spPr>
        <p:txBody>
          <a:bodyPr>
            <a:noAutofit/>
          </a:bodyPr>
          <a:lstStyle>
            <a:lvl1pPr algn="ctr">
              <a:defRPr sz="3600">
                <a:solidFill>
                  <a:schemeClr val="tx1"/>
                </a:solidFill>
              </a:defRPr>
            </a:lvl1pPr>
          </a:lstStyle>
          <a:p>
            <a:r>
              <a:rPr lang="en-US"/>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Subtitle 2"/>
          <p:cNvSpPr>
            <a:spLocks noGrp="1"/>
          </p:cNvSpPr>
          <p:nvPr>
            <p:ph type="subTitle" idx="1"/>
          </p:nvPr>
        </p:nvSpPr>
        <p:spPr>
          <a:xfrm>
            <a:off x="457200" y="2410994"/>
            <a:ext cx="8229600" cy="461897"/>
          </a:xfrm>
          <a:prstGeom prst="rect">
            <a:avLst/>
          </a:prstGeom>
        </p:spPr>
        <p:txBody>
          <a:bodyPr>
            <a:noAutofit/>
          </a:bodyPr>
          <a:lstStyle>
            <a:lvl1pPr marL="0" indent="0" algn="ctr">
              <a:buNone/>
              <a:defRPr sz="2100" cap="small" spc="300">
                <a:solidFill>
                  <a:srgbClr val="A4001D"/>
                </a:solidFill>
              </a:defRPr>
            </a:lvl1pPr>
            <a:lvl2pPr marL="457178" indent="0" algn="ctr">
              <a:buNone/>
              <a:defRPr>
                <a:solidFill>
                  <a:schemeClr val="tx1">
                    <a:tint val="75000"/>
                  </a:schemeClr>
                </a:solidFill>
              </a:defRPr>
            </a:lvl2pPr>
            <a:lvl3pPr marL="914354"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031905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4" y="4883156"/>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81" y="1538765"/>
            <a:ext cx="2954337" cy="925830"/>
          </a:xfrm>
          <a:prstGeom prst="rect">
            <a:avLst/>
          </a:prstGeom>
        </p:spPr>
        <p:txBody>
          <a:bodyPr/>
          <a:lstStyle>
            <a:lvl1pPr algn="r">
              <a:defRPr sz="2000" b="1">
                <a:solidFill>
                  <a:schemeClr val="tx1"/>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1603381" y="2571750"/>
            <a:ext cx="2954337" cy="932975"/>
          </a:xfrm>
          <a:prstGeom prst="rect">
            <a:avLst/>
          </a:prstGeom>
        </p:spPr>
        <p:txBody>
          <a:bodyPr/>
          <a:lstStyle>
            <a:lvl1pPr marL="0" indent="0" algn="r">
              <a:buNone/>
              <a:defRPr sz="1200" cap="all" spc="300">
                <a:solidFill>
                  <a:srgbClr val="A4001D"/>
                </a:solidFill>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7" name="Picture Placeholder 16"/>
          <p:cNvSpPr>
            <a:spLocks noGrp="1"/>
          </p:cNvSpPr>
          <p:nvPr>
            <p:ph type="pic" sz="quarter" idx="13"/>
          </p:nvPr>
        </p:nvSpPr>
        <p:spPr>
          <a:xfrm>
            <a:off x="4665665" y="1535112"/>
            <a:ext cx="1951039"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dirty="0"/>
              <a:t>Drag picture to placeholder or click icon to add</a:t>
            </a:r>
          </a:p>
        </p:txBody>
      </p:sp>
    </p:spTree>
    <p:extLst>
      <p:ext uri="{BB962C8B-B14F-4D97-AF65-F5344CB8AC3E}">
        <p14:creationId xmlns:p14="http://schemas.microsoft.com/office/powerpoint/2010/main" val="4017037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3"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77" y="1012337"/>
            <a:ext cx="7700963" cy="3655395"/>
          </a:xfrm>
        </p:spPr>
        <p:txBody>
          <a:bodyPr/>
          <a:lstStyle>
            <a:lvl1pPr>
              <a:defRPr/>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0" name="Straight Connector 9"/>
          <p:cNvCxnSpPr/>
          <p:nvPr userDrawn="1"/>
        </p:nvCxnSpPr>
        <p:spPr>
          <a:xfrm>
            <a:off x="955681" y="875273"/>
            <a:ext cx="7700961" cy="0"/>
          </a:xfrm>
          <a:prstGeom prst="line">
            <a:avLst/>
          </a:prstGeom>
          <a:ln w="15875" cap="sq">
            <a:solidFill>
              <a:schemeClr val="tx1">
                <a:lumMod val="85000"/>
                <a:lumOff val="15000"/>
              </a:schemeClr>
            </a:solidFill>
            <a:round/>
          </a:ln>
        </p:spPr>
        <p:style>
          <a:lnRef idx="3">
            <a:schemeClr val="dk1"/>
          </a:lnRef>
          <a:fillRef idx="0">
            <a:schemeClr val="dk1"/>
          </a:fillRef>
          <a:effectRef idx="2">
            <a:schemeClr val="dk1"/>
          </a:effectRef>
          <a:fontRef idx="minor">
            <a:schemeClr val="tx1"/>
          </a:fontRef>
        </p:style>
      </p:cxnSp>
      <p:pic>
        <p:nvPicPr>
          <p:cNvPr id="19" name="Picture 14" descr="SUSig_White.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56454" y="4883156"/>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456870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3"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70" indent="0">
              <a:buNone/>
              <a:defRPr/>
            </a:lvl3pPr>
            <a:lvl4pPr marL="687352" indent="0">
              <a:buNone/>
              <a:defRPr/>
            </a:lvl4pPr>
            <a:lvl5pPr marL="1031824" indent="0">
              <a:buNone/>
              <a:defRPr/>
            </a:lvl5pPr>
          </a:lstStyle>
          <a:p>
            <a:pPr lvl="0"/>
            <a:r>
              <a:rPr lang="en-US"/>
              <a:t>Click to edit Master text styles</a:t>
            </a:r>
          </a:p>
        </p:txBody>
      </p:sp>
    </p:spTree>
    <p:extLst>
      <p:ext uri="{BB962C8B-B14F-4D97-AF65-F5344CB8AC3E}">
        <p14:creationId xmlns:p14="http://schemas.microsoft.com/office/powerpoint/2010/main" val="1562217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3"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4" name="Content Placeholder 13"/>
          <p:cNvSpPr>
            <a:spLocks noGrp="1"/>
          </p:cNvSpPr>
          <p:nvPr>
            <p:ph sz="quarter" idx="10"/>
          </p:nvPr>
        </p:nvSpPr>
        <p:spPr>
          <a:xfrm>
            <a:off x="949331"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p:cNvSpPr>
            <a:spLocks noGrp="1"/>
          </p:cNvSpPr>
          <p:nvPr>
            <p:ph sz="quarter" idx="11"/>
          </p:nvPr>
        </p:nvSpPr>
        <p:spPr>
          <a:xfrm>
            <a:off x="4876803" y="908685"/>
            <a:ext cx="3779839"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753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3"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2" name="Content Placeholder 11"/>
          <p:cNvSpPr>
            <a:spLocks noGrp="1"/>
          </p:cNvSpPr>
          <p:nvPr>
            <p:ph sz="quarter" idx="10"/>
          </p:nvPr>
        </p:nvSpPr>
        <p:spPr>
          <a:xfrm>
            <a:off x="948776" y="908690"/>
            <a:ext cx="7707863"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1"/>
          </p:nvPr>
        </p:nvSpPr>
        <p:spPr>
          <a:xfrm>
            <a:off x="949332" y="2841319"/>
            <a:ext cx="7707313"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7426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3"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949331"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11"/>
          </p:nvPr>
        </p:nvSpPr>
        <p:spPr>
          <a:xfrm>
            <a:off x="4876803" y="908692"/>
            <a:ext cx="3779839"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2"/>
          </p:nvPr>
        </p:nvSpPr>
        <p:spPr>
          <a:xfrm>
            <a:off x="4876803" y="2837497"/>
            <a:ext cx="3779839" cy="1830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02319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3"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949331" y="908692"/>
            <a:ext cx="3787775"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1"/>
          </p:nvPr>
        </p:nvSpPr>
        <p:spPr>
          <a:xfrm>
            <a:off x="955681" y="2840613"/>
            <a:ext cx="3781425"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876803" y="908692"/>
            <a:ext cx="3779839"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4876803" y="2840613"/>
            <a:ext cx="3779839"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5735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9"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altLang="en-US"/>
              <a:t>Click to edit Master title style</a:t>
            </a:r>
          </a:p>
        </p:txBody>
      </p:sp>
      <p:sp>
        <p:nvSpPr>
          <p:cNvPr id="4" name="Text Placeholder 3"/>
          <p:cNvSpPr>
            <a:spLocks noGrp="1"/>
          </p:cNvSpPr>
          <p:nvPr>
            <p:ph type="body" idx="1"/>
          </p:nvPr>
        </p:nvSpPr>
        <p:spPr>
          <a:xfrm>
            <a:off x="949329" y="903288"/>
            <a:ext cx="7707313" cy="3763962"/>
          </a:xfrm>
          <a:prstGeom prst="rect">
            <a:avLst/>
          </a:prstGeom>
        </p:spPr>
        <p:txBody>
          <a:bodyPr vert="horz" lIns="0" tIns="45720" rIns="0" bIns="45720" rtlCol="0">
            <a:normAutofit/>
          </a:bodyPr>
          <a:lstStyle/>
          <a:p>
            <a:pPr marL="342882" lvl="0" indent="-342882" algn="l" defTabSz="457178" rtl="0" eaLnBrk="0" fontAlgn="base" hangingPunct="0">
              <a:spcBef>
                <a:spcPct val="20000"/>
              </a:spcBef>
              <a:spcAft>
                <a:spcPct val="0"/>
              </a:spcAft>
              <a:buFont typeface="Arial" panose="020B0604020202020204" pitchFamily="34" charset="0"/>
            </a:pPr>
            <a:r>
              <a:rPr lang="en-US" dirty="0"/>
              <a:t>CLICK TO EDIT MASTER </a:t>
            </a:r>
            <a:r>
              <a:rPr lang="en-US"/>
              <a:t>TEXT STYLES</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a:spLocks noChangeArrowheads="1"/>
          </p:cNvSpPr>
          <p:nvPr userDrawn="1"/>
        </p:nvSpPr>
        <p:spPr bwMode="auto">
          <a:xfrm>
            <a:off x="4" y="4802452"/>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dirty="0">
              <a:solidFill>
                <a:schemeClr val="lt1"/>
              </a:solidFill>
              <a:latin typeface="Arial"/>
              <a:ea typeface="+mn-ea"/>
            </a:endParaRPr>
          </a:p>
        </p:txBody>
      </p:sp>
      <p:pic>
        <p:nvPicPr>
          <p:cNvPr id="10" name="Picture 14" descr="SUSig_White.eps"/>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7156454" y="4883156"/>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userDrawn="1"/>
        </p:nvPicPr>
        <p:blipFill rotWithShape="1">
          <a:blip r:embed="rId18">
            <a:extLst>
              <a:ext uri="{28A0092B-C50C-407E-A947-70E740481C1C}">
                <a14:useLocalDpi xmlns:a14="http://schemas.microsoft.com/office/drawing/2010/main" val="0"/>
              </a:ext>
            </a:extLst>
          </a:blip>
          <a:srcRect b="6249"/>
          <a:stretch/>
        </p:blipFill>
        <p:spPr>
          <a:xfrm>
            <a:off x="-5626" y="4802452"/>
            <a:ext cx="4170956" cy="342900"/>
          </a:xfrm>
          <a:prstGeom prst="rect">
            <a:avLst/>
          </a:prstGeom>
        </p:spPr>
      </p:pic>
    </p:spTree>
  </p:cSld>
  <p:clrMap bg1="lt1" tx1="dk1" bg2="lt2" tx2="dk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54" r:id="rId8"/>
    <p:sldLayoutId id="2147484055" r:id="rId9"/>
    <p:sldLayoutId id="2147484056" r:id="rId10"/>
    <p:sldLayoutId id="2147484057" r:id="rId11"/>
    <p:sldLayoutId id="2147484058" r:id="rId12"/>
    <p:sldLayoutId id="2147484059" r:id="rId13"/>
    <p:sldLayoutId id="2147484060" r:id="rId14"/>
    <p:sldLayoutId id="2147484061" r:id="rId15"/>
  </p:sldLayoutIdLst>
  <p:hf hdr="0" ftr="0" dt="0"/>
  <p:txStyles>
    <p:titleStyle>
      <a:lvl1pPr algn="l" defTabSz="457178" rtl="0" eaLnBrk="0" fontAlgn="base" hangingPunct="0">
        <a:lnSpc>
          <a:spcPct val="85000"/>
        </a:lnSpc>
        <a:spcBef>
          <a:spcPct val="0"/>
        </a:spcBef>
        <a:spcAft>
          <a:spcPct val="0"/>
        </a:spcAft>
        <a:defRPr sz="2400" kern="1200">
          <a:solidFill>
            <a:schemeClr val="bg2"/>
          </a:solidFill>
          <a:latin typeface="Arial"/>
          <a:ea typeface="MS PGothic" panose="020B0600070205080204" pitchFamily="34" charset="-128"/>
          <a:cs typeface="ＭＳ Ｐゴシック" charset="0"/>
        </a:defRPr>
      </a:lvl1pPr>
      <a:lvl2pPr algn="l" defTabSz="457178" rtl="0" eaLnBrk="0" fontAlgn="base" hangingPunct="0">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2pPr>
      <a:lvl3pPr algn="l" defTabSz="457178" rtl="0" eaLnBrk="0" fontAlgn="base" hangingPunct="0">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3pPr>
      <a:lvl4pPr algn="l" defTabSz="457178" rtl="0" eaLnBrk="0" fontAlgn="base" hangingPunct="0">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4pPr>
      <a:lvl5pPr algn="l" defTabSz="457178" rtl="0" eaLnBrk="0" fontAlgn="base" hangingPunct="0">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5pPr>
      <a:lvl6pPr marL="457178" algn="l" defTabSz="457178"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354" algn="l" defTabSz="457178"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532" algn="l" defTabSz="457178"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709" algn="l" defTabSz="457178"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882" indent="-342882" algn="l" defTabSz="457178" rtl="0" eaLnBrk="0" fontAlgn="base" hangingPunct="0">
        <a:spcBef>
          <a:spcPct val="20000"/>
        </a:spcBef>
        <a:spcAft>
          <a:spcPct val="0"/>
        </a:spcAft>
        <a:buFont typeface="Arial" panose="020B0604020202020204" pitchFamily="34" charset="0"/>
        <a:defRPr lang="en-US" sz="1800" kern="1200" cap="none" spc="20" baseline="0" dirty="0">
          <a:solidFill>
            <a:schemeClr val="tx1"/>
          </a:solidFill>
          <a:latin typeface="Arial"/>
          <a:ea typeface="MS PGothic" panose="020B0600070205080204" pitchFamily="34" charset="-128"/>
          <a:cs typeface="ＭＳ Ｐゴシック" charset="0"/>
        </a:defRPr>
      </a:lvl1pPr>
      <a:lvl2pPr marL="288911" indent="-288911" algn="l" defTabSz="457178" rtl="0" eaLnBrk="0" fontAlgn="base" hangingPunct="0">
        <a:spcBef>
          <a:spcPct val="20000"/>
        </a:spcBef>
        <a:spcAft>
          <a:spcPct val="0"/>
        </a:spcAft>
        <a:buClr>
          <a:schemeClr val="bg2"/>
        </a:buClr>
        <a:buFont typeface="Wingdings" panose="05000000000000000000" pitchFamily="2" charset="2"/>
        <a:buChar char="§"/>
        <a:defRPr kern="1200">
          <a:solidFill>
            <a:schemeClr val="tx1"/>
          </a:solidFill>
          <a:latin typeface="Arial"/>
          <a:ea typeface="MS PGothic" panose="020B0600070205080204" pitchFamily="34" charset="-128"/>
          <a:cs typeface="+mn-cs"/>
        </a:defRPr>
      </a:lvl2pPr>
      <a:lvl3pPr marL="569884" indent="-225414" algn="l" defTabSz="457178" rtl="0" eaLnBrk="0" fontAlgn="base" hangingPunct="0">
        <a:spcBef>
          <a:spcPct val="20000"/>
        </a:spcBef>
        <a:spcAft>
          <a:spcPct val="0"/>
        </a:spcAft>
        <a:buClr>
          <a:schemeClr val="bg2"/>
        </a:buClr>
        <a:buSzPct val="102000"/>
        <a:buFont typeface="Source Sans Pro" charset="0"/>
        <a:buChar char="›"/>
        <a:defRPr kern="1200">
          <a:solidFill>
            <a:schemeClr val="tx1"/>
          </a:solidFill>
          <a:latin typeface="Arial"/>
          <a:ea typeface="MS PGothic" panose="020B0600070205080204" pitchFamily="34" charset="-128"/>
          <a:cs typeface="+mn-cs"/>
        </a:defRPr>
      </a:lvl3pPr>
      <a:lvl4pPr marL="914354" indent="-227002" algn="l" defTabSz="457178" rtl="0" eaLnBrk="0" fontAlgn="base" hangingPunct="0">
        <a:spcBef>
          <a:spcPct val="20000"/>
        </a:spcBef>
        <a:spcAft>
          <a:spcPct val="0"/>
        </a:spcAft>
        <a:buClr>
          <a:schemeClr val="bg2"/>
        </a:buClr>
        <a:buFont typeface="Arial" panose="020B0604020202020204" pitchFamily="34" charset="0"/>
        <a:buChar char="•"/>
        <a:defRPr kern="1200">
          <a:solidFill>
            <a:schemeClr val="tx1"/>
          </a:solidFill>
          <a:latin typeface="Arial"/>
          <a:ea typeface="MS PGothic" panose="020B0600070205080204" pitchFamily="34" charset="-128"/>
          <a:cs typeface="+mn-cs"/>
        </a:defRPr>
      </a:lvl4pPr>
      <a:lvl5pPr marL="1258826" indent="-227002" algn="l" defTabSz="457178" rtl="0" eaLnBrk="0" fontAlgn="base" hangingPunct="0">
        <a:spcBef>
          <a:spcPct val="20000"/>
        </a:spcBef>
        <a:spcAft>
          <a:spcPct val="0"/>
        </a:spcAft>
        <a:buClr>
          <a:schemeClr val="bg2"/>
        </a:buClr>
        <a:buFont typeface="Source Sans Pro" charset="0"/>
        <a:buChar char="–"/>
        <a:defRPr kern="1200">
          <a:solidFill>
            <a:schemeClr val="tx1"/>
          </a:solidFill>
          <a:latin typeface="Arial"/>
          <a:ea typeface="MS PGothic" panose="020B0600070205080204" pitchFamily="34" charset="-128"/>
          <a:cs typeface="+mn-cs"/>
        </a:defRPr>
      </a:lvl5pPr>
      <a:lvl6pPr marL="2514474" indent="-228589"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9"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4"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2"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descanso.jpl.nasa.gov/SciTechBook/st_series3_chapter.html"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1.png"/><Relationship Id="rId3" Type="http://schemas.openxmlformats.org/officeDocument/2006/relationships/image" Target="../media/image12.png"/><Relationship Id="rId7" Type="http://schemas.openxmlformats.org/officeDocument/2006/relationships/image" Target="../media/image14.png"/><Relationship Id="rId12" Type="http://schemas.openxmlformats.org/officeDocument/2006/relationships/image" Target="../media/image20.png"/><Relationship Id="rId2" Type="http://schemas.openxmlformats.org/officeDocument/2006/relationships/notesSlide" Target="../notesSlides/notesSlide6.xml"/><Relationship Id="rId16" Type="http://schemas.openxmlformats.org/officeDocument/2006/relationships/image" Target="../media/image24.png"/><Relationship Id="rId1" Type="http://schemas.openxmlformats.org/officeDocument/2006/relationships/slideLayout" Target="../slideLayouts/slideLayout4.xml"/><Relationship Id="rId6" Type="http://schemas.openxmlformats.org/officeDocument/2006/relationships/hyperlink" Target="https://doi.org/10.1063/1.460797" TargetMode="External"/><Relationship Id="rId11" Type="http://schemas.openxmlformats.org/officeDocument/2006/relationships/image" Target="../media/image19.png"/><Relationship Id="rId5" Type="http://schemas.openxmlformats.org/officeDocument/2006/relationships/hyperlink" Target="https://doi.org/10.1016/0032-0633(77)90100-3" TargetMode="External"/><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3.png"/><Relationship Id="rId9" Type="http://schemas.openxmlformats.org/officeDocument/2006/relationships/image" Target="../media/image16.png"/><Relationship Id="rId1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190.png"/></Relationships>
</file>

<file path=ppt/slides/_rels/slide9.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60.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72.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0.png"/><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340.png"/><Relationship Id="rId5" Type="http://schemas.openxmlformats.org/officeDocument/2006/relationships/image" Target="../media/image9.png"/><Relationship Id="rId4" Type="http://schemas.openxmlformats.org/officeDocument/2006/relationships/image" Target="../media/image300.png"/></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png"/><Relationship Id="rId7" Type="http://schemas.openxmlformats.org/officeDocument/2006/relationships/image" Target="../media/image39.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390.png"/><Relationship Id="rId5" Type="http://schemas.openxmlformats.org/officeDocument/2006/relationships/image" Target="../media/image330.png"/><Relationship Id="rId10" Type="http://schemas.openxmlformats.org/officeDocument/2006/relationships/image" Target="../media/image380.png"/><Relationship Id="rId4" Type="http://schemas.openxmlformats.org/officeDocument/2006/relationships/image" Target="../media/image37.png"/><Relationship Id="rId9" Type="http://schemas.openxmlformats.org/officeDocument/2006/relationships/image" Target="../media/image371.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hyperlink" Target="https://sess.stanford.edu/" TargetMode="External"/><Relationship Id="rId2" Type="http://schemas.openxmlformats.org/officeDocument/2006/relationships/hyperlink" Target="mailto:saqyoung@stanford.edu"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 Id="rId4" Type="http://schemas.openxmlformats.org/officeDocument/2006/relationships/image" Target="../media/image260.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51.png"/><Relationship Id="rId2" Type="http://schemas.openxmlformats.org/officeDocument/2006/relationships/image" Target="../media/image290.png"/><Relationship Id="rId1" Type="http://schemas.openxmlformats.org/officeDocument/2006/relationships/slideLayout" Target="../slideLayouts/slideLayout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310.png"/></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60.png"/><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68.png"/><Relationship Id="rId5" Type="http://schemas.openxmlformats.org/officeDocument/2006/relationships/image" Target="../media/image54.png"/><Relationship Id="rId4" Type="http://schemas.openxmlformats.org/officeDocument/2006/relationships/image" Target="../media/image3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200" y="920440"/>
            <a:ext cx="8229600" cy="1040221"/>
          </a:xfrm>
        </p:spPr>
        <p:txBody>
          <a:bodyPr/>
          <a:lstStyle/>
          <a:p>
            <a:r>
              <a:rPr lang="en-US" sz="2800" dirty="0"/>
              <a:t>Spacecraft Charging as an Asset to Interplanetary Small Spacecraft</a:t>
            </a:r>
          </a:p>
        </p:txBody>
      </p:sp>
      <p:sp>
        <p:nvSpPr>
          <p:cNvPr id="7" name="Text Placeholder 6"/>
          <p:cNvSpPr>
            <a:spLocks noGrp="1"/>
          </p:cNvSpPr>
          <p:nvPr>
            <p:ph type="body" sz="quarter" idx="18"/>
          </p:nvPr>
        </p:nvSpPr>
        <p:spPr>
          <a:xfrm>
            <a:off x="1423131" y="3078481"/>
            <a:ext cx="6206176" cy="1508760"/>
          </a:xfrm>
        </p:spPr>
        <p:txBody>
          <a:bodyPr/>
          <a:lstStyle/>
          <a:p>
            <a:pPr eaLnBrk="1" hangingPunct="1"/>
            <a:r>
              <a:rPr lang="en-US" b="1" dirty="0"/>
              <a:t>Sean A. Q. Young</a:t>
            </a:r>
            <a:r>
              <a:rPr lang="en-US" dirty="0"/>
              <a:t>, Nicolas Lee, &amp; Sigrid Close</a:t>
            </a:r>
          </a:p>
          <a:p>
            <a:pPr eaLnBrk="1" hangingPunct="1"/>
            <a:r>
              <a:rPr lang="en-US" dirty="0"/>
              <a:t>Stanford University, Department of Aeronautics and Astronautics</a:t>
            </a:r>
          </a:p>
          <a:p>
            <a:pPr eaLnBrk="1" hangingPunct="1"/>
            <a:r>
              <a:rPr lang="en-US" sz="1600" dirty="0"/>
              <a:t>May 4</a:t>
            </a:r>
            <a:r>
              <a:rPr lang="en-US" sz="1600" baseline="30000" dirty="0"/>
              <a:t>th</a:t>
            </a:r>
            <a:r>
              <a:rPr lang="en-US" sz="1600" dirty="0"/>
              <a:t>, 2021</a:t>
            </a:r>
          </a:p>
        </p:txBody>
      </p:sp>
      <p:sp>
        <p:nvSpPr>
          <p:cNvPr id="6" name="Subtitle 5"/>
          <p:cNvSpPr>
            <a:spLocks noGrp="1"/>
          </p:cNvSpPr>
          <p:nvPr>
            <p:ph type="subTitle" idx="1"/>
          </p:nvPr>
        </p:nvSpPr>
        <p:spPr>
          <a:xfrm>
            <a:off x="457200" y="2330137"/>
            <a:ext cx="8229600" cy="976944"/>
          </a:xfrm>
        </p:spPr>
        <p:txBody>
          <a:bodyPr/>
          <a:lstStyle/>
          <a:p>
            <a:r>
              <a:rPr lang="en-US" dirty="0"/>
              <a:t>Interplanetary Small Satellite Conference</a:t>
            </a:r>
            <a:br>
              <a:rPr lang="en-US" dirty="0"/>
            </a:br>
            <a:r>
              <a:rPr lang="en-US" dirty="0"/>
              <a:t>Presentation D.4</a:t>
            </a:r>
          </a:p>
        </p:txBody>
      </p:sp>
    </p:spTree>
    <p:extLst>
      <p:ext uri="{BB962C8B-B14F-4D97-AF65-F5344CB8AC3E}">
        <p14:creationId xmlns:p14="http://schemas.microsoft.com/office/powerpoint/2010/main" val="3784587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84A8D-C18F-4853-8C3D-109101179BDF}"/>
              </a:ext>
            </a:extLst>
          </p:cNvPr>
          <p:cNvSpPr>
            <a:spLocks noGrp="1"/>
          </p:cNvSpPr>
          <p:nvPr>
            <p:ph type="title"/>
          </p:nvPr>
        </p:nvSpPr>
        <p:spPr/>
        <p:txBody>
          <a:bodyPr/>
          <a:lstStyle/>
          <a:p>
            <a:r>
              <a:rPr lang="en-US" dirty="0"/>
              <a:t>Motivation – Small Satellites in Deep Space</a:t>
            </a:r>
          </a:p>
        </p:txBody>
      </p:sp>
      <p:sp>
        <p:nvSpPr>
          <p:cNvPr id="11" name="Content Placeholder 10">
            <a:extLst>
              <a:ext uri="{FF2B5EF4-FFF2-40B4-BE49-F238E27FC236}">
                <a16:creationId xmlns:a16="http://schemas.microsoft.com/office/drawing/2014/main" id="{DF4CDE5E-7AF9-4F83-AE79-EE4128625705}"/>
              </a:ext>
            </a:extLst>
          </p:cNvPr>
          <p:cNvSpPr>
            <a:spLocks noGrp="1"/>
          </p:cNvSpPr>
          <p:nvPr>
            <p:ph sz="quarter" idx="10"/>
          </p:nvPr>
        </p:nvSpPr>
        <p:spPr>
          <a:xfrm>
            <a:off x="949331" y="908685"/>
            <a:ext cx="5320236" cy="3759042"/>
          </a:xfrm>
        </p:spPr>
        <p:txBody>
          <a:bodyPr/>
          <a:lstStyle/>
          <a:p>
            <a:pPr lvl="1"/>
            <a:r>
              <a:rPr lang="en-US" dirty="0"/>
              <a:t>Nanosatellites as client spacecraft to large spacecraft</a:t>
            </a:r>
          </a:p>
          <a:p>
            <a:pPr lvl="2"/>
            <a:r>
              <a:rPr lang="en-US" dirty="0"/>
              <a:t>Telemetry relays (</a:t>
            </a:r>
            <a:r>
              <a:rPr lang="en-US" dirty="0" err="1">
                <a:solidFill>
                  <a:srgbClr val="00B050"/>
                </a:solidFill>
              </a:rPr>
              <a:t>MarCO</a:t>
            </a:r>
            <a:r>
              <a:rPr lang="en-US" dirty="0"/>
              <a:t>)</a:t>
            </a:r>
          </a:p>
          <a:p>
            <a:pPr lvl="2"/>
            <a:r>
              <a:rPr lang="en-US" dirty="0"/>
              <a:t>Distributed sensing of outer planetary magnetospheres (</a:t>
            </a:r>
            <a:r>
              <a:rPr lang="en-US" dirty="0">
                <a:solidFill>
                  <a:srgbClr val="FF0000"/>
                </a:solidFill>
              </a:rPr>
              <a:t>proposed</a:t>
            </a:r>
            <a:r>
              <a:rPr lang="en-US" dirty="0"/>
              <a:t>)</a:t>
            </a:r>
          </a:p>
          <a:p>
            <a:pPr lvl="1"/>
            <a:r>
              <a:rPr lang="en-US" dirty="0"/>
              <a:t>Spacecraft are power starved in the outer solar system</a:t>
            </a:r>
          </a:p>
          <a:p>
            <a:pPr lvl="2"/>
            <a:r>
              <a:rPr lang="en-US" dirty="0"/>
              <a:t>Large solar array required</a:t>
            </a:r>
          </a:p>
          <a:p>
            <a:pPr lvl="2"/>
            <a:r>
              <a:rPr lang="en-US" dirty="0"/>
              <a:t>RTGs not powerful relative to size/mass</a:t>
            </a:r>
          </a:p>
          <a:p>
            <a:pPr lvl="1"/>
            <a:r>
              <a:rPr lang="en-US" dirty="0"/>
              <a:t>Can we harness the </a:t>
            </a:r>
            <a:r>
              <a:rPr lang="en-US" b="1" dirty="0"/>
              <a:t>space environment</a:t>
            </a:r>
            <a:r>
              <a:rPr lang="en-US" dirty="0"/>
              <a:t> for spacecraft operations to enable new missions?</a:t>
            </a:r>
          </a:p>
        </p:txBody>
      </p:sp>
      <p:sp>
        <p:nvSpPr>
          <p:cNvPr id="5" name="Slide Number Placeholder 4">
            <a:extLst>
              <a:ext uri="{FF2B5EF4-FFF2-40B4-BE49-F238E27FC236}">
                <a16:creationId xmlns:a16="http://schemas.microsoft.com/office/drawing/2014/main" id="{2C1E1163-0CEC-4AA9-8A40-D463A6CE057B}"/>
              </a:ext>
            </a:extLst>
          </p:cNvPr>
          <p:cNvSpPr>
            <a:spLocks noGrp="1"/>
          </p:cNvSpPr>
          <p:nvPr>
            <p:ph type="sldNum" sz="quarter" idx="13"/>
          </p:nvPr>
        </p:nvSpPr>
        <p:spPr/>
        <p:txBody>
          <a:bodyPr/>
          <a:lstStyle/>
          <a:p>
            <a:fld id="{4D06182B-CCD7-434A-9A9C-B821323742FB}" type="slidenum">
              <a:rPr lang="en-US" altLang="en-US" smtClean="0"/>
              <a:pPr/>
              <a:t>2</a:t>
            </a:fld>
            <a:endParaRPr lang="en-US" altLang="en-US" dirty="0"/>
          </a:p>
        </p:txBody>
      </p:sp>
      <p:sp>
        <p:nvSpPr>
          <p:cNvPr id="9" name="TextBox 8">
            <a:extLst>
              <a:ext uri="{FF2B5EF4-FFF2-40B4-BE49-F238E27FC236}">
                <a16:creationId xmlns:a16="http://schemas.microsoft.com/office/drawing/2014/main" id="{1A63AE8F-CD66-4199-808A-7EBAEE8E5083}"/>
              </a:ext>
            </a:extLst>
          </p:cNvPr>
          <p:cNvSpPr txBox="1"/>
          <p:nvPr/>
        </p:nvSpPr>
        <p:spPr>
          <a:xfrm>
            <a:off x="6540179" y="2472911"/>
            <a:ext cx="2167128" cy="200055"/>
          </a:xfrm>
          <a:prstGeom prst="rect">
            <a:avLst/>
          </a:prstGeom>
          <a:noFill/>
        </p:spPr>
        <p:txBody>
          <a:bodyPr wrap="square" rtlCol="0">
            <a:spAutoFit/>
          </a:bodyPr>
          <a:lstStyle/>
          <a:p>
            <a:pPr algn="r"/>
            <a:r>
              <a:rPr lang="en-US" sz="700" dirty="0">
                <a:latin typeface="Arial" panose="020B0604020202020204" pitchFamily="34" charset="0"/>
                <a:cs typeface="Arial" panose="020B0604020202020204" pitchFamily="34" charset="0"/>
              </a:rPr>
              <a:t>Image Credit: NASA</a:t>
            </a:r>
          </a:p>
        </p:txBody>
      </p:sp>
      <p:pic>
        <p:nvPicPr>
          <p:cNvPr id="14" name="Picture 2" descr="InSight Mission Shows That CubeSats Can Relay Messages From Deep ...">
            <a:extLst>
              <a:ext uri="{FF2B5EF4-FFF2-40B4-BE49-F238E27FC236}">
                <a16:creationId xmlns:a16="http://schemas.microsoft.com/office/drawing/2014/main" id="{68D1B38F-EB5F-4652-9379-5AE209AD92DA}"/>
              </a:ext>
            </a:extLst>
          </p:cNvPr>
          <p:cNvPicPr>
            <a:picLocks noGrp="1" noChangeAspect="1" noChangeArrowheads="1"/>
          </p:cNvPicPr>
          <p:nvPr>
            <p:ph sz="quarter" idx="11"/>
          </p:nvPr>
        </p:nvPicPr>
        <p:blipFill>
          <a:blip r:embed="rId3">
            <a:extLst>
              <a:ext uri="{28A0092B-C50C-407E-A947-70E740481C1C}">
                <a14:useLocalDpi xmlns:a14="http://schemas.microsoft.com/office/drawing/2010/main" val="0"/>
              </a:ext>
            </a:extLst>
          </a:blip>
          <a:srcRect/>
          <a:stretch>
            <a:fillRect/>
          </a:stretch>
        </p:blipFill>
        <p:spPr bwMode="auto">
          <a:xfrm>
            <a:off x="6540179" y="847565"/>
            <a:ext cx="2167128" cy="1625346"/>
          </a:xfrm>
          <a:prstGeom prst="rect">
            <a:avLst/>
          </a:prstGeom>
          <a:noFill/>
          <a:extLst>
            <a:ext uri="{909E8E84-426E-40DD-AFC4-6F175D3DCCD1}">
              <a14:hiddenFill xmlns:a14="http://schemas.microsoft.com/office/drawing/2010/main">
                <a:solidFill>
                  <a:srgbClr val="FFFFFF"/>
                </a:solidFill>
              </a14:hiddenFill>
            </a:ext>
          </a:extLst>
        </p:spPr>
      </p:pic>
      <p:pic>
        <p:nvPicPr>
          <p:cNvPr id="15" name="Content Placeholder 11">
            <a:extLst>
              <a:ext uri="{FF2B5EF4-FFF2-40B4-BE49-F238E27FC236}">
                <a16:creationId xmlns:a16="http://schemas.microsoft.com/office/drawing/2014/main" id="{66BF20D9-BC4B-4B39-B4FE-F24DE5EF2636}"/>
              </a:ext>
            </a:extLst>
          </p:cNvPr>
          <p:cNvPicPr>
            <a:picLocks noGrp="1" noChangeAspect="1"/>
          </p:cNvPicPr>
          <p:nvPr>
            <p:ph sz="quarter" idx="12"/>
          </p:nvPr>
        </p:nvPicPr>
        <p:blipFill>
          <a:blip r:embed="rId4"/>
          <a:stretch>
            <a:fillRect/>
          </a:stretch>
        </p:blipFill>
        <p:spPr>
          <a:xfrm>
            <a:off x="6543968" y="2670590"/>
            <a:ext cx="2163339" cy="1830387"/>
          </a:xfrm>
          <a:prstGeom prst="rect">
            <a:avLst/>
          </a:prstGeom>
        </p:spPr>
      </p:pic>
      <p:sp>
        <p:nvSpPr>
          <p:cNvPr id="16" name="TextBox 15">
            <a:extLst>
              <a:ext uri="{FF2B5EF4-FFF2-40B4-BE49-F238E27FC236}">
                <a16:creationId xmlns:a16="http://schemas.microsoft.com/office/drawing/2014/main" id="{2B7EE6FF-3378-49E3-9A4E-C367C83E7BEE}"/>
              </a:ext>
            </a:extLst>
          </p:cNvPr>
          <p:cNvSpPr txBox="1"/>
          <p:nvPr/>
        </p:nvSpPr>
        <p:spPr>
          <a:xfrm>
            <a:off x="6540179" y="4486724"/>
            <a:ext cx="2167128" cy="323165"/>
          </a:xfrm>
          <a:prstGeom prst="rect">
            <a:avLst/>
          </a:prstGeom>
          <a:noFill/>
        </p:spPr>
        <p:txBody>
          <a:bodyPr wrap="square" rtlCol="0">
            <a:spAutoFit/>
          </a:bodyPr>
          <a:lstStyle/>
          <a:p>
            <a:r>
              <a:rPr lang="en-US" sz="500" dirty="0">
                <a:effectLst/>
                <a:latin typeface="Arial" panose="020B0604020202020204" pitchFamily="34" charset="0"/>
                <a:ea typeface="Calibri" panose="020F0502020204030204" pitchFamily="34" charset="0"/>
                <a:cs typeface="Arial" panose="020B0604020202020204" pitchFamily="34" charset="0"/>
              </a:rPr>
              <a:t>“The Giant Planets: Local Laboratories and Ground Truth for Planets Beyond,” </a:t>
            </a:r>
            <a:r>
              <a:rPr lang="en-US" sz="500" i="1" dirty="0">
                <a:effectLst/>
                <a:latin typeface="Arial" panose="020B0604020202020204" pitchFamily="34" charset="0"/>
                <a:ea typeface="Calibri" panose="020F0502020204030204" pitchFamily="34" charset="0"/>
                <a:cs typeface="Arial" panose="020B0604020202020204" pitchFamily="34" charset="0"/>
              </a:rPr>
              <a:t>Vision and Voyages for Planetary Science in the Decade 2013-2022</a:t>
            </a:r>
            <a:r>
              <a:rPr lang="en-US" sz="500" dirty="0">
                <a:effectLst/>
                <a:latin typeface="Arial" panose="020B0604020202020204" pitchFamily="34" charset="0"/>
                <a:ea typeface="Calibri" panose="020F0502020204030204" pitchFamily="34" charset="0"/>
                <a:cs typeface="Arial" panose="020B0604020202020204" pitchFamily="34" charset="0"/>
              </a:rPr>
              <a:t>, National Academy of Sciences, 2013, pp. 175–216.</a:t>
            </a:r>
            <a:endParaRPr lang="en-US" sz="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4448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7E931-2A19-4CEB-BAA5-D639E2C9D3F2}"/>
              </a:ext>
            </a:extLst>
          </p:cNvPr>
          <p:cNvSpPr>
            <a:spLocks noGrp="1"/>
          </p:cNvSpPr>
          <p:nvPr>
            <p:ph type="title"/>
          </p:nvPr>
        </p:nvSpPr>
        <p:spPr/>
        <p:txBody>
          <a:bodyPr/>
          <a:lstStyle/>
          <a:p>
            <a:r>
              <a:rPr lang="en-US" dirty="0"/>
              <a:t>Space Plasmas</a:t>
            </a:r>
          </a:p>
        </p:txBody>
      </p:sp>
      <p:sp>
        <p:nvSpPr>
          <p:cNvPr id="5" name="Slide Number Placeholder 4">
            <a:extLst>
              <a:ext uri="{FF2B5EF4-FFF2-40B4-BE49-F238E27FC236}">
                <a16:creationId xmlns:a16="http://schemas.microsoft.com/office/drawing/2014/main" id="{7741974B-5D05-4995-8E07-B43417EBB248}"/>
              </a:ext>
            </a:extLst>
          </p:cNvPr>
          <p:cNvSpPr>
            <a:spLocks noGrp="1"/>
          </p:cNvSpPr>
          <p:nvPr>
            <p:ph type="sldNum" sz="quarter" idx="12"/>
          </p:nvPr>
        </p:nvSpPr>
        <p:spPr/>
        <p:txBody>
          <a:bodyPr/>
          <a:lstStyle/>
          <a:p>
            <a:fld id="{4D06182B-CCD7-434A-9A9C-B821323742FB}" type="slidenum">
              <a:rPr lang="en-US" altLang="en-US" smtClean="0"/>
              <a:pPr/>
              <a:t>3</a:t>
            </a:fld>
            <a:endParaRPr lang="en-US" altLang="en-US" dirty="0"/>
          </a:p>
        </p:txBody>
      </p:sp>
      <p:sp>
        <p:nvSpPr>
          <p:cNvPr id="9" name="TextBox 8">
            <a:extLst>
              <a:ext uri="{FF2B5EF4-FFF2-40B4-BE49-F238E27FC236}">
                <a16:creationId xmlns:a16="http://schemas.microsoft.com/office/drawing/2014/main" id="{A4CFB411-9EEB-49A0-ABFA-36740896A6DA}"/>
              </a:ext>
            </a:extLst>
          </p:cNvPr>
          <p:cNvSpPr txBox="1"/>
          <p:nvPr/>
        </p:nvSpPr>
        <p:spPr>
          <a:xfrm>
            <a:off x="4737106" y="3444496"/>
            <a:ext cx="3788324" cy="553998"/>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Hazards from Space Plasmas</a:t>
            </a:r>
          </a:p>
          <a:p>
            <a:r>
              <a:rPr lang="en-US" sz="600" dirty="0">
                <a:latin typeface="Arial" panose="020B0604020202020204" pitchFamily="34" charset="0"/>
                <a:cs typeface="Arial" panose="020B0604020202020204" pitchFamily="34" charset="0"/>
              </a:rPr>
              <a:t>Garrett, H.B., Whittlesey, A.C., “Guide to Mitigating Spacecraft Charging Effects,” JPL Space Science and Technology Series, pp .2, 2012, </a:t>
            </a:r>
            <a:r>
              <a:rPr lang="en-US" sz="600" dirty="0">
                <a:latin typeface="Arial" panose="020B0604020202020204" pitchFamily="34" charset="0"/>
                <a:cs typeface="Arial" panose="020B0604020202020204" pitchFamily="34" charset="0"/>
                <a:hlinkClick r:id="rId3"/>
              </a:rPr>
              <a:t>https://descanso.jpl.nasa.gov/SciTechBook/st_series3_chapter.html</a:t>
            </a:r>
            <a:r>
              <a:rPr lang="en-US" sz="600" dirty="0">
                <a:latin typeface="Arial" panose="020B0604020202020204" pitchFamily="34" charset="0"/>
                <a:cs typeface="Arial" panose="020B0604020202020204" pitchFamily="34" charset="0"/>
              </a:rPr>
              <a:t> </a:t>
            </a:r>
          </a:p>
        </p:txBody>
      </p:sp>
      <p:pic>
        <p:nvPicPr>
          <p:cNvPr id="10" name="Content Placeholder 6">
            <a:extLst>
              <a:ext uri="{FF2B5EF4-FFF2-40B4-BE49-F238E27FC236}">
                <a16:creationId xmlns:a16="http://schemas.microsoft.com/office/drawing/2014/main" id="{27B7D90E-21C7-4F02-ACB4-78801DFE3C99}"/>
              </a:ext>
            </a:extLst>
          </p:cNvPr>
          <p:cNvPicPr>
            <a:picLocks noGrp="1" noChangeAspect="1"/>
          </p:cNvPicPr>
          <p:nvPr>
            <p:ph sz="quarter" idx="11"/>
          </p:nvPr>
        </p:nvPicPr>
        <p:blipFill>
          <a:blip r:embed="rId4"/>
          <a:stretch>
            <a:fillRect/>
          </a:stretch>
        </p:blipFill>
        <p:spPr>
          <a:xfrm>
            <a:off x="4994641" y="1110677"/>
            <a:ext cx="3779838" cy="2333819"/>
          </a:xfrm>
          <a:prstGeom prst="rect">
            <a:avLst/>
          </a:prstGeom>
        </p:spPr>
      </p:pic>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F2EA8DBB-3D48-4EEA-97A1-8484A1977349}"/>
                  </a:ext>
                </a:extLst>
              </p:cNvPr>
              <p:cNvSpPr>
                <a:spLocks noGrp="1"/>
              </p:cNvSpPr>
              <p:nvPr>
                <p:ph sz="quarter" idx="10"/>
              </p:nvPr>
            </p:nvSpPr>
            <p:spPr>
              <a:xfrm>
                <a:off x="949331" y="908684"/>
                <a:ext cx="3787775" cy="3625643"/>
              </a:xfrm>
            </p:spPr>
            <p:txBody>
              <a:bodyPr/>
              <a:lstStyle/>
              <a:p>
                <a:pPr lvl="1"/>
                <a:r>
                  <a:rPr lang="en-US" dirty="0"/>
                  <a:t>Solar system not empty – permeated by plasma</a:t>
                </a:r>
              </a:p>
              <a:p>
                <a:pPr lvl="2"/>
                <a:r>
                  <a:rPr lang="en-US" dirty="0"/>
                  <a:t>Solar wind</a:t>
                </a:r>
              </a:p>
              <a:p>
                <a:pPr lvl="2"/>
                <a:r>
                  <a:rPr lang="en-US" dirty="0"/>
                  <a:t>Radiation belts</a:t>
                </a:r>
              </a:p>
              <a:p>
                <a:pPr lvl="2"/>
                <a:r>
                  <a:rPr lang="en-US" dirty="0"/>
                  <a:t>Magnetospheres</a:t>
                </a:r>
              </a:p>
              <a:p>
                <a:pPr lvl="1"/>
                <a:r>
                  <a:rPr lang="en-US" dirty="0"/>
                  <a:t>Energetic – damage to spacecraft</a:t>
                </a:r>
              </a:p>
              <a:p>
                <a:pPr marL="0"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m:rPr>
                              <m:sty m:val="p"/>
                            </m:rPr>
                            <a:rPr lang="en-US" b="0" i="0" smtClean="0">
                              <a:latin typeface="Cambria Math" panose="02040503050406030204" pitchFamily="18" charset="0"/>
                            </a:rPr>
                            <m:t>e</m:t>
                          </m:r>
                        </m:sub>
                      </m:sSub>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𝑇</m:t>
                          </m:r>
                        </m:e>
                        <m:sub>
                          <m:r>
                            <m:rPr>
                              <m:sty m:val="p"/>
                            </m:rPr>
                            <a:rPr lang="en-US" b="0" i="0" smtClean="0">
                              <a:latin typeface="Cambria Math" panose="02040503050406030204" pitchFamily="18" charset="0"/>
                            </a:rPr>
                            <m:t>e</m:t>
                          </m:r>
                        </m:sub>
                        <m:sup>
                          <m:r>
                            <a:rPr lang="en-US" b="0" i="1" smtClean="0">
                              <a:latin typeface="Cambria Math" panose="02040503050406030204" pitchFamily="18" charset="0"/>
                            </a:rPr>
                            <m:t>3/2</m:t>
                          </m:r>
                        </m:sup>
                      </m:sSubSup>
                    </m:oMath>
                  </m:oMathPara>
                </a14:m>
                <a:endParaRPr lang="en-US" dirty="0"/>
              </a:p>
              <a:p>
                <a:pPr lvl="1"/>
                <a:r>
                  <a:rPr lang="en-US" dirty="0"/>
                  <a:t>Can we harness the damaging potential to do useful work?</a:t>
                </a:r>
              </a:p>
            </p:txBody>
          </p:sp>
        </mc:Choice>
        <mc:Fallback xmlns="">
          <p:sp>
            <p:nvSpPr>
              <p:cNvPr id="4" name="Content Placeholder 3">
                <a:extLst>
                  <a:ext uri="{FF2B5EF4-FFF2-40B4-BE49-F238E27FC236}">
                    <a16:creationId xmlns:a16="http://schemas.microsoft.com/office/drawing/2014/main" id="{F2EA8DBB-3D48-4EEA-97A1-8484A1977349}"/>
                  </a:ext>
                </a:extLst>
              </p:cNvPr>
              <p:cNvSpPr>
                <a:spLocks noGrp="1" noRot="1" noChangeAspect="1" noMove="1" noResize="1" noEditPoints="1" noAdjustHandles="1" noChangeArrowheads="1" noChangeShapeType="1" noTextEdit="1"/>
              </p:cNvSpPr>
              <p:nvPr>
                <p:ph sz="quarter" idx="10"/>
              </p:nvPr>
            </p:nvSpPr>
            <p:spPr>
              <a:xfrm>
                <a:off x="949331" y="908684"/>
                <a:ext cx="3787775" cy="3625643"/>
              </a:xfrm>
              <a:blipFill>
                <a:blip r:embed="rId5"/>
                <a:stretch>
                  <a:fillRect l="-3543" t="-840" r="-1771"/>
                </a:stretch>
              </a:blipFill>
            </p:spPr>
            <p:txBody>
              <a:bodyPr/>
              <a:lstStyle/>
              <a:p>
                <a:r>
                  <a:rPr lang="en-US">
                    <a:noFill/>
                  </a:rPr>
                  <a:t> </a:t>
                </a:r>
              </a:p>
            </p:txBody>
          </p:sp>
        </mc:Fallback>
      </mc:AlternateContent>
    </p:spTree>
    <p:extLst>
      <p:ext uri="{BB962C8B-B14F-4D97-AF65-F5344CB8AC3E}">
        <p14:creationId xmlns:p14="http://schemas.microsoft.com/office/powerpoint/2010/main" val="291807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214DC-0547-4D8E-A31E-228DF070E5F6}"/>
              </a:ext>
            </a:extLst>
          </p:cNvPr>
          <p:cNvSpPr>
            <a:spLocks noGrp="1"/>
          </p:cNvSpPr>
          <p:nvPr>
            <p:ph type="title"/>
          </p:nvPr>
        </p:nvSpPr>
        <p:spPr/>
        <p:txBody>
          <a:bodyPr/>
          <a:lstStyle/>
          <a:p>
            <a:r>
              <a:rPr lang="en-US" dirty="0"/>
              <a:t>Proposed Space Plasma Applications</a:t>
            </a:r>
          </a:p>
        </p:txBody>
      </p:sp>
      <p:graphicFrame>
        <p:nvGraphicFramePr>
          <p:cNvPr id="7" name="Content Placeholder 6">
            <a:extLst>
              <a:ext uri="{FF2B5EF4-FFF2-40B4-BE49-F238E27FC236}">
                <a16:creationId xmlns:a16="http://schemas.microsoft.com/office/drawing/2014/main" id="{5FBCE492-EFA0-46B6-8857-A00FBC3F491E}"/>
              </a:ext>
            </a:extLst>
          </p:cNvPr>
          <p:cNvGraphicFramePr>
            <a:graphicFrameLocks noGrp="1"/>
          </p:cNvGraphicFramePr>
          <p:nvPr>
            <p:ph sz="quarter" idx="10"/>
            <p:extLst>
              <p:ext uri="{D42A27DB-BD31-4B8C-83A1-F6EECF244321}">
                <p14:modId xmlns:p14="http://schemas.microsoft.com/office/powerpoint/2010/main" val="2977901519"/>
              </p:ext>
            </p:extLst>
          </p:nvPr>
        </p:nvGraphicFramePr>
        <p:xfrm>
          <a:off x="955675" y="812801"/>
          <a:ext cx="7700963" cy="3971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E3452574-4928-4886-A5DB-0130C2A089F9}"/>
              </a:ext>
            </a:extLst>
          </p:cNvPr>
          <p:cNvSpPr>
            <a:spLocks noGrp="1"/>
          </p:cNvSpPr>
          <p:nvPr>
            <p:ph type="sldNum" sz="quarter" idx="11"/>
          </p:nvPr>
        </p:nvSpPr>
        <p:spPr/>
        <p:txBody>
          <a:bodyPr/>
          <a:lstStyle/>
          <a:p>
            <a:fld id="{4D06182B-CCD7-434A-9A9C-B821323742FB}" type="slidenum">
              <a:rPr lang="en-US" altLang="en-US" smtClean="0"/>
              <a:pPr/>
              <a:t>4</a:t>
            </a:fld>
            <a:endParaRPr lang="en-US" altLang="en-US" dirty="0"/>
          </a:p>
        </p:txBody>
      </p:sp>
    </p:spTree>
    <p:extLst>
      <p:ext uri="{BB962C8B-B14F-4D97-AF65-F5344CB8AC3E}">
        <p14:creationId xmlns:p14="http://schemas.microsoft.com/office/powerpoint/2010/main" val="238921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A0E029-4AB3-478F-8E0D-FA05614C8606}"/>
              </a:ext>
            </a:extLst>
          </p:cNvPr>
          <p:cNvPicPr>
            <a:picLocks noChangeAspect="1"/>
          </p:cNvPicPr>
          <p:nvPr/>
        </p:nvPicPr>
        <p:blipFill>
          <a:blip r:embed="rId3"/>
          <a:stretch>
            <a:fillRect/>
          </a:stretch>
        </p:blipFill>
        <p:spPr>
          <a:xfrm>
            <a:off x="6062720" y="1005553"/>
            <a:ext cx="3070084" cy="2788898"/>
          </a:xfrm>
          <a:prstGeom prst="rect">
            <a:avLst/>
          </a:prstGeom>
        </p:spPr>
      </p:pic>
      <p:sp>
        <p:nvSpPr>
          <p:cNvPr id="2" name="Title 1">
            <a:extLst>
              <a:ext uri="{FF2B5EF4-FFF2-40B4-BE49-F238E27FC236}">
                <a16:creationId xmlns:a16="http://schemas.microsoft.com/office/drawing/2014/main" id="{88F46C1C-1BC8-4E06-BCD2-46218BE3D98D}"/>
              </a:ext>
            </a:extLst>
          </p:cNvPr>
          <p:cNvSpPr>
            <a:spLocks noGrp="1"/>
          </p:cNvSpPr>
          <p:nvPr>
            <p:ph type="title"/>
          </p:nvPr>
        </p:nvSpPr>
        <p:spPr/>
        <p:txBody>
          <a:bodyPr/>
          <a:lstStyle/>
          <a:p>
            <a:r>
              <a:rPr lang="en-US" dirty="0"/>
              <a:t>Spacecraft Charging – Overview</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EAD212C6-EA51-467D-8044-B5B2DE1831E9}"/>
                  </a:ext>
                </a:extLst>
              </p:cNvPr>
              <p:cNvSpPr>
                <a:spLocks noGrp="1"/>
              </p:cNvSpPr>
              <p:nvPr>
                <p:ph sz="quarter" idx="10"/>
              </p:nvPr>
            </p:nvSpPr>
            <p:spPr>
              <a:xfrm>
                <a:off x="955678" y="908685"/>
                <a:ext cx="7700963" cy="3759042"/>
              </a:xfrm>
            </p:spPr>
            <p:txBody>
              <a:bodyPr>
                <a:normAutofit fontScale="92500" lnSpcReduction="10000"/>
              </a:bodyPr>
              <a:lstStyle/>
              <a:p>
                <a:r>
                  <a:rPr lang="en-US" dirty="0"/>
                  <a:t>The charge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m:rPr>
                            <m:sty m:val="p"/>
                          </m:rPr>
                          <a:rPr lang="en-US" b="0" i="0" smtClean="0">
                            <a:latin typeface="Cambria Math" panose="02040503050406030204" pitchFamily="18" charset="0"/>
                          </a:rPr>
                          <m:t>sc</m:t>
                        </m:r>
                      </m:sub>
                    </m:sSub>
                  </m:oMath>
                </a14:m>
                <a:r>
                  <a:rPr lang="en-US" dirty="0"/>
                  <a:t> on the spacecraft surface evolves according to</a:t>
                </a:r>
              </a:p>
              <a:p>
                <a:endParaRPr lang="en-US"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𝐼</m:t>
                          </m:r>
                        </m:e>
                        <m:sub>
                          <m:r>
                            <m:rPr>
                              <m:sty m:val="p"/>
                            </m:rPr>
                            <a:rPr lang="en-US" b="0" i="0" dirty="0" smtClean="0">
                              <a:latin typeface="Cambria Math" panose="02040503050406030204" pitchFamily="18" charset="0"/>
                            </a:rPr>
                            <m:t>T</m:t>
                          </m:r>
                        </m:sub>
                      </m:sSub>
                      <m:r>
                        <a:rPr lang="en-US" b="0" i="1" dirty="0" smtClean="0">
                          <a:latin typeface="Cambria Math" panose="02040503050406030204" pitchFamily="18" charset="0"/>
                        </a:rPr>
                        <m:t>=</m:t>
                      </m:r>
                      <m:sSub>
                        <m:sSubPr>
                          <m:ctrlPr>
                            <a:rPr lang="en-US" i="1" dirty="0" smtClean="0">
                              <a:solidFill>
                                <a:srgbClr val="00B0F0"/>
                              </a:solidFill>
                              <a:latin typeface="Cambria Math" panose="02040503050406030204" pitchFamily="18" charset="0"/>
                            </a:rPr>
                          </m:ctrlPr>
                        </m:sSubPr>
                        <m:e>
                          <m:r>
                            <a:rPr lang="en-US" i="1" dirty="0">
                              <a:solidFill>
                                <a:srgbClr val="00B0F0"/>
                              </a:solidFill>
                              <a:latin typeface="Cambria Math" panose="02040503050406030204" pitchFamily="18" charset="0"/>
                            </a:rPr>
                            <m:t>𝐼</m:t>
                          </m:r>
                        </m:e>
                        <m:sub>
                          <m:r>
                            <m:rPr>
                              <m:sty m:val="p"/>
                            </m:rPr>
                            <a:rPr lang="en-US" b="0" i="0" dirty="0" smtClean="0">
                              <a:solidFill>
                                <a:srgbClr val="00B0F0"/>
                              </a:solidFill>
                              <a:latin typeface="Cambria Math" panose="02040503050406030204" pitchFamily="18" charset="0"/>
                            </a:rPr>
                            <m:t>e</m:t>
                          </m:r>
                        </m:sub>
                      </m:sSub>
                      <m:r>
                        <a:rPr lang="en-US" i="1" dirty="0">
                          <a:latin typeface="Cambria Math" panose="02040503050406030204" pitchFamily="18" charset="0"/>
                        </a:rPr>
                        <m:t>+</m:t>
                      </m:r>
                      <m:sSub>
                        <m:sSubPr>
                          <m:ctrlPr>
                            <a:rPr lang="en-US" i="1" dirty="0" smtClean="0">
                              <a:solidFill>
                                <a:srgbClr val="FF0000"/>
                              </a:solidFill>
                              <a:latin typeface="Cambria Math" panose="02040503050406030204" pitchFamily="18" charset="0"/>
                            </a:rPr>
                          </m:ctrlPr>
                        </m:sSubPr>
                        <m:e>
                          <m:r>
                            <a:rPr lang="en-US" i="1" dirty="0">
                              <a:solidFill>
                                <a:srgbClr val="FF0000"/>
                              </a:solidFill>
                              <a:latin typeface="Cambria Math" panose="02040503050406030204" pitchFamily="18" charset="0"/>
                            </a:rPr>
                            <m:t>𝐼</m:t>
                          </m:r>
                        </m:e>
                        <m:sub>
                          <m:r>
                            <m:rPr>
                              <m:sty m:val="p"/>
                            </m:rPr>
                            <a:rPr lang="en-US" b="0" i="0" dirty="0" smtClean="0">
                              <a:solidFill>
                                <a:srgbClr val="FF0000"/>
                              </a:solidFill>
                              <a:latin typeface="Cambria Math" panose="02040503050406030204" pitchFamily="18" charset="0"/>
                            </a:rPr>
                            <m:t>i</m:t>
                          </m:r>
                        </m:sub>
                      </m:sSub>
                      <m:r>
                        <a:rPr lang="en-US" i="1" dirty="0">
                          <a:latin typeface="Cambria Math" panose="02040503050406030204" pitchFamily="18" charset="0"/>
                        </a:rPr>
                        <m:t>+</m:t>
                      </m:r>
                      <m:sSub>
                        <m:sSubPr>
                          <m:ctrlPr>
                            <a:rPr lang="en-US" i="1" dirty="0" smtClean="0">
                              <a:solidFill>
                                <a:srgbClr val="7030A0"/>
                              </a:solidFill>
                              <a:latin typeface="Cambria Math" panose="02040503050406030204" pitchFamily="18" charset="0"/>
                            </a:rPr>
                          </m:ctrlPr>
                        </m:sSubPr>
                        <m:e>
                          <m:r>
                            <a:rPr lang="en-US" i="1" dirty="0">
                              <a:solidFill>
                                <a:srgbClr val="7030A0"/>
                              </a:solidFill>
                              <a:latin typeface="Cambria Math" panose="02040503050406030204" pitchFamily="18" charset="0"/>
                            </a:rPr>
                            <m:t>𝐼</m:t>
                          </m:r>
                        </m:e>
                        <m:sub>
                          <m:r>
                            <m:rPr>
                              <m:sty m:val="p"/>
                            </m:rPr>
                            <a:rPr lang="en-US" b="0" i="0" dirty="0" smtClean="0">
                              <a:solidFill>
                                <a:srgbClr val="7030A0"/>
                              </a:solidFill>
                              <a:latin typeface="Cambria Math" panose="02040503050406030204" pitchFamily="18" charset="0"/>
                            </a:rPr>
                            <m:t>se</m:t>
                          </m:r>
                        </m:sub>
                      </m:sSub>
                      <m:r>
                        <a:rPr lang="en-US" i="1" dirty="0" smtClean="0">
                          <a:solidFill>
                            <a:schemeClr val="tx1"/>
                          </a:solidFill>
                          <a:latin typeface="Cambria Math" panose="02040503050406030204" pitchFamily="18" charset="0"/>
                        </a:rPr>
                        <m:t>+</m:t>
                      </m:r>
                      <m:sSub>
                        <m:sSubPr>
                          <m:ctrlPr>
                            <a:rPr lang="en-US" i="1" dirty="0" smtClean="0">
                              <a:solidFill>
                                <a:schemeClr val="accent1">
                                  <a:lumMod val="60000"/>
                                  <a:lumOff val="40000"/>
                                </a:schemeClr>
                              </a:solidFill>
                              <a:latin typeface="Cambria Math" panose="02040503050406030204" pitchFamily="18" charset="0"/>
                            </a:rPr>
                          </m:ctrlPr>
                        </m:sSubPr>
                        <m:e>
                          <m:r>
                            <a:rPr lang="en-US" i="1" dirty="0">
                              <a:solidFill>
                                <a:schemeClr val="accent1">
                                  <a:lumMod val="60000"/>
                                  <a:lumOff val="40000"/>
                                </a:schemeClr>
                              </a:solidFill>
                              <a:latin typeface="Cambria Math" panose="02040503050406030204" pitchFamily="18" charset="0"/>
                            </a:rPr>
                            <m:t>𝐼</m:t>
                          </m:r>
                        </m:e>
                        <m:sub>
                          <m:r>
                            <m:rPr>
                              <m:sty m:val="p"/>
                            </m:rPr>
                            <a:rPr lang="en-US" b="0" i="0" dirty="0" smtClean="0">
                              <a:solidFill>
                                <a:schemeClr val="accent1">
                                  <a:lumMod val="60000"/>
                                  <a:lumOff val="40000"/>
                                </a:schemeClr>
                              </a:solidFill>
                              <a:latin typeface="Cambria Math" panose="02040503050406030204" pitchFamily="18" charset="0"/>
                            </a:rPr>
                            <m:t>si</m:t>
                          </m:r>
                        </m:sub>
                      </m:sSub>
                      <m:r>
                        <a:rPr lang="en-US" i="1" dirty="0">
                          <a:latin typeface="Cambria Math" panose="02040503050406030204" pitchFamily="18" charset="0"/>
                        </a:rPr>
                        <m:t>+</m:t>
                      </m:r>
                      <m:sSub>
                        <m:sSubPr>
                          <m:ctrlPr>
                            <a:rPr lang="en-US" i="1" dirty="0" smtClean="0">
                              <a:solidFill>
                                <a:srgbClr val="FF62FF"/>
                              </a:solidFill>
                              <a:latin typeface="Cambria Math" panose="02040503050406030204" pitchFamily="18" charset="0"/>
                            </a:rPr>
                          </m:ctrlPr>
                        </m:sSubPr>
                        <m:e>
                          <m:r>
                            <a:rPr lang="en-US" i="1" dirty="0">
                              <a:solidFill>
                                <a:srgbClr val="FF62FF"/>
                              </a:solidFill>
                              <a:latin typeface="Cambria Math" panose="02040503050406030204" pitchFamily="18" charset="0"/>
                            </a:rPr>
                            <m:t>𝐼</m:t>
                          </m:r>
                        </m:e>
                        <m:sub>
                          <m:r>
                            <m:rPr>
                              <m:sty m:val="p"/>
                            </m:rPr>
                            <a:rPr lang="en-US" b="0" i="0" dirty="0" smtClean="0">
                              <a:solidFill>
                                <a:srgbClr val="FF62FF"/>
                              </a:solidFill>
                              <a:latin typeface="Cambria Math" panose="02040503050406030204" pitchFamily="18" charset="0"/>
                            </a:rPr>
                            <m:t>bs</m:t>
                          </m:r>
                        </m:sub>
                      </m:sSub>
                      <m:r>
                        <a:rPr lang="en-US" i="1" dirty="0">
                          <a:latin typeface="Cambria Math" panose="02040503050406030204" pitchFamily="18" charset="0"/>
                        </a:rPr>
                        <m:t>+</m:t>
                      </m:r>
                      <m:sSub>
                        <m:sSubPr>
                          <m:ctrlPr>
                            <a:rPr lang="en-US" i="1" dirty="0" smtClean="0">
                              <a:solidFill>
                                <a:srgbClr val="00B050"/>
                              </a:solidFill>
                              <a:latin typeface="Cambria Math" panose="02040503050406030204" pitchFamily="18" charset="0"/>
                            </a:rPr>
                          </m:ctrlPr>
                        </m:sSubPr>
                        <m:e>
                          <m:r>
                            <a:rPr lang="en-US" i="1" dirty="0">
                              <a:solidFill>
                                <a:srgbClr val="00B050"/>
                              </a:solidFill>
                              <a:latin typeface="Cambria Math" panose="02040503050406030204" pitchFamily="18" charset="0"/>
                            </a:rPr>
                            <m:t>𝐼</m:t>
                          </m:r>
                        </m:e>
                        <m:sub>
                          <m:r>
                            <m:rPr>
                              <m:sty m:val="p"/>
                            </m:rPr>
                            <a:rPr lang="en-US" b="0" i="0" dirty="0" smtClean="0">
                              <a:solidFill>
                                <a:srgbClr val="00B050"/>
                              </a:solidFill>
                              <a:latin typeface="Cambria Math" panose="02040503050406030204" pitchFamily="18" charset="0"/>
                            </a:rPr>
                            <m:t>ph</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𝐼</m:t>
                          </m:r>
                        </m:e>
                        <m:sub>
                          <m:r>
                            <m:rPr>
                              <m:sty m:val="p"/>
                            </m:rPr>
                            <a:rPr lang="en-US" b="0" i="0" dirty="0" smtClean="0">
                              <a:latin typeface="Cambria Math" panose="02040503050406030204" pitchFamily="18" charset="0"/>
                            </a:rPr>
                            <m:t>o</m:t>
                          </m:r>
                        </m:sub>
                      </m:sSub>
                      <m:r>
                        <a:rPr lang="en-US" i="1" dirty="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𝑑</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𝑄</m:t>
                              </m:r>
                            </m:e>
                            <m:sub>
                              <m:r>
                                <m:rPr>
                                  <m:sty m:val="p"/>
                                </m:rPr>
                                <a:rPr lang="en-US" b="0" i="0" dirty="0" smtClean="0">
                                  <a:latin typeface="Cambria Math" panose="02040503050406030204" pitchFamily="18" charset="0"/>
                                </a:rPr>
                                <m:t>sc</m:t>
                              </m:r>
                            </m:sub>
                          </m:sSub>
                        </m:num>
                        <m:den>
                          <m:r>
                            <a:rPr lang="en-US" b="0" i="1" dirty="0" smtClean="0">
                              <a:latin typeface="Cambria Math" panose="02040503050406030204" pitchFamily="18" charset="0"/>
                            </a:rPr>
                            <m:t>𝑑𝑡</m:t>
                          </m:r>
                        </m:den>
                      </m:f>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𝐶</m:t>
                          </m:r>
                        </m:e>
                        <m:sub>
                          <m:r>
                            <m:rPr>
                              <m:sty m:val="p"/>
                            </m:rPr>
                            <a:rPr lang="en-US" b="0" i="0" dirty="0" smtClean="0">
                              <a:latin typeface="Cambria Math" panose="02040503050406030204" pitchFamily="18" charset="0"/>
                            </a:rPr>
                            <m:t>sc</m:t>
                          </m:r>
                        </m:sub>
                      </m:sSub>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𝑑</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𝜙</m:t>
                              </m:r>
                            </m:e>
                            <m:sub>
                              <m:r>
                                <m:rPr>
                                  <m:sty m:val="p"/>
                                </m:rPr>
                                <a:rPr lang="en-US" b="0" i="0" dirty="0" smtClean="0">
                                  <a:latin typeface="Cambria Math" panose="02040503050406030204" pitchFamily="18" charset="0"/>
                                </a:rPr>
                                <m:t>sc</m:t>
                              </m:r>
                            </m:sub>
                          </m:sSub>
                        </m:num>
                        <m:den>
                          <m:r>
                            <a:rPr lang="en-US" b="0" i="1" dirty="0" smtClean="0">
                              <a:latin typeface="Cambria Math" panose="02040503050406030204" pitchFamily="18" charset="0"/>
                            </a:rPr>
                            <m:t>𝑑𝑡</m:t>
                          </m:r>
                        </m:den>
                      </m:f>
                    </m:oMath>
                  </m:oMathPara>
                </a14:m>
                <a:endParaRPr lang="en-US" dirty="0"/>
              </a:p>
              <a:p>
                <a:endParaRPr lang="en-US" dirty="0"/>
              </a:p>
              <a:p>
                <a:r>
                  <a:rPr lang="en-US" dirty="0"/>
                  <a:t>All dependent on:</a:t>
                </a:r>
              </a:p>
              <a:p>
                <a:pPr>
                  <a:buFont typeface="Arial" panose="020B0604020202020204" pitchFamily="34" charset="0"/>
                  <a:buChar char="•"/>
                </a:pPr>
                <a:r>
                  <a:rPr lang="en-US" dirty="0"/>
                  <a:t>Spacecraft potential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m:rPr>
                            <m:sty m:val="p"/>
                          </m:rPr>
                          <a:rPr lang="en-US" b="0" i="0" smtClean="0">
                            <a:latin typeface="Cambria Math" panose="02040503050406030204" pitchFamily="18" charset="0"/>
                          </a:rPr>
                          <m:t>sc</m:t>
                        </m:r>
                      </m:sub>
                    </m:sSub>
                  </m:oMath>
                </a14:m>
                <a:endParaRPr lang="en-US" b="0" dirty="0"/>
              </a:p>
              <a:p>
                <a:pPr>
                  <a:buFont typeface="Arial" panose="020B0604020202020204" pitchFamily="34" charset="0"/>
                  <a:buChar char="•"/>
                </a:pPr>
                <a:r>
                  <a:rPr lang="en-US" dirty="0"/>
                  <a:t>Constituent species </a:t>
                </a:r>
                <a14:m>
                  <m:oMath xmlns:m="http://schemas.openxmlformats.org/officeDocument/2006/math">
                    <m:r>
                      <a:rPr lang="en-US" b="0" i="1" smtClean="0">
                        <a:latin typeface="Cambria Math" panose="02040503050406030204" pitchFamily="18" charset="0"/>
                      </a:rPr>
                      <m:t>𝑗</m:t>
                    </m:r>
                  </m:oMath>
                </a14:m>
                <a:r>
                  <a:rPr lang="en-US" dirty="0"/>
                  <a:t> and properties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𝑗</m:t>
                        </m:r>
                      </m:sub>
                    </m:sSub>
                  </m:oMath>
                </a14:m>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𝑗</m:t>
                        </m:r>
                      </m:sub>
                    </m:sSub>
                  </m:oMath>
                </a14:m>
                <a:r>
                  <a:rPr lang="en-US" dirty="0"/>
                  <a:t>,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𝜅</m:t>
                        </m:r>
                      </m:e>
                      <m:sub>
                        <m:r>
                          <a:rPr lang="en-US" b="0" i="1" smtClean="0">
                            <a:latin typeface="Cambria Math" panose="02040503050406030204" pitchFamily="18" charset="0"/>
                          </a:rPr>
                          <m:t>𝑗</m:t>
                        </m:r>
                      </m:sub>
                    </m:sSub>
                  </m:oMath>
                </a14:m>
                <a:r>
                  <a:rPr lang="en-US" dirty="0"/>
                  <a:t>)</a:t>
                </a:r>
              </a:p>
              <a:p>
                <a:pPr>
                  <a:buFont typeface="Arial" panose="020B0604020202020204" pitchFamily="34" charset="0"/>
                  <a:buChar char="•"/>
                </a:pPr>
                <a:r>
                  <a:rPr lang="en-US" dirty="0"/>
                  <a:t>Material properties</a:t>
                </a:r>
              </a:p>
              <a:p>
                <a:pPr>
                  <a:buFont typeface="Arial" panose="020B0604020202020204" pitchFamily="34" charset="0"/>
                  <a:buChar char="•"/>
                </a:pPr>
                <a:r>
                  <a:rPr lang="en-US" dirty="0"/>
                  <a:t>Lighting conditions</a:t>
                </a:r>
              </a:p>
              <a:p>
                <a:pPr>
                  <a:buFont typeface="Arial" panose="020B0604020202020204" pitchFamily="34" charset="0"/>
                  <a:buChar char="•"/>
                </a:pPr>
                <a:r>
                  <a:rPr lang="en-US" dirty="0"/>
                  <a:t>Surface Geometry</a:t>
                </a:r>
              </a:p>
              <a:p>
                <a:pPr marL="0" indent="0"/>
                <a:r>
                  <a:rPr lang="en-US" dirty="0"/>
                  <a:t>Characteristic curve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m:rPr>
                            <m:sty m:val="p"/>
                          </m:rPr>
                          <a:rPr lang="en-US" b="0" i="0" smtClean="0">
                            <a:latin typeface="Cambria Math" panose="02040503050406030204" pitchFamily="18" charset="0"/>
                          </a:rPr>
                          <m:t>T</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m:rPr>
                                <m:sty m:val="p"/>
                              </m:rPr>
                              <a:rPr lang="en-US" b="0" i="0" smtClean="0">
                                <a:latin typeface="Cambria Math" panose="02040503050406030204" pitchFamily="18" charset="0"/>
                              </a:rPr>
                              <m:t>sc</m:t>
                            </m:r>
                          </m:sub>
                        </m:sSub>
                      </m:e>
                    </m:d>
                  </m:oMath>
                </a14:m>
                <a:r>
                  <a:rPr lang="en-US" dirty="0"/>
                  <a:t> determines equilibrium potential and harvesting capabilities</a:t>
                </a:r>
              </a:p>
            </p:txBody>
          </p:sp>
        </mc:Choice>
        <mc:Fallback xmlns="">
          <p:sp>
            <p:nvSpPr>
              <p:cNvPr id="5" name="Content Placeholder 4">
                <a:extLst>
                  <a:ext uri="{FF2B5EF4-FFF2-40B4-BE49-F238E27FC236}">
                    <a16:creationId xmlns:a16="http://schemas.microsoft.com/office/drawing/2014/main" id="{EAD212C6-EA51-467D-8044-B5B2DE1831E9}"/>
                  </a:ext>
                </a:extLst>
              </p:cNvPr>
              <p:cNvSpPr>
                <a:spLocks noGrp="1" noRot="1" noChangeAspect="1" noMove="1" noResize="1" noEditPoints="1" noAdjustHandles="1" noChangeArrowheads="1" noChangeShapeType="1" noTextEdit="1"/>
              </p:cNvSpPr>
              <p:nvPr>
                <p:ph sz="quarter" idx="10"/>
              </p:nvPr>
            </p:nvSpPr>
            <p:spPr>
              <a:xfrm>
                <a:off x="955678" y="908685"/>
                <a:ext cx="7700963" cy="3759042"/>
              </a:xfrm>
              <a:blipFill>
                <a:blip r:embed="rId4"/>
                <a:stretch>
                  <a:fillRect l="-1742" t="-113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A8237C1-61F5-46C9-9B11-315D9F43E554}"/>
              </a:ext>
            </a:extLst>
          </p:cNvPr>
          <p:cNvSpPr>
            <a:spLocks noGrp="1"/>
          </p:cNvSpPr>
          <p:nvPr>
            <p:ph type="sldNum" sz="quarter" idx="11"/>
          </p:nvPr>
        </p:nvSpPr>
        <p:spPr/>
        <p:txBody>
          <a:bodyPr/>
          <a:lstStyle/>
          <a:p>
            <a:fld id="{7E384192-1D7B-40E6-8B26-92A3925499C1}" type="slidenum">
              <a:rPr lang="en-US" smtClean="0"/>
              <a:t>5</a:t>
            </a:fld>
            <a:endParaRPr lang="en-US"/>
          </a:p>
        </p:txBody>
      </p:sp>
      <p:sp>
        <p:nvSpPr>
          <p:cNvPr id="9" name="Left Brace 8">
            <a:extLst>
              <a:ext uri="{FF2B5EF4-FFF2-40B4-BE49-F238E27FC236}">
                <a16:creationId xmlns:a16="http://schemas.microsoft.com/office/drawing/2014/main" id="{9956EA92-44E7-4D0C-B024-13810FAFDD13}"/>
              </a:ext>
            </a:extLst>
          </p:cNvPr>
          <p:cNvSpPr/>
          <p:nvPr/>
        </p:nvSpPr>
        <p:spPr>
          <a:xfrm rot="16200000">
            <a:off x="2618305" y="1832132"/>
            <a:ext cx="121445" cy="234950"/>
          </a:xfrm>
          <a:prstGeom prst="lef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Left Brace 10">
            <a:extLst>
              <a:ext uri="{FF2B5EF4-FFF2-40B4-BE49-F238E27FC236}">
                <a16:creationId xmlns:a16="http://schemas.microsoft.com/office/drawing/2014/main" id="{C4434E95-BE97-4BD3-9E46-6FD3CF296CF0}"/>
              </a:ext>
            </a:extLst>
          </p:cNvPr>
          <p:cNvSpPr/>
          <p:nvPr/>
        </p:nvSpPr>
        <p:spPr>
          <a:xfrm rot="16200000">
            <a:off x="3787867" y="1571211"/>
            <a:ext cx="101114" cy="776293"/>
          </a:xfrm>
          <a:prstGeom prst="lef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Left Brace 13">
            <a:extLst>
              <a:ext uri="{FF2B5EF4-FFF2-40B4-BE49-F238E27FC236}">
                <a16:creationId xmlns:a16="http://schemas.microsoft.com/office/drawing/2014/main" id="{E6B73DFA-CC7F-4591-AE6E-D20837124569}"/>
              </a:ext>
            </a:extLst>
          </p:cNvPr>
          <p:cNvSpPr/>
          <p:nvPr/>
        </p:nvSpPr>
        <p:spPr>
          <a:xfrm rot="16200000">
            <a:off x="5024877" y="1797586"/>
            <a:ext cx="121445" cy="330199"/>
          </a:xfrm>
          <a:prstGeom prst="lef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Left Brace 14">
            <a:extLst>
              <a:ext uri="{FF2B5EF4-FFF2-40B4-BE49-F238E27FC236}">
                <a16:creationId xmlns:a16="http://schemas.microsoft.com/office/drawing/2014/main" id="{3CE1E255-319B-44C6-879E-6DE16F697E17}"/>
              </a:ext>
            </a:extLst>
          </p:cNvPr>
          <p:cNvSpPr/>
          <p:nvPr/>
        </p:nvSpPr>
        <p:spPr>
          <a:xfrm rot="5400000">
            <a:off x="5538595" y="1481333"/>
            <a:ext cx="111616" cy="234953"/>
          </a:xfrm>
          <a:prstGeom prst="lef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14F7803E-7489-4788-A01E-8CD519975745}"/>
              </a:ext>
            </a:extLst>
          </p:cNvPr>
          <p:cNvSpPr txBox="1"/>
          <p:nvPr/>
        </p:nvSpPr>
        <p:spPr>
          <a:xfrm>
            <a:off x="2099345" y="2010327"/>
            <a:ext cx="1098550" cy="253916"/>
          </a:xfrm>
          <a:prstGeom prst="rect">
            <a:avLst/>
          </a:prstGeom>
          <a:noFill/>
        </p:spPr>
        <p:txBody>
          <a:bodyPr wrap="square" rtlCol="0">
            <a:spAutoFit/>
          </a:bodyPr>
          <a:lstStyle/>
          <a:p>
            <a:pPr algn="ctr"/>
            <a:r>
              <a:rPr lang="en-US" sz="1050" dirty="0"/>
              <a:t>Electron current</a:t>
            </a:r>
          </a:p>
        </p:txBody>
      </p:sp>
      <p:sp>
        <p:nvSpPr>
          <p:cNvPr id="17" name="TextBox 16">
            <a:extLst>
              <a:ext uri="{FF2B5EF4-FFF2-40B4-BE49-F238E27FC236}">
                <a16:creationId xmlns:a16="http://schemas.microsoft.com/office/drawing/2014/main" id="{9C7A9542-7A57-4C79-9680-7A5152DEF9C2}"/>
              </a:ext>
            </a:extLst>
          </p:cNvPr>
          <p:cNvSpPr txBox="1"/>
          <p:nvPr/>
        </p:nvSpPr>
        <p:spPr>
          <a:xfrm>
            <a:off x="2574007" y="1289684"/>
            <a:ext cx="1098550" cy="253916"/>
          </a:xfrm>
          <a:prstGeom prst="rect">
            <a:avLst/>
          </a:prstGeom>
          <a:noFill/>
        </p:spPr>
        <p:txBody>
          <a:bodyPr wrap="square" rtlCol="0">
            <a:spAutoFit/>
          </a:bodyPr>
          <a:lstStyle/>
          <a:p>
            <a:pPr algn="ctr"/>
            <a:r>
              <a:rPr lang="en-US" sz="1050" dirty="0"/>
              <a:t>Ion current</a:t>
            </a:r>
          </a:p>
        </p:txBody>
      </p:sp>
      <p:sp>
        <p:nvSpPr>
          <p:cNvPr id="18" name="TextBox 17">
            <a:extLst>
              <a:ext uri="{FF2B5EF4-FFF2-40B4-BE49-F238E27FC236}">
                <a16:creationId xmlns:a16="http://schemas.microsoft.com/office/drawing/2014/main" id="{EA65F0FC-8CA1-4FAE-A148-88F4A17AFBC7}"/>
              </a:ext>
            </a:extLst>
          </p:cNvPr>
          <p:cNvSpPr txBox="1"/>
          <p:nvPr/>
        </p:nvSpPr>
        <p:spPr>
          <a:xfrm>
            <a:off x="3240756" y="1959357"/>
            <a:ext cx="1098550" cy="415498"/>
          </a:xfrm>
          <a:prstGeom prst="rect">
            <a:avLst/>
          </a:prstGeom>
          <a:noFill/>
        </p:spPr>
        <p:txBody>
          <a:bodyPr wrap="square" rtlCol="0">
            <a:spAutoFit/>
          </a:bodyPr>
          <a:lstStyle/>
          <a:p>
            <a:pPr algn="ctr"/>
            <a:r>
              <a:rPr lang="en-US" sz="1050" dirty="0"/>
              <a:t>Secondary electron current</a:t>
            </a:r>
          </a:p>
        </p:txBody>
      </p:sp>
      <p:sp>
        <p:nvSpPr>
          <p:cNvPr id="19" name="TextBox 18">
            <a:extLst>
              <a:ext uri="{FF2B5EF4-FFF2-40B4-BE49-F238E27FC236}">
                <a16:creationId xmlns:a16="http://schemas.microsoft.com/office/drawing/2014/main" id="{1840648E-C9C7-4BF1-9CE7-C595E4FC696F}"/>
              </a:ext>
            </a:extLst>
          </p:cNvPr>
          <p:cNvSpPr txBox="1"/>
          <p:nvPr/>
        </p:nvSpPr>
        <p:spPr>
          <a:xfrm>
            <a:off x="4056732" y="1129585"/>
            <a:ext cx="1098550" cy="415498"/>
          </a:xfrm>
          <a:prstGeom prst="rect">
            <a:avLst/>
          </a:prstGeom>
          <a:noFill/>
        </p:spPr>
        <p:txBody>
          <a:bodyPr wrap="square" rtlCol="0">
            <a:spAutoFit/>
          </a:bodyPr>
          <a:lstStyle/>
          <a:p>
            <a:pPr algn="ctr"/>
            <a:r>
              <a:rPr lang="en-US" sz="1050" dirty="0"/>
              <a:t> Backscattered electron current</a:t>
            </a:r>
          </a:p>
        </p:txBody>
      </p:sp>
      <p:sp>
        <p:nvSpPr>
          <p:cNvPr id="20" name="TextBox 19">
            <a:extLst>
              <a:ext uri="{FF2B5EF4-FFF2-40B4-BE49-F238E27FC236}">
                <a16:creationId xmlns:a16="http://schemas.microsoft.com/office/drawing/2014/main" id="{3611EB43-58C2-4B9D-BFFC-63F387057F9E}"/>
              </a:ext>
            </a:extLst>
          </p:cNvPr>
          <p:cNvSpPr txBox="1"/>
          <p:nvPr/>
        </p:nvSpPr>
        <p:spPr>
          <a:xfrm>
            <a:off x="4529805" y="2029758"/>
            <a:ext cx="1098550" cy="415498"/>
          </a:xfrm>
          <a:prstGeom prst="rect">
            <a:avLst/>
          </a:prstGeom>
          <a:noFill/>
        </p:spPr>
        <p:txBody>
          <a:bodyPr wrap="square" rtlCol="0">
            <a:spAutoFit/>
          </a:bodyPr>
          <a:lstStyle/>
          <a:p>
            <a:pPr algn="ctr"/>
            <a:r>
              <a:rPr lang="en-US" sz="1050" dirty="0"/>
              <a:t> Photoelectron current</a:t>
            </a:r>
          </a:p>
        </p:txBody>
      </p:sp>
      <p:sp>
        <p:nvSpPr>
          <p:cNvPr id="21" name="TextBox 20">
            <a:extLst>
              <a:ext uri="{FF2B5EF4-FFF2-40B4-BE49-F238E27FC236}">
                <a16:creationId xmlns:a16="http://schemas.microsoft.com/office/drawing/2014/main" id="{E185E16B-343F-4503-8D6A-9199E11ADDC2}"/>
              </a:ext>
            </a:extLst>
          </p:cNvPr>
          <p:cNvSpPr txBox="1"/>
          <p:nvPr/>
        </p:nvSpPr>
        <p:spPr>
          <a:xfrm>
            <a:off x="5042562" y="1297549"/>
            <a:ext cx="1098550" cy="253916"/>
          </a:xfrm>
          <a:prstGeom prst="rect">
            <a:avLst/>
          </a:prstGeom>
          <a:noFill/>
        </p:spPr>
        <p:txBody>
          <a:bodyPr wrap="square" rtlCol="0">
            <a:spAutoFit/>
          </a:bodyPr>
          <a:lstStyle/>
          <a:p>
            <a:pPr algn="ctr"/>
            <a:r>
              <a:rPr lang="en-US" sz="1050" dirty="0"/>
              <a:t> Other current</a:t>
            </a:r>
          </a:p>
        </p:txBody>
      </p:sp>
      <p:sp>
        <p:nvSpPr>
          <p:cNvPr id="22" name="Left Brace 21">
            <a:extLst>
              <a:ext uri="{FF2B5EF4-FFF2-40B4-BE49-F238E27FC236}">
                <a16:creationId xmlns:a16="http://schemas.microsoft.com/office/drawing/2014/main" id="{8D01FA88-5D6F-4ADA-8423-30A550DF85FD}"/>
              </a:ext>
            </a:extLst>
          </p:cNvPr>
          <p:cNvSpPr/>
          <p:nvPr/>
        </p:nvSpPr>
        <p:spPr>
          <a:xfrm rot="5400000">
            <a:off x="3029872" y="1471049"/>
            <a:ext cx="121445" cy="234950"/>
          </a:xfrm>
          <a:prstGeom prst="lef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Left Brace 26">
            <a:extLst>
              <a:ext uri="{FF2B5EF4-FFF2-40B4-BE49-F238E27FC236}">
                <a16:creationId xmlns:a16="http://schemas.microsoft.com/office/drawing/2014/main" id="{D530152B-BAEA-4ADB-8EA5-663062D74D03}"/>
              </a:ext>
            </a:extLst>
          </p:cNvPr>
          <p:cNvSpPr/>
          <p:nvPr/>
        </p:nvSpPr>
        <p:spPr>
          <a:xfrm rot="5400000">
            <a:off x="4517352" y="1456719"/>
            <a:ext cx="121445" cy="234950"/>
          </a:xfrm>
          <a:prstGeom prst="lef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05261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Picture 92">
            <a:extLst>
              <a:ext uri="{FF2B5EF4-FFF2-40B4-BE49-F238E27FC236}">
                <a16:creationId xmlns:a16="http://schemas.microsoft.com/office/drawing/2014/main" id="{80FA68D3-5EB8-4077-8E1A-6B688D323DB3}"/>
              </a:ext>
            </a:extLst>
          </p:cNvPr>
          <p:cNvPicPr>
            <a:picLocks noChangeAspect="1"/>
          </p:cNvPicPr>
          <p:nvPr/>
        </p:nvPicPr>
        <p:blipFill>
          <a:blip r:embed="rId3"/>
          <a:stretch>
            <a:fillRect/>
          </a:stretch>
        </p:blipFill>
        <p:spPr>
          <a:xfrm>
            <a:off x="6139902" y="3558184"/>
            <a:ext cx="387141" cy="248426"/>
          </a:xfrm>
          <a:prstGeom prst="rect">
            <a:avLst/>
          </a:prstGeom>
        </p:spPr>
      </p:pic>
      <p:sp>
        <p:nvSpPr>
          <p:cNvPr id="2" name="Title 1">
            <a:extLst>
              <a:ext uri="{FF2B5EF4-FFF2-40B4-BE49-F238E27FC236}">
                <a16:creationId xmlns:a16="http://schemas.microsoft.com/office/drawing/2014/main" id="{13BCDA84-7BBD-4F93-BAE2-2D5EE5176663}"/>
              </a:ext>
            </a:extLst>
          </p:cNvPr>
          <p:cNvSpPr>
            <a:spLocks noGrp="1"/>
          </p:cNvSpPr>
          <p:nvPr>
            <p:ph type="title"/>
          </p:nvPr>
        </p:nvSpPr>
        <p:spPr/>
        <p:txBody>
          <a:bodyPr/>
          <a:lstStyle/>
          <a:p>
            <a:r>
              <a:rPr lang="en-US" dirty="0"/>
              <a:t>Spacecraft Charging – Prior Work on Energy Harvesting</a:t>
            </a:r>
          </a:p>
        </p:txBody>
      </p:sp>
      <p:sp>
        <p:nvSpPr>
          <p:cNvPr id="5" name="Content Placeholder 4">
            <a:extLst>
              <a:ext uri="{FF2B5EF4-FFF2-40B4-BE49-F238E27FC236}">
                <a16:creationId xmlns:a16="http://schemas.microsoft.com/office/drawing/2014/main" id="{C0EBEC79-DFD1-4516-8474-D95701C31318}"/>
              </a:ext>
            </a:extLst>
          </p:cNvPr>
          <p:cNvSpPr>
            <a:spLocks noGrp="1"/>
          </p:cNvSpPr>
          <p:nvPr>
            <p:ph sz="quarter" idx="10"/>
          </p:nvPr>
        </p:nvSpPr>
        <p:spPr>
          <a:xfrm>
            <a:off x="949331" y="1264919"/>
            <a:ext cx="3787775" cy="1051561"/>
          </a:xfrm>
        </p:spPr>
        <p:txBody>
          <a:bodyPr/>
          <a:lstStyle/>
          <a:p>
            <a:pPr lvl="1"/>
            <a:r>
              <a:rPr lang="en-US" dirty="0"/>
              <a:t>Spacecraft Chassis as electron collector (C)</a:t>
            </a:r>
          </a:p>
          <a:p>
            <a:pPr lvl="1"/>
            <a:r>
              <a:rPr lang="en-US" dirty="0"/>
              <a:t>Field effect electron emitter (E)</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8F3E32C8-7723-464E-ABC3-BC8A064406DC}"/>
                  </a:ext>
                </a:extLst>
              </p:cNvPr>
              <p:cNvSpPr>
                <a:spLocks noGrp="1"/>
              </p:cNvSpPr>
              <p:nvPr>
                <p:ph sz="quarter" idx="11"/>
              </p:nvPr>
            </p:nvSpPr>
            <p:spPr>
              <a:xfrm>
                <a:off x="4876803" y="1264919"/>
                <a:ext cx="3779839" cy="1051561"/>
              </a:xfrm>
            </p:spPr>
            <p:txBody>
              <a:bodyPr/>
              <a:lstStyle/>
              <a:p>
                <a:pPr lvl="1"/>
                <a:r>
                  <a:rPr lang="en-US" b="0" i="0" dirty="0">
                    <a:latin typeface="Arial" panose="020B0604020202020204" pitchFamily="34" charset="0"/>
                    <a:cs typeface="Arial" panose="020B0604020202020204" pitchFamily="34" charset="0"/>
                  </a:rPr>
                  <a:t>Eclipsed anode (C)</a:t>
                </a:r>
              </a:p>
              <a:p>
                <a:pPr lvl="1"/>
                <a:r>
                  <a:rPr lang="en-US" dirty="0">
                    <a:latin typeface="Arial" panose="020B0604020202020204" pitchFamily="34" charset="0"/>
                    <a:cs typeface="Arial" panose="020B0604020202020204" pitchFamily="34" charset="0"/>
                  </a:rPr>
                  <a:t>Sunlit cathode (E)</a:t>
                </a:r>
                <a:endParaRPr lang="en-US" b="0" i="0" dirty="0">
                  <a:latin typeface="Arial" panose="020B0604020202020204" pitchFamily="34" charset="0"/>
                  <a:cs typeface="Arial" panose="020B0604020202020204" pitchFamily="34" charset="0"/>
                </a:endParaRPr>
              </a:p>
              <a:p>
                <a:pPr lvl="1"/>
                <a14:m>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𝜙</m:t>
                    </m:r>
                  </m:oMath>
                </a14:m>
                <a:r>
                  <a:rPr lang="en-US" dirty="0"/>
                  <a:t> from illumination</a:t>
                </a:r>
              </a:p>
              <a:p>
                <a:pPr lvl="1"/>
                <a:endParaRPr lang="en-US" dirty="0"/>
              </a:p>
            </p:txBody>
          </p:sp>
        </mc:Choice>
        <mc:Fallback xmlns="">
          <p:sp>
            <p:nvSpPr>
              <p:cNvPr id="6" name="Content Placeholder 5">
                <a:extLst>
                  <a:ext uri="{FF2B5EF4-FFF2-40B4-BE49-F238E27FC236}">
                    <a16:creationId xmlns:a16="http://schemas.microsoft.com/office/drawing/2014/main" id="{8F3E32C8-7723-464E-ABC3-BC8A064406DC}"/>
                  </a:ext>
                </a:extLst>
              </p:cNvPr>
              <p:cNvSpPr>
                <a:spLocks noGrp="1" noRot="1" noChangeAspect="1" noMove="1" noResize="1" noEditPoints="1" noAdjustHandles="1" noChangeArrowheads="1" noChangeShapeType="1" noTextEdit="1"/>
              </p:cNvSpPr>
              <p:nvPr>
                <p:ph sz="quarter" idx="11"/>
              </p:nvPr>
            </p:nvSpPr>
            <p:spPr>
              <a:xfrm>
                <a:off x="4876803" y="1264919"/>
                <a:ext cx="3779839" cy="1051561"/>
              </a:xfrm>
              <a:blipFill>
                <a:blip r:embed="rId4"/>
                <a:stretch>
                  <a:fillRect l="-3387" t="-2890" b="-635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2B65C740-88E3-472E-9847-DB31A43D9F55}"/>
              </a:ext>
            </a:extLst>
          </p:cNvPr>
          <p:cNvSpPr>
            <a:spLocks noGrp="1"/>
          </p:cNvSpPr>
          <p:nvPr>
            <p:ph type="sldNum" sz="quarter" idx="12"/>
          </p:nvPr>
        </p:nvSpPr>
        <p:spPr/>
        <p:txBody>
          <a:bodyPr/>
          <a:lstStyle/>
          <a:p>
            <a:fld id="{4D06182B-CCD7-434A-9A9C-B821323742FB}" type="slidenum">
              <a:rPr lang="en-US" altLang="en-US" smtClean="0"/>
              <a:pPr/>
              <a:t>6</a:t>
            </a:fld>
            <a:endParaRPr lang="en-US" altLang="en-US" dirty="0"/>
          </a:p>
        </p:txBody>
      </p:sp>
      <p:sp>
        <p:nvSpPr>
          <p:cNvPr id="7" name="TextBox 6">
            <a:extLst>
              <a:ext uri="{FF2B5EF4-FFF2-40B4-BE49-F238E27FC236}">
                <a16:creationId xmlns:a16="http://schemas.microsoft.com/office/drawing/2014/main" id="{A8C18659-AC0B-4B3E-975E-E4EBBFEB2D0E}"/>
              </a:ext>
            </a:extLst>
          </p:cNvPr>
          <p:cNvSpPr txBox="1"/>
          <p:nvPr/>
        </p:nvSpPr>
        <p:spPr>
          <a:xfrm>
            <a:off x="948776" y="847565"/>
            <a:ext cx="3788330" cy="369332"/>
          </a:xfrm>
          <a:prstGeom prst="rect">
            <a:avLst/>
          </a:prstGeom>
          <a:noFill/>
        </p:spPr>
        <p:txBody>
          <a:bodyPr wrap="square" rtlCol="0">
            <a:spAutoFit/>
          </a:bodyPr>
          <a:lstStyle/>
          <a:p>
            <a:r>
              <a:rPr lang="en-US" b="1" dirty="0">
                <a:solidFill>
                  <a:srgbClr val="00B0F0"/>
                </a:solidFill>
                <a:latin typeface="Arial" panose="020B0604020202020204" pitchFamily="34" charset="0"/>
                <a:cs typeface="Arial" panose="020B0604020202020204" pitchFamily="34" charset="0"/>
              </a:rPr>
              <a:t>Field Effect Emitter</a:t>
            </a:r>
          </a:p>
        </p:txBody>
      </p:sp>
      <p:sp>
        <p:nvSpPr>
          <p:cNvPr id="8" name="TextBox 7">
            <a:extLst>
              <a:ext uri="{FF2B5EF4-FFF2-40B4-BE49-F238E27FC236}">
                <a16:creationId xmlns:a16="http://schemas.microsoft.com/office/drawing/2014/main" id="{2FEE0E90-5EA7-4D81-BDC7-8320004586AD}"/>
              </a:ext>
            </a:extLst>
          </p:cNvPr>
          <p:cNvSpPr txBox="1"/>
          <p:nvPr/>
        </p:nvSpPr>
        <p:spPr>
          <a:xfrm>
            <a:off x="4876803" y="846770"/>
            <a:ext cx="3788330" cy="369332"/>
          </a:xfrm>
          <a:prstGeom prst="rect">
            <a:avLst/>
          </a:prstGeom>
          <a:noFill/>
        </p:spPr>
        <p:txBody>
          <a:bodyPr wrap="square" rtlCol="0">
            <a:spAutoFit/>
          </a:bodyPr>
          <a:lstStyle/>
          <a:p>
            <a:r>
              <a:rPr lang="en-US" b="1" dirty="0">
                <a:solidFill>
                  <a:srgbClr val="FFC000"/>
                </a:solidFill>
                <a:latin typeface="Arial" panose="020B0604020202020204" pitchFamily="34" charset="0"/>
                <a:cs typeface="Arial" panose="020B0604020202020204" pitchFamily="34" charset="0"/>
              </a:rPr>
              <a:t>Photoemission</a:t>
            </a:r>
          </a:p>
        </p:txBody>
      </p:sp>
      <p:sp>
        <p:nvSpPr>
          <p:cNvPr id="10" name="TextBox 9">
            <a:extLst>
              <a:ext uri="{FF2B5EF4-FFF2-40B4-BE49-F238E27FC236}">
                <a16:creationId xmlns:a16="http://schemas.microsoft.com/office/drawing/2014/main" id="{9CDD41CE-3517-432A-9B77-D97D10356F07}"/>
              </a:ext>
            </a:extLst>
          </p:cNvPr>
          <p:cNvSpPr txBox="1"/>
          <p:nvPr/>
        </p:nvSpPr>
        <p:spPr>
          <a:xfrm>
            <a:off x="948776" y="4046534"/>
            <a:ext cx="3928027" cy="276999"/>
          </a:xfrm>
          <a:prstGeom prst="rect">
            <a:avLst/>
          </a:prstGeom>
          <a:noFill/>
        </p:spPr>
        <p:txBody>
          <a:bodyPr wrap="square" rtlCol="0">
            <a:spAutoFit/>
          </a:bodyPr>
          <a:lstStyle/>
          <a:p>
            <a:r>
              <a:rPr lang="en-US" sz="600" dirty="0" err="1"/>
              <a:t>Grard</a:t>
            </a:r>
            <a:r>
              <a:rPr lang="en-US" sz="600" dirty="0"/>
              <a:t>, R. J. L., “The magnetospheric plasma as a source of energy for space instrumentation,” Planetary and Space Science, Vol. 25, No. 7, 1977, pp. 615–620. </a:t>
            </a:r>
            <a:r>
              <a:rPr lang="en-US" sz="600" dirty="0">
                <a:hlinkClick r:id="rId5"/>
              </a:rPr>
              <a:t>https://doi.org/10.1016/0032-0633(77)90100-3</a:t>
            </a:r>
            <a:r>
              <a:rPr lang="en-US" sz="600" dirty="0"/>
              <a:t>.</a:t>
            </a:r>
            <a:endParaRPr lang="en-US" sz="1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8AD24001-EEFE-4E7B-A60C-3109BC64F3A3}"/>
              </a:ext>
            </a:extLst>
          </p:cNvPr>
          <p:cNvSpPr txBox="1"/>
          <p:nvPr/>
        </p:nvSpPr>
        <p:spPr>
          <a:xfrm>
            <a:off x="4876803" y="4045739"/>
            <a:ext cx="3931920" cy="276999"/>
          </a:xfrm>
          <a:prstGeom prst="rect">
            <a:avLst/>
          </a:prstGeom>
          <a:noFill/>
        </p:spPr>
        <p:txBody>
          <a:bodyPr wrap="square" rtlCol="0">
            <a:spAutoFit/>
          </a:bodyPr>
          <a:lstStyle/>
          <a:p>
            <a:r>
              <a:rPr lang="en-US" sz="600" dirty="0"/>
              <a:t>Gale, W., “Spacecraft Charge as a Source of Electrical Power for Spacecraft,” Masters Thesis, Air Force Institute of</a:t>
            </a:r>
          </a:p>
          <a:p>
            <a:r>
              <a:rPr lang="en-US" sz="600" dirty="0"/>
              <a:t>Technology, 1988. </a:t>
            </a:r>
            <a:r>
              <a:rPr lang="en-US" sz="600" dirty="0">
                <a:hlinkClick r:id="rId6"/>
              </a:rPr>
              <a:t>https://doi.org/10.1063/1.460797</a:t>
            </a:r>
            <a:r>
              <a:rPr lang="en-US" sz="600" dirty="0"/>
              <a:t>.</a:t>
            </a:r>
            <a:endParaRPr lang="en-US" sz="6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68E989D-7D7A-4D45-9318-FC40B23A2955}"/>
                  </a:ext>
                </a:extLst>
              </p:cNvPr>
              <p:cNvSpPr txBox="1"/>
              <p:nvPr/>
            </p:nvSpPr>
            <p:spPr>
              <a:xfrm>
                <a:off x="949331" y="4321699"/>
                <a:ext cx="7716356" cy="369332"/>
              </a:xfrm>
              <a:prstGeom prst="rect">
                <a:avLst/>
              </a:prstGeom>
              <a:noFill/>
            </p:spPr>
            <p:txBody>
              <a:bodyPr wrap="square" rtlCol="0">
                <a:spAutoFit/>
              </a:bodyPr>
              <a:lstStyle/>
              <a:p>
                <a:pPr algn="ctr"/>
                <a:r>
                  <a:rPr lang="en-US" b="1" dirty="0">
                    <a:solidFill>
                      <a:srgbClr val="00B050"/>
                    </a:solidFill>
                  </a:rPr>
                  <a:t>Both</a:t>
                </a:r>
                <a:r>
                  <a:rPr lang="en-US" b="1" dirty="0"/>
                  <a:t> rely on differences in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𝑰</m:t>
                        </m:r>
                      </m:e>
                      <m:sub>
                        <m:r>
                          <a:rPr lang="en-US" b="1" i="0" smtClean="0">
                            <a:latin typeface="Cambria Math" panose="02040503050406030204" pitchFamily="18" charset="0"/>
                          </a:rPr>
                          <m:t>𝐓</m:t>
                        </m:r>
                      </m:sub>
                    </m:sSub>
                    <m:d>
                      <m:dPr>
                        <m:ctrlPr>
                          <a:rPr lang="en-US" b="1" i="1" smtClean="0">
                            <a:latin typeface="Cambria Math" panose="02040503050406030204" pitchFamily="18" charset="0"/>
                          </a:rPr>
                        </m:ctrlPr>
                      </m:dPr>
                      <m:e>
                        <m:r>
                          <a:rPr lang="en-US" b="1" i="1" smtClean="0">
                            <a:latin typeface="Cambria Math" panose="02040503050406030204" pitchFamily="18" charset="0"/>
                          </a:rPr>
                          <m:t>𝝓</m:t>
                        </m:r>
                      </m:e>
                    </m:d>
                  </m:oMath>
                </a14:m>
                <a:endParaRPr lang="en-US" b="1" dirty="0"/>
              </a:p>
            </p:txBody>
          </p:sp>
        </mc:Choice>
        <mc:Fallback xmlns="">
          <p:sp>
            <p:nvSpPr>
              <p:cNvPr id="13" name="TextBox 12">
                <a:extLst>
                  <a:ext uri="{FF2B5EF4-FFF2-40B4-BE49-F238E27FC236}">
                    <a16:creationId xmlns:a16="http://schemas.microsoft.com/office/drawing/2014/main" id="{A68E989D-7D7A-4D45-9318-FC40B23A2955}"/>
                  </a:ext>
                </a:extLst>
              </p:cNvPr>
              <p:cNvSpPr txBox="1">
                <a:spLocks noRot="1" noChangeAspect="1" noMove="1" noResize="1" noEditPoints="1" noAdjustHandles="1" noChangeArrowheads="1" noChangeShapeType="1" noTextEdit="1"/>
              </p:cNvSpPr>
              <p:nvPr/>
            </p:nvSpPr>
            <p:spPr>
              <a:xfrm>
                <a:off x="949331" y="4321699"/>
                <a:ext cx="7716356" cy="369332"/>
              </a:xfrm>
              <a:prstGeom prst="rect">
                <a:avLst/>
              </a:prstGeom>
              <a:blipFill>
                <a:blip r:embed="rId7"/>
                <a:stretch>
                  <a:fillRect t="-9836" b="-24590"/>
                </a:stretch>
              </a:blipFill>
            </p:spPr>
            <p:txBody>
              <a:bodyPr/>
              <a:lstStyle/>
              <a:p>
                <a:r>
                  <a:rPr lang="en-US">
                    <a:noFill/>
                  </a:rPr>
                  <a:t> </a:t>
                </a:r>
              </a:p>
            </p:txBody>
          </p:sp>
        </mc:Fallback>
      </mc:AlternateContent>
      <p:pic>
        <p:nvPicPr>
          <p:cNvPr id="15" name="Picture 14">
            <a:extLst>
              <a:ext uri="{FF2B5EF4-FFF2-40B4-BE49-F238E27FC236}">
                <a16:creationId xmlns:a16="http://schemas.microsoft.com/office/drawing/2014/main" id="{9D02EFB7-F53F-43EC-A044-7B29E48771D7}"/>
              </a:ext>
            </a:extLst>
          </p:cNvPr>
          <p:cNvPicPr>
            <a:picLocks noChangeAspect="1"/>
          </p:cNvPicPr>
          <p:nvPr/>
        </p:nvPicPr>
        <p:blipFill>
          <a:blip r:embed="rId3"/>
          <a:stretch>
            <a:fillRect/>
          </a:stretch>
        </p:blipFill>
        <p:spPr>
          <a:xfrm>
            <a:off x="2094848" y="2780680"/>
            <a:ext cx="531386" cy="340987"/>
          </a:xfrm>
          <a:prstGeom prst="rect">
            <a:avLst/>
          </a:prstGeom>
        </p:spPr>
      </p:pic>
      <p:sp>
        <p:nvSpPr>
          <p:cNvPr id="16" name="Arc 15">
            <a:extLst>
              <a:ext uri="{FF2B5EF4-FFF2-40B4-BE49-F238E27FC236}">
                <a16:creationId xmlns:a16="http://schemas.microsoft.com/office/drawing/2014/main" id="{807E8A55-CD8A-40CA-9F16-D4485AB075A5}"/>
              </a:ext>
            </a:extLst>
          </p:cNvPr>
          <p:cNvSpPr/>
          <p:nvPr/>
        </p:nvSpPr>
        <p:spPr>
          <a:xfrm>
            <a:off x="1911968" y="2515768"/>
            <a:ext cx="967196" cy="967196"/>
          </a:xfrm>
          <a:prstGeom prst="arc">
            <a:avLst>
              <a:gd name="adj1" fmla="val 424787"/>
              <a:gd name="adj2" fmla="val 2133500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5A955F46-F483-4685-BFCC-BD5E4D325B12}"/>
              </a:ext>
            </a:extLst>
          </p:cNvPr>
          <p:cNvCxnSpPr>
            <a:cxnSpLocks/>
          </p:cNvCxnSpPr>
          <p:nvPr/>
        </p:nvCxnSpPr>
        <p:spPr>
          <a:xfrm flipH="1">
            <a:off x="1911968" y="2999366"/>
            <a:ext cx="182880"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7AC757DD-72BE-47D4-8CE1-DA6459D82A27}"/>
              </a:ext>
            </a:extLst>
          </p:cNvPr>
          <p:cNvCxnSpPr>
            <a:cxnSpLocks/>
          </p:cNvCxnSpPr>
          <p:nvPr/>
        </p:nvCxnSpPr>
        <p:spPr>
          <a:xfrm flipH="1">
            <a:off x="2626234" y="2999366"/>
            <a:ext cx="1093011"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Sun 24">
            <a:extLst>
              <a:ext uri="{FF2B5EF4-FFF2-40B4-BE49-F238E27FC236}">
                <a16:creationId xmlns:a16="http://schemas.microsoft.com/office/drawing/2014/main" id="{6B1B1795-E38B-4C16-A07A-A6ABB229C866}"/>
              </a:ext>
            </a:extLst>
          </p:cNvPr>
          <p:cNvSpPr/>
          <p:nvPr/>
        </p:nvSpPr>
        <p:spPr>
          <a:xfrm>
            <a:off x="3665823" y="2880050"/>
            <a:ext cx="231204" cy="231204"/>
          </a:xfrm>
          <a:prstGeom prst="su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id="{C8624907-49F5-4266-BC2C-8247E5D522B0}"/>
              </a:ext>
            </a:extLst>
          </p:cNvPr>
          <p:cNvCxnSpPr>
            <a:cxnSpLocks/>
          </p:cNvCxnSpPr>
          <p:nvPr/>
        </p:nvCxnSpPr>
        <p:spPr>
          <a:xfrm flipV="1">
            <a:off x="3787971" y="2635018"/>
            <a:ext cx="70206" cy="20139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AF67A0FB-6B54-4FB7-A5B5-8EB38F9679FA}"/>
              </a:ext>
            </a:extLst>
          </p:cNvPr>
          <p:cNvCxnSpPr>
            <a:cxnSpLocks/>
          </p:cNvCxnSpPr>
          <p:nvPr/>
        </p:nvCxnSpPr>
        <p:spPr>
          <a:xfrm flipV="1">
            <a:off x="3953102" y="2993933"/>
            <a:ext cx="247988" cy="1"/>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C3BC2A82-3215-4F8A-B048-3E059B06AAF0}"/>
              </a:ext>
            </a:extLst>
          </p:cNvPr>
          <p:cNvCxnSpPr>
            <a:cxnSpLocks/>
          </p:cNvCxnSpPr>
          <p:nvPr/>
        </p:nvCxnSpPr>
        <p:spPr>
          <a:xfrm>
            <a:off x="3792372" y="3164172"/>
            <a:ext cx="70206" cy="20139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4C856AD2-0A15-441D-A870-6CEB83D69B46}"/>
              </a:ext>
            </a:extLst>
          </p:cNvPr>
          <p:cNvCxnSpPr>
            <a:cxnSpLocks/>
          </p:cNvCxnSpPr>
          <p:nvPr/>
        </p:nvCxnSpPr>
        <p:spPr>
          <a:xfrm flipV="1">
            <a:off x="1535044" y="3000858"/>
            <a:ext cx="247988" cy="1"/>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94B35BD6-D3EF-4D89-A67B-E1707202D71E}"/>
              </a:ext>
            </a:extLst>
          </p:cNvPr>
          <p:cNvCxnSpPr>
            <a:cxnSpLocks/>
          </p:cNvCxnSpPr>
          <p:nvPr/>
        </p:nvCxnSpPr>
        <p:spPr>
          <a:xfrm flipV="1">
            <a:off x="2094848" y="3504568"/>
            <a:ext cx="70206" cy="20139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BB2AD939-921E-404F-A8FF-A9F3E5A2E548}"/>
              </a:ext>
            </a:extLst>
          </p:cNvPr>
          <p:cNvCxnSpPr>
            <a:cxnSpLocks/>
          </p:cNvCxnSpPr>
          <p:nvPr/>
        </p:nvCxnSpPr>
        <p:spPr>
          <a:xfrm>
            <a:off x="2094848" y="2302042"/>
            <a:ext cx="70206" cy="20139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4811B89A-8EC8-48AF-BA12-DCB8C54B66CD}"/>
              </a:ext>
            </a:extLst>
          </p:cNvPr>
          <p:cNvSpPr txBox="1"/>
          <p:nvPr/>
        </p:nvSpPr>
        <p:spPr>
          <a:xfrm>
            <a:off x="2573844" y="3370416"/>
            <a:ext cx="351378" cy="261610"/>
          </a:xfrm>
          <a:prstGeom prst="rect">
            <a:avLst/>
          </a:prstGeom>
          <a:noFill/>
        </p:spPr>
        <p:txBody>
          <a:bodyPr wrap="none" rtlCol="0">
            <a:spAutoFit/>
          </a:bodyPr>
          <a:lstStyle/>
          <a:p>
            <a:r>
              <a:rPr lang="en-US" sz="1050" dirty="0"/>
              <a:t>(C)</a:t>
            </a:r>
          </a:p>
        </p:txBody>
      </p:sp>
      <p:sp>
        <p:nvSpPr>
          <p:cNvPr id="37" name="TextBox 36">
            <a:extLst>
              <a:ext uri="{FF2B5EF4-FFF2-40B4-BE49-F238E27FC236}">
                <a16:creationId xmlns:a16="http://schemas.microsoft.com/office/drawing/2014/main" id="{4CDE0BBD-ABE3-4330-B633-60E7865BC13E}"/>
              </a:ext>
            </a:extLst>
          </p:cNvPr>
          <p:cNvSpPr txBox="1"/>
          <p:nvPr/>
        </p:nvSpPr>
        <p:spPr>
          <a:xfrm>
            <a:off x="3404134" y="3035925"/>
            <a:ext cx="335348" cy="253916"/>
          </a:xfrm>
          <a:prstGeom prst="rect">
            <a:avLst/>
          </a:prstGeom>
          <a:noFill/>
        </p:spPr>
        <p:txBody>
          <a:bodyPr wrap="none" rtlCol="0">
            <a:spAutoFit/>
          </a:bodyPr>
          <a:lstStyle/>
          <a:p>
            <a:r>
              <a:rPr lang="en-US" sz="1050" dirty="0"/>
              <a:t>(E)</a:t>
            </a: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6B3E7B41-1FC0-44C3-AFAD-257F568C6C05}"/>
                  </a:ext>
                </a:extLst>
              </p:cNvPr>
              <p:cNvSpPr txBox="1"/>
              <p:nvPr/>
            </p:nvSpPr>
            <p:spPr>
              <a:xfrm>
                <a:off x="1437633" y="2551048"/>
                <a:ext cx="315278" cy="2616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𝐼</m:t>
                          </m:r>
                        </m:e>
                        <m:sub>
                          <m:r>
                            <m:rPr>
                              <m:sty m:val="p"/>
                            </m:rPr>
                            <a:rPr lang="en-US" sz="1050" b="0" i="0" smtClean="0">
                              <a:latin typeface="Cambria Math" panose="02040503050406030204" pitchFamily="18" charset="0"/>
                            </a:rPr>
                            <m:t>c</m:t>
                          </m:r>
                        </m:sub>
                      </m:sSub>
                    </m:oMath>
                  </m:oMathPara>
                </a14:m>
                <a:endParaRPr lang="en-US" sz="1050" dirty="0"/>
              </a:p>
            </p:txBody>
          </p:sp>
        </mc:Choice>
        <mc:Fallback xmlns="">
          <p:sp>
            <p:nvSpPr>
              <p:cNvPr id="38" name="TextBox 37">
                <a:extLst>
                  <a:ext uri="{FF2B5EF4-FFF2-40B4-BE49-F238E27FC236}">
                    <a16:creationId xmlns:a16="http://schemas.microsoft.com/office/drawing/2014/main" id="{6B3E7B41-1FC0-44C3-AFAD-257F568C6C05}"/>
                  </a:ext>
                </a:extLst>
              </p:cNvPr>
              <p:cNvSpPr txBox="1">
                <a:spLocks noRot="1" noChangeAspect="1" noMove="1" noResize="1" noEditPoints="1" noAdjustHandles="1" noChangeArrowheads="1" noChangeShapeType="1" noTextEdit="1"/>
              </p:cNvSpPr>
              <p:nvPr/>
            </p:nvSpPr>
            <p:spPr>
              <a:xfrm>
                <a:off x="1437633" y="2551048"/>
                <a:ext cx="315278" cy="26161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8198363-B4DC-4422-8010-41845E4B8B8C}"/>
                  </a:ext>
                </a:extLst>
              </p:cNvPr>
              <p:cNvSpPr txBox="1"/>
              <p:nvPr/>
            </p:nvSpPr>
            <p:spPr>
              <a:xfrm>
                <a:off x="3970007" y="2443129"/>
                <a:ext cx="315407"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𝐼</m:t>
                          </m:r>
                        </m:e>
                        <m:sub>
                          <m:r>
                            <m:rPr>
                              <m:sty m:val="p"/>
                            </m:rPr>
                            <a:rPr lang="en-US" sz="1050" b="0" i="0" smtClean="0">
                              <a:latin typeface="Cambria Math" panose="02040503050406030204" pitchFamily="18" charset="0"/>
                            </a:rPr>
                            <m:t>e</m:t>
                          </m:r>
                        </m:sub>
                      </m:sSub>
                    </m:oMath>
                  </m:oMathPara>
                </a14:m>
                <a:endParaRPr lang="en-US" sz="1050" dirty="0"/>
              </a:p>
            </p:txBody>
          </p:sp>
        </mc:Choice>
        <mc:Fallback xmlns="">
          <p:sp>
            <p:nvSpPr>
              <p:cNvPr id="39" name="TextBox 38">
                <a:extLst>
                  <a:ext uri="{FF2B5EF4-FFF2-40B4-BE49-F238E27FC236}">
                    <a16:creationId xmlns:a16="http://schemas.microsoft.com/office/drawing/2014/main" id="{98198363-B4DC-4422-8010-41845E4B8B8C}"/>
                  </a:ext>
                </a:extLst>
              </p:cNvPr>
              <p:cNvSpPr txBox="1">
                <a:spLocks noRot="1" noChangeAspect="1" noMove="1" noResize="1" noEditPoints="1" noAdjustHandles="1" noChangeArrowheads="1" noChangeShapeType="1" noTextEdit="1"/>
              </p:cNvSpPr>
              <p:nvPr/>
            </p:nvSpPr>
            <p:spPr>
              <a:xfrm>
                <a:off x="3970007" y="2443129"/>
                <a:ext cx="315407" cy="25391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A196275D-7E7F-41C2-BD21-11FF8C27D40C}"/>
                  </a:ext>
                </a:extLst>
              </p:cNvPr>
              <p:cNvSpPr txBox="1"/>
              <p:nvPr/>
            </p:nvSpPr>
            <p:spPr>
              <a:xfrm>
                <a:off x="2058282" y="2169304"/>
                <a:ext cx="313932" cy="2154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800" b="0" i="1" smtClean="0">
                              <a:solidFill>
                                <a:srgbClr val="00B0F0"/>
                              </a:solidFill>
                              <a:latin typeface="Cambria Math" panose="02040503050406030204" pitchFamily="18" charset="0"/>
                            </a:rPr>
                          </m:ctrlPr>
                        </m:sSupPr>
                        <m:e>
                          <m:r>
                            <m:rPr>
                              <m:sty m:val="p"/>
                            </m:rPr>
                            <a:rPr lang="en-US" sz="800" b="0" i="0" smtClean="0">
                              <a:solidFill>
                                <a:srgbClr val="00B0F0"/>
                              </a:solidFill>
                              <a:latin typeface="Cambria Math" panose="02040503050406030204" pitchFamily="18" charset="0"/>
                            </a:rPr>
                            <m:t>e</m:t>
                          </m:r>
                        </m:e>
                        <m:sup>
                          <m:r>
                            <a:rPr lang="en-US" sz="800" b="0" i="0" smtClean="0">
                              <a:solidFill>
                                <a:srgbClr val="00B0F0"/>
                              </a:solidFill>
                              <a:latin typeface="Cambria Math" panose="02040503050406030204" pitchFamily="18" charset="0"/>
                            </a:rPr>
                            <m:t>−</m:t>
                          </m:r>
                        </m:sup>
                      </m:sSup>
                    </m:oMath>
                  </m:oMathPara>
                </a14:m>
                <a:endParaRPr lang="en-US" dirty="0"/>
              </a:p>
            </p:txBody>
          </p:sp>
        </mc:Choice>
        <mc:Fallback xmlns="">
          <p:sp>
            <p:nvSpPr>
              <p:cNvPr id="40" name="TextBox 39">
                <a:extLst>
                  <a:ext uri="{FF2B5EF4-FFF2-40B4-BE49-F238E27FC236}">
                    <a16:creationId xmlns:a16="http://schemas.microsoft.com/office/drawing/2014/main" id="{A196275D-7E7F-41C2-BD21-11FF8C27D40C}"/>
                  </a:ext>
                </a:extLst>
              </p:cNvPr>
              <p:cNvSpPr txBox="1">
                <a:spLocks noRot="1" noChangeAspect="1" noMove="1" noResize="1" noEditPoints="1" noAdjustHandles="1" noChangeArrowheads="1" noChangeShapeType="1" noTextEdit="1"/>
              </p:cNvSpPr>
              <p:nvPr/>
            </p:nvSpPr>
            <p:spPr>
              <a:xfrm>
                <a:off x="2058282" y="2169304"/>
                <a:ext cx="313932" cy="21544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01826CA4-D861-4DF3-99DD-C053FF80EEA9}"/>
                  </a:ext>
                </a:extLst>
              </p:cNvPr>
              <p:cNvSpPr txBox="1"/>
              <p:nvPr/>
            </p:nvSpPr>
            <p:spPr>
              <a:xfrm>
                <a:off x="4100199" y="2839229"/>
                <a:ext cx="313932" cy="2154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800" b="0" i="1" smtClean="0">
                              <a:solidFill>
                                <a:srgbClr val="00B0F0"/>
                              </a:solidFill>
                              <a:latin typeface="Cambria Math" panose="02040503050406030204" pitchFamily="18" charset="0"/>
                            </a:rPr>
                          </m:ctrlPr>
                        </m:sSupPr>
                        <m:e>
                          <m:r>
                            <m:rPr>
                              <m:sty m:val="p"/>
                            </m:rPr>
                            <a:rPr lang="en-US" sz="800" b="0" i="0" smtClean="0">
                              <a:solidFill>
                                <a:srgbClr val="00B0F0"/>
                              </a:solidFill>
                              <a:latin typeface="Cambria Math" panose="02040503050406030204" pitchFamily="18" charset="0"/>
                            </a:rPr>
                            <m:t>e</m:t>
                          </m:r>
                        </m:e>
                        <m:sup>
                          <m:r>
                            <a:rPr lang="en-US" sz="800" b="0" i="0" smtClean="0">
                              <a:solidFill>
                                <a:srgbClr val="00B0F0"/>
                              </a:solidFill>
                              <a:latin typeface="Cambria Math" panose="02040503050406030204" pitchFamily="18" charset="0"/>
                            </a:rPr>
                            <m:t>−</m:t>
                          </m:r>
                        </m:sup>
                      </m:sSup>
                    </m:oMath>
                  </m:oMathPara>
                </a14:m>
                <a:endParaRPr lang="en-US" dirty="0"/>
              </a:p>
            </p:txBody>
          </p:sp>
        </mc:Choice>
        <mc:Fallback xmlns="">
          <p:sp>
            <p:nvSpPr>
              <p:cNvPr id="41" name="TextBox 40">
                <a:extLst>
                  <a:ext uri="{FF2B5EF4-FFF2-40B4-BE49-F238E27FC236}">
                    <a16:creationId xmlns:a16="http://schemas.microsoft.com/office/drawing/2014/main" id="{01826CA4-D861-4DF3-99DD-C053FF80EEA9}"/>
                  </a:ext>
                </a:extLst>
              </p:cNvPr>
              <p:cNvSpPr txBox="1">
                <a:spLocks noRot="1" noChangeAspect="1" noMove="1" noResize="1" noEditPoints="1" noAdjustHandles="1" noChangeArrowheads="1" noChangeShapeType="1" noTextEdit="1"/>
              </p:cNvSpPr>
              <p:nvPr/>
            </p:nvSpPr>
            <p:spPr>
              <a:xfrm>
                <a:off x="4100199" y="2839229"/>
                <a:ext cx="313932" cy="215444"/>
              </a:xfrm>
              <a:prstGeom prst="rect">
                <a:avLst/>
              </a:prstGeom>
              <a:blipFill>
                <a:blip r:embed="rId10"/>
                <a:stretch>
                  <a:fillRect/>
                </a:stretch>
              </a:blipFill>
            </p:spPr>
            <p:txBody>
              <a:bodyPr/>
              <a:lstStyle/>
              <a:p>
                <a:r>
                  <a:rPr lang="en-US">
                    <a:noFill/>
                  </a:rPr>
                  <a:t> </a:t>
                </a:r>
              </a:p>
            </p:txBody>
          </p:sp>
        </mc:Fallback>
      </mc:AlternateContent>
      <p:cxnSp>
        <p:nvCxnSpPr>
          <p:cNvPr id="42" name="Straight Arrow Connector 41">
            <a:extLst>
              <a:ext uri="{FF2B5EF4-FFF2-40B4-BE49-F238E27FC236}">
                <a16:creationId xmlns:a16="http://schemas.microsoft.com/office/drawing/2014/main" id="{C42A7B68-BCB7-4D0F-9102-5EC1FDAC61C7}"/>
              </a:ext>
            </a:extLst>
          </p:cNvPr>
          <p:cNvCxnSpPr>
            <a:cxnSpLocks/>
          </p:cNvCxnSpPr>
          <p:nvPr/>
        </p:nvCxnSpPr>
        <p:spPr>
          <a:xfrm flipH="1">
            <a:off x="1468430" y="2812658"/>
            <a:ext cx="373488" cy="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FA3D2241-F202-4DF8-9B9E-6B409EB0C64C}"/>
              </a:ext>
            </a:extLst>
          </p:cNvPr>
          <p:cNvCxnSpPr>
            <a:cxnSpLocks/>
            <a:stCxn id="39" idx="2"/>
          </p:cNvCxnSpPr>
          <p:nvPr/>
        </p:nvCxnSpPr>
        <p:spPr>
          <a:xfrm flipH="1">
            <a:off x="3884153" y="2697045"/>
            <a:ext cx="243558" cy="183205"/>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8" name="Chord 47">
            <a:extLst>
              <a:ext uri="{FF2B5EF4-FFF2-40B4-BE49-F238E27FC236}">
                <a16:creationId xmlns:a16="http://schemas.microsoft.com/office/drawing/2014/main" id="{8CEA556B-A171-44CC-BD43-226B4AE763C3}"/>
              </a:ext>
            </a:extLst>
          </p:cNvPr>
          <p:cNvSpPr/>
          <p:nvPr/>
        </p:nvSpPr>
        <p:spPr>
          <a:xfrm>
            <a:off x="5865927" y="2681853"/>
            <a:ext cx="782852" cy="782852"/>
          </a:xfrm>
          <a:prstGeom prst="chord">
            <a:avLst>
              <a:gd name="adj1" fmla="val 5380836"/>
              <a:gd name="adj2" fmla="val 16181933"/>
            </a:avLst>
          </a:prstGeom>
          <a:noFill/>
          <a:ln w="254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 name="Chord 48">
            <a:extLst>
              <a:ext uri="{FF2B5EF4-FFF2-40B4-BE49-F238E27FC236}">
                <a16:creationId xmlns:a16="http://schemas.microsoft.com/office/drawing/2014/main" id="{B2524934-DDC4-4D8E-B6C2-8C2E84EE499F}"/>
              </a:ext>
            </a:extLst>
          </p:cNvPr>
          <p:cNvSpPr/>
          <p:nvPr/>
        </p:nvSpPr>
        <p:spPr>
          <a:xfrm flipH="1">
            <a:off x="5983870" y="2681853"/>
            <a:ext cx="782852" cy="782852"/>
          </a:xfrm>
          <a:prstGeom prst="chord">
            <a:avLst>
              <a:gd name="adj1" fmla="val 5378129"/>
              <a:gd name="adj2" fmla="val 16195855"/>
            </a:avLst>
          </a:prstGeom>
          <a:solidFill>
            <a:schemeClr val="tx2">
              <a:lumMod val="50000"/>
            </a:schemeClr>
          </a:solidFill>
          <a:ln w="254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2" name="Straight Arrow Connector 51">
            <a:extLst>
              <a:ext uri="{FF2B5EF4-FFF2-40B4-BE49-F238E27FC236}">
                <a16:creationId xmlns:a16="http://schemas.microsoft.com/office/drawing/2014/main" id="{995710C5-3430-4E60-BB27-369E7038538C}"/>
              </a:ext>
            </a:extLst>
          </p:cNvPr>
          <p:cNvCxnSpPr>
            <a:cxnSpLocks/>
          </p:cNvCxnSpPr>
          <p:nvPr/>
        </p:nvCxnSpPr>
        <p:spPr>
          <a:xfrm>
            <a:off x="5802097" y="2539564"/>
            <a:ext cx="149390" cy="178418"/>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6E9E6EAC-B0FD-4EE6-B1FB-6580FA37C658}"/>
                  </a:ext>
                </a:extLst>
              </p:cNvPr>
              <p:cNvSpPr txBox="1"/>
              <p:nvPr/>
            </p:nvSpPr>
            <p:spPr>
              <a:xfrm>
                <a:off x="5719826" y="2352955"/>
                <a:ext cx="313932" cy="2154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800" b="0" i="1" smtClean="0">
                              <a:solidFill>
                                <a:srgbClr val="00B0F0"/>
                              </a:solidFill>
                              <a:latin typeface="Cambria Math" panose="02040503050406030204" pitchFamily="18" charset="0"/>
                            </a:rPr>
                          </m:ctrlPr>
                        </m:sSupPr>
                        <m:e>
                          <m:r>
                            <m:rPr>
                              <m:sty m:val="p"/>
                            </m:rPr>
                            <a:rPr lang="en-US" sz="800" b="0" i="0" smtClean="0">
                              <a:solidFill>
                                <a:srgbClr val="00B0F0"/>
                              </a:solidFill>
                              <a:latin typeface="Cambria Math" panose="02040503050406030204" pitchFamily="18" charset="0"/>
                            </a:rPr>
                            <m:t>e</m:t>
                          </m:r>
                        </m:e>
                        <m:sup>
                          <m:r>
                            <a:rPr lang="en-US" sz="800" b="0" i="0" smtClean="0">
                              <a:solidFill>
                                <a:srgbClr val="00B0F0"/>
                              </a:solidFill>
                              <a:latin typeface="Cambria Math" panose="02040503050406030204" pitchFamily="18" charset="0"/>
                            </a:rPr>
                            <m:t>−</m:t>
                          </m:r>
                        </m:sup>
                      </m:sSup>
                    </m:oMath>
                  </m:oMathPara>
                </a14:m>
                <a:endParaRPr lang="en-US" dirty="0"/>
              </a:p>
            </p:txBody>
          </p:sp>
        </mc:Choice>
        <mc:Fallback xmlns="">
          <p:sp>
            <p:nvSpPr>
              <p:cNvPr id="53" name="TextBox 52">
                <a:extLst>
                  <a:ext uri="{FF2B5EF4-FFF2-40B4-BE49-F238E27FC236}">
                    <a16:creationId xmlns:a16="http://schemas.microsoft.com/office/drawing/2014/main" id="{6E9E6EAC-B0FD-4EE6-B1FB-6580FA37C658}"/>
                  </a:ext>
                </a:extLst>
              </p:cNvPr>
              <p:cNvSpPr txBox="1">
                <a:spLocks noRot="1" noChangeAspect="1" noMove="1" noResize="1" noEditPoints="1" noAdjustHandles="1" noChangeArrowheads="1" noChangeShapeType="1" noTextEdit="1"/>
              </p:cNvSpPr>
              <p:nvPr/>
            </p:nvSpPr>
            <p:spPr>
              <a:xfrm>
                <a:off x="5719826" y="2352955"/>
                <a:ext cx="313932" cy="215444"/>
              </a:xfrm>
              <a:prstGeom prst="rect">
                <a:avLst/>
              </a:prstGeom>
              <a:blipFill>
                <a:blip r:embed="rId11"/>
                <a:stretch>
                  <a:fillRect/>
                </a:stretch>
              </a:blipFill>
            </p:spPr>
            <p:txBody>
              <a:bodyPr/>
              <a:lstStyle/>
              <a:p>
                <a:r>
                  <a:rPr lang="en-US">
                    <a:noFill/>
                  </a:rPr>
                  <a:t> </a:t>
                </a:r>
              </a:p>
            </p:txBody>
          </p:sp>
        </mc:Fallback>
      </mc:AlternateContent>
      <p:cxnSp>
        <p:nvCxnSpPr>
          <p:cNvPr id="55" name="Straight Arrow Connector 54">
            <a:extLst>
              <a:ext uri="{FF2B5EF4-FFF2-40B4-BE49-F238E27FC236}">
                <a16:creationId xmlns:a16="http://schemas.microsoft.com/office/drawing/2014/main" id="{272C9348-0BF0-4641-A66C-3F4F69DBB312}"/>
              </a:ext>
            </a:extLst>
          </p:cNvPr>
          <p:cNvCxnSpPr>
            <a:cxnSpLocks/>
          </p:cNvCxnSpPr>
          <p:nvPr/>
        </p:nvCxnSpPr>
        <p:spPr>
          <a:xfrm flipH="1">
            <a:off x="6672224" y="2511746"/>
            <a:ext cx="149390" cy="178418"/>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EBE99E9F-7BBF-4D15-B218-1C34C75AB132}"/>
                  </a:ext>
                </a:extLst>
              </p:cNvPr>
              <p:cNvSpPr txBox="1"/>
              <p:nvPr/>
            </p:nvSpPr>
            <p:spPr>
              <a:xfrm>
                <a:off x="6589953" y="2352920"/>
                <a:ext cx="313932" cy="2154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800" b="0" i="1" smtClean="0">
                              <a:solidFill>
                                <a:srgbClr val="00B0F0"/>
                              </a:solidFill>
                              <a:latin typeface="Cambria Math" panose="02040503050406030204" pitchFamily="18" charset="0"/>
                            </a:rPr>
                          </m:ctrlPr>
                        </m:sSupPr>
                        <m:e>
                          <m:r>
                            <m:rPr>
                              <m:sty m:val="p"/>
                            </m:rPr>
                            <a:rPr lang="en-US" sz="800" b="0" i="0" smtClean="0">
                              <a:solidFill>
                                <a:srgbClr val="00B0F0"/>
                              </a:solidFill>
                              <a:latin typeface="Cambria Math" panose="02040503050406030204" pitchFamily="18" charset="0"/>
                            </a:rPr>
                            <m:t>e</m:t>
                          </m:r>
                        </m:e>
                        <m:sup>
                          <m:r>
                            <a:rPr lang="en-US" sz="800" b="0" i="0" smtClean="0">
                              <a:solidFill>
                                <a:srgbClr val="00B0F0"/>
                              </a:solidFill>
                              <a:latin typeface="Cambria Math" panose="02040503050406030204" pitchFamily="18" charset="0"/>
                            </a:rPr>
                            <m:t>−</m:t>
                          </m:r>
                        </m:sup>
                      </m:sSup>
                    </m:oMath>
                  </m:oMathPara>
                </a14:m>
                <a:endParaRPr lang="en-US" dirty="0"/>
              </a:p>
            </p:txBody>
          </p:sp>
        </mc:Choice>
        <mc:Fallback xmlns="">
          <p:sp>
            <p:nvSpPr>
              <p:cNvPr id="56" name="TextBox 55">
                <a:extLst>
                  <a:ext uri="{FF2B5EF4-FFF2-40B4-BE49-F238E27FC236}">
                    <a16:creationId xmlns:a16="http://schemas.microsoft.com/office/drawing/2014/main" id="{EBE99E9F-7BBF-4D15-B218-1C34C75AB132}"/>
                  </a:ext>
                </a:extLst>
              </p:cNvPr>
              <p:cNvSpPr txBox="1">
                <a:spLocks noRot="1" noChangeAspect="1" noMove="1" noResize="1" noEditPoints="1" noAdjustHandles="1" noChangeArrowheads="1" noChangeShapeType="1" noTextEdit="1"/>
              </p:cNvSpPr>
              <p:nvPr/>
            </p:nvSpPr>
            <p:spPr>
              <a:xfrm>
                <a:off x="6589953" y="2352920"/>
                <a:ext cx="313932" cy="215444"/>
              </a:xfrm>
              <a:prstGeom prst="rect">
                <a:avLst/>
              </a:prstGeom>
              <a:blipFill>
                <a:blip r:embed="rId11"/>
                <a:stretch>
                  <a:fillRect/>
                </a:stretch>
              </a:blipFill>
            </p:spPr>
            <p:txBody>
              <a:bodyPr/>
              <a:lstStyle/>
              <a:p>
                <a:r>
                  <a:rPr lang="en-US">
                    <a:noFill/>
                  </a:rPr>
                  <a:t> </a:t>
                </a:r>
              </a:p>
            </p:txBody>
          </p:sp>
        </mc:Fallback>
      </mc:AlternateContent>
      <p:cxnSp>
        <p:nvCxnSpPr>
          <p:cNvPr id="57" name="Straight Arrow Connector 56">
            <a:extLst>
              <a:ext uri="{FF2B5EF4-FFF2-40B4-BE49-F238E27FC236}">
                <a16:creationId xmlns:a16="http://schemas.microsoft.com/office/drawing/2014/main" id="{318495D0-F467-4EF7-ADD3-1A5E8E23FC42}"/>
              </a:ext>
            </a:extLst>
          </p:cNvPr>
          <p:cNvCxnSpPr>
            <a:cxnSpLocks/>
          </p:cNvCxnSpPr>
          <p:nvPr/>
        </p:nvCxnSpPr>
        <p:spPr>
          <a:xfrm>
            <a:off x="5541196" y="2690164"/>
            <a:ext cx="313009" cy="15877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C7B25188-CA9B-4F92-9141-4A5DA73D65E9}"/>
                  </a:ext>
                </a:extLst>
              </p:cNvPr>
              <p:cNvSpPr txBox="1"/>
              <p:nvPr/>
            </p:nvSpPr>
            <p:spPr>
              <a:xfrm>
                <a:off x="5447030" y="2460677"/>
                <a:ext cx="293094" cy="2154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800" b="0" i="1" smtClean="0">
                              <a:solidFill>
                                <a:srgbClr val="FF0000"/>
                              </a:solidFill>
                              <a:latin typeface="Cambria Math" panose="02040503050406030204" pitchFamily="18" charset="0"/>
                            </a:rPr>
                          </m:ctrlPr>
                        </m:sSupPr>
                        <m:e>
                          <m:r>
                            <m:rPr>
                              <m:sty m:val="p"/>
                            </m:rPr>
                            <a:rPr lang="en-US" sz="800" b="0" i="0" smtClean="0">
                              <a:solidFill>
                                <a:srgbClr val="FF0000"/>
                              </a:solidFill>
                              <a:latin typeface="Cambria Math" panose="02040503050406030204" pitchFamily="18" charset="0"/>
                            </a:rPr>
                            <m:t>i</m:t>
                          </m:r>
                        </m:e>
                        <m:sup>
                          <m:r>
                            <a:rPr lang="en-US" sz="800" b="0" i="0" smtClean="0">
                              <a:solidFill>
                                <a:srgbClr val="FF0000"/>
                              </a:solidFill>
                              <a:latin typeface="Cambria Math" panose="02040503050406030204" pitchFamily="18" charset="0"/>
                            </a:rPr>
                            <m:t>+</m:t>
                          </m:r>
                        </m:sup>
                      </m:sSup>
                    </m:oMath>
                  </m:oMathPara>
                </a14:m>
                <a:endParaRPr lang="en-US" dirty="0">
                  <a:solidFill>
                    <a:srgbClr val="FF0000"/>
                  </a:solidFill>
                </a:endParaRPr>
              </a:p>
            </p:txBody>
          </p:sp>
        </mc:Choice>
        <mc:Fallback xmlns="">
          <p:sp>
            <p:nvSpPr>
              <p:cNvPr id="60" name="TextBox 59">
                <a:extLst>
                  <a:ext uri="{FF2B5EF4-FFF2-40B4-BE49-F238E27FC236}">
                    <a16:creationId xmlns:a16="http://schemas.microsoft.com/office/drawing/2014/main" id="{C7B25188-CA9B-4F92-9141-4A5DA73D65E9}"/>
                  </a:ext>
                </a:extLst>
              </p:cNvPr>
              <p:cNvSpPr txBox="1">
                <a:spLocks noRot="1" noChangeAspect="1" noMove="1" noResize="1" noEditPoints="1" noAdjustHandles="1" noChangeArrowheads="1" noChangeShapeType="1" noTextEdit="1"/>
              </p:cNvSpPr>
              <p:nvPr/>
            </p:nvSpPr>
            <p:spPr>
              <a:xfrm>
                <a:off x="5447030" y="2460677"/>
                <a:ext cx="293094" cy="215444"/>
              </a:xfrm>
              <a:prstGeom prst="rect">
                <a:avLst/>
              </a:prstGeom>
              <a:blipFill>
                <a:blip r:embed="rId12"/>
                <a:stretch>
                  <a:fillRect/>
                </a:stretch>
              </a:blipFill>
            </p:spPr>
            <p:txBody>
              <a:bodyPr/>
              <a:lstStyle/>
              <a:p>
                <a:r>
                  <a:rPr lang="en-US">
                    <a:noFill/>
                  </a:rPr>
                  <a:t> </a:t>
                </a:r>
              </a:p>
            </p:txBody>
          </p:sp>
        </mc:Fallback>
      </mc:AlternateContent>
      <p:cxnSp>
        <p:nvCxnSpPr>
          <p:cNvPr id="61" name="Straight Arrow Connector 60">
            <a:extLst>
              <a:ext uri="{FF2B5EF4-FFF2-40B4-BE49-F238E27FC236}">
                <a16:creationId xmlns:a16="http://schemas.microsoft.com/office/drawing/2014/main" id="{BE395199-6316-4FF3-A7FF-675EA8D539D4}"/>
              </a:ext>
            </a:extLst>
          </p:cNvPr>
          <p:cNvCxnSpPr>
            <a:cxnSpLocks/>
          </p:cNvCxnSpPr>
          <p:nvPr/>
        </p:nvCxnSpPr>
        <p:spPr>
          <a:xfrm flipH="1">
            <a:off x="6723565" y="2656329"/>
            <a:ext cx="313009" cy="15877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9BBE4173-93A0-4220-A429-300E883B2FE4}"/>
                  </a:ext>
                </a:extLst>
              </p:cNvPr>
              <p:cNvSpPr txBox="1"/>
              <p:nvPr/>
            </p:nvSpPr>
            <p:spPr>
              <a:xfrm>
                <a:off x="6873840" y="2443326"/>
                <a:ext cx="293094" cy="21544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800" b="0" i="1" smtClean="0">
                              <a:solidFill>
                                <a:srgbClr val="FF0000"/>
                              </a:solidFill>
                              <a:latin typeface="Cambria Math" panose="02040503050406030204" pitchFamily="18" charset="0"/>
                            </a:rPr>
                          </m:ctrlPr>
                        </m:sSupPr>
                        <m:e>
                          <m:r>
                            <m:rPr>
                              <m:sty m:val="p"/>
                            </m:rPr>
                            <a:rPr lang="en-US" sz="800" b="0" i="0" smtClean="0">
                              <a:solidFill>
                                <a:srgbClr val="FF0000"/>
                              </a:solidFill>
                              <a:latin typeface="Cambria Math" panose="02040503050406030204" pitchFamily="18" charset="0"/>
                            </a:rPr>
                            <m:t>i</m:t>
                          </m:r>
                        </m:e>
                        <m:sup>
                          <m:r>
                            <a:rPr lang="en-US" sz="800" b="0" i="0" smtClean="0">
                              <a:solidFill>
                                <a:srgbClr val="FF0000"/>
                              </a:solidFill>
                              <a:latin typeface="Cambria Math" panose="02040503050406030204" pitchFamily="18" charset="0"/>
                            </a:rPr>
                            <m:t>+</m:t>
                          </m:r>
                        </m:sup>
                      </m:sSup>
                    </m:oMath>
                  </m:oMathPara>
                </a14:m>
                <a:endParaRPr lang="en-US" dirty="0">
                  <a:solidFill>
                    <a:srgbClr val="FF0000"/>
                  </a:solidFill>
                </a:endParaRPr>
              </a:p>
            </p:txBody>
          </p:sp>
        </mc:Choice>
        <mc:Fallback xmlns="">
          <p:sp>
            <p:nvSpPr>
              <p:cNvPr id="62" name="TextBox 61">
                <a:extLst>
                  <a:ext uri="{FF2B5EF4-FFF2-40B4-BE49-F238E27FC236}">
                    <a16:creationId xmlns:a16="http://schemas.microsoft.com/office/drawing/2014/main" id="{9BBE4173-93A0-4220-A429-300E883B2FE4}"/>
                  </a:ext>
                </a:extLst>
              </p:cNvPr>
              <p:cNvSpPr txBox="1">
                <a:spLocks noRot="1" noChangeAspect="1" noMove="1" noResize="1" noEditPoints="1" noAdjustHandles="1" noChangeArrowheads="1" noChangeShapeType="1" noTextEdit="1"/>
              </p:cNvSpPr>
              <p:nvPr/>
            </p:nvSpPr>
            <p:spPr>
              <a:xfrm>
                <a:off x="6873840" y="2443326"/>
                <a:ext cx="293094" cy="215444"/>
              </a:xfrm>
              <a:prstGeom prst="rect">
                <a:avLst/>
              </a:prstGeom>
              <a:blipFill>
                <a:blip r:embed="rId12"/>
                <a:stretch>
                  <a:fillRect/>
                </a:stretch>
              </a:blipFill>
            </p:spPr>
            <p:txBody>
              <a:bodyPr/>
              <a:lstStyle/>
              <a:p>
                <a:r>
                  <a:rPr lang="en-US">
                    <a:noFill/>
                  </a:rPr>
                  <a:t> </a:t>
                </a:r>
              </a:p>
            </p:txBody>
          </p:sp>
        </mc:Fallback>
      </mc:AlternateContent>
      <p:cxnSp>
        <p:nvCxnSpPr>
          <p:cNvPr id="68" name="Straight Arrow Connector 67">
            <a:extLst>
              <a:ext uri="{FF2B5EF4-FFF2-40B4-BE49-F238E27FC236}">
                <a16:creationId xmlns:a16="http://schemas.microsoft.com/office/drawing/2014/main" id="{A8C96DC8-23EF-4706-948B-2087D18A355E}"/>
              </a:ext>
            </a:extLst>
          </p:cNvPr>
          <p:cNvCxnSpPr>
            <a:cxnSpLocks/>
          </p:cNvCxnSpPr>
          <p:nvPr/>
        </p:nvCxnSpPr>
        <p:spPr>
          <a:xfrm flipH="1">
            <a:off x="5740124" y="3358920"/>
            <a:ext cx="149390" cy="178418"/>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grpSp>
        <p:nvGrpSpPr>
          <p:cNvPr id="87" name="Group 86">
            <a:extLst>
              <a:ext uri="{FF2B5EF4-FFF2-40B4-BE49-F238E27FC236}">
                <a16:creationId xmlns:a16="http://schemas.microsoft.com/office/drawing/2014/main" id="{ABB93285-602E-410A-82DB-EC9CC6A043E1}"/>
              </a:ext>
            </a:extLst>
          </p:cNvPr>
          <p:cNvGrpSpPr/>
          <p:nvPr/>
        </p:nvGrpSpPr>
        <p:grpSpPr>
          <a:xfrm rot="5805630">
            <a:off x="5385726" y="2856917"/>
            <a:ext cx="75661" cy="877227"/>
            <a:chOff x="3838691" y="2763347"/>
            <a:chExt cx="526202" cy="1515065"/>
          </a:xfrm>
        </p:grpSpPr>
        <p:sp>
          <p:nvSpPr>
            <p:cNvPr id="80" name="Freeform: Shape 79">
              <a:extLst>
                <a:ext uri="{FF2B5EF4-FFF2-40B4-BE49-F238E27FC236}">
                  <a16:creationId xmlns:a16="http://schemas.microsoft.com/office/drawing/2014/main" id="{B3204145-7225-47EB-9211-E7F91B3A4BDC}"/>
                </a:ext>
              </a:extLst>
            </p:cNvPr>
            <p:cNvSpPr/>
            <p:nvPr/>
          </p:nvSpPr>
          <p:spPr>
            <a:xfrm rot="5400000">
              <a:off x="3988106" y="2613932"/>
              <a:ext cx="216204" cy="515034"/>
            </a:xfrm>
            <a:custGeom>
              <a:avLst/>
              <a:gdLst>
                <a:gd name="connsiteX0" fmla="*/ 0 w 4575175"/>
                <a:gd name="connsiteY0" fmla="*/ 927100 h 927100"/>
                <a:gd name="connsiteX1" fmla="*/ 917575 w 4575175"/>
                <a:gd name="connsiteY1" fmla="*/ 6350 h 927100"/>
                <a:gd name="connsiteX2" fmla="*/ 1835150 w 4575175"/>
                <a:gd name="connsiteY2" fmla="*/ 920750 h 927100"/>
                <a:gd name="connsiteX3" fmla="*/ 2746375 w 4575175"/>
                <a:gd name="connsiteY3" fmla="*/ 0 h 927100"/>
                <a:gd name="connsiteX4" fmla="*/ 3654425 w 4575175"/>
                <a:gd name="connsiteY4" fmla="*/ 920750 h 927100"/>
                <a:gd name="connsiteX5" fmla="*/ 4575175 w 4575175"/>
                <a:gd name="connsiteY5" fmla="*/ 3175 h 927100"/>
                <a:gd name="connsiteX0" fmla="*/ 0 w 3657600"/>
                <a:gd name="connsiteY0" fmla="*/ 6350 h 920750"/>
                <a:gd name="connsiteX1" fmla="*/ 917575 w 3657600"/>
                <a:gd name="connsiteY1" fmla="*/ 920750 h 920750"/>
                <a:gd name="connsiteX2" fmla="*/ 1828800 w 3657600"/>
                <a:gd name="connsiteY2" fmla="*/ 0 h 920750"/>
                <a:gd name="connsiteX3" fmla="*/ 2736850 w 3657600"/>
                <a:gd name="connsiteY3" fmla="*/ 920750 h 920750"/>
                <a:gd name="connsiteX4" fmla="*/ 3657600 w 3657600"/>
                <a:gd name="connsiteY4" fmla="*/ 3175 h 920750"/>
                <a:gd name="connsiteX0" fmla="*/ 0 w 2736850"/>
                <a:gd name="connsiteY0" fmla="*/ 6350 h 920750"/>
                <a:gd name="connsiteX1" fmla="*/ 917575 w 2736850"/>
                <a:gd name="connsiteY1" fmla="*/ 920750 h 920750"/>
                <a:gd name="connsiteX2" fmla="*/ 1828800 w 2736850"/>
                <a:gd name="connsiteY2" fmla="*/ 0 h 920750"/>
                <a:gd name="connsiteX3" fmla="*/ 2736850 w 2736850"/>
                <a:gd name="connsiteY3" fmla="*/ 920750 h 920750"/>
                <a:gd name="connsiteX0" fmla="*/ 0 w 1828800"/>
                <a:gd name="connsiteY0" fmla="*/ 6350 h 920750"/>
                <a:gd name="connsiteX1" fmla="*/ 917575 w 1828800"/>
                <a:gd name="connsiteY1" fmla="*/ 920750 h 920750"/>
                <a:gd name="connsiteX2" fmla="*/ 1828800 w 1828800"/>
                <a:gd name="connsiteY2" fmla="*/ 0 h 920750"/>
                <a:gd name="connsiteX0" fmla="*/ -1 w 911224"/>
                <a:gd name="connsiteY0" fmla="*/ 920750 h 920750"/>
                <a:gd name="connsiteX1" fmla="*/ 911224 w 911224"/>
                <a:gd name="connsiteY1" fmla="*/ 0 h 920750"/>
              </a:gdLst>
              <a:ahLst/>
              <a:cxnLst>
                <a:cxn ang="0">
                  <a:pos x="connsiteX0" y="connsiteY0"/>
                </a:cxn>
                <a:cxn ang="0">
                  <a:pos x="connsiteX1" y="connsiteY1"/>
                </a:cxn>
              </a:cxnLst>
              <a:rect l="l" t="t" r="r" b="b"/>
              <a:pathLst>
                <a:path w="911224" h="920750">
                  <a:moveTo>
                    <a:pt x="-1" y="920750"/>
                  </a:moveTo>
                  <a:cubicBezTo>
                    <a:pt x="304799" y="919692"/>
                    <a:pt x="608012" y="0"/>
                    <a:pt x="911224" y="0"/>
                  </a:cubicBezTo>
                </a:path>
              </a:pathLst>
            </a:custGeom>
            <a:noFill/>
            <a:ln w="19050">
              <a:solidFill>
                <a:srgbClr val="C9C400"/>
              </a:solidFill>
              <a:head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6B5CC756-90DF-45EA-8C5F-F59DD3508742}"/>
                </a:ext>
              </a:extLst>
            </p:cNvPr>
            <p:cNvSpPr/>
            <p:nvPr/>
          </p:nvSpPr>
          <p:spPr>
            <a:xfrm rot="5400000">
              <a:off x="3989882" y="3048182"/>
              <a:ext cx="216204" cy="515034"/>
            </a:xfrm>
            <a:custGeom>
              <a:avLst/>
              <a:gdLst>
                <a:gd name="connsiteX0" fmla="*/ 0 w 4575175"/>
                <a:gd name="connsiteY0" fmla="*/ 927100 h 927100"/>
                <a:gd name="connsiteX1" fmla="*/ 917575 w 4575175"/>
                <a:gd name="connsiteY1" fmla="*/ 6350 h 927100"/>
                <a:gd name="connsiteX2" fmla="*/ 1835150 w 4575175"/>
                <a:gd name="connsiteY2" fmla="*/ 920750 h 927100"/>
                <a:gd name="connsiteX3" fmla="*/ 2746375 w 4575175"/>
                <a:gd name="connsiteY3" fmla="*/ 0 h 927100"/>
                <a:gd name="connsiteX4" fmla="*/ 3654425 w 4575175"/>
                <a:gd name="connsiteY4" fmla="*/ 920750 h 927100"/>
                <a:gd name="connsiteX5" fmla="*/ 4575175 w 4575175"/>
                <a:gd name="connsiteY5" fmla="*/ 3175 h 927100"/>
                <a:gd name="connsiteX0" fmla="*/ 0 w 3657600"/>
                <a:gd name="connsiteY0" fmla="*/ 6350 h 920750"/>
                <a:gd name="connsiteX1" fmla="*/ 917575 w 3657600"/>
                <a:gd name="connsiteY1" fmla="*/ 920750 h 920750"/>
                <a:gd name="connsiteX2" fmla="*/ 1828800 w 3657600"/>
                <a:gd name="connsiteY2" fmla="*/ 0 h 920750"/>
                <a:gd name="connsiteX3" fmla="*/ 2736850 w 3657600"/>
                <a:gd name="connsiteY3" fmla="*/ 920750 h 920750"/>
                <a:gd name="connsiteX4" fmla="*/ 3657600 w 3657600"/>
                <a:gd name="connsiteY4" fmla="*/ 3175 h 920750"/>
                <a:gd name="connsiteX0" fmla="*/ 0 w 2736850"/>
                <a:gd name="connsiteY0" fmla="*/ 6350 h 920750"/>
                <a:gd name="connsiteX1" fmla="*/ 917575 w 2736850"/>
                <a:gd name="connsiteY1" fmla="*/ 920750 h 920750"/>
                <a:gd name="connsiteX2" fmla="*/ 1828800 w 2736850"/>
                <a:gd name="connsiteY2" fmla="*/ 0 h 920750"/>
                <a:gd name="connsiteX3" fmla="*/ 2736850 w 2736850"/>
                <a:gd name="connsiteY3" fmla="*/ 920750 h 920750"/>
                <a:gd name="connsiteX0" fmla="*/ 0 w 1828800"/>
                <a:gd name="connsiteY0" fmla="*/ 6350 h 920750"/>
                <a:gd name="connsiteX1" fmla="*/ 917575 w 1828800"/>
                <a:gd name="connsiteY1" fmla="*/ 920750 h 920750"/>
                <a:gd name="connsiteX2" fmla="*/ 1828800 w 1828800"/>
                <a:gd name="connsiteY2" fmla="*/ 0 h 920750"/>
                <a:gd name="connsiteX0" fmla="*/ -1 w 911224"/>
                <a:gd name="connsiteY0" fmla="*/ 920750 h 920750"/>
                <a:gd name="connsiteX1" fmla="*/ 911224 w 911224"/>
                <a:gd name="connsiteY1" fmla="*/ 0 h 920750"/>
              </a:gdLst>
              <a:ahLst/>
              <a:cxnLst>
                <a:cxn ang="0">
                  <a:pos x="connsiteX0" y="connsiteY0"/>
                </a:cxn>
                <a:cxn ang="0">
                  <a:pos x="connsiteX1" y="connsiteY1"/>
                </a:cxn>
              </a:cxnLst>
              <a:rect l="l" t="t" r="r" b="b"/>
              <a:pathLst>
                <a:path w="911224" h="920750">
                  <a:moveTo>
                    <a:pt x="-1" y="920750"/>
                  </a:moveTo>
                  <a:cubicBezTo>
                    <a:pt x="304799" y="919692"/>
                    <a:pt x="608012" y="0"/>
                    <a:pt x="911224" y="0"/>
                  </a:cubicBezTo>
                </a:path>
              </a:pathLst>
            </a:custGeom>
            <a:noFill/>
            <a:ln w="19050">
              <a:solidFill>
                <a:srgbClr val="C9C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Freeform: Shape 81">
              <a:extLst>
                <a:ext uri="{FF2B5EF4-FFF2-40B4-BE49-F238E27FC236}">
                  <a16:creationId xmlns:a16="http://schemas.microsoft.com/office/drawing/2014/main" id="{E05610DB-F702-4C66-B642-C4D011A2E8D4}"/>
                </a:ext>
              </a:extLst>
            </p:cNvPr>
            <p:cNvSpPr/>
            <p:nvPr/>
          </p:nvSpPr>
          <p:spPr>
            <a:xfrm rot="5400000">
              <a:off x="3989129" y="2833754"/>
              <a:ext cx="217711" cy="511483"/>
            </a:xfrm>
            <a:custGeom>
              <a:avLst/>
              <a:gdLst>
                <a:gd name="connsiteX0" fmla="*/ 0 w 4575175"/>
                <a:gd name="connsiteY0" fmla="*/ 927100 h 927100"/>
                <a:gd name="connsiteX1" fmla="*/ 917575 w 4575175"/>
                <a:gd name="connsiteY1" fmla="*/ 6350 h 927100"/>
                <a:gd name="connsiteX2" fmla="*/ 1835150 w 4575175"/>
                <a:gd name="connsiteY2" fmla="*/ 920750 h 927100"/>
                <a:gd name="connsiteX3" fmla="*/ 2746375 w 4575175"/>
                <a:gd name="connsiteY3" fmla="*/ 0 h 927100"/>
                <a:gd name="connsiteX4" fmla="*/ 3654425 w 4575175"/>
                <a:gd name="connsiteY4" fmla="*/ 920750 h 927100"/>
                <a:gd name="connsiteX5" fmla="*/ 4575175 w 4575175"/>
                <a:gd name="connsiteY5" fmla="*/ 3175 h 927100"/>
                <a:gd name="connsiteX0" fmla="*/ 0 w 3657600"/>
                <a:gd name="connsiteY0" fmla="*/ 6350 h 920750"/>
                <a:gd name="connsiteX1" fmla="*/ 917575 w 3657600"/>
                <a:gd name="connsiteY1" fmla="*/ 920750 h 920750"/>
                <a:gd name="connsiteX2" fmla="*/ 1828800 w 3657600"/>
                <a:gd name="connsiteY2" fmla="*/ 0 h 920750"/>
                <a:gd name="connsiteX3" fmla="*/ 2736850 w 3657600"/>
                <a:gd name="connsiteY3" fmla="*/ 920750 h 920750"/>
                <a:gd name="connsiteX4" fmla="*/ 3657600 w 3657600"/>
                <a:gd name="connsiteY4" fmla="*/ 3175 h 920750"/>
                <a:gd name="connsiteX0" fmla="*/ 0 w 2736850"/>
                <a:gd name="connsiteY0" fmla="*/ 6350 h 920750"/>
                <a:gd name="connsiteX1" fmla="*/ 917575 w 2736850"/>
                <a:gd name="connsiteY1" fmla="*/ 920750 h 920750"/>
                <a:gd name="connsiteX2" fmla="*/ 1828800 w 2736850"/>
                <a:gd name="connsiteY2" fmla="*/ 0 h 920750"/>
                <a:gd name="connsiteX3" fmla="*/ 2736850 w 2736850"/>
                <a:gd name="connsiteY3" fmla="*/ 920750 h 920750"/>
                <a:gd name="connsiteX0" fmla="*/ 0 w 1828800"/>
                <a:gd name="connsiteY0" fmla="*/ 6350 h 920750"/>
                <a:gd name="connsiteX1" fmla="*/ 917575 w 1828800"/>
                <a:gd name="connsiteY1" fmla="*/ 920750 h 920750"/>
                <a:gd name="connsiteX2" fmla="*/ 1828800 w 1828800"/>
                <a:gd name="connsiteY2" fmla="*/ 0 h 920750"/>
                <a:gd name="connsiteX0" fmla="*/ 0 w 917576"/>
                <a:gd name="connsiteY0" fmla="*/ 2 h 914402"/>
                <a:gd name="connsiteX1" fmla="*/ 917575 w 917576"/>
                <a:gd name="connsiteY1" fmla="*/ 914402 h 914402"/>
              </a:gdLst>
              <a:ahLst/>
              <a:cxnLst>
                <a:cxn ang="0">
                  <a:pos x="connsiteX0" y="connsiteY0"/>
                </a:cxn>
                <a:cxn ang="0">
                  <a:pos x="connsiteX1" y="connsiteY1"/>
                </a:cxn>
              </a:cxnLst>
              <a:rect l="l" t="t" r="r" b="b"/>
              <a:pathLst>
                <a:path w="917576" h="914402">
                  <a:moveTo>
                    <a:pt x="0" y="2"/>
                  </a:moveTo>
                  <a:cubicBezTo>
                    <a:pt x="305858" y="-1056"/>
                    <a:pt x="612775" y="915460"/>
                    <a:pt x="917575" y="914402"/>
                  </a:cubicBezTo>
                </a:path>
              </a:pathLst>
            </a:custGeom>
            <a:noFill/>
            <a:ln w="19050">
              <a:solidFill>
                <a:srgbClr val="C9C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Freeform: Shape 82">
              <a:extLst>
                <a:ext uri="{FF2B5EF4-FFF2-40B4-BE49-F238E27FC236}">
                  <a16:creationId xmlns:a16="http://schemas.microsoft.com/office/drawing/2014/main" id="{1D8D9B1B-46DC-43D5-94E0-AC1228D0B00C}"/>
                </a:ext>
              </a:extLst>
            </p:cNvPr>
            <p:cNvSpPr/>
            <p:nvPr/>
          </p:nvSpPr>
          <p:spPr>
            <a:xfrm rot="5400000">
              <a:off x="3997498" y="3478543"/>
              <a:ext cx="216204" cy="515034"/>
            </a:xfrm>
            <a:custGeom>
              <a:avLst/>
              <a:gdLst>
                <a:gd name="connsiteX0" fmla="*/ 0 w 4575175"/>
                <a:gd name="connsiteY0" fmla="*/ 927100 h 927100"/>
                <a:gd name="connsiteX1" fmla="*/ 917575 w 4575175"/>
                <a:gd name="connsiteY1" fmla="*/ 6350 h 927100"/>
                <a:gd name="connsiteX2" fmla="*/ 1835150 w 4575175"/>
                <a:gd name="connsiteY2" fmla="*/ 920750 h 927100"/>
                <a:gd name="connsiteX3" fmla="*/ 2746375 w 4575175"/>
                <a:gd name="connsiteY3" fmla="*/ 0 h 927100"/>
                <a:gd name="connsiteX4" fmla="*/ 3654425 w 4575175"/>
                <a:gd name="connsiteY4" fmla="*/ 920750 h 927100"/>
                <a:gd name="connsiteX5" fmla="*/ 4575175 w 4575175"/>
                <a:gd name="connsiteY5" fmla="*/ 3175 h 927100"/>
                <a:gd name="connsiteX0" fmla="*/ 0 w 3657600"/>
                <a:gd name="connsiteY0" fmla="*/ 6350 h 920750"/>
                <a:gd name="connsiteX1" fmla="*/ 917575 w 3657600"/>
                <a:gd name="connsiteY1" fmla="*/ 920750 h 920750"/>
                <a:gd name="connsiteX2" fmla="*/ 1828800 w 3657600"/>
                <a:gd name="connsiteY2" fmla="*/ 0 h 920750"/>
                <a:gd name="connsiteX3" fmla="*/ 2736850 w 3657600"/>
                <a:gd name="connsiteY3" fmla="*/ 920750 h 920750"/>
                <a:gd name="connsiteX4" fmla="*/ 3657600 w 3657600"/>
                <a:gd name="connsiteY4" fmla="*/ 3175 h 920750"/>
                <a:gd name="connsiteX0" fmla="*/ 0 w 2736850"/>
                <a:gd name="connsiteY0" fmla="*/ 6350 h 920750"/>
                <a:gd name="connsiteX1" fmla="*/ 917575 w 2736850"/>
                <a:gd name="connsiteY1" fmla="*/ 920750 h 920750"/>
                <a:gd name="connsiteX2" fmla="*/ 1828800 w 2736850"/>
                <a:gd name="connsiteY2" fmla="*/ 0 h 920750"/>
                <a:gd name="connsiteX3" fmla="*/ 2736850 w 2736850"/>
                <a:gd name="connsiteY3" fmla="*/ 920750 h 920750"/>
                <a:gd name="connsiteX0" fmla="*/ 0 w 1828800"/>
                <a:gd name="connsiteY0" fmla="*/ 6350 h 920750"/>
                <a:gd name="connsiteX1" fmla="*/ 917575 w 1828800"/>
                <a:gd name="connsiteY1" fmla="*/ 920750 h 920750"/>
                <a:gd name="connsiteX2" fmla="*/ 1828800 w 1828800"/>
                <a:gd name="connsiteY2" fmla="*/ 0 h 920750"/>
                <a:gd name="connsiteX0" fmla="*/ -1 w 911224"/>
                <a:gd name="connsiteY0" fmla="*/ 920750 h 920750"/>
                <a:gd name="connsiteX1" fmla="*/ 911224 w 911224"/>
                <a:gd name="connsiteY1" fmla="*/ 0 h 920750"/>
              </a:gdLst>
              <a:ahLst/>
              <a:cxnLst>
                <a:cxn ang="0">
                  <a:pos x="connsiteX0" y="connsiteY0"/>
                </a:cxn>
                <a:cxn ang="0">
                  <a:pos x="connsiteX1" y="connsiteY1"/>
                </a:cxn>
              </a:cxnLst>
              <a:rect l="l" t="t" r="r" b="b"/>
              <a:pathLst>
                <a:path w="911224" h="920750">
                  <a:moveTo>
                    <a:pt x="-1" y="920750"/>
                  </a:moveTo>
                  <a:cubicBezTo>
                    <a:pt x="304799" y="919692"/>
                    <a:pt x="608012" y="0"/>
                    <a:pt x="911224" y="0"/>
                  </a:cubicBezTo>
                </a:path>
              </a:pathLst>
            </a:custGeom>
            <a:noFill/>
            <a:ln w="19050">
              <a:solidFill>
                <a:srgbClr val="C9C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BD8BC74C-68D8-41CC-BDC7-F34DD3C2728E}"/>
                </a:ext>
              </a:extLst>
            </p:cNvPr>
            <p:cNvSpPr/>
            <p:nvPr/>
          </p:nvSpPr>
          <p:spPr>
            <a:xfrm rot="5400000">
              <a:off x="3996745" y="3264115"/>
              <a:ext cx="217711" cy="511483"/>
            </a:xfrm>
            <a:custGeom>
              <a:avLst/>
              <a:gdLst>
                <a:gd name="connsiteX0" fmla="*/ 0 w 4575175"/>
                <a:gd name="connsiteY0" fmla="*/ 927100 h 927100"/>
                <a:gd name="connsiteX1" fmla="*/ 917575 w 4575175"/>
                <a:gd name="connsiteY1" fmla="*/ 6350 h 927100"/>
                <a:gd name="connsiteX2" fmla="*/ 1835150 w 4575175"/>
                <a:gd name="connsiteY2" fmla="*/ 920750 h 927100"/>
                <a:gd name="connsiteX3" fmla="*/ 2746375 w 4575175"/>
                <a:gd name="connsiteY3" fmla="*/ 0 h 927100"/>
                <a:gd name="connsiteX4" fmla="*/ 3654425 w 4575175"/>
                <a:gd name="connsiteY4" fmla="*/ 920750 h 927100"/>
                <a:gd name="connsiteX5" fmla="*/ 4575175 w 4575175"/>
                <a:gd name="connsiteY5" fmla="*/ 3175 h 927100"/>
                <a:gd name="connsiteX0" fmla="*/ 0 w 3657600"/>
                <a:gd name="connsiteY0" fmla="*/ 6350 h 920750"/>
                <a:gd name="connsiteX1" fmla="*/ 917575 w 3657600"/>
                <a:gd name="connsiteY1" fmla="*/ 920750 h 920750"/>
                <a:gd name="connsiteX2" fmla="*/ 1828800 w 3657600"/>
                <a:gd name="connsiteY2" fmla="*/ 0 h 920750"/>
                <a:gd name="connsiteX3" fmla="*/ 2736850 w 3657600"/>
                <a:gd name="connsiteY3" fmla="*/ 920750 h 920750"/>
                <a:gd name="connsiteX4" fmla="*/ 3657600 w 3657600"/>
                <a:gd name="connsiteY4" fmla="*/ 3175 h 920750"/>
                <a:gd name="connsiteX0" fmla="*/ 0 w 2736850"/>
                <a:gd name="connsiteY0" fmla="*/ 6350 h 920750"/>
                <a:gd name="connsiteX1" fmla="*/ 917575 w 2736850"/>
                <a:gd name="connsiteY1" fmla="*/ 920750 h 920750"/>
                <a:gd name="connsiteX2" fmla="*/ 1828800 w 2736850"/>
                <a:gd name="connsiteY2" fmla="*/ 0 h 920750"/>
                <a:gd name="connsiteX3" fmla="*/ 2736850 w 2736850"/>
                <a:gd name="connsiteY3" fmla="*/ 920750 h 920750"/>
                <a:gd name="connsiteX0" fmla="*/ 0 w 1828800"/>
                <a:gd name="connsiteY0" fmla="*/ 6350 h 920750"/>
                <a:gd name="connsiteX1" fmla="*/ 917575 w 1828800"/>
                <a:gd name="connsiteY1" fmla="*/ 920750 h 920750"/>
                <a:gd name="connsiteX2" fmla="*/ 1828800 w 1828800"/>
                <a:gd name="connsiteY2" fmla="*/ 0 h 920750"/>
                <a:gd name="connsiteX0" fmla="*/ 0 w 917576"/>
                <a:gd name="connsiteY0" fmla="*/ 2 h 914402"/>
                <a:gd name="connsiteX1" fmla="*/ 917575 w 917576"/>
                <a:gd name="connsiteY1" fmla="*/ 914402 h 914402"/>
              </a:gdLst>
              <a:ahLst/>
              <a:cxnLst>
                <a:cxn ang="0">
                  <a:pos x="connsiteX0" y="connsiteY0"/>
                </a:cxn>
                <a:cxn ang="0">
                  <a:pos x="connsiteX1" y="connsiteY1"/>
                </a:cxn>
              </a:cxnLst>
              <a:rect l="l" t="t" r="r" b="b"/>
              <a:pathLst>
                <a:path w="917576" h="914402">
                  <a:moveTo>
                    <a:pt x="0" y="2"/>
                  </a:moveTo>
                  <a:cubicBezTo>
                    <a:pt x="305858" y="-1056"/>
                    <a:pt x="612775" y="915460"/>
                    <a:pt x="917575" y="914402"/>
                  </a:cubicBezTo>
                </a:path>
              </a:pathLst>
            </a:custGeom>
            <a:noFill/>
            <a:ln w="19050">
              <a:solidFill>
                <a:srgbClr val="C9C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Freeform: Shape 84">
              <a:extLst>
                <a:ext uri="{FF2B5EF4-FFF2-40B4-BE49-F238E27FC236}">
                  <a16:creationId xmlns:a16="http://schemas.microsoft.com/office/drawing/2014/main" id="{CD838425-4EE4-4061-BBCA-EA6B9FC8A84B}"/>
                </a:ext>
              </a:extLst>
            </p:cNvPr>
            <p:cNvSpPr/>
            <p:nvPr/>
          </p:nvSpPr>
          <p:spPr>
            <a:xfrm rot="5400000">
              <a:off x="3999274" y="3912793"/>
              <a:ext cx="216204" cy="515034"/>
            </a:xfrm>
            <a:custGeom>
              <a:avLst/>
              <a:gdLst>
                <a:gd name="connsiteX0" fmla="*/ 0 w 4575175"/>
                <a:gd name="connsiteY0" fmla="*/ 927100 h 927100"/>
                <a:gd name="connsiteX1" fmla="*/ 917575 w 4575175"/>
                <a:gd name="connsiteY1" fmla="*/ 6350 h 927100"/>
                <a:gd name="connsiteX2" fmla="*/ 1835150 w 4575175"/>
                <a:gd name="connsiteY2" fmla="*/ 920750 h 927100"/>
                <a:gd name="connsiteX3" fmla="*/ 2746375 w 4575175"/>
                <a:gd name="connsiteY3" fmla="*/ 0 h 927100"/>
                <a:gd name="connsiteX4" fmla="*/ 3654425 w 4575175"/>
                <a:gd name="connsiteY4" fmla="*/ 920750 h 927100"/>
                <a:gd name="connsiteX5" fmla="*/ 4575175 w 4575175"/>
                <a:gd name="connsiteY5" fmla="*/ 3175 h 927100"/>
                <a:gd name="connsiteX0" fmla="*/ 0 w 3657600"/>
                <a:gd name="connsiteY0" fmla="*/ 6350 h 920750"/>
                <a:gd name="connsiteX1" fmla="*/ 917575 w 3657600"/>
                <a:gd name="connsiteY1" fmla="*/ 920750 h 920750"/>
                <a:gd name="connsiteX2" fmla="*/ 1828800 w 3657600"/>
                <a:gd name="connsiteY2" fmla="*/ 0 h 920750"/>
                <a:gd name="connsiteX3" fmla="*/ 2736850 w 3657600"/>
                <a:gd name="connsiteY3" fmla="*/ 920750 h 920750"/>
                <a:gd name="connsiteX4" fmla="*/ 3657600 w 3657600"/>
                <a:gd name="connsiteY4" fmla="*/ 3175 h 920750"/>
                <a:gd name="connsiteX0" fmla="*/ 0 w 2736850"/>
                <a:gd name="connsiteY0" fmla="*/ 6350 h 920750"/>
                <a:gd name="connsiteX1" fmla="*/ 917575 w 2736850"/>
                <a:gd name="connsiteY1" fmla="*/ 920750 h 920750"/>
                <a:gd name="connsiteX2" fmla="*/ 1828800 w 2736850"/>
                <a:gd name="connsiteY2" fmla="*/ 0 h 920750"/>
                <a:gd name="connsiteX3" fmla="*/ 2736850 w 2736850"/>
                <a:gd name="connsiteY3" fmla="*/ 920750 h 920750"/>
                <a:gd name="connsiteX0" fmla="*/ 0 w 1828800"/>
                <a:gd name="connsiteY0" fmla="*/ 6350 h 920750"/>
                <a:gd name="connsiteX1" fmla="*/ 917575 w 1828800"/>
                <a:gd name="connsiteY1" fmla="*/ 920750 h 920750"/>
                <a:gd name="connsiteX2" fmla="*/ 1828800 w 1828800"/>
                <a:gd name="connsiteY2" fmla="*/ 0 h 920750"/>
                <a:gd name="connsiteX0" fmla="*/ -1 w 911224"/>
                <a:gd name="connsiteY0" fmla="*/ 920750 h 920750"/>
                <a:gd name="connsiteX1" fmla="*/ 911224 w 911224"/>
                <a:gd name="connsiteY1" fmla="*/ 0 h 920750"/>
              </a:gdLst>
              <a:ahLst/>
              <a:cxnLst>
                <a:cxn ang="0">
                  <a:pos x="connsiteX0" y="connsiteY0"/>
                </a:cxn>
                <a:cxn ang="0">
                  <a:pos x="connsiteX1" y="connsiteY1"/>
                </a:cxn>
              </a:cxnLst>
              <a:rect l="l" t="t" r="r" b="b"/>
              <a:pathLst>
                <a:path w="911224" h="920750">
                  <a:moveTo>
                    <a:pt x="-1" y="920750"/>
                  </a:moveTo>
                  <a:cubicBezTo>
                    <a:pt x="304799" y="919692"/>
                    <a:pt x="608012" y="0"/>
                    <a:pt x="911224" y="0"/>
                  </a:cubicBezTo>
                </a:path>
              </a:pathLst>
            </a:custGeom>
            <a:noFill/>
            <a:ln w="19050">
              <a:solidFill>
                <a:srgbClr val="C9C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E716AE85-8D34-4302-9A72-E5C54E21B81E}"/>
                </a:ext>
              </a:extLst>
            </p:cNvPr>
            <p:cNvSpPr/>
            <p:nvPr/>
          </p:nvSpPr>
          <p:spPr>
            <a:xfrm rot="5400000">
              <a:off x="3998521" y="3698365"/>
              <a:ext cx="217711" cy="511483"/>
            </a:xfrm>
            <a:custGeom>
              <a:avLst/>
              <a:gdLst>
                <a:gd name="connsiteX0" fmla="*/ 0 w 4575175"/>
                <a:gd name="connsiteY0" fmla="*/ 927100 h 927100"/>
                <a:gd name="connsiteX1" fmla="*/ 917575 w 4575175"/>
                <a:gd name="connsiteY1" fmla="*/ 6350 h 927100"/>
                <a:gd name="connsiteX2" fmla="*/ 1835150 w 4575175"/>
                <a:gd name="connsiteY2" fmla="*/ 920750 h 927100"/>
                <a:gd name="connsiteX3" fmla="*/ 2746375 w 4575175"/>
                <a:gd name="connsiteY3" fmla="*/ 0 h 927100"/>
                <a:gd name="connsiteX4" fmla="*/ 3654425 w 4575175"/>
                <a:gd name="connsiteY4" fmla="*/ 920750 h 927100"/>
                <a:gd name="connsiteX5" fmla="*/ 4575175 w 4575175"/>
                <a:gd name="connsiteY5" fmla="*/ 3175 h 927100"/>
                <a:gd name="connsiteX0" fmla="*/ 0 w 3657600"/>
                <a:gd name="connsiteY0" fmla="*/ 6350 h 920750"/>
                <a:gd name="connsiteX1" fmla="*/ 917575 w 3657600"/>
                <a:gd name="connsiteY1" fmla="*/ 920750 h 920750"/>
                <a:gd name="connsiteX2" fmla="*/ 1828800 w 3657600"/>
                <a:gd name="connsiteY2" fmla="*/ 0 h 920750"/>
                <a:gd name="connsiteX3" fmla="*/ 2736850 w 3657600"/>
                <a:gd name="connsiteY3" fmla="*/ 920750 h 920750"/>
                <a:gd name="connsiteX4" fmla="*/ 3657600 w 3657600"/>
                <a:gd name="connsiteY4" fmla="*/ 3175 h 920750"/>
                <a:gd name="connsiteX0" fmla="*/ 0 w 2736850"/>
                <a:gd name="connsiteY0" fmla="*/ 6350 h 920750"/>
                <a:gd name="connsiteX1" fmla="*/ 917575 w 2736850"/>
                <a:gd name="connsiteY1" fmla="*/ 920750 h 920750"/>
                <a:gd name="connsiteX2" fmla="*/ 1828800 w 2736850"/>
                <a:gd name="connsiteY2" fmla="*/ 0 h 920750"/>
                <a:gd name="connsiteX3" fmla="*/ 2736850 w 2736850"/>
                <a:gd name="connsiteY3" fmla="*/ 920750 h 920750"/>
                <a:gd name="connsiteX0" fmla="*/ 0 w 1828800"/>
                <a:gd name="connsiteY0" fmla="*/ 6350 h 920750"/>
                <a:gd name="connsiteX1" fmla="*/ 917575 w 1828800"/>
                <a:gd name="connsiteY1" fmla="*/ 920750 h 920750"/>
                <a:gd name="connsiteX2" fmla="*/ 1828800 w 1828800"/>
                <a:gd name="connsiteY2" fmla="*/ 0 h 920750"/>
                <a:gd name="connsiteX0" fmla="*/ 0 w 917576"/>
                <a:gd name="connsiteY0" fmla="*/ 2 h 914402"/>
                <a:gd name="connsiteX1" fmla="*/ 917575 w 917576"/>
                <a:gd name="connsiteY1" fmla="*/ 914402 h 914402"/>
              </a:gdLst>
              <a:ahLst/>
              <a:cxnLst>
                <a:cxn ang="0">
                  <a:pos x="connsiteX0" y="connsiteY0"/>
                </a:cxn>
                <a:cxn ang="0">
                  <a:pos x="connsiteX1" y="connsiteY1"/>
                </a:cxn>
              </a:cxnLst>
              <a:rect l="l" t="t" r="r" b="b"/>
              <a:pathLst>
                <a:path w="917576" h="914402">
                  <a:moveTo>
                    <a:pt x="0" y="2"/>
                  </a:moveTo>
                  <a:cubicBezTo>
                    <a:pt x="305858" y="-1056"/>
                    <a:pt x="612775" y="915460"/>
                    <a:pt x="917575" y="914402"/>
                  </a:cubicBezTo>
                </a:path>
              </a:pathLst>
            </a:custGeom>
            <a:noFill/>
            <a:ln w="19050">
              <a:solidFill>
                <a:srgbClr val="C9C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7F8F4C7D-1B3B-408F-BCEA-8FF33A8E5869}"/>
                  </a:ext>
                </a:extLst>
              </p:cNvPr>
              <p:cNvSpPr txBox="1"/>
              <p:nvPr/>
            </p:nvSpPr>
            <p:spPr>
              <a:xfrm>
                <a:off x="4922496" y="3029089"/>
                <a:ext cx="256802" cy="2154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800" b="0" i="1" smtClean="0">
                          <a:latin typeface="Cambria Math" panose="02040503050406030204" pitchFamily="18" charset="0"/>
                        </a:rPr>
                        <m:t>γ</m:t>
                      </m:r>
                    </m:oMath>
                  </m:oMathPara>
                </a14:m>
                <a:endParaRPr lang="en-US" sz="800" b="0" dirty="0"/>
              </a:p>
            </p:txBody>
          </p:sp>
        </mc:Choice>
        <mc:Fallback xmlns="">
          <p:sp>
            <p:nvSpPr>
              <p:cNvPr id="88" name="TextBox 87">
                <a:extLst>
                  <a:ext uri="{FF2B5EF4-FFF2-40B4-BE49-F238E27FC236}">
                    <a16:creationId xmlns:a16="http://schemas.microsoft.com/office/drawing/2014/main" id="{7F8F4C7D-1B3B-408F-BCEA-8FF33A8E5869}"/>
                  </a:ext>
                </a:extLst>
              </p:cNvPr>
              <p:cNvSpPr txBox="1">
                <a:spLocks noRot="1" noChangeAspect="1" noMove="1" noResize="1" noEditPoints="1" noAdjustHandles="1" noChangeArrowheads="1" noChangeShapeType="1" noTextEdit="1"/>
              </p:cNvSpPr>
              <p:nvPr/>
            </p:nvSpPr>
            <p:spPr>
              <a:xfrm>
                <a:off x="4922496" y="3029089"/>
                <a:ext cx="256802" cy="215444"/>
              </a:xfrm>
              <a:prstGeom prst="rect">
                <a:avLst/>
              </a:prstGeom>
              <a:blipFill>
                <a:blip r:embed="rId13"/>
                <a:stretch>
                  <a:fillRect/>
                </a:stretch>
              </a:blipFill>
            </p:spPr>
            <p:txBody>
              <a:bodyPr/>
              <a:lstStyle/>
              <a:p>
                <a:r>
                  <a:rPr lang="en-US">
                    <a:noFill/>
                  </a:rPr>
                  <a:t> </a:t>
                </a:r>
              </a:p>
            </p:txBody>
          </p:sp>
        </mc:Fallback>
      </mc:AlternateContent>
      <p:cxnSp>
        <p:nvCxnSpPr>
          <p:cNvPr id="92" name="Straight Connector 91">
            <a:extLst>
              <a:ext uri="{FF2B5EF4-FFF2-40B4-BE49-F238E27FC236}">
                <a16:creationId xmlns:a16="http://schemas.microsoft.com/office/drawing/2014/main" id="{930F258A-88AC-43E8-8D57-BDF027147EA2}"/>
              </a:ext>
            </a:extLst>
          </p:cNvPr>
          <p:cNvCxnSpPr>
            <a:cxnSpLocks/>
          </p:cNvCxnSpPr>
          <p:nvPr/>
        </p:nvCxnSpPr>
        <p:spPr>
          <a:xfrm>
            <a:off x="6139902" y="3448129"/>
            <a:ext cx="0" cy="267401"/>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F2E21E7C-1330-4950-BF8B-BDC68C842A15}"/>
              </a:ext>
            </a:extLst>
          </p:cNvPr>
          <p:cNvCxnSpPr>
            <a:cxnSpLocks/>
          </p:cNvCxnSpPr>
          <p:nvPr/>
        </p:nvCxnSpPr>
        <p:spPr>
          <a:xfrm>
            <a:off x="6527043" y="3448129"/>
            <a:ext cx="0" cy="267401"/>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7" name="Straight Arrow Connector 96">
            <a:extLst>
              <a:ext uri="{FF2B5EF4-FFF2-40B4-BE49-F238E27FC236}">
                <a16:creationId xmlns:a16="http://schemas.microsoft.com/office/drawing/2014/main" id="{CB58368C-9453-45B6-869F-53E1E09D63C4}"/>
              </a:ext>
            </a:extLst>
          </p:cNvPr>
          <p:cNvCxnSpPr/>
          <p:nvPr/>
        </p:nvCxnSpPr>
        <p:spPr>
          <a:xfrm>
            <a:off x="6175375" y="3870325"/>
            <a:ext cx="320675"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98" name="TextBox 97">
                <a:extLst>
                  <a:ext uri="{FF2B5EF4-FFF2-40B4-BE49-F238E27FC236}">
                    <a16:creationId xmlns:a16="http://schemas.microsoft.com/office/drawing/2014/main" id="{2CB38294-A981-4674-8F48-89F04F6318C0}"/>
                  </a:ext>
                </a:extLst>
              </p:cNvPr>
              <p:cNvSpPr txBox="1"/>
              <p:nvPr/>
            </p:nvSpPr>
            <p:spPr>
              <a:xfrm>
                <a:off x="5943790" y="3715530"/>
                <a:ext cx="322844" cy="2616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𝐼</m:t>
                          </m:r>
                        </m:e>
                        <m:sub>
                          <m:r>
                            <a:rPr lang="en-US" sz="1050" b="0" i="1" smtClean="0">
                              <a:latin typeface="Cambria Math" panose="02040503050406030204" pitchFamily="18" charset="0"/>
                            </a:rPr>
                            <m:t>𝐿</m:t>
                          </m:r>
                        </m:sub>
                      </m:sSub>
                    </m:oMath>
                  </m:oMathPara>
                </a14:m>
                <a:endParaRPr lang="en-US" dirty="0"/>
              </a:p>
            </p:txBody>
          </p:sp>
        </mc:Choice>
        <mc:Fallback xmlns="">
          <p:sp>
            <p:nvSpPr>
              <p:cNvPr id="98" name="TextBox 97">
                <a:extLst>
                  <a:ext uri="{FF2B5EF4-FFF2-40B4-BE49-F238E27FC236}">
                    <a16:creationId xmlns:a16="http://schemas.microsoft.com/office/drawing/2014/main" id="{2CB38294-A981-4674-8F48-89F04F6318C0}"/>
                  </a:ext>
                </a:extLst>
              </p:cNvPr>
              <p:cNvSpPr txBox="1">
                <a:spLocks noRot="1" noChangeAspect="1" noMove="1" noResize="1" noEditPoints="1" noAdjustHandles="1" noChangeArrowheads="1" noChangeShapeType="1" noTextEdit="1"/>
              </p:cNvSpPr>
              <p:nvPr/>
            </p:nvSpPr>
            <p:spPr>
              <a:xfrm>
                <a:off x="5943790" y="3715530"/>
                <a:ext cx="322844" cy="26161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7CDB26B7-84EA-478F-BC4B-EC1939C1E199}"/>
                  </a:ext>
                </a:extLst>
              </p:cNvPr>
              <p:cNvSpPr txBox="1"/>
              <p:nvPr/>
            </p:nvSpPr>
            <p:spPr>
              <a:xfrm>
                <a:off x="5798308" y="2963909"/>
                <a:ext cx="502958" cy="2308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900" b="0" i="1" smtClean="0">
                          <a:latin typeface="Cambria Math" panose="02040503050406030204" pitchFamily="18" charset="0"/>
                        </a:rPr>
                        <m:t>𝜙</m:t>
                      </m:r>
                      <m:r>
                        <a:rPr lang="en-US" sz="900" b="0" i="1" smtClean="0">
                          <a:latin typeface="Cambria Math" panose="02040503050406030204" pitchFamily="18" charset="0"/>
                        </a:rPr>
                        <m:t>&gt;0</m:t>
                      </m:r>
                    </m:oMath>
                  </m:oMathPara>
                </a14:m>
                <a:endParaRPr lang="en-US" sz="1400" dirty="0"/>
              </a:p>
            </p:txBody>
          </p:sp>
        </mc:Choice>
        <mc:Fallback xmlns="">
          <p:sp>
            <p:nvSpPr>
              <p:cNvPr id="99" name="TextBox 98">
                <a:extLst>
                  <a:ext uri="{FF2B5EF4-FFF2-40B4-BE49-F238E27FC236}">
                    <a16:creationId xmlns:a16="http://schemas.microsoft.com/office/drawing/2014/main" id="{7CDB26B7-84EA-478F-BC4B-EC1939C1E199}"/>
                  </a:ext>
                </a:extLst>
              </p:cNvPr>
              <p:cNvSpPr txBox="1">
                <a:spLocks noRot="1" noChangeAspect="1" noMove="1" noResize="1" noEditPoints="1" noAdjustHandles="1" noChangeArrowheads="1" noChangeShapeType="1" noTextEdit="1"/>
              </p:cNvSpPr>
              <p:nvPr/>
            </p:nvSpPr>
            <p:spPr>
              <a:xfrm>
                <a:off x="5798308" y="2963909"/>
                <a:ext cx="502958" cy="230832"/>
              </a:xfrm>
              <a:prstGeom prst="rect">
                <a:avLst/>
              </a:prstGeom>
              <a:blipFill>
                <a:blip r:embed="rId15"/>
                <a:stretch>
                  <a:fillRect b="-26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678C4834-1E5E-47CC-A176-91C2C0AB9D2F}"/>
                  </a:ext>
                </a:extLst>
              </p:cNvPr>
              <p:cNvSpPr txBox="1"/>
              <p:nvPr/>
            </p:nvSpPr>
            <p:spPr>
              <a:xfrm>
                <a:off x="6331114" y="2959851"/>
                <a:ext cx="502958" cy="2308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900" b="0" i="1" smtClean="0">
                          <a:solidFill>
                            <a:schemeClr val="bg1"/>
                          </a:solidFill>
                          <a:latin typeface="Cambria Math" panose="02040503050406030204" pitchFamily="18" charset="0"/>
                        </a:rPr>
                        <m:t>𝜙</m:t>
                      </m:r>
                      <m:r>
                        <a:rPr lang="en-US" sz="900" b="0" i="1" smtClean="0">
                          <a:solidFill>
                            <a:schemeClr val="bg1"/>
                          </a:solidFill>
                          <a:latin typeface="Cambria Math" panose="02040503050406030204" pitchFamily="18" charset="0"/>
                        </a:rPr>
                        <m:t>&lt;0</m:t>
                      </m:r>
                    </m:oMath>
                  </m:oMathPara>
                </a14:m>
                <a:endParaRPr lang="en-US" sz="1400" dirty="0">
                  <a:solidFill>
                    <a:schemeClr val="bg1"/>
                  </a:solidFill>
                </a:endParaRPr>
              </a:p>
            </p:txBody>
          </p:sp>
        </mc:Choice>
        <mc:Fallback xmlns="">
          <p:sp>
            <p:nvSpPr>
              <p:cNvPr id="100" name="TextBox 99">
                <a:extLst>
                  <a:ext uri="{FF2B5EF4-FFF2-40B4-BE49-F238E27FC236}">
                    <a16:creationId xmlns:a16="http://schemas.microsoft.com/office/drawing/2014/main" id="{678C4834-1E5E-47CC-A176-91C2C0AB9D2F}"/>
                  </a:ext>
                </a:extLst>
              </p:cNvPr>
              <p:cNvSpPr txBox="1">
                <a:spLocks noRot="1" noChangeAspect="1" noMove="1" noResize="1" noEditPoints="1" noAdjustHandles="1" noChangeArrowheads="1" noChangeShapeType="1" noTextEdit="1"/>
              </p:cNvSpPr>
              <p:nvPr/>
            </p:nvSpPr>
            <p:spPr>
              <a:xfrm>
                <a:off x="6331114" y="2959851"/>
                <a:ext cx="502958" cy="230832"/>
              </a:xfrm>
              <a:prstGeom prst="rect">
                <a:avLst/>
              </a:prstGeom>
              <a:blipFill>
                <a:blip r:embed="rId16"/>
                <a:stretch>
                  <a:fillRect b="-2703"/>
                </a:stretch>
              </a:blipFill>
            </p:spPr>
            <p:txBody>
              <a:bodyPr/>
              <a:lstStyle/>
              <a:p>
                <a:r>
                  <a:rPr lang="en-US">
                    <a:noFill/>
                  </a:rPr>
                  <a:t> </a:t>
                </a:r>
              </a:p>
            </p:txBody>
          </p:sp>
        </mc:Fallback>
      </mc:AlternateContent>
      <p:sp>
        <p:nvSpPr>
          <p:cNvPr id="101" name="TextBox 100">
            <a:extLst>
              <a:ext uri="{FF2B5EF4-FFF2-40B4-BE49-F238E27FC236}">
                <a16:creationId xmlns:a16="http://schemas.microsoft.com/office/drawing/2014/main" id="{DE5E078D-6C02-406C-A583-E0CA99D46E70}"/>
              </a:ext>
            </a:extLst>
          </p:cNvPr>
          <p:cNvSpPr txBox="1"/>
          <p:nvPr/>
        </p:nvSpPr>
        <p:spPr>
          <a:xfrm>
            <a:off x="6325649" y="2409959"/>
            <a:ext cx="351378" cy="261610"/>
          </a:xfrm>
          <a:prstGeom prst="rect">
            <a:avLst/>
          </a:prstGeom>
          <a:noFill/>
        </p:spPr>
        <p:txBody>
          <a:bodyPr wrap="none" rtlCol="0">
            <a:spAutoFit/>
          </a:bodyPr>
          <a:lstStyle/>
          <a:p>
            <a:r>
              <a:rPr lang="en-US" sz="1050" dirty="0"/>
              <a:t>(C)</a:t>
            </a:r>
          </a:p>
        </p:txBody>
      </p:sp>
      <p:sp>
        <p:nvSpPr>
          <p:cNvPr id="102" name="TextBox 101">
            <a:extLst>
              <a:ext uri="{FF2B5EF4-FFF2-40B4-BE49-F238E27FC236}">
                <a16:creationId xmlns:a16="http://schemas.microsoft.com/office/drawing/2014/main" id="{3A764D80-62E1-4BB5-AB48-AC85DD3CB6A6}"/>
              </a:ext>
            </a:extLst>
          </p:cNvPr>
          <p:cNvSpPr txBox="1"/>
          <p:nvPr/>
        </p:nvSpPr>
        <p:spPr>
          <a:xfrm>
            <a:off x="5970650" y="2409959"/>
            <a:ext cx="335348" cy="253916"/>
          </a:xfrm>
          <a:prstGeom prst="rect">
            <a:avLst/>
          </a:prstGeom>
          <a:noFill/>
        </p:spPr>
        <p:txBody>
          <a:bodyPr wrap="none" rtlCol="0">
            <a:spAutoFit/>
          </a:bodyPr>
          <a:lstStyle/>
          <a:p>
            <a:r>
              <a:rPr lang="en-US" sz="1050" dirty="0"/>
              <a:t>(E)</a:t>
            </a:r>
          </a:p>
        </p:txBody>
      </p:sp>
    </p:spTree>
    <p:extLst>
      <p:ext uri="{BB962C8B-B14F-4D97-AF65-F5344CB8AC3E}">
        <p14:creationId xmlns:p14="http://schemas.microsoft.com/office/powerpoint/2010/main" val="151278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7" grpId="0"/>
      <p:bldP spid="8" grpId="0"/>
      <p:bldP spid="10"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1F708A3-B984-4FE8-B1C8-484991810C09}"/>
              </a:ext>
            </a:extLst>
          </p:cNvPr>
          <p:cNvSpPr>
            <a:spLocks noGrp="1"/>
          </p:cNvSpPr>
          <p:nvPr>
            <p:ph type="title"/>
          </p:nvPr>
        </p:nvSpPr>
        <p:spPr/>
        <p:txBody>
          <a:bodyPr/>
          <a:lstStyle/>
          <a:p>
            <a:r>
              <a:rPr lang="en-US" dirty="0"/>
              <a:t>Spacecraft Charging – Equivalent Circuit Model</a:t>
            </a:r>
          </a:p>
        </p:txBody>
      </p:sp>
      <p:sp>
        <p:nvSpPr>
          <p:cNvPr id="7" name="Slide Number Placeholder 6">
            <a:extLst>
              <a:ext uri="{FF2B5EF4-FFF2-40B4-BE49-F238E27FC236}">
                <a16:creationId xmlns:a16="http://schemas.microsoft.com/office/drawing/2014/main" id="{49075FCD-A50E-4932-9C20-5C703BEF3F98}"/>
              </a:ext>
            </a:extLst>
          </p:cNvPr>
          <p:cNvSpPr>
            <a:spLocks noGrp="1"/>
          </p:cNvSpPr>
          <p:nvPr>
            <p:ph type="sldNum" sz="quarter" idx="12"/>
          </p:nvPr>
        </p:nvSpPr>
        <p:spPr/>
        <p:txBody>
          <a:bodyPr/>
          <a:lstStyle/>
          <a:p>
            <a:fld id="{4D06182B-CCD7-434A-9A9C-B821323742FB}" type="slidenum">
              <a:rPr lang="en-US" altLang="en-US" smtClean="0"/>
              <a:pPr/>
              <a:t>7</a:t>
            </a:fld>
            <a:endParaRPr lang="en-US" altLang="en-US" dirty="0"/>
          </a:p>
        </p:txBody>
      </p:sp>
      <p:pic>
        <p:nvPicPr>
          <p:cNvPr id="14" name="Content Placeholder 13">
            <a:extLst>
              <a:ext uri="{FF2B5EF4-FFF2-40B4-BE49-F238E27FC236}">
                <a16:creationId xmlns:a16="http://schemas.microsoft.com/office/drawing/2014/main" id="{AC2E5DE2-058C-4ED9-87EB-8769FA64A61A}"/>
              </a:ext>
            </a:extLst>
          </p:cNvPr>
          <p:cNvPicPr>
            <a:picLocks noGrp="1" noChangeAspect="1"/>
          </p:cNvPicPr>
          <p:nvPr>
            <p:ph sz="quarter" idx="10"/>
          </p:nvPr>
        </p:nvPicPr>
        <p:blipFill>
          <a:blip r:embed="rId3">
            <a:alphaModFix/>
          </a:blip>
          <a:stretch>
            <a:fillRect/>
          </a:stretch>
        </p:blipFill>
        <p:spPr>
          <a:xfrm>
            <a:off x="1626108" y="1306342"/>
            <a:ext cx="3926243" cy="2628179"/>
          </a:xfrm>
          <a:prstGeom prst="rect">
            <a:avLst/>
          </a:prstGeom>
        </p:spPr>
      </p:pic>
      <p:pic>
        <p:nvPicPr>
          <p:cNvPr id="10" name="Content Placeholder 9">
            <a:extLst>
              <a:ext uri="{FF2B5EF4-FFF2-40B4-BE49-F238E27FC236}">
                <a16:creationId xmlns:a16="http://schemas.microsoft.com/office/drawing/2014/main" id="{ED4655D0-F94F-46A4-A11B-26F3E192F454}"/>
              </a:ext>
            </a:extLst>
          </p:cNvPr>
          <p:cNvPicPr>
            <a:picLocks noGrp="1" noChangeAspect="1"/>
          </p:cNvPicPr>
          <p:nvPr>
            <p:ph sz="quarter" idx="11"/>
          </p:nvPr>
        </p:nvPicPr>
        <p:blipFill>
          <a:blip r:embed="rId4"/>
          <a:stretch>
            <a:fillRect/>
          </a:stretch>
        </p:blipFill>
        <p:spPr>
          <a:xfrm>
            <a:off x="1626111" y="1271824"/>
            <a:ext cx="6109477" cy="2466209"/>
          </a:xfrm>
          <a:prstGeom prst="rect">
            <a:avLst/>
          </a:prstGeom>
        </p:spPr>
      </p:pic>
      <p:sp>
        <p:nvSpPr>
          <p:cNvPr id="2" name="TextBox 1">
            <a:extLst>
              <a:ext uri="{FF2B5EF4-FFF2-40B4-BE49-F238E27FC236}">
                <a16:creationId xmlns:a16="http://schemas.microsoft.com/office/drawing/2014/main" id="{A5A6EAA3-DEFB-42CB-BD56-8C1BF7C0AE92}"/>
              </a:ext>
            </a:extLst>
          </p:cNvPr>
          <p:cNvSpPr txBox="1"/>
          <p:nvPr/>
        </p:nvSpPr>
        <p:spPr>
          <a:xfrm>
            <a:off x="2362200" y="1113172"/>
            <a:ext cx="1548822" cy="523220"/>
          </a:xfrm>
          <a:prstGeom prst="rect">
            <a:avLst/>
          </a:prstGeom>
          <a:noFill/>
        </p:spPr>
        <p:txBody>
          <a:bodyPr wrap="none" rtlCol="0">
            <a:spAutoFit/>
          </a:bodyPr>
          <a:lstStyle/>
          <a:p>
            <a:pPr algn="ctr"/>
            <a:r>
              <a:rPr lang="en-US" sz="1400" dirty="0">
                <a:solidFill>
                  <a:srgbClr val="00B050"/>
                </a:solidFill>
                <a:latin typeface="Arial" panose="020B0604020202020204" pitchFamily="34" charset="0"/>
                <a:cs typeface="Arial" panose="020B0604020202020204" pitchFamily="34" charset="0"/>
              </a:rPr>
              <a:t>Spacecraft Body </a:t>
            </a:r>
          </a:p>
          <a:p>
            <a:pPr algn="ctr"/>
            <a:r>
              <a:rPr lang="en-US" sz="1400" dirty="0">
                <a:solidFill>
                  <a:srgbClr val="00B050"/>
                </a:solidFill>
                <a:latin typeface="Arial" panose="020B0604020202020204" pitchFamily="34" charset="0"/>
                <a:cs typeface="Arial" panose="020B0604020202020204" pitchFamily="34" charset="0"/>
              </a:rPr>
              <a:t>(Eclipsed)</a:t>
            </a:r>
          </a:p>
        </p:txBody>
      </p:sp>
      <p:sp>
        <p:nvSpPr>
          <p:cNvPr id="9" name="TextBox 8">
            <a:extLst>
              <a:ext uri="{FF2B5EF4-FFF2-40B4-BE49-F238E27FC236}">
                <a16:creationId xmlns:a16="http://schemas.microsoft.com/office/drawing/2014/main" id="{E2D6A0F7-ACB3-40A1-B978-E574A9C69025}"/>
              </a:ext>
            </a:extLst>
          </p:cNvPr>
          <p:cNvSpPr txBox="1"/>
          <p:nvPr/>
        </p:nvSpPr>
        <p:spPr>
          <a:xfrm>
            <a:off x="5552351" y="1113172"/>
            <a:ext cx="2165978" cy="523220"/>
          </a:xfrm>
          <a:prstGeom prst="rect">
            <a:avLst/>
          </a:prstGeom>
          <a:noFill/>
        </p:spPr>
        <p:txBody>
          <a:bodyPr wrap="none" rtlCol="0">
            <a:spAutoFit/>
          </a:bodyPr>
          <a:lstStyle/>
          <a:p>
            <a:pPr algn="ctr"/>
            <a:r>
              <a:rPr lang="en-US" sz="1400" dirty="0">
                <a:solidFill>
                  <a:srgbClr val="FFC000"/>
                </a:solidFill>
                <a:latin typeface="Arial" panose="020B0604020202020204" pitchFamily="34" charset="0"/>
                <a:cs typeface="Arial" panose="020B0604020202020204" pitchFamily="34" charset="0"/>
              </a:rPr>
              <a:t>Spacecraft Body (Sunlit) </a:t>
            </a:r>
          </a:p>
          <a:p>
            <a:pPr algn="ctr"/>
            <a:r>
              <a:rPr lang="en-US" sz="1400" b="1" dirty="0">
                <a:latin typeface="Arial" panose="020B0604020202020204" pitchFamily="34" charset="0"/>
                <a:cs typeface="Arial" panose="020B0604020202020204" pitchFamily="34" charset="0"/>
              </a:rPr>
              <a:t>or</a:t>
            </a:r>
            <a:r>
              <a:rPr lang="en-US" sz="1400" dirty="0">
                <a:latin typeface="Arial" panose="020B0604020202020204" pitchFamily="34" charset="0"/>
                <a:cs typeface="Arial" panose="020B0604020202020204" pitchFamily="34" charset="0"/>
              </a:rPr>
              <a:t> </a:t>
            </a:r>
            <a:r>
              <a:rPr lang="en-US" sz="1400" dirty="0">
                <a:solidFill>
                  <a:srgbClr val="00B0F0"/>
                </a:solidFill>
                <a:latin typeface="Arial" panose="020B0604020202020204" pitchFamily="34" charset="0"/>
                <a:cs typeface="Arial" panose="020B0604020202020204" pitchFamily="34" charset="0"/>
              </a:rPr>
              <a:t>Electron Emitter</a:t>
            </a:r>
          </a:p>
        </p:txBody>
      </p:sp>
    </p:spTree>
    <p:extLst>
      <p:ext uri="{BB962C8B-B14F-4D97-AF65-F5344CB8AC3E}">
        <p14:creationId xmlns:p14="http://schemas.microsoft.com/office/powerpoint/2010/main" val="170734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2EA87-24F4-46E2-81A7-99B0C19CFE4F}"/>
              </a:ext>
            </a:extLst>
          </p:cNvPr>
          <p:cNvSpPr>
            <a:spLocks noGrp="1"/>
          </p:cNvSpPr>
          <p:nvPr>
            <p:ph type="title"/>
          </p:nvPr>
        </p:nvSpPr>
        <p:spPr/>
        <p:txBody>
          <a:bodyPr/>
          <a:lstStyle/>
          <a:p>
            <a:r>
              <a:rPr lang="en-US" dirty="0"/>
              <a:t>Implementation – Exploit Material Properties</a:t>
            </a:r>
          </a:p>
        </p:txBody>
      </p:sp>
      <p:pic>
        <p:nvPicPr>
          <p:cNvPr id="5" name="Content Placeholder 4">
            <a:extLst>
              <a:ext uri="{FF2B5EF4-FFF2-40B4-BE49-F238E27FC236}">
                <a16:creationId xmlns:a16="http://schemas.microsoft.com/office/drawing/2014/main" id="{B272247F-EC5D-4409-A2F7-B5B8518AE778}"/>
              </a:ext>
            </a:extLst>
          </p:cNvPr>
          <p:cNvPicPr>
            <a:picLocks noGrp="1" noChangeAspect="1"/>
          </p:cNvPicPr>
          <p:nvPr>
            <p:ph sz="quarter" idx="10"/>
          </p:nvPr>
        </p:nvPicPr>
        <p:blipFill>
          <a:blip r:embed="rId3"/>
          <a:stretch>
            <a:fillRect/>
          </a:stretch>
        </p:blipFill>
        <p:spPr>
          <a:xfrm>
            <a:off x="1455276" y="908050"/>
            <a:ext cx="6701761" cy="3759200"/>
          </a:xfrm>
          <a:prstGeom prst="rect">
            <a:avLst/>
          </a:prstGeom>
        </p:spPr>
      </p:pic>
      <p:sp>
        <p:nvSpPr>
          <p:cNvPr id="4" name="Slide Number Placeholder 3">
            <a:extLst>
              <a:ext uri="{FF2B5EF4-FFF2-40B4-BE49-F238E27FC236}">
                <a16:creationId xmlns:a16="http://schemas.microsoft.com/office/drawing/2014/main" id="{A5E6B9AF-97B4-4993-AB6C-2186698E4A4C}"/>
              </a:ext>
            </a:extLst>
          </p:cNvPr>
          <p:cNvSpPr>
            <a:spLocks noGrp="1"/>
          </p:cNvSpPr>
          <p:nvPr>
            <p:ph type="sldNum" sz="quarter" idx="11"/>
          </p:nvPr>
        </p:nvSpPr>
        <p:spPr/>
        <p:txBody>
          <a:bodyPr/>
          <a:lstStyle/>
          <a:p>
            <a:fld id="{4D06182B-CCD7-434A-9A9C-B821323742FB}" type="slidenum">
              <a:rPr lang="en-US" altLang="en-US" smtClean="0"/>
              <a:pPr/>
              <a:t>8</a:t>
            </a:fld>
            <a:endParaRPr lang="en-US" alt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D2DF174-D6B9-4E72-9401-6413E3C91B66}"/>
                  </a:ext>
                </a:extLst>
              </p:cNvPr>
              <p:cNvSpPr txBox="1"/>
              <p:nvPr/>
            </p:nvSpPr>
            <p:spPr>
              <a:xfrm>
                <a:off x="6798236" y="2157752"/>
                <a:ext cx="34663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𝛿</m:t>
                          </m:r>
                        </m:e>
                        <m:sub>
                          <m:r>
                            <a:rPr lang="en-US" b="0" i="1" smtClean="0">
                              <a:latin typeface="Cambria Math" panose="02040503050406030204" pitchFamily="18" charset="0"/>
                            </a:rPr>
                            <m:t>2</m:t>
                          </m:r>
                        </m:sub>
                      </m:sSub>
                    </m:oMath>
                  </m:oMathPara>
                </a14:m>
                <a:endParaRPr lang="en-US" dirty="0"/>
              </a:p>
            </p:txBody>
          </p:sp>
        </mc:Choice>
        <mc:Fallback xmlns="">
          <p:sp>
            <p:nvSpPr>
              <p:cNvPr id="3" name="TextBox 2">
                <a:extLst>
                  <a:ext uri="{FF2B5EF4-FFF2-40B4-BE49-F238E27FC236}">
                    <a16:creationId xmlns:a16="http://schemas.microsoft.com/office/drawing/2014/main" id="{AD2DF174-D6B9-4E72-9401-6413E3C91B66}"/>
                  </a:ext>
                </a:extLst>
              </p:cNvPr>
              <p:cNvSpPr txBox="1">
                <a:spLocks noRot="1" noChangeAspect="1" noMove="1" noResize="1" noEditPoints="1" noAdjustHandles="1" noChangeArrowheads="1" noChangeShapeType="1" noTextEdit="1"/>
              </p:cNvSpPr>
              <p:nvPr/>
            </p:nvSpPr>
            <p:spPr>
              <a:xfrm>
                <a:off x="6798236" y="2157752"/>
                <a:ext cx="346636" cy="369332"/>
              </a:xfrm>
              <a:prstGeom prst="rect">
                <a:avLst/>
              </a:prstGeom>
              <a:blipFill>
                <a:blip r:embed="rId4"/>
                <a:stretch>
                  <a:fillRect r="-5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A03C9DB-6C75-48CC-B935-AC24F2484A4E}"/>
                  </a:ext>
                </a:extLst>
              </p:cNvPr>
              <p:cNvSpPr txBox="1"/>
              <p:nvPr/>
            </p:nvSpPr>
            <p:spPr>
              <a:xfrm>
                <a:off x="3021106" y="2162765"/>
                <a:ext cx="34663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𝛿</m:t>
                          </m:r>
                        </m:e>
                        <m:sub>
                          <m:r>
                            <a:rPr lang="en-US" b="0" i="1" smtClean="0">
                              <a:solidFill>
                                <a:schemeClr val="bg1"/>
                              </a:solidFill>
                              <a:latin typeface="Cambria Math" panose="02040503050406030204" pitchFamily="18" charset="0"/>
                            </a:rPr>
                            <m:t>1</m:t>
                          </m:r>
                        </m:sub>
                      </m:sSub>
                    </m:oMath>
                  </m:oMathPara>
                </a14:m>
                <a:endParaRPr lang="en-US" dirty="0"/>
              </a:p>
            </p:txBody>
          </p:sp>
        </mc:Choice>
        <mc:Fallback xmlns="">
          <p:sp>
            <p:nvSpPr>
              <p:cNvPr id="6" name="TextBox 5">
                <a:extLst>
                  <a:ext uri="{FF2B5EF4-FFF2-40B4-BE49-F238E27FC236}">
                    <a16:creationId xmlns:a16="http://schemas.microsoft.com/office/drawing/2014/main" id="{1A03C9DB-6C75-48CC-B935-AC24F2484A4E}"/>
                  </a:ext>
                </a:extLst>
              </p:cNvPr>
              <p:cNvSpPr txBox="1">
                <a:spLocks noRot="1" noChangeAspect="1" noMove="1" noResize="1" noEditPoints="1" noAdjustHandles="1" noChangeArrowheads="1" noChangeShapeType="1" noTextEdit="1"/>
              </p:cNvSpPr>
              <p:nvPr/>
            </p:nvSpPr>
            <p:spPr>
              <a:xfrm>
                <a:off x="3021106" y="2162765"/>
                <a:ext cx="346636" cy="369332"/>
              </a:xfrm>
              <a:prstGeom prst="rect">
                <a:avLst/>
              </a:prstGeom>
              <a:blipFill>
                <a:blip r:embed="rId5"/>
                <a:stretch>
                  <a:fillRect r="-3571"/>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F073A5A8-156A-4BF3-A9BD-99D97B8D5590}"/>
              </a:ext>
            </a:extLst>
          </p:cNvPr>
          <p:cNvSpPr txBox="1"/>
          <p:nvPr/>
        </p:nvSpPr>
        <p:spPr>
          <a:xfrm>
            <a:off x="2200940" y="2695353"/>
            <a:ext cx="1113640" cy="369332"/>
          </a:xfrm>
          <a:prstGeom prst="rect">
            <a:avLst/>
          </a:prstGeom>
          <a:noFill/>
        </p:spPr>
        <p:txBody>
          <a:bodyPr wrap="square" rtlCol="0">
            <a:spAutoFit/>
          </a:bodyPr>
          <a:lstStyle/>
          <a:p>
            <a:pPr algn="ctr"/>
            <a:r>
              <a:rPr lang="en-US" dirty="0">
                <a:solidFill>
                  <a:schemeClr val="bg1"/>
                </a:solidFill>
              </a:rPr>
              <a:t>Anode</a:t>
            </a:r>
          </a:p>
        </p:txBody>
      </p:sp>
      <p:sp>
        <p:nvSpPr>
          <p:cNvPr id="8" name="TextBox 7">
            <a:extLst>
              <a:ext uri="{FF2B5EF4-FFF2-40B4-BE49-F238E27FC236}">
                <a16:creationId xmlns:a16="http://schemas.microsoft.com/office/drawing/2014/main" id="{1F4BAD92-0E1E-4834-93A0-1C74F6EA8751}"/>
              </a:ext>
            </a:extLst>
          </p:cNvPr>
          <p:cNvSpPr txBox="1"/>
          <p:nvPr/>
        </p:nvSpPr>
        <p:spPr>
          <a:xfrm>
            <a:off x="6031232" y="2695353"/>
            <a:ext cx="1113640" cy="369332"/>
          </a:xfrm>
          <a:prstGeom prst="rect">
            <a:avLst/>
          </a:prstGeom>
          <a:noFill/>
        </p:spPr>
        <p:txBody>
          <a:bodyPr wrap="square" rtlCol="0">
            <a:spAutoFit/>
          </a:bodyPr>
          <a:lstStyle/>
          <a:p>
            <a:pPr algn="ctr"/>
            <a:r>
              <a:rPr lang="en-US" dirty="0"/>
              <a:t>Cathode</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6FDC8DF-3D02-48A4-AF7F-7FBBC9B2DE0F}"/>
                  </a:ext>
                </a:extLst>
              </p:cNvPr>
              <p:cNvSpPr txBox="1"/>
              <p:nvPr/>
            </p:nvSpPr>
            <p:spPr>
              <a:xfrm>
                <a:off x="3983906" y="3286484"/>
                <a:ext cx="1056058" cy="6463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𝛿</m:t>
                          </m:r>
                        </m:e>
                        <m:sub>
                          <m:r>
                            <a:rPr lang="en-US" b="0" i="1" smtClean="0">
                              <a:latin typeface="Cambria Math" panose="02040503050406030204" pitchFamily="18" charset="0"/>
                            </a:rPr>
                            <m:t>1</m:t>
                          </m:r>
                        </m:sub>
                      </m:sSub>
                      <m:r>
                        <a:rPr lang="en-US" b="0" i="1" smtClean="0">
                          <a:latin typeface="Cambria Math" panose="02040503050406030204" pitchFamily="18" charset="0"/>
                        </a:rPr>
                        <m:t>&lt;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𝛿</m:t>
                          </m:r>
                        </m:e>
                        <m:sub>
                          <m:r>
                            <a:rPr lang="en-US" b="0" i="1" smtClean="0">
                              <a:latin typeface="Cambria Math" panose="02040503050406030204" pitchFamily="18" charset="0"/>
                            </a:rPr>
                            <m:t>2</m:t>
                          </m:r>
                        </m:sub>
                      </m:sSub>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1</m:t>
                          </m:r>
                        </m:sub>
                      </m:sSub>
                      <m:r>
                        <a:rPr lang="en-US" b="0" i="1" smtClean="0">
                          <a:latin typeface="Cambria Math" panose="02040503050406030204" pitchFamily="18" charset="0"/>
                        </a:rPr>
                        <m:t>&lt;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2</m:t>
                          </m:r>
                        </m:sub>
                      </m:sSub>
                    </m:oMath>
                  </m:oMathPara>
                </a14:m>
                <a:endParaRPr lang="en-US" dirty="0"/>
              </a:p>
            </p:txBody>
          </p:sp>
        </mc:Choice>
        <mc:Fallback xmlns="">
          <p:sp>
            <p:nvSpPr>
              <p:cNvPr id="13" name="TextBox 12">
                <a:extLst>
                  <a:ext uri="{FF2B5EF4-FFF2-40B4-BE49-F238E27FC236}">
                    <a16:creationId xmlns:a16="http://schemas.microsoft.com/office/drawing/2014/main" id="{D6FDC8DF-3D02-48A4-AF7F-7FBBC9B2DE0F}"/>
                  </a:ext>
                </a:extLst>
              </p:cNvPr>
              <p:cNvSpPr txBox="1">
                <a:spLocks noRot="1" noChangeAspect="1" noMove="1" noResize="1" noEditPoints="1" noAdjustHandles="1" noChangeArrowheads="1" noChangeShapeType="1" noTextEdit="1"/>
              </p:cNvSpPr>
              <p:nvPr/>
            </p:nvSpPr>
            <p:spPr>
              <a:xfrm>
                <a:off x="3983906" y="3286484"/>
                <a:ext cx="1056058" cy="646331"/>
              </a:xfrm>
              <a:prstGeom prst="rect">
                <a:avLst/>
              </a:prstGeom>
              <a:blipFill>
                <a:blip r:embed="rId6"/>
                <a:stretch>
                  <a:fillRect b="-6604"/>
                </a:stretch>
              </a:blipFill>
            </p:spPr>
            <p:txBody>
              <a:bodyPr/>
              <a:lstStyle/>
              <a:p>
                <a:r>
                  <a:rPr lang="en-US">
                    <a:noFill/>
                  </a:rPr>
                  <a:t> </a:t>
                </a:r>
              </a:p>
            </p:txBody>
          </p:sp>
        </mc:Fallback>
      </mc:AlternateContent>
    </p:spTree>
    <p:extLst>
      <p:ext uri="{BB962C8B-B14F-4D97-AF65-F5344CB8AC3E}">
        <p14:creationId xmlns:p14="http://schemas.microsoft.com/office/powerpoint/2010/main" val="2054823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90B46-AF08-4AB6-82A5-320048F74A3C}"/>
              </a:ext>
            </a:extLst>
          </p:cNvPr>
          <p:cNvSpPr>
            <a:spLocks noGrp="1"/>
          </p:cNvSpPr>
          <p:nvPr>
            <p:ph type="title"/>
          </p:nvPr>
        </p:nvSpPr>
        <p:spPr/>
        <p:txBody>
          <a:bodyPr/>
          <a:lstStyle/>
          <a:p>
            <a:r>
              <a:rPr lang="en-US" dirty="0"/>
              <a:t>Implementation – Exploit Material Properties</a:t>
            </a:r>
          </a:p>
        </p:txBody>
      </p:sp>
      <mc:AlternateContent xmlns:mc="http://schemas.openxmlformats.org/markup-compatibility/2006" xmlns:a14="http://schemas.microsoft.com/office/drawing/2010/main">
        <mc:Choice Requires="a14">
          <p:sp>
            <p:nvSpPr>
              <p:cNvPr id="56" name="Content Placeholder 55">
                <a:extLst>
                  <a:ext uri="{FF2B5EF4-FFF2-40B4-BE49-F238E27FC236}">
                    <a16:creationId xmlns:a16="http://schemas.microsoft.com/office/drawing/2014/main" id="{E41F959A-AC40-409B-BCBC-838CC0B2709F}"/>
                  </a:ext>
                </a:extLst>
              </p:cNvPr>
              <p:cNvSpPr>
                <a:spLocks noGrp="1"/>
              </p:cNvSpPr>
              <p:nvPr>
                <p:ph sz="quarter" idx="10"/>
              </p:nvPr>
            </p:nvSpPr>
            <p:spPr/>
            <p:txBody>
              <a:bodyPr>
                <a:normAutofit lnSpcReduction="10000"/>
              </a:bodyPr>
              <a:lstStyle/>
              <a:p>
                <a:pPr lvl="1"/>
                <a:r>
                  <a:rPr lang="en-US" dirty="0"/>
                  <a:t>Current balance</a:t>
                </a:r>
              </a:p>
              <a:p>
                <a:pPr marL="0" lvl="1"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𝐼</m:t>
                          </m:r>
                        </m:e>
                        <m:sub>
                          <m:r>
                            <m:rPr>
                              <m:sty m:val="p"/>
                            </m:rPr>
                            <a:rPr lang="en-US" b="0" i="0" smtClean="0">
                              <a:latin typeface="Cambria Math" panose="02040503050406030204" pitchFamily="18" charset="0"/>
                            </a:rPr>
                            <m:t>T</m:t>
                          </m:r>
                          <m:r>
                            <a:rPr lang="en-US" b="0" i="1" smtClean="0">
                              <a:latin typeface="Cambria Math" panose="02040503050406030204" pitchFamily="18" charset="0"/>
                            </a:rPr>
                            <m:t>1</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m:rPr>
                                  <m:sty m:val="p"/>
                                </m:rPr>
                                <a:rPr lang="en-US">
                                  <a:latin typeface="Cambria Math" panose="02040503050406030204" pitchFamily="18" charset="0"/>
                                </a:rPr>
                                <m:t>ϕ</m:t>
                              </m:r>
                            </m:e>
                            <m:sub>
                              <m:r>
                                <a:rPr lang="en-US" b="0" i="1" smtClean="0">
                                  <a:latin typeface="Cambria Math" panose="02040503050406030204" pitchFamily="18" charset="0"/>
                                </a:rPr>
                                <m:t>1</m:t>
                              </m:r>
                            </m:sub>
                          </m:sSub>
                        </m:e>
                      </m:d>
                      <m:r>
                        <a:rPr lang="en-US" i="1">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1</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m:rPr>
                                  <m:sty m:val="p"/>
                                </m:rPr>
                                <a:rPr lang="en-US" b="0" i="0" smtClean="0">
                                  <a:latin typeface="Cambria Math" panose="02040503050406030204" pitchFamily="18" charset="0"/>
                                </a:rPr>
                                <m:t>L</m:t>
                              </m:r>
                            </m:sub>
                          </m:sSub>
                        </m:den>
                      </m:f>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𝐶</m:t>
                          </m:r>
                        </m:e>
                        <m:sub>
                          <m:r>
                            <a:rPr lang="en-US" b="0" i="1" smtClean="0">
                              <a:latin typeface="Cambria Math" panose="02040503050406030204" pitchFamily="18" charset="0"/>
                            </a:rPr>
                            <m:t>1</m:t>
                          </m:r>
                        </m:sub>
                      </m:sSub>
                      <m:f>
                        <m:fPr>
                          <m:ctrlPr>
                            <a:rPr lang="en-US" b="0" i="1" smtClean="0">
                              <a:latin typeface="Cambria Math" panose="02040503050406030204" pitchFamily="18" charset="0"/>
                            </a:rPr>
                          </m:ctrlPr>
                        </m:fPr>
                        <m:num>
                          <m:r>
                            <a:rPr lang="en-US" b="0" i="1" smtClean="0">
                              <a:latin typeface="Cambria Math" panose="02040503050406030204" pitchFamily="18" charset="0"/>
                            </a:rPr>
                            <m:t>𝑑</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1</m:t>
                              </m:r>
                            </m:sub>
                          </m:sSub>
                        </m:num>
                        <m:den>
                          <m:r>
                            <a:rPr lang="en-US" b="0" i="1" smtClean="0">
                              <a:latin typeface="Cambria Math" panose="02040503050406030204" pitchFamily="18" charset="0"/>
                            </a:rPr>
                            <m:t>𝑑𝑡</m:t>
                          </m:r>
                        </m:den>
                      </m:f>
                    </m:oMath>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𝐼</m:t>
                          </m:r>
                        </m:e>
                        <m:sub>
                          <m:r>
                            <m:rPr>
                              <m:sty m:val="p"/>
                            </m:rPr>
                            <a:rPr lang="en-US" b="0" i="0" smtClean="0">
                              <a:latin typeface="Cambria Math" panose="02040503050406030204" pitchFamily="18" charset="0"/>
                            </a:rPr>
                            <m:t>T</m:t>
                          </m:r>
                          <m:r>
                            <a:rPr lang="en-US" b="0" i="1" smtClean="0">
                              <a:latin typeface="Cambria Math" panose="02040503050406030204" pitchFamily="18" charset="0"/>
                            </a:rPr>
                            <m:t>2</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m:rPr>
                                  <m:sty m:val="p"/>
                                </m:rPr>
                                <a:rPr lang="en-US">
                                  <a:latin typeface="Cambria Math" panose="02040503050406030204" pitchFamily="18" charset="0"/>
                                </a:rPr>
                                <m:t>ϕ</m:t>
                              </m:r>
                            </m:e>
                            <m:sub>
                              <m:r>
                                <a:rPr lang="en-US" b="0" i="1" smtClean="0">
                                  <a:latin typeface="Cambria Math" panose="02040503050406030204" pitchFamily="18" charset="0"/>
                                </a:rPr>
                                <m:t>2</m:t>
                              </m:r>
                            </m:sub>
                          </m:sSub>
                        </m:e>
                      </m:d>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𝜙</m:t>
                              </m:r>
                            </m:e>
                            <m:sub>
                              <m:r>
                                <a:rPr lang="en-US" b="0" i="1" smtClean="0">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𝜙</m:t>
                              </m:r>
                            </m:e>
                            <m:sub>
                              <m:r>
                                <a:rPr lang="en-US" b="0" i="1" smtClean="0">
                                  <a:latin typeface="Cambria Math" panose="02040503050406030204" pitchFamily="18" charset="0"/>
                                </a:rPr>
                                <m:t>1</m:t>
                              </m:r>
                            </m:sub>
                          </m:sSub>
                        </m:num>
                        <m:den>
                          <m:sSub>
                            <m:sSubPr>
                              <m:ctrlPr>
                                <a:rPr lang="en-US" i="1">
                                  <a:latin typeface="Cambria Math" panose="02040503050406030204" pitchFamily="18" charset="0"/>
                                </a:rPr>
                              </m:ctrlPr>
                            </m:sSubPr>
                            <m:e>
                              <m:r>
                                <a:rPr lang="en-US" i="1">
                                  <a:latin typeface="Cambria Math" panose="02040503050406030204" pitchFamily="18" charset="0"/>
                                </a:rPr>
                                <m:t>𝑅</m:t>
                              </m:r>
                            </m:e>
                            <m:sub>
                              <m:r>
                                <m:rPr>
                                  <m:sty m:val="p"/>
                                </m:rPr>
                                <a:rPr lang="en-US" i="0">
                                  <a:latin typeface="Cambria Math" panose="02040503050406030204" pitchFamily="18" charset="0"/>
                                </a:rPr>
                                <m:t>L</m:t>
                              </m:r>
                            </m:sub>
                          </m:sSub>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𝐶</m:t>
                          </m:r>
                        </m:e>
                        <m:sub>
                          <m:r>
                            <a:rPr lang="en-US" b="0" i="1" smtClean="0">
                              <a:latin typeface="Cambria Math" panose="02040503050406030204" pitchFamily="18" charset="0"/>
                            </a:rPr>
                            <m:t>2</m:t>
                          </m:r>
                        </m:sub>
                      </m:sSub>
                      <m:f>
                        <m:fPr>
                          <m:ctrlPr>
                            <a:rPr lang="en-US" i="1">
                              <a:latin typeface="Cambria Math" panose="02040503050406030204" pitchFamily="18" charset="0"/>
                            </a:rPr>
                          </m:ctrlPr>
                        </m:fPr>
                        <m:num>
                          <m:r>
                            <a:rPr lang="en-US" i="1">
                              <a:latin typeface="Cambria Math" panose="02040503050406030204" pitchFamily="18" charset="0"/>
                            </a:rPr>
                            <m:t>𝑑</m:t>
                          </m:r>
                          <m:sSub>
                            <m:sSubPr>
                              <m:ctrlPr>
                                <a:rPr lang="en-US" i="1">
                                  <a:latin typeface="Cambria Math" panose="02040503050406030204" pitchFamily="18" charset="0"/>
                                </a:rPr>
                              </m:ctrlPr>
                            </m:sSubPr>
                            <m:e>
                              <m:r>
                                <a:rPr lang="en-US" i="1">
                                  <a:latin typeface="Cambria Math" panose="02040503050406030204" pitchFamily="18" charset="0"/>
                                </a:rPr>
                                <m:t>𝜙</m:t>
                              </m:r>
                            </m:e>
                            <m:sub>
                              <m:r>
                                <a:rPr lang="en-US" b="0" i="1" smtClean="0">
                                  <a:latin typeface="Cambria Math" panose="02040503050406030204" pitchFamily="18" charset="0"/>
                                </a:rPr>
                                <m:t>2</m:t>
                              </m:r>
                            </m:sub>
                          </m:sSub>
                        </m:num>
                        <m:den>
                          <m:r>
                            <a:rPr lang="en-US" i="1">
                              <a:latin typeface="Cambria Math" panose="02040503050406030204" pitchFamily="18" charset="0"/>
                            </a:rPr>
                            <m:t>𝑑𝑡</m:t>
                          </m:r>
                        </m:den>
                      </m:f>
                    </m:oMath>
                  </m:oMathPara>
                </a14:m>
                <a:endParaRPr lang="en-US" dirty="0"/>
              </a:p>
              <a:p>
                <a:pPr lvl="1"/>
                <a:r>
                  <a:rPr lang="en-US" dirty="0"/>
                  <a:t>Equivalent circuit:</a:t>
                </a:r>
              </a:p>
              <a:p>
                <a:pPr marL="0" lvl="1" indent="0">
                  <a:buNone/>
                </a:pPr>
                <a:endParaRPr lang="en-US" dirty="0"/>
              </a:p>
            </p:txBody>
          </p:sp>
        </mc:Choice>
        <mc:Fallback xmlns="">
          <p:sp>
            <p:nvSpPr>
              <p:cNvPr id="56" name="Content Placeholder 55">
                <a:extLst>
                  <a:ext uri="{FF2B5EF4-FFF2-40B4-BE49-F238E27FC236}">
                    <a16:creationId xmlns:a16="http://schemas.microsoft.com/office/drawing/2014/main" id="{E41F959A-AC40-409B-BCBC-838CC0B2709F}"/>
                  </a:ext>
                </a:extLst>
              </p:cNvPr>
              <p:cNvSpPr>
                <a:spLocks noGrp="1" noRot="1" noChangeAspect="1" noMove="1" noResize="1" noEditPoints="1" noAdjustHandles="1" noChangeArrowheads="1" noChangeShapeType="1" noTextEdit="1"/>
              </p:cNvSpPr>
              <p:nvPr>
                <p:ph sz="quarter" idx="10"/>
              </p:nvPr>
            </p:nvSpPr>
            <p:spPr>
              <a:blipFill>
                <a:blip r:embed="rId3"/>
                <a:stretch>
                  <a:fillRect l="-3543" t="-3010" b="-26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76CD8F0-82B0-4C94-89DE-297799FA5E1D}"/>
                  </a:ext>
                </a:extLst>
              </p:cNvPr>
              <p:cNvSpPr>
                <a:spLocks noGrp="1"/>
              </p:cNvSpPr>
              <p:nvPr>
                <p:ph sz="quarter" idx="12"/>
              </p:nvPr>
            </p:nvSpPr>
            <p:spPr>
              <a:xfrm>
                <a:off x="4876803" y="908692"/>
                <a:ext cx="3779839" cy="3671327"/>
              </a:xfrm>
            </p:spPr>
            <p:txBody>
              <a:bodyPr>
                <a:normAutofit/>
              </a:bodyPr>
              <a:lstStyle/>
              <a:p>
                <a:pPr lvl="1"/>
                <a:r>
                  <a:rPr lang="en-US" dirty="0"/>
                  <a:t>Harvested power</a:t>
                </a:r>
                <a:br>
                  <a:rPr lang="en-US"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m:rPr>
                            <m:sty m:val="p"/>
                          </m:rPr>
                          <a:rPr lang="en-US" b="0" i="0" smtClean="0">
                            <a:latin typeface="Cambria Math" panose="02040503050406030204" pitchFamily="18" charset="0"/>
                          </a:rPr>
                          <m:t>L</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1</m:t>
                                    </m:r>
                                  </m:sub>
                                </m:sSub>
                              </m:e>
                            </m:d>
                          </m:e>
                          <m:sup>
                            <m:r>
                              <a:rPr lang="en-US" b="0" i="1" smtClean="0">
                                <a:latin typeface="Cambria Math" panose="02040503050406030204" pitchFamily="18" charset="0"/>
                              </a:rPr>
                              <m:t>2</m:t>
                            </m:r>
                          </m:sup>
                        </m:sSup>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m:rPr>
                                <m:sty m:val="p"/>
                              </m:rPr>
                              <a:rPr lang="en-US" b="0" i="0" smtClean="0">
                                <a:latin typeface="Cambria Math" panose="02040503050406030204" pitchFamily="18" charset="0"/>
                              </a:rPr>
                              <m:t>L</m:t>
                            </m:r>
                          </m:sub>
                        </m:sSub>
                      </m:den>
                    </m:f>
                  </m:oMath>
                </a14:m>
                <a:endParaRPr lang="en-US" dirty="0"/>
              </a:p>
              <a:p>
                <a:pPr lvl="1"/>
                <a:r>
                  <a:rPr lang="en-US" dirty="0"/>
                  <a:t>Optimize design for maximum power</a:t>
                </a:r>
              </a:p>
              <a:p>
                <a:pPr lvl="2"/>
                <a:r>
                  <a:rPr lang="en-US" sz="1600" dirty="0"/>
                  <a:t>Resistance </a:t>
                </a:r>
                <a14:m>
                  <m:oMath xmlns:m="http://schemas.openxmlformats.org/officeDocument/2006/math">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𝑅</m:t>
                        </m:r>
                      </m:e>
                      <m:sub>
                        <m:r>
                          <m:rPr>
                            <m:sty m:val="p"/>
                          </m:rPr>
                          <a:rPr lang="en-US" sz="1600" b="0" i="0" smtClean="0">
                            <a:latin typeface="Cambria Math" panose="02040503050406030204" pitchFamily="18" charset="0"/>
                          </a:rPr>
                          <m:t>L</m:t>
                        </m:r>
                      </m:sub>
                      <m:sup>
                        <m:r>
                          <a:rPr lang="en-US" sz="1600" b="0" i="1" smtClean="0">
                            <a:latin typeface="Cambria Math" panose="02040503050406030204" pitchFamily="18" charset="0"/>
                          </a:rPr>
                          <m:t>∗</m:t>
                        </m:r>
                      </m:sup>
                    </m:sSubSup>
                  </m:oMath>
                </a14:m>
                <a:r>
                  <a:rPr lang="en-US" sz="1600" b="0" dirty="0"/>
                  <a:t> </a:t>
                </a:r>
                <a:r>
                  <a:rPr lang="en-US" sz="1600" dirty="0"/>
                  <a:t>–</a:t>
                </a:r>
                <a:r>
                  <a:rPr lang="en-US" sz="1600" b="0" dirty="0"/>
                  <a:t> impedance match</a:t>
                </a:r>
              </a:p>
              <a:p>
                <a:pPr lvl="2"/>
                <a:r>
                  <a:rPr lang="en-US" sz="1600" b="0" dirty="0"/>
                  <a:t>Area ratio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𝐴</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𝐴</m:t>
                        </m:r>
                      </m:e>
                      <m:sub>
                        <m:r>
                          <a:rPr lang="en-US" sz="1600" b="0" i="1" smtClean="0">
                            <a:latin typeface="Cambria Math" panose="02040503050406030204" pitchFamily="18" charset="0"/>
                          </a:rPr>
                          <m:t>1</m:t>
                        </m:r>
                      </m:sub>
                    </m:sSub>
                  </m:oMath>
                </a14:m>
                <a:r>
                  <a:rPr lang="en-US" sz="1600" b="0" dirty="0"/>
                  <a:t> </a:t>
                </a:r>
                <a:r>
                  <a:rPr lang="en-US" sz="1600" dirty="0"/>
                  <a:t>–</a:t>
                </a:r>
                <a:r>
                  <a:rPr lang="en-US" sz="1600" b="0" dirty="0"/>
                  <a:t> minimize input impedance</a:t>
                </a:r>
              </a:p>
              <a:p>
                <a:pPr lvl="2"/>
                <a:r>
                  <a:rPr lang="en-US" sz="1600" dirty="0"/>
                  <a:t>Material selection – maximize difference in secondary electron yield</a:t>
                </a:r>
                <a:endParaRPr lang="en-US" sz="1600" b="0" dirty="0"/>
              </a:p>
            </p:txBody>
          </p:sp>
        </mc:Choice>
        <mc:Fallback xmlns="">
          <p:sp>
            <p:nvSpPr>
              <p:cNvPr id="3" name="Content Placeholder 2">
                <a:extLst>
                  <a:ext uri="{FF2B5EF4-FFF2-40B4-BE49-F238E27FC236}">
                    <a16:creationId xmlns:a16="http://schemas.microsoft.com/office/drawing/2014/main" id="{B76CD8F0-82B0-4C94-89DE-297799FA5E1D}"/>
                  </a:ext>
                </a:extLst>
              </p:cNvPr>
              <p:cNvSpPr>
                <a:spLocks noGrp="1" noRot="1" noChangeAspect="1" noMove="1" noResize="1" noEditPoints="1" noAdjustHandles="1" noChangeArrowheads="1" noChangeShapeType="1" noTextEdit="1"/>
              </p:cNvSpPr>
              <p:nvPr>
                <p:ph sz="quarter" idx="12"/>
              </p:nvPr>
            </p:nvSpPr>
            <p:spPr>
              <a:xfrm>
                <a:off x="4876803" y="908692"/>
                <a:ext cx="3779839" cy="3671327"/>
              </a:xfrm>
              <a:blipFill>
                <a:blip r:embed="rId4"/>
                <a:stretch>
                  <a:fillRect l="-3387" t="-83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70DB62C-FB4E-49BC-AE9A-7B0EE024B9E5}"/>
              </a:ext>
            </a:extLst>
          </p:cNvPr>
          <p:cNvSpPr>
            <a:spLocks noGrp="1"/>
          </p:cNvSpPr>
          <p:nvPr>
            <p:ph type="sldNum" sz="quarter" idx="14"/>
          </p:nvPr>
        </p:nvSpPr>
        <p:spPr/>
        <p:txBody>
          <a:bodyPr/>
          <a:lstStyle/>
          <a:p>
            <a:fld id="{4D06182B-CCD7-434A-9A9C-B821323742FB}" type="slidenum">
              <a:rPr lang="en-US" altLang="en-US" smtClean="0"/>
              <a:pPr/>
              <a:t>9</a:t>
            </a:fld>
            <a:endParaRPr lang="en-US" altLang="en-US" dirty="0"/>
          </a:p>
        </p:txBody>
      </p:sp>
      <p:pic>
        <p:nvPicPr>
          <p:cNvPr id="10" name="Content Placeholder 9">
            <a:extLst>
              <a:ext uri="{FF2B5EF4-FFF2-40B4-BE49-F238E27FC236}">
                <a16:creationId xmlns:a16="http://schemas.microsoft.com/office/drawing/2014/main" id="{7F1CA2BF-CC8E-476C-8D17-E8C63D6CBA39}"/>
              </a:ext>
            </a:extLst>
          </p:cNvPr>
          <p:cNvPicPr>
            <a:picLocks noGrp="1" noChangeAspect="1"/>
          </p:cNvPicPr>
          <p:nvPr>
            <p:ph sz="quarter" idx="11"/>
          </p:nvPr>
        </p:nvPicPr>
        <p:blipFill>
          <a:blip r:embed="rId5"/>
          <a:stretch>
            <a:fillRect/>
          </a:stretch>
        </p:blipFill>
        <p:spPr>
          <a:xfrm>
            <a:off x="955675" y="2990421"/>
            <a:ext cx="3781425" cy="1526446"/>
          </a:xfrm>
          <a:prstGeom prst="rect">
            <a:avLst/>
          </a:prstGeom>
        </p:spPr>
      </p:pic>
      <p:pic>
        <p:nvPicPr>
          <p:cNvPr id="5" name="Picture 4">
            <a:extLst>
              <a:ext uri="{FF2B5EF4-FFF2-40B4-BE49-F238E27FC236}">
                <a16:creationId xmlns:a16="http://schemas.microsoft.com/office/drawing/2014/main" id="{AF4BA952-897A-4436-86F2-8C5884303810}"/>
              </a:ext>
            </a:extLst>
          </p:cNvPr>
          <p:cNvPicPr>
            <a:picLocks noChangeAspect="1"/>
          </p:cNvPicPr>
          <p:nvPr/>
        </p:nvPicPr>
        <p:blipFill>
          <a:blip r:embed="rId6"/>
          <a:stretch>
            <a:fillRect/>
          </a:stretch>
        </p:blipFill>
        <p:spPr>
          <a:xfrm>
            <a:off x="822333" y="1320794"/>
            <a:ext cx="364832" cy="365760"/>
          </a:xfrm>
          <a:prstGeom prst="rect">
            <a:avLst/>
          </a:prstGeom>
        </p:spPr>
      </p:pic>
      <p:pic>
        <p:nvPicPr>
          <p:cNvPr id="6" name="Picture 5">
            <a:extLst>
              <a:ext uri="{FF2B5EF4-FFF2-40B4-BE49-F238E27FC236}">
                <a16:creationId xmlns:a16="http://schemas.microsoft.com/office/drawing/2014/main" id="{C1524558-C5EF-4EB2-BAF5-C1A1265C0209}"/>
              </a:ext>
            </a:extLst>
          </p:cNvPr>
          <p:cNvPicPr>
            <a:picLocks noChangeAspect="1"/>
          </p:cNvPicPr>
          <p:nvPr/>
        </p:nvPicPr>
        <p:blipFill>
          <a:blip r:embed="rId7"/>
          <a:stretch>
            <a:fillRect/>
          </a:stretch>
        </p:blipFill>
        <p:spPr>
          <a:xfrm>
            <a:off x="822333" y="1902473"/>
            <a:ext cx="365760" cy="365760"/>
          </a:xfrm>
          <a:prstGeom prst="rect">
            <a:avLst/>
          </a:prstGeom>
        </p:spPr>
      </p:pic>
      <p:pic>
        <p:nvPicPr>
          <p:cNvPr id="11" name="Picture 10">
            <a:extLst>
              <a:ext uri="{FF2B5EF4-FFF2-40B4-BE49-F238E27FC236}">
                <a16:creationId xmlns:a16="http://schemas.microsoft.com/office/drawing/2014/main" id="{1DBAF3A7-2F8C-4230-A79A-482E4BD6AA5D}"/>
              </a:ext>
            </a:extLst>
          </p:cNvPr>
          <p:cNvPicPr>
            <a:picLocks noChangeAspect="1"/>
          </p:cNvPicPr>
          <p:nvPr/>
        </p:nvPicPr>
        <p:blipFill>
          <a:blip r:embed="rId6"/>
          <a:stretch>
            <a:fillRect/>
          </a:stretch>
        </p:blipFill>
        <p:spPr>
          <a:xfrm>
            <a:off x="2447934" y="3249083"/>
            <a:ext cx="91208" cy="91440"/>
          </a:xfrm>
          <a:prstGeom prst="rect">
            <a:avLst/>
          </a:prstGeom>
        </p:spPr>
      </p:pic>
      <p:pic>
        <p:nvPicPr>
          <p:cNvPr id="12" name="Picture 11">
            <a:extLst>
              <a:ext uri="{FF2B5EF4-FFF2-40B4-BE49-F238E27FC236}">
                <a16:creationId xmlns:a16="http://schemas.microsoft.com/office/drawing/2014/main" id="{FF4238A2-646A-431E-9C01-A8BE10FC77FC}"/>
              </a:ext>
            </a:extLst>
          </p:cNvPr>
          <p:cNvPicPr>
            <a:picLocks noChangeAspect="1"/>
          </p:cNvPicPr>
          <p:nvPr/>
        </p:nvPicPr>
        <p:blipFill>
          <a:blip r:embed="rId7"/>
          <a:stretch>
            <a:fillRect/>
          </a:stretch>
        </p:blipFill>
        <p:spPr>
          <a:xfrm>
            <a:off x="3209830" y="3249083"/>
            <a:ext cx="91440" cy="91440"/>
          </a:xfrm>
          <a:prstGeom prst="rect">
            <a:avLst/>
          </a:prstGeom>
        </p:spPr>
      </p:pic>
    </p:spTree>
    <p:extLst>
      <p:ext uri="{BB962C8B-B14F-4D97-AF65-F5344CB8AC3E}">
        <p14:creationId xmlns:p14="http://schemas.microsoft.com/office/powerpoint/2010/main" val="139433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1E3A1-A0F9-4FCA-B305-A439FDD454BF}"/>
              </a:ext>
            </a:extLst>
          </p:cNvPr>
          <p:cNvSpPr>
            <a:spLocks noGrp="1"/>
          </p:cNvSpPr>
          <p:nvPr>
            <p:ph type="title"/>
          </p:nvPr>
        </p:nvSpPr>
        <p:spPr/>
        <p:txBody>
          <a:bodyPr/>
          <a:lstStyle/>
          <a:p>
            <a:r>
              <a:rPr lang="en-US" dirty="0"/>
              <a:t>Harvesting in Relevant Space Environments</a:t>
            </a:r>
          </a:p>
        </p:txBody>
      </p:sp>
      <p:sp>
        <p:nvSpPr>
          <p:cNvPr id="5" name="Slide Number Placeholder 4">
            <a:extLst>
              <a:ext uri="{FF2B5EF4-FFF2-40B4-BE49-F238E27FC236}">
                <a16:creationId xmlns:a16="http://schemas.microsoft.com/office/drawing/2014/main" id="{A30BD5B0-F472-4A43-9562-6AFB103828E5}"/>
              </a:ext>
            </a:extLst>
          </p:cNvPr>
          <p:cNvSpPr>
            <a:spLocks noGrp="1"/>
          </p:cNvSpPr>
          <p:nvPr>
            <p:ph type="sldNum" sz="quarter" idx="12"/>
          </p:nvPr>
        </p:nvSpPr>
        <p:spPr/>
        <p:txBody>
          <a:bodyPr/>
          <a:lstStyle/>
          <a:p>
            <a:fld id="{4D06182B-CCD7-434A-9A9C-B821323742FB}" type="slidenum">
              <a:rPr lang="en-US" altLang="en-US" smtClean="0"/>
              <a:pPr/>
              <a:t>10</a:t>
            </a:fld>
            <a:endParaRPr lang="en-US" altLang="en-US" dirty="0"/>
          </a:p>
        </p:txBody>
      </p:sp>
      <p:pic>
        <p:nvPicPr>
          <p:cNvPr id="28" name="Content Placeholder 27">
            <a:extLst>
              <a:ext uri="{FF2B5EF4-FFF2-40B4-BE49-F238E27FC236}">
                <a16:creationId xmlns:a16="http://schemas.microsoft.com/office/drawing/2014/main" id="{6F98936B-51B4-47BD-96C6-67E9CD06B1B7}"/>
              </a:ext>
            </a:extLst>
          </p:cNvPr>
          <p:cNvPicPr>
            <a:picLocks noGrp="1" noChangeAspect="1"/>
          </p:cNvPicPr>
          <p:nvPr>
            <p:ph sz="quarter" idx="11"/>
          </p:nvPr>
        </p:nvPicPr>
        <p:blipFill>
          <a:blip r:embed="rId3"/>
          <a:srcRect/>
          <a:stretch/>
        </p:blipFill>
        <p:spPr>
          <a:xfrm>
            <a:off x="696054" y="847565"/>
            <a:ext cx="4275000" cy="3206250"/>
          </a:xfrm>
        </p:spPr>
      </p:pic>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153B789-741A-49EB-BC62-3A2E201F4332}"/>
                  </a:ext>
                </a:extLst>
              </p:cNvPr>
              <p:cNvSpPr txBox="1"/>
              <p:nvPr/>
            </p:nvSpPr>
            <p:spPr>
              <a:xfrm>
                <a:off x="948775" y="4075897"/>
                <a:ext cx="3928025"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Hydrogen plasma,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𝑇</m:t>
                        </m:r>
                      </m:e>
                      <m:sub>
                        <m:r>
                          <m:rPr>
                            <m:sty m:val="p"/>
                          </m:rPr>
                          <a:rPr lang="en-US" sz="1600" b="0" i="0" smtClean="0">
                            <a:latin typeface="Cambria Math" panose="02040503050406030204" pitchFamily="18" charset="0"/>
                          </a:rPr>
                          <m:t>H</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𝑇</m:t>
                        </m:r>
                      </m:e>
                      <m:sub>
                        <m:r>
                          <m:rPr>
                            <m:sty m:val="p"/>
                          </m:rPr>
                          <a:rPr lang="en-US" sz="1600" b="0" i="0" smtClean="0">
                            <a:latin typeface="Cambria Math" panose="02040503050406030204" pitchFamily="18" charset="0"/>
                          </a:rPr>
                          <m:t>e</m:t>
                        </m:r>
                      </m:sub>
                    </m:sSub>
                  </m:oMath>
                </a14:m>
                <a:r>
                  <a:rPr lang="en-US" sz="1600" dirty="0">
                    <a:latin typeface="Arial" panose="020B0604020202020204" pitchFamily="34" charset="0"/>
                    <a:cs typeface="Arial" panose="020B0604020202020204" pitchFamily="34" charset="0"/>
                  </a:rPr>
                  <a:t>, planar, carbon anode</a:t>
                </a:r>
              </a:p>
            </p:txBody>
          </p:sp>
        </mc:Choice>
        <mc:Fallback xmlns="">
          <p:sp>
            <p:nvSpPr>
              <p:cNvPr id="29" name="TextBox 28">
                <a:extLst>
                  <a:ext uri="{FF2B5EF4-FFF2-40B4-BE49-F238E27FC236}">
                    <a16:creationId xmlns:a16="http://schemas.microsoft.com/office/drawing/2014/main" id="{8153B789-741A-49EB-BC62-3A2E201F4332}"/>
                  </a:ext>
                </a:extLst>
              </p:cNvPr>
              <p:cNvSpPr txBox="1">
                <a:spLocks noRot="1" noChangeAspect="1" noMove="1" noResize="1" noEditPoints="1" noAdjustHandles="1" noChangeArrowheads="1" noChangeShapeType="1" noTextEdit="1"/>
              </p:cNvSpPr>
              <p:nvPr/>
            </p:nvSpPr>
            <p:spPr>
              <a:xfrm>
                <a:off x="948775" y="4075897"/>
                <a:ext cx="3928025" cy="584775"/>
              </a:xfrm>
              <a:prstGeom prst="rect">
                <a:avLst/>
              </a:prstGeom>
              <a:blipFill>
                <a:blip r:embed="rId4"/>
                <a:stretch>
                  <a:fillRect t="-3125" b="-12500"/>
                </a:stretch>
              </a:blipFill>
            </p:spPr>
            <p:txBody>
              <a:bodyPr/>
              <a:lstStyle/>
              <a:p>
                <a:r>
                  <a:rPr lang="en-US">
                    <a:noFill/>
                  </a:rPr>
                  <a:t> </a:t>
                </a:r>
              </a:p>
            </p:txBody>
          </p:sp>
        </mc:Fallback>
      </mc:AlternateContent>
      <p:grpSp>
        <p:nvGrpSpPr>
          <p:cNvPr id="42" name="Group 41">
            <a:extLst>
              <a:ext uri="{FF2B5EF4-FFF2-40B4-BE49-F238E27FC236}">
                <a16:creationId xmlns:a16="http://schemas.microsoft.com/office/drawing/2014/main" id="{D3E82762-19FC-4D4B-A227-443787A24B29}"/>
              </a:ext>
            </a:extLst>
          </p:cNvPr>
          <p:cNvGrpSpPr/>
          <p:nvPr/>
        </p:nvGrpSpPr>
        <p:grpSpPr>
          <a:xfrm>
            <a:off x="4938283" y="883165"/>
            <a:ext cx="4152036" cy="3205795"/>
            <a:chOff x="4931162" y="1154513"/>
            <a:chExt cx="3671115" cy="2834474"/>
          </a:xfrm>
        </p:grpSpPr>
        <p:pic>
          <p:nvPicPr>
            <p:cNvPr id="37" name="Content Placeholder 10">
              <a:extLst>
                <a:ext uri="{FF2B5EF4-FFF2-40B4-BE49-F238E27FC236}">
                  <a16:creationId xmlns:a16="http://schemas.microsoft.com/office/drawing/2014/main" id="{4E38D0F1-89A1-4DB4-BE50-E5BD729CB34A}"/>
                </a:ext>
              </a:extLst>
            </p:cNvPr>
            <p:cNvPicPr>
              <a:picLocks noChangeAspect="1"/>
            </p:cNvPicPr>
            <p:nvPr/>
          </p:nvPicPr>
          <p:blipFill>
            <a:blip r:embed="rId5"/>
            <a:srcRect/>
            <a:stretch/>
          </p:blipFill>
          <p:spPr>
            <a:xfrm>
              <a:off x="4931162" y="1154513"/>
              <a:ext cx="3671115" cy="2834474"/>
            </a:xfrm>
            <a:prstGeom prst="rect">
              <a:avLst/>
            </a:prstGeom>
          </p:spPr>
        </p:pic>
        <p:cxnSp>
          <p:nvCxnSpPr>
            <p:cNvPr id="38" name="Straight Connector 37">
              <a:extLst>
                <a:ext uri="{FF2B5EF4-FFF2-40B4-BE49-F238E27FC236}">
                  <a16:creationId xmlns:a16="http://schemas.microsoft.com/office/drawing/2014/main" id="{9074D8BB-CE74-4A04-8F51-CF2B807F1474}"/>
                </a:ext>
              </a:extLst>
            </p:cNvPr>
            <p:cNvCxnSpPr>
              <a:cxnSpLocks/>
            </p:cNvCxnSpPr>
            <p:nvPr/>
          </p:nvCxnSpPr>
          <p:spPr>
            <a:xfrm>
              <a:off x="6711790" y="1829990"/>
              <a:ext cx="0" cy="1752335"/>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5B5ED930-0138-49D1-AE6E-F751A5173348}"/>
                </a:ext>
              </a:extLst>
            </p:cNvPr>
            <p:cNvCxnSpPr>
              <a:cxnSpLocks/>
            </p:cNvCxnSpPr>
            <p:nvPr/>
          </p:nvCxnSpPr>
          <p:spPr>
            <a:xfrm>
              <a:off x="7348951" y="1792511"/>
              <a:ext cx="0" cy="1789814"/>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7CAE2CED-2C4F-4255-932F-2F7DBF20FD5B}"/>
                </a:ext>
              </a:extLst>
            </p:cNvPr>
            <p:cNvSpPr txBox="1"/>
            <p:nvPr/>
          </p:nvSpPr>
          <p:spPr>
            <a:xfrm>
              <a:off x="6675436" y="1871638"/>
              <a:ext cx="295089" cy="272128"/>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Io</a:t>
              </a:r>
              <a:endParaRPr lang="en-US" sz="1200" dirty="0">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C19DCE2F-9A9E-4D27-B5E2-6A7065878AFD}"/>
                </a:ext>
              </a:extLst>
            </p:cNvPr>
            <p:cNvSpPr txBox="1"/>
            <p:nvPr/>
          </p:nvSpPr>
          <p:spPr>
            <a:xfrm>
              <a:off x="7307488" y="2927476"/>
              <a:ext cx="673516" cy="272128"/>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Europa</a:t>
              </a:r>
              <a:endParaRPr lang="en-US" sz="1000" dirty="0">
                <a:latin typeface="Arial" panose="020B0604020202020204" pitchFamily="34" charset="0"/>
                <a:cs typeface="Arial" panose="020B0604020202020204" pitchFamily="34" charset="0"/>
              </a:endParaRPr>
            </a:p>
          </p:txBody>
        </p:sp>
      </p:grpSp>
      <p:sp>
        <p:nvSpPr>
          <p:cNvPr id="45" name="TextBox 44">
            <a:extLst>
              <a:ext uri="{FF2B5EF4-FFF2-40B4-BE49-F238E27FC236}">
                <a16:creationId xmlns:a16="http://schemas.microsoft.com/office/drawing/2014/main" id="{5B6E57B4-768E-4BEB-BBFD-23A3C4444BD1}"/>
              </a:ext>
            </a:extLst>
          </p:cNvPr>
          <p:cNvSpPr txBox="1"/>
          <p:nvPr/>
        </p:nvSpPr>
        <p:spPr>
          <a:xfrm>
            <a:off x="5264151" y="4082543"/>
            <a:ext cx="3802392"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Plasma from Divine-Garrett model, planar anode</a:t>
            </a:r>
          </a:p>
        </p:txBody>
      </p:sp>
    </p:spTree>
    <p:extLst>
      <p:ext uri="{BB962C8B-B14F-4D97-AF65-F5344CB8AC3E}">
        <p14:creationId xmlns:p14="http://schemas.microsoft.com/office/powerpoint/2010/main" val="62790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6905-EA29-45D4-98D8-01B42D73DEE4}"/>
              </a:ext>
            </a:extLst>
          </p:cNvPr>
          <p:cNvSpPr>
            <a:spLocks noGrp="1"/>
          </p:cNvSpPr>
          <p:nvPr>
            <p:ph type="title"/>
          </p:nvPr>
        </p:nvSpPr>
        <p:spPr/>
        <p:txBody>
          <a:bodyPr/>
          <a:lstStyle/>
          <a:p>
            <a:r>
              <a:rPr lang="en-US" dirty="0"/>
              <a:t>Attitude Control System (ACS) Actuator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55CE23A-92B5-4384-8465-B7BD1A9F54F1}"/>
                  </a:ext>
                </a:extLst>
              </p:cNvPr>
              <p:cNvSpPr>
                <a:spLocks noGrp="1"/>
              </p:cNvSpPr>
              <p:nvPr>
                <p:ph sz="quarter" idx="10"/>
              </p:nvPr>
            </p:nvSpPr>
            <p:spPr/>
            <p:txBody>
              <a:bodyPr/>
              <a:lstStyle/>
              <a:p>
                <a:pPr lvl="1"/>
                <a:r>
                  <a:rPr lang="en-US" dirty="0"/>
                  <a:t>Current reaction with magnetic fields</a:t>
                </a:r>
              </a:p>
              <a:p>
                <a:pPr lvl="1"/>
                <a:r>
                  <a:rPr lang="en-US" dirty="0"/>
                  <a:t>Force on a wire</a:t>
                </a:r>
                <a:br>
                  <a:rPr lang="en-US" dirty="0"/>
                </a:b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r>
                      <a:rPr lang="en-US" b="0" i="1" dirty="0" smtClean="0">
                        <a:latin typeface="Cambria Math" panose="02040503050406030204" pitchFamily="18" charset="0"/>
                      </a:rPr>
                      <m:t>=</m:t>
                    </m:r>
                    <m:nary>
                      <m:naryPr>
                        <m:supHide m:val="on"/>
                        <m:ctrlPr>
                          <a:rPr lang="en-US" b="0" i="1" dirty="0" smtClean="0">
                            <a:latin typeface="Cambria Math" panose="02040503050406030204" pitchFamily="18" charset="0"/>
                          </a:rPr>
                        </m:ctrlPr>
                      </m:naryPr>
                      <m:sub>
                        <m:r>
                          <a:rPr lang="en-US" b="0" i="1" dirty="0" smtClean="0">
                            <a:latin typeface="Cambria Math" panose="02040503050406030204" pitchFamily="18" charset="0"/>
                          </a:rPr>
                          <m:t>𝐶</m:t>
                        </m:r>
                      </m:sub>
                      <m:sup/>
                      <m:e>
                        <m:r>
                          <a:rPr lang="en-US" b="0" i="1" dirty="0" smtClean="0">
                            <a:latin typeface="Cambria Math" panose="02040503050406030204" pitchFamily="18" charset="0"/>
                          </a:rPr>
                          <m:t>𝑑</m:t>
                        </m:r>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𝑠</m:t>
                            </m:r>
                          </m:e>
                        </m:acc>
                        <m:r>
                          <a:rPr lang="en-US" b="0" i="1" dirty="0" smtClean="0">
                            <a:latin typeface="Cambria Math" panose="02040503050406030204" pitchFamily="18" charset="0"/>
                          </a:rPr>
                          <m:t>×</m:t>
                        </m:r>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𝐵</m:t>
                            </m:r>
                          </m:e>
                        </m:acc>
                        <m:r>
                          <a:rPr lang="en-US" b="0" i="1" dirty="0" smtClean="0">
                            <a:latin typeface="Cambria Math" panose="02040503050406030204" pitchFamily="18" charset="0"/>
                          </a:rPr>
                          <m:t> </m:t>
                        </m:r>
                        <m:r>
                          <a:rPr lang="en-US" b="0" i="1" dirty="0" smtClean="0">
                            <a:latin typeface="Cambria Math" panose="02040503050406030204" pitchFamily="18" charset="0"/>
                          </a:rPr>
                          <m:t>𝐼</m:t>
                        </m:r>
                        <m:r>
                          <a:rPr lang="en-US" b="0" i="1" dirty="0" smtClean="0">
                            <a:latin typeface="Cambria Math" panose="02040503050406030204" pitchFamily="18" charset="0"/>
                          </a:rPr>
                          <m:t>(</m:t>
                        </m:r>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𝑠</m:t>
                            </m:r>
                          </m:e>
                        </m:acc>
                        <m:r>
                          <a:rPr lang="en-US" b="0" i="1" dirty="0" smtClean="0">
                            <a:latin typeface="Cambria Math" panose="02040503050406030204" pitchFamily="18" charset="0"/>
                          </a:rPr>
                          <m:t>)</m:t>
                        </m:r>
                      </m:e>
                    </m:nary>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𝐼</m:t>
                        </m:r>
                      </m:e>
                      <m:sub>
                        <m:r>
                          <m:rPr>
                            <m:sty m:val="p"/>
                          </m:rPr>
                          <a:rPr lang="en-US" b="0" i="0" dirty="0" smtClean="0">
                            <a:latin typeface="Cambria Math" panose="02040503050406030204" pitchFamily="18" charset="0"/>
                          </a:rPr>
                          <m:t>L</m:t>
                        </m:r>
                      </m:sub>
                    </m:sSub>
                  </m:oMath>
                </a14:m>
                <a:endParaRPr lang="en-US" dirty="0"/>
              </a:p>
              <a:p>
                <a:pPr lvl="1"/>
                <a:r>
                  <a:rPr lang="en-US" dirty="0"/>
                  <a:t>Deployable surfaces as charge reservoirs</a:t>
                </a:r>
              </a:p>
              <a:p>
                <a:pPr lvl="1"/>
                <a:r>
                  <a:rPr lang="en-US" dirty="0"/>
                  <a:t>Maximize current to maximize force</a:t>
                </a:r>
              </a:p>
              <a:p>
                <a:pPr lvl="1"/>
                <a:r>
                  <a:rPr lang="en-US" dirty="0"/>
                  <a:t>Several armatures for different field orientations</a:t>
                </a:r>
              </a:p>
              <a:p>
                <a:pPr lvl="1"/>
                <a:endParaRPr lang="en-US" dirty="0"/>
              </a:p>
            </p:txBody>
          </p:sp>
        </mc:Choice>
        <mc:Fallback xmlns="">
          <p:sp>
            <p:nvSpPr>
              <p:cNvPr id="3" name="Content Placeholder 2">
                <a:extLst>
                  <a:ext uri="{FF2B5EF4-FFF2-40B4-BE49-F238E27FC236}">
                    <a16:creationId xmlns:a16="http://schemas.microsoft.com/office/drawing/2014/main" id="{355CE23A-92B5-4384-8465-B7BD1A9F54F1}"/>
                  </a:ext>
                </a:extLst>
              </p:cNvPr>
              <p:cNvSpPr>
                <a:spLocks noGrp="1" noRot="1" noChangeAspect="1" noMove="1" noResize="1" noEditPoints="1" noAdjustHandles="1" noChangeArrowheads="1" noChangeShapeType="1" noTextEdit="1"/>
              </p:cNvSpPr>
              <p:nvPr>
                <p:ph sz="quarter" idx="10"/>
              </p:nvPr>
            </p:nvSpPr>
            <p:spPr>
              <a:blipFill>
                <a:blip r:embed="rId2"/>
                <a:stretch>
                  <a:fillRect l="-3543" t="-810"/>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F1581AB7-CD91-4413-9788-109B0E48E08D}"/>
              </a:ext>
            </a:extLst>
          </p:cNvPr>
          <p:cNvSpPr>
            <a:spLocks noGrp="1"/>
          </p:cNvSpPr>
          <p:nvPr>
            <p:ph type="sldNum" sz="quarter" idx="12"/>
          </p:nvPr>
        </p:nvSpPr>
        <p:spPr/>
        <p:txBody>
          <a:bodyPr/>
          <a:lstStyle/>
          <a:p>
            <a:fld id="{4D06182B-CCD7-434A-9A9C-B821323742FB}" type="slidenum">
              <a:rPr lang="en-US" altLang="en-US" smtClean="0"/>
              <a:pPr/>
              <a:t>11</a:t>
            </a:fld>
            <a:endParaRPr lang="en-US" altLang="en-US" dirty="0"/>
          </a:p>
        </p:txBody>
      </p:sp>
      <p:sp>
        <p:nvSpPr>
          <p:cNvPr id="11" name="TextBox 10">
            <a:extLst>
              <a:ext uri="{FF2B5EF4-FFF2-40B4-BE49-F238E27FC236}">
                <a16:creationId xmlns:a16="http://schemas.microsoft.com/office/drawing/2014/main" id="{3AFBF78E-ABB1-438E-8E5B-113984AF7200}"/>
              </a:ext>
            </a:extLst>
          </p:cNvPr>
          <p:cNvSpPr txBox="1"/>
          <p:nvPr/>
        </p:nvSpPr>
        <p:spPr>
          <a:xfrm>
            <a:off x="5035286" y="3295133"/>
            <a:ext cx="3462867" cy="369332"/>
          </a:xfrm>
          <a:prstGeom prst="rect">
            <a:avLst/>
          </a:prstGeom>
          <a:noFill/>
        </p:spPr>
        <p:txBody>
          <a:bodyPr wrap="square">
            <a:spAutoFit/>
          </a:bodyPr>
          <a:lstStyle/>
          <a:p>
            <a:pPr algn="ctr"/>
            <a:r>
              <a:rPr lang="en-US" b="1" dirty="0">
                <a:latin typeface="Arial" panose="020B0604020202020204" pitchFamily="34" charset="0"/>
                <a:cs typeface="Arial" panose="020B0604020202020204" pitchFamily="34" charset="0"/>
              </a:rPr>
              <a:t>Example actuator geometry</a:t>
            </a:r>
          </a:p>
        </p:txBody>
      </p:sp>
      <p:pic>
        <p:nvPicPr>
          <p:cNvPr id="19" name="Content Placeholder 18">
            <a:extLst>
              <a:ext uri="{FF2B5EF4-FFF2-40B4-BE49-F238E27FC236}">
                <a16:creationId xmlns:a16="http://schemas.microsoft.com/office/drawing/2014/main" id="{353EEED4-B51E-47D3-AFD8-92F862CA10F7}"/>
              </a:ext>
            </a:extLst>
          </p:cNvPr>
          <p:cNvPicPr>
            <a:picLocks noGrp="1" noChangeAspect="1"/>
          </p:cNvPicPr>
          <p:nvPr>
            <p:ph sz="quarter" idx="11"/>
          </p:nvPr>
        </p:nvPicPr>
        <p:blipFill>
          <a:blip r:embed="rId3"/>
          <a:stretch>
            <a:fillRect/>
          </a:stretch>
        </p:blipFill>
        <p:spPr>
          <a:xfrm>
            <a:off x="4802707" y="1342700"/>
            <a:ext cx="3779838" cy="1985774"/>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898E3025-1379-432C-8B54-40743A8E172D}"/>
                  </a:ext>
                </a:extLst>
              </p:cNvPr>
              <p:cNvSpPr txBox="1"/>
              <p:nvPr/>
            </p:nvSpPr>
            <p:spPr>
              <a:xfrm>
                <a:off x="4997614" y="2904716"/>
                <a:ext cx="1245157" cy="430887"/>
              </a:xfrm>
              <a:prstGeom prst="rect">
                <a:avLst/>
              </a:prstGeom>
              <a:noFill/>
            </p:spPr>
            <p:txBody>
              <a:bodyPr wrap="square" rtlCol="0">
                <a:spAutoFit/>
              </a:bodyPr>
              <a:lstStyle/>
              <a:p>
                <a:pPr algn="ctr"/>
                <a14:m>
                  <m:oMath xmlns:m="http://schemas.openxmlformats.org/officeDocument/2006/math">
                    <m:sSup>
                      <m:sSupPr>
                        <m:ctrlPr>
                          <a:rPr lang="en-US" sz="1100" b="0" i="1" smtClean="0">
                            <a:latin typeface="Cambria Math" panose="02040503050406030204" pitchFamily="18" charset="0"/>
                          </a:rPr>
                        </m:ctrlPr>
                      </m:sSupPr>
                      <m:e>
                        <m:r>
                          <m:rPr>
                            <m:sty m:val="p"/>
                          </m:rPr>
                          <a:rPr lang="en-US" sz="1100" b="0" i="0" smtClean="0">
                            <a:latin typeface="Cambria Math" panose="02040503050406030204" pitchFamily="18" charset="0"/>
                          </a:rPr>
                          <m:t>e</m:t>
                        </m:r>
                      </m:e>
                      <m:sup>
                        <m:r>
                          <a:rPr lang="en-US" sz="1100" b="0" i="0" smtClean="0">
                            <a:latin typeface="Cambria Math" panose="02040503050406030204" pitchFamily="18" charset="0"/>
                          </a:rPr>
                          <m:t>−</m:t>
                        </m:r>
                      </m:sup>
                    </m:sSup>
                  </m:oMath>
                </a14:m>
                <a:r>
                  <a:rPr lang="en-US" sz="1100" dirty="0">
                    <a:latin typeface="Arial" panose="020B0604020202020204" pitchFamily="34" charset="0"/>
                    <a:cs typeface="Arial" panose="020B0604020202020204" pitchFamily="34" charset="0"/>
                  </a:rPr>
                  <a:t> collector (Anode)</a:t>
                </a:r>
              </a:p>
            </p:txBody>
          </p:sp>
        </mc:Choice>
        <mc:Fallback xmlns="">
          <p:sp>
            <p:nvSpPr>
              <p:cNvPr id="20" name="TextBox 19">
                <a:extLst>
                  <a:ext uri="{FF2B5EF4-FFF2-40B4-BE49-F238E27FC236}">
                    <a16:creationId xmlns:a16="http://schemas.microsoft.com/office/drawing/2014/main" id="{898E3025-1379-432C-8B54-40743A8E172D}"/>
                  </a:ext>
                </a:extLst>
              </p:cNvPr>
              <p:cNvSpPr txBox="1">
                <a:spLocks noRot="1" noChangeAspect="1" noMove="1" noResize="1" noEditPoints="1" noAdjustHandles="1" noChangeArrowheads="1" noChangeShapeType="1" noTextEdit="1"/>
              </p:cNvSpPr>
              <p:nvPr/>
            </p:nvSpPr>
            <p:spPr>
              <a:xfrm>
                <a:off x="4997614" y="2904716"/>
                <a:ext cx="1245157" cy="430887"/>
              </a:xfrm>
              <a:prstGeom prst="rect">
                <a:avLst/>
              </a:prstGeom>
              <a:blipFill>
                <a:blip r:embed="rId4"/>
                <a:stretch>
                  <a:fillRect t="-1408" b="-8451"/>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DD53CF46-B01B-4D8C-A9BF-8064CA40B866}"/>
              </a:ext>
            </a:extLst>
          </p:cNvPr>
          <p:cNvSpPr txBox="1"/>
          <p:nvPr/>
        </p:nvSpPr>
        <p:spPr>
          <a:xfrm>
            <a:off x="6029640" y="2897587"/>
            <a:ext cx="1245157"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s/c body</a:t>
            </a:r>
            <a:br>
              <a:rPr lang="en-US" sz="1100" dirty="0">
                <a:latin typeface="Arial" panose="020B0604020202020204" pitchFamily="34" charset="0"/>
                <a:cs typeface="Arial" panose="020B0604020202020204" pitchFamily="34" charset="0"/>
              </a:rPr>
            </a:br>
            <a:r>
              <a:rPr lang="en-US" sz="1100" dirty="0">
                <a:latin typeface="Arial" panose="020B0604020202020204" pitchFamily="34" charset="0"/>
                <a:cs typeface="Arial" panose="020B0604020202020204" pitchFamily="34" charset="0"/>
              </a:rPr>
              <a:t>(Cathode)</a:t>
            </a:r>
          </a:p>
        </p:txBody>
      </p:sp>
      <p:sp>
        <p:nvSpPr>
          <p:cNvPr id="22" name="TextBox 21">
            <a:extLst>
              <a:ext uri="{FF2B5EF4-FFF2-40B4-BE49-F238E27FC236}">
                <a16:creationId xmlns:a16="http://schemas.microsoft.com/office/drawing/2014/main" id="{E3943487-7857-49A2-A508-34C09903B0FD}"/>
              </a:ext>
            </a:extLst>
          </p:cNvPr>
          <p:cNvSpPr txBox="1"/>
          <p:nvPr/>
        </p:nvSpPr>
        <p:spPr>
          <a:xfrm>
            <a:off x="7317337" y="2904711"/>
            <a:ext cx="1460115" cy="430887"/>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Reaction armature</a:t>
            </a:r>
            <a:br>
              <a:rPr lang="en-US" sz="1100" dirty="0">
                <a:latin typeface="Arial" panose="020B0604020202020204" pitchFamily="34" charset="0"/>
                <a:cs typeface="Arial" panose="020B0604020202020204" pitchFamily="34" charset="0"/>
              </a:rPr>
            </a:br>
            <a:r>
              <a:rPr lang="en-US" sz="1100" dirty="0">
                <a:latin typeface="Arial" panose="020B0604020202020204" pitchFamily="34" charset="0"/>
                <a:cs typeface="Arial" panose="020B0604020202020204" pitchFamily="34" charset="0"/>
              </a:rPr>
              <a:t>(Current path)</a:t>
            </a:r>
          </a:p>
        </p:txBody>
      </p:sp>
    </p:spTree>
    <p:extLst>
      <p:ext uri="{BB962C8B-B14F-4D97-AF65-F5344CB8AC3E}">
        <p14:creationId xmlns:p14="http://schemas.microsoft.com/office/powerpoint/2010/main" val="283996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90B46-AF08-4AB6-82A5-320048F74A3C}"/>
              </a:ext>
            </a:extLst>
          </p:cNvPr>
          <p:cNvSpPr>
            <a:spLocks noGrp="1"/>
          </p:cNvSpPr>
          <p:nvPr>
            <p:ph type="title"/>
          </p:nvPr>
        </p:nvSpPr>
        <p:spPr/>
        <p:txBody>
          <a:bodyPr/>
          <a:lstStyle/>
          <a:p>
            <a:r>
              <a:rPr lang="en-US" dirty="0"/>
              <a:t>ACS Actuator Implementation</a:t>
            </a:r>
          </a:p>
        </p:txBody>
      </p:sp>
      <mc:AlternateContent xmlns:mc="http://schemas.openxmlformats.org/markup-compatibility/2006" xmlns:a14="http://schemas.microsoft.com/office/drawing/2010/main">
        <mc:Choice Requires="a14">
          <p:sp>
            <p:nvSpPr>
              <p:cNvPr id="56" name="Content Placeholder 55">
                <a:extLst>
                  <a:ext uri="{FF2B5EF4-FFF2-40B4-BE49-F238E27FC236}">
                    <a16:creationId xmlns:a16="http://schemas.microsoft.com/office/drawing/2014/main" id="{E41F959A-AC40-409B-BCBC-838CC0B2709F}"/>
                  </a:ext>
                </a:extLst>
              </p:cNvPr>
              <p:cNvSpPr>
                <a:spLocks noGrp="1"/>
              </p:cNvSpPr>
              <p:nvPr>
                <p:ph sz="quarter" idx="10"/>
              </p:nvPr>
            </p:nvSpPr>
            <p:spPr/>
            <p:txBody>
              <a:bodyPr>
                <a:normAutofit/>
              </a:bodyPr>
              <a:lstStyle/>
              <a:p>
                <a:pPr lvl="1"/>
                <a:r>
                  <a:rPr lang="en-US" dirty="0"/>
                  <a:t>Current balance</a:t>
                </a:r>
              </a:p>
              <a:p>
                <a:pPr marL="0" lvl="1"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𝐼</m:t>
                          </m:r>
                        </m:e>
                        <m:sub>
                          <m:r>
                            <m:rPr>
                              <m:sty m:val="p"/>
                            </m:rPr>
                            <a:rPr lang="en-US" b="0" i="0" smtClean="0">
                              <a:latin typeface="Cambria Math" panose="02040503050406030204" pitchFamily="18" charset="0"/>
                            </a:rPr>
                            <m:t>T</m:t>
                          </m:r>
                          <m:r>
                            <a:rPr lang="en-US" b="0" i="1" smtClean="0">
                              <a:latin typeface="Cambria Math" panose="02040503050406030204" pitchFamily="18" charset="0"/>
                            </a:rPr>
                            <m:t>1</m:t>
                          </m:r>
                        </m:sub>
                      </m:sSub>
                      <m:d>
                        <m:dPr>
                          <m:ctrlPr>
                            <a:rPr lang="en-US" i="1">
                              <a:latin typeface="Cambria Math" panose="02040503050406030204" pitchFamily="18" charset="0"/>
                            </a:rPr>
                          </m:ctrlPr>
                        </m:dPr>
                        <m:e>
                          <m:sSub>
                            <m:sSubPr>
                              <m:ctrlPr>
                                <a:rPr lang="en-US" b="0" i="1" smtClean="0">
                                  <a:latin typeface="Cambria Math" panose="02040503050406030204" pitchFamily="18" charset="0"/>
                                </a:rPr>
                              </m:ctrlPr>
                            </m:sSubPr>
                            <m:e>
                              <m:r>
                                <a:rPr lang="en-US" i="1" smtClean="0">
                                  <a:latin typeface="Cambria Math" panose="02040503050406030204" pitchFamily="18" charset="0"/>
                                </a:rPr>
                                <m:t>𝜙</m:t>
                              </m:r>
                            </m:e>
                            <m:sub>
                              <m:r>
                                <a:rPr lang="en-US" b="0" i="1" smtClean="0">
                                  <a:latin typeface="Cambria Math" panose="02040503050406030204" pitchFamily="18" charset="0"/>
                                </a:rPr>
                                <m:t>1</m:t>
                              </m:r>
                            </m:sub>
                          </m:sSub>
                        </m:e>
                      </m:d>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m:rPr>
                              <m:sty m:val="p"/>
                            </m:rPr>
                            <a:rPr lang="en-US" b="0" i="0" smtClean="0">
                              <a:latin typeface="Cambria Math" panose="02040503050406030204" pitchFamily="18" charset="0"/>
                            </a:rPr>
                            <m:t>L</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𝐶</m:t>
                          </m:r>
                        </m:e>
                        <m:sub>
                          <m:r>
                            <a:rPr lang="en-US" b="0" i="1" smtClean="0">
                              <a:latin typeface="Cambria Math" panose="02040503050406030204" pitchFamily="18" charset="0"/>
                            </a:rPr>
                            <m:t>1</m:t>
                          </m:r>
                        </m:sub>
                      </m:sSub>
                      <m:f>
                        <m:fPr>
                          <m:ctrlPr>
                            <a:rPr lang="en-US" i="1">
                              <a:latin typeface="Cambria Math" panose="02040503050406030204" pitchFamily="18" charset="0"/>
                            </a:rPr>
                          </m:ctrlPr>
                        </m:fPr>
                        <m:num>
                          <m:r>
                            <a:rPr lang="en-US" i="1">
                              <a:latin typeface="Cambria Math" panose="02040503050406030204" pitchFamily="18" charset="0"/>
                            </a:rPr>
                            <m:t>𝑑</m:t>
                          </m:r>
                          <m:sSub>
                            <m:sSubPr>
                              <m:ctrlPr>
                                <a:rPr lang="en-US" b="0" i="1" smtClean="0">
                                  <a:latin typeface="Cambria Math" panose="02040503050406030204" pitchFamily="18" charset="0"/>
                                </a:rPr>
                              </m:ctrlPr>
                            </m:sSubPr>
                            <m:e>
                              <m:r>
                                <a:rPr lang="en-US" i="1" smtClean="0">
                                  <a:latin typeface="Cambria Math" panose="02040503050406030204" pitchFamily="18" charset="0"/>
                                </a:rPr>
                                <m:t>𝜙</m:t>
                              </m:r>
                            </m:e>
                            <m:sub>
                              <m:r>
                                <a:rPr lang="en-US" b="0" i="1" smtClean="0">
                                  <a:latin typeface="Cambria Math" panose="02040503050406030204" pitchFamily="18" charset="0"/>
                                </a:rPr>
                                <m:t>1</m:t>
                              </m:r>
                            </m:sub>
                          </m:sSub>
                        </m:num>
                        <m:den>
                          <m:r>
                            <a:rPr lang="en-US" i="1">
                              <a:latin typeface="Cambria Math" panose="02040503050406030204" pitchFamily="18" charset="0"/>
                            </a:rPr>
                            <m:t>𝑑𝑡</m:t>
                          </m:r>
                        </m:den>
                      </m:f>
                    </m:oMath>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𝐼</m:t>
                          </m:r>
                        </m:e>
                        <m:sub>
                          <m:r>
                            <m:rPr>
                              <m:sty m:val="p"/>
                            </m:rPr>
                            <a:rPr lang="en-US" b="0" i="0" smtClean="0">
                              <a:latin typeface="Cambria Math" panose="02040503050406030204" pitchFamily="18" charset="0"/>
                            </a:rPr>
                            <m:t>T</m:t>
                          </m:r>
                          <m:r>
                            <a:rPr lang="en-US" b="0" i="1" smtClean="0">
                              <a:latin typeface="Cambria Math" panose="02040503050406030204" pitchFamily="18" charset="0"/>
                            </a:rPr>
                            <m:t>2</m:t>
                          </m:r>
                        </m:sub>
                      </m:sSub>
                      <m:d>
                        <m:dPr>
                          <m:ctrlPr>
                            <a:rPr lang="en-US" i="1">
                              <a:latin typeface="Cambria Math" panose="02040503050406030204" pitchFamily="18" charset="0"/>
                            </a:rPr>
                          </m:ctrlPr>
                        </m:dPr>
                        <m:e>
                          <m:sSub>
                            <m:sSubPr>
                              <m:ctrlPr>
                                <a:rPr lang="en-US" b="0" i="1" smtClean="0">
                                  <a:latin typeface="Cambria Math" panose="02040503050406030204" pitchFamily="18" charset="0"/>
                                </a:rPr>
                              </m:ctrlPr>
                            </m:sSubPr>
                            <m:e>
                              <m:r>
                                <a:rPr lang="en-US" i="1" smtClean="0">
                                  <a:latin typeface="Cambria Math" panose="02040503050406030204" pitchFamily="18" charset="0"/>
                                </a:rPr>
                                <m:t>𝜙</m:t>
                              </m:r>
                            </m:e>
                            <m:sub>
                              <m:r>
                                <a:rPr lang="en-US" b="0" i="1" smtClean="0">
                                  <a:latin typeface="Cambria Math" panose="02040503050406030204" pitchFamily="18" charset="0"/>
                                </a:rPr>
                                <m:t>2</m:t>
                              </m:r>
                            </m:sub>
                          </m:sSub>
                        </m:e>
                      </m:d>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i="1" smtClean="0">
                              <a:latin typeface="Cambria Math" panose="02040503050406030204" pitchFamily="18" charset="0"/>
                            </a:rPr>
                            <m:t>𝐼</m:t>
                          </m:r>
                        </m:e>
                        <m:sub>
                          <m:r>
                            <m:rPr>
                              <m:sty m:val="p"/>
                            </m:rPr>
                            <a:rPr lang="en-US" b="0" i="0" smtClean="0">
                              <a:latin typeface="Cambria Math" panose="02040503050406030204" pitchFamily="18" charset="0"/>
                            </a:rPr>
                            <m:t>L</m:t>
                          </m:r>
                        </m:sub>
                      </m:sSub>
                      <m:r>
                        <a:rPr lang="en-US" i="1">
                          <a:latin typeface="Cambria Math" panose="02040503050406030204" pitchFamily="18" charset="0"/>
                        </a:rPr>
                        <m:t>=</m:t>
                      </m:r>
                      <m:sSub>
                        <m:sSubPr>
                          <m:ctrlPr>
                            <a:rPr lang="en-US" i="1" smtClean="0">
                              <a:latin typeface="Cambria Math" panose="02040503050406030204" pitchFamily="18" charset="0"/>
                            </a:rPr>
                          </m:ctrlPr>
                        </m:sSubPr>
                        <m:e>
                          <m:r>
                            <a:rPr lang="en-US" i="1">
                              <a:latin typeface="Cambria Math" panose="02040503050406030204" pitchFamily="18" charset="0"/>
                            </a:rPr>
                            <m:t>𝐶</m:t>
                          </m:r>
                        </m:e>
                        <m:sub>
                          <m:r>
                            <a:rPr lang="en-US" b="0" i="1" smtClean="0">
                              <a:latin typeface="Cambria Math" panose="02040503050406030204" pitchFamily="18" charset="0"/>
                            </a:rPr>
                            <m:t>2</m:t>
                          </m:r>
                        </m:sub>
                      </m:sSub>
                      <m:f>
                        <m:fPr>
                          <m:ctrlPr>
                            <a:rPr lang="en-US" i="1">
                              <a:latin typeface="Cambria Math" panose="02040503050406030204" pitchFamily="18" charset="0"/>
                            </a:rPr>
                          </m:ctrlPr>
                        </m:fPr>
                        <m:num>
                          <m:r>
                            <a:rPr lang="en-US" i="1">
                              <a:latin typeface="Cambria Math" panose="02040503050406030204" pitchFamily="18" charset="0"/>
                            </a:rPr>
                            <m:t>𝑑</m:t>
                          </m:r>
                          <m:sSub>
                            <m:sSubPr>
                              <m:ctrlPr>
                                <a:rPr lang="en-US" b="0" i="1" smtClean="0">
                                  <a:latin typeface="Cambria Math" panose="02040503050406030204" pitchFamily="18" charset="0"/>
                                </a:rPr>
                              </m:ctrlPr>
                            </m:sSubPr>
                            <m:e>
                              <m:r>
                                <a:rPr lang="en-US" i="1" smtClean="0">
                                  <a:latin typeface="Cambria Math" panose="02040503050406030204" pitchFamily="18" charset="0"/>
                                </a:rPr>
                                <m:t>𝜙</m:t>
                              </m:r>
                            </m:e>
                            <m:sub>
                              <m:r>
                                <a:rPr lang="en-US" b="0" i="1" smtClean="0">
                                  <a:latin typeface="Cambria Math" panose="02040503050406030204" pitchFamily="18" charset="0"/>
                                </a:rPr>
                                <m:t>2</m:t>
                              </m:r>
                            </m:sub>
                          </m:sSub>
                        </m:num>
                        <m:den>
                          <m:r>
                            <a:rPr lang="en-US" i="1">
                              <a:latin typeface="Cambria Math" panose="02040503050406030204" pitchFamily="18" charset="0"/>
                            </a:rPr>
                            <m:t>𝑑𝑡</m:t>
                          </m:r>
                        </m:den>
                      </m:f>
                    </m:oMath>
                  </m:oMathPara>
                </a14:m>
                <a:endParaRPr lang="en-US" dirty="0"/>
              </a:p>
              <a:p>
                <a:pPr lvl="1"/>
                <a:r>
                  <a:rPr lang="en-US" dirty="0"/>
                  <a:t>Equivalent circuit:</a:t>
                </a:r>
              </a:p>
              <a:p>
                <a:pPr marL="0" lvl="1" indent="0">
                  <a:buNone/>
                </a:pPr>
                <a:endParaRPr lang="en-US" dirty="0"/>
              </a:p>
            </p:txBody>
          </p:sp>
        </mc:Choice>
        <mc:Fallback xmlns="">
          <p:sp>
            <p:nvSpPr>
              <p:cNvPr id="56" name="Content Placeholder 55">
                <a:extLst>
                  <a:ext uri="{FF2B5EF4-FFF2-40B4-BE49-F238E27FC236}">
                    <a16:creationId xmlns:a16="http://schemas.microsoft.com/office/drawing/2014/main" id="{E41F959A-AC40-409B-BCBC-838CC0B2709F}"/>
                  </a:ext>
                </a:extLst>
              </p:cNvPr>
              <p:cNvSpPr>
                <a:spLocks noGrp="1" noRot="1" noChangeAspect="1" noMove="1" noResize="1" noEditPoints="1" noAdjustHandles="1" noChangeArrowheads="1" noChangeShapeType="1" noTextEdit="1"/>
              </p:cNvSpPr>
              <p:nvPr>
                <p:ph sz="quarter" idx="10"/>
              </p:nvPr>
            </p:nvSpPr>
            <p:spPr>
              <a:blipFill>
                <a:blip r:embed="rId3"/>
                <a:stretch>
                  <a:fillRect l="-3543" t="-1672" b="-6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76CD8F0-82B0-4C94-89DE-297799FA5E1D}"/>
                  </a:ext>
                </a:extLst>
              </p:cNvPr>
              <p:cNvSpPr>
                <a:spLocks noGrp="1"/>
              </p:cNvSpPr>
              <p:nvPr>
                <p:ph sz="quarter" idx="12"/>
              </p:nvPr>
            </p:nvSpPr>
            <p:spPr>
              <a:xfrm>
                <a:off x="4876803" y="908692"/>
                <a:ext cx="3779839" cy="3671327"/>
              </a:xfrm>
            </p:spPr>
            <p:txBody>
              <a:bodyPr>
                <a:normAutofit/>
              </a:bodyPr>
              <a:lstStyle/>
              <a:p>
                <a:pPr lvl="1"/>
                <a:r>
                  <a:rPr lang="en-US" dirty="0"/>
                  <a:t>Load current</a:t>
                </a:r>
                <a:br>
                  <a:rPr lang="en-US"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m:rPr>
                            <m:sty m:val="p"/>
                          </m:rPr>
                          <a:rPr lang="en-US" b="0" i="0" smtClean="0">
                            <a:latin typeface="Cambria Math" panose="02040503050406030204" pitchFamily="18" charset="0"/>
                          </a:rPr>
                          <m:t>L</m:t>
                        </m:r>
                      </m:sub>
                    </m:sSub>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𝜙</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𝜙</m:t>
                            </m:r>
                          </m:e>
                          <m:sub>
                            <m:r>
                              <a:rPr lang="en-US" i="1">
                                <a:latin typeface="Cambria Math" panose="02040503050406030204" pitchFamily="18" charset="0"/>
                              </a:rPr>
                              <m:t>1</m:t>
                            </m:r>
                          </m:sub>
                        </m:sSub>
                      </m:num>
                      <m:den>
                        <m:sSub>
                          <m:sSubPr>
                            <m:ctrlPr>
                              <a:rPr lang="en-US" i="1">
                                <a:latin typeface="Cambria Math" panose="02040503050406030204" pitchFamily="18" charset="0"/>
                              </a:rPr>
                            </m:ctrlPr>
                          </m:sSubPr>
                          <m:e>
                            <m:r>
                              <a:rPr lang="en-US" i="1">
                                <a:latin typeface="Cambria Math" panose="02040503050406030204" pitchFamily="18" charset="0"/>
                              </a:rPr>
                              <m:t>𝑅</m:t>
                            </m:r>
                          </m:e>
                          <m:sub>
                            <m:r>
                              <m:rPr>
                                <m:sty m:val="p"/>
                              </m:rPr>
                              <a:rPr lang="en-US">
                                <a:latin typeface="Cambria Math" panose="02040503050406030204" pitchFamily="18" charset="0"/>
                              </a:rPr>
                              <m:t>L</m:t>
                            </m:r>
                          </m:sub>
                        </m:sSub>
                      </m:den>
                    </m:f>
                  </m:oMath>
                </a14:m>
                <a:endParaRPr lang="en-US" dirty="0"/>
              </a:p>
              <a:p>
                <a:pPr lvl="1"/>
                <a:r>
                  <a:rPr lang="en-US" dirty="0"/>
                  <a:t>Optimize design for maximum current</a:t>
                </a:r>
              </a:p>
              <a:p>
                <a:pPr lvl="2"/>
                <a:r>
                  <a:rPr lang="en-US" sz="1600" dirty="0"/>
                  <a:t>Resistance </a:t>
                </a:r>
                <a14:m>
                  <m:oMath xmlns:m="http://schemas.openxmlformats.org/officeDocument/2006/math">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𝑅</m:t>
                        </m:r>
                      </m:e>
                      <m:sub>
                        <m:r>
                          <m:rPr>
                            <m:sty m:val="p"/>
                          </m:rPr>
                          <a:rPr lang="en-US" sz="1600" b="0" i="0" smtClean="0">
                            <a:latin typeface="Cambria Math" panose="02040503050406030204" pitchFamily="18" charset="0"/>
                          </a:rPr>
                          <m:t>L</m:t>
                        </m:r>
                      </m:sub>
                      <m:sup>
                        <m:r>
                          <a:rPr lang="en-US" sz="1600" b="0" i="1" smtClean="0">
                            <a:latin typeface="Cambria Math" panose="02040503050406030204" pitchFamily="18" charset="0"/>
                          </a:rPr>
                          <m:t>∗</m:t>
                        </m:r>
                      </m:sup>
                    </m:sSubSup>
                    <m:r>
                      <a:rPr lang="en-US" sz="1600" b="0" i="1" smtClean="0">
                        <a:latin typeface="Cambria Math" panose="02040503050406030204" pitchFamily="18" charset="0"/>
                      </a:rPr>
                      <m:t>→0</m:t>
                    </m:r>
                  </m:oMath>
                </a14:m>
                <a:r>
                  <a:rPr lang="en-US" sz="1600" b="0" dirty="0"/>
                  <a:t> </a:t>
                </a:r>
              </a:p>
              <a:p>
                <a:pPr lvl="2"/>
                <a:r>
                  <a:rPr lang="en-US" sz="1600" b="0" dirty="0"/>
                  <a:t>Area ratio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𝐴</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𝐴</m:t>
                        </m:r>
                      </m:e>
                      <m:sub>
                        <m:r>
                          <a:rPr lang="en-US" sz="1600" b="0" i="1" smtClean="0">
                            <a:latin typeface="Cambria Math" panose="02040503050406030204" pitchFamily="18" charset="0"/>
                          </a:rPr>
                          <m:t>1</m:t>
                        </m:r>
                      </m:sub>
                    </m:sSub>
                  </m:oMath>
                </a14:m>
                <a:r>
                  <a:rPr lang="en-US" sz="1600" b="0" dirty="0"/>
                  <a:t> </a:t>
                </a:r>
                <a:r>
                  <a:rPr lang="en-US" sz="1600" dirty="0"/>
                  <a:t>–</a:t>
                </a:r>
                <a:r>
                  <a:rPr lang="en-US" sz="1600" b="0" dirty="0"/>
                  <a:t> choose such that </a:t>
                </a:r>
                <a14:m>
                  <m:oMath xmlns:m="http://schemas.openxmlformats.org/officeDocument/2006/math">
                    <m:r>
                      <a:rPr lang="en-US" sz="1600" b="0" i="1" smtClean="0">
                        <a:latin typeface="Cambria Math" panose="02040503050406030204" pitchFamily="18" charset="0"/>
                      </a:rPr>
                      <m:t>𝜙</m:t>
                    </m:r>
                    <m:r>
                      <a:rPr lang="en-US" sz="1600" b="0" i="1" smtClean="0">
                        <a:latin typeface="Cambria Math" panose="02040503050406030204" pitchFamily="18" charset="0"/>
                      </a:rPr>
                      <m:t>≈0</m:t>
                    </m:r>
                  </m:oMath>
                </a14:m>
                <a:endParaRPr lang="en-US" sz="1600" b="0" dirty="0"/>
              </a:p>
              <a:p>
                <a:pPr lvl="2"/>
                <a:r>
                  <a:rPr lang="en-US" sz="1600" dirty="0"/>
                  <a:t>Material selection:</a:t>
                </a:r>
              </a:p>
              <a:p>
                <a:pPr lvl="3"/>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𝐼</m:t>
                        </m:r>
                      </m:e>
                      <m:sub>
                        <m:r>
                          <m:rPr>
                            <m:sty m:val="p"/>
                          </m:rPr>
                          <a:rPr lang="en-US" sz="1600" b="0" i="0" smtClean="0">
                            <a:latin typeface="Cambria Math" panose="02040503050406030204" pitchFamily="18" charset="0"/>
                          </a:rPr>
                          <m:t>T</m:t>
                        </m:r>
                        <m:r>
                          <a:rPr lang="en-US" sz="1600" b="0" i="1" smtClean="0">
                            <a:latin typeface="Cambria Math" panose="02040503050406030204" pitchFamily="18" charset="0"/>
                          </a:rPr>
                          <m:t>1</m:t>
                        </m:r>
                      </m:sub>
                    </m:sSub>
                    <m:d>
                      <m:dPr>
                        <m:ctrlPr>
                          <a:rPr lang="en-US" sz="1600" b="0" i="1" smtClean="0">
                            <a:latin typeface="Cambria Math" panose="02040503050406030204" pitchFamily="18" charset="0"/>
                          </a:rPr>
                        </m:ctrlPr>
                      </m:dPr>
                      <m:e>
                        <m:r>
                          <a:rPr lang="en-US" sz="1600" b="0" i="1" smtClean="0">
                            <a:latin typeface="Cambria Math" panose="02040503050406030204" pitchFamily="18" charset="0"/>
                          </a:rPr>
                          <m:t>0</m:t>
                        </m:r>
                      </m:e>
                    </m:d>
                    <m:r>
                      <a:rPr lang="en-US" sz="1600" b="0" i="1" smtClean="0">
                        <a:latin typeface="Cambria Math" panose="02040503050406030204" pitchFamily="18" charset="0"/>
                      </a:rPr>
                      <m:t>&lt;0&lt;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𝐼</m:t>
                        </m:r>
                      </m:e>
                      <m:sub>
                        <m:r>
                          <m:rPr>
                            <m:sty m:val="p"/>
                          </m:rPr>
                          <a:rPr lang="en-US" sz="1600" b="0" i="0" smtClean="0">
                            <a:latin typeface="Cambria Math" panose="02040503050406030204" pitchFamily="18" charset="0"/>
                          </a:rPr>
                          <m:t>T</m:t>
                        </m:r>
                        <m:r>
                          <a:rPr lang="en-US" sz="1600" b="0" i="1" smtClean="0">
                            <a:latin typeface="Cambria Math" panose="02040503050406030204" pitchFamily="18" charset="0"/>
                          </a:rPr>
                          <m:t>2</m:t>
                        </m:r>
                      </m:sub>
                    </m:sSub>
                    <m:d>
                      <m:dPr>
                        <m:ctrlPr>
                          <a:rPr lang="en-US" sz="1600" b="0" i="1" smtClean="0">
                            <a:latin typeface="Cambria Math" panose="02040503050406030204" pitchFamily="18" charset="0"/>
                          </a:rPr>
                        </m:ctrlPr>
                      </m:dPr>
                      <m:e>
                        <m:r>
                          <a:rPr lang="en-US" sz="1600" b="0" i="1" smtClean="0">
                            <a:latin typeface="Cambria Math" panose="02040503050406030204" pitchFamily="18" charset="0"/>
                          </a:rPr>
                          <m:t>0</m:t>
                        </m:r>
                      </m:e>
                    </m:d>
                  </m:oMath>
                </a14:m>
                <a:endParaRPr lang="en-US" sz="1600" b="0" dirty="0"/>
              </a:p>
              <a:p>
                <a:pPr lvl="3"/>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𝛿</m:t>
                        </m:r>
                      </m:e>
                      <m:sub>
                        <m:r>
                          <a:rPr lang="en-US" sz="1600" b="0" i="1" smtClean="0">
                            <a:latin typeface="Cambria Math" panose="02040503050406030204" pitchFamily="18" charset="0"/>
                          </a:rPr>
                          <m:t>1</m:t>
                        </m:r>
                      </m:sub>
                    </m:sSub>
                    <m:r>
                      <a:rPr lang="en-US" sz="1600" b="0" i="1" smtClean="0">
                        <a:latin typeface="Cambria Math" panose="02040503050406030204" pitchFamily="18" charset="0"/>
                      </a:rPr>
                      <m:t>→0</m:t>
                    </m:r>
                  </m:oMath>
                </a14:m>
                <a:r>
                  <a:rPr lang="en-US" sz="1600" b="0" dirty="0"/>
                  <a:t>,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𝛿</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≥1</m:t>
                    </m:r>
                  </m:oMath>
                </a14:m>
                <a:endParaRPr lang="en-US" sz="1600" b="0" dirty="0"/>
              </a:p>
            </p:txBody>
          </p:sp>
        </mc:Choice>
        <mc:Fallback xmlns="">
          <p:sp>
            <p:nvSpPr>
              <p:cNvPr id="3" name="Content Placeholder 2">
                <a:extLst>
                  <a:ext uri="{FF2B5EF4-FFF2-40B4-BE49-F238E27FC236}">
                    <a16:creationId xmlns:a16="http://schemas.microsoft.com/office/drawing/2014/main" id="{B76CD8F0-82B0-4C94-89DE-297799FA5E1D}"/>
                  </a:ext>
                </a:extLst>
              </p:cNvPr>
              <p:cNvSpPr>
                <a:spLocks noGrp="1" noRot="1" noChangeAspect="1" noMove="1" noResize="1" noEditPoints="1" noAdjustHandles="1" noChangeArrowheads="1" noChangeShapeType="1" noTextEdit="1"/>
              </p:cNvSpPr>
              <p:nvPr>
                <p:ph sz="quarter" idx="12"/>
              </p:nvPr>
            </p:nvSpPr>
            <p:spPr>
              <a:xfrm>
                <a:off x="4876803" y="908692"/>
                <a:ext cx="3779839" cy="3671327"/>
              </a:xfrm>
              <a:blipFill>
                <a:blip r:embed="rId4"/>
                <a:stretch>
                  <a:fillRect l="-3387" t="-83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70DB62C-FB4E-49BC-AE9A-7B0EE024B9E5}"/>
              </a:ext>
            </a:extLst>
          </p:cNvPr>
          <p:cNvSpPr>
            <a:spLocks noGrp="1"/>
          </p:cNvSpPr>
          <p:nvPr>
            <p:ph type="sldNum" sz="quarter" idx="14"/>
          </p:nvPr>
        </p:nvSpPr>
        <p:spPr/>
        <p:txBody>
          <a:bodyPr/>
          <a:lstStyle/>
          <a:p>
            <a:fld id="{4D06182B-CCD7-434A-9A9C-B821323742FB}" type="slidenum">
              <a:rPr lang="en-US" altLang="en-US" smtClean="0"/>
              <a:pPr/>
              <a:t>12</a:t>
            </a:fld>
            <a:endParaRPr lang="en-US" altLang="en-US" dirty="0"/>
          </a:p>
        </p:txBody>
      </p:sp>
      <p:pic>
        <p:nvPicPr>
          <p:cNvPr id="10" name="Content Placeholder 9">
            <a:extLst>
              <a:ext uri="{FF2B5EF4-FFF2-40B4-BE49-F238E27FC236}">
                <a16:creationId xmlns:a16="http://schemas.microsoft.com/office/drawing/2014/main" id="{7F1CA2BF-CC8E-476C-8D17-E8C63D6CBA39}"/>
              </a:ext>
            </a:extLst>
          </p:cNvPr>
          <p:cNvPicPr>
            <a:picLocks noGrp="1" noChangeAspect="1"/>
          </p:cNvPicPr>
          <p:nvPr>
            <p:ph sz="quarter" idx="11"/>
          </p:nvPr>
        </p:nvPicPr>
        <p:blipFill>
          <a:blip r:embed="rId5"/>
          <a:stretch>
            <a:fillRect/>
          </a:stretch>
        </p:blipFill>
        <p:spPr>
          <a:xfrm>
            <a:off x="955675" y="2990421"/>
            <a:ext cx="3781425" cy="1526446"/>
          </a:xfrm>
          <a:prstGeom prst="rect">
            <a:avLst/>
          </a:prstGeom>
        </p:spPr>
      </p:pic>
      <p:pic>
        <p:nvPicPr>
          <p:cNvPr id="5" name="Picture 4">
            <a:extLst>
              <a:ext uri="{FF2B5EF4-FFF2-40B4-BE49-F238E27FC236}">
                <a16:creationId xmlns:a16="http://schemas.microsoft.com/office/drawing/2014/main" id="{AF4BA952-897A-4436-86F2-8C5884303810}"/>
              </a:ext>
            </a:extLst>
          </p:cNvPr>
          <p:cNvPicPr>
            <a:picLocks noChangeAspect="1"/>
          </p:cNvPicPr>
          <p:nvPr/>
        </p:nvPicPr>
        <p:blipFill>
          <a:blip r:embed="rId6"/>
          <a:stretch>
            <a:fillRect/>
          </a:stretch>
        </p:blipFill>
        <p:spPr>
          <a:xfrm>
            <a:off x="822960" y="1316736"/>
            <a:ext cx="364832" cy="365760"/>
          </a:xfrm>
          <a:prstGeom prst="rect">
            <a:avLst/>
          </a:prstGeom>
        </p:spPr>
      </p:pic>
      <p:pic>
        <p:nvPicPr>
          <p:cNvPr id="6" name="Picture 5">
            <a:extLst>
              <a:ext uri="{FF2B5EF4-FFF2-40B4-BE49-F238E27FC236}">
                <a16:creationId xmlns:a16="http://schemas.microsoft.com/office/drawing/2014/main" id="{C1524558-C5EF-4EB2-BAF5-C1A1265C0209}"/>
              </a:ext>
            </a:extLst>
          </p:cNvPr>
          <p:cNvPicPr>
            <a:picLocks noChangeAspect="1"/>
          </p:cNvPicPr>
          <p:nvPr/>
        </p:nvPicPr>
        <p:blipFill>
          <a:blip r:embed="rId7"/>
          <a:stretch>
            <a:fillRect/>
          </a:stretch>
        </p:blipFill>
        <p:spPr>
          <a:xfrm>
            <a:off x="822960" y="1901952"/>
            <a:ext cx="365760" cy="365760"/>
          </a:xfrm>
          <a:prstGeom prst="rect">
            <a:avLst/>
          </a:prstGeom>
        </p:spPr>
      </p:pic>
      <p:pic>
        <p:nvPicPr>
          <p:cNvPr id="11" name="Picture 10">
            <a:extLst>
              <a:ext uri="{FF2B5EF4-FFF2-40B4-BE49-F238E27FC236}">
                <a16:creationId xmlns:a16="http://schemas.microsoft.com/office/drawing/2014/main" id="{1DBAF3A7-2F8C-4230-A79A-482E4BD6AA5D}"/>
              </a:ext>
            </a:extLst>
          </p:cNvPr>
          <p:cNvPicPr>
            <a:picLocks noChangeAspect="1"/>
          </p:cNvPicPr>
          <p:nvPr/>
        </p:nvPicPr>
        <p:blipFill>
          <a:blip r:embed="rId6"/>
          <a:stretch>
            <a:fillRect/>
          </a:stretch>
        </p:blipFill>
        <p:spPr>
          <a:xfrm>
            <a:off x="2447934" y="3249083"/>
            <a:ext cx="91208" cy="91440"/>
          </a:xfrm>
          <a:prstGeom prst="rect">
            <a:avLst/>
          </a:prstGeom>
        </p:spPr>
      </p:pic>
      <p:pic>
        <p:nvPicPr>
          <p:cNvPr id="12" name="Picture 11">
            <a:extLst>
              <a:ext uri="{FF2B5EF4-FFF2-40B4-BE49-F238E27FC236}">
                <a16:creationId xmlns:a16="http://schemas.microsoft.com/office/drawing/2014/main" id="{FF4238A2-646A-431E-9C01-A8BE10FC77FC}"/>
              </a:ext>
            </a:extLst>
          </p:cNvPr>
          <p:cNvPicPr>
            <a:picLocks noChangeAspect="1"/>
          </p:cNvPicPr>
          <p:nvPr/>
        </p:nvPicPr>
        <p:blipFill>
          <a:blip r:embed="rId7"/>
          <a:stretch>
            <a:fillRect/>
          </a:stretch>
        </p:blipFill>
        <p:spPr>
          <a:xfrm>
            <a:off x="3209830" y="3249083"/>
            <a:ext cx="91440" cy="91440"/>
          </a:xfrm>
          <a:prstGeom prst="rect">
            <a:avLst/>
          </a:prstGeom>
        </p:spPr>
      </p:pic>
    </p:spTree>
    <p:extLst>
      <p:ext uri="{BB962C8B-B14F-4D97-AF65-F5344CB8AC3E}">
        <p14:creationId xmlns:p14="http://schemas.microsoft.com/office/powerpoint/2010/main" val="279849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EB88-D58C-44BD-A98B-03C4E39B9CC7}"/>
              </a:ext>
            </a:extLst>
          </p:cNvPr>
          <p:cNvSpPr>
            <a:spLocks noGrp="1"/>
          </p:cNvSpPr>
          <p:nvPr>
            <p:ph type="title"/>
          </p:nvPr>
        </p:nvSpPr>
        <p:spPr/>
        <p:txBody>
          <a:bodyPr/>
          <a:lstStyle/>
          <a:p>
            <a:r>
              <a:rPr lang="en-US" dirty="0"/>
              <a:t>ACS Actuator Results</a:t>
            </a:r>
          </a:p>
        </p:txBody>
      </p:sp>
      <p:sp>
        <p:nvSpPr>
          <p:cNvPr id="8" name="Content Placeholder 7">
            <a:extLst>
              <a:ext uri="{FF2B5EF4-FFF2-40B4-BE49-F238E27FC236}">
                <a16:creationId xmlns:a16="http://schemas.microsoft.com/office/drawing/2014/main" id="{058AA4B8-D8D9-4789-94F3-E8B9835F1BC7}"/>
              </a:ext>
            </a:extLst>
          </p:cNvPr>
          <p:cNvSpPr>
            <a:spLocks noGrp="1"/>
          </p:cNvSpPr>
          <p:nvPr>
            <p:ph sz="quarter" idx="10"/>
          </p:nvPr>
        </p:nvSpPr>
        <p:spPr>
          <a:xfrm>
            <a:off x="949331" y="908685"/>
            <a:ext cx="3787775" cy="2684475"/>
          </a:xfrm>
        </p:spPr>
        <p:txBody>
          <a:bodyPr>
            <a:normAutofit lnSpcReduction="10000"/>
          </a:bodyPr>
          <a:lstStyle/>
          <a:p>
            <a:pPr lvl="1"/>
            <a:r>
              <a:rPr lang="en-US" dirty="0"/>
              <a:t>Currents significant in Inner magnetosphere, Io torus</a:t>
            </a:r>
          </a:p>
          <a:p>
            <a:pPr lvl="1"/>
            <a:r>
              <a:rPr lang="en-US" dirty="0"/>
              <a:t>Force is small</a:t>
            </a:r>
          </a:p>
          <a:p>
            <a:pPr lvl="2"/>
            <a:r>
              <a:rPr lang="en-US" dirty="0"/>
              <a:t>Large moment arm</a:t>
            </a:r>
          </a:p>
          <a:p>
            <a:pPr lvl="2"/>
            <a:r>
              <a:rPr lang="en-US" dirty="0"/>
              <a:t>Passive station keeping</a:t>
            </a:r>
          </a:p>
          <a:p>
            <a:pPr lvl="1"/>
            <a:r>
              <a:rPr lang="en-US" dirty="0"/>
              <a:t>Transient currents are larger, more useful</a:t>
            </a:r>
          </a:p>
          <a:p>
            <a:pPr lvl="1"/>
            <a:r>
              <a:rPr lang="en-US" dirty="0"/>
              <a:t>Future work: stability, control requirements</a:t>
            </a:r>
          </a:p>
        </p:txBody>
      </p:sp>
      <p:pic>
        <p:nvPicPr>
          <p:cNvPr id="11" name="Content Placeholder 10">
            <a:extLst>
              <a:ext uri="{FF2B5EF4-FFF2-40B4-BE49-F238E27FC236}">
                <a16:creationId xmlns:a16="http://schemas.microsoft.com/office/drawing/2014/main" id="{63182791-D61D-4ED9-B272-0F77BEEE2A41}"/>
              </a:ext>
            </a:extLst>
          </p:cNvPr>
          <p:cNvPicPr>
            <a:picLocks noGrp="1" noChangeAspect="1"/>
          </p:cNvPicPr>
          <p:nvPr>
            <p:ph sz="quarter" idx="11"/>
          </p:nvPr>
        </p:nvPicPr>
        <p:blipFill>
          <a:blip r:embed="rId2">
            <a:extLst>
              <a:ext uri="{96DAC541-7B7A-43D3-8B79-37D633B846F1}">
                <asvg:svgBlip xmlns:asvg="http://schemas.microsoft.com/office/drawing/2016/SVG/main" r:embed="rId3"/>
              </a:ext>
            </a:extLst>
          </a:blip>
          <a:srcRect/>
          <a:stretch/>
        </p:blipFill>
        <p:spPr>
          <a:xfrm>
            <a:off x="4876800" y="904545"/>
            <a:ext cx="3779837" cy="2834878"/>
          </a:xfrm>
        </p:spPr>
      </p:pic>
      <p:sp>
        <p:nvSpPr>
          <p:cNvPr id="7" name="Slide Number Placeholder 6">
            <a:extLst>
              <a:ext uri="{FF2B5EF4-FFF2-40B4-BE49-F238E27FC236}">
                <a16:creationId xmlns:a16="http://schemas.microsoft.com/office/drawing/2014/main" id="{181CDDD7-1AE2-403F-8F32-18FA0C48A467}"/>
              </a:ext>
            </a:extLst>
          </p:cNvPr>
          <p:cNvSpPr>
            <a:spLocks noGrp="1"/>
          </p:cNvSpPr>
          <p:nvPr>
            <p:ph type="sldNum" sz="quarter" idx="12"/>
          </p:nvPr>
        </p:nvSpPr>
        <p:spPr/>
        <p:txBody>
          <a:bodyPr/>
          <a:lstStyle/>
          <a:p>
            <a:fld id="{4D06182B-CCD7-434A-9A9C-B821323742FB}" type="slidenum">
              <a:rPr lang="en-US" altLang="en-US" smtClean="0"/>
              <a:pPr/>
              <a:t>13</a:t>
            </a:fld>
            <a:endParaRPr lang="en-US" altLang="en-US" dirty="0"/>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459B8CD-6AD3-4906-9AAD-A352F015ADE2}"/>
                  </a:ext>
                </a:extLst>
              </p:cNvPr>
              <p:cNvSpPr txBox="1"/>
              <p:nvPr/>
            </p:nvSpPr>
            <p:spPr>
              <a:xfrm>
                <a:off x="4876800" y="3697310"/>
                <a:ext cx="3802392"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Plasma from Divine-Garrett model, spherical anode/cathode, </a:t>
                </a:r>
                <a14:m>
                  <m:oMath xmlns:m="http://schemas.openxmlformats.org/officeDocument/2006/math">
                    <m:r>
                      <a:rPr lang="en-US" sz="1600" b="0" i="1" smtClean="0">
                        <a:latin typeface="Cambria Math" panose="02040503050406030204" pitchFamily="18" charset="0"/>
                        <a:cs typeface="Arial" panose="020B0604020202020204" pitchFamily="34" charset="0"/>
                      </a:rPr>
                      <m:t>𝜃</m:t>
                    </m:r>
                    <m:r>
                      <a:rPr lang="en-US" sz="1600" b="0" i="1" smtClean="0">
                        <a:latin typeface="Cambria Math" panose="02040503050406030204" pitchFamily="18" charset="0"/>
                        <a:cs typeface="Arial" panose="020B0604020202020204" pitchFamily="34" charset="0"/>
                      </a:rPr>
                      <m:t>=</m:t>
                    </m:r>
                    <m:r>
                      <a:rPr lang="en-US" sz="1600" b="0" i="1" smtClean="0">
                        <a:latin typeface="Cambria Math" panose="02040503050406030204" pitchFamily="18" charset="0"/>
                        <a:cs typeface="Arial" panose="020B0604020202020204" pitchFamily="34" charset="0"/>
                      </a:rPr>
                      <m:t>𝜋</m:t>
                    </m:r>
                    <m:r>
                      <a:rPr lang="en-US" sz="1600" b="0" i="1" smtClean="0">
                        <a:latin typeface="Cambria Math" panose="02040503050406030204" pitchFamily="18" charset="0"/>
                        <a:cs typeface="Arial" panose="020B0604020202020204" pitchFamily="34" charset="0"/>
                      </a:rPr>
                      <m:t>/2</m:t>
                    </m:r>
                  </m:oMath>
                </a14:m>
                <a:endParaRPr lang="en-US" sz="1600" dirty="0">
                  <a:latin typeface="Arial" panose="020B0604020202020204" pitchFamily="34" charset="0"/>
                  <a:cs typeface="Arial" panose="020B0604020202020204" pitchFamily="34" charset="0"/>
                </a:endParaRPr>
              </a:p>
            </p:txBody>
          </p:sp>
        </mc:Choice>
        <mc:Fallback xmlns="">
          <p:sp>
            <p:nvSpPr>
              <p:cNvPr id="12" name="TextBox 11">
                <a:extLst>
                  <a:ext uri="{FF2B5EF4-FFF2-40B4-BE49-F238E27FC236}">
                    <a16:creationId xmlns:a16="http://schemas.microsoft.com/office/drawing/2014/main" id="{D459B8CD-6AD3-4906-9AAD-A352F015ADE2}"/>
                  </a:ext>
                </a:extLst>
              </p:cNvPr>
              <p:cNvSpPr txBox="1">
                <a:spLocks noRot="1" noChangeAspect="1" noMove="1" noResize="1" noEditPoints="1" noAdjustHandles="1" noChangeArrowheads="1" noChangeShapeType="1" noTextEdit="1"/>
              </p:cNvSpPr>
              <p:nvPr/>
            </p:nvSpPr>
            <p:spPr>
              <a:xfrm>
                <a:off x="4876800" y="3697310"/>
                <a:ext cx="3802392" cy="584775"/>
              </a:xfrm>
              <a:prstGeom prst="rect">
                <a:avLst/>
              </a:prstGeom>
              <a:blipFill>
                <a:blip r:embed="rId4"/>
                <a:stretch>
                  <a:fillRect t="-3158" b="-13684"/>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8B3E5861-9006-44D3-9AFE-4DE3FFDEAB90}"/>
              </a:ext>
            </a:extLst>
          </p:cNvPr>
          <p:cNvPicPr>
            <a:picLocks noChangeAspect="1"/>
          </p:cNvPicPr>
          <p:nvPr/>
        </p:nvPicPr>
        <p:blipFill rotWithShape="1">
          <a:blip r:embed="rId5"/>
          <a:srcRect l="28912" t="22227" b="23533"/>
          <a:stretch/>
        </p:blipFill>
        <p:spPr>
          <a:xfrm>
            <a:off x="863028" y="3502147"/>
            <a:ext cx="2985132" cy="1196562"/>
          </a:xfrm>
          <a:prstGeom prst="rect">
            <a:avLst/>
          </a:prstGeom>
        </p:spPr>
      </p:pic>
      <p:cxnSp>
        <p:nvCxnSpPr>
          <p:cNvPr id="6" name="Straight Connector 5">
            <a:extLst>
              <a:ext uri="{FF2B5EF4-FFF2-40B4-BE49-F238E27FC236}">
                <a16:creationId xmlns:a16="http://schemas.microsoft.com/office/drawing/2014/main" id="{B9B9EFFB-758F-4A01-9914-90C4BE35A8BF}"/>
              </a:ext>
            </a:extLst>
          </p:cNvPr>
          <p:cNvCxnSpPr/>
          <p:nvPr/>
        </p:nvCxnSpPr>
        <p:spPr>
          <a:xfrm>
            <a:off x="3993222" y="3803810"/>
            <a:ext cx="23630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DF89B4CF-92E0-4FCE-A71D-5E15C488D6F7}"/>
              </a:ext>
            </a:extLst>
          </p:cNvPr>
          <p:cNvCxnSpPr/>
          <p:nvPr/>
        </p:nvCxnSpPr>
        <p:spPr>
          <a:xfrm>
            <a:off x="3993222" y="4444233"/>
            <a:ext cx="23630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21F08464-E6E3-4DE7-86AA-8636551F35E5}"/>
              </a:ext>
            </a:extLst>
          </p:cNvPr>
          <p:cNvCxnSpPr>
            <a:cxnSpLocks/>
          </p:cNvCxnSpPr>
          <p:nvPr/>
        </p:nvCxnSpPr>
        <p:spPr>
          <a:xfrm>
            <a:off x="4109663" y="4219254"/>
            <a:ext cx="0" cy="22497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A02BD063-DC51-4095-88B9-3BDA89C67046}"/>
              </a:ext>
            </a:extLst>
          </p:cNvPr>
          <p:cNvCxnSpPr>
            <a:cxnSpLocks/>
          </p:cNvCxnSpPr>
          <p:nvPr/>
        </p:nvCxnSpPr>
        <p:spPr>
          <a:xfrm flipV="1">
            <a:off x="4109663" y="3803810"/>
            <a:ext cx="0" cy="22497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A0601F6B-C4B9-42C1-B707-2204ABF93620}"/>
                  </a:ext>
                </a:extLst>
              </p:cNvPr>
              <p:cNvSpPr txBox="1"/>
              <p:nvPr/>
            </p:nvSpPr>
            <p:spPr>
              <a:xfrm>
                <a:off x="3974465" y="4002753"/>
                <a:ext cx="270395" cy="2308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900" b="0" i="1" smtClean="0">
                          <a:latin typeface="Cambria Math" panose="02040503050406030204" pitchFamily="18" charset="0"/>
                        </a:rPr>
                        <m:t>𝐿</m:t>
                      </m:r>
                    </m:oMath>
                  </m:oMathPara>
                </a14:m>
                <a:endParaRPr lang="en-US" sz="900" dirty="0"/>
              </a:p>
            </p:txBody>
          </p:sp>
        </mc:Choice>
        <mc:Fallback xmlns="">
          <p:sp>
            <p:nvSpPr>
              <p:cNvPr id="34" name="TextBox 33">
                <a:extLst>
                  <a:ext uri="{FF2B5EF4-FFF2-40B4-BE49-F238E27FC236}">
                    <a16:creationId xmlns:a16="http://schemas.microsoft.com/office/drawing/2014/main" id="{A0601F6B-C4B9-42C1-B707-2204ABF93620}"/>
                  </a:ext>
                </a:extLst>
              </p:cNvPr>
              <p:cNvSpPr txBox="1">
                <a:spLocks noRot="1" noChangeAspect="1" noMove="1" noResize="1" noEditPoints="1" noAdjustHandles="1" noChangeArrowheads="1" noChangeShapeType="1" noTextEdit="1"/>
              </p:cNvSpPr>
              <p:nvPr/>
            </p:nvSpPr>
            <p:spPr>
              <a:xfrm>
                <a:off x="3974465" y="4002753"/>
                <a:ext cx="270395" cy="230832"/>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07605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Content Placeholder 56">
            <a:extLst>
              <a:ext uri="{FF2B5EF4-FFF2-40B4-BE49-F238E27FC236}">
                <a16:creationId xmlns:a16="http://schemas.microsoft.com/office/drawing/2014/main" id="{652FFDA2-995B-49D8-948B-17DDFF00FB17}"/>
              </a:ext>
            </a:extLst>
          </p:cNvPr>
          <p:cNvPicPr>
            <a:picLocks noGrp="1" noChangeAspect="1"/>
          </p:cNvPicPr>
          <p:nvPr>
            <p:ph sz="quarter" idx="13"/>
          </p:nvPr>
        </p:nvPicPr>
        <p:blipFill>
          <a:blip r:embed="rId3"/>
          <a:srcRect/>
          <a:stretch/>
        </p:blipFill>
        <p:spPr>
          <a:xfrm>
            <a:off x="4744637" y="2221165"/>
            <a:ext cx="4188112" cy="2410831"/>
          </a:xfrm>
        </p:spPr>
      </p:pic>
      <p:pic>
        <p:nvPicPr>
          <p:cNvPr id="51" name="Content Placeholder 50">
            <a:extLst>
              <a:ext uri="{FF2B5EF4-FFF2-40B4-BE49-F238E27FC236}">
                <a16:creationId xmlns:a16="http://schemas.microsoft.com/office/drawing/2014/main" id="{ED95BA4D-7D8C-4811-ACB8-9BD69E2CDBD3}"/>
              </a:ext>
            </a:extLst>
          </p:cNvPr>
          <p:cNvPicPr>
            <a:picLocks noGrp="1" noChangeAspect="1"/>
          </p:cNvPicPr>
          <p:nvPr>
            <p:ph sz="quarter" idx="12"/>
          </p:nvPr>
        </p:nvPicPr>
        <p:blipFill>
          <a:blip r:embed="rId4"/>
          <a:stretch>
            <a:fillRect/>
          </a:stretch>
        </p:blipFill>
        <p:spPr>
          <a:xfrm>
            <a:off x="5279943" y="410545"/>
            <a:ext cx="3497861" cy="1824038"/>
          </a:xfrm>
        </p:spPr>
      </p:pic>
      <p:sp>
        <p:nvSpPr>
          <p:cNvPr id="2" name="Title 1">
            <a:extLst>
              <a:ext uri="{FF2B5EF4-FFF2-40B4-BE49-F238E27FC236}">
                <a16:creationId xmlns:a16="http://schemas.microsoft.com/office/drawing/2014/main" id="{C4AB41D6-64CF-4E85-9B84-E03170CBA685}"/>
              </a:ext>
            </a:extLst>
          </p:cNvPr>
          <p:cNvSpPr>
            <a:spLocks noGrp="1"/>
          </p:cNvSpPr>
          <p:nvPr>
            <p:ph type="title"/>
          </p:nvPr>
        </p:nvSpPr>
        <p:spPr/>
        <p:txBody>
          <a:bodyPr/>
          <a:lstStyle/>
          <a:p>
            <a:r>
              <a:rPr lang="en-US" dirty="0"/>
              <a:t>Plasma Powered Langmuir Probe</a:t>
            </a:r>
          </a:p>
        </p:txBody>
      </p:sp>
      <mc:AlternateContent xmlns:mc="http://schemas.openxmlformats.org/markup-compatibility/2006" xmlns:a14="http://schemas.microsoft.com/office/drawing/2010/main">
        <mc:Choice Requires="a14">
          <p:sp>
            <p:nvSpPr>
              <p:cNvPr id="16" name="Content Placeholder 15">
                <a:extLst>
                  <a:ext uri="{FF2B5EF4-FFF2-40B4-BE49-F238E27FC236}">
                    <a16:creationId xmlns:a16="http://schemas.microsoft.com/office/drawing/2014/main" id="{E8ADF571-A4DB-410E-98CD-7B6BB2D9DE55}"/>
                  </a:ext>
                </a:extLst>
              </p:cNvPr>
              <p:cNvSpPr>
                <a:spLocks noGrp="1"/>
              </p:cNvSpPr>
              <p:nvPr>
                <p:ph sz="quarter" idx="10"/>
              </p:nvPr>
            </p:nvSpPr>
            <p:spPr>
              <a:xfrm>
                <a:off x="949331" y="908693"/>
                <a:ext cx="3787775" cy="1440808"/>
              </a:xfrm>
            </p:spPr>
            <p:txBody>
              <a:bodyPr>
                <a:normAutofit lnSpcReduction="10000"/>
              </a:bodyPr>
              <a:lstStyle/>
              <a:p>
                <a:pPr lvl="1"/>
                <a:r>
                  <a:rPr lang="en-US" dirty="0"/>
                  <a:t>Use collector/body to charge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𝐶</m:t>
                        </m:r>
                      </m:e>
                      <m:sub>
                        <m:r>
                          <m:rPr>
                            <m:sty m:val="p"/>
                          </m:rPr>
                          <a:rPr lang="en-US" b="0" i="0" smtClean="0">
                            <a:latin typeface="Cambria Math" panose="02040503050406030204" pitchFamily="18" charset="0"/>
                          </a:rPr>
                          <m:t>LP</m:t>
                        </m:r>
                      </m:sub>
                    </m:sSub>
                  </m:oMath>
                </a14:m>
                <a:r>
                  <a:rPr lang="en-US" dirty="0"/>
                  <a:t> to desired bias</a:t>
                </a:r>
              </a:p>
              <a:p>
                <a:pPr lvl="1"/>
                <a:r>
                  <a:rPr lang="en-US" dirty="0"/>
                  <a:t>Relays switch anode from collector to probe</a:t>
                </a:r>
              </a:p>
              <a:p>
                <a:pPr lvl="1"/>
                <a:r>
                  <a:rPr lang="en-US" dirty="0"/>
                  <a:t>Measure current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m:rPr>
                            <m:sty m:val="p"/>
                          </m:rPr>
                          <a:rPr lang="en-US" b="0" i="0" smtClean="0">
                            <a:latin typeface="Cambria Math" panose="02040503050406030204" pitchFamily="18" charset="0"/>
                          </a:rPr>
                          <m:t>P</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𝑃</m:t>
                            </m:r>
                          </m:sub>
                        </m:sSub>
                      </m:e>
                    </m:d>
                  </m:oMath>
                </a14:m>
                <a:endParaRPr lang="en-US" dirty="0"/>
              </a:p>
            </p:txBody>
          </p:sp>
        </mc:Choice>
        <mc:Fallback xmlns="">
          <p:sp>
            <p:nvSpPr>
              <p:cNvPr id="16" name="Content Placeholder 15">
                <a:extLst>
                  <a:ext uri="{FF2B5EF4-FFF2-40B4-BE49-F238E27FC236}">
                    <a16:creationId xmlns:a16="http://schemas.microsoft.com/office/drawing/2014/main" id="{E8ADF571-A4DB-410E-98CD-7B6BB2D9DE55}"/>
                  </a:ext>
                </a:extLst>
              </p:cNvPr>
              <p:cNvSpPr>
                <a:spLocks noGrp="1" noRot="1" noChangeAspect="1" noMove="1" noResize="1" noEditPoints="1" noAdjustHandles="1" noChangeArrowheads="1" noChangeShapeType="1" noTextEdit="1"/>
              </p:cNvSpPr>
              <p:nvPr>
                <p:ph sz="quarter" idx="10"/>
              </p:nvPr>
            </p:nvSpPr>
            <p:spPr>
              <a:xfrm>
                <a:off x="949331" y="908693"/>
                <a:ext cx="3787775" cy="1440808"/>
              </a:xfrm>
              <a:blipFill>
                <a:blip r:embed="rId5"/>
                <a:stretch>
                  <a:fillRect l="-3543" t="-3814" b="-6780"/>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6E78D192-8BBE-4651-BFF3-74692E072047}"/>
              </a:ext>
            </a:extLst>
          </p:cNvPr>
          <p:cNvSpPr>
            <a:spLocks noGrp="1"/>
          </p:cNvSpPr>
          <p:nvPr>
            <p:ph type="sldNum" sz="quarter" idx="14"/>
          </p:nvPr>
        </p:nvSpPr>
        <p:spPr/>
        <p:txBody>
          <a:bodyPr/>
          <a:lstStyle/>
          <a:p>
            <a:fld id="{4D06182B-CCD7-434A-9A9C-B821323742FB}" type="slidenum">
              <a:rPr lang="en-US" altLang="en-US" smtClean="0"/>
              <a:pPr/>
              <a:t>14</a:t>
            </a:fld>
            <a:endParaRPr lang="en-US" altLang="en-US" dirty="0"/>
          </a:p>
        </p:txBody>
      </p:sp>
      <p:pic>
        <p:nvPicPr>
          <p:cNvPr id="43" name="Content Placeholder 42">
            <a:extLst>
              <a:ext uri="{FF2B5EF4-FFF2-40B4-BE49-F238E27FC236}">
                <a16:creationId xmlns:a16="http://schemas.microsoft.com/office/drawing/2014/main" id="{2E060C4C-26C6-4699-B417-9E5AFC90DFAF}"/>
              </a:ext>
            </a:extLst>
          </p:cNvPr>
          <p:cNvPicPr>
            <a:picLocks noGrp="1" noChangeAspect="1"/>
          </p:cNvPicPr>
          <p:nvPr>
            <p:ph sz="quarter" idx="11"/>
          </p:nvPr>
        </p:nvPicPr>
        <p:blipFill>
          <a:blip r:embed="rId6">
            <a:extLst>
              <a:ext uri="{96DAC541-7B7A-43D3-8B79-37D633B846F1}">
                <asvg:svgBlip xmlns:asvg="http://schemas.microsoft.com/office/drawing/2016/SVG/main" r:embed="rId7"/>
              </a:ext>
            </a:extLst>
          </a:blip>
          <a:srcRect/>
          <a:stretch/>
        </p:blipFill>
        <p:spPr>
          <a:xfrm>
            <a:off x="1211261" y="2290233"/>
            <a:ext cx="3169355" cy="2377016"/>
          </a:xfrm>
        </p:spPr>
      </p:pic>
      <p:sp>
        <p:nvSpPr>
          <p:cNvPr id="52" name="TextBox 51">
            <a:extLst>
              <a:ext uri="{FF2B5EF4-FFF2-40B4-BE49-F238E27FC236}">
                <a16:creationId xmlns:a16="http://schemas.microsoft.com/office/drawing/2014/main" id="{4F24E492-0ED4-4C61-9559-D9F36200E738}"/>
              </a:ext>
            </a:extLst>
          </p:cNvPr>
          <p:cNvSpPr txBox="1"/>
          <p:nvPr/>
        </p:nvSpPr>
        <p:spPr>
          <a:xfrm rot="18966605">
            <a:off x="2895601" y="2850621"/>
            <a:ext cx="992579" cy="230832"/>
          </a:xfrm>
          <a:prstGeom prst="rect">
            <a:avLst/>
          </a:prstGeom>
          <a:noFill/>
        </p:spPr>
        <p:txBody>
          <a:bodyPr wrap="none" rtlCol="0">
            <a:spAutoFit/>
          </a:bodyPr>
          <a:lstStyle/>
          <a:p>
            <a:r>
              <a:rPr lang="en-US" sz="900" dirty="0">
                <a:latin typeface="Arial" panose="020B0604020202020204" pitchFamily="34" charset="0"/>
                <a:cs typeface="Arial" panose="020B0604020202020204" pitchFamily="34" charset="0"/>
              </a:rPr>
              <a:t>Spherical probe</a:t>
            </a:r>
          </a:p>
        </p:txBody>
      </p:sp>
      <p:sp>
        <p:nvSpPr>
          <p:cNvPr id="53" name="TextBox 52">
            <a:extLst>
              <a:ext uri="{FF2B5EF4-FFF2-40B4-BE49-F238E27FC236}">
                <a16:creationId xmlns:a16="http://schemas.microsoft.com/office/drawing/2014/main" id="{210AC6EC-671D-449C-A8F6-51E5394EFD52}"/>
              </a:ext>
            </a:extLst>
          </p:cNvPr>
          <p:cNvSpPr txBox="1"/>
          <p:nvPr/>
        </p:nvSpPr>
        <p:spPr>
          <a:xfrm rot="20388162">
            <a:off x="3096526" y="3229372"/>
            <a:ext cx="1043876" cy="230832"/>
          </a:xfrm>
          <a:prstGeom prst="rect">
            <a:avLst/>
          </a:prstGeom>
          <a:noFill/>
        </p:spPr>
        <p:txBody>
          <a:bodyPr wrap="none" rtlCol="0">
            <a:spAutoFit/>
          </a:bodyPr>
          <a:lstStyle/>
          <a:p>
            <a:r>
              <a:rPr lang="en-US" sz="900" dirty="0">
                <a:latin typeface="Arial" panose="020B0604020202020204" pitchFamily="34" charset="0"/>
                <a:cs typeface="Arial" panose="020B0604020202020204" pitchFamily="34" charset="0"/>
              </a:rPr>
              <a:t>Cylindrical probe</a:t>
            </a:r>
          </a:p>
        </p:txBody>
      </p:sp>
      <p:pic>
        <p:nvPicPr>
          <p:cNvPr id="59" name="Picture 58">
            <a:extLst>
              <a:ext uri="{FF2B5EF4-FFF2-40B4-BE49-F238E27FC236}">
                <a16:creationId xmlns:a16="http://schemas.microsoft.com/office/drawing/2014/main" id="{EEE0BE4F-EC66-4CE6-83EF-6454AD055EED}"/>
              </a:ext>
            </a:extLst>
          </p:cNvPr>
          <p:cNvPicPr>
            <a:picLocks noChangeAspect="1"/>
          </p:cNvPicPr>
          <p:nvPr/>
        </p:nvPicPr>
        <p:blipFill>
          <a:blip r:embed="rId8">
            <a:alphaModFix/>
          </a:blip>
          <a:stretch>
            <a:fillRect/>
          </a:stretch>
        </p:blipFill>
        <p:spPr>
          <a:xfrm>
            <a:off x="4782436" y="2772238"/>
            <a:ext cx="4089442" cy="1913500"/>
          </a:xfrm>
          <a:prstGeom prst="rect">
            <a:avLst/>
          </a:prstGeom>
        </p:spPr>
      </p:pic>
      <p:sp>
        <p:nvSpPr>
          <p:cNvPr id="60" name="TextBox 59">
            <a:extLst>
              <a:ext uri="{FF2B5EF4-FFF2-40B4-BE49-F238E27FC236}">
                <a16:creationId xmlns:a16="http://schemas.microsoft.com/office/drawing/2014/main" id="{A7B7F08F-D010-4512-98A1-DDC405BB94B3}"/>
              </a:ext>
            </a:extLst>
          </p:cNvPr>
          <p:cNvSpPr txBox="1"/>
          <p:nvPr/>
        </p:nvSpPr>
        <p:spPr>
          <a:xfrm>
            <a:off x="5881464" y="4498668"/>
            <a:ext cx="949299"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Charge stage</a:t>
            </a:r>
          </a:p>
        </p:txBody>
      </p:sp>
      <p:sp>
        <p:nvSpPr>
          <p:cNvPr id="61" name="TextBox 60">
            <a:extLst>
              <a:ext uri="{FF2B5EF4-FFF2-40B4-BE49-F238E27FC236}">
                <a16:creationId xmlns:a16="http://schemas.microsoft.com/office/drawing/2014/main" id="{2763FB46-3140-4BCB-B7F2-C578DC00E67E}"/>
              </a:ext>
            </a:extLst>
          </p:cNvPr>
          <p:cNvSpPr txBox="1"/>
          <p:nvPr/>
        </p:nvSpPr>
        <p:spPr>
          <a:xfrm>
            <a:off x="6760145" y="4498667"/>
            <a:ext cx="1106393"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Discharge stage</a:t>
            </a:r>
          </a:p>
        </p:txBody>
      </p: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98E623BC-F362-4A4C-A7F0-4E99235802B9}"/>
                  </a:ext>
                </a:extLst>
              </p:cNvPr>
              <p:cNvSpPr txBox="1"/>
              <p:nvPr/>
            </p:nvSpPr>
            <p:spPr>
              <a:xfrm>
                <a:off x="8162925" y="969142"/>
                <a:ext cx="303288"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200" b="0" i="0" smtClean="0">
                          <a:latin typeface="Cambria Math" panose="02040503050406030204" pitchFamily="18" charset="0"/>
                        </a:rPr>
                        <m:t>P</m:t>
                      </m:r>
                    </m:oMath>
                  </m:oMathPara>
                </a14:m>
                <a:endParaRPr lang="en-US" dirty="0"/>
              </a:p>
            </p:txBody>
          </p:sp>
        </mc:Choice>
        <mc:Fallback xmlns="">
          <p:sp>
            <p:nvSpPr>
              <p:cNvPr id="62" name="TextBox 61">
                <a:extLst>
                  <a:ext uri="{FF2B5EF4-FFF2-40B4-BE49-F238E27FC236}">
                    <a16:creationId xmlns:a16="http://schemas.microsoft.com/office/drawing/2014/main" id="{98E623BC-F362-4A4C-A7F0-4E99235802B9}"/>
                  </a:ext>
                </a:extLst>
              </p:cNvPr>
              <p:cNvSpPr txBox="1">
                <a:spLocks noRot="1" noChangeAspect="1" noMove="1" noResize="1" noEditPoints="1" noAdjustHandles="1" noChangeArrowheads="1" noChangeShapeType="1" noTextEdit="1"/>
              </p:cNvSpPr>
              <p:nvPr/>
            </p:nvSpPr>
            <p:spPr>
              <a:xfrm>
                <a:off x="8162925" y="969142"/>
                <a:ext cx="303288" cy="276999"/>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F3ED94D2-2870-4C7E-BCEF-C5447E2C93D0}"/>
                  </a:ext>
                </a:extLst>
              </p:cNvPr>
              <p:cNvSpPr txBox="1"/>
              <p:nvPr/>
            </p:nvSpPr>
            <p:spPr>
              <a:xfrm>
                <a:off x="6877229" y="632870"/>
                <a:ext cx="348172"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200" b="0" i="0" smtClean="0">
                          <a:latin typeface="Cambria Math" panose="02040503050406030204" pitchFamily="18" charset="0"/>
                        </a:rPr>
                        <m:t>sc</m:t>
                      </m:r>
                    </m:oMath>
                  </m:oMathPara>
                </a14:m>
                <a:endParaRPr lang="en-US" dirty="0"/>
              </a:p>
            </p:txBody>
          </p:sp>
        </mc:Choice>
        <mc:Fallback xmlns="">
          <p:sp>
            <p:nvSpPr>
              <p:cNvPr id="63" name="TextBox 62">
                <a:extLst>
                  <a:ext uri="{FF2B5EF4-FFF2-40B4-BE49-F238E27FC236}">
                    <a16:creationId xmlns:a16="http://schemas.microsoft.com/office/drawing/2014/main" id="{F3ED94D2-2870-4C7E-BCEF-C5447E2C93D0}"/>
                  </a:ext>
                </a:extLst>
              </p:cNvPr>
              <p:cNvSpPr txBox="1">
                <a:spLocks noRot="1" noChangeAspect="1" noMove="1" noResize="1" noEditPoints="1" noAdjustHandles="1" noChangeArrowheads="1" noChangeShapeType="1" noTextEdit="1"/>
              </p:cNvSpPr>
              <p:nvPr/>
            </p:nvSpPr>
            <p:spPr>
              <a:xfrm>
                <a:off x="6877229" y="632870"/>
                <a:ext cx="348172" cy="276999"/>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59969280-F5E7-43E3-92A6-2B62F5427A77}"/>
                  </a:ext>
                </a:extLst>
              </p:cNvPr>
              <p:cNvSpPr txBox="1"/>
              <p:nvPr/>
            </p:nvSpPr>
            <p:spPr>
              <a:xfrm>
                <a:off x="5623104" y="822936"/>
                <a:ext cx="357790"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200" b="0" i="0" smtClean="0">
                          <a:solidFill>
                            <a:schemeClr val="bg1"/>
                          </a:solidFill>
                          <a:latin typeface="Cambria Math" panose="02040503050406030204" pitchFamily="18" charset="0"/>
                        </a:rPr>
                        <m:t>ec</m:t>
                      </m:r>
                    </m:oMath>
                  </m:oMathPara>
                </a14:m>
                <a:endParaRPr lang="en-US" dirty="0"/>
              </a:p>
            </p:txBody>
          </p:sp>
        </mc:Choice>
        <mc:Fallback xmlns="">
          <p:sp>
            <p:nvSpPr>
              <p:cNvPr id="64" name="TextBox 63">
                <a:extLst>
                  <a:ext uri="{FF2B5EF4-FFF2-40B4-BE49-F238E27FC236}">
                    <a16:creationId xmlns:a16="http://schemas.microsoft.com/office/drawing/2014/main" id="{59969280-F5E7-43E3-92A6-2B62F5427A77}"/>
                  </a:ext>
                </a:extLst>
              </p:cNvPr>
              <p:cNvSpPr txBox="1">
                <a:spLocks noRot="1" noChangeAspect="1" noMove="1" noResize="1" noEditPoints="1" noAdjustHandles="1" noChangeArrowheads="1" noChangeShapeType="1" noTextEdit="1"/>
              </p:cNvSpPr>
              <p:nvPr/>
            </p:nvSpPr>
            <p:spPr>
              <a:xfrm>
                <a:off x="5623104" y="822936"/>
                <a:ext cx="357790" cy="276999"/>
              </a:xfrm>
              <a:prstGeom prst="rect">
                <a:avLst/>
              </a:prstGeom>
              <a:blipFill>
                <a:blip r:embed="rId11"/>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6470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57"/>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6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371AA-D82A-48DC-9CFE-870138E76635}"/>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2BC41773-BB77-4D28-AF5D-07327ACBB027}"/>
              </a:ext>
            </a:extLst>
          </p:cNvPr>
          <p:cNvSpPr>
            <a:spLocks noGrp="1"/>
          </p:cNvSpPr>
          <p:nvPr>
            <p:ph sz="quarter" idx="10"/>
          </p:nvPr>
        </p:nvSpPr>
        <p:spPr>
          <a:xfrm>
            <a:off x="949332" y="908685"/>
            <a:ext cx="5616567" cy="3759042"/>
          </a:xfrm>
        </p:spPr>
        <p:txBody>
          <a:bodyPr/>
          <a:lstStyle/>
          <a:p>
            <a:pPr lvl="1"/>
            <a:r>
              <a:rPr lang="en-US" dirty="0"/>
              <a:t>Space plasmas contain energy that can be useful for the spacecraft</a:t>
            </a:r>
          </a:p>
          <a:p>
            <a:pPr lvl="1"/>
            <a:r>
              <a:rPr lang="en-US" dirty="0"/>
              <a:t>Three ways to harness</a:t>
            </a:r>
          </a:p>
          <a:p>
            <a:pPr lvl="2"/>
            <a:r>
              <a:rPr lang="en-US" b="1" dirty="0"/>
              <a:t>Direct energy harvesting </a:t>
            </a:r>
            <a:r>
              <a:rPr lang="en-US" dirty="0"/>
              <a:t>– usable of power at Jupiter</a:t>
            </a:r>
          </a:p>
          <a:p>
            <a:pPr lvl="2"/>
            <a:r>
              <a:rPr lang="en-US" b="1" dirty="0"/>
              <a:t>Attitude control </a:t>
            </a:r>
            <a:r>
              <a:rPr lang="en-US" dirty="0"/>
              <a:t>– can react against magnetic field, use for passive station keeping</a:t>
            </a:r>
          </a:p>
          <a:p>
            <a:pPr lvl="2"/>
            <a:r>
              <a:rPr lang="en-US" b="1" dirty="0"/>
              <a:t>Plasma sensor </a:t>
            </a:r>
            <a:r>
              <a:rPr lang="en-US" dirty="0"/>
              <a:t>– capacitor charged with plasma to make plasma measurements</a:t>
            </a:r>
          </a:p>
        </p:txBody>
      </p:sp>
      <p:graphicFrame>
        <p:nvGraphicFramePr>
          <p:cNvPr id="6" name="Content Placeholder 5">
            <a:extLst>
              <a:ext uri="{FF2B5EF4-FFF2-40B4-BE49-F238E27FC236}">
                <a16:creationId xmlns:a16="http://schemas.microsoft.com/office/drawing/2014/main" id="{5C46A68D-7DD6-4529-81FE-933D4F430031}"/>
              </a:ext>
            </a:extLst>
          </p:cNvPr>
          <p:cNvGraphicFramePr>
            <a:graphicFrameLocks noGrp="1"/>
          </p:cNvGraphicFramePr>
          <p:nvPr>
            <p:ph sz="quarter" idx="11"/>
            <p:extLst>
              <p:ext uri="{D42A27DB-BD31-4B8C-83A1-F6EECF244321}">
                <p14:modId xmlns:p14="http://schemas.microsoft.com/office/powerpoint/2010/main" val="3729081877"/>
              </p:ext>
            </p:extLst>
          </p:nvPr>
        </p:nvGraphicFramePr>
        <p:xfrm>
          <a:off x="6565899" y="118533"/>
          <a:ext cx="2413141" cy="4548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3CD61F09-99AF-4E9C-BB28-11B8678413FD}"/>
              </a:ext>
            </a:extLst>
          </p:cNvPr>
          <p:cNvSpPr>
            <a:spLocks noGrp="1"/>
          </p:cNvSpPr>
          <p:nvPr>
            <p:ph type="sldNum" sz="quarter" idx="12"/>
          </p:nvPr>
        </p:nvSpPr>
        <p:spPr/>
        <p:txBody>
          <a:bodyPr/>
          <a:lstStyle/>
          <a:p>
            <a:fld id="{4D06182B-CCD7-434A-9A9C-B821323742FB}" type="slidenum">
              <a:rPr lang="en-US" altLang="en-US" smtClean="0"/>
              <a:pPr/>
              <a:t>15</a:t>
            </a:fld>
            <a:endParaRPr lang="en-US" altLang="en-US" dirty="0"/>
          </a:p>
        </p:txBody>
      </p:sp>
    </p:spTree>
    <p:extLst>
      <p:ext uri="{BB962C8B-B14F-4D97-AF65-F5344CB8AC3E}">
        <p14:creationId xmlns:p14="http://schemas.microsoft.com/office/powerpoint/2010/main" val="3356843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770D491-2B84-4186-9BE8-305F5EE6AFBC}"/>
              </a:ext>
            </a:extLst>
          </p:cNvPr>
          <p:cNvSpPr>
            <a:spLocks noGrp="1"/>
          </p:cNvSpPr>
          <p:nvPr>
            <p:ph type="ctrTitle"/>
          </p:nvPr>
        </p:nvSpPr>
        <p:spPr/>
        <p:txBody>
          <a:bodyPr/>
          <a:lstStyle/>
          <a:p>
            <a:r>
              <a:rPr lang="en-US" dirty="0"/>
              <a:t>Questions?</a:t>
            </a:r>
          </a:p>
        </p:txBody>
      </p:sp>
      <p:sp>
        <p:nvSpPr>
          <p:cNvPr id="9" name="Text Placeholder 8">
            <a:extLst>
              <a:ext uri="{FF2B5EF4-FFF2-40B4-BE49-F238E27FC236}">
                <a16:creationId xmlns:a16="http://schemas.microsoft.com/office/drawing/2014/main" id="{5454CF56-93D4-4FE8-8CB5-162034F2957E}"/>
              </a:ext>
            </a:extLst>
          </p:cNvPr>
          <p:cNvSpPr>
            <a:spLocks noGrp="1"/>
          </p:cNvSpPr>
          <p:nvPr>
            <p:ph type="body" sz="quarter" idx="18"/>
          </p:nvPr>
        </p:nvSpPr>
        <p:spPr/>
        <p:txBody>
          <a:bodyPr/>
          <a:lstStyle/>
          <a:p>
            <a:r>
              <a:rPr lang="en-US" dirty="0"/>
              <a:t>Contact: </a:t>
            </a:r>
            <a:r>
              <a:rPr lang="en-US" dirty="0">
                <a:hlinkClick r:id="rId2"/>
              </a:rPr>
              <a:t>saqyoung@stanford.edu</a:t>
            </a:r>
            <a:endParaRPr lang="en-US" dirty="0"/>
          </a:p>
          <a:p>
            <a:r>
              <a:rPr lang="en-US" dirty="0">
                <a:hlinkClick r:id="rId3"/>
              </a:rPr>
              <a:t>https://sess.stanford.edu</a:t>
            </a:r>
            <a:endParaRPr lang="en-US" dirty="0"/>
          </a:p>
          <a:p>
            <a:r>
              <a:rPr lang="en-US" dirty="0"/>
              <a:t>This work was supported by a NASA Space Technology Research Fellowship </a:t>
            </a:r>
          </a:p>
          <a:p>
            <a:r>
              <a:rPr lang="en-US" dirty="0"/>
              <a:t>(NASA Grant 80NSSC18K1152)</a:t>
            </a:r>
          </a:p>
        </p:txBody>
      </p:sp>
      <p:sp>
        <p:nvSpPr>
          <p:cNvPr id="5" name="Slide Number Placeholder 4">
            <a:extLst>
              <a:ext uri="{FF2B5EF4-FFF2-40B4-BE49-F238E27FC236}">
                <a16:creationId xmlns:a16="http://schemas.microsoft.com/office/drawing/2014/main" id="{D5119FEA-8B71-42DC-B869-9A780DDA486D}"/>
              </a:ext>
            </a:extLst>
          </p:cNvPr>
          <p:cNvSpPr>
            <a:spLocks noGrp="1"/>
          </p:cNvSpPr>
          <p:nvPr>
            <p:ph type="sldNum" sz="quarter" idx="4294967295"/>
          </p:nvPr>
        </p:nvSpPr>
        <p:spPr>
          <a:xfrm>
            <a:off x="0" y="411163"/>
            <a:ext cx="500063" cy="360362"/>
          </a:xfrm>
          <a:prstGeom prst="rect">
            <a:avLst/>
          </a:prstGeom>
        </p:spPr>
        <p:txBody>
          <a:bodyPr/>
          <a:lstStyle/>
          <a:p>
            <a:fld id="{4D06182B-CCD7-434A-9A9C-B821323742FB}" type="slidenum">
              <a:rPr lang="en-US" altLang="en-US" smtClean="0"/>
              <a:pPr/>
              <a:t>16</a:t>
            </a:fld>
            <a:endParaRPr lang="en-US" altLang="en-US" dirty="0"/>
          </a:p>
        </p:txBody>
      </p:sp>
    </p:spTree>
    <p:extLst>
      <p:ext uri="{BB962C8B-B14F-4D97-AF65-F5344CB8AC3E}">
        <p14:creationId xmlns:p14="http://schemas.microsoft.com/office/powerpoint/2010/main" val="1443710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7115F19-8CAC-45D6-8C8B-5647EAF42327}"/>
              </a:ext>
            </a:extLst>
          </p:cNvPr>
          <p:cNvSpPr>
            <a:spLocks noGrp="1"/>
          </p:cNvSpPr>
          <p:nvPr>
            <p:ph type="ctrTitle"/>
          </p:nvPr>
        </p:nvSpPr>
        <p:spPr/>
        <p:txBody>
          <a:bodyPr/>
          <a:lstStyle/>
          <a:p>
            <a:r>
              <a:rPr lang="en-US" dirty="0"/>
              <a:t>Backup</a:t>
            </a:r>
          </a:p>
        </p:txBody>
      </p:sp>
      <p:sp>
        <p:nvSpPr>
          <p:cNvPr id="11" name="Slide Number Placeholder 4">
            <a:extLst>
              <a:ext uri="{FF2B5EF4-FFF2-40B4-BE49-F238E27FC236}">
                <a16:creationId xmlns:a16="http://schemas.microsoft.com/office/drawing/2014/main" id="{9F434129-8DA0-4FD4-80C7-2D09D2507276}"/>
              </a:ext>
            </a:extLst>
          </p:cNvPr>
          <p:cNvSpPr txBox="1">
            <a:spLocks/>
          </p:cNvSpPr>
          <p:nvPr/>
        </p:nvSpPr>
        <p:spPr>
          <a:xfrm>
            <a:off x="0" y="411163"/>
            <a:ext cx="500063" cy="360362"/>
          </a:xfrm>
          <a:prstGeom prst="rect">
            <a:avLst/>
          </a:prstGeom>
        </p:spPr>
        <p:txBody>
          <a:bodyPr/>
          <a:lstStyle>
            <a:defPPr>
              <a:defRPr lang="en-US"/>
            </a:defPPr>
            <a:lvl1pPr algn="l" defTabSz="457200" rtl="0" fontAlgn="base">
              <a:spcBef>
                <a:spcPct val="0"/>
              </a:spcBef>
              <a:spcAft>
                <a:spcPct val="0"/>
              </a:spcAft>
              <a:defRPr kern="1200">
                <a:solidFill>
                  <a:schemeClr val="tx1"/>
                </a:solidFill>
                <a:latin typeface="Source Sans Pro"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charset="0"/>
                <a:ea typeface="MS PGothic" panose="020B0600070205080204" pitchFamily="34" charset="-128"/>
                <a:cs typeface="+mn-cs"/>
              </a:defRPr>
            </a:lvl9pPr>
          </a:lstStyle>
          <a:p>
            <a:fld id="{4D06182B-CCD7-434A-9A9C-B821323742FB}" type="slidenum">
              <a:rPr lang="en-US" altLang="en-US" smtClean="0"/>
              <a:pPr/>
              <a:t>17</a:t>
            </a:fld>
            <a:endParaRPr lang="en-US" altLang="en-US" dirty="0"/>
          </a:p>
        </p:txBody>
      </p:sp>
    </p:spTree>
    <p:extLst>
      <p:ext uri="{BB962C8B-B14F-4D97-AF65-F5344CB8AC3E}">
        <p14:creationId xmlns:p14="http://schemas.microsoft.com/office/powerpoint/2010/main" val="1953229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CF4A7-EEF5-40E1-967D-9FBDE54E7600}"/>
              </a:ext>
            </a:extLst>
          </p:cNvPr>
          <p:cNvSpPr>
            <a:spLocks noGrp="1"/>
          </p:cNvSpPr>
          <p:nvPr>
            <p:ph type="title"/>
          </p:nvPr>
        </p:nvSpPr>
        <p:spPr/>
        <p:txBody>
          <a:bodyPr/>
          <a:lstStyle/>
          <a:p>
            <a:r>
              <a:rPr lang="en-US" dirty="0"/>
              <a:t>Motivation (cont.)</a:t>
            </a:r>
          </a:p>
        </p:txBody>
      </p:sp>
      <p:sp>
        <p:nvSpPr>
          <p:cNvPr id="3" name="Content Placeholder 2">
            <a:extLst>
              <a:ext uri="{FF2B5EF4-FFF2-40B4-BE49-F238E27FC236}">
                <a16:creationId xmlns:a16="http://schemas.microsoft.com/office/drawing/2014/main" id="{8C105BCD-A344-4AB6-9BE7-F737EF21976F}"/>
              </a:ext>
            </a:extLst>
          </p:cNvPr>
          <p:cNvSpPr>
            <a:spLocks noGrp="1"/>
          </p:cNvSpPr>
          <p:nvPr>
            <p:ph sz="quarter" idx="10"/>
          </p:nvPr>
        </p:nvSpPr>
        <p:spPr/>
        <p:txBody>
          <a:bodyPr/>
          <a:lstStyle/>
          <a:p>
            <a:pPr lvl="1"/>
            <a:r>
              <a:rPr lang="en-US" dirty="0"/>
              <a:t>Lab Mission: use the space environment for the benefit of the spacecraft.</a:t>
            </a:r>
          </a:p>
          <a:p>
            <a:pPr lvl="2"/>
            <a:r>
              <a:rPr lang="en-US" dirty="0"/>
              <a:t>Enable new missions, new space science</a:t>
            </a:r>
          </a:p>
          <a:p>
            <a:pPr lvl="1"/>
            <a:r>
              <a:rPr lang="en-US" dirty="0"/>
              <a:t>Approaches:</a:t>
            </a:r>
          </a:p>
          <a:p>
            <a:pPr lvl="2"/>
            <a:r>
              <a:rPr lang="en-US" dirty="0"/>
              <a:t>Hypervelocity impacts</a:t>
            </a:r>
          </a:p>
          <a:p>
            <a:pPr lvl="3"/>
            <a:r>
              <a:rPr lang="en-US" dirty="0"/>
              <a:t>to probe asteroid composition (MIDEA, NIAC 2018)</a:t>
            </a:r>
          </a:p>
          <a:p>
            <a:pPr lvl="2"/>
            <a:r>
              <a:rPr lang="en-US" dirty="0"/>
              <a:t>Space plasmas</a:t>
            </a:r>
          </a:p>
          <a:p>
            <a:pPr lvl="3"/>
            <a:r>
              <a:rPr lang="en-US" dirty="0"/>
              <a:t>Spacecraft power through spacecraft charging</a:t>
            </a:r>
          </a:p>
          <a:p>
            <a:pPr lvl="3"/>
            <a:r>
              <a:rPr lang="en-US" dirty="0"/>
              <a:t>Novel actuation/sensing</a:t>
            </a:r>
          </a:p>
          <a:p>
            <a:pPr lvl="1"/>
            <a:endParaRPr lang="en-US" dirty="0"/>
          </a:p>
        </p:txBody>
      </p:sp>
      <p:sp>
        <p:nvSpPr>
          <p:cNvPr id="5" name="Slide Number Placeholder 4">
            <a:extLst>
              <a:ext uri="{FF2B5EF4-FFF2-40B4-BE49-F238E27FC236}">
                <a16:creationId xmlns:a16="http://schemas.microsoft.com/office/drawing/2014/main" id="{656B6566-C095-4882-8DCC-6DB7ADFBA584}"/>
              </a:ext>
            </a:extLst>
          </p:cNvPr>
          <p:cNvSpPr>
            <a:spLocks noGrp="1"/>
          </p:cNvSpPr>
          <p:nvPr>
            <p:ph type="sldNum" sz="quarter" idx="11"/>
          </p:nvPr>
        </p:nvSpPr>
        <p:spPr/>
        <p:txBody>
          <a:bodyPr/>
          <a:lstStyle/>
          <a:p>
            <a:fld id="{4D06182B-CCD7-434A-9A9C-B821323742FB}" type="slidenum">
              <a:rPr lang="en-US" altLang="en-US" smtClean="0"/>
              <a:pPr/>
              <a:t>18</a:t>
            </a:fld>
            <a:endParaRPr lang="en-US" altLang="en-US" dirty="0"/>
          </a:p>
        </p:txBody>
      </p:sp>
    </p:spTree>
    <p:extLst>
      <p:ext uri="{BB962C8B-B14F-4D97-AF65-F5344CB8AC3E}">
        <p14:creationId xmlns:p14="http://schemas.microsoft.com/office/powerpoint/2010/main" val="1232690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10">
            <a:extLst>
              <a:ext uri="{FF2B5EF4-FFF2-40B4-BE49-F238E27FC236}">
                <a16:creationId xmlns:a16="http://schemas.microsoft.com/office/drawing/2014/main" id="{EF8C06EC-FAD8-458D-AD2E-C3E15521FD6D}"/>
              </a:ext>
            </a:extLst>
          </p:cNvPr>
          <p:cNvPicPr>
            <a:picLocks noChangeAspect="1"/>
          </p:cNvPicPr>
          <p:nvPr/>
        </p:nvPicPr>
        <p:blipFill>
          <a:blip r:embed="rId2"/>
          <a:stretch>
            <a:fillRect/>
          </a:stretch>
        </p:blipFill>
        <p:spPr>
          <a:xfrm>
            <a:off x="4761888" y="1093152"/>
            <a:ext cx="3787775" cy="2952086"/>
          </a:xfrm>
          <a:prstGeom prst="rect">
            <a:avLst/>
          </a:prstGeom>
        </p:spPr>
      </p:pic>
      <p:sp>
        <p:nvSpPr>
          <p:cNvPr id="2" name="Title 1">
            <a:extLst>
              <a:ext uri="{FF2B5EF4-FFF2-40B4-BE49-F238E27FC236}">
                <a16:creationId xmlns:a16="http://schemas.microsoft.com/office/drawing/2014/main" id="{C579E876-8286-4B6A-83BE-89BAAE26CA3E}"/>
              </a:ext>
            </a:extLst>
          </p:cNvPr>
          <p:cNvSpPr>
            <a:spLocks noGrp="1"/>
          </p:cNvSpPr>
          <p:nvPr>
            <p:ph type="title"/>
          </p:nvPr>
        </p:nvSpPr>
        <p:spPr>
          <a:xfrm>
            <a:off x="948776" y="333351"/>
            <a:ext cx="7707863" cy="488024"/>
          </a:xfrm>
        </p:spPr>
        <p:txBody>
          <a:bodyPr/>
          <a:lstStyle/>
          <a:p>
            <a:r>
              <a:rPr lang="en-US" dirty="0"/>
              <a:t>Implementation – Broken Symmetries</a:t>
            </a:r>
          </a:p>
        </p:txBody>
      </p:sp>
      <p:sp>
        <p:nvSpPr>
          <p:cNvPr id="3" name="Content Placeholder 2">
            <a:extLst>
              <a:ext uri="{FF2B5EF4-FFF2-40B4-BE49-F238E27FC236}">
                <a16:creationId xmlns:a16="http://schemas.microsoft.com/office/drawing/2014/main" id="{470DD9BD-5EA2-41E0-81FD-3E9EF9ABE97C}"/>
              </a:ext>
            </a:extLst>
          </p:cNvPr>
          <p:cNvSpPr>
            <a:spLocks noGrp="1"/>
          </p:cNvSpPr>
          <p:nvPr>
            <p:ph sz="quarter" idx="10"/>
          </p:nvPr>
        </p:nvSpPr>
        <p:spPr/>
        <p:txBody>
          <a:bodyPr/>
          <a:lstStyle/>
          <a:p>
            <a:pPr lvl="1"/>
            <a:r>
              <a:rPr lang="en-US" dirty="0"/>
              <a:t>Many options, including</a:t>
            </a:r>
          </a:p>
          <a:p>
            <a:pPr lvl="2"/>
            <a:r>
              <a:rPr lang="en-US" dirty="0"/>
              <a:t>Passive electron emitter</a:t>
            </a:r>
          </a:p>
          <a:p>
            <a:pPr lvl="2"/>
            <a:r>
              <a:rPr lang="en-US" dirty="0"/>
              <a:t>Photoemission</a:t>
            </a:r>
          </a:p>
          <a:p>
            <a:pPr lvl="2"/>
            <a:r>
              <a:rPr lang="en-US" dirty="0"/>
              <a:t>Geometry</a:t>
            </a:r>
          </a:p>
          <a:p>
            <a:pPr lvl="2"/>
            <a:r>
              <a:rPr lang="en-US" dirty="0"/>
              <a:t>Secondary electron emission (SEE)</a:t>
            </a:r>
          </a:p>
          <a:p>
            <a:pPr lvl="1"/>
            <a:r>
              <a:rPr lang="en-US" dirty="0"/>
              <a:t>Develop general theory for harvesting from two surfaces</a:t>
            </a:r>
          </a:p>
          <a:p>
            <a:pPr lvl="1"/>
            <a:r>
              <a:rPr lang="en-US" dirty="0"/>
              <a:t>Choose SEE in particular</a:t>
            </a:r>
          </a:p>
        </p:txBody>
      </p:sp>
      <p:sp>
        <p:nvSpPr>
          <p:cNvPr id="5" name="Slide Number Placeholder 4">
            <a:extLst>
              <a:ext uri="{FF2B5EF4-FFF2-40B4-BE49-F238E27FC236}">
                <a16:creationId xmlns:a16="http://schemas.microsoft.com/office/drawing/2014/main" id="{050E4E2A-3056-437F-BC88-424719B4C621}"/>
              </a:ext>
            </a:extLst>
          </p:cNvPr>
          <p:cNvSpPr>
            <a:spLocks noGrp="1"/>
          </p:cNvSpPr>
          <p:nvPr>
            <p:ph type="sldNum" sz="quarter" idx="12"/>
          </p:nvPr>
        </p:nvSpPr>
        <p:spPr/>
        <p:txBody>
          <a:bodyPr/>
          <a:lstStyle/>
          <a:p>
            <a:fld id="{4D06182B-CCD7-434A-9A9C-B821323742FB}" type="slidenum">
              <a:rPr lang="en-US" altLang="en-US" smtClean="0"/>
              <a:pPr/>
              <a:t>19</a:t>
            </a:fld>
            <a:endParaRPr lang="en-US" altLang="en-US" dirty="0"/>
          </a:p>
        </p:txBody>
      </p:sp>
      <p:pic>
        <p:nvPicPr>
          <p:cNvPr id="7" name="Picture 6">
            <a:extLst>
              <a:ext uri="{FF2B5EF4-FFF2-40B4-BE49-F238E27FC236}">
                <a16:creationId xmlns:a16="http://schemas.microsoft.com/office/drawing/2014/main" id="{C232FF37-5A53-4973-8B15-D5828FFB44BB}"/>
              </a:ext>
            </a:extLst>
          </p:cNvPr>
          <p:cNvPicPr>
            <a:picLocks noChangeAspect="1"/>
          </p:cNvPicPr>
          <p:nvPr/>
        </p:nvPicPr>
        <p:blipFill rotWithShape="1">
          <a:blip r:embed="rId3"/>
          <a:srcRect l="7515"/>
          <a:stretch/>
        </p:blipFill>
        <p:spPr>
          <a:xfrm>
            <a:off x="5054600" y="1093152"/>
            <a:ext cx="3602039" cy="2957195"/>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2A533DA-1AD8-4D94-BF6D-164B85F50856}"/>
                  </a:ext>
                </a:extLst>
              </p:cNvPr>
              <p:cNvSpPr txBox="1"/>
              <p:nvPr/>
            </p:nvSpPr>
            <p:spPr>
              <a:xfrm>
                <a:off x="5054600" y="4094480"/>
                <a:ext cx="3495062" cy="461665"/>
              </a:xfrm>
              <a:prstGeom prst="rect">
                <a:avLst/>
              </a:prstGeom>
              <a:noFill/>
            </p:spPr>
            <p:txBody>
              <a:bodyPr wrap="square" rtlCol="0">
                <a:spAutoFit/>
              </a:bodyPr>
              <a:lstStyle/>
              <a:p>
                <a:pPr algn="r"/>
                <a:r>
                  <a:rPr lang="en-US" sz="1200" dirty="0">
                    <a:latin typeface="Arial" panose="020B0604020202020204" pitchFamily="34" charset="0"/>
                    <a:cs typeface="Arial" panose="020B0604020202020204" pitchFamily="34" charset="0"/>
                  </a:rPr>
                  <a:t>Solid Curves </a:t>
                </a:r>
                <a14:m>
                  <m:oMath xmlns:m="http://schemas.openxmlformats.org/officeDocument/2006/math">
                    <m:r>
                      <a:rPr lang="en-US" sz="1200" b="0" i="1" smtClean="0">
                        <a:latin typeface="Cambria Math" panose="02040503050406030204" pitchFamily="18" charset="0"/>
                      </a:rPr>
                      <m:t>𝜙</m:t>
                    </m:r>
                    <m:r>
                      <a:rPr lang="en-US" sz="1200" b="0" i="1" smtClean="0">
                        <a:latin typeface="Cambria Math" panose="02040503050406030204" pitchFamily="18" charset="0"/>
                      </a:rPr>
                      <m:t>&lt;0</m:t>
                    </m:r>
                  </m:oMath>
                </a14:m>
                <a:endParaRPr lang="en-US" sz="1200" dirty="0"/>
              </a:p>
              <a:p>
                <a:pPr algn="r"/>
                <a:r>
                  <a:rPr lang="en-US" sz="1200" dirty="0">
                    <a:latin typeface="Arial" panose="020B0604020202020204" pitchFamily="34" charset="0"/>
                    <a:cs typeface="Arial" panose="020B0604020202020204" pitchFamily="34" charset="0"/>
                  </a:rPr>
                  <a:t>Dashed Curves </a:t>
                </a:r>
                <a14:m>
                  <m:oMath xmlns:m="http://schemas.openxmlformats.org/officeDocument/2006/math">
                    <m:r>
                      <a:rPr lang="en-US" sz="1200" b="0" i="1" smtClean="0">
                        <a:latin typeface="Cambria Math" panose="02040503050406030204" pitchFamily="18" charset="0"/>
                      </a:rPr>
                      <m:t>𝜙</m:t>
                    </m:r>
                    <m:r>
                      <a:rPr lang="en-US" sz="1200" b="0" i="1" smtClean="0">
                        <a:latin typeface="Cambria Math" panose="02040503050406030204" pitchFamily="18" charset="0"/>
                      </a:rPr>
                      <m:t>&gt;0</m:t>
                    </m:r>
                  </m:oMath>
                </a14:m>
                <a:endParaRPr lang="en-US" sz="1200" dirty="0"/>
              </a:p>
            </p:txBody>
          </p:sp>
        </mc:Choice>
        <mc:Fallback xmlns="">
          <p:sp>
            <p:nvSpPr>
              <p:cNvPr id="9" name="TextBox 8">
                <a:extLst>
                  <a:ext uri="{FF2B5EF4-FFF2-40B4-BE49-F238E27FC236}">
                    <a16:creationId xmlns:a16="http://schemas.microsoft.com/office/drawing/2014/main" id="{82A533DA-1AD8-4D94-BF6D-164B85F50856}"/>
                  </a:ext>
                </a:extLst>
              </p:cNvPr>
              <p:cNvSpPr txBox="1">
                <a:spLocks noRot="1" noChangeAspect="1" noMove="1" noResize="1" noEditPoints="1" noAdjustHandles="1" noChangeArrowheads="1" noChangeShapeType="1" noTextEdit="1"/>
              </p:cNvSpPr>
              <p:nvPr/>
            </p:nvSpPr>
            <p:spPr>
              <a:xfrm>
                <a:off x="5054600" y="4094480"/>
                <a:ext cx="3495062" cy="461665"/>
              </a:xfrm>
              <a:prstGeom prst="rect">
                <a:avLst/>
              </a:prstGeom>
              <a:blipFill>
                <a:blip r:embed="rId4"/>
                <a:stretch>
                  <a:fillRect t="-2667" b="-9333"/>
                </a:stretch>
              </a:blipFill>
            </p:spPr>
            <p:txBody>
              <a:bodyPr/>
              <a:lstStyle/>
              <a:p>
                <a:r>
                  <a:rPr lang="en-US">
                    <a:noFill/>
                  </a:rPr>
                  <a:t> </a:t>
                </a:r>
              </a:p>
            </p:txBody>
          </p:sp>
        </mc:Fallback>
      </mc:AlternateContent>
    </p:spTree>
    <p:extLst>
      <p:ext uri="{BB962C8B-B14F-4D97-AF65-F5344CB8AC3E}">
        <p14:creationId xmlns:p14="http://schemas.microsoft.com/office/powerpoint/2010/main" val="2405180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mph" presetSubtype="0" nodeType="withEffect">
                                  <p:stCondLst>
                                    <p:cond delay="0"/>
                                  </p:stCondLst>
                                  <p:endCondLst>
                                    <p:cond evt="onNext" delay="0">
                                      <p:tgtEl>
                                        <p:sldTgt/>
                                      </p:tgtEl>
                                    </p:cond>
                                  </p:endCondLst>
                                  <p:childTnLst>
                                    <p:set>
                                      <p:cBhvr override="childStyle">
                                        <p:cTn id="6" dur="indefinite"/>
                                        <p:tgtEl>
                                          <p:spTgt spid="3">
                                            <p:txEl>
                                              <p:pRg st="3" end="3"/>
                                            </p:txEl>
                                          </p:spTgt>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15" presetClass="emph" presetSubtype="0" nodeType="clickEffect">
                                  <p:stCondLst>
                                    <p:cond delay="0"/>
                                  </p:stCondLst>
                                  <p:endCondLst>
                                    <p:cond evt="onNext" delay="0">
                                      <p:tgtEl>
                                        <p:sldTgt/>
                                      </p:tgtEl>
                                    </p:cond>
                                  </p:endCondLst>
                                  <p:childTnLst>
                                    <p:set>
                                      <p:cBhvr override="childStyle">
                                        <p:cTn id="10" dur="indefinite"/>
                                        <p:tgtEl>
                                          <p:spTgt spid="3">
                                            <p:txEl>
                                              <p:pRg st="4" end="4"/>
                                            </p:txEl>
                                          </p:spTgt>
                                        </p:tgtEl>
                                        <p:attrNameLst>
                                          <p:attrName>style.fontWeight</p:attrName>
                                        </p:attrNameLst>
                                      </p:cBhvr>
                                      <p:to>
                                        <p:strVal val="bold"/>
                                      </p:to>
                                    </p:set>
                                  </p:childTnLst>
                                </p:cTn>
                              </p:par>
                              <p:par>
                                <p:cTn id="11" presetID="1" presetClass="exit" presetSubtype="0" fill="hold"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endCondLst>
                                    <p:cond evt="onNext" delay="0">
                                      <p:tgtEl>
                                        <p:sldTgt/>
                                      </p:tgtEl>
                                    </p:cond>
                                  </p:end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endCondLst>
                                    <p:cond evt="onNext" delay="0">
                                      <p:tgtEl>
                                        <p:sldTgt/>
                                      </p:tgtEl>
                                    </p:cond>
                                  </p:end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E7213-7A55-4853-9000-1598B9BBFC22}"/>
              </a:ext>
            </a:extLst>
          </p:cNvPr>
          <p:cNvSpPr>
            <a:spLocks noGrp="1"/>
          </p:cNvSpPr>
          <p:nvPr>
            <p:ph type="title"/>
          </p:nvPr>
        </p:nvSpPr>
        <p:spPr/>
        <p:txBody>
          <a:bodyPr/>
          <a:lstStyle/>
          <a:p>
            <a:r>
              <a:rPr lang="en-US" dirty="0"/>
              <a:t>Implementation – Fixed Cathode</a:t>
            </a:r>
          </a:p>
        </p:txBody>
      </p:sp>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85DD70C2-C402-4E8A-8EE2-BBC52B5CECED}"/>
                  </a:ext>
                </a:extLst>
              </p:cNvPr>
              <p:cNvSpPr>
                <a:spLocks noGrp="1"/>
              </p:cNvSpPr>
              <p:nvPr>
                <p:ph sz="quarter" idx="10"/>
              </p:nvPr>
            </p:nvSpPr>
            <p:spPr>
              <a:xfrm>
                <a:off x="949331" y="908692"/>
                <a:ext cx="3787775" cy="1318829"/>
              </a:xfrm>
            </p:spPr>
            <p:txBody>
              <a:bodyPr>
                <a:normAutofit/>
              </a:bodyPr>
              <a:lstStyle/>
              <a:p>
                <a:pPr lvl="1"/>
                <a:r>
                  <a:rPr lang="en-US" dirty="0"/>
                  <a:t>Current balance</a:t>
                </a:r>
              </a:p>
              <a:p>
                <a:pPr marL="0" lvl="1"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𝐼</m:t>
                          </m:r>
                        </m:e>
                        <m:sub>
                          <m:r>
                            <m:rPr>
                              <m:sty m:val="p"/>
                            </m:rPr>
                            <a:rPr lang="en-US" b="0" i="0" smtClean="0">
                              <a:latin typeface="Cambria Math" panose="02040503050406030204" pitchFamily="18" charset="0"/>
                            </a:rPr>
                            <m:t>T</m:t>
                          </m:r>
                          <m:r>
                            <a:rPr lang="en-US" b="0" i="1" smtClean="0">
                              <a:latin typeface="Cambria Math" panose="02040503050406030204" pitchFamily="18" charset="0"/>
                            </a:rPr>
                            <m:t>1</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𝜙</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1</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m:rPr>
                                  <m:sty m:val="p"/>
                                </m:rPr>
                                <a:rPr lang="en-US" b="0" i="0" smtClean="0">
                                  <a:latin typeface="Cambria Math" panose="02040503050406030204" pitchFamily="18" charset="0"/>
                                </a:rPr>
                                <m:t>L</m:t>
                              </m:r>
                            </m:sub>
                          </m:sSub>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𝐶</m:t>
                          </m:r>
                        </m:e>
                        <m:sub>
                          <m:r>
                            <a:rPr lang="en-US" b="0" i="1" smtClean="0">
                              <a:latin typeface="Cambria Math" panose="02040503050406030204" pitchFamily="18" charset="0"/>
                            </a:rPr>
                            <m:t>1</m:t>
                          </m:r>
                        </m:sub>
                      </m:sSub>
                      <m:f>
                        <m:fPr>
                          <m:ctrlPr>
                            <a:rPr lang="en-US" i="1">
                              <a:latin typeface="Cambria Math" panose="02040503050406030204" pitchFamily="18" charset="0"/>
                            </a:rPr>
                          </m:ctrlPr>
                        </m:fPr>
                        <m:num>
                          <m:r>
                            <a:rPr lang="en-US" i="1">
                              <a:latin typeface="Cambria Math" panose="02040503050406030204" pitchFamily="18" charset="0"/>
                            </a:rPr>
                            <m:t>𝑑</m:t>
                          </m:r>
                          <m:sSub>
                            <m:sSubPr>
                              <m:ctrlPr>
                                <a:rPr lang="en-US" i="1">
                                  <a:latin typeface="Cambria Math" panose="02040503050406030204" pitchFamily="18" charset="0"/>
                                </a:rPr>
                              </m:ctrlPr>
                            </m:sSubPr>
                            <m:e>
                              <m:r>
                                <a:rPr lang="en-US" i="1">
                                  <a:latin typeface="Cambria Math" panose="02040503050406030204" pitchFamily="18" charset="0"/>
                                </a:rPr>
                                <m:t>𝜙</m:t>
                              </m:r>
                            </m:e>
                            <m:sub>
                              <m:r>
                                <a:rPr lang="en-US" b="0" i="1" smtClean="0">
                                  <a:latin typeface="Cambria Math" panose="02040503050406030204" pitchFamily="18" charset="0"/>
                                </a:rPr>
                                <m:t>1</m:t>
                              </m:r>
                            </m:sub>
                          </m:sSub>
                        </m:num>
                        <m:den>
                          <m:r>
                            <a:rPr lang="en-US" i="1">
                              <a:latin typeface="Cambria Math" panose="02040503050406030204" pitchFamily="18" charset="0"/>
                            </a:rPr>
                            <m:t>𝑑𝑡</m:t>
                          </m:r>
                        </m:den>
                      </m:f>
                    </m:oMath>
                  </m:oMathPara>
                </a14:m>
                <a:endParaRPr lang="en-US" dirty="0"/>
              </a:p>
              <a:p>
                <a:pPr lvl="1"/>
                <a:r>
                  <a:rPr lang="en-US" dirty="0"/>
                  <a:t>Equivalent circuit:</a:t>
                </a:r>
              </a:p>
            </p:txBody>
          </p:sp>
        </mc:Choice>
        <mc:Fallback xmlns="">
          <p:sp>
            <p:nvSpPr>
              <p:cNvPr id="10" name="Content Placeholder 9">
                <a:extLst>
                  <a:ext uri="{FF2B5EF4-FFF2-40B4-BE49-F238E27FC236}">
                    <a16:creationId xmlns:a16="http://schemas.microsoft.com/office/drawing/2014/main" id="{85DD70C2-C402-4E8A-8EE2-BBC52B5CECED}"/>
                  </a:ext>
                </a:extLst>
              </p:cNvPr>
              <p:cNvSpPr>
                <a:spLocks noGrp="1" noRot="1" noChangeAspect="1" noMove="1" noResize="1" noEditPoints="1" noAdjustHandles="1" noChangeArrowheads="1" noChangeShapeType="1" noTextEdit="1"/>
              </p:cNvSpPr>
              <p:nvPr>
                <p:ph sz="quarter" idx="10"/>
              </p:nvPr>
            </p:nvSpPr>
            <p:spPr>
              <a:xfrm>
                <a:off x="949331" y="908692"/>
                <a:ext cx="3787775" cy="1318829"/>
              </a:xfrm>
              <a:blipFill>
                <a:blip r:embed="rId3"/>
                <a:stretch>
                  <a:fillRect l="-3543" t="-2315" b="-32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Content Placeholder 11">
                <a:extLst>
                  <a:ext uri="{FF2B5EF4-FFF2-40B4-BE49-F238E27FC236}">
                    <a16:creationId xmlns:a16="http://schemas.microsoft.com/office/drawing/2014/main" id="{DFE93BEC-7B68-4F61-8874-ED89C1B45E7C}"/>
                  </a:ext>
                </a:extLst>
              </p:cNvPr>
              <p:cNvSpPr>
                <a:spLocks noGrp="1"/>
              </p:cNvSpPr>
              <p:nvPr>
                <p:ph sz="quarter" idx="12"/>
              </p:nvPr>
            </p:nvSpPr>
            <p:spPr>
              <a:xfrm>
                <a:off x="4876803" y="908692"/>
                <a:ext cx="4096786" cy="3758558"/>
              </a:xfrm>
            </p:spPr>
            <p:txBody>
              <a:bodyPr>
                <a:normAutofit/>
              </a:bodyPr>
              <a:lstStyle/>
              <a:p>
                <a:pPr marL="574661" lvl="1" indent="-285750"/>
                <a:r>
                  <a:rPr lang="en-US" b="0" dirty="0">
                    <a:latin typeface="Arial" panose="020B0604020202020204" pitchFamily="34" charset="0"/>
                    <a:cs typeface="Arial" panose="020B0604020202020204" pitchFamily="34" charset="0"/>
                  </a:rPr>
                  <a:t>Design parameters: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m:rPr>
                            <m:sty m:val="p"/>
                          </m:rPr>
                          <a:rPr lang="en-US" b="0" i="0" smtClean="0">
                            <a:latin typeface="Cambria Math" panose="02040503050406030204" pitchFamily="18" charset="0"/>
                          </a:rPr>
                          <m:t>L</m:t>
                        </m:r>
                      </m:sub>
                    </m:sSub>
                  </m:oMath>
                </a14:m>
                <a:r>
                  <a:rPr lang="en-US" b="0" dirty="0">
                    <a:latin typeface="Arial" panose="020B0604020202020204" pitchFamily="34" charset="0"/>
                  </a:rPr>
                  <a:t>, anode material/geometry</a:t>
                </a:r>
              </a:p>
              <a:p>
                <a:pPr marL="574661" lvl="1" indent="-285750"/>
                <a:r>
                  <a:rPr lang="en-US" dirty="0"/>
                  <a:t>Power harvested in steady state is</a:t>
                </a:r>
                <a:br>
                  <a:rPr lang="en-US"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m:rPr>
                            <m:sty m:val="p"/>
                          </m:rPr>
                          <a:rPr lang="en-US" b="0" i="0" smtClean="0">
                            <a:latin typeface="Cambria Math" panose="02040503050406030204" pitchFamily="18" charset="0"/>
                          </a:rPr>
                          <m:t>L</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𝜙</m:t>
                            </m:r>
                          </m:e>
                          <m:sub>
                            <m:r>
                              <a:rPr lang="en-US" b="0" i="1" smtClean="0">
                                <a:latin typeface="Cambria Math" panose="02040503050406030204" pitchFamily="18" charset="0"/>
                              </a:rPr>
                              <m:t>1</m:t>
                            </m:r>
                          </m:sub>
                          <m:sup>
                            <m:r>
                              <a:rPr lang="en-US" b="0" i="1" smtClean="0">
                                <a:latin typeface="Cambria Math" panose="02040503050406030204" pitchFamily="18" charset="0"/>
                              </a:rPr>
                              <m:t>2</m:t>
                            </m:r>
                          </m:sup>
                        </m:sSubSup>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m:rPr>
                                <m:sty m:val="p"/>
                              </m:rPr>
                              <a:rPr lang="en-US" b="0" i="0" smtClean="0">
                                <a:latin typeface="Cambria Math" panose="02040503050406030204" pitchFamily="18" charset="0"/>
                              </a:rPr>
                              <m:t>L</m:t>
                            </m:r>
                          </m:sub>
                        </m:sSub>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m:rPr>
                            <m:sty m:val="p"/>
                          </m:rPr>
                          <a:rPr lang="en-US" b="0" i="0" smtClean="0">
                            <a:latin typeface="Cambria Math" panose="02040503050406030204" pitchFamily="18" charset="0"/>
                          </a:rPr>
                          <m:t>T</m:t>
                        </m:r>
                        <m:r>
                          <a:rPr lang="en-US" b="0" i="0" smtClean="0">
                            <a:latin typeface="Cambria Math" panose="02040503050406030204" pitchFamily="18" charset="0"/>
                          </a:rPr>
                          <m:t>1</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1</m:t>
                            </m:r>
                          </m:sub>
                        </m:sSub>
                      </m:e>
                    </m:d>
                  </m:oMath>
                </a14:m>
                <a:endParaRPr lang="en-US" dirty="0"/>
              </a:p>
              <a:p>
                <a:pPr marL="855634" lvl="2" indent="-285750"/>
                <a:r>
                  <a:rPr lang="en-US" dirty="0"/>
                  <a:t>Maximum when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m:rPr>
                            <m:sty m:val="p"/>
                          </m:rPr>
                          <a:rPr lang="en-US" b="0" i="0" smtClean="0">
                            <a:latin typeface="Cambria Math" panose="02040503050406030204" pitchFamily="18" charset="0"/>
                          </a:rPr>
                          <m:t>L</m:t>
                        </m:r>
                      </m:sub>
                    </m:sSub>
                    <m:r>
                      <a:rPr lang="en-US" b="0" i="1" smtClean="0">
                        <a:latin typeface="Cambria Math" panose="02040503050406030204" pitchFamily="18" charset="0"/>
                      </a:rPr>
                      <m:t>=</m:t>
                    </m:r>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𝐼</m:t>
                                    </m:r>
                                  </m:e>
                                  <m:sub>
                                    <m:r>
                                      <m:rPr>
                                        <m:sty m:val="p"/>
                                      </m:rPr>
                                      <a:rPr lang="en-US">
                                        <a:latin typeface="Cambria Math" panose="02040503050406030204" pitchFamily="18" charset="0"/>
                                      </a:rPr>
                                      <m:t>T</m:t>
                                    </m:r>
                                    <m:r>
                                      <a:rPr lang="en-US" b="0" i="1" smtClean="0">
                                        <a:latin typeface="Cambria Math" panose="02040503050406030204" pitchFamily="18" charset="0"/>
                                      </a:rPr>
                                      <m:t>1</m:t>
                                    </m:r>
                                  </m:sub>
                                </m:sSub>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𝜙</m:t>
                                    </m:r>
                                  </m:e>
                                  <m:sub>
                                    <m:r>
                                      <a:rPr lang="en-US" b="0" i="1" smtClean="0">
                                        <a:latin typeface="Cambria Math" panose="02040503050406030204" pitchFamily="18" charset="0"/>
                                      </a:rPr>
                                      <m:t>1</m:t>
                                    </m:r>
                                  </m:sub>
                                </m:sSub>
                              </m:den>
                            </m:f>
                          </m:e>
                        </m:d>
                      </m:e>
                      <m:sup>
                        <m:r>
                          <a:rPr lang="en-US" i="1">
                            <a:latin typeface="Cambria Math" panose="02040503050406030204" pitchFamily="18" charset="0"/>
                          </a:rPr>
                          <m:t>−1</m:t>
                        </m:r>
                      </m:sup>
                    </m:sSup>
                  </m:oMath>
                </a14:m>
                <a:endParaRPr lang="en-US" dirty="0"/>
              </a:p>
              <a:p>
                <a:pPr marL="574661" lvl="1" indent="-285750"/>
                <a:r>
                  <a:rPr lang="en-US" dirty="0"/>
                  <a:t>Influenced by:</a:t>
                </a:r>
              </a:p>
              <a:p>
                <a:pPr marL="855634" lvl="2" indent="-285750"/>
                <a:r>
                  <a:rPr lang="en-US" dirty="0"/>
                  <a:t>Anode material</a:t>
                </a:r>
              </a:p>
              <a:p>
                <a:pPr marL="855634" lvl="2" indent="-285750"/>
                <a:r>
                  <a:rPr lang="en-US" dirty="0"/>
                  <a:t>Anode geometry, and</a:t>
                </a:r>
              </a:p>
              <a:p>
                <a:pPr marL="855634" lvl="2" indent="-285750"/>
                <a:r>
                  <a:rPr lang="en-US" dirty="0"/>
                  <a:t>Environmental condition</a:t>
                </a:r>
              </a:p>
              <a:p>
                <a:pPr marL="574661" lvl="1" indent="-285750"/>
                <a:endParaRPr lang="en-US" dirty="0"/>
              </a:p>
            </p:txBody>
          </p:sp>
        </mc:Choice>
        <mc:Fallback xmlns="">
          <p:sp>
            <p:nvSpPr>
              <p:cNvPr id="12" name="Content Placeholder 11">
                <a:extLst>
                  <a:ext uri="{FF2B5EF4-FFF2-40B4-BE49-F238E27FC236}">
                    <a16:creationId xmlns:a16="http://schemas.microsoft.com/office/drawing/2014/main" id="{DFE93BEC-7B68-4F61-8874-ED89C1B45E7C}"/>
                  </a:ext>
                </a:extLst>
              </p:cNvPr>
              <p:cNvSpPr>
                <a:spLocks noGrp="1" noRot="1" noChangeAspect="1" noMove="1" noResize="1" noEditPoints="1" noAdjustHandles="1" noChangeArrowheads="1" noChangeShapeType="1" noTextEdit="1"/>
              </p:cNvSpPr>
              <p:nvPr>
                <p:ph sz="quarter" idx="12"/>
              </p:nvPr>
            </p:nvSpPr>
            <p:spPr>
              <a:xfrm>
                <a:off x="4876803" y="908692"/>
                <a:ext cx="4096786" cy="3758558"/>
              </a:xfrm>
              <a:blipFill>
                <a:blip r:embed="rId4"/>
                <a:stretch>
                  <a:fillRect t="-810" r="-2530"/>
                </a:stretch>
              </a:blipFill>
            </p:spPr>
            <p:txBody>
              <a:bodyPr/>
              <a:lstStyle/>
              <a:p>
                <a:r>
                  <a:rPr lang="en-US">
                    <a:noFill/>
                  </a:rPr>
                  <a:t> </a:t>
                </a:r>
              </a:p>
            </p:txBody>
          </p:sp>
        </mc:Fallback>
      </mc:AlternateContent>
      <p:sp>
        <p:nvSpPr>
          <p:cNvPr id="7" name="Slide Number Placeholder 6">
            <a:extLst>
              <a:ext uri="{FF2B5EF4-FFF2-40B4-BE49-F238E27FC236}">
                <a16:creationId xmlns:a16="http://schemas.microsoft.com/office/drawing/2014/main" id="{CA76C9C5-31A5-4F11-B873-A2598712BC68}"/>
              </a:ext>
            </a:extLst>
          </p:cNvPr>
          <p:cNvSpPr>
            <a:spLocks noGrp="1"/>
          </p:cNvSpPr>
          <p:nvPr>
            <p:ph type="sldNum" sz="quarter" idx="14"/>
          </p:nvPr>
        </p:nvSpPr>
        <p:spPr/>
        <p:txBody>
          <a:bodyPr/>
          <a:lstStyle/>
          <a:p>
            <a:fld id="{4D06182B-CCD7-434A-9A9C-B821323742FB}" type="slidenum">
              <a:rPr lang="en-US" altLang="en-US" smtClean="0"/>
              <a:pPr/>
              <a:t>20</a:t>
            </a:fld>
            <a:endParaRPr lang="en-US" altLang="en-US" dirty="0"/>
          </a:p>
        </p:txBody>
      </p:sp>
      <p:pic>
        <p:nvPicPr>
          <p:cNvPr id="6" name="Content Placeholder 5">
            <a:extLst>
              <a:ext uri="{FF2B5EF4-FFF2-40B4-BE49-F238E27FC236}">
                <a16:creationId xmlns:a16="http://schemas.microsoft.com/office/drawing/2014/main" id="{F68B714D-C49A-46E0-B434-06D46419D5DE}"/>
              </a:ext>
            </a:extLst>
          </p:cNvPr>
          <p:cNvPicPr>
            <a:picLocks noGrp="1" noChangeAspect="1"/>
          </p:cNvPicPr>
          <p:nvPr>
            <p:ph sz="quarter" idx="11"/>
          </p:nvPr>
        </p:nvPicPr>
        <p:blipFill>
          <a:blip r:embed="rId5"/>
          <a:stretch>
            <a:fillRect/>
          </a:stretch>
        </p:blipFill>
        <p:spPr>
          <a:xfrm>
            <a:off x="813391" y="2270009"/>
            <a:ext cx="4003158" cy="2397241"/>
          </a:xfrm>
        </p:spPr>
      </p:pic>
    </p:spTree>
    <p:extLst>
      <p:ext uri="{BB962C8B-B14F-4D97-AF65-F5344CB8AC3E}">
        <p14:creationId xmlns:p14="http://schemas.microsoft.com/office/powerpoint/2010/main" val="45742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70722-3E2D-4923-B12A-175F84CBFCD9}"/>
              </a:ext>
            </a:extLst>
          </p:cNvPr>
          <p:cNvSpPr>
            <a:spLocks noGrp="1"/>
          </p:cNvSpPr>
          <p:nvPr>
            <p:ph type="title"/>
          </p:nvPr>
        </p:nvSpPr>
        <p:spPr/>
        <p:txBody>
          <a:bodyPr/>
          <a:lstStyle/>
          <a:p>
            <a:r>
              <a:rPr lang="en-US" dirty="0"/>
              <a:t>Optimal Power/Load Trends</a:t>
            </a:r>
          </a:p>
        </p:txBody>
      </p:sp>
      <mc:AlternateContent xmlns:mc="http://schemas.openxmlformats.org/markup-compatibility/2006" xmlns:a14="http://schemas.microsoft.com/office/drawing/2010/main">
        <mc:Choice Requires="a14">
          <p:graphicFrame>
            <p:nvGraphicFramePr>
              <p:cNvPr id="12" name="Table 12">
                <a:extLst>
                  <a:ext uri="{FF2B5EF4-FFF2-40B4-BE49-F238E27FC236}">
                    <a16:creationId xmlns:a16="http://schemas.microsoft.com/office/drawing/2014/main" id="{82196B61-6860-424B-AC7B-5DEA93086F55}"/>
                  </a:ext>
                </a:extLst>
              </p:cNvPr>
              <p:cNvGraphicFramePr>
                <a:graphicFrameLocks noGrp="1"/>
              </p:cNvGraphicFramePr>
              <p:nvPr>
                <p:ph sz="quarter" idx="10"/>
              </p:nvPr>
            </p:nvGraphicFramePr>
            <p:xfrm>
              <a:off x="949325" y="908050"/>
              <a:ext cx="3787773" cy="2417128"/>
            </p:xfrm>
            <a:graphic>
              <a:graphicData uri="http://schemas.openxmlformats.org/drawingml/2006/table">
                <a:tbl>
                  <a:tblPr firstRow="1" bandRow="1">
                    <a:tableStyleId>{69012ECD-51FC-41F1-AA8D-1B2483CD663E}</a:tableStyleId>
                  </a:tblPr>
                  <a:tblGrid>
                    <a:gridCol w="1490520">
                      <a:extLst>
                        <a:ext uri="{9D8B030D-6E8A-4147-A177-3AD203B41FA5}">
                          <a16:colId xmlns:a16="http://schemas.microsoft.com/office/drawing/2014/main" val="3308692160"/>
                        </a:ext>
                      </a:extLst>
                    </a:gridCol>
                    <a:gridCol w="1126748">
                      <a:extLst>
                        <a:ext uri="{9D8B030D-6E8A-4147-A177-3AD203B41FA5}">
                          <a16:colId xmlns:a16="http://schemas.microsoft.com/office/drawing/2014/main" val="2134434749"/>
                        </a:ext>
                      </a:extLst>
                    </a:gridCol>
                    <a:gridCol w="1170505">
                      <a:extLst>
                        <a:ext uri="{9D8B030D-6E8A-4147-A177-3AD203B41FA5}">
                          <a16:colId xmlns:a16="http://schemas.microsoft.com/office/drawing/2014/main" val="1938563168"/>
                        </a:ext>
                      </a:extLst>
                    </a:gridCol>
                  </a:tblGrid>
                  <a:tr h="370840">
                    <a:tc>
                      <a:txBody>
                        <a:bodyPr/>
                        <a:lstStyle/>
                        <a:p>
                          <a:r>
                            <a:rPr lang="en-US" b="0" dirty="0"/>
                            <a:t>Parameter</a:t>
                          </a:r>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en-US" sz="1600" b="0" i="1" smtClean="0">
                                        <a:latin typeface="Cambria Math" panose="02040503050406030204" pitchFamily="18" charset="0"/>
                                      </a:rPr>
                                    </m:ctrlPr>
                                  </m:sSubSupPr>
                                  <m:e>
                                    <m:r>
                                      <a:rPr lang="en-US" sz="1600" b="0" smtClean="0">
                                        <a:latin typeface="Cambria Math" panose="02040503050406030204" pitchFamily="18" charset="0"/>
                                      </a:rPr>
                                      <m:t>𝑃</m:t>
                                    </m:r>
                                  </m:e>
                                  <m:sub>
                                    <m:r>
                                      <m:rPr>
                                        <m:sty m:val="p"/>
                                      </m:rPr>
                                      <a:rPr lang="en-US" sz="1600" b="0" i="0" smtClean="0">
                                        <a:latin typeface="Cambria Math" panose="02040503050406030204" pitchFamily="18" charset="0"/>
                                      </a:rPr>
                                      <m:t>L</m:t>
                                    </m:r>
                                  </m:sub>
                                  <m:sup>
                                    <m:r>
                                      <a:rPr lang="en-US" sz="1600" b="0" i="1" smtClean="0">
                                        <a:latin typeface="Cambria Math" panose="02040503050406030204" pitchFamily="18" charset="0"/>
                                      </a:rPr>
                                      <m:t>∗</m:t>
                                    </m:r>
                                  </m:sup>
                                </m:sSubSup>
                                <m:r>
                                  <a:rPr lang="en-US" sz="1600" b="0"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smtClean="0">
                                        <a:latin typeface="Cambria Math" panose="02040503050406030204" pitchFamily="18" charset="0"/>
                                      </a:rPr>
                                      <m:t>𝑛</m:t>
                                    </m:r>
                                  </m:e>
                                  <m:sub>
                                    <m:r>
                                      <m:rPr>
                                        <m:sty m:val="p"/>
                                      </m:rPr>
                                      <a:rPr lang="en-US" sz="1600" b="0" smtClean="0">
                                        <a:latin typeface="Cambria Math" panose="02040503050406030204" pitchFamily="18" charset="0"/>
                                      </a:rPr>
                                      <m:t>e</m:t>
                                    </m:r>
                                  </m:sub>
                                </m:sSub>
                                <m:sSub>
                                  <m:sSubPr>
                                    <m:ctrlPr>
                                      <a:rPr lang="en-US" sz="1600" b="0" i="1" smtClean="0">
                                        <a:latin typeface="Cambria Math" panose="02040503050406030204" pitchFamily="18" charset="0"/>
                                      </a:rPr>
                                    </m:ctrlPr>
                                  </m:sSubPr>
                                  <m:e>
                                    <m:r>
                                      <a:rPr lang="en-US" sz="1600" b="0" smtClean="0">
                                        <a:latin typeface="Cambria Math" panose="02040503050406030204" pitchFamily="18" charset="0"/>
                                      </a:rPr>
                                      <m:t>𝐴</m:t>
                                    </m:r>
                                  </m:e>
                                  <m:sub>
                                    <m:r>
                                      <a:rPr lang="en-US" sz="1600" b="0" i="0" smtClean="0">
                                        <a:latin typeface="Cambria Math" panose="02040503050406030204" pitchFamily="18" charset="0"/>
                                      </a:rPr>
                                      <m:t>1</m:t>
                                    </m:r>
                                  </m:sub>
                                </m:sSub>
                              </m:oMath>
                            </m:oMathPara>
                          </a14:m>
                          <a:endParaRPr lang="en-US" b="0" i="0" dirty="0"/>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smtClean="0">
                                        <a:latin typeface="Cambria Math" panose="02040503050406030204" pitchFamily="18" charset="0"/>
                                      </a:rPr>
                                      <m:t>𝑅</m:t>
                                    </m:r>
                                  </m:e>
                                  <m:sub>
                                    <m:r>
                                      <m:rPr>
                                        <m:sty m:val="p"/>
                                      </m:rPr>
                                      <a:rPr lang="en-US" b="0" i="0" smtClean="0">
                                        <a:latin typeface="Cambria Math" panose="02040503050406030204" pitchFamily="18" charset="0"/>
                                      </a:rPr>
                                      <m:t>L</m:t>
                                    </m:r>
                                  </m:sub>
                                  <m:sup>
                                    <m:r>
                                      <a:rPr lang="en-US" b="0" i="1" smtClean="0">
                                        <a:latin typeface="Cambria Math" panose="02040503050406030204" pitchFamily="18" charset="0"/>
                                      </a:rPr>
                                      <m:t>∗</m:t>
                                    </m:r>
                                  </m:sup>
                                </m:sSubSup>
                                <m:sSub>
                                  <m:sSubPr>
                                    <m:ctrlPr>
                                      <a:rPr lang="en-US" b="0" i="1" smtClean="0">
                                        <a:latin typeface="Cambria Math" panose="02040503050406030204" pitchFamily="18" charset="0"/>
                                      </a:rPr>
                                    </m:ctrlPr>
                                  </m:sSubPr>
                                  <m:e>
                                    <m:r>
                                      <a:rPr lang="en-US" b="0" smtClean="0">
                                        <a:latin typeface="Cambria Math" panose="02040503050406030204" pitchFamily="18" charset="0"/>
                                      </a:rPr>
                                      <m:t>𝑛</m:t>
                                    </m:r>
                                  </m:e>
                                  <m:sub>
                                    <m:r>
                                      <m:rPr>
                                        <m:sty m:val="p"/>
                                      </m:rPr>
                                      <a:rPr lang="en-US" b="0" smtClean="0">
                                        <a:latin typeface="Cambria Math" panose="02040503050406030204" pitchFamily="18" charset="0"/>
                                      </a:rPr>
                                      <m:t>e</m:t>
                                    </m:r>
                                  </m:sub>
                                </m:sSub>
                                <m:sSub>
                                  <m:sSubPr>
                                    <m:ctrlPr>
                                      <a:rPr lang="en-US" b="0" i="1" smtClean="0">
                                        <a:latin typeface="Cambria Math" panose="02040503050406030204" pitchFamily="18" charset="0"/>
                                      </a:rPr>
                                    </m:ctrlPr>
                                  </m:sSubPr>
                                  <m:e>
                                    <m:r>
                                      <a:rPr lang="en-US" b="0" smtClean="0">
                                        <a:latin typeface="Cambria Math" panose="02040503050406030204" pitchFamily="18" charset="0"/>
                                      </a:rPr>
                                      <m:t>𝐴</m:t>
                                    </m:r>
                                  </m:e>
                                  <m:sub>
                                    <m:r>
                                      <a:rPr lang="en-US" b="0" i="1" smtClean="0">
                                        <a:latin typeface="Cambria Math" panose="02040503050406030204" pitchFamily="18" charset="0"/>
                                      </a:rPr>
                                      <m:t>1</m:t>
                                    </m:r>
                                  </m:sub>
                                </m:sSub>
                              </m:oMath>
                            </m:oMathPara>
                          </a14:m>
                          <a:endParaRPr lang="en-US" b="0" dirty="0"/>
                        </a:p>
                      </a:txBody>
                      <a:tcPr/>
                    </a:tc>
                    <a:extLst>
                      <a:ext uri="{0D108BD9-81ED-4DB2-BD59-A6C34878D82A}">
                        <a16:rowId xmlns:a16="http://schemas.microsoft.com/office/drawing/2014/main" val="1180803881"/>
                      </a:ext>
                    </a:extLst>
                  </a:tr>
                  <a:tr h="370840">
                    <a:tc>
                      <a:txBody>
                        <a:bodyPr/>
                        <a:lstStyle/>
                        <a:p>
                          <a14:m>
                            <m:oMath xmlns:m="http://schemas.openxmlformats.org/officeDocument/2006/math">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𝛿</m:t>
                                      </m:r>
                                    </m:e>
                                    <m:sub>
                                      <m:r>
                                        <m:rPr>
                                          <m:sty m:val="p"/>
                                        </m:rPr>
                                        <a:rPr lang="en-US" b="0" i="0" smtClean="0">
                                          <a:latin typeface="Cambria Math" panose="02040503050406030204" pitchFamily="18" charset="0"/>
                                        </a:rPr>
                                        <m:t>e</m:t>
                                      </m:r>
                                    </m:sub>
                                  </m:sSub>
                                </m:e>
                              </m:d>
                            </m:oMath>
                          </a14:m>
                          <a:r>
                            <a:rPr lang="en-US" dirty="0"/>
                            <a:t> </a:t>
                          </a:r>
                          <a14:m>
                            <m:oMath xmlns:m="http://schemas.openxmlformats.org/officeDocument/2006/math">
                              <m:r>
                                <a:rPr lang="en-US" b="0" i="1" dirty="0" smtClean="0">
                                  <a:latin typeface="Cambria Math" panose="02040503050406030204" pitchFamily="18" charset="0"/>
                                </a:rPr>
                                <m:t>↑</m:t>
                              </m:r>
                            </m:oMath>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b="0" smtClean="0">
                                    <a:latin typeface="Cambria Math" panose="02040503050406030204" pitchFamily="18" charset="0"/>
                                  </a:rPr>
                                  <m:t>↓</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b="0" smtClean="0">
                                    <a:latin typeface="Cambria Math" panose="02040503050406030204" pitchFamily="18" charset="0"/>
                                  </a:rPr>
                                  <m:t>↓</m:t>
                                </m:r>
                              </m:oMath>
                            </m:oMathPara>
                          </a14:m>
                          <a:endParaRPr lang="en-US" dirty="0"/>
                        </a:p>
                      </a:txBody>
                      <a:tcPr/>
                    </a:tc>
                    <a:extLst>
                      <a:ext uri="{0D108BD9-81ED-4DB2-BD59-A6C34878D82A}">
                        <a16:rowId xmlns:a16="http://schemas.microsoft.com/office/drawing/2014/main" val="3719216456"/>
                      </a:ext>
                    </a:extLst>
                  </a:tr>
                  <a:tr h="370840">
                    <a:tc>
                      <a:txBody>
                        <a:bodyPr/>
                        <a:lstStyle/>
                        <a:p>
                          <a:r>
                            <a:rPr lang="en-US" dirty="0"/>
                            <a:t>Anode geometry (</a:t>
                          </a:r>
                          <a:r>
                            <a:rPr lang="en-US" dirty="0" err="1"/>
                            <a:t>DoF</a:t>
                          </a:r>
                          <a:r>
                            <a:rPr lang="en-US" dirty="0"/>
                            <a:t>) </a:t>
                          </a:r>
                          <a14:m>
                            <m:oMath xmlns:m="http://schemas.openxmlformats.org/officeDocument/2006/math">
                              <m:r>
                                <a:rPr lang="en-US" b="0" i="1" dirty="0" smtClean="0">
                                  <a:latin typeface="Cambria Math" panose="02040503050406030204" pitchFamily="18" charset="0"/>
                                </a:rPr>
                                <m:t>↑</m:t>
                              </m:r>
                            </m:oMath>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b="0" smtClean="0">
                                    <a:latin typeface="Cambria Math" panose="02040503050406030204" pitchFamily="18" charset="0"/>
                                  </a:rPr>
                                  <m:t>↓</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b="0" smtClean="0">
                                    <a:latin typeface="Cambria Math" panose="02040503050406030204" pitchFamily="18" charset="0"/>
                                  </a:rPr>
                                  <m:t>↓</m:t>
                                </m:r>
                              </m:oMath>
                            </m:oMathPara>
                          </a14:m>
                          <a:endParaRPr lang="en-US" dirty="0"/>
                        </a:p>
                      </a:txBody>
                      <a:tcPr/>
                    </a:tc>
                    <a:extLst>
                      <a:ext uri="{0D108BD9-81ED-4DB2-BD59-A6C34878D82A}">
                        <a16:rowId xmlns:a16="http://schemas.microsoft.com/office/drawing/2014/main" val="2909002073"/>
                      </a:ext>
                    </a:extLst>
                  </a:tr>
                  <a:tr h="370840">
                    <a:tc>
                      <a:txBody>
                        <a:bodyPr/>
                        <a:lstStyle/>
                        <a:p>
                          <a14:m>
                            <m:oMath xmlns:m="http://schemas.openxmlformats.org/officeDocument/2006/math">
                              <m:r>
                                <a:rPr lang="en-US" b="0" smtClean="0">
                                  <a:latin typeface="Cambria Math" panose="02040503050406030204" pitchFamily="18" charset="0"/>
                                </a:rPr>
                                <m:t>𝜉</m:t>
                              </m:r>
                              <m:r>
                                <a:rPr lang="en-US" b="0" smtClean="0">
                                  <a:latin typeface="Cambria Math" panose="02040503050406030204" pitchFamily="18" charset="0"/>
                                </a:rPr>
                                <m:t>=</m:t>
                              </m:r>
                              <m:sSub>
                                <m:sSubPr>
                                  <m:ctrlPr>
                                    <a:rPr lang="en-US" b="0" i="1" smtClean="0">
                                      <a:latin typeface="Cambria Math" panose="02040503050406030204" pitchFamily="18" charset="0"/>
                                    </a:rPr>
                                  </m:ctrlPr>
                                </m:sSubPr>
                                <m:e>
                                  <m:r>
                                    <a:rPr lang="en-US" b="0" smtClean="0">
                                      <a:latin typeface="Cambria Math" panose="02040503050406030204" pitchFamily="18" charset="0"/>
                                    </a:rPr>
                                    <m:t>𝐼</m:t>
                                  </m:r>
                                </m:e>
                                <m:sub>
                                  <m:r>
                                    <m:rPr>
                                      <m:sty m:val="p"/>
                                    </m:rPr>
                                    <a:rPr lang="en-US" b="0" smtClean="0">
                                      <a:latin typeface="Cambria Math" panose="02040503050406030204" pitchFamily="18" charset="0"/>
                                    </a:rPr>
                                    <m:t>ph</m:t>
                                  </m:r>
                                </m:sub>
                              </m:sSub>
                              <m:r>
                                <a:rPr lang="en-US" b="0" smtClean="0">
                                  <a:latin typeface="Cambria Math" panose="02040503050406030204" pitchFamily="18" charset="0"/>
                                </a:rPr>
                                <m:t>/</m:t>
                              </m:r>
                              <m:sSub>
                                <m:sSubPr>
                                  <m:ctrlPr>
                                    <a:rPr lang="en-US" b="0" i="1" smtClean="0">
                                      <a:latin typeface="Cambria Math" panose="02040503050406030204" pitchFamily="18" charset="0"/>
                                    </a:rPr>
                                  </m:ctrlPr>
                                </m:sSubPr>
                                <m:e>
                                  <m:r>
                                    <a:rPr lang="en-US" b="0" smtClean="0">
                                      <a:latin typeface="Cambria Math" panose="02040503050406030204" pitchFamily="18" charset="0"/>
                                    </a:rPr>
                                    <m:t>𝐼</m:t>
                                  </m:r>
                                </m:e>
                                <m:sub>
                                  <m:r>
                                    <m:rPr>
                                      <m:sty m:val="p"/>
                                    </m:rPr>
                                    <a:rPr lang="en-US" b="0" smtClean="0">
                                      <a:latin typeface="Cambria Math" panose="02040503050406030204" pitchFamily="18" charset="0"/>
                                    </a:rPr>
                                    <m:t>e</m:t>
                                  </m:r>
                                </m:sub>
                              </m:sSub>
                            </m:oMath>
                          </a14:m>
                          <a:r>
                            <a:rPr lang="en-US" dirty="0"/>
                            <a:t>  </a:t>
                          </a:r>
                          <a14:m>
                            <m:oMath xmlns:m="http://schemas.openxmlformats.org/officeDocument/2006/math">
                              <m:r>
                                <a:rPr lang="en-US" b="0" i="1" dirty="0" smtClean="0">
                                  <a:latin typeface="Cambria Math" panose="02040503050406030204" pitchFamily="18" charset="0"/>
                                </a:rPr>
                                <m:t>↑</m:t>
                              </m:r>
                            </m:oMath>
                          </a14:m>
                          <a:endParaRPr lang="en-US" dirty="0"/>
                        </a:p>
                      </a:txBody>
                      <a:tcPr/>
                    </a:tc>
                    <a:tc>
                      <a:txBody>
                        <a:bodyPr/>
                        <a:lstStyle/>
                        <a:p>
                          <a:pPr marL="0" marR="0" lvl="0" indent="0" algn="l" defTabSz="457178"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smtClean="0">
                                    <a:latin typeface="Cambria Math" panose="02040503050406030204" pitchFamily="18" charset="0"/>
                                  </a:rPr>
                                  <m:t>↓</m:t>
                                </m:r>
                              </m:oMath>
                            </m:oMathPara>
                          </a14:m>
                          <a:endParaRPr lang="en-US" dirty="0"/>
                        </a:p>
                      </a:txBody>
                      <a:tcPr/>
                    </a:tc>
                    <a:tc>
                      <a:txBody>
                        <a:bodyPr/>
                        <a:lstStyle/>
                        <a:p>
                          <a:pPr marL="0" marR="0" lvl="0" indent="0" algn="l" defTabSz="457178"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smtClean="0">
                                    <a:latin typeface="Cambria Math" panose="02040503050406030204" pitchFamily="18" charset="0"/>
                                  </a:rPr>
                                  <m:t>↓</m:t>
                                </m:r>
                              </m:oMath>
                            </m:oMathPara>
                          </a14:m>
                          <a:endParaRPr lang="en-US" dirty="0"/>
                        </a:p>
                      </a:txBody>
                      <a:tcPr/>
                    </a:tc>
                    <a:extLst>
                      <a:ext uri="{0D108BD9-81ED-4DB2-BD59-A6C34878D82A}">
                        <a16:rowId xmlns:a16="http://schemas.microsoft.com/office/drawing/2014/main" val="2033599214"/>
                      </a:ext>
                    </a:extLst>
                  </a:tr>
                  <a:tr h="370840">
                    <a:tc>
                      <a:txBody>
                        <a:bodyPr/>
                        <a:lstStyle/>
                        <a:p>
                          <a14:m>
                            <m:oMath xmlns:m="http://schemas.openxmlformats.org/officeDocument/2006/math">
                              <m:r>
                                <a:rPr lang="en-US" b="0" smtClean="0">
                                  <a:latin typeface="Cambria Math" panose="02040503050406030204" pitchFamily="18" charset="0"/>
                                </a:rPr>
                                <m:t>𝜅</m:t>
                              </m:r>
                            </m:oMath>
                          </a14:m>
                          <a:r>
                            <a:rPr lang="en-US" dirty="0"/>
                            <a:t> </a:t>
                          </a:r>
                          <a14:m>
                            <m:oMath xmlns:m="http://schemas.openxmlformats.org/officeDocument/2006/math">
                              <m:r>
                                <a:rPr lang="en-US" b="0" i="1" dirty="0" smtClean="0">
                                  <a:latin typeface="Cambria Math" panose="02040503050406030204" pitchFamily="18" charset="0"/>
                                </a:rPr>
                                <m:t>↑</m:t>
                              </m:r>
                            </m:oMath>
                          </a14:m>
                          <a:endParaRPr lang="en-US" dirty="0"/>
                        </a:p>
                      </a:txBody>
                      <a:tcPr/>
                    </a:tc>
                    <a:tc>
                      <a:txBody>
                        <a:bodyPr/>
                        <a:lstStyle/>
                        <a:p>
                          <a:pPr marL="0" marR="0" lvl="0" indent="0" algn="l" defTabSz="457178"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smtClean="0">
                                    <a:latin typeface="Cambria Math" panose="02040503050406030204" pitchFamily="18" charset="0"/>
                                  </a:rPr>
                                  <m:t>↑</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b="0" smtClean="0">
                                    <a:latin typeface="Cambria Math" panose="02040503050406030204" pitchFamily="18" charset="0"/>
                                  </a:rPr>
                                  <m:t>↓</m:t>
                                </m:r>
                              </m:oMath>
                            </m:oMathPara>
                          </a14:m>
                          <a:endParaRPr lang="en-US" dirty="0"/>
                        </a:p>
                      </a:txBody>
                      <a:tcPr/>
                    </a:tc>
                    <a:extLst>
                      <a:ext uri="{0D108BD9-81ED-4DB2-BD59-A6C34878D82A}">
                        <a16:rowId xmlns:a16="http://schemas.microsoft.com/office/drawing/2014/main" val="3007644544"/>
                      </a:ext>
                    </a:extLst>
                  </a:tr>
                </a:tbl>
              </a:graphicData>
            </a:graphic>
          </p:graphicFrame>
        </mc:Choice>
        <mc:Fallback xmlns="">
          <p:graphicFrame>
            <p:nvGraphicFramePr>
              <p:cNvPr id="12" name="Table 12">
                <a:extLst>
                  <a:ext uri="{FF2B5EF4-FFF2-40B4-BE49-F238E27FC236}">
                    <a16:creationId xmlns:a16="http://schemas.microsoft.com/office/drawing/2014/main" id="{82196B61-6860-424B-AC7B-5DEA93086F55}"/>
                  </a:ext>
                </a:extLst>
              </p:cNvPr>
              <p:cNvGraphicFramePr>
                <a:graphicFrameLocks noGrp="1"/>
              </p:cNvGraphicFramePr>
              <p:nvPr>
                <p:ph sz="quarter" idx="10"/>
                <p:extLst>
                  <p:ext uri="{D42A27DB-BD31-4B8C-83A1-F6EECF244321}">
                    <p14:modId xmlns:p14="http://schemas.microsoft.com/office/powerpoint/2010/main" val="1044498955"/>
                  </p:ext>
                </p:extLst>
              </p:nvPr>
            </p:nvGraphicFramePr>
            <p:xfrm>
              <a:off x="949325" y="908050"/>
              <a:ext cx="3787773" cy="2417128"/>
            </p:xfrm>
            <a:graphic>
              <a:graphicData uri="http://schemas.openxmlformats.org/drawingml/2006/table">
                <a:tbl>
                  <a:tblPr firstRow="1" bandRow="1">
                    <a:tableStyleId>{69012ECD-51FC-41F1-AA8D-1B2483CD663E}</a:tableStyleId>
                  </a:tblPr>
                  <a:tblGrid>
                    <a:gridCol w="1490520">
                      <a:extLst>
                        <a:ext uri="{9D8B030D-6E8A-4147-A177-3AD203B41FA5}">
                          <a16:colId xmlns:a16="http://schemas.microsoft.com/office/drawing/2014/main" val="3308692160"/>
                        </a:ext>
                      </a:extLst>
                    </a:gridCol>
                    <a:gridCol w="1126748">
                      <a:extLst>
                        <a:ext uri="{9D8B030D-6E8A-4147-A177-3AD203B41FA5}">
                          <a16:colId xmlns:a16="http://schemas.microsoft.com/office/drawing/2014/main" val="2134434749"/>
                        </a:ext>
                      </a:extLst>
                    </a:gridCol>
                    <a:gridCol w="1170505">
                      <a:extLst>
                        <a:ext uri="{9D8B030D-6E8A-4147-A177-3AD203B41FA5}">
                          <a16:colId xmlns:a16="http://schemas.microsoft.com/office/drawing/2014/main" val="1938563168"/>
                        </a:ext>
                      </a:extLst>
                    </a:gridCol>
                  </a:tblGrid>
                  <a:tr h="370840">
                    <a:tc>
                      <a:txBody>
                        <a:bodyPr/>
                        <a:lstStyle/>
                        <a:p>
                          <a:r>
                            <a:rPr lang="en-US" b="0" dirty="0"/>
                            <a:t>Parameter</a:t>
                          </a:r>
                        </a:p>
                      </a:txBody>
                      <a:tcPr/>
                    </a:tc>
                    <a:tc>
                      <a:txBody>
                        <a:bodyPr/>
                        <a:lstStyle/>
                        <a:p>
                          <a:endParaRPr lang="en-US"/>
                        </a:p>
                      </a:txBody>
                      <a:tcPr>
                        <a:blipFill>
                          <a:blip r:embed="rId2"/>
                          <a:stretch>
                            <a:fillRect l="-132973" t="-8197" r="-104865" b="-555738"/>
                          </a:stretch>
                        </a:blipFill>
                      </a:tcPr>
                    </a:tc>
                    <a:tc>
                      <a:txBody>
                        <a:bodyPr/>
                        <a:lstStyle/>
                        <a:p>
                          <a:endParaRPr lang="en-US"/>
                        </a:p>
                      </a:txBody>
                      <a:tcPr>
                        <a:blipFill>
                          <a:blip r:embed="rId2"/>
                          <a:stretch>
                            <a:fillRect l="-223316" t="-8197" r="-518" b="-555738"/>
                          </a:stretch>
                        </a:blipFill>
                      </a:tcPr>
                    </a:tc>
                    <a:extLst>
                      <a:ext uri="{0D108BD9-81ED-4DB2-BD59-A6C34878D82A}">
                        <a16:rowId xmlns:a16="http://schemas.microsoft.com/office/drawing/2014/main" val="1180803881"/>
                      </a:ext>
                    </a:extLst>
                  </a:tr>
                  <a:tr h="370840">
                    <a:tc>
                      <a:txBody>
                        <a:bodyPr/>
                        <a:lstStyle/>
                        <a:p>
                          <a:endParaRPr lang="en-US"/>
                        </a:p>
                      </a:txBody>
                      <a:tcPr>
                        <a:blipFill>
                          <a:blip r:embed="rId2"/>
                          <a:stretch>
                            <a:fillRect l="-408" t="-108197" r="-154694" b="-455738"/>
                          </a:stretch>
                        </a:blipFill>
                      </a:tcPr>
                    </a:tc>
                    <a:tc>
                      <a:txBody>
                        <a:bodyPr/>
                        <a:lstStyle/>
                        <a:p>
                          <a:endParaRPr lang="en-US"/>
                        </a:p>
                      </a:txBody>
                      <a:tcPr>
                        <a:blipFill>
                          <a:blip r:embed="rId2"/>
                          <a:stretch>
                            <a:fillRect l="-132973" t="-108197" r="-104865" b="-455738"/>
                          </a:stretch>
                        </a:blipFill>
                      </a:tcPr>
                    </a:tc>
                    <a:tc>
                      <a:txBody>
                        <a:bodyPr/>
                        <a:lstStyle/>
                        <a:p>
                          <a:endParaRPr lang="en-US"/>
                        </a:p>
                      </a:txBody>
                      <a:tcPr>
                        <a:blipFill>
                          <a:blip r:embed="rId2"/>
                          <a:stretch>
                            <a:fillRect l="-223316" t="-108197" r="-518" b="-455738"/>
                          </a:stretch>
                        </a:blipFill>
                      </a:tcPr>
                    </a:tc>
                    <a:extLst>
                      <a:ext uri="{0D108BD9-81ED-4DB2-BD59-A6C34878D82A}">
                        <a16:rowId xmlns:a16="http://schemas.microsoft.com/office/drawing/2014/main" val="3719216456"/>
                      </a:ext>
                    </a:extLst>
                  </a:tr>
                  <a:tr h="914400">
                    <a:tc>
                      <a:txBody>
                        <a:bodyPr/>
                        <a:lstStyle/>
                        <a:p>
                          <a:endParaRPr lang="en-US"/>
                        </a:p>
                      </a:txBody>
                      <a:tcPr>
                        <a:blipFill>
                          <a:blip r:embed="rId2"/>
                          <a:stretch>
                            <a:fillRect l="-408" t="-84106" r="-154694" b="-84106"/>
                          </a:stretch>
                        </a:blipFill>
                      </a:tcPr>
                    </a:tc>
                    <a:tc>
                      <a:txBody>
                        <a:bodyPr/>
                        <a:lstStyle/>
                        <a:p>
                          <a:endParaRPr lang="en-US"/>
                        </a:p>
                      </a:txBody>
                      <a:tcPr>
                        <a:blipFill>
                          <a:blip r:embed="rId2"/>
                          <a:stretch>
                            <a:fillRect l="-132973" t="-84106" r="-104865" b="-84106"/>
                          </a:stretch>
                        </a:blipFill>
                      </a:tcPr>
                    </a:tc>
                    <a:tc>
                      <a:txBody>
                        <a:bodyPr/>
                        <a:lstStyle/>
                        <a:p>
                          <a:endParaRPr lang="en-US"/>
                        </a:p>
                      </a:txBody>
                      <a:tcPr>
                        <a:blipFill>
                          <a:blip r:embed="rId2"/>
                          <a:stretch>
                            <a:fillRect l="-223316" t="-84106" r="-518" b="-84106"/>
                          </a:stretch>
                        </a:blipFill>
                      </a:tcPr>
                    </a:tc>
                    <a:extLst>
                      <a:ext uri="{0D108BD9-81ED-4DB2-BD59-A6C34878D82A}">
                        <a16:rowId xmlns:a16="http://schemas.microsoft.com/office/drawing/2014/main" val="2909002073"/>
                      </a:ext>
                    </a:extLst>
                  </a:tr>
                  <a:tr h="390208">
                    <a:tc>
                      <a:txBody>
                        <a:bodyPr/>
                        <a:lstStyle/>
                        <a:p>
                          <a:endParaRPr lang="en-US"/>
                        </a:p>
                      </a:txBody>
                      <a:tcPr>
                        <a:blipFill>
                          <a:blip r:embed="rId2"/>
                          <a:stretch>
                            <a:fillRect l="-408" t="-434375" r="-154694" b="-98438"/>
                          </a:stretch>
                        </a:blipFill>
                      </a:tcPr>
                    </a:tc>
                    <a:tc>
                      <a:txBody>
                        <a:bodyPr/>
                        <a:lstStyle/>
                        <a:p>
                          <a:endParaRPr lang="en-US"/>
                        </a:p>
                      </a:txBody>
                      <a:tcPr>
                        <a:blipFill>
                          <a:blip r:embed="rId2"/>
                          <a:stretch>
                            <a:fillRect l="-132973" t="-434375" r="-104865" b="-98438"/>
                          </a:stretch>
                        </a:blipFill>
                      </a:tcPr>
                    </a:tc>
                    <a:tc>
                      <a:txBody>
                        <a:bodyPr/>
                        <a:lstStyle/>
                        <a:p>
                          <a:endParaRPr lang="en-US"/>
                        </a:p>
                      </a:txBody>
                      <a:tcPr>
                        <a:blipFill>
                          <a:blip r:embed="rId2"/>
                          <a:stretch>
                            <a:fillRect l="-223316" t="-434375" r="-518" b="-98438"/>
                          </a:stretch>
                        </a:blipFill>
                      </a:tcPr>
                    </a:tc>
                    <a:extLst>
                      <a:ext uri="{0D108BD9-81ED-4DB2-BD59-A6C34878D82A}">
                        <a16:rowId xmlns:a16="http://schemas.microsoft.com/office/drawing/2014/main" val="2033599214"/>
                      </a:ext>
                    </a:extLst>
                  </a:tr>
                  <a:tr h="370840">
                    <a:tc>
                      <a:txBody>
                        <a:bodyPr/>
                        <a:lstStyle/>
                        <a:p>
                          <a:endParaRPr lang="en-US"/>
                        </a:p>
                      </a:txBody>
                      <a:tcPr>
                        <a:blipFill>
                          <a:blip r:embed="rId2"/>
                          <a:stretch>
                            <a:fillRect l="-408" t="-560656" r="-154694" b="-3279"/>
                          </a:stretch>
                        </a:blipFill>
                      </a:tcPr>
                    </a:tc>
                    <a:tc>
                      <a:txBody>
                        <a:bodyPr/>
                        <a:lstStyle/>
                        <a:p>
                          <a:endParaRPr lang="en-US"/>
                        </a:p>
                      </a:txBody>
                      <a:tcPr>
                        <a:blipFill>
                          <a:blip r:embed="rId2"/>
                          <a:stretch>
                            <a:fillRect l="-132973" t="-560656" r="-104865" b="-3279"/>
                          </a:stretch>
                        </a:blipFill>
                      </a:tcPr>
                    </a:tc>
                    <a:tc>
                      <a:txBody>
                        <a:bodyPr/>
                        <a:lstStyle/>
                        <a:p>
                          <a:endParaRPr lang="en-US"/>
                        </a:p>
                      </a:txBody>
                      <a:tcPr>
                        <a:blipFill>
                          <a:blip r:embed="rId2"/>
                          <a:stretch>
                            <a:fillRect l="-223316" t="-560656" r="-518" b="-3279"/>
                          </a:stretch>
                        </a:blipFill>
                      </a:tcPr>
                    </a:tc>
                    <a:extLst>
                      <a:ext uri="{0D108BD9-81ED-4DB2-BD59-A6C34878D82A}">
                        <a16:rowId xmlns:a16="http://schemas.microsoft.com/office/drawing/2014/main" val="3007644544"/>
                      </a:ext>
                    </a:extLst>
                  </a:tr>
                </a:tbl>
              </a:graphicData>
            </a:graphic>
          </p:graphicFrame>
        </mc:Fallback>
      </mc:AlternateContent>
      <p:sp>
        <p:nvSpPr>
          <p:cNvPr id="4" name="Slide Number Placeholder 3">
            <a:extLst>
              <a:ext uri="{FF2B5EF4-FFF2-40B4-BE49-F238E27FC236}">
                <a16:creationId xmlns:a16="http://schemas.microsoft.com/office/drawing/2014/main" id="{F9D7505E-86F5-4213-918D-69DD0C867AE3}"/>
              </a:ext>
            </a:extLst>
          </p:cNvPr>
          <p:cNvSpPr>
            <a:spLocks noGrp="1"/>
          </p:cNvSpPr>
          <p:nvPr>
            <p:ph type="sldNum" sz="quarter" idx="12"/>
          </p:nvPr>
        </p:nvSpPr>
        <p:spPr/>
        <p:txBody>
          <a:bodyPr/>
          <a:lstStyle/>
          <a:p>
            <a:fld id="{4D06182B-CCD7-434A-9A9C-B821323742FB}" type="slidenum">
              <a:rPr lang="en-US" altLang="en-US" smtClean="0"/>
              <a:pPr/>
              <a:t>21</a:t>
            </a:fld>
            <a:endParaRPr lang="en-US" altLang="en-US" dirty="0"/>
          </a:p>
        </p:txBody>
      </p:sp>
      <p:pic>
        <p:nvPicPr>
          <p:cNvPr id="10" name="Content Placeholder 4">
            <a:extLst>
              <a:ext uri="{FF2B5EF4-FFF2-40B4-BE49-F238E27FC236}">
                <a16:creationId xmlns:a16="http://schemas.microsoft.com/office/drawing/2014/main" id="{1DC9E9A2-EE35-4FED-83C0-98B386A925AD}"/>
              </a:ext>
            </a:extLst>
          </p:cNvPr>
          <p:cNvPicPr>
            <a:picLocks noGrp="1" noChangeAspect="1"/>
          </p:cNvPicPr>
          <p:nvPr>
            <p:ph sz="quarter" idx="11"/>
          </p:nvPr>
        </p:nvPicPr>
        <p:blipFill>
          <a:blip r:embed="rId3"/>
          <a:stretch>
            <a:fillRect/>
          </a:stretch>
        </p:blipFill>
        <p:spPr>
          <a:xfrm>
            <a:off x="4876800" y="682694"/>
            <a:ext cx="3779838" cy="3270599"/>
          </a:xfr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1011DD4-ABB8-4036-8CC7-24B6CB0089CA}"/>
                  </a:ext>
                </a:extLst>
              </p:cNvPr>
              <p:cNvSpPr txBox="1"/>
              <p:nvPr/>
            </p:nvSpPr>
            <p:spPr>
              <a:xfrm>
                <a:off x="949325" y="3465617"/>
                <a:ext cx="3787775" cy="904863"/>
              </a:xfrm>
              <a:prstGeom prst="rect">
                <a:avLst/>
              </a:prstGeom>
              <a:noFill/>
            </p:spPr>
            <p:txBody>
              <a:bodyPr wrap="square" rtlCol="0">
                <a:spAutoFit/>
              </a:bodyPr>
              <a:lstStyle/>
              <a:p>
                <a:pPr marL="288911" lvl="1" indent="-288911" defTabSz="457178" eaLnBrk="0" hangingPunct="0">
                  <a:spcBef>
                    <a:spcPct val="20000"/>
                  </a:spcBef>
                  <a:buClr>
                    <a:schemeClr val="bg2"/>
                  </a:buClr>
                  <a:buFont typeface="Wingdings" panose="05000000000000000000" pitchFamily="2" charset="2"/>
                  <a:buChar char="§"/>
                </a:pPr>
                <a:r>
                  <a:rPr lang="en-US" sz="1200" dirty="0">
                    <a:latin typeface="Arial"/>
                  </a:rPr>
                  <a:t>Numerical solution using Orbit-Motion-Limited (OML) model</a:t>
                </a:r>
              </a:p>
              <a:p>
                <a:pPr marL="288911" lvl="1" indent="-288911" defTabSz="457178" eaLnBrk="0" hangingPunct="0">
                  <a:spcBef>
                    <a:spcPct val="20000"/>
                  </a:spcBef>
                  <a:buClr>
                    <a:schemeClr val="bg2"/>
                  </a:buClr>
                  <a:buFont typeface="Wingdings" panose="05000000000000000000" pitchFamily="2" charset="2"/>
                  <a:buChar char="§"/>
                </a:pPr>
                <a:r>
                  <a:rPr lang="en-US" sz="1200" dirty="0">
                    <a:latin typeface="Arial"/>
                  </a:rPr>
                  <a:t>Hydrogen-electron plasma, </a:t>
                </a:r>
                <a14:m>
                  <m:oMath xmlns:m="http://schemas.openxmlformats.org/officeDocument/2006/math">
                    <m:sSub>
                      <m:sSubPr>
                        <m:ctrlPr>
                          <a:rPr lang="en-US" sz="1200" i="1">
                            <a:latin typeface="Cambria Math" panose="02040503050406030204" pitchFamily="18" charset="0"/>
                          </a:rPr>
                        </m:ctrlPr>
                      </m:sSubPr>
                      <m:e>
                        <m:r>
                          <a:rPr lang="en-US" sz="1200">
                            <a:latin typeface="Cambria Math" panose="02040503050406030204" pitchFamily="18" charset="0"/>
                          </a:rPr>
                          <m:t>𝑇</m:t>
                        </m:r>
                      </m:e>
                      <m:sub>
                        <m:r>
                          <m:rPr>
                            <m:sty m:val="p"/>
                          </m:rPr>
                          <a:rPr lang="en-US" sz="1200">
                            <a:latin typeface="Cambria Math" panose="02040503050406030204" pitchFamily="18" charset="0"/>
                          </a:rPr>
                          <m:t>e</m:t>
                        </m:r>
                      </m:sub>
                    </m:sSub>
                    <m:r>
                      <a:rPr lang="en-US" sz="1200">
                        <a:latin typeface="Cambria Math" panose="02040503050406030204" pitchFamily="18" charset="0"/>
                      </a:rPr>
                      <m:t>=</m:t>
                    </m:r>
                    <m:sSub>
                      <m:sSubPr>
                        <m:ctrlPr>
                          <a:rPr lang="en-US" sz="1200" i="1">
                            <a:latin typeface="Cambria Math" panose="02040503050406030204" pitchFamily="18" charset="0"/>
                          </a:rPr>
                        </m:ctrlPr>
                      </m:sSubPr>
                      <m:e>
                        <m:r>
                          <a:rPr lang="en-US" sz="1200">
                            <a:latin typeface="Cambria Math" panose="02040503050406030204" pitchFamily="18" charset="0"/>
                          </a:rPr>
                          <m:t>𝑇</m:t>
                        </m:r>
                      </m:e>
                      <m:sub>
                        <m:r>
                          <m:rPr>
                            <m:sty m:val="p"/>
                          </m:rPr>
                          <a:rPr lang="en-US" sz="1200">
                            <a:latin typeface="Cambria Math" panose="02040503050406030204" pitchFamily="18" charset="0"/>
                          </a:rPr>
                          <m:t>H</m:t>
                        </m:r>
                      </m:sub>
                    </m:sSub>
                  </m:oMath>
                </a14:m>
                <a:endParaRPr lang="en-US" sz="1200" dirty="0">
                  <a:latin typeface="Arial"/>
                </a:endParaRPr>
              </a:p>
              <a:p>
                <a:pPr marL="288911" lvl="1" indent="-288911" defTabSz="457178" eaLnBrk="0" hangingPunct="0">
                  <a:spcBef>
                    <a:spcPct val="20000"/>
                  </a:spcBef>
                  <a:buClr>
                    <a:schemeClr val="bg2"/>
                  </a:buClr>
                  <a:buFont typeface="Wingdings" panose="05000000000000000000" pitchFamily="2" charset="2"/>
                  <a:buChar char="§"/>
                </a:pPr>
                <a14:m>
                  <m:oMath xmlns:m="http://schemas.openxmlformats.org/officeDocument/2006/math">
                    <m:sSub>
                      <m:sSubPr>
                        <m:ctrlPr>
                          <a:rPr lang="en-US" sz="1200" i="1">
                            <a:latin typeface="Cambria Math" panose="02040503050406030204" pitchFamily="18" charset="0"/>
                          </a:rPr>
                        </m:ctrlPr>
                      </m:sSubPr>
                      <m:e>
                        <m:r>
                          <a:rPr lang="en-US" sz="1200">
                            <a:latin typeface="Cambria Math" panose="02040503050406030204" pitchFamily="18" charset="0"/>
                          </a:rPr>
                          <m:t>𝑅</m:t>
                        </m:r>
                      </m:e>
                      <m:sub>
                        <m:r>
                          <m:rPr>
                            <m:sty m:val="p"/>
                          </m:rPr>
                          <a:rPr lang="en-US" sz="1200">
                            <a:latin typeface="Cambria Math" panose="02040503050406030204" pitchFamily="18" charset="0"/>
                          </a:rPr>
                          <m:t>L</m:t>
                        </m:r>
                      </m:sub>
                    </m:sSub>
                    <m:r>
                      <a:rPr lang="en-US" sz="1200">
                        <a:latin typeface="Cambria Math" panose="02040503050406030204" pitchFamily="18" charset="0"/>
                      </a:rPr>
                      <m:t>=</m:t>
                    </m:r>
                    <m:sSubSup>
                      <m:sSubSupPr>
                        <m:ctrlPr>
                          <a:rPr lang="en-US" sz="1200" i="1">
                            <a:latin typeface="Cambria Math" panose="02040503050406030204" pitchFamily="18" charset="0"/>
                          </a:rPr>
                        </m:ctrlPr>
                      </m:sSubSupPr>
                      <m:e>
                        <m:r>
                          <a:rPr lang="en-US" sz="1200">
                            <a:latin typeface="Cambria Math" panose="02040503050406030204" pitchFamily="18" charset="0"/>
                          </a:rPr>
                          <m:t>𝑅</m:t>
                        </m:r>
                      </m:e>
                      <m:sub>
                        <m:r>
                          <m:rPr>
                            <m:sty m:val="p"/>
                          </m:rPr>
                          <a:rPr lang="en-US" sz="1200">
                            <a:latin typeface="Cambria Math" panose="02040503050406030204" pitchFamily="18" charset="0"/>
                          </a:rPr>
                          <m:t>L</m:t>
                        </m:r>
                      </m:sub>
                      <m:sup>
                        <m:r>
                          <a:rPr lang="en-US" sz="1200">
                            <a:latin typeface="Cambria Math" panose="02040503050406030204" pitchFamily="18" charset="0"/>
                          </a:rPr>
                          <m:t>∗</m:t>
                        </m:r>
                      </m:sup>
                    </m:sSubSup>
                  </m:oMath>
                </a14:m>
                <a:endParaRPr lang="en-US" sz="1200" dirty="0">
                  <a:latin typeface="Arial"/>
                </a:endParaRPr>
              </a:p>
            </p:txBody>
          </p:sp>
        </mc:Choice>
        <mc:Fallback xmlns="">
          <p:sp>
            <p:nvSpPr>
              <p:cNvPr id="11" name="TextBox 10">
                <a:extLst>
                  <a:ext uri="{FF2B5EF4-FFF2-40B4-BE49-F238E27FC236}">
                    <a16:creationId xmlns:a16="http://schemas.microsoft.com/office/drawing/2014/main" id="{21011DD4-ABB8-4036-8CC7-24B6CB0089CA}"/>
                  </a:ext>
                </a:extLst>
              </p:cNvPr>
              <p:cNvSpPr txBox="1">
                <a:spLocks noRot="1" noChangeAspect="1" noMove="1" noResize="1" noEditPoints="1" noAdjustHandles="1" noChangeArrowheads="1" noChangeShapeType="1" noTextEdit="1"/>
              </p:cNvSpPr>
              <p:nvPr/>
            </p:nvSpPr>
            <p:spPr>
              <a:xfrm>
                <a:off x="949325" y="3465617"/>
                <a:ext cx="3787775" cy="904863"/>
              </a:xfrm>
              <a:prstGeom prst="rect">
                <a:avLst/>
              </a:prstGeom>
              <a:blipFill>
                <a:blip r:embed="rId4"/>
                <a:stretch>
                  <a:fillRect t="-1351" b="-2703"/>
                </a:stretch>
              </a:blipFill>
            </p:spPr>
            <p:txBody>
              <a:bodyPr/>
              <a:lstStyle/>
              <a:p>
                <a:r>
                  <a:rPr lang="en-US">
                    <a:noFill/>
                  </a:rPr>
                  <a:t> </a:t>
                </a:r>
              </a:p>
            </p:txBody>
          </p:sp>
        </mc:Fallback>
      </mc:AlternateContent>
      <p:pic>
        <p:nvPicPr>
          <p:cNvPr id="14" name="Picture 13">
            <a:extLst>
              <a:ext uri="{FF2B5EF4-FFF2-40B4-BE49-F238E27FC236}">
                <a16:creationId xmlns:a16="http://schemas.microsoft.com/office/drawing/2014/main" id="{658DBFBF-E62E-469C-94E6-C483214C9227}"/>
              </a:ext>
            </a:extLst>
          </p:cNvPr>
          <p:cNvPicPr>
            <a:picLocks noChangeAspect="1"/>
          </p:cNvPicPr>
          <p:nvPr/>
        </p:nvPicPr>
        <p:blipFill>
          <a:blip r:embed="rId5"/>
          <a:stretch>
            <a:fillRect/>
          </a:stretch>
        </p:blipFill>
        <p:spPr>
          <a:xfrm>
            <a:off x="4868833" y="682694"/>
            <a:ext cx="3815699" cy="3270599"/>
          </a:xfrm>
          <a:prstGeom prst="rect">
            <a:avLst/>
          </a:prstGeom>
        </p:spPr>
      </p:pic>
      <p:pic>
        <p:nvPicPr>
          <p:cNvPr id="16" name="Picture 15">
            <a:extLst>
              <a:ext uri="{FF2B5EF4-FFF2-40B4-BE49-F238E27FC236}">
                <a16:creationId xmlns:a16="http://schemas.microsoft.com/office/drawing/2014/main" id="{6056E6F9-A266-4916-A40D-C54E7C160D4E}"/>
              </a:ext>
            </a:extLst>
          </p:cNvPr>
          <p:cNvPicPr>
            <a:picLocks noChangeAspect="1"/>
          </p:cNvPicPr>
          <p:nvPr/>
        </p:nvPicPr>
        <p:blipFill>
          <a:blip r:embed="rId6"/>
          <a:stretch>
            <a:fillRect/>
          </a:stretch>
        </p:blipFill>
        <p:spPr>
          <a:xfrm>
            <a:off x="4876800" y="758369"/>
            <a:ext cx="3590364" cy="3119248"/>
          </a:xfrm>
          <a:prstGeom prst="rect">
            <a:avLst/>
          </a:prstGeom>
        </p:spPr>
      </p:pic>
      <p:pic>
        <p:nvPicPr>
          <p:cNvPr id="18" name="Picture 17">
            <a:extLst>
              <a:ext uri="{FF2B5EF4-FFF2-40B4-BE49-F238E27FC236}">
                <a16:creationId xmlns:a16="http://schemas.microsoft.com/office/drawing/2014/main" id="{9713D7AE-E0DB-45AE-8A3E-51CF3F38F969}"/>
              </a:ext>
            </a:extLst>
          </p:cNvPr>
          <p:cNvPicPr>
            <a:picLocks noChangeAspect="1"/>
          </p:cNvPicPr>
          <p:nvPr/>
        </p:nvPicPr>
        <p:blipFill>
          <a:blip r:embed="rId7"/>
          <a:stretch>
            <a:fillRect/>
          </a:stretch>
        </p:blipFill>
        <p:spPr>
          <a:xfrm>
            <a:off x="4868833" y="758369"/>
            <a:ext cx="3598331" cy="3095862"/>
          </a:xfrm>
          <a:prstGeom prst="rect">
            <a:avLst/>
          </a:prstGeom>
        </p:spPr>
      </p:pic>
      <p:sp>
        <p:nvSpPr>
          <p:cNvPr id="3" name="Rectangle 2">
            <a:extLst>
              <a:ext uri="{FF2B5EF4-FFF2-40B4-BE49-F238E27FC236}">
                <a16:creationId xmlns:a16="http://schemas.microsoft.com/office/drawing/2014/main" id="{44E9D839-93C3-4313-B7D7-531B624A037F}"/>
              </a:ext>
            </a:extLst>
          </p:cNvPr>
          <p:cNvSpPr/>
          <p:nvPr/>
        </p:nvSpPr>
        <p:spPr>
          <a:xfrm>
            <a:off x="948776" y="1284430"/>
            <a:ext cx="3787773" cy="355797"/>
          </a:xfrm>
          <a:prstGeom prst="rect">
            <a:avLst/>
          </a:prstGeom>
          <a:solidFill>
            <a:srgbClr val="FFFF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D557C71-25AD-40C5-822C-BDECD27E795B}"/>
              </a:ext>
            </a:extLst>
          </p:cNvPr>
          <p:cNvSpPr/>
          <p:nvPr/>
        </p:nvSpPr>
        <p:spPr>
          <a:xfrm>
            <a:off x="948774" y="1651742"/>
            <a:ext cx="3787773" cy="920008"/>
          </a:xfrm>
          <a:prstGeom prst="rect">
            <a:avLst/>
          </a:prstGeom>
          <a:solidFill>
            <a:srgbClr val="FFFF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EE0A3A-D934-40A5-9D25-57700DC68C6F}"/>
              </a:ext>
            </a:extLst>
          </p:cNvPr>
          <p:cNvSpPr/>
          <p:nvPr/>
        </p:nvSpPr>
        <p:spPr>
          <a:xfrm>
            <a:off x="949325" y="2571750"/>
            <a:ext cx="3787773" cy="377825"/>
          </a:xfrm>
          <a:prstGeom prst="rect">
            <a:avLst/>
          </a:prstGeom>
          <a:solidFill>
            <a:srgbClr val="FFFF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7AAB055-C32C-4CFF-8C1F-3168AD3D126B}"/>
              </a:ext>
            </a:extLst>
          </p:cNvPr>
          <p:cNvSpPr/>
          <p:nvPr/>
        </p:nvSpPr>
        <p:spPr>
          <a:xfrm>
            <a:off x="948775" y="2959478"/>
            <a:ext cx="3787773" cy="355797"/>
          </a:xfrm>
          <a:prstGeom prst="rect">
            <a:avLst/>
          </a:prstGeom>
          <a:solidFill>
            <a:srgbClr val="FFFF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394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5"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C78CB-5F39-4366-850B-F42D702AF311}"/>
              </a:ext>
            </a:extLst>
          </p:cNvPr>
          <p:cNvSpPr>
            <a:spLocks noGrp="1"/>
          </p:cNvSpPr>
          <p:nvPr>
            <p:ph type="title"/>
          </p:nvPr>
        </p:nvSpPr>
        <p:spPr/>
        <p:txBody>
          <a:bodyPr/>
          <a:lstStyle/>
          <a:p>
            <a:r>
              <a:rPr lang="en-US" dirty="0"/>
              <a:t>Analytic Expression – Potential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A5ECFF4-9249-4B2B-903A-97B988DEEB74}"/>
                  </a:ext>
                </a:extLst>
              </p:cNvPr>
              <p:cNvSpPr>
                <a:spLocks noGrp="1"/>
              </p:cNvSpPr>
              <p:nvPr>
                <p:ph sz="quarter" idx="10"/>
              </p:nvPr>
            </p:nvSpPr>
            <p:spPr>
              <a:xfrm>
                <a:off x="792481" y="908685"/>
                <a:ext cx="4578862" cy="3759042"/>
              </a:xfrm>
            </p:spPr>
            <p:txBody>
              <a:bodyPr>
                <a:normAutofit/>
              </a:bodyPr>
              <a:lstStyle/>
              <a:p>
                <a:r>
                  <a:rPr lang="en-US" sz="1600" dirty="0"/>
                  <a:t>Dimensionless </a:t>
                </a:r>
                <a:r>
                  <a:rPr lang="en-US" sz="1600" b="1" dirty="0"/>
                  <a:t>potential</a:t>
                </a:r>
              </a:p>
              <a:p>
                <a:pPr/>
                <a14:m>
                  <m:oMathPara xmlns:m="http://schemas.openxmlformats.org/officeDocument/2006/math">
                    <m:oMathParaPr>
                      <m:jc m:val="center"/>
                    </m:oMathParaPr>
                    <m:oMath xmlns:m="http://schemas.openxmlformats.org/officeDocument/2006/math">
                      <m:borderBox>
                        <m:borderBoxPr>
                          <m:ctrlPr>
                            <a:rPr lang="en-US" sz="1600" b="0" i="1" smtClean="0">
                              <a:latin typeface="Cambria Math" panose="02040503050406030204" pitchFamily="18" charset="0"/>
                            </a:rPr>
                          </m:ctrlPr>
                        </m:borderBoxPr>
                        <m:e>
                          <m:r>
                            <a:rPr lang="en-US" sz="1600" i="1">
                              <a:latin typeface="Cambria Math" panose="02040503050406030204" pitchFamily="18" charset="0"/>
                            </a:rPr>
                            <m:t>𝜃</m:t>
                          </m:r>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smtClean="0">
                                  <a:latin typeface="Cambria Math" panose="02040503050406030204" pitchFamily="18" charset="0"/>
                                  <a:ea typeface="Cambria Math" panose="02040503050406030204" pitchFamily="18" charset="0"/>
                                </a:rPr>
                                <m:t>ℐ</m:t>
                              </m:r>
                              <m:r>
                                <a:rPr lang="en-US" sz="1600" b="0" i="1" smtClean="0">
                                  <a:latin typeface="Cambria Math" panose="02040503050406030204" pitchFamily="18" charset="0"/>
                                  <a:ea typeface="Cambria Math" panose="02040503050406030204" pitchFamily="18" charset="0"/>
                                </a:rPr>
                                <m:t>+1</m:t>
                              </m:r>
                            </m:num>
                            <m:den>
                              <m:r>
                                <a:rPr lang="en-US" sz="1600" b="0" i="1" smtClean="0">
                                  <a:latin typeface="Cambria Math" panose="02040503050406030204" pitchFamily="18" charset="0"/>
                                  <a:ea typeface="Cambria Math" panose="02040503050406030204" pitchFamily="18" charset="0"/>
                                </a:rPr>
                                <m:t>𝒢</m:t>
                              </m:r>
                            </m:den>
                          </m:f>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𝑊</m:t>
                              </m:r>
                            </m:e>
                            <m:sub>
                              <m:r>
                                <a:rPr lang="en-US" sz="1600" i="1">
                                  <a:latin typeface="Cambria Math" panose="02040503050406030204" pitchFamily="18" charset="0"/>
                                </a:rPr>
                                <m:t>0</m:t>
                              </m:r>
                            </m:sub>
                          </m:sSub>
                          <m:d>
                            <m:dPr>
                              <m:ctrlPr>
                                <a:rPr lang="en-US" sz="1600" i="1">
                                  <a:latin typeface="Cambria Math" panose="02040503050406030204" pitchFamily="18" charset="0"/>
                                </a:rPr>
                              </m:ctrlPr>
                            </m:dPr>
                            <m:e>
                              <m:f>
                                <m:fPr>
                                  <m:ctrlPr>
                                    <a:rPr lang="en-US" sz="1600" i="1">
                                      <a:latin typeface="Cambria Math" panose="02040503050406030204" pitchFamily="18" charset="0"/>
                                    </a:rPr>
                                  </m:ctrlPr>
                                </m:fPr>
                                <m:num>
                                  <m:r>
                                    <a:rPr lang="en-US" sz="1600" i="1">
                                      <a:latin typeface="Cambria Math" panose="02040503050406030204" pitchFamily="18" charset="0"/>
                                    </a:rPr>
                                    <m:t>1</m:t>
                                  </m:r>
                                </m:num>
                                <m:den>
                                  <m:r>
                                    <a:rPr lang="en-US" sz="1600" i="1">
                                      <a:latin typeface="Cambria Math" panose="02040503050406030204" pitchFamily="18" charset="0"/>
                                      <a:ea typeface="Cambria Math" panose="02040503050406030204" pitchFamily="18" charset="0"/>
                                    </a:rPr>
                                    <m:t>𝒢</m:t>
                                  </m:r>
                                </m:den>
                              </m:f>
                              <m:sSup>
                                <m:sSupPr>
                                  <m:ctrlPr>
                                    <a:rPr lang="en-US" sz="1600" i="1">
                                      <a:latin typeface="Cambria Math" panose="02040503050406030204" pitchFamily="18" charset="0"/>
                                    </a:rPr>
                                  </m:ctrlPr>
                                </m:sSupPr>
                                <m:e>
                                  <m:r>
                                    <a:rPr lang="en-US" sz="1600" i="1">
                                      <a:latin typeface="Cambria Math" panose="02040503050406030204" pitchFamily="18" charset="0"/>
                                    </a:rPr>
                                    <m:t>𝑒</m:t>
                                  </m:r>
                                </m:e>
                                <m:sup>
                                  <m:d>
                                    <m:dPr>
                                      <m:ctrlPr>
                                        <a:rPr lang="en-US" sz="1600" b="0" i="1" smtClean="0">
                                          <a:latin typeface="Cambria Math" panose="02040503050406030204" pitchFamily="18" charset="0"/>
                                        </a:rPr>
                                      </m:ctrlPr>
                                    </m:dPr>
                                    <m:e>
                                      <m:r>
                                        <a:rPr lang="en-US" sz="1600" i="1">
                                          <a:latin typeface="Cambria Math" panose="02040503050406030204" pitchFamily="18" charset="0"/>
                                          <a:ea typeface="Cambria Math" panose="02040503050406030204" pitchFamily="18" charset="0"/>
                                        </a:rPr>
                                        <m:t>ℐ</m:t>
                                      </m:r>
                                      <m:r>
                                        <a:rPr lang="en-US" sz="1600" i="1">
                                          <a:latin typeface="Cambria Math" panose="02040503050406030204" pitchFamily="18" charset="0"/>
                                          <a:ea typeface="Cambria Math" panose="02040503050406030204" pitchFamily="18" charset="0"/>
                                        </a:rPr>
                                        <m:t>+1</m:t>
                                      </m:r>
                                    </m:e>
                                  </m:d>
                                  <m:r>
                                    <a:rPr lang="en-US" sz="1600" i="1">
                                      <a:latin typeface="Cambria Math" panose="02040503050406030204" pitchFamily="18" charset="0"/>
                                    </a:rPr>
                                    <m:t>/</m:t>
                                  </m:r>
                                  <m:r>
                                    <a:rPr lang="en-US" sz="1600" i="1">
                                      <a:latin typeface="Cambria Math" panose="02040503050406030204" pitchFamily="18" charset="0"/>
                                      <a:ea typeface="Cambria Math" panose="02040503050406030204" pitchFamily="18" charset="0"/>
                                    </a:rPr>
                                    <m:t>𝒢</m:t>
                                  </m:r>
                                </m:sup>
                              </m:sSup>
                            </m:e>
                          </m:d>
                        </m:e>
                      </m:borderBox>
                    </m:oMath>
                  </m:oMathPara>
                </a14:m>
                <a:endParaRPr lang="en-US" sz="1600" dirty="0"/>
              </a:p>
              <a:p>
                <a:r>
                  <a:rPr lang="en-US" sz="1600" dirty="0">
                    <a:latin typeface="Arial" panose="020B0604020202020204" pitchFamily="34" charset="0"/>
                    <a:ea typeface="Cambria Math" panose="02040503050406030204" pitchFamily="18" charset="0"/>
                    <a:cs typeface="Arial" panose="020B0604020202020204" pitchFamily="34" charset="0"/>
                  </a:rPr>
                  <a:t>Dimensionless </a:t>
                </a:r>
                <a:r>
                  <a:rPr lang="en-US" sz="1600" b="1" dirty="0">
                    <a:latin typeface="Arial" panose="020B0604020202020204" pitchFamily="34" charset="0"/>
                    <a:ea typeface="Cambria Math" panose="02040503050406030204" pitchFamily="18" charset="0"/>
                    <a:cs typeface="Arial" panose="020B0604020202020204" pitchFamily="34" charset="0"/>
                  </a:rPr>
                  <a:t>current</a:t>
                </a:r>
                <a:r>
                  <a:rPr lang="en-US" sz="1600" dirty="0">
                    <a:latin typeface="Arial" panose="020B0604020202020204" pitchFamily="34" charset="0"/>
                    <a:ea typeface="Cambria Math" panose="02040503050406030204" pitchFamily="18" charset="0"/>
                    <a:cs typeface="Arial" panose="020B0604020202020204" pitchFamily="34" charset="0"/>
                  </a:rPr>
                  <a:t> at </a:t>
                </a:r>
                <a14:m>
                  <m:oMath xmlns:m="http://schemas.openxmlformats.org/officeDocument/2006/math">
                    <m:r>
                      <a:rPr lang="en-US" sz="1600" b="0" i="1" smtClean="0">
                        <a:latin typeface="Cambria Math" panose="02040503050406030204" pitchFamily="18" charset="0"/>
                        <a:ea typeface="Cambria Math" panose="02040503050406030204" pitchFamily="18" charset="0"/>
                        <a:cs typeface="Arial" panose="020B0604020202020204" pitchFamily="34" charset="0"/>
                      </a:rPr>
                      <m:t>𝜃</m:t>
                    </m:r>
                    <m:r>
                      <a:rPr lang="en-US" sz="1600" b="0" i="1" smtClean="0">
                        <a:latin typeface="Cambria Math" panose="02040503050406030204" pitchFamily="18" charset="0"/>
                        <a:ea typeface="Cambria Math" panose="02040503050406030204" pitchFamily="18" charset="0"/>
                        <a:cs typeface="Arial" panose="020B0604020202020204" pitchFamily="34" charset="0"/>
                      </a:rPr>
                      <m:t>=0</m:t>
                    </m:r>
                  </m:oMath>
                </a14:m>
                <a:endParaRPr lang="en-US" sz="1600" dirty="0">
                  <a:latin typeface="Arial" panose="020B0604020202020204" pitchFamily="34" charset="0"/>
                  <a:ea typeface="Cambria Math" panose="02040503050406030204" pitchFamily="18" charset="0"/>
                  <a:cs typeface="Arial" panose="020B0604020202020204" pitchFamily="34" charset="0"/>
                </a:endParaRPr>
              </a:p>
              <a:p>
                <a:pPr/>
                <a14:m>
                  <m:oMathPara xmlns:m="http://schemas.openxmlformats.org/officeDocument/2006/math">
                    <m:oMathParaPr>
                      <m:jc m:val="left"/>
                    </m:oMathParaPr>
                    <m:oMath xmlns:m="http://schemas.openxmlformats.org/officeDocument/2006/math">
                      <m:r>
                        <a:rPr lang="en-US" sz="1600" i="1">
                          <a:latin typeface="Cambria Math" panose="02040503050406030204" pitchFamily="18" charset="0"/>
                          <a:ea typeface="Cambria Math" panose="02040503050406030204" pitchFamily="18" charset="0"/>
                        </a:rPr>
                        <m:t>ℐ</m:t>
                      </m:r>
                      <m:r>
                        <a:rPr lang="en-US" sz="1600" b="0" i="1" smtClean="0">
                          <a:latin typeface="Cambria Math" panose="02040503050406030204" pitchFamily="18" charset="0"/>
                        </a:rPr>
                        <m:t>=−1+</m:t>
                      </m:r>
                      <m:r>
                        <a:rPr lang="en-US" sz="1600" b="0" i="1" smtClean="0">
                          <a:latin typeface="Cambria Math" panose="02040503050406030204" pitchFamily="18" charset="0"/>
                        </a:rPr>
                        <m:t>𝜉</m:t>
                      </m:r>
                      <m:r>
                        <a:rPr lang="en-US" sz="1600" b="0" i="1" smtClean="0">
                          <a:latin typeface="Cambria Math" panose="02040503050406030204" pitchFamily="18" charset="0"/>
                        </a:rPr>
                        <m:t>+</m:t>
                      </m:r>
                      <m:nary>
                        <m:naryPr>
                          <m:chr m:val="∑"/>
                          <m:ctrlPr>
                            <a:rPr lang="en-US" sz="1600" b="0" i="1" smtClean="0">
                              <a:latin typeface="Cambria Math" panose="02040503050406030204" pitchFamily="18" charset="0"/>
                            </a:rPr>
                          </m:ctrlPr>
                        </m:naryPr>
                        <m:sub>
                          <m:r>
                            <a:rPr lang="en-US" sz="1600" b="0" i="1" smtClean="0">
                              <a:latin typeface="Cambria Math" panose="02040503050406030204" pitchFamily="18" charset="0"/>
                            </a:rPr>
                            <m:t>𝑖</m:t>
                          </m:r>
                          <m:r>
                            <a:rPr lang="en-US" sz="1600" b="0" i="1" smtClean="0">
                              <a:latin typeface="Cambria Math" panose="02040503050406030204" pitchFamily="18" charset="0"/>
                            </a:rPr>
                            <m:t>=1</m:t>
                          </m:r>
                        </m:sub>
                        <m:sup>
                          <m:r>
                            <a:rPr lang="en-US" sz="1600" b="0" i="1" smtClean="0">
                              <a:latin typeface="Cambria Math" panose="02040503050406030204" pitchFamily="18" charset="0"/>
                            </a:rPr>
                            <m:t>𝑁</m:t>
                          </m:r>
                        </m:sup>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𝑔</m:t>
                              </m:r>
                            </m:e>
                            <m:sub>
                              <m:r>
                                <a:rPr lang="en-US" sz="1600" b="0" i="1" smtClean="0">
                                  <a:latin typeface="Cambria Math" panose="02040503050406030204" pitchFamily="18" charset="0"/>
                                </a:rPr>
                                <m:t>𝑖</m:t>
                              </m:r>
                            </m:sub>
                          </m:sSub>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𝑍</m:t>
                              </m:r>
                            </m:e>
                            <m:sub>
                              <m:r>
                                <a:rPr lang="en-US" sz="1600" b="0" i="1" smtClean="0">
                                  <a:latin typeface="Cambria Math" panose="02040503050406030204" pitchFamily="18" charset="0"/>
                                </a:rPr>
                                <m:t>𝑖</m:t>
                              </m:r>
                            </m:sub>
                          </m:sSub>
                          <m:f>
                            <m:fPr>
                              <m:ctrlPr>
                                <a:rPr lang="en-US" sz="1600" i="1">
                                  <a:latin typeface="Cambria Math" panose="02040503050406030204" pitchFamily="18" charset="0"/>
                                </a:rPr>
                              </m:ctrlPr>
                            </m:fPr>
                            <m:num>
                              <m:sSub>
                                <m:sSubPr>
                                  <m:ctrlPr>
                                    <a:rPr lang="en-US" sz="1600" i="1">
                                      <a:latin typeface="Cambria Math" panose="02040503050406030204" pitchFamily="18" charset="0"/>
                                    </a:rPr>
                                  </m:ctrlPr>
                                </m:sSubPr>
                                <m:e>
                                  <m:r>
                                    <a:rPr lang="en-US" sz="1600" i="1">
                                      <a:latin typeface="Cambria Math" panose="02040503050406030204" pitchFamily="18" charset="0"/>
                                    </a:rPr>
                                    <m:t>𝜌</m:t>
                                  </m:r>
                                </m:e>
                                <m:sub>
                                  <m:r>
                                    <a:rPr lang="en-US" sz="1600" i="1">
                                      <a:latin typeface="Cambria Math" panose="02040503050406030204" pitchFamily="18" charset="0"/>
                                    </a:rPr>
                                    <m:t>𝑖</m:t>
                                  </m:r>
                                </m:sub>
                              </m:sSub>
                            </m:num>
                            <m:den>
                              <m:sSub>
                                <m:sSubPr>
                                  <m:ctrlPr>
                                    <a:rPr lang="en-US" sz="1600" i="1">
                                      <a:latin typeface="Cambria Math" panose="02040503050406030204" pitchFamily="18" charset="0"/>
                                    </a:rPr>
                                  </m:ctrlPr>
                                </m:sSubPr>
                                <m:e>
                                  <m:r>
                                    <a:rPr lang="en-US" sz="1600" i="1">
                                      <a:latin typeface="Cambria Math" panose="02040503050406030204" pitchFamily="18" charset="0"/>
                                    </a:rPr>
                                    <m:t>𝜌</m:t>
                                  </m:r>
                                </m:e>
                                <m:sub>
                                  <m:r>
                                    <a:rPr lang="en-US" sz="1600" i="1">
                                      <a:latin typeface="Cambria Math" panose="02040503050406030204" pitchFamily="18" charset="0"/>
                                    </a:rPr>
                                    <m:t>𝑒</m:t>
                                  </m:r>
                                </m:sub>
                              </m:sSub>
                            </m:den>
                          </m:f>
                          <m:rad>
                            <m:radPr>
                              <m:degHide m:val="on"/>
                              <m:ctrlPr>
                                <a:rPr lang="en-US" sz="1600" b="0" i="1" smtClean="0">
                                  <a:latin typeface="Cambria Math" panose="02040503050406030204" pitchFamily="18" charset="0"/>
                                </a:rPr>
                              </m:ctrlPr>
                            </m:radPr>
                            <m:deg/>
                            <m:e>
                              <m:f>
                                <m:fPr>
                                  <m:ctrlPr>
                                    <a:rPr lang="en-US" sz="1600" b="0" i="1" smtClean="0">
                                      <a:latin typeface="Cambria Math" panose="02040503050406030204" pitchFamily="18" charset="0"/>
                                    </a:rPr>
                                  </m:ctrlPr>
                                </m:fPr>
                                <m:num>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𝜏</m:t>
                                      </m:r>
                                    </m:e>
                                    <m:sub>
                                      <m:r>
                                        <a:rPr lang="en-US" sz="1600" b="0" i="1" smtClean="0">
                                          <a:latin typeface="Cambria Math" panose="02040503050406030204" pitchFamily="18" charset="0"/>
                                        </a:rPr>
                                        <m:t>𝑖</m:t>
                                      </m:r>
                                    </m:sub>
                                  </m:sSub>
                                </m:num>
                                <m:den>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𝜇</m:t>
                                      </m:r>
                                    </m:e>
                                    <m:sub>
                                      <m:r>
                                        <a:rPr lang="en-US" sz="1600" b="0" i="1" smtClean="0">
                                          <a:latin typeface="Cambria Math" panose="02040503050406030204" pitchFamily="18" charset="0"/>
                                        </a:rPr>
                                        <m:t>𝑖</m:t>
                                      </m:r>
                                    </m:sub>
                                  </m:sSub>
                                </m:den>
                              </m:f>
                            </m:e>
                          </m:rad>
                        </m:e>
                      </m:nary>
                    </m:oMath>
                  </m:oMathPara>
                </a14:m>
                <a:endParaRPr lang="en-US" sz="1600" dirty="0"/>
              </a:p>
              <a:p>
                <a:r>
                  <a:rPr lang="en-US" sz="1600" dirty="0"/>
                  <a:t>Dimensionless </a:t>
                </a:r>
                <a:r>
                  <a:rPr lang="en-US" sz="1600" b="1" dirty="0"/>
                  <a:t>conductance</a:t>
                </a:r>
              </a:p>
              <a:p>
                <a:pPr/>
                <a14:m>
                  <m:oMathPara xmlns:m="http://schemas.openxmlformats.org/officeDocument/2006/math">
                    <m:oMathParaPr>
                      <m:jc m:val="left"/>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𝒢</m:t>
                      </m:r>
                      <m:r>
                        <a:rPr lang="en-US" sz="1600" b="0" i="1" smtClean="0">
                          <a:latin typeface="Cambria Math" panose="02040503050406030204" pitchFamily="18" charset="0"/>
                        </a:rPr>
                        <m:t>=</m:t>
                      </m:r>
                      <m:d>
                        <m:dPr>
                          <m:begChr m:val="{"/>
                          <m:endChr m:val=""/>
                          <m:ctrlPr>
                            <a:rPr lang="en-US" sz="1600" i="1" smtClean="0">
                              <a:latin typeface="Cambria Math" panose="02040503050406030204" pitchFamily="18" charset="0"/>
                            </a:rPr>
                          </m:ctrlPr>
                        </m:dPr>
                        <m:e>
                          <m:eqArr>
                            <m:eqArrPr>
                              <m:ctrlPr>
                                <a:rPr lang="en-US" sz="1600" i="1" smtClean="0">
                                  <a:latin typeface="Cambria Math" panose="02040503050406030204" pitchFamily="18" charset="0"/>
                                </a:rPr>
                              </m:ctrlPr>
                            </m:eqArrPr>
                            <m:e>
                              <m:f>
                                <m:fPr>
                                  <m:ctrlPr>
                                    <a:rPr lang="en-US" sz="1600" i="1">
                                      <a:latin typeface="Cambria Math" panose="02040503050406030204" pitchFamily="18" charset="0"/>
                                    </a:rPr>
                                  </m:ctrlPr>
                                </m:fPr>
                                <m:num>
                                  <m:r>
                                    <a:rPr lang="en-US" sz="1600" i="1">
                                      <a:latin typeface="Cambria Math" panose="02040503050406030204" pitchFamily="18" charset="0"/>
                                    </a:rPr>
                                    <m:t>1</m:t>
                                  </m:r>
                                </m:num>
                                <m:den>
                                  <m:r>
                                    <a:rPr lang="en-US" sz="1600" i="1">
                                      <a:latin typeface="Cambria Math" panose="02040503050406030204" pitchFamily="18" charset="0"/>
                                      <a:ea typeface="Cambria Math" panose="02040503050406030204" pitchFamily="18" charset="0"/>
                                    </a:rPr>
                                    <m:t>ℛ</m:t>
                                  </m:r>
                                </m:den>
                              </m:f>
                              <m:r>
                                <a:rPr lang="en-US" sz="1600" b="0" i="1" smtClean="0">
                                  <a:latin typeface="Cambria Math" panose="02040503050406030204" pitchFamily="18" charset="0"/>
                                  <a:ea typeface="Cambria Math" panose="02040503050406030204" pitchFamily="18" charset="0"/>
                                </a:rPr>
                                <m:t>   </m:t>
                              </m:r>
                              <m:r>
                                <m:rPr>
                                  <m:sty m:val="p"/>
                                </m:rPr>
                                <a:rPr lang="en-US" sz="1600" b="0" i="0" smtClean="0">
                                  <a:latin typeface="Cambria Math" panose="02040503050406030204" pitchFamily="18" charset="0"/>
                                  <a:ea typeface="Cambria Math" panose="02040503050406030204" pitchFamily="18" charset="0"/>
                                </a:rPr>
                                <m:t>planes</m:t>
                              </m:r>
                            </m:e>
                            <m:e>
                              <m:f>
                                <m:fPr>
                                  <m:ctrlPr>
                                    <a:rPr lang="en-US" sz="1600" i="1">
                                      <a:latin typeface="Cambria Math" panose="02040503050406030204" pitchFamily="18" charset="0"/>
                                    </a:rPr>
                                  </m:ctrlPr>
                                </m:fPr>
                                <m:num>
                                  <m:r>
                                    <a:rPr lang="en-US" sz="1600" i="1">
                                      <a:latin typeface="Cambria Math" panose="02040503050406030204" pitchFamily="18" charset="0"/>
                                    </a:rPr>
                                    <m:t>1</m:t>
                                  </m:r>
                                </m:num>
                                <m:den>
                                  <m:r>
                                    <a:rPr lang="en-US" sz="1600" i="1">
                                      <a:latin typeface="Cambria Math" panose="02040503050406030204" pitchFamily="18" charset="0"/>
                                      <a:ea typeface="Cambria Math" panose="02040503050406030204" pitchFamily="18" charset="0"/>
                                    </a:rPr>
                                    <m:t>ℛ</m:t>
                                  </m:r>
                                </m:den>
                              </m:f>
                              <m:r>
                                <a:rPr lang="en-US" sz="1600" b="0" i="1" smtClean="0">
                                  <a:latin typeface="Cambria Math" panose="02040503050406030204" pitchFamily="18" charset="0"/>
                                  <a:ea typeface="Cambria Math" panose="02040503050406030204" pitchFamily="18" charset="0"/>
                                </a:rPr>
                                <m:t>+</m:t>
                              </m:r>
                              <m:nary>
                                <m:naryPr>
                                  <m:chr m:val="∑"/>
                                  <m:ctrlPr>
                                    <a:rPr lang="en-US" sz="1600" i="1">
                                      <a:latin typeface="Cambria Math" panose="02040503050406030204" pitchFamily="18" charset="0"/>
                                    </a:rPr>
                                  </m:ctrlPr>
                                </m:naryPr>
                                <m:sub>
                                  <m:r>
                                    <a:rPr lang="en-US" sz="1600" i="1">
                                      <a:latin typeface="Cambria Math" panose="02040503050406030204" pitchFamily="18" charset="0"/>
                                    </a:rPr>
                                    <m:t>𝑖</m:t>
                                  </m:r>
                                  <m:r>
                                    <a:rPr lang="en-US" sz="1600" i="1">
                                      <a:latin typeface="Cambria Math" panose="02040503050406030204" pitchFamily="18" charset="0"/>
                                    </a:rPr>
                                    <m:t>=1</m:t>
                                  </m:r>
                                </m:sub>
                                <m:sup>
                                  <m:r>
                                    <a:rPr lang="en-US" sz="1600" i="1">
                                      <a:latin typeface="Cambria Math" panose="02040503050406030204" pitchFamily="18" charset="0"/>
                                    </a:rPr>
                                    <m:t>𝑁</m:t>
                                  </m:r>
                                </m:sup>
                                <m:e>
                                  <m:f>
                                    <m:fPr>
                                      <m:ctrlPr>
                                        <a:rPr lang="en-US" sz="1600" i="1">
                                          <a:latin typeface="Cambria Math" panose="02040503050406030204" pitchFamily="18" charset="0"/>
                                        </a:rPr>
                                      </m:ctrlPr>
                                    </m:fPr>
                                    <m:num>
                                      <m:sSub>
                                        <m:sSubPr>
                                          <m:ctrlPr>
                                            <a:rPr lang="en-US" sz="1600" i="1">
                                              <a:latin typeface="Cambria Math" panose="02040503050406030204" pitchFamily="18" charset="0"/>
                                            </a:rPr>
                                          </m:ctrlPr>
                                        </m:sSubPr>
                                        <m:e>
                                          <m:r>
                                            <a:rPr lang="en-US" sz="1600" i="1">
                                              <a:latin typeface="Cambria Math" panose="02040503050406030204" pitchFamily="18" charset="0"/>
                                            </a:rPr>
                                            <m:t>𝑔</m:t>
                                          </m:r>
                                        </m:e>
                                        <m:sub>
                                          <m:r>
                                            <a:rPr lang="en-US" sz="1600" i="1">
                                              <a:latin typeface="Cambria Math" panose="02040503050406030204" pitchFamily="18" charset="0"/>
                                            </a:rPr>
                                            <m:t>𝑖</m:t>
                                          </m:r>
                                        </m:sub>
                                      </m:sSub>
                                      <m:sSubSup>
                                        <m:sSubSupPr>
                                          <m:ctrlPr>
                                            <a:rPr lang="en-US" sz="1600" i="1">
                                              <a:latin typeface="Cambria Math" panose="02040503050406030204" pitchFamily="18" charset="0"/>
                                            </a:rPr>
                                          </m:ctrlPr>
                                        </m:sSubSupPr>
                                        <m:e>
                                          <m:r>
                                            <a:rPr lang="en-US" sz="1600" i="1">
                                              <a:latin typeface="Cambria Math" panose="02040503050406030204" pitchFamily="18" charset="0"/>
                                            </a:rPr>
                                            <m:t>𝑍</m:t>
                                          </m:r>
                                        </m:e>
                                        <m:sub>
                                          <m:r>
                                            <a:rPr lang="en-US" sz="1600" i="1">
                                              <a:latin typeface="Cambria Math" panose="02040503050406030204" pitchFamily="18" charset="0"/>
                                            </a:rPr>
                                            <m:t>𝑖</m:t>
                                          </m:r>
                                        </m:sub>
                                        <m:sup>
                                          <m:r>
                                            <a:rPr lang="en-US" sz="1600" i="1">
                                              <a:latin typeface="Cambria Math" panose="02040503050406030204" pitchFamily="18" charset="0"/>
                                            </a:rPr>
                                            <m:t>2</m:t>
                                          </m:r>
                                        </m:sup>
                                      </m:sSubSup>
                                    </m:num>
                                    <m:den>
                                      <m:rad>
                                        <m:radPr>
                                          <m:degHide m:val="on"/>
                                          <m:ctrlPr>
                                            <a:rPr lang="en-US" sz="1600" i="1">
                                              <a:latin typeface="Cambria Math" panose="02040503050406030204" pitchFamily="18" charset="0"/>
                                            </a:rPr>
                                          </m:ctrlPr>
                                        </m:radPr>
                                        <m:deg/>
                                        <m:e>
                                          <m:sSub>
                                            <m:sSubPr>
                                              <m:ctrlPr>
                                                <a:rPr lang="en-US" sz="1600" i="1">
                                                  <a:latin typeface="Cambria Math" panose="02040503050406030204" pitchFamily="18" charset="0"/>
                                                </a:rPr>
                                              </m:ctrlPr>
                                            </m:sSubPr>
                                            <m:e>
                                              <m:r>
                                                <a:rPr lang="en-US" sz="1600" i="1">
                                                  <a:latin typeface="Cambria Math" panose="02040503050406030204" pitchFamily="18" charset="0"/>
                                                </a:rPr>
                                                <m:t>𝜇</m:t>
                                              </m:r>
                                            </m:e>
                                            <m:sub>
                                              <m:r>
                                                <a:rPr lang="en-US" sz="1600" i="1">
                                                  <a:latin typeface="Cambria Math" panose="02040503050406030204" pitchFamily="18" charset="0"/>
                                                </a:rPr>
                                                <m:t>𝑖</m:t>
                                              </m:r>
                                            </m:sub>
                                          </m:sSub>
                                          <m:sSub>
                                            <m:sSubPr>
                                              <m:ctrlPr>
                                                <a:rPr lang="en-US" sz="1600" i="1">
                                                  <a:latin typeface="Cambria Math" panose="02040503050406030204" pitchFamily="18" charset="0"/>
                                                </a:rPr>
                                              </m:ctrlPr>
                                            </m:sSubPr>
                                            <m:e>
                                              <m:r>
                                                <a:rPr lang="en-US" sz="1600" i="1">
                                                  <a:latin typeface="Cambria Math" panose="02040503050406030204" pitchFamily="18" charset="0"/>
                                                </a:rPr>
                                                <m:t>𝜏</m:t>
                                              </m:r>
                                            </m:e>
                                            <m:sub>
                                              <m:r>
                                                <a:rPr lang="en-US" sz="1600" i="1">
                                                  <a:latin typeface="Cambria Math" panose="02040503050406030204" pitchFamily="18" charset="0"/>
                                                </a:rPr>
                                                <m:t>𝑖</m:t>
                                              </m:r>
                                            </m:sub>
                                          </m:sSub>
                                        </m:e>
                                      </m:rad>
                                    </m:den>
                                  </m:f>
                                  <m:f>
                                    <m:fPr>
                                      <m:ctrlPr>
                                        <a:rPr lang="en-US" sz="1600" i="1">
                                          <a:latin typeface="Cambria Math" panose="02040503050406030204" pitchFamily="18" charset="0"/>
                                        </a:rPr>
                                      </m:ctrlPr>
                                    </m:fPr>
                                    <m:num>
                                      <m:sSub>
                                        <m:sSubPr>
                                          <m:ctrlPr>
                                            <a:rPr lang="en-US" sz="1600" i="1">
                                              <a:latin typeface="Cambria Math" panose="02040503050406030204" pitchFamily="18" charset="0"/>
                                            </a:rPr>
                                          </m:ctrlPr>
                                        </m:sSubPr>
                                        <m:e>
                                          <m:r>
                                            <a:rPr lang="en-US" sz="1600" i="1">
                                              <a:latin typeface="Cambria Math" panose="02040503050406030204" pitchFamily="18" charset="0"/>
                                            </a:rPr>
                                            <m:t>𝜌</m:t>
                                          </m:r>
                                        </m:e>
                                        <m:sub>
                                          <m:r>
                                            <a:rPr lang="en-US" sz="1600" i="1">
                                              <a:latin typeface="Cambria Math" panose="02040503050406030204" pitchFamily="18" charset="0"/>
                                            </a:rPr>
                                            <m:t>𝑖</m:t>
                                          </m:r>
                                        </m:sub>
                                      </m:sSub>
                                    </m:num>
                                    <m:den>
                                      <m:sSub>
                                        <m:sSubPr>
                                          <m:ctrlPr>
                                            <a:rPr lang="en-US" sz="1600" i="1">
                                              <a:latin typeface="Cambria Math" panose="02040503050406030204" pitchFamily="18" charset="0"/>
                                            </a:rPr>
                                          </m:ctrlPr>
                                        </m:sSubPr>
                                        <m:e>
                                          <m:r>
                                            <a:rPr lang="en-US" sz="1600" i="1">
                                              <a:latin typeface="Cambria Math" panose="02040503050406030204" pitchFamily="18" charset="0"/>
                                            </a:rPr>
                                            <m:t>𝜌</m:t>
                                          </m:r>
                                        </m:e>
                                        <m:sub>
                                          <m:r>
                                            <a:rPr lang="en-US" sz="1600" i="1">
                                              <a:latin typeface="Cambria Math" panose="02040503050406030204" pitchFamily="18" charset="0"/>
                                            </a:rPr>
                                            <m:t>𝑒</m:t>
                                          </m:r>
                                        </m:sub>
                                      </m:sSub>
                                    </m:den>
                                  </m:f>
                                </m:e>
                              </m:nary>
                              <m:r>
                                <a:rPr lang="en-US" sz="1600" b="0" i="1" smtClean="0">
                                  <a:latin typeface="Cambria Math" panose="02040503050406030204" pitchFamily="18" charset="0"/>
                                </a:rPr>
                                <m:t>   </m:t>
                              </m:r>
                              <m:r>
                                <m:rPr>
                                  <m:sty m:val="p"/>
                                </m:rPr>
                                <a:rPr lang="en-US" sz="1600" b="0" i="0" smtClean="0">
                                  <a:latin typeface="Cambria Math" panose="02040503050406030204" pitchFamily="18" charset="0"/>
                                </a:rPr>
                                <m:t>spheres</m:t>
                              </m:r>
                            </m:e>
                          </m:eqArr>
                        </m:e>
                      </m:d>
                    </m:oMath>
                  </m:oMathPara>
                </a14:m>
                <a:endParaRPr lang="en-US" sz="1600" dirty="0"/>
              </a:p>
            </p:txBody>
          </p:sp>
        </mc:Choice>
        <mc:Fallback xmlns="">
          <p:sp>
            <p:nvSpPr>
              <p:cNvPr id="3" name="Content Placeholder 2">
                <a:extLst>
                  <a:ext uri="{FF2B5EF4-FFF2-40B4-BE49-F238E27FC236}">
                    <a16:creationId xmlns:a16="http://schemas.microsoft.com/office/drawing/2014/main" id="{AA5ECFF4-9249-4B2B-903A-97B988DEEB74}"/>
                  </a:ext>
                </a:extLst>
              </p:cNvPr>
              <p:cNvSpPr>
                <a:spLocks noGrp="1" noRot="1" noChangeAspect="1" noMove="1" noResize="1" noEditPoints="1" noAdjustHandles="1" noChangeArrowheads="1" noChangeShapeType="1" noTextEdit="1"/>
              </p:cNvSpPr>
              <p:nvPr>
                <p:ph sz="quarter" idx="10"/>
              </p:nvPr>
            </p:nvSpPr>
            <p:spPr>
              <a:xfrm>
                <a:off x="792481" y="908685"/>
                <a:ext cx="4578862" cy="3759042"/>
              </a:xfrm>
              <a:blipFill>
                <a:blip r:embed="rId3"/>
                <a:stretch>
                  <a:fillRect l="-2663" t="-4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C83D427C-0629-4B6F-978E-714FB9994F13}"/>
                  </a:ext>
                </a:extLst>
              </p:cNvPr>
              <p:cNvSpPr>
                <a:spLocks noGrp="1"/>
              </p:cNvSpPr>
              <p:nvPr>
                <p:ph sz="quarter" idx="11"/>
              </p:nvPr>
            </p:nvSpPr>
            <p:spPr>
              <a:xfrm>
                <a:off x="5431842" y="771370"/>
                <a:ext cx="3168106" cy="3759042"/>
              </a:xfrm>
            </p:spPr>
            <p:txBody>
              <a:bodyPr>
                <a:normAutofit/>
              </a:bodyPr>
              <a:lstStyle/>
              <a:p>
                <a:pPr algn="ctr"/>
                <a14:m>
                  <m:oMath xmlns:m="http://schemas.openxmlformats.org/officeDocument/2006/math">
                    <m:sSub>
                      <m:sSubPr>
                        <m:ctrlPr>
                          <a:rPr lang="en-US" sz="1400" i="1" smtClean="0">
                            <a:latin typeface="Cambria Math" panose="02040503050406030204" pitchFamily="18" charset="0"/>
                          </a:rPr>
                        </m:ctrlPr>
                      </m:sSubPr>
                      <m:e>
                        <m:r>
                          <a:rPr lang="en-US" sz="1400" i="1">
                            <a:latin typeface="Cambria Math" panose="02040503050406030204" pitchFamily="18" charset="0"/>
                          </a:rPr>
                          <m:t>𝑊</m:t>
                        </m:r>
                      </m:e>
                      <m:sub>
                        <m:r>
                          <a:rPr lang="en-US" sz="1400" i="1">
                            <a:latin typeface="Cambria Math" panose="02040503050406030204" pitchFamily="18" charset="0"/>
                          </a:rPr>
                          <m:t>𝑘</m:t>
                        </m:r>
                      </m:sub>
                    </m:sSub>
                    <m:d>
                      <m:dPr>
                        <m:ctrlPr>
                          <a:rPr lang="en-US" sz="1400" i="1">
                            <a:latin typeface="Cambria Math" panose="02040503050406030204" pitchFamily="18" charset="0"/>
                          </a:rPr>
                        </m:ctrlPr>
                      </m:dPr>
                      <m:e>
                        <m:r>
                          <a:rPr lang="en-US" sz="1400" i="1">
                            <a:latin typeface="Cambria Math" panose="02040503050406030204" pitchFamily="18" charset="0"/>
                          </a:rPr>
                          <m:t>𝑧</m:t>
                        </m:r>
                      </m:e>
                    </m:d>
                    <m:r>
                      <a:rPr lang="en-US" sz="1400" i="1">
                        <a:latin typeface="Cambria Math" panose="02040503050406030204" pitchFamily="18" charset="0"/>
                      </a:rPr>
                      <m:t>=</m:t>
                    </m:r>
                  </m:oMath>
                </a14:m>
                <a:r>
                  <a:rPr lang="en-US" sz="1400" dirty="0"/>
                  <a:t> Lambert-W function</a:t>
                </a:r>
              </a:p>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𝑧</m:t>
                      </m:r>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𝑊</m:t>
                          </m:r>
                        </m:e>
                        <m:sub>
                          <m:r>
                            <a:rPr lang="en-US" sz="1400" i="1">
                              <a:latin typeface="Cambria Math" panose="02040503050406030204" pitchFamily="18" charset="0"/>
                            </a:rPr>
                            <m:t>𝑘</m:t>
                          </m:r>
                        </m:sub>
                      </m:sSub>
                      <m:d>
                        <m:dPr>
                          <m:ctrlPr>
                            <a:rPr lang="en-US" sz="1400" i="1">
                              <a:latin typeface="Cambria Math" panose="02040503050406030204" pitchFamily="18" charset="0"/>
                            </a:rPr>
                          </m:ctrlPr>
                        </m:dPr>
                        <m:e>
                          <m:r>
                            <a:rPr lang="en-US" sz="1400" i="1">
                              <a:latin typeface="Cambria Math" panose="02040503050406030204" pitchFamily="18" charset="0"/>
                            </a:rPr>
                            <m:t>𝑧</m:t>
                          </m:r>
                        </m:e>
                      </m:d>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sSub>
                            <m:sSubPr>
                              <m:ctrlPr>
                                <a:rPr lang="en-US" sz="1400" i="1">
                                  <a:latin typeface="Cambria Math" panose="02040503050406030204" pitchFamily="18" charset="0"/>
                                </a:rPr>
                              </m:ctrlPr>
                            </m:sSubPr>
                            <m:e>
                              <m:r>
                                <a:rPr lang="en-US" sz="1400" i="1">
                                  <a:latin typeface="Cambria Math" panose="02040503050406030204" pitchFamily="18" charset="0"/>
                                </a:rPr>
                                <m:t>𝑊</m:t>
                              </m:r>
                            </m:e>
                            <m:sub>
                              <m:r>
                                <a:rPr lang="en-US" sz="1400" i="1">
                                  <a:latin typeface="Cambria Math" panose="02040503050406030204" pitchFamily="18" charset="0"/>
                                </a:rPr>
                                <m:t>𝑘</m:t>
                              </m:r>
                            </m:sub>
                          </m:sSub>
                          <m:d>
                            <m:dPr>
                              <m:ctrlPr>
                                <a:rPr lang="en-US" sz="1400" i="1">
                                  <a:latin typeface="Cambria Math" panose="02040503050406030204" pitchFamily="18" charset="0"/>
                                </a:rPr>
                              </m:ctrlPr>
                            </m:dPr>
                            <m:e>
                              <m:r>
                                <a:rPr lang="en-US" sz="1400" i="1">
                                  <a:latin typeface="Cambria Math" panose="02040503050406030204" pitchFamily="18" charset="0"/>
                                </a:rPr>
                                <m:t>𝑧</m:t>
                              </m:r>
                            </m:e>
                          </m:d>
                        </m:sup>
                      </m:sSup>
                    </m:oMath>
                  </m:oMathPara>
                </a14:m>
                <a:endParaRPr lang="en-US" sz="1050" dirty="0"/>
              </a:p>
              <a:p>
                <a:endParaRPr lang="en-US" sz="1050" b="0" i="1" dirty="0">
                  <a:latin typeface="Cambria Math" panose="02040503050406030204" pitchFamily="18" charset="0"/>
                </a:endParaRPr>
              </a:p>
              <a:p>
                <a:r>
                  <a:rPr lang="en-US" sz="1050" b="1" dirty="0">
                    <a:latin typeface="Arial" panose="020B0604020202020204" pitchFamily="34" charset="0"/>
                    <a:cs typeface="Arial" panose="020B0604020202020204" pitchFamily="34" charset="0"/>
                  </a:rPr>
                  <a:t>Parameter Definitions</a:t>
                </a:r>
              </a:p>
              <a:p>
                <a:r>
                  <a:rPr lang="en-US" sz="1050" b="0" dirty="0"/>
                  <a:t>Dimensionless potential: </a:t>
                </a:r>
                <a14:m>
                  <m:oMath xmlns:m="http://schemas.openxmlformats.org/officeDocument/2006/math">
                    <m:r>
                      <a:rPr lang="en-US" sz="1050" b="0" i="1" smtClean="0">
                        <a:latin typeface="Cambria Math" panose="02040503050406030204" pitchFamily="18" charset="0"/>
                      </a:rPr>
                      <m:t>𝜃</m:t>
                    </m:r>
                    <m:r>
                      <a:rPr lang="en-US" sz="1050" b="0" i="1" smtClean="0">
                        <a:latin typeface="Cambria Math" panose="02040503050406030204" pitchFamily="18" charset="0"/>
                      </a:rPr>
                      <m:t>=</m:t>
                    </m:r>
                    <m:f>
                      <m:fPr>
                        <m:ctrlPr>
                          <a:rPr lang="en-US" sz="1050" b="0" i="1" smtClean="0">
                            <a:latin typeface="Cambria Math" panose="02040503050406030204" pitchFamily="18" charset="0"/>
                          </a:rPr>
                        </m:ctrlPr>
                      </m:fPr>
                      <m:num>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𝑞</m:t>
                            </m:r>
                          </m:e>
                          <m:sub>
                            <m:r>
                              <a:rPr lang="en-US" sz="1050" b="0" i="1" smtClean="0">
                                <a:latin typeface="Cambria Math" panose="02040503050406030204" pitchFamily="18" charset="0"/>
                              </a:rPr>
                              <m:t>𝑒</m:t>
                            </m:r>
                          </m:sub>
                        </m:sSub>
                        <m:r>
                          <a:rPr lang="en-US" sz="1050" b="0" i="1" smtClean="0">
                            <a:latin typeface="Cambria Math" panose="02040503050406030204" pitchFamily="18" charset="0"/>
                          </a:rPr>
                          <m:t>𝜙</m:t>
                        </m:r>
                      </m:num>
                      <m:den>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𝑘</m:t>
                            </m:r>
                          </m:e>
                          <m:sub>
                            <m:r>
                              <a:rPr lang="en-US" sz="1050" b="0" i="1" smtClean="0">
                                <a:latin typeface="Cambria Math" panose="02040503050406030204" pitchFamily="18" charset="0"/>
                              </a:rPr>
                              <m:t>𝐵</m:t>
                            </m:r>
                          </m:sub>
                        </m:sSub>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𝑇</m:t>
                            </m:r>
                          </m:e>
                          <m:sub>
                            <m:r>
                              <a:rPr lang="en-US" sz="1050" b="0" i="1" smtClean="0">
                                <a:latin typeface="Cambria Math" panose="02040503050406030204" pitchFamily="18" charset="0"/>
                              </a:rPr>
                              <m:t>𝑒</m:t>
                            </m:r>
                          </m:sub>
                        </m:sSub>
                      </m:den>
                    </m:f>
                  </m:oMath>
                </a14:m>
                <a:endParaRPr lang="en-US" sz="1050" b="0" i="1" dirty="0">
                  <a:latin typeface="Cambria Math" panose="02040503050406030204" pitchFamily="18" charset="0"/>
                </a:endParaRPr>
              </a:p>
              <a:p>
                <a:r>
                  <a:rPr lang="en-US" sz="1050" b="0" dirty="0"/>
                  <a:t>Temperature ratio: </a:t>
                </a:r>
                <a14:m>
                  <m:oMath xmlns:m="http://schemas.openxmlformats.org/officeDocument/2006/math">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𝜏</m:t>
                        </m:r>
                      </m:e>
                      <m:sub>
                        <m:r>
                          <a:rPr lang="en-US" sz="1050" b="0" i="1" smtClean="0">
                            <a:latin typeface="Cambria Math" panose="02040503050406030204" pitchFamily="18" charset="0"/>
                          </a:rPr>
                          <m:t>𝑖</m:t>
                        </m:r>
                      </m:sub>
                    </m:sSub>
                    <m:r>
                      <a:rPr lang="en-US" sz="1050" b="0" i="1" smtClean="0">
                        <a:latin typeface="Cambria Math" panose="02040503050406030204" pitchFamily="18" charset="0"/>
                      </a:rPr>
                      <m:t>=</m:t>
                    </m:r>
                    <m:f>
                      <m:fPr>
                        <m:ctrlPr>
                          <a:rPr lang="en-US" sz="1050" b="0" i="1" smtClean="0">
                            <a:latin typeface="Cambria Math" panose="02040503050406030204" pitchFamily="18" charset="0"/>
                          </a:rPr>
                        </m:ctrlPr>
                      </m:fPr>
                      <m:num>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𝑇</m:t>
                            </m:r>
                          </m:e>
                          <m:sub>
                            <m:r>
                              <a:rPr lang="en-US" sz="1050" b="0" i="1" smtClean="0">
                                <a:latin typeface="Cambria Math" panose="02040503050406030204" pitchFamily="18" charset="0"/>
                              </a:rPr>
                              <m:t>𝑖</m:t>
                            </m:r>
                          </m:sub>
                        </m:sSub>
                      </m:num>
                      <m:den>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𝑇</m:t>
                            </m:r>
                          </m:e>
                          <m:sub>
                            <m:r>
                              <a:rPr lang="en-US" sz="1050" b="0" i="1" smtClean="0">
                                <a:latin typeface="Cambria Math" panose="02040503050406030204" pitchFamily="18" charset="0"/>
                              </a:rPr>
                              <m:t>𝑒</m:t>
                            </m:r>
                          </m:sub>
                        </m:sSub>
                      </m:den>
                    </m:f>
                    <m:r>
                      <a:rPr lang="en-US" sz="1050" b="0" i="1" smtClean="0">
                        <a:latin typeface="Cambria Math" panose="02040503050406030204" pitchFamily="18" charset="0"/>
                      </a:rPr>
                      <m:t>,</m:t>
                    </m:r>
                  </m:oMath>
                </a14:m>
                <a:endParaRPr lang="en-US" sz="1050" b="0" i="1" dirty="0">
                  <a:latin typeface="Cambria Math" panose="02040503050406030204" pitchFamily="18" charset="0"/>
                </a:endParaRPr>
              </a:p>
              <a:p>
                <a:r>
                  <a:rPr lang="en-US" sz="1050" b="0" dirty="0"/>
                  <a:t>Mass ratio: </a:t>
                </a:r>
                <a14:m>
                  <m:oMath xmlns:m="http://schemas.openxmlformats.org/officeDocument/2006/math">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𝜇</m:t>
                        </m:r>
                      </m:e>
                      <m:sub>
                        <m:r>
                          <a:rPr lang="en-US" sz="1050" b="0" i="1" smtClean="0">
                            <a:latin typeface="Cambria Math" panose="02040503050406030204" pitchFamily="18" charset="0"/>
                          </a:rPr>
                          <m:t>𝑖</m:t>
                        </m:r>
                      </m:sub>
                    </m:sSub>
                    <m:r>
                      <a:rPr lang="en-US" sz="1050" b="0" i="1" smtClean="0">
                        <a:latin typeface="Cambria Math" panose="02040503050406030204" pitchFamily="18" charset="0"/>
                      </a:rPr>
                      <m:t>=</m:t>
                    </m:r>
                    <m:f>
                      <m:fPr>
                        <m:ctrlPr>
                          <a:rPr lang="en-US" sz="1050" b="0" i="1" smtClean="0">
                            <a:latin typeface="Cambria Math" panose="02040503050406030204" pitchFamily="18" charset="0"/>
                          </a:rPr>
                        </m:ctrlPr>
                      </m:fPr>
                      <m:num>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𝑚</m:t>
                            </m:r>
                          </m:e>
                          <m:sub>
                            <m:r>
                              <a:rPr lang="en-US" sz="1050" b="0" i="1" smtClean="0">
                                <a:latin typeface="Cambria Math" panose="02040503050406030204" pitchFamily="18" charset="0"/>
                              </a:rPr>
                              <m:t>𝑖</m:t>
                            </m:r>
                          </m:sub>
                        </m:sSub>
                      </m:num>
                      <m:den>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𝑚</m:t>
                            </m:r>
                          </m:e>
                          <m:sub>
                            <m:r>
                              <a:rPr lang="en-US" sz="1050" b="0" i="1" smtClean="0">
                                <a:latin typeface="Cambria Math" panose="02040503050406030204" pitchFamily="18" charset="0"/>
                              </a:rPr>
                              <m:t>𝑒</m:t>
                            </m:r>
                          </m:sub>
                        </m:sSub>
                      </m:den>
                    </m:f>
                  </m:oMath>
                </a14:m>
                <a:endParaRPr lang="en-US" sz="1050" dirty="0"/>
              </a:p>
              <a:p>
                <a:r>
                  <a:rPr lang="en-US" sz="1050" dirty="0"/>
                  <a:t>Density ratio: </a:t>
                </a:r>
                <a14:m>
                  <m:oMath xmlns:m="http://schemas.openxmlformats.org/officeDocument/2006/math">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𝑔</m:t>
                        </m:r>
                      </m:e>
                      <m:sub>
                        <m:r>
                          <a:rPr lang="en-US" sz="1050" b="0" i="1" smtClean="0">
                            <a:latin typeface="Cambria Math" panose="02040503050406030204" pitchFamily="18" charset="0"/>
                          </a:rPr>
                          <m:t>𝑖</m:t>
                        </m:r>
                      </m:sub>
                    </m:sSub>
                    <m:r>
                      <a:rPr lang="en-US" sz="1050" b="0" i="1" smtClean="0">
                        <a:latin typeface="Cambria Math" panose="02040503050406030204" pitchFamily="18" charset="0"/>
                      </a:rPr>
                      <m:t>=</m:t>
                    </m:r>
                    <m:f>
                      <m:fPr>
                        <m:ctrlPr>
                          <a:rPr lang="en-US" sz="1050" b="0" i="1" smtClean="0">
                            <a:latin typeface="Cambria Math" panose="02040503050406030204" pitchFamily="18" charset="0"/>
                          </a:rPr>
                        </m:ctrlPr>
                      </m:fPr>
                      <m:num>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𝑛</m:t>
                            </m:r>
                          </m:e>
                          <m:sub>
                            <m:r>
                              <a:rPr lang="en-US" sz="1050" b="0" i="1" smtClean="0">
                                <a:latin typeface="Cambria Math" panose="02040503050406030204" pitchFamily="18" charset="0"/>
                              </a:rPr>
                              <m:t>𝑖</m:t>
                            </m:r>
                          </m:sub>
                        </m:sSub>
                      </m:num>
                      <m:den>
                        <m:r>
                          <a:rPr lang="en-US" sz="1050" b="0" i="1" smtClean="0">
                            <a:latin typeface="Cambria Math" panose="02040503050406030204" pitchFamily="18" charset="0"/>
                          </a:rPr>
                          <m:t>𝑛</m:t>
                        </m:r>
                      </m:den>
                    </m:f>
                  </m:oMath>
                </a14:m>
                <a:endParaRPr lang="en-US" sz="1050" b="0" i="1" dirty="0">
                  <a:latin typeface="Cambria Math" panose="02040503050406030204" pitchFamily="18" charset="0"/>
                </a:endParaRPr>
              </a:p>
              <a:p>
                <a:r>
                  <a:rPr lang="en-US" sz="1050" b="0" dirty="0"/>
                  <a:t>Ion charge: </a:t>
                </a:r>
                <a14:m>
                  <m:oMath xmlns:m="http://schemas.openxmlformats.org/officeDocument/2006/math">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𝑍</m:t>
                        </m:r>
                      </m:e>
                      <m:sub>
                        <m:r>
                          <a:rPr lang="en-US" sz="1050" b="0" i="1" smtClean="0">
                            <a:latin typeface="Cambria Math" panose="02040503050406030204" pitchFamily="18" charset="0"/>
                          </a:rPr>
                          <m:t>𝑖</m:t>
                        </m:r>
                      </m:sub>
                    </m:sSub>
                    <m:r>
                      <a:rPr lang="en-US" sz="1050" b="0" i="1" smtClean="0">
                        <a:latin typeface="Cambria Math" panose="02040503050406030204" pitchFamily="18" charset="0"/>
                      </a:rPr>
                      <m:t>=</m:t>
                    </m:r>
                    <m:f>
                      <m:fPr>
                        <m:ctrlPr>
                          <a:rPr lang="en-US" sz="1050" b="0" i="1" smtClean="0">
                            <a:latin typeface="Cambria Math" panose="02040503050406030204" pitchFamily="18" charset="0"/>
                          </a:rPr>
                        </m:ctrlPr>
                      </m:fPr>
                      <m:num>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𝑞</m:t>
                            </m:r>
                          </m:e>
                          <m:sub>
                            <m:r>
                              <a:rPr lang="en-US" sz="1050" b="0" i="1" smtClean="0">
                                <a:latin typeface="Cambria Math" panose="02040503050406030204" pitchFamily="18" charset="0"/>
                              </a:rPr>
                              <m:t>𝑖</m:t>
                            </m:r>
                          </m:sub>
                        </m:sSub>
                      </m:num>
                      <m:den>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𝑞</m:t>
                            </m:r>
                          </m:e>
                          <m:sub>
                            <m:r>
                              <a:rPr lang="en-US" sz="1050" b="0" i="1" smtClean="0">
                                <a:latin typeface="Cambria Math" panose="02040503050406030204" pitchFamily="18" charset="0"/>
                              </a:rPr>
                              <m:t>𝑒</m:t>
                            </m:r>
                          </m:sub>
                        </m:sSub>
                      </m:den>
                    </m:f>
                  </m:oMath>
                </a14:m>
                <a:endParaRPr lang="en-US" sz="1050" b="0" i="1" dirty="0">
                  <a:latin typeface="Cambria Math" panose="02040503050406030204" pitchFamily="18" charset="0"/>
                </a:endParaRPr>
              </a:p>
              <a:p>
                <a:r>
                  <a:rPr lang="en-US" sz="1050" b="0" dirty="0"/>
                  <a:t>SEE modifier: </a:t>
                </a:r>
                <a14:m>
                  <m:oMath xmlns:m="http://schemas.openxmlformats.org/officeDocument/2006/math">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𝜌</m:t>
                        </m:r>
                      </m:e>
                      <m:sub>
                        <m:r>
                          <a:rPr lang="en-US" sz="1050" b="0" i="1" smtClean="0">
                            <a:latin typeface="Cambria Math" panose="02040503050406030204" pitchFamily="18" charset="0"/>
                          </a:rPr>
                          <m:t>𝑗</m:t>
                        </m:r>
                      </m:sub>
                    </m:sSub>
                    <m:r>
                      <a:rPr lang="en-US" sz="1050" b="0" i="1" smtClean="0">
                        <a:latin typeface="Cambria Math" panose="02040503050406030204" pitchFamily="18" charset="0"/>
                      </a:rPr>
                      <m:t>=1+</m:t>
                    </m:r>
                    <m:f>
                      <m:fPr>
                        <m:ctrlPr>
                          <a:rPr lang="en-US" sz="1050" b="0" i="1" smtClean="0">
                            <a:latin typeface="Cambria Math" panose="02040503050406030204" pitchFamily="18" charset="0"/>
                          </a:rPr>
                        </m:ctrlPr>
                      </m:fPr>
                      <m:num>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𝑞</m:t>
                            </m:r>
                          </m:e>
                          <m:sub>
                            <m:r>
                              <a:rPr lang="en-US" sz="1050" b="0" i="1" smtClean="0">
                                <a:latin typeface="Cambria Math" panose="02040503050406030204" pitchFamily="18" charset="0"/>
                              </a:rPr>
                              <m:t>𝑗</m:t>
                            </m:r>
                          </m:sub>
                        </m:sSub>
                      </m:num>
                      <m:den>
                        <m:d>
                          <m:dPr>
                            <m:begChr m:val="|"/>
                            <m:endChr m:val="|"/>
                            <m:ctrlPr>
                              <a:rPr lang="en-US" sz="1050" b="0" i="1" smtClean="0">
                                <a:latin typeface="Cambria Math" panose="02040503050406030204" pitchFamily="18" charset="0"/>
                              </a:rPr>
                            </m:ctrlPr>
                          </m:dPr>
                          <m:e>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𝑞</m:t>
                                </m:r>
                              </m:e>
                              <m:sub>
                                <m:r>
                                  <a:rPr lang="en-US" sz="1050" b="0" i="1" smtClean="0">
                                    <a:latin typeface="Cambria Math" panose="02040503050406030204" pitchFamily="18" charset="0"/>
                                  </a:rPr>
                                  <m:t>𝑗</m:t>
                                </m:r>
                              </m:sub>
                            </m:sSub>
                          </m:e>
                        </m:d>
                      </m:den>
                    </m:f>
                    <m:d>
                      <m:dPr>
                        <m:begChr m:val="⟨"/>
                        <m:endChr m:val="⟩"/>
                        <m:ctrlPr>
                          <a:rPr lang="en-US" sz="1050" b="0" i="1" smtClean="0">
                            <a:latin typeface="Cambria Math" panose="02040503050406030204" pitchFamily="18" charset="0"/>
                          </a:rPr>
                        </m:ctrlPr>
                      </m:dPr>
                      <m:e>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𝛿</m:t>
                            </m:r>
                          </m:e>
                          <m:sub>
                            <m:r>
                              <a:rPr lang="en-US" sz="1050" b="0" i="1" smtClean="0">
                                <a:latin typeface="Cambria Math" panose="02040503050406030204" pitchFamily="18" charset="0"/>
                              </a:rPr>
                              <m:t>𝑗</m:t>
                            </m:r>
                          </m:sub>
                        </m:sSub>
                      </m:e>
                    </m:d>
                  </m:oMath>
                </a14:m>
                <a:endParaRPr lang="en-US" sz="1050" b="0" i="1" dirty="0">
                  <a:latin typeface="Cambria Math" panose="02040503050406030204" pitchFamily="18" charset="0"/>
                </a:endParaRPr>
              </a:p>
              <a:p>
                <a:r>
                  <a:rPr lang="en-US" sz="1050" dirty="0">
                    <a:ea typeface="Cambria Math" panose="02040503050406030204" pitchFamily="18" charset="0"/>
                  </a:rPr>
                  <a:t>Dimensionless load resistance: </a:t>
                </a:r>
                <a14:m>
                  <m:oMath xmlns:m="http://schemas.openxmlformats.org/officeDocument/2006/math">
                    <m:r>
                      <a:rPr lang="en-US" sz="1050" i="1">
                        <a:latin typeface="Cambria Math" panose="02040503050406030204" pitchFamily="18" charset="0"/>
                        <a:ea typeface="Cambria Math" panose="02040503050406030204" pitchFamily="18" charset="0"/>
                      </a:rPr>
                      <m:t>ℛ</m:t>
                    </m:r>
                    <m:r>
                      <a:rPr lang="en-US" sz="1050" i="1">
                        <a:latin typeface="Cambria Math" panose="02040503050406030204" pitchFamily="18" charset="0"/>
                        <a:ea typeface="Cambria Math" panose="02040503050406030204" pitchFamily="18" charset="0"/>
                      </a:rPr>
                      <m:t>=</m:t>
                    </m:r>
                    <m:f>
                      <m:fPr>
                        <m:ctrlPr>
                          <a:rPr lang="en-US" sz="1050" i="1">
                            <a:latin typeface="Cambria Math" panose="02040503050406030204" pitchFamily="18" charset="0"/>
                            <a:ea typeface="Cambria Math" panose="02040503050406030204" pitchFamily="18" charset="0"/>
                          </a:rPr>
                        </m:ctrlPr>
                      </m:fPr>
                      <m:num>
                        <m:sSub>
                          <m:sSubPr>
                            <m:ctrlPr>
                              <a:rPr lang="en-US" sz="1050" i="1">
                                <a:latin typeface="Cambria Math" panose="02040503050406030204" pitchFamily="18" charset="0"/>
                                <a:ea typeface="Cambria Math" panose="02040503050406030204" pitchFamily="18" charset="0"/>
                              </a:rPr>
                            </m:ctrlPr>
                          </m:sSubPr>
                          <m:e>
                            <m:r>
                              <a:rPr lang="en-US" sz="1050" i="1">
                                <a:latin typeface="Cambria Math" panose="02040503050406030204" pitchFamily="18" charset="0"/>
                                <a:ea typeface="Cambria Math" panose="02040503050406030204" pitchFamily="18" charset="0"/>
                              </a:rPr>
                              <m:t>𝐼</m:t>
                            </m:r>
                          </m:e>
                          <m:sub>
                            <m:r>
                              <a:rPr lang="en-US" sz="1050" i="1">
                                <a:latin typeface="Cambria Math" panose="02040503050406030204" pitchFamily="18" charset="0"/>
                                <a:ea typeface="Cambria Math" panose="02040503050406030204" pitchFamily="18" charset="0"/>
                              </a:rPr>
                              <m:t>𝑒</m:t>
                            </m:r>
                            <m:r>
                              <a:rPr lang="en-US" sz="1050" i="1">
                                <a:latin typeface="Cambria Math" panose="02040503050406030204" pitchFamily="18" charset="0"/>
                                <a:ea typeface="Cambria Math" panose="02040503050406030204" pitchFamily="18" charset="0"/>
                              </a:rPr>
                              <m:t>0</m:t>
                            </m:r>
                          </m:sub>
                        </m:sSub>
                        <m:sSub>
                          <m:sSubPr>
                            <m:ctrlPr>
                              <a:rPr lang="en-US" sz="1050" i="1">
                                <a:latin typeface="Cambria Math" panose="02040503050406030204" pitchFamily="18" charset="0"/>
                                <a:ea typeface="Cambria Math" panose="02040503050406030204" pitchFamily="18" charset="0"/>
                              </a:rPr>
                            </m:ctrlPr>
                          </m:sSubPr>
                          <m:e>
                            <m:r>
                              <a:rPr lang="en-US" sz="1050" i="1">
                                <a:latin typeface="Cambria Math" panose="02040503050406030204" pitchFamily="18" charset="0"/>
                                <a:ea typeface="Cambria Math" panose="02040503050406030204" pitchFamily="18" charset="0"/>
                              </a:rPr>
                              <m:t>𝑅</m:t>
                            </m:r>
                          </m:e>
                          <m:sub>
                            <m:r>
                              <a:rPr lang="en-US" sz="1050" i="1">
                                <a:latin typeface="Cambria Math" panose="02040503050406030204" pitchFamily="18" charset="0"/>
                                <a:ea typeface="Cambria Math" panose="02040503050406030204" pitchFamily="18" charset="0"/>
                              </a:rPr>
                              <m:t>𝐿</m:t>
                            </m:r>
                          </m:sub>
                        </m:sSub>
                      </m:num>
                      <m:den>
                        <m:sSub>
                          <m:sSubPr>
                            <m:ctrlPr>
                              <a:rPr lang="en-US" sz="1050" i="1">
                                <a:latin typeface="Cambria Math" panose="02040503050406030204" pitchFamily="18" charset="0"/>
                                <a:ea typeface="Cambria Math" panose="02040503050406030204" pitchFamily="18" charset="0"/>
                              </a:rPr>
                            </m:ctrlPr>
                          </m:sSubPr>
                          <m:e>
                            <m:r>
                              <a:rPr lang="en-US" sz="1050" i="1">
                                <a:latin typeface="Cambria Math" panose="02040503050406030204" pitchFamily="18" charset="0"/>
                                <a:ea typeface="Cambria Math" panose="02040503050406030204" pitchFamily="18" charset="0"/>
                              </a:rPr>
                              <m:t>𝑘</m:t>
                            </m:r>
                          </m:e>
                          <m:sub>
                            <m:r>
                              <a:rPr lang="en-US" sz="1050" i="1">
                                <a:latin typeface="Cambria Math" panose="02040503050406030204" pitchFamily="18" charset="0"/>
                                <a:ea typeface="Cambria Math" panose="02040503050406030204" pitchFamily="18" charset="0"/>
                              </a:rPr>
                              <m:t>𝐵</m:t>
                            </m:r>
                          </m:sub>
                        </m:sSub>
                        <m:sSub>
                          <m:sSubPr>
                            <m:ctrlPr>
                              <a:rPr lang="en-US" sz="1050" i="1">
                                <a:latin typeface="Cambria Math" panose="02040503050406030204" pitchFamily="18" charset="0"/>
                                <a:ea typeface="Cambria Math" panose="02040503050406030204" pitchFamily="18" charset="0"/>
                              </a:rPr>
                            </m:ctrlPr>
                          </m:sSubPr>
                          <m:e>
                            <m:r>
                              <a:rPr lang="en-US" sz="1050" i="1">
                                <a:latin typeface="Cambria Math" panose="02040503050406030204" pitchFamily="18" charset="0"/>
                                <a:ea typeface="Cambria Math" panose="02040503050406030204" pitchFamily="18" charset="0"/>
                              </a:rPr>
                              <m:t>𝑇</m:t>
                            </m:r>
                          </m:e>
                          <m:sub>
                            <m:r>
                              <a:rPr lang="en-US" sz="1050" i="1">
                                <a:latin typeface="Cambria Math" panose="02040503050406030204" pitchFamily="18" charset="0"/>
                                <a:ea typeface="Cambria Math" panose="02040503050406030204" pitchFamily="18" charset="0"/>
                              </a:rPr>
                              <m:t>𝑒</m:t>
                            </m:r>
                          </m:sub>
                        </m:sSub>
                        <m:r>
                          <a:rPr lang="en-US" sz="1050" i="1">
                            <a:latin typeface="Cambria Math" panose="02040503050406030204" pitchFamily="18" charset="0"/>
                            <a:ea typeface="Cambria Math" panose="02040503050406030204" pitchFamily="18" charset="0"/>
                          </a:rPr>
                          <m:t>/</m:t>
                        </m:r>
                        <m:sSub>
                          <m:sSubPr>
                            <m:ctrlPr>
                              <a:rPr lang="en-US" sz="1050" b="0" i="1" smtClean="0">
                                <a:latin typeface="Cambria Math" panose="02040503050406030204" pitchFamily="18" charset="0"/>
                                <a:ea typeface="Cambria Math" panose="02040503050406030204" pitchFamily="18" charset="0"/>
                              </a:rPr>
                            </m:ctrlPr>
                          </m:sSubPr>
                          <m:e>
                            <m:r>
                              <a:rPr lang="en-US" sz="1050" b="0" i="1" smtClean="0">
                                <a:latin typeface="Cambria Math" panose="02040503050406030204" pitchFamily="18" charset="0"/>
                                <a:ea typeface="Cambria Math" panose="02040503050406030204" pitchFamily="18" charset="0"/>
                              </a:rPr>
                              <m:t>𝑞</m:t>
                            </m:r>
                          </m:e>
                          <m:sub>
                            <m:r>
                              <a:rPr lang="en-US" sz="1050" b="0" i="1" smtClean="0">
                                <a:latin typeface="Cambria Math" panose="02040503050406030204" pitchFamily="18" charset="0"/>
                                <a:ea typeface="Cambria Math" panose="02040503050406030204" pitchFamily="18" charset="0"/>
                              </a:rPr>
                              <m:t>𝑒</m:t>
                            </m:r>
                          </m:sub>
                        </m:sSub>
                      </m:den>
                    </m:f>
                  </m:oMath>
                </a14:m>
                <a:endParaRPr lang="en-US" sz="1050" dirty="0"/>
              </a:p>
              <a:p>
                <a:r>
                  <a:rPr lang="en-US" sz="1050" b="0" dirty="0"/>
                  <a:t>Photoemission factor: </a:t>
                </a:r>
                <a14:m>
                  <m:oMath xmlns:m="http://schemas.openxmlformats.org/officeDocument/2006/math">
                    <m:r>
                      <a:rPr lang="en-US" sz="1050" b="0" i="1" smtClean="0">
                        <a:latin typeface="Cambria Math" panose="02040503050406030204" pitchFamily="18" charset="0"/>
                      </a:rPr>
                      <m:t>𝜉</m:t>
                    </m:r>
                    <m:r>
                      <a:rPr lang="en-US" sz="1050" b="0" i="1" smtClean="0">
                        <a:latin typeface="Cambria Math" panose="02040503050406030204" pitchFamily="18" charset="0"/>
                      </a:rPr>
                      <m:t>=</m:t>
                    </m:r>
                    <m:f>
                      <m:fPr>
                        <m:ctrlPr>
                          <a:rPr lang="en-US" sz="1050" b="0" i="1" smtClean="0">
                            <a:latin typeface="Cambria Math" panose="02040503050406030204" pitchFamily="18" charset="0"/>
                          </a:rPr>
                        </m:ctrlPr>
                      </m:fPr>
                      <m:num>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𝐼</m:t>
                            </m:r>
                          </m:e>
                          <m:sub>
                            <m:r>
                              <a:rPr lang="en-US" sz="1050" b="0" i="1" smtClean="0">
                                <a:latin typeface="Cambria Math" panose="02040503050406030204" pitchFamily="18" charset="0"/>
                              </a:rPr>
                              <m:t>𝑝h</m:t>
                            </m:r>
                          </m:sub>
                        </m:sSub>
                      </m:num>
                      <m:den>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𝐼</m:t>
                            </m:r>
                          </m:e>
                          <m:sub>
                            <m:r>
                              <a:rPr lang="en-US" sz="1050" b="0" i="1" smtClean="0">
                                <a:latin typeface="Cambria Math" panose="02040503050406030204" pitchFamily="18" charset="0"/>
                              </a:rPr>
                              <m:t>𝑒</m:t>
                            </m:r>
                            <m:r>
                              <a:rPr lang="en-US" sz="1050" b="0" i="1" smtClean="0">
                                <a:latin typeface="Cambria Math" panose="02040503050406030204" pitchFamily="18" charset="0"/>
                              </a:rPr>
                              <m:t>0</m:t>
                            </m:r>
                          </m:sub>
                        </m:sSub>
                      </m:den>
                    </m:f>
                  </m:oMath>
                </a14:m>
                <a:endParaRPr lang="en-US" sz="1050" b="0" i="1" dirty="0">
                  <a:latin typeface="Cambria Math" panose="02040503050406030204" pitchFamily="18" charset="0"/>
                </a:endParaRPr>
              </a:p>
              <a:p>
                <a:r>
                  <a:rPr lang="en-US" sz="1050" dirty="0"/>
                  <a:t>Net electron current at </a:t>
                </a:r>
                <a14:m>
                  <m:oMath xmlns:m="http://schemas.openxmlformats.org/officeDocument/2006/math">
                    <m:r>
                      <a:rPr lang="en-US" sz="1050" b="0" i="1" smtClean="0">
                        <a:latin typeface="Cambria Math" panose="02040503050406030204" pitchFamily="18" charset="0"/>
                      </a:rPr>
                      <m:t>𝜙</m:t>
                    </m:r>
                    <m:r>
                      <a:rPr lang="en-US" sz="1050" b="0" i="1" smtClean="0">
                        <a:latin typeface="Cambria Math" panose="02040503050406030204" pitchFamily="18" charset="0"/>
                      </a:rPr>
                      <m:t>=0:</m:t>
                    </m:r>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 </m:t>
                        </m:r>
                        <m:r>
                          <a:rPr lang="en-US" sz="1050" b="0" i="1" smtClean="0">
                            <a:latin typeface="Cambria Math" panose="02040503050406030204" pitchFamily="18" charset="0"/>
                          </a:rPr>
                          <m:t>𝐼</m:t>
                        </m:r>
                      </m:e>
                      <m:sub>
                        <m:r>
                          <a:rPr lang="en-US" sz="1050" b="0" i="1" smtClean="0">
                            <a:latin typeface="Cambria Math" panose="02040503050406030204" pitchFamily="18" charset="0"/>
                          </a:rPr>
                          <m:t>𝑒</m:t>
                        </m:r>
                        <m:r>
                          <a:rPr lang="en-US" sz="1050" b="0" i="1" smtClean="0">
                            <a:latin typeface="Cambria Math" panose="02040503050406030204" pitchFamily="18" charset="0"/>
                          </a:rPr>
                          <m:t>0</m:t>
                        </m:r>
                      </m:sub>
                    </m:sSub>
                    <m:r>
                      <a:rPr lang="en-US" sz="1050" b="0" i="1" smtClean="0">
                        <a:latin typeface="Cambria Math" panose="02040503050406030204" pitchFamily="18" charset="0"/>
                      </a:rPr>
                      <m:t>=</m:t>
                    </m:r>
                    <m:f>
                      <m:fPr>
                        <m:ctrlPr>
                          <a:rPr lang="en-US" sz="1050" b="0" i="1" smtClean="0">
                            <a:latin typeface="Cambria Math" panose="02040503050406030204" pitchFamily="18" charset="0"/>
                          </a:rPr>
                        </m:ctrlPr>
                      </m:fPr>
                      <m:num>
                        <m:r>
                          <a:rPr lang="en-US" sz="1050" b="0" i="1" smtClean="0">
                            <a:latin typeface="Cambria Math" panose="02040503050406030204" pitchFamily="18" charset="0"/>
                          </a:rPr>
                          <m:t>1</m:t>
                        </m:r>
                      </m:num>
                      <m:den>
                        <m:r>
                          <a:rPr lang="en-US" sz="1050" b="0" i="1" smtClean="0">
                            <a:latin typeface="Cambria Math" panose="02040503050406030204" pitchFamily="18" charset="0"/>
                          </a:rPr>
                          <m:t>2</m:t>
                        </m:r>
                      </m:den>
                    </m:f>
                    <m:r>
                      <a:rPr lang="en-US" sz="1050" b="0" i="1" smtClean="0">
                        <a:latin typeface="Cambria Math" panose="02040503050406030204" pitchFamily="18" charset="0"/>
                      </a:rPr>
                      <m:t>𝑛</m:t>
                    </m:r>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𝑞</m:t>
                        </m:r>
                      </m:e>
                      <m:sub>
                        <m:r>
                          <a:rPr lang="en-US" sz="1050" b="0" i="1" smtClean="0">
                            <a:latin typeface="Cambria Math" panose="02040503050406030204" pitchFamily="18" charset="0"/>
                          </a:rPr>
                          <m:t>𝑒</m:t>
                        </m:r>
                      </m:sub>
                    </m:sSub>
                    <m:r>
                      <a:rPr lang="en-US" sz="1050" b="0" i="1" smtClean="0">
                        <a:latin typeface="Cambria Math" panose="02040503050406030204" pitchFamily="18" charset="0"/>
                      </a:rPr>
                      <m:t>𝐴</m:t>
                    </m:r>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𝜌</m:t>
                        </m:r>
                      </m:e>
                      <m:sub>
                        <m:r>
                          <a:rPr lang="en-US" sz="1050" b="0" i="1" smtClean="0">
                            <a:latin typeface="Cambria Math" panose="02040503050406030204" pitchFamily="18" charset="0"/>
                          </a:rPr>
                          <m:t>𝑒</m:t>
                        </m:r>
                      </m:sub>
                    </m:sSub>
                    <m:rad>
                      <m:radPr>
                        <m:degHide m:val="on"/>
                        <m:ctrlPr>
                          <a:rPr lang="en-US" sz="1050" b="0" i="1" smtClean="0">
                            <a:latin typeface="Cambria Math" panose="02040503050406030204" pitchFamily="18" charset="0"/>
                          </a:rPr>
                        </m:ctrlPr>
                      </m:radPr>
                      <m:deg/>
                      <m:e>
                        <m:f>
                          <m:fPr>
                            <m:ctrlPr>
                              <a:rPr lang="en-US" sz="1050" b="0" i="1" smtClean="0">
                                <a:latin typeface="Cambria Math" panose="02040503050406030204" pitchFamily="18" charset="0"/>
                              </a:rPr>
                            </m:ctrlPr>
                          </m:fPr>
                          <m:num>
                            <m:r>
                              <a:rPr lang="en-US" sz="1050" b="0" i="1" smtClean="0">
                                <a:latin typeface="Cambria Math" panose="02040503050406030204" pitchFamily="18" charset="0"/>
                              </a:rPr>
                              <m:t>2</m:t>
                            </m:r>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𝑘</m:t>
                                </m:r>
                              </m:e>
                              <m:sub>
                                <m:r>
                                  <a:rPr lang="en-US" sz="1050" b="0" i="1" smtClean="0">
                                    <a:latin typeface="Cambria Math" panose="02040503050406030204" pitchFamily="18" charset="0"/>
                                  </a:rPr>
                                  <m:t>𝐵</m:t>
                                </m:r>
                              </m:sub>
                            </m:sSub>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𝑇</m:t>
                                </m:r>
                              </m:e>
                              <m:sub>
                                <m:r>
                                  <a:rPr lang="en-US" sz="1050" b="0" i="1" smtClean="0">
                                    <a:latin typeface="Cambria Math" panose="02040503050406030204" pitchFamily="18" charset="0"/>
                                  </a:rPr>
                                  <m:t>𝑒</m:t>
                                </m:r>
                              </m:sub>
                            </m:sSub>
                          </m:num>
                          <m:den>
                            <m:r>
                              <a:rPr lang="en-US" sz="1050" b="0" i="1" smtClean="0">
                                <a:latin typeface="Cambria Math" panose="02040503050406030204" pitchFamily="18" charset="0"/>
                              </a:rPr>
                              <m:t>𝜋</m:t>
                            </m:r>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𝑚</m:t>
                                </m:r>
                              </m:e>
                              <m:sub>
                                <m:r>
                                  <a:rPr lang="en-US" sz="1050" b="0" i="1" smtClean="0">
                                    <a:latin typeface="Cambria Math" panose="02040503050406030204" pitchFamily="18" charset="0"/>
                                  </a:rPr>
                                  <m:t>𝑒</m:t>
                                </m:r>
                              </m:sub>
                            </m:sSub>
                          </m:den>
                        </m:f>
                      </m:e>
                    </m:rad>
                  </m:oMath>
                </a14:m>
                <a:endParaRPr lang="en-US" sz="1600" b="0" dirty="0"/>
              </a:p>
              <a:p>
                <a:pPr algn="ctr"/>
                <a:endParaRPr lang="en-US" b="0" i="1" dirty="0">
                  <a:latin typeface="Cambria Math" panose="02040503050406030204" pitchFamily="18" charset="0"/>
                </a:endParaRPr>
              </a:p>
            </p:txBody>
          </p:sp>
        </mc:Choice>
        <mc:Fallback xmlns="">
          <p:sp>
            <p:nvSpPr>
              <p:cNvPr id="5" name="Content Placeholder 4">
                <a:extLst>
                  <a:ext uri="{FF2B5EF4-FFF2-40B4-BE49-F238E27FC236}">
                    <a16:creationId xmlns:a16="http://schemas.microsoft.com/office/drawing/2014/main" id="{C83D427C-0629-4B6F-978E-714FB9994F13}"/>
                  </a:ext>
                </a:extLst>
              </p:cNvPr>
              <p:cNvSpPr>
                <a:spLocks noGrp="1" noRot="1" noChangeAspect="1" noMove="1" noResize="1" noEditPoints="1" noAdjustHandles="1" noChangeArrowheads="1" noChangeShapeType="1" noTextEdit="1"/>
              </p:cNvSpPr>
              <p:nvPr>
                <p:ph sz="quarter" idx="11"/>
              </p:nvPr>
            </p:nvSpPr>
            <p:spPr>
              <a:xfrm>
                <a:off x="5431842" y="771370"/>
                <a:ext cx="3168106" cy="3759042"/>
              </a:xfrm>
              <a:blipFill>
                <a:blip r:embed="rId4"/>
                <a:stretch>
                  <a:fillRect l="-2500" t="-32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8DB54AD-8F61-4721-9882-9BD1962F2965}"/>
              </a:ext>
            </a:extLst>
          </p:cNvPr>
          <p:cNvSpPr>
            <a:spLocks noGrp="1"/>
          </p:cNvSpPr>
          <p:nvPr>
            <p:ph type="sldNum" sz="quarter" idx="12"/>
          </p:nvPr>
        </p:nvSpPr>
        <p:spPr/>
        <p:txBody>
          <a:bodyPr/>
          <a:lstStyle/>
          <a:p>
            <a:fld id="{4D06182B-CCD7-434A-9A9C-B821323742FB}" type="slidenum">
              <a:rPr lang="en-US" altLang="en-US" smtClean="0"/>
              <a:pPr/>
              <a:t>22</a:t>
            </a:fld>
            <a:endParaRPr lang="en-US" altLang="en-US" dirty="0"/>
          </a:p>
        </p:txBody>
      </p:sp>
      <p:sp>
        <p:nvSpPr>
          <p:cNvPr id="6" name="Right Brace 5">
            <a:extLst>
              <a:ext uri="{FF2B5EF4-FFF2-40B4-BE49-F238E27FC236}">
                <a16:creationId xmlns:a16="http://schemas.microsoft.com/office/drawing/2014/main" id="{E04902DA-7B43-4C07-BFC9-7B41A1D495DE}"/>
              </a:ext>
            </a:extLst>
          </p:cNvPr>
          <p:cNvSpPr/>
          <p:nvPr/>
        </p:nvSpPr>
        <p:spPr>
          <a:xfrm rot="5400000">
            <a:off x="2508604" y="3890011"/>
            <a:ext cx="148860" cy="1087536"/>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E78DEF7-2EC2-46EF-B665-F7E6B50A0019}"/>
                  </a:ext>
                </a:extLst>
              </p:cNvPr>
              <p:cNvSpPr txBox="1"/>
              <p:nvPr/>
            </p:nvSpPr>
            <p:spPr>
              <a:xfrm>
                <a:off x="2391648" y="4437659"/>
                <a:ext cx="38277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𝒢</m:t>
                      </m:r>
                      <m:r>
                        <a:rPr lang="en-US" b="0" i="1"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7" name="TextBox 6">
                <a:extLst>
                  <a:ext uri="{FF2B5EF4-FFF2-40B4-BE49-F238E27FC236}">
                    <a16:creationId xmlns:a16="http://schemas.microsoft.com/office/drawing/2014/main" id="{1E78DEF7-2EC2-46EF-B665-F7E6B50A0019}"/>
                  </a:ext>
                </a:extLst>
              </p:cNvPr>
              <p:cNvSpPr txBox="1">
                <a:spLocks noRot="1" noChangeAspect="1" noMove="1" noResize="1" noEditPoints="1" noAdjustHandles="1" noChangeArrowheads="1" noChangeShapeType="1" noTextEdit="1"/>
              </p:cNvSpPr>
              <p:nvPr/>
            </p:nvSpPr>
            <p:spPr>
              <a:xfrm>
                <a:off x="2391648" y="4437659"/>
                <a:ext cx="382772" cy="369332"/>
              </a:xfrm>
              <a:prstGeom prst="rect">
                <a:avLst/>
              </a:prstGeom>
              <a:blipFill>
                <a:blip r:embed="rId5"/>
                <a:stretch>
                  <a:fillRect l="-1587" b="-11475"/>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C5BA5023-067F-49CF-91B9-9B6721020394}"/>
              </a:ext>
            </a:extLst>
          </p:cNvPr>
          <p:cNvSpPr/>
          <p:nvPr/>
        </p:nvSpPr>
        <p:spPr>
          <a:xfrm>
            <a:off x="5431842" y="3420687"/>
            <a:ext cx="2718787" cy="270164"/>
          </a:xfrm>
          <a:prstGeom prst="rect">
            <a:avLst/>
          </a:prstGeom>
          <a:solidFill>
            <a:srgbClr val="FFFF00">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63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53FF9-3025-4BE3-B293-7AD104989D6E}"/>
              </a:ext>
            </a:extLst>
          </p:cNvPr>
          <p:cNvSpPr>
            <a:spLocks noGrp="1"/>
          </p:cNvSpPr>
          <p:nvPr>
            <p:ph type="title"/>
          </p:nvPr>
        </p:nvSpPr>
        <p:spPr/>
        <p:txBody>
          <a:bodyPr/>
          <a:lstStyle/>
          <a:p>
            <a:r>
              <a:rPr lang="en-US" dirty="0"/>
              <a:t>Analytic Expression – Optimum Power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297F9B0-7CE2-4066-A39E-73371B52F56F}"/>
                  </a:ext>
                </a:extLst>
              </p:cNvPr>
              <p:cNvSpPr>
                <a:spLocks noGrp="1"/>
              </p:cNvSpPr>
              <p:nvPr>
                <p:ph sz="quarter" idx="10"/>
              </p:nvPr>
            </p:nvSpPr>
            <p:spPr/>
            <p:txBody>
              <a:bodyPr>
                <a:normAutofit fontScale="92500" lnSpcReduction="10000"/>
              </a:bodyPr>
              <a:lstStyle/>
              <a:p>
                <a:r>
                  <a:rPr lang="en-US" dirty="0"/>
                  <a:t>Maximize </a:t>
                </a:r>
                <a14:m>
                  <m:oMath xmlns:m="http://schemas.openxmlformats.org/officeDocument/2006/math">
                    <m:r>
                      <a:rPr lang="en-US" i="1">
                        <a:latin typeface="Cambria Math" panose="02040503050406030204" pitchFamily="18" charset="0"/>
                        <a:ea typeface="Cambria Math" panose="02040503050406030204" pitchFamily="18" charset="0"/>
                      </a:rPr>
                      <m:t>𝒫</m:t>
                    </m:r>
                    <m:r>
                      <a:rPr lang="en-US" i="1">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ℛ</m:t>
                    </m:r>
                  </m:oMath>
                </a14:m>
                <a:r>
                  <a:rPr lang="en-US" dirty="0"/>
                  <a:t>, where</a:t>
                </a: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𝜃</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ℐ</m:t>
                          </m:r>
                          <m:r>
                            <a:rPr lang="en-US" i="1">
                              <a:latin typeface="Cambria Math" panose="02040503050406030204" pitchFamily="18" charset="0"/>
                              <a:ea typeface="Cambria Math" panose="02040503050406030204" pitchFamily="18" charset="0"/>
                            </a:rPr>
                            <m:t>+1</m:t>
                          </m:r>
                        </m:num>
                        <m:den>
                          <m:r>
                            <a:rPr lang="en-US" i="1">
                              <a:latin typeface="Cambria Math" panose="02040503050406030204" pitchFamily="18" charset="0"/>
                              <a:ea typeface="Cambria Math" panose="02040503050406030204" pitchFamily="18" charset="0"/>
                            </a:rPr>
                            <m:t>𝒢</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0</m:t>
                          </m:r>
                        </m:sub>
                      </m:sSub>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ea typeface="Cambria Math" panose="02040503050406030204" pitchFamily="18" charset="0"/>
                                </a:rPr>
                                <m:t>𝒢</m:t>
                              </m:r>
                            </m:den>
                          </m:f>
                          <m:sSup>
                            <m:sSupPr>
                              <m:ctrlPr>
                                <a:rPr lang="en-US" i="1">
                                  <a:latin typeface="Cambria Math" panose="02040503050406030204" pitchFamily="18" charset="0"/>
                                </a:rPr>
                              </m:ctrlPr>
                            </m:sSupPr>
                            <m:e>
                              <m:r>
                                <a:rPr lang="en-US" i="1">
                                  <a:latin typeface="Cambria Math" panose="02040503050406030204" pitchFamily="18" charset="0"/>
                                </a:rPr>
                                <m:t>𝑒</m:t>
                              </m:r>
                            </m:e>
                            <m:sup>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ℐ</m:t>
                                  </m:r>
                                  <m:r>
                                    <a:rPr lang="en-US" i="1">
                                      <a:latin typeface="Cambria Math" panose="02040503050406030204" pitchFamily="18" charset="0"/>
                                      <a:ea typeface="Cambria Math" panose="02040503050406030204" pitchFamily="18" charset="0"/>
                                    </a:rPr>
                                    <m:t>+1</m:t>
                                  </m:r>
                                </m:e>
                              </m:d>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𝒢</m:t>
                              </m:r>
                            </m:sup>
                          </m:sSup>
                        </m:e>
                      </m:d>
                    </m:oMath>
                  </m:oMathPara>
                </a14:m>
                <a:endParaRPr lang="en-US" dirty="0"/>
              </a:p>
              <a:p>
                <a:r>
                  <a:rPr lang="en-US" dirty="0"/>
                  <a:t>Planar solution</a:t>
                </a:r>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𝜃</m:t>
                          </m:r>
                        </m:e>
                        <m:sup>
                          <m:r>
                            <a:rPr lang="en-US" b="0" i="1" smtClean="0">
                              <a:latin typeface="Cambria Math" panose="02040503050406030204" pitchFamily="18" charset="0"/>
                            </a:rPr>
                            <m:t>∗</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0</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𝑒</m:t>
                          </m:r>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ea typeface="Cambria Math" panose="02040503050406030204" pitchFamily="18" charset="0"/>
                                </a:rPr>
                                <m:t>ℐ</m:t>
                              </m:r>
                            </m:e>
                          </m:d>
                        </m:e>
                      </m:d>
                      <m:r>
                        <a:rPr lang="en-US" b="0" i="1" smtClean="0">
                          <a:latin typeface="Cambria Math" panose="02040503050406030204" pitchFamily="18" charset="0"/>
                        </a:rPr>
                        <m:t>−1</m:t>
                      </m:r>
                    </m:oMath>
                  </m:oMathPara>
                </a14:m>
                <a:endParaRPr lang="en-US" b="0" dirty="0"/>
              </a:p>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𝒫</m:t>
                      </m:r>
                      <m:r>
                        <a:rPr lang="en-US" b="0" i="1" smtClean="0">
                          <a:latin typeface="Cambria Math" panose="02040503050406030204" pitchFamily="18" charset="0"/>
                          <a:ea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ea typeface="Cambria Math" panose="02040503050406030204" pitchFamily="18" charset="0"/>
                            </a:rPr>
                            <m:t>ℐ</m:t>
                          </m:r>
                        </m:e>
                      </m:d>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0</m:t>
                                      </m:r>
                                    </m:sub>
                                  </m:sSub>
                                  <m:d>
                                    <m:dPr>
                                      <m:ctrlPr>
                                        <a:rPr lang="en-US" i="1">
                                          <a:latin typeface="Cambria Math" panose="02040503050406030204" pitchFamily="18" charset="0"/>
                                        </a:rPr>
                                      </m:ctrlPr>
                                    </m:dPr>
                                    <m:e>
                                      <m:r>
                                        <a:rPr lang="en-US" i="1">
                                          <a:latin typeface="Cambria Math" panose="02040503050406030204" pitchFamily="18" charset="0"/>
                                        </a:rPr>
                                        <m:t>𝑒</m:t>
                                      </m:r>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ea typeface="Cambria Math" panose="02040503050406030204" pitchFamily="18" charset="0"/>
                                            </a:rPr>
                                            <m:t>ℐ</m:t>
                                          </m:r>
                                        </m:e>
                                      </m:d>
                                    </m:e>
                                  </m:d>
                                  <m:r>
                                    <a:rPr lang="en-US" i="1">
                                      <a:latin typeface="Cambria Math" panose="02040503050406030204" pitchFamily="18" charset="0"/>
                                    </a:rPr>
                                    <m:t>−1</m:t>
                                  </m:r>
                                  <m:r>
                                    <m:rPr>
                                      <m:nor/>
                                    </m:rPr>
                                    <a:rPr lang="en-US" dirty="0"/>
                                    <m:t> </m:t>
                                  </m:r>
                                </m:e>
                              </m:d>
                            </m:e>
                            <m:sup>
                              <m:r>
                                <a:rPr lang="en-US" b="0" i="1" smtClean="0">
                                  <a:latin typeface="Cambria Math" panose="02040503050406030204" pitchFamily="18" charset="0"/>
                                  <a:ea typeface="Cambria Math" panose="02040503050406030204" pitchFamily="18" charset="0"/>
                                </a:rPr>
                                <m:t>2</m:t>
                              </m:r>
                            </m:sup>
                          </m:sSup>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𝑊</m:t>
                              </m:r>
                            </m:e>
                            <m:sub>
                              <m:r>
                                <a:rPr lang="en-US" b="0" i="1" smtClean="0">
                                  <a:latin typeface="Cambria Math" panose="02040503050406030204" pitchFamily="18" charset="0"/>
                                  <a:ea typeface="Cambria Math" panose="02040503050406030204" pitchFamily="18" charset="0"/>
                                </a:rPr>
                                <m:t>0</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𝑒</m:t>
                              </m:r>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ea typeface="Cambria Math" panose="02040503050406030204" pitchFamily="18" charset="0"/>
                                    </a:rPr>
                                    <m:t>ℐ</m:t>
                                  </m:r>
                                </m:e>
                              </m:d>
                            </m:e>
                          </m:d>
                        </m:den>
                      </m:f>
                    </m:oMath>
                  </m:oMathPara>
                </a14:m>
                <a:endParaRPr lang="en-US" dirty="0"/>
              </a:p>
              <a:p>
                <a:r>
                  <a:rPr lang="en-US" dirty="0"/>
                  <a:t>Maximized when </a:t>
                </a:r>
                <a14:m>
                  <m:oMath xmlns:m="http://schemas.openxmlformats.org/officeDocument/2006/math">
                    <m:r>
                      <a:rPr lang="en-US" b="0" i="1" smtClean="0">
                        <a:latin typeface="Cambria Math" panose="02040503050406030204" pitchFamily="18" charset="0"/>
                        <a:ea typeface="Cambria Math" panose="02040503050406030204" pitchFamily="18" charset="0"/>
                      </a:rPr>
                      <m:t>ℐ</m:t>
                    </m:r>
                    <m:r>
                      <a:rPr lang="en-US" b="0" i="1" smtClean="0">
                        <a:latin typeface="Cambria Math" panose="02040503050406030204" pitchFamily="18" charset="0"/>
                      </a:rPr>
                      <m:t>→−1</m:t>
                    </m:r>
                  </m:oMath>
                </a14:m>
                <a:endParaRPr lang="en-US" b="0" dirty="0"/>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𝜃</m:t>
                          </m:r>
                        </m:e>
                        <m:sup>
                          <m:r>
                            <a:rPr lang="en-US" b="0" i="1" smtClean="0">
                              <a:latin typeface="Cambria Math" panose="02040503050406030204" pitchFamily="18" charset="0"/>
                            </a:rPr>
                            <m:t>∗</m:t>
                          </m:r>
                        </m:sup>
                      </m:sSup>
                      <m:r>
                        <a:rPr lang="en-US" b="0" i="1" smtClean="0">
                          <a:latin typeface="Cambria Math" panose="02040503050406030204" pitchFamily="18" charset="0"/>
                        </a:rPr>
                        <m:t>→−1,  </m:t>
                      </m:r>
                      <m:r>
                        <a:rPr lang="en-US" b="0" i="1" smtClean="0">
                          <a:latin typeface="Cambria Math" panose="02040503050406030204" pitchFamily="18" charset="0"/>
                          <a:ea typeface="Cambria Math" panose="02040503050406030204" pitchFamily="18" charset="0"/>
                        </a:rPr>
                        <m:t>𝒫</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𝑒</m:t>
                          </m:r>
                        </m:den>
                      </m:f>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ℛ</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m:t>
                      </m:r>
                    </m:oMath>
                  </m:oMathPara>
                </a14:m>
                <a:endParaRPr lang="en-US" b="0" i="1" dirty="0">
                  <a:latin typeface="Cambria Math" panose="02040503050406030204" pitchFamily="18" charset="0"/>
                  <a:ea typeface="Cambria Math" panose="02040503050406030204" pitchFamily="18" charset="0"/>
                </a:endParaRPr>
              </a:p>
              <a:p>
                <a:pPr marL="0"/>
                <a14:m>
                  <m:oMathPara xmlns:m="http://schemas.openxmlformats.org/officeDocument/2006/math">
                    <m:oMathParaPr>
                      <m:jc m:val="centerGroup"/>
                    </m:oMathParaPr>
                    <m:oMath xmlns:m="http://schemas.openxmlformats.org/officeDocument/2006/math">
                      <m:f>
                        <m:fPr>
                          <m:ctrlPr>
                            <a:rPr lang="en-US" sz="1600" i="1">
                              <a:latin typeface="Cambria Math" panose="02040503050406030204" pitchFamily="18" charset="0"/>
                            </a:rPr>
                          </m:ctrlPr>
                        </m:fPr>
                        <m:num>
                          <m:sSub>
                            <m:sSubPr>
                              <m:ctrlPr>
                                <a:rPr lang="en-US" sz="1600" i="1">
                                  <a:latin typeface="Cambria Math" panose="02040503050406030204" pitchFamily="18" charset="0"/>
                                </a:rPr>
                              </m:ctrlPr>
                            </m:sSubPr>
                            <m:e>
                              <m:r>
                                <a:rPr lang="en-US" sz="1600" i="1">
                                  <a:latin typeface="Cambria Math" panose="02040503050406030204" pitchFamily="18" charset="0"/>
                                </a:rPr>
                                <m:t>𝑃</m:t>
                              </m:r>
                            </m:e>
                            <m:sub>
                              <m:r>
                                <m:rPr>
                                  <m:sty m:val="p"/>
                                </m:rPr>
                                <a:rPr lang="en-US" sz="1600">
                                  <a:latin typeface="Cambria Math" panose="02040503050406030204" pitchFamily="18" charset="0"/>
                                </a:rPr>
                                <m:t>max</m:t>
                              </m:r>
                            </m:sub>
                          </m:sSub>
                        </m:num>
                        <m:den>
                          <m:r>
                            <a:rPr lang="en-US" sz="1600" i="1">
                              <a:latin typeface="Cambria Math" panose="02040503050406030204" pitchFamily="18" charset="0"/>
                            </a:rPr>
                            <m:t>𝐴</m:t>
                          </m:r>
                        </m:den>
                      </m:f>
                      <m:r>
                        <a:rPr lang="en-US" sz="1600" i="1">
                          <a:latin typeface="Cambria Math" panose="02040503050406030204" pitchFamily="18" charset="0"/>
                        </a:rPr>
                        <m:t> </m:t>
                      </m:r>
                      <m:d>
                        <m:dPr>
                          <m:begChr m:val="["/>
                          <m:endChr m:val="]"/>
                          <m:ctrlPr>
                            <a:rPr lang="en-US" sz="1600" i="1">
                              <a:latin typeface="Cambria Math" panose="02040503050406030204" pitchFamily="18" charset="0"/>
                            </a:rPr>
                          </m:ctrlPr>
                        </m:dPr>
                        <m:e>
                          <m:f>
                            <m:fPr>
                              <m:type m:val="lin"/>
                              <m:ctrlPr>
                                <a:rPr lang="en-US" sz="1600" i="1">
                                  <a:latin typeface="Cambria Math" panose="02040503050406030204" pitchFamily="18" charset="0"/>
                                </a:rPr>
                              </m:ctrlPr>
                            </m:fPr>
                            <m:num>
                              <m:r>
                                <m:rPr>
                                  <m:sty m:val="p"/>
                                </m:rPr>
                                <a:rPr lang="en-US" sz="1600">
                                  <a:latin typeface="Cambria Math" panose="02040503050406030204" pitchFamily="18" charset="0"/>
                                </a:rPr>
                                <m:t>W</m:t>
                              </m:r>
                            </m:num>
                            <m:den>
                              <m:sSup>
                                <m:sSupPr>
                                  <m:ctrlPr>
                                    <a:rPr lang="en-US" sz="1600" i="1">
                                      <a:latin typeface="Cambria Math" panose="02040503050406030204" pitchFamily="18" charset="0"/>
                                    </a:rPr>
                                  </m:ctrlPr>
                                </m:sSupPr>
                                <m:e>
                                  <m:r>
                                    <m:rPr>
                                      <m:sty m:val="p"/>
                                    </m:rPr>
                                    <a:rPr lang="en-US" sz="1600">
                                      <a:latin typeface="Cambria Math" panose="02040503050406030204" pitchFamily="18" charset="0"/>
                                    </a:rPr>
                                    <m:t>m</m:t>
                                  </m:r>
                                </m:e>
                                <m:sup>
                                  <m:r>
                                    <a:rPr lang="en-US" sz="1600">
                                      <a:latin typeface="Cambria Math" panose="02040503050406030204" pitchFamily="18" charset="0"/>
                                    </a:rPr>
                                    <m:t>2</m:t>
                                  </m:r>
                                </m:sup>
                              </m:sSup>
                            </m:den>
                          </m:f>
                        </m:e>
                      </m:d>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−8</m:t>
                          </m:r>
                        </m:sup>
                      </m:sSup>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𝑛</m:t>
                          </m:r>
                        </m:e>
                        <m:sub>
                          <m:r>
                            <m:rPr>
                              <m:sty m:val="p"/>
                            </m:rPr>
                            <a:rPr lang="en-US" sz="1600" b="0" i="0" smtClean="0">
                              <a:latin typeface="Cambria Math" panose="02040503050406030204" pitchFamily="18" charset="0"/>
                            </a:rPr>
                            <m:t>e</m:t>
                          </m:r>
                        </m:sub>
                      </m:sSub>
                      <m:d>
                        <m:dPr>
                          <m:begChr m:val="["/>
                          <m:endChr m:val="]"/>
                          <m:ctrlPr>
                            <a:rPr lang="en-US" sz="1600" b="0" i="1" smtClean="0">
                              <a:latin typeface="Cambria Math" panose="02040503050406030204" pitchFamily="18" charset="0"/>
                            </a:rPr>
                          </m:ctrlPr>
                        </m:dPr>
                        <m:e>
                          <m:r>
                            <m:rPr>
                              <m:sty m:val="p"/>
                            </m:rPr>
                            <a:rPr lang="en-US" sz="1600" b="0" i="0" smtClean="0">
                              <a:latin typeface="Cambria Math" panose="02040503050406030204" pitchFamily="18" charset="0"/>
                            </a:rPr>
                            <m:t>c</m:t>
                          </m:r>
                          <m:sSup>
                            <m:sSupPr>
                              <m:ctrlPr>
                                <a:rPr lang="en-US" sz="1600" b="0" i="1" smtClean="0">
                                  <a:latin typeface="Cambria Math" panose="02040503050406030204" pitchFamily="18" charset="0"/>
                                </a:rPr>
                              </m:ctrlPr>
                            </m:sSupPr>
                            <m:e>
                              <m:r>
                                <m:rPr>
                                  <m:sty m:val="p"/>
                                </m:rPr>
                                <a:rPr lang="en-US" sz="1600" b="0" i="0" smtClean="0">
                                  <a:latin typeface="Cambria Math" panose="02040503050406030204" pitchFamily="18" charset="0"/>
                                </a:rPr>
                                <m:t>m</m:t>
                              </m:r>
                            </m:e>
                            <m:sup>
                              <m:r>
                                <a:rPr lang="en-US" sz="1600" b="0" i="0" smtClean="0">
                                  <a:latin typeface="Cambria Math" panose="02040503050406030204" pitchFamily="18" charset="0"/>
                                </a:rPr>
                                <m:t>−3</m:t>
                              </m:r>
                            </m:sup>
                          </m:sSup>
                        </m:e>
                      </m:d>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𝑇</m:t>
                          </m:r>
                        </m:e>
                        <m:sub>
                          <m:r>
                            <m:rPr>
                              <m:sty m:val="p"/>
                            </m:rPr>
                            <a:rPr lang="en-US" sz="1600" b="0" i="0" smtClean="0">
                              <a:latin typeface="Cambria Math" panose="02040503050406030204" pitchFamily="18" charset="0"/>
                            </a:rPr>
                            <m:t>e</m:t>
                          </m:r>
                        </m:sub>
                        <m:sup>
                          <m:r>
                            <a:rPr lang="en-US" sz="1600" b="0" i="1" smtClean="0">
                              <a:latin typeface="Cambria Math" panose="02040503050406030204" pitchFamily="18" charset="0"/>
                            </a:rPr>
                            <m:t>3/2</m:t>
                          </m:r>
                        </m:sup>
                      </m:sSubSup>
                      <m:d>
                        <m:dPr>
                          <m:begChr m:val="["/>
                          <m:endChr m:val="]"/>
                          <m:ctrlPr>
                            <a:rPr lang="en-US" sz="1600" b="0" i="1" smtClean="0">
                              <a:latin typeface="Cambria Math" panose="02040503050406030204" pitchFamily="18" charset="0"/>
                            </a:rPr>
                          </m:ctrlPr>
                        </m:dPr>
                        <m:e>
                          <m:r>
                            <m:rPr>
                              <m:sty m:val="p"/>
                            </m:rPr>
                            <a:rPr lang="en-US" sz="1600" b="0" i="0" smtClean="0">
                              <a:latin typeface="Cambria Math" panose="02040503050406030204" pitchFamily="18" charset="0"/>
                            </a:rPr>
                            <m:t>eV</m:t>
                          </m:r>
                        </m:e>
                      </m:d>
                    </m:oMath>
                  </m:oMathPara>
                </a14:m>
                <a:endParaRPr lang="en-US" dirty="0"/>
              </a:p>
              <a:p>
                <a:pPr marL="0" algn="ct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𝑅</m:t>
                        </m:r>
                      </m:e>
                      <m:sub>
                        <m:r>
                          <m:rPr>
                            <m:sty m:val="p"/>
                          </m:rPr>
                          <a:rPr lang="en-US" sz="1600" b="0" i="0" smtClean="0">
                            <a:latin typeface="Cambria Math" panose="02040503050406030204" pitchFamily="18" charset="0"/>
                          </a:rPr>
                          <m:t>max</m:t>
                        </m:r>
                      </m:sub>
                    </m:sSub>
                    <m:r>
                      <a:rPr lang="en-US" sz="1600" b="0" i="1" smtClean="0">
                        <a:latin typeface="Cambria Math" panose="02040503050406030204" pitchFamily="18" charset="0"/>
                      </a:rPr>
                      <m:t>𝐴</m:t>
                    </m:r>
                    <m:d>
                      <m:dPr>
                        <m:begChr m:val="["/>
                        <m:endChr m:val="]"/>
                        <m:ctrlPr>
                          <a:rPr lang="en-US" sz="1600" i="1">
                            <a:latin typeface="Cambria Math" panose="02040503050406030204" pitchFamily="18" charset="0"/>
                          </a:rPr>
                        </m:ctrlPr>
                      </m:dPr>
                      <m:e>
                        <m:r>
                          <m:rPr>
                            <m:sty m:val="p"/>
                          </m:rPr>
                          <a:rPr lang="en-US" sz="1600" b="0" i="0" smtClean="0">
                            <a:latin typeface="Cambria Math" panose="02040503050406030204" pitchFamily="18" charset="0"/>
                          </a:rPr>
                          <m:t>Ω</m:t>
                        </m:r>
                        <m:sSup>
                          <m:sSupPr>
                            <m:ctrlPr>
                              <a:rPr lang="en-US" sz="1600" b="0" i="1" smtClean="0">
                                <a:latin typeface="Cambria Math" panose="02040503050406030204" pitchFamily="18" charset="0"/>
                              </a:rPr>
                            </m:ctrlPr>
                          </m:sSupPr>
                          <m:e>
                            <m:r>
                              <m:rPr>
                                <m:sty m:val="p"/>
                              </m:rPr>
                              <a:rPr lang="en-US" sz="1600" b="0" i="0" smtClean="0">
                                <a:latin typeface="Cambria Math" panose="02040503050406030204" pitchFamily="18" charset="0"/>
                              </a:rPr>
                              <m:t>m</m:t>
                            </m:r>
                          </m:e>
                          <m:sup>
                            <m:r>
                              <a:rPr lang="en-US" sz="1600" b="0" i="0" smtClean="0">
                                <a:latin typeface="Cambria Math" panose="02040503050406030204" pitchFamily="18" charset="0"/>
                              </a:rPr>
                              <m:t>2</m:t>
                            </m:r>
                          </m:sup>
                        </m:sSup>
                      </m:e>
                    </m:d>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8</m:t>
                        </m:r>
                      </m:sup>
                    </m:sSup>
                    <m:f>
                      <m:fPr>
                        <m:type m:val="lin"/>
                        <m:ctrlPr>
                          <a:rPr lang="en-US" sz="1600" b="0" i="1" smtClean="0">
                            <a:latin typeface="Cambria Math" panose="02040503050406030204" pitchFamily="18" charset="0"/>
                          </a:rPr>
                        </m:ctrlPr>
                      </m:fPr>
                      <m:num>
                        <m:rad>
                          <m:radPr>
                            <m:degHide m:val="on"/>
                            <m:ctrlPr>
                              <a:rPr lang="en-US" sz="1600" i="1">
                                <a:latin typeface="Cambria Math" panose="02040503050406030204" pitchFamily="18" charset="0"/>
                              </a:rPr>
                            </m:ctrlPr>
                          </m:radPr>
                          <m:deg/>
                          <m:e>
                            <m:sSub>
                              <m:sSubPr>
                                <m:ctrlPr>
                                  <a:rPr lang="en-US" sz="1600" i="1">
                                    <a:latin typeface="Cambria Math" panose="02040503050406030204" pitchFamily="18" charset="0"/>
                                  </a:rPr>
                                </m:ctrlPr>
                              </m:sSubPr>
                              <m:e>
                                <m:r>
                                  <a:rPr lang="en-US" sz="1600" i="1">
                                    <a:latin typeface="Cambria Math" panose="02040503050406030204" pitchFamily="18" charset="0"/>
                                  </a:rPr>
                                  <m:t>𝑇</m:t>
                                </m:r>
                              </m:e>
                              <m:sub>
                                <m:r>
                                  <m:rPr>
                                    <m:sty m:val="p"/>
                                  </m:rPr>
                                  <a:rPr lang="en-US" sz="1600">
                                    <a:latin typeface="Cambria Math" panose="02040503050406030204" pitchFamily="18" charset="0"/>
                                  </a:rPr>
                                  <m:t>e</m:t>
                                </m:r>
                              </m:sub>
                            </m:sSub>
                          </m:e>
                        </m:rad>
                        <m:d>
                          <m:dPr>
                            <m:begChr m:val="["/>
                            <m:endChr m:val="]"/>
                            <m:ctrlPr>
                              <a:rPr lang="en-US" sz="1600" i="1">
                                <a:latin typeface="Cambria Math" panose="02040503050406030204" pitchFamily="18" charset="0"/>
                              </a:rPr>
                            </m:ctrlPr>
                          </m:dPr>
                          <m:e>
                            <m:r>
                              <m:rPr>
                                <m:sty m:val="p"/>
                              </m:rPr>
                              <a:rPr lang="en-US" sz="1600">
                                <a:latin typeface="Cambria Math" panose="02040503050406030204" pitchFamily="18" charset="0"/>
                              </a:rPr>
                              <m:t>eV</m:t>
                            </m:r>
                          </m:e>
                        </m:d>
                      </m:num>
                      <m:den>
                        <m:sSub>
                          <m:sSubPr>
                            <m:ctrlPr>
                              <a:rPr lang="en-US" sz="1600" i="1">
                                <a:latin typeface="Cambria Math" panose="02040503050406030204" pitchFamily="18" charset="0"/>
                              </a:rPr>
                            </m:ctrlPr>
                          </m:sSubPr>
                          <m:e>
                            <m:r>
                              <a:rPr lang="en-US" sz="1600" i="1">
                                <a:latin typeface="Cambria Math" panose="02040503050406030204" pitchFamily="18" charset="0"/>
                              </a:rPr>
                              <m:t>𝑛</m:t>
                            </m:r>
                          </m:e>
                          <m:sub>
                            <m:r>
                              <m:rPr>
                                <m:sty m:val="p"/>
                              </m:rPr>
                              <a:rPr lang="en-US" sz="1600">
                                <a:latin typeface="Cambria Math" panose="02040503050406030204" pitchFamily="18" charset="0"/>
                              </a:rPr>
                              <m:t>e</m:t>
                            </m:r>
                          </m:sub>
                        </m:sSub>
                      </m:den>
                    </m:f>
                  </m:oMath>
                </a14:m>
                <a:r>
                  <a:rPr lang="en-US" sz="1600" dirty="0"/>
                  <a:t> </a:t>
                </a:r>
                <a14:m>
                  <m:oMath xmlns:m="http://schemas.openxmlformats.org/officeDocument/2006/math">
                    <m:d>
                      <m:dPr>
                        <m:begChr m:val="["/>
                        <m:endChr m:val="]"/>
                        <m:ctrlPr>
                          <a:rPr lang="en-US" sz="1600" i="1">
                            <a:latin typeface="Cambria Math" panose="02040503050406030204" pitchFamily="18" charset="0"/>
                          </a:rPr>
                        </m:ctrlPr>
                      </m:dPr>
                      <m:e>
                        <m:r>
                          <m:rPr>
                            <m:sty m:val="p"/>
                          </m:rPr>
                          <a:rPr lang="en-US" sz="1600">
                            <a:latin typeface="Cambria Math" panose="02040503050406030204" pitchFamily="18" charset="0"/>
                          </a:rPr>
                          <m:t>c</m:t>
                        </m:r>
                        <m:sSup>
                          <m:sSupPr>
                            <m:ctrlPr>
                              <a:rPr lang="en-US" sz="1600" i="1">
                                <a:latin typeface="Cambria Math" panose="02040503050406030204" pitchFamily="18" charset="0"/>
                              </a:rPr>
                            </m:ctrlPr>
                          </m:sSupPr>
                          <m:e>
                            <m:r>
                              <m:rPr>
                                <m:sty m:val="p"/>
                              </m:rPr>
                              <a:rPr lang="en-US" sz="1600">
                                <a:latin typeface="Cambria Math" panose="02040503050406030204" pitchFamily="18" charset="0"/>
                              </a:rPr>
                              <m:t>m</m:t>
                            </m:r>
                          </m:e>
                          <m:sup>
                            <m:r>
                              <a:rPr lang="en-US" sz="1600">
                                <a:latin typeface="Cambria Math" panose="02040503050406030204" pitchFamily="18" charset="0"/>
                              </a:rPr>
                              <m:t>−3</m:t>
                            </m:r>
                          </m:sup>
                        </m:sSup>
                      </m:e>
                    </m:d>
                  </m:oMath>
                </a14:m>
                <a:endParaRPr lang="en-US" dirty="0"/>
              </a:p>
            </p:txBody>
          </p:sp>
        </mc:Choice>
        <mc:Fallback xmlns="">
          <p:sp>
            <p:nvSpPr>
              <p:cNvPr id="3" name="Content Placeholder 2">
                <a:extLst>
                  <a:ext uri="{FF2B5EF4-FFF2-40B4-BE49-F238E27FC236}">
                    <a16:creationId xmlns:a16="http://schemas.microsoft.com/office/drawing/2014/main" id="{C297F9B0-7CE2-4066-A39E-73371B52F56F}"/>
                  </a:ext>
                </a:extLst>
              </p:cNvPr>
              <p:cNvSpPr>
                <a:spLocks noGrp="1" noRot="1" noChangeAspect="1" noMove="1" noResize="1" noEditPoints="1" noAdjustHandles="1" noChangeArrowheads="1" noChangeShapeType="1" noTextEdit="1"/>
              </p:cNvSpPr>
              <p:nvPr>
                <p:ph sz="quarter" idx="10"/>
              </p:nvPr>
            </p:nvSpPr>
            <p:spPr>
              <a:blipFill>
                <a:blip r:embed="rId3"/>
                <a:stretch>
                  <a:fillRect l="-3543" t="-1135" b="-15883"/>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79E204B6-A6ED-4B23-A1C1-DCA34F8A571F}"/>
              </a:ext>
            </a:extLst>
          </p:cNvPr>
          <p:cNvSpPr>
            <a:spLocks noGrp="1"/>
          </p:cNvSpPr>
          <p:nvPr>
            <p:ph type="sldNum" sz="quarter" idx="12"/>
          </p:nvPr>
        </p:nvSpPr>
        <p:spPr/>
        <p:txBody>
          <a:bodyPr/>
          <a:lstStyle/>
          <a:p>
            <a:fld id="{4D06182B-CCD7-434A-9A9C-B821323742FB}" type="slidenum">
              <a:rPr lang="en-US" altLang="en-US" smtClean="0"/>
              <a:pPr/>
              <a:t>23</a:t>
            </a:fld>
            <a:endParaRPr lang="en-US" altLang="en-US" dirty="0"/>
          </a:p>
        </p:txBody>
      </p:sp>
      <p:pic>
        <p:nvPicPr>
          <p:cNvPr id="8" name="Content Placeholder 7">
            <a:extLst>
              <a:ext uri="{FF2B5EF4-FFF2-40B4-BE49-F238E27FC236}">
                <a16:creationId xmlns:a16="http://schemas.microsoft.com/office/drawing/2014/main" id="{A4C17639-7EA0-453E-825C-57F2B1D9FC12}"/>
              </a:ext>
            </a:extLst>
          </p:cNvPr>
          <p:cNvPicPr>
            <a:picLocks noGrp="1" noChangeAspect="1"/>
          </p:cNvPicPr>
          <p:nvPr>
            <p:ph sz="quarter" idx="11"/>
          </p:nvPr>
        </p:nvPicPr>
        <p:blipFill>
          <a:blip r:embed="rId4"/>
          <a:stretch>
            <a:fillRect/>
          </a:stretch>
        </p:blipFill>
        <p:spPr>
          <a:xfrm>
            <a:off x="4737106" y="1136599"/>
            <a:ext cx="4320976" cy="3307209"/>
          </a:xfrm>
        </p:spPr>
      </p:pic>
      <p:sp>
        <p:nvSpPr>
          <p:cNvPr id="10" name="TextBox 9">
            <a:extLst>
              <a:ext uri="{FF2B5EF4-FFF2-40B4-BE49-F238E27FC236}">
                <a16:creationId xmlns:a16="http://schemas.microsoft.com/office/drawing/2014/main" id="{62A8EE20-0DB9-43A5-A8EA-A1888FA87B9A}"/>
              </a:ext>
            </a:extLst>
          </p:cNvPr>
          <p:cNvSpPr txBox="1"/>
          <p:nvPr/>
        </p:nvSpPr>
        <p:spPr>
          <a:xfrm>
            <a:off x="7277250" y="4166809"/>
            <a:ext cx="1778051" cy="276999"/>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Dimensionless</a:t>
            </a:r>
            <a:r>
              <a:rPr lang="en-US" sz="1200" b="1" dirty="0">
                <a:latin typeface="Arial" panose="020B0604020202020204" pitchFamily="34" charset="0"/>
                <a:cs typeface="Arial" panose="020B0604020202020204" pitchFamily="34" charset="0"/>
              </a:rPr>
              <a:t> </a:t>
            </a:r>
            <a:r>
              <a:rPr lang="en-US" sz="1100" b="1" dirty="0">
                <a:latin typeface="Arial" panose="020B0604020202020204" pitchFamily="34" charset="0"/>
                <a:cs typeface="Arial" panose="020B0604020202020204" pitchFamily="34" charset="0"/>
              </a:rPr>
              <a:t>Current</a:t>
            </a:r>
            <a:endParaRPr lang="en-US" sz="120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4AE3A341-620F-42DC-815A-B03FE79B1733}"/>
              </a:ext>
            </a:extLst>
          </p:cNvPr>
          <p:cNvSpPr txBox="1"/>
          <p:nvPr/>
        </p:nvSpPr>
        <p:spPr>
          <a:xfrm rot="16200000">
            <a:off x="4329500" y="1525167"/>
            <a:ext cx="1223412" cy="446276"/>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Dimensionless</a:t>
            </a:r>
            <a:r>
              <a:rPr lang="en-US" sz="1200" b="1" dirty="0">
                <a:latin typeface="Arial" panose="020B0604020202020204" pitchFamily="34" charset="0"/>
                <a:cs typeface="Arial" panose="020B0604020202020204" pitchFamily="34" charset="0"/>
              </a:rPr>
              <a:t> </a:t>
            </a:r>
          </a:p>
          <a:p>
            <a:r>
              <a:rPr lang="en-US" sz="1100" b="1" dirty="0">
                <a:latin typeface="Arial" panose="020B0604020202020204" pitchFamily="34" charset="0"/>
                <a:cs typeface="Arial" panose="020B0604020202020204" pitchFamily="34" charset="0"/>
              </a:rPr>
              <a:t>Power</a:t>
            </a:r>
            <a:endParaRPr lang="en-US"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84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Content Placeholder 22">
            <a:extLst>
              <a:ext uri="{FF2B5EF4-FFF2-40B4-BE49-F238E27FC236}">
                <a16:creationId xmlns:a16="http://schemas.microsoft.com/office/drawing/2014/main" id="{EF54B42F-BD8F-4443-9379-BEA7495C92AB}"/>
              </a:ext>
            </a:extLst>
          </p:cNvPr>
          <p:cNvPicPr>
            <a:picLocks noGrp="1" noChangeAspect="1"/>
          </p:cNvPicPr>
          <p:nvPr>
            <p:ph sz="quarter" idx="11"/>
          </p:nvPr>
        </p:nvPicPr>
        <p:blipFill>
          <a:blip r:embed="rId3"/>
          <a:srcRect/>
          <a:stretch/>
        </p:blipFill>
        <p:spPr>
          <a:xfrm>
            <a:off x="4870332" y="1168136"/>
            <a:ext cx="4273668" cy="3308833"/>
          </a:xfrm>
        </p:spPr>
      </p:pic>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5B654DD-268E-4881-A493-0F5FB1596607}"/>
                  </a:ext>
                </a:extLst>
              </p:cNvPr>
              <p:cNvSpPr>
                <a:spLocks noGrp="1"/>
              </p:cNvSpPr>
              <p:nvPr>
                <p:ph type="title"/>
              </p:nvPr>
            </p:nvSpPr>
            <p:spPr/>
            <p:txBody>
              <a:bodyPr/>
              <a:lstStyle/>
              <a:p>
                <a:r>
                  <a:rPr lang="en-US" dirty="0"/>
                  <a:t>Free Cathode – Material/</a:t>
                </a:r>
                <a14:m>
                  <m:oMath xmlns:m="http://schemas.openxmlformats.org/officeDocument/2006/math">
                    <m:r>
                      <a:rPr lang="en-US" b="0" i="1" smtClean="0">
                        <a:latin typeface="Cambria Math" panose="02040503050406030204" pitchFamily="18" charset="0"/>
                      </a:rPr>
                      <m:t>𝛼</m:t>
                    </m:r>
                  </m:oMath>
                </a14:m>
                <a:r>
                  <a:rPr lang="en-US" dirty="0"/>
                  <a:t> Dependence</a:t>
                </a:r>
              </a:p>
            </p:txBody>
          </p:sp>
        </mc:Choice>
        <mc:Fallback xmlns="">
          <p:sp>
            <p:nvSpPr>
              <p:cNvPr id="2" name="Title 1">
                <a:extLst>
                  <a:ext uri="{FF2B5EF4-FFF2-40B4-BE49-F238E27FC236}">
                    <a16:creationId xmlns:a16="http://schemas.microsoft.com/office/drawing/2014/main" id="{F5B654DD-268E-4881-A493-0F5FB1596607}"/>
                  </a:ext>
                </a:extLst>
              </p:cNvPr>
              <p:cNvSpPr>
                <a:spLocks noGrp="1" noRot="1" noChangeAspect="1" noMove="1" noResize="1" noEditPoints="1" noAdjustHandles="1" noChangeArrowheads="1" noChangeShapeType="1" noTextEdit="1"/>
              </p:cNvSpPr>
              <p:nvPr>
                <p:ph type="title"/>
              </p:nvPr>
            </p:nvSpPr>
            <p:spPr>
              <a:blipFill>
                <a:blip r:embed="rId4"/>
                <a:stretch>
                  <a:fillRect l="-2453" t="-2500" b="-3000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C0AA8A0E-D34A-433B-AA79-6F64C87E5D0E}"/>
              </a:ext>
            </a:extLst>
          </p:cNvPr>
          <p:cNvSpPr>
            <a:spLocks noGrp="1"/>
          </p:cNvSpPr>
          <p:nvPr>
            <p:ph type="sldNum" sz="quarter" idx="12"/>
          </p:nvPr>
        </p:nvSpPr>
        <p:spPr/>
        <p:txBody>
          <a:bodyPr/>
          <a:lstStyle/>
          <a:p>
            <a:fld id="{4D06182B-CCD7-434A-9A9C-B821323742FB}" type="slidenum">
              <a:rPr lang="en-US" altLang="en-US" smtClean="0"/>
              <a:pPr/>
              <a:t>24</a:t>
            </a:fld>
            <a:endParaRPr lang="en-US" altLang="en-US" dirty="0"/>
          </a:p>
        </p:txBody>
      </p:sp>
      <p:pic>
        <p:nvPicPr>
          <p:cNvPr id="19" name="Content Placeholder 6">
            <a:extLst>
              <a:ext uri="{FF2B5EF4-FFF2-40B4-BE49-F238E27FC236}">
                <a16:creationId xmlns:a16="http://schemas.microsoft.com/office/drawing/2014/main" id="{AD500ED2-686F-43EC-93D8-EB2F2175BC85}"/>
              </a:ext>
            </a:extLst>
          </p:cNvPr>
          <p:cNvPicPr>
            <a:picLocks noGrp="1" noChangeAspect="1"/>
          </p:cNvPicPr>
          <p:nvPr>
            <p:ph sz="quarter" idx="10"/>
          </p:nvPr>
        </p:nvPicPr>
        <p:blipFill rotWithShape="1">
          <a:blip r:embed="rId5"/>
          <a:srcRect r="2775"/>
          <a:stretch/>
        </p:blipFill>
        <p:spPr>
          <a:xfrm>
            <a:off x="692231" y="771369"/>
            <a:ext cx="4178101" cy="3705600"/>
          </a:xfrm>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587CBF9-1D81-4928-8C32-B9EE9FE8C618}"/>
                  </a:ext>
                </a:extLst>
              </p:cNvPr>
              <p:cNvSpPr txBox="1"/>
              <p:nvPr/>
            </p:nvSpPr>
            <p:spPr>
              <a:xfrm>
                <a:off x="948776" y="4417113"/>
                <a:ext cx="7463901"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Hydrogen/electron plasma, Maxwellian, </a:t>
                </a:r>
                <a14:m>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𝑇</m:t>
                        </m:r>
                      </m:e>
                      <m:sub>
                        <m:r>
                          <m:rPr>
                            <m:sty m:val="p"/>
                          </m:rPr>
                          <a:rPr lang="en-US" sz="1400" b="0" i="0" smtClean="0">
                            <a:latin typeface="Cambria Math" panose="02040503050406030204" pitchFamily="18" charset="0"/>
                          </a:rPr>
                          <m:t>e</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𝑇</m:t>
                        </m:r>
                      </m:e>
                      <m:sub>
                        <m:r>
                          <m:rPr>
                            <m:sty m:val="p"/>
                          </m:rPr>
                          <a:rPr lang="en-US" sz="1400" b="0" i="0" smtClean="0">
                            <a:latin typeface="Cambria Math" panose="02040503050406030204" pitchFamily="18" charset="0"/>
                          </a:rPr>
                          <m:t>H</m:t>
                        </m:r>
                      </m:sub>
                    </m:sSub>
                  </m:oMath>
                </a14:m>
                <a:r>
                  <a:rPr lang="en-US" sz="1400" dirty="0">
                    <a:latin typeface="Arial" panose="020B0604020202020204" pitchFamily="34" charset="0"/>
                    <a:cs typeface="Arial" panose="020B0604020202020204" pitchFamily="34" charset="0"/>
                  </a:rPr>
                  <a:t>, spherical cathode/anode</a:t>
                </a:r>
              </a:p>
            </p:txBody>
          </p:sp>
        </mc:Choice>
        <mc:Fallback xmlns="">
          <p:sp>
            <p:nvSpPr>
              <p:cNvPr id="15" name="TextBox 14">
                <a:extLst>
                  <a:ext uri="{FF2B5EF4-FFF2-40B4-BE49-F238E27FC236}">
                    <a16:creationId xmlns:a16="http://schemas.microsoft.com/office/drawing/2014/main" id="{8587CBF9-1D81-4928-8C32-B9EE9FE8C618}"/>
                  </a:ext>
                </a:extLst>
              </p:cNvPr>
              <p:cNvSpPr txBox="1">
                <a:spLocks noRot="1" noChangeAspect="1" noMove="1" noResize="1" noEditPoints="1" noAdjustHandles="1" noChangeArrowheads="1" noChangeShapeType="1" noTextEdit="1"/>
              </p:cNvSpPr>
              <p:nvPr/>
            </p:nvSpPr>
            <p:spPr>
              <a:xfrm>
                <a:off x="948776" y="4417113"/>
                <a:ext cx="7463901" cy="307777"/>
              </a:xfrm>
              <a:prstGeom prst="rect">
                <a:avLst/>
              </a:prstGeom>
              <a:blipFill>
                <a:blip r:embed="rId6"/>
                <a:stretch>
                  <a:fillRect l="-245" t="-4000" b="-20000"/>
                </a:stretch>
              </a:blipFill>
            </p:spPr>
            <p:txBody>
              <a:bodyPr/>
              <a:lstStyle/>
              <a:p>
                <a:r>
                  <a:rPr lang="en-US">
                    <a:noFill/>
                  </a:rPr>
                  <a:t> </a:t>
                </a:r>
              </a:p>
            </p:txBody>
          </p:sp>
        </mc:Fallback>
      </mc:AlternateContent>
    </p:spTree>
    <p:extLst>
      <p:ext uri="{BB962C8B-B14F-4D97-AF65-F5344CB8AC3E}">
        <p14:creationId xmlns:p14="http://schemas.microsoft.com/office/powerpoint/2010/main" val="306729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49522</TotalTime>
  <Words>2973</Words>
  <Application>Microsoft Office PowerPoint</Application>
  <PresentationFormat>On-screen Show (16:9)</PresentationFormat>
  <Paragraphs>365</Paragraphs>
  <Slides>24</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Cambria Math</vt:lpstr>
      <vt:lpstr>Source Sans Pro</vt:lpstr>
      <vt:lpstr>Source Sans Pro Semibold</vt:lpstr>
      <vt:lpstr>Wingdings</vt:lpstr>
      <vt:lpstr>SU_Template_TopBar</vt:lpstr>
      <vt:lpstr>Spacecraft Charging as an Asset to Interplanetary Small Spacecraft</vt:lpstr>
      <vt:lpstr>Motivation – Small Satellites in Deep Space</vt:lpstr>
      <vt:lpstr>Space Plasmas</vt:lpstr>
      <vt:lpstr>Proposed Space Plasma Applications</vt:lpstr>
      <vt:lpstr>Spacecraft Charging – Overview</vt:lpstr>
      <vt:lpstr>Spacecraft Charging – Prior Work on Energy Harvesting</vt:lpstr>
      <vt:lpstr>Spacecraft Charging – Equivalent Circuit Model</vt:lpstr>
      <vt:lpstr>Implementation – Exploit Material Properties</vt:lpstr>
      <vt:lpstr>Implementation – Exploit Material Properties</vt:lpstr>
      <vt:lpstr>Harvesting in Relevant Space Environments</vt:lpstr>
      <vt:lpstr>Attitude Control System (ACS) Actuator</vt:lpstr>
      <vt:lpstr>ACS Actuator Implementation</vt:lpstr>
      <vt:lpstr>ACS Actuator Results</vt:lpstr>
      <vt:lpstr>Plasma Powered Langmuir Probe</vt:lpstr>
      <vt:lpstr>Conclusions</vt:lpstr>
      <vt:lpstr>Questions?</vt:lpstr>
      <vt:lpstr>Backup</vt:lpstr>
      <vt:lpstr>Motivation (cont.)</vt:lpstr>
      <vt:lpstr>Implementation – Broken Symmetries</vt:lpstr>
      <vt:lpstr>Implementation – Fixed Cathode</vt:lpstr>
      <vt:lpstr>Optimal Power/Load Trends</vt:lpstr>
      <vt:lpstr>Analytic Expression – Potential</vt:lpstr>
      <vt:lpstr>Analytic Expression – Optimum Power</vt:lpstr>
      <vt:lpstr>Free Cathode – Material/α Dependence</vt:lpstr>
    </vt:vector>
  </TitlesOfParts>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Valerie Beeman</dc:creator>
  <dc:description>2012 PowerPoint template redesign</dc:description>
  <cp:lastModifiedBy>Sean Young</cp:lastModifiedBy>
  <cp:revision>369</cp:revision>
  <dcterms:created xsi:type="dcterms:W3CDTF">2012-12-05T23:46:21Z</dcterms:created>
  <dcterms:modified xsi:type="dcterms:W3CDTF">2021-04-23T22:43:55Z</dcterms:modified>
</cp:coreProperties>
</file>