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0" r:id="rId1"/>
    <p:sldMasterId id="2147484002" r:id="rId2"/>
  </p:sldMasterIdLst>
  <p:notesMasterIdLst>
    <p:notesMasterId r:id="rId18"/>
  </p:notesMasterIdLst>
  <p:handoutMasterIdLst>
    <p:handoutMasterId r:id="rId19"/>
  </p:handoutMasterIdLst>
  <p:sldIdLst>
    <p:sldId id="352" r:id="rId3"/>
    <p:sldId id="332" r:id="rId4"/>
    <p:sldId id="881" r:id="rId5"/>
    <p:sldId id="885" r:id="rId6"/>
    <p:sldId id="892" r:id="rId7"/>
    <p:sldId id="882" r:id="rId8"/>
    <p:sldId id="265" r:id="rId9"/>
    <p:sldId id="276" r:id="rId10"/>
    <p:sldId id="887" r:id="rId11"/>
    <p:sldId id="888" r:id="rId12"/>
    <p:sldId id="889" r:id="rId13"/>
    <p:sldId id="890" r:id="rId14"/>
    <p:sldId id="893" r:id="rId15"/>
    <p:sldId id="919" r:id="rId16"/>
    <p:sldId id="920" r:id="rId17"/>
  </p:sldIdLst>
  <p:sldSz cx="9144000" cy="6858000" type="screen4x3"/>
  <p:notesSz cx="7010400" cy="92964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292A"/>
    <a:srgbClr val="434345"/>
    <a:srgbClr val="5D5D60"/>
    <a:srgbClr val="76777B"/>
    <a:srgbClr val="A5A5A5"/>
    <a:srgbClr val="C8C8C8"/>
    <a:srgbClr val="003D4C"/>
    <a:srgbClr val="0B3D91"/>
    <a:srgbClr val="489FDF"/>
    <a:srgbClr val="00AD6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0984" autoAdjust="0"/>
  </p:normalViewPr>
  <p:slideViewPr>
    <p:cSldViewPr snapToGrid="0" snapToObjects="1">
      <p:cViewPr varScale="1">
        <p:scale>
          <a:sx n="109" d="100"/>
          <a:sy n="109" d="100"/>
        </p:scale>
        <p:origin x="8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4E0A200-6553-B147-90C9-CEF91EFF8297}" type="datetimeFigureOut">
              <a:rPr lang="en-US" smtClean="0">
                <a:latin typeface="Arial"/>
              </a:rPr>
              <a:t>4/28/2021</a:t>
            </a:fld>
            <a:endParaRPr lang="en-US" dirty="0">
              <a:latin typeface="Arial"/>
            </a:endParaRPr>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4F32C01C-8156-EE4C-BC47-869CA09DFB9E}" type="slidenum">
              <a:rPr lang="en-US" smtClean="0">
                <a:latin typeface="Arial"/>
              </a:rPr>
              <a:t>‹#›</a:t>
            </a:fld>
            <a:endParaRPr lang="en-US" dirty="0">
              <a:latin typeface="Arial"/>
            </a:endParaRPr>
          </a:p>
        </p:txBody>
      </p:sp>
    </p:spTree>
    <p:extLst>
      <p:ext uri="{BB962C8B-B14F-4D97-AF65-F5344CB8AC3E}">
        <p14:creationId xmlns:p14="http://schemas.microsoft.com/office/powerpoint/2010/main" val="38324958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atin typeface="Arial"/>
              </a:defRPr>
            </a:lvl1pPr>
          </a:lstStyle>
          <a:p>
            <a:fld id="{2FC77F81-3125-2240-A858-DAD650E09B57}" type="datetimeFigureOut">
              <a:rPr lang="en-US" smtClean="0"/>
              <a:pPr/>
              <a:t>4/28/2021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atin typeface="Arial"/>
              </a:defRPr>
            </a:lvl1pPr>
          </a:lstStyle>
          <a:p>
            <a:fld id="{D55DD9D9-7F94-8C4C-8748-81A0C015A865}" type="slidenum">
              <a:rPr lang="en-US" smtClean="0"/>
              <a:pPr/>
              <a:t>‹#›</a:t>
            </a:fld>
            <a:endParaRPr lang="en-US" dirty="0"/>
          </a:p>
        </p:txBody>
      </p:sp>
    </p:spTree>
    <p:extLst>
      <p:ext uri="{BB962C8B-B14F-4D97-AF65-F5344CB8AC3E}">
        <p14:creationId xmlns:p14="http://schemas.microsoft.com/office/powerpoint/2010/main" val="256746357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A0D113-E29E-AE49-BB5D-BE5EB9CCB698}" type="slidenum">
              <a:rPr lang="en-US" smtClean="0"/>
              <a:pPr/>
              <a:t>3</a:t>
            </a:fld>
            <a:endParaRPr lang="en-US"/>
          </a:p>
        </p:txBody>
      </p:sp>
    </p:spTree>
    <p:extLst>
      <p:ext uri="{BB962C8B-B14F-4D97-AF65-F5344CB8AC3E}">
        <p14:creationId xmlns:p14="http://schemas.microsoft.com/office/powerpoint/2010/main" val="2510761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A0D113-E29E-AE49-BB5D-BE5EB9CCB698}" type="slidenum">
              <a:rPr lang="en-US" smtClean="0"/>
              <a:pPr/>
              <a:t>4</a:t>
            </a:fld>
            <a:endParaRPr lang="en-US"/>
          </a:p>
        </p:txBody>
      </p:sp>
    </p:spTree>
    <p:extLst>
      <p:ext uri="{BB962C8B-B14F-4D97-AF65-F5344CB8AC3E}">
        <p14:creationId xmlns:p14="http://schemas.microsoft.com/office/powerpoint/2010/main" val="3226946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A0D113-E29E-AE49-BB5D-BE5EB9CCB698}" type="slidenum">
              <a:rPr lang="en-US" smtClean="0"/>
              <a:pPr/>
              <a:t>14</a:t>
            </a:fld>
            <a:endParaRPr lang="en-US"/>
          </a:p>
        </p:txBody>
      </p:sp>
    </p:spTree>
    <p:extLst>
      <p:ext uri="{BB962C8B-B14F-4D97-AF65-F5344CB8AC3E}">
        <p14:creationId xmlns:p14="http://schemas.microsoft.com/office/powerpoint/2010/main" val="4291737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 name="Text Placeholder 4"/>
          <p:cNvSpPr>
            <a:spLocks noGrp="1"/>
          </p:cNvSpPr>
          <p:nvPr>
            <p:ph type="body" sz="quarter" idx="3" hasCustomPrompt="1"/>
          </p:nvPr>
        </p:nvSpPr>
        <p:spPr>
          <a:xfrm>
            <a:off x="912341" y="3221701"/>
            <a:ext cx="7513104" cy="500484"/>
          </a:xfrm>
          <a:prstGeom prst="rect">
            <a:avLst/>
          </a:prstGeom>
        </p:spPr>
        <p:txBody>
          <a:bodyPr anchor="t">
            <a:noAutofit/>
          </a:bodyPr>
          <a:lstStyle>
            <a:lvl1pPr marL="0" indent="0">
              <a:buNone/>
              <a:defRPr sz="2800" b="1" baseline="0">
                <a:solidFill>
                  <a:schemeClr val="tx1"/>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3" name="Text Placeholder 20"/>
          <p:cNvSpPr>
            <a:spLocks noGrp="1"/>
          </p:cNvSpPr>
          <p:nvPr>
            <p:ph type="body" sz="quarter" idx="19" hasCustomPrompt="1"/>
          </p:nvPr>
        </p:nvSpPr>
        <p:spPr>
          <a:xfrm>
            <a:off x="912341" y="3722185"/>
            <a:ext cx="7498993" cy="1235772"/>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2200" baseline="0">
                <a:solidFill>
                  <a:schemeClr val="tx1"/>
                </a:solidFill>
                <a:latin typeface="+mj-lt"/>
                <a:cs typeface="Arial"/>
              </a:defRPr>
            </a:lvl1pPr>
          </a:lstStyle>
          <a:p>
            <a:pPr lvl="0"/>
            <a:r>
              <a:rPr lang="en-US" dirty="0"/>
              <a:t>Click to Add a Presentation Subtitle</a:t>
            </a:r>
          </a:p>
        </p:txBody>
      </p:sp>
      <p:sp>
        <p:nvSpPr>
          <p:cNvPr id="11" name="Text Placeholder 10"/>
          <p:cNvSpPr>
            <a:spLocks noGrp="1"/>
          </p:cNvSpPr>
          <p:nvPr>
            <p:ph type="body" sz="quarter" idx="22" hasCustomPrompt="1"/>
          </p:nvPr>
        </p:nvSpPr>
        <p:spPr>
          <a:xfrm>
            <a:off x="909983" y="5649583"/>
            <a:ext cx="7424737" cy="779462"/>
          </a:xfrm>
          <a:prstGeom prst="rect">
            <a:avLst/>
          </a:prstGeom>
        </p:spPr>
        <p:txBody>
          <a:bodyPr vert="horz" anchor="b">
            <a:noAutofit/>
          </a:bodyPr>
          <a:lstStyle>
            <a:lvl1pPr marL="0" indent="0">
              <a:buNone/>
              <a:defRPr sz="1200"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Job Title, Date, etc.</a:t>
            </a:r>
          </a:p>
        </p:txBody>
      </p:sp>
      <p:sp>
        <p:nvSpPr>
          <p:cNvPr id="16" name="Text Placeholder 4"/>
          <p:cNvSpPr>
            <a:spLocks noGrp="1"/>
          </p:cNvSpPr>
          <p:nvPr>
            <p:ph type="body" sz="quarter" idx="17" hasCustomPrompt="1"/>
          </p:nvPr>
        </p:nvSpPr>
        <p:spPr>
          <a:xfrm>
            <a:off x="909983" y="2885929"/>
            <a:ext cx="7515462" cy="335773"/>
          </a:xfrm>
          <a:prstGeom prst="rect">
            <a:avLst/>
          </a:prstGeom>
        </p:spPr>
        <p:txBody>
          <a:bodyPr anchor="t">
            <a:noAutofit/>
          </a:bodyPr>
          <a:lstStyle>
            <a:lvl1pPr marL="0" indent="0" algn="l">
              <a:buNone/>
              <a:tabLst/>
              <a:defRPr sz="16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Mission Name (optional)</a:t>
            </a:r>
          </a:p>
        </p:txBody>
      </p:sp>
      <p:pic>
        <p:nvPicPr>
          <p:cNvPr id="8" name="Picture 7"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40" y="1956816"/>
            <a:ext cx="3337560" cy="927100"/>
          </a:xfrm>
          <a:prstGeom prst="rect">
            <a:avLst/>
          </a:prstGeom>
        </p:spPr>
      </p:pic>
      <p:sp>
        <p:nvSpPr>
          <p:cNvPr id="9" name="Footer Placeholder 8"/>
          <p:cNvSpPr>
            <a:spLocks noGrp="1"/>
          </p:cNvSpPr>
          <p:nvPr>
            <p:ph type="ftr" sz="quarter" idx="24"/>
          </p:nvPr>
        </p:nvSpPr>
        <p:spPr>
          <a:xfrm>
            <a:off x="912341" y="6457847"/>
            <a:ext cx="7422379" cy="400153"/>
          </a:xfrm>
        </p:spPr>
        <p:txBody>
          <a:bodyPr/>
          <a:lstStyle/>
          <a:p>
            <a:pPr algn="l"/>
            <a:r>
              <a:rPr lang="en-US" dirty="0"/>
              <a:t>For required markings, please visit https://mh.jpl.nasa.gov</a:t>
            </a:r>
          </a:p>
        </p:txBody>
      </p:sp>
    </p:spTree>
    <p:extLst>
      <p:ext uri="{BB962C8B-B14F-4D97-AF65-F5344CB8AC3E}">
        <p14:creationId xmlns:p14="http://schemas.microsoft.com/office/powerpoint/2010/main" val="1834584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2" name="Picture Placeholder 7"/>
          <p:cNvSpPr>
            <a:spLocks noGrp="1"/>
          </p:cNvSpPr>
          <p:nvPr>
            <p:ph type="pic" sz="quarter" idx="13"/>
          </p:nvPr>
        </p:nvSpPr>
        <p:spPr>
          <a:xfrm>
            <a:off x="0" y="0"/>
            <a:ext cx="9144000" cy="4465835"/>
          </a:xfrm>
          <a:prstGeom prst="rect">
            <a:avLst/>
          </a:prstGeom>
        </p:spPr>
        <p:txBody>
          <a:bodyPr vert="horz" anchor="ctr"/>
          <a:lstStyle>
            <a:lvl1pPr marL="0" indent="0" algn="ctr">
              <a:buFontTx/>
              <a:buNone/>
              <a:defRPr sz="1600">
                <a:solidFill>
                  <a:srgbClr val="000000"/>
                </a:solidFill>
              </a:defRPr>
            </a:lvl1pPr>
          </a:lstStyle>
          <a:p>
            <a:r>
              <a:rPr lang="en-US"/>
              <a:t>Click icon to add picture</a:t>
            </a:r>
            <a:endParaRPr lang="en-US" dirty="0"/>
          </a:p>
        </p:txBody>
      </p:sp>
      <p:sp>
        <p:nvSpPr>
          <p:cNvPr id="3" name="Text Placeholder 4"/>
          <p:cNvSpPr>
            <a:spLocks noGrp="1"/>
          </p:cNvSpPr>
          <p:nvPr>
            <p:ph type="body" sz="quarter" idx="3" hasCustomPrompt="1"/>
          </p:nvPr>
        </p:nvSpPr>
        <p:spPr>
          <a:xfrm>
            <a:off x="369198" y="4814634"/>
            <a:ext cx="8436135" cy="430183"/>
          </a:xfrm>
          <a:prstGeom prst="rect">
            <a:avLst/>
          </a:prstGeom>
        </p:spPr>
        <p:txBody>
          <a:bodyPr anchor="t">
            <a:noAutofit/>
          </a:bodyPr>
          <a:lstStyle>
            <a:lvl1pPr marL="0" indent="0" algn="l">
              <a:buNone/>
              <a:defRPr sz="2800" b="1" baseline="0">
                <a:solidFill>
                  <a:srgbClr val="000000"/>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9" name="Text Placeholder 4"/>
          <p:cNvSpPr>
            <a:spLocks noGrp="1"/>
          </p:cNvSpPr>
          <p:nvPr>
            <p:ph type="body" sz="quarter" idx="17" hasCustomPrompt="1"/>
          </p:nvPr>
        </p:nvSpPr>
        <p:spPr>
          <a:xfrm>
            <a:off x="369198" y="4523999"/>
            <a:ext cx="8436135" cy="290635"/>
          </a:xfrm>
          <a:prstGeom prst="rect">
            <a:avLst/>
          </a:prstGeom>
        </p:spPr>
        <p:txBody>
          <a:bodyPr anchor="t">
            <a:noAutofit/>
          </a:bodyPr>
          <a:lstStyle>
            <a:lvl1pPr marL="0" indent="0" algn="l">
              <a:buNone/>
              <a:tabLst/>
              <a:defRPr sz="16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Mission Name (optional)</a:t>
            </a:r>
          </a:p>
        </p:txBody>
      </p:sp>
      <p:sp>
        <p:nvSpPr>
          <p:cNvPr id="11" name="Text Placeholder 20"/>
          <p:cNvSpPr>
            <a:spLocks noGrp="1"/>
          </p:cNvSpPr>
          <p:nvPr>
            <p:ph type="body" sz="quarter" idx="18" hasCustomPrompt="1"/>
          </p:nvPr>
        </p:nvSpPr>
        <p:spPr>
          <a:xfrm>
            <a:off x="369199" y="5853545"/>
            <a:ext cx="4964801" cy="665791"/>
          </a:xfrm>
          <a:prstGeom prst="rect">
            <a:avLst/>
          </a:prstGeom>
        </p:spPr>
        <p:txBody>
          <a:bodyPr anchor="b">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000000"/>
                </a:solidFill>
                <a:latin typeface="+mn-lt"/>
                <a:cs typeface="Arial"/>
              </a:defRPr>
            </a:lvl1pPr>
          </a:lstStyle>
          <a:p>
            <a:pPr lvl="0"/>
            <a:r>
              <a:rPr lang="en-US" dirty="0"/>
              <a:t>Presented by, Job Title, Date, etc.</a:t>
            </a:r>
          </a:p>
        </p:txBody>
      </p:sp>
      <p:sp>
        <p:nvSpPr>
          <p:cNvPr id="8" name="Text Placeholder 20"/>
          <p:cNvSpPr>
            <a:spLocks noGrp="1"/>
          </p:cNvSpPr>
          <p:nvPr>
            <p:ph type="body" sz="quarter" idx="19" hasCustomPrompt="1"/>
          </p:nvPr>
        </p:nvSpPr>
        <p:spPr>
          <a:xfrm>
            <a:off x="369199" y="5244817"/>
            <a:ext cx="8436134" cy="470183"/>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2200" baseline="0">
                <a:solidFill>
                  <a:schemeClr val="tx1"/>
                </a:solidFill>
                <a:latin typeface="+mj-lt"/>
                <a:cs typeface="Arial"/>
              </a:defRPr>
            </a:lvl1pPr>
          </a:lstStyle>
          <a:p>
            <a:pPr lvl="0"/>
            <a:r>
              <a:rPr lang="en-US" dirty="0"/>
              <a:t>Click to Add a Presentation Subtitle</a:t>
            </a:r>
          </a:p>
        </p:txBody>
      </p:sp>
      <p:pic>
        <p:nvPicPr>
          <p:cNvPr id="12" name="Picture 11"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87568" y="5833872"/>
            <a:ext cx="2925483" cy="812634"/>
          </a:xfrm>
          <a:prstGeom prst="rect">
            <a:avLst/>
          </a:prstGeom>
        </p:spPr>
      </p:pic>
      <p:sp>
        <p:nvSpPr>
          <p:cNvPr id="5" name="Footer Placeholder 4"/>
          <p:cNvSpPr>
            <a:spLocks noGrp="1"/>
          </p:cNvSpPr>
          <p:nvPr>
            <p:ph type="ftr" sz="quarter" idx="21"/>
          </p:nvPr>
        </p:nvSpPr>
        <p:spPr>
          <a:xfrm>
            <a:off x="369198" y="6457847"/>
            <a:ext cx="4964802" cy="400153"/>
          </a:xfrm>
        </p:spPr>
        <p:txBody>
          <a:bodyPr/>
          <a:lstStyle>
            <a:lvl1pPr algn="l">
              <a:defRPr/>
            </a:lvl1pPr>
          </a:lstStyle>
          <a:p>
            <a:r>
              <a:rPr lang="en-US" dirty="0"/>
              <a:t>For required markings, please visit https://mh.jpl.nasa.gov</a:t>
            </a:r>
          </a:p>
        </p:txBody>
      </p:sp>
    </p:spTree>
    <p:extLst>
      <p:ext uri="{BB962C8B-B14F-4D97-AF65-F5344CB8AC3E}">
        <p14:creationId xmlns:p14="http://schemas.microsoft.com/office/powerpoint/2010/main" val="681930005"/>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Vert Image">
    <p:spTree>
      <p:nvGrpSpPr>
        <p:cNvPr id="1" name=""/>
        <p:cNvGrpSpPr/>
        <p:nvPr/>
      </p:nvGrpSpPr>
      <p:grpSpPr>
        <a:xfrm>
          <a:off x="0" y="0"/>
          <a:ext cx="0" cy="0"/>
          <a:chOff x="0" y="0"/>
          <a:chExt cx="0" cy="0"/>
        </a:xfrm>
      </p:grpSpPr>
      <p:sp>
        <p:nvSpPr>
          <p:cNvPr id="2" name="Picture Placeholder 7"/>
          <p:cNvSpPr>
            <a:spLocks noGrp="1"/>
          </p:cNvSpPr>
          <p:nvPr>
            <p:ph type="pic" sz="quarter" idx="13"/>
          </p:nvPr>
        </p:nvSpPr>
        <p:spPr>
          <a:xfrm>
            <a:off x="0" y="0"/>
            <a:ext cx="5576455" cy="6858000"/>
          </a:xfrm>
          <a:prstGeom prst="rect">
            <a:avLst/>
          </a:prstGeom>
        </p:spPr>
        <p:txBody>
          <a:bodyPr vert="horz" anchor="ctr"/>
          <a:lstStyle>
            <a:lvl1pPr marL="0" indent="0" algn="ctr">
              <a:buFontTx/>
              <a:buNone/>
              <a:defRPr sz="1600">
                <a:solidFill>
                  <a:srgbClr val="000000"/>
                </a:solidFill>
              </a:defRPr>
            </a:lvl1pPr>
          </a:lstStyle>
          <a:p>
            <a:r>
              <a:rPr lang="en-US"/>
              <a:t>Click icon to add picture</a:t>
            </a:r>
            <a:endParaRPr lang="en-US" dirty="0"/>
          </a:p>
        </p:txBody>
      </p:sp>
      <p:sp>
        <p:nvSpPr>
          <p:cNvPr id="3" name="Text Placeholder 4"/>
          <p:cNvSpPr>
            <a:spLocks noGrp="1"/>
          </p:cNvSpPr>
          <p:nvPr>
            <p:ph type="body" sz="quarter" idx="19" hasCustomPrompt="1"/>
          </p:nvPr>
        </p:nvSpPr>
        <p:spPr>
          <a:xfrm>
            <a:off x="5687786" y="1919101"/>
            <a:ext cx="3347357" cy="883015"/>
          </a:xfrm>
          <a:prstGeom prst="rect">
            <a:avLst/>
          </a:prstGeom>
        </p:spPr>
        <p:txBody>
          <a:bodyPr anchor="t">
            <a:noAutofit/>
          </a:bodyPr>
          <a:lstStyle>
            <a:lvl1pPr marL="0" indent="0" algn="ctr">
              <a:lnSpc>
                <a:spcPct val="100000"/>
              </a:lnSpc>
              <a:buNone/>
              <a:defRPr sz="2400" b="1" baseline="0">
                <a:solidFill>
                  <a:srgbClr val="000000"/>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4" name="Text Placeholder 20"/>
          <p:cNvSpPr>
            <a:spLocks noGrp="1"/>
          </p:cNvSpPr>
          <p:nvPr>
            <p:ph type="body" sz="quarter" idx="20" hasCustomPrompt="1"/>
          </p:nvPr>
        </p:nvSpPr>
        <p:spPr>
          <a:xfrm>
            <a:off x="5687785" y="2783302"/>
            <a:ext cx="3347357" cy="1000129"/>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baseline="0">
                <a:solidFill>
                  <a:srgbClr val="000000"/>
                </a:solidFill>
                <a:latin typeface="+mn-lt"/>
                <a:cs typeface="Arial"/>
              </a:defRPr>
            </a:lvl1pPr>
          </a:lstStyle>
          <a:p>
            <a:pPr lvl="0"/>
            <a:r>
              <a:rPr lang="en-US" dirty="0"/>
              <a:t>Presented by, Job Title, Date, etc.</a:t>
            </a:r>
          </a:p>
        </p:txBody>
      </p:sp>
      <p:sp>
        <p:nvSpPr>
          <p:cNvPr id="8" name="Text Placeholder 4"/>
          <p:cNvSpPr>
            <a:spLocks noGrp="1"/>
          </p:cNvSpPr>
          <p:nvPr>
            <p:ph type="body" sz="quarter" idx="17" hasCustomPrompt="1"/>
          </p:nvPr>
        </p:nvSpPr>
        <p:spPr>
          <a:xfrm>
            <a:off x="5687784" y="1015999"/>
            <a:ext cx="3347359" cy="856873"/>
          </a:xfrm>
          <a:prstGeom prst="rect">
            <a:avLst/>
          </a:prstGeom>
        </p:spPr>
        <p:txBody>
          <a:bodyPr anchor="b">
            <a:noAutofit/>
          </a:bodyPr>
          <a:lstStyle>
            <a:lvl1pPr marL="0" indent="0" algn="ctr">
              <a:buNone/>
              <a:tabLst/>
              <a:defRPr sz="14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a:t>
            </a:r>
            <a:br>
              <a:rPr lang="en-US" dirty="0"/>
            </a:br>
            <a:r>
              <a:rPr lang="en-US" dirty="0"/>
              <a:t>Mission Name (optional)</a:t>
            </a:r>
          </a:p>
        </p:txBody>
      </p:sp>
      <p:pic>
        <p:nvPicPr>
          <p:cNvPr id="10" name="Picture 9"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87568" y="5367528"/>
            <a:ext cx="2925483" cy="812634"/>
          </a:xfrm>
          <a:prstGeom prst="rect">
            <a:avLst/>
          </a:prstGeom>
        </p:spPr>
      </p:pic>
      <p:sp>
        <p:nvSpPr>
          <p:cNvPr id="6" name="Footer Placeholder 5"/>
          <p:cNvSpPr>
            <a:spLocks noGrp="1"/>
          </p:cNvSpPr>
          <p:nvPr>
            <p:ph type="ftr" sz="quarter" idx="22"/>
          </p:nvPr>
        </p:nvSpPr>
        <p:spPr>
          <a:xfrm>
            <a:off x="5687568" y="6457847"/>
            <a:ext cx="3347574" cy="400153"/>
          </a:xfrm>
        </p:spPr>
        <p:txBody>
          <a:bodyPr/>
          <a:lstStyle/>
          <a:p>
            <a:r>
              <a:rPr lang="en-US" dirty="0"/>
              <a:t>For required markings, please visit https://mh.jpl.nasa.gov</a:t>
            </a:r>
          </a:p>
        </p:txBody>
      </p:sp>
    </p:spTree>
    <p:extLst>
      <p:ext uri="{BB962C8B-B14F-4D97-AF65-F5344CB8AC3E}">
        <p14:creationId xmlns:p14="http://schemas.microsoft.com/office/powerpoint/2010/main" val="1346538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0" name="Content Placeholder 9"/>
          <p:cNvSpPr>
            <a:spLocks noGrp="1"/>
          </p:cNvSpPr>
          <p:nvPr>
            <p:ph sz="quarter" idx="18"/>
          </p:nvPr>
        </p:nvSpPr>
        <p:spPr>
          <a:xfrm>
            <a:off x="457199" y="1600198"/>
            <a:ext cx="8229601" cy="452596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9"/>
          </p:nvPr>
        </p:nvSpPr>
        <p:spPr/>
        <p:txBody>
          <a:bodyPr/>
          <a:lstStyle/>
          <a:p>
            <a:fld id="{F408614E-6C62-4D67-915C-43E35F4C718E}" type="datetime1">
              <a:rPr lang="en-US" smtClean="0"/>
              <a:t>4/28/2021</a:t>
            </a:fld>
            <a:endParaRPr lang="en-US" dirty="0"/>
          </a:p>
        </p:txBody>
      </p:sp>
      <p:sp>
        <p:nvSpPr>
          <p:cNvPr id="7" name="Footer Placeholder 6"/>
          <p:cNvSpPr>
            <a:spLocks noGrp="1"/>
          </p:cNvSpPr>
          <p:nvPr>
            <p:ph type="ftr" sz="quarter" idx="20"/>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1"/>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1189665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US" dirty="0"/>
          </a:p>
        </p:txBody>
      </p:sp>
      <p:sp>
        <p:nvSpPr>
          <p:cNvPr id="6" name="Text Placeholder 4"/>
          <p:cNvSpPr>
            <a:spLocks noGrp="1"/>
          </p:cNvSpPr>
          <p:nvPr>
            <p:ph type="body" sz="quarter" idx="17" hasCustomPrompt="1"/>
          </p:nvPr>
        </p:nvSpPr>
        <p:spPr>
          <a:xfrm>
            <a:off x="457199"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8" name="TextBox 7"/>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8"/>
          </p:nvPr>
        </p:nvSpPr>
        <p:spPr/>
        <p:txBody>
          <a:bodyPr/>
          <a:lstStyle/>
          <a:p>
            <a:fld id="{F408614E-6C62-4D67-915C-43E35F4C718E}" type="datetime1">
              <a:rPr lang="en-US" smtClean="0"/>
              <a:t>4/28/2021</a:t>
            </a:fld>
            <a:endParaRPr lang="en-US" dirty="0"/>
          </a:p>
        </p:txBody>
      </p:sp>
      <p:sp>
        <p:nvSpPr>
          <p:cNvPr id="4" name="Footer Placeholder 3"/>
          <p:cNvSpPr>
            <a:spLocks noGrp="1"/>
          </p:cNvSpPr>
          <p:nvPr>
            <p:ph type="ftr" sz="quarter" idx="19"/>
          </p:nvPr>
        </p:nvSpPr>
        <p:spPr/>
        <p:txBody>
          <a:bodyPr/>
          <a:lstStyle/>
          <a:p>
            <a:r>
              <a:rPr lang="en-US"/>
              <a:t>For required markings, please visit https://mh.jpl.nasa.gov</a:t>
            </a:r>
            <a:endParaRPr lang="en-US" dirty="0"/>
          </a:p>
        </p:txBody>
      </p:sp>
      <p:sp>
        <p:nvSpPr>
          <p:cNvPr id="5" name="Slide Number Placeholder 4"/>
          <p:cNvSpPr>
            <a:spLocks noGrp="1"/>
          </p:cNvSpPr>
          <p:nvPr>
            <p:ph type="sldNum" sz="quarter" idx="20"/>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403720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0" name="Content Placeholder 9"/>
          <p:cNvSpPr>
            <a:spLocks noGrp="1"/>
          </p:cNvSpPr>
          <p:nvPr>
            <p:ph sz="quarter" idx="18"/>
          </p:nvPr>
        </p:nvSpPr>
        <p:spPr>
          <a:xfrm>
            <a:off x="457199" y="1600198"/>
            <a:ext cx="8229601" cy="452596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9"/>
          </p:nvPr>
        </p:nvSpPr>
        <p:spPr/>
        <p:txBody>
          <a:bodyPr/>
          <a:lstStyle/>
          <a:p>
            <a:fld id="{F408614E-6C62-4D67-915C-43E35F4C718E}" type="datetime1">
              <a:rPr lang="en-US" smtClean="0"/>
              <a:t>4/28/2021</a:t>
            </a:fld>
            <a:endParaRPr lang="en-US" dirty="0"/>
          </a:p>
        </p:txBody>
      </p:sp>
      <p:sp>
        <p:nvSpPr>
          <p:cNvPr id="8" name="Footer Placeholder 7"/>
          <p:cNvSpPr>
            <a:spLocks noGrp="1"/>
          </p:cNvSpPr>
          <p:nvPr>
            <p:ph type="ftr" sz="quarter" idx="20"/>
          </p:nvPr>
        </p:nvSpPr>
        <p:spPr/>
        <p:txBody>
          <a:bodyPr/>
          <a:lstStyle/>
          <a:p>
            <a:r>
              <a:rPr lang="en-US"/>
              <a:t>For required markings, please visit https://mh.jpl.nasa.gov</a:t>
            </a:r>
            <a:endParaRPr lang="en-US" dirty="0"/>
          </a:p>
        </p:txBody>
      </p:sp>
      <p:sp>
        <p:nvSpPr>
          <p:cNvPr id="11" name="Slide Number Placeholder 10"/>
          <p:cNvSpPr>
            <a:spLocks noGrp="1"/>
          </p:cNvSpPr>
          <p:nvPr>
            <p:ph type="sldNum" sz="quarter" idx="21"/>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1037752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US" dirty="0"/>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7"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0" name="TextBox 9"/>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8"/>
          </p:nvPr>
        </p:nvSpPr>
        <p:spPr/>
        <p:txBody>
          <a:bodyPr/>
          <a:lstStyle/>
          <a:p>
            <a:fld id="{F408614E-6C62-4D67-915C-43E35F4C718E}" type="datetime1">
              <a:rPr lang="en-US" smtClean="0"/>
              <a:t>4/28/2021</a:t>
            </a:fld>
            <a:endParaRPr lang="en-US" dirty="0"/>
          </a:p>
        </p:txBody>
      </p:sp>
      <p:sp>
        <p:nvSpPr>
          <p:cNvPr id="8" name="Footer Placeholder 7"/>
          <p:cNvSpPr>
            <a:spLocks noGrp="1"/>
          </p:cNvSpPr>
          <p:nvPr>
            <p:ph type="ftr" sz="quarter" idx="19"/>
          </p:nvPr>
        </p:nvSpPr>
        <p:spPr/>
        <p:txBody>
          <a:bodyPr/>
          <a:lstStyle/>
          <a:p>
            <a:r>
              <a:rPr lang="en-US"/>
              <a:t>For required markings, please visit https://mh.jpl.nasa.gov</a:t>
            </a:r>
            <a:endParaRPr lang="en-US" dirty="0"/>
          </a:p>
        </p:txBody>
      </p:sp>
      <p:sp>
        <p:nvSpPr>
          <p:cNvPr id="11" name="Slide Number Placeholder 10"/>
          <p:cNvSpPr>
            <a:spLocks noGrp="1"/>
          </p:cNvSpPr>
          <p:nvPr>
            <p:ph type="sldNum" sz="quarter" idx="20"/>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678251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1"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8" name="Content Placeholder 7"/>
          <p:cNvSpPr>
            <a:spLocks noGrp="1"/>
          </p:cNvSpPr>
          <p:nvPr>
            <p:ph sz="quarter" idx="19"/>
          </p:nvPr>
        </p:nvSpPr>
        <p:spPr>
          <a:xfrm>
            <a:off x="457200" y="1600200"/>
            <a:ext cx="8229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20"/>
          </p:nvPr>
        </p:nvSpPr>
        <p:spPr/>
        <p:txBody>
          <a:bodyPr/>
          <a:lstStyle/>
          <a:p>
            <a:fld id="{F408614E-6C62-4D67-915C-43E35F4C718E}" type="datetime1">
              <a:rPr lang="en-US" smtClean="0"/>
              <a:t>4/28/2021</a:t>
            </a:fld>
            <a:endParaRPr lang="en-US" dirty="0"/>
          </a:p>
        </p:txBody>
      </p:sp>
      <p:sp>
        <p:nvSpPr>
          <p:cNvPr id="7" name="Footer Placeholder 6"/>
          <p:cNvSpPr>
            <a:spLocks noGrp="1"/>
          </p:cNvSpPr>
          <p:nvPr>
            <p:ph type="ftr" sz="quarter" idx="21"/>
          </p:nvPr>
        </p:nvSpPr>
        <p:spPr/>
        <p:txBody>
          <a:bodyPr/>
          <a:lstStyle/>
          <a:p>
            <a:r>
              <a:rPr lang="en-US"/>
              <a:t>For required markings, please visit https://mh.jpl.nasa.gov</a:t>
            </a:r>
            <a:endParaRPr lang="en-US" dirty="0"/>
          </a:p>
        </p:txBody>
      </p:sp>
      <p:sp>
        <p:nvSpPr>
          <p:cNvPr id="12" name="Slide Number Placeholder 11"/>
          <p:cNvSpPr>
            <a:spLocks noGrp="1"/>
          </p:cNvSpPr>
          <p:nvPr>
            <p:ph type="sldNum" sz="quarter" idx="22"/>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102769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3" name="Content Placeholder 14"/>
          <p:cNvSpPr>
            <a:spLocks noGrp="1"/>
          </p:cNvSpPr>
          <p:nvPr>
            <p:ph sz="quarter" idx="21"/>
          </p:nvPr>
        </p:nvSpPr>
        <p:spPr>
          <a:xfrm>
            <a:off x="457200" y="1599449"/>
            <a:ext cx="4038600" cy="4526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4"/>
          <p:cNvSpPr>
            <a:spLocks noGrp="1"/>
          </p:cNvSpPr>
          <p:nvPr>
            <p:ph sz="quarter" idx="22"/>
          </p:nvPr>
        </p:nvSpPr>
        <p:spPr>
          <a:xfrm>
            <a:off x="4648200" y="1599449"/>
            <a:ext cx="4038600" cy="4526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1" name="TextBox 10"/>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7" name="Date Placeholder 6"/>
          <p:cNvSpPr>
            <a:spLocks noGrp="1"/>
          </p:cNvSpPr>
          <p:nvPr>
            <p:ph type="dt" sz="half" idx="23"/>
          </p:nvPr>
        </p:nvSpPr>
        <p:spPr/>
        <p:txBody>
          <a:bodyPr/>
          <a:lstStyle/>
          <a:p>
            <a:fld id="{F408614E-6C62-4D67-915C-43E35F4C718E}" type="datetime1">
              <a:rPr lang="en-US" smtClean="0"/>
              <a:t>4/28/2021</a:t>
            </a:fld>
            <a:endParaRPr lang="en-US" dirty="0"/>
          </a:p>
        </p:txBody>
      </p:sp>
      <p:sp>
        <p:nvSpPr>
          <p:cNvPr id="8" name="Footer Placeholder 7"/>
          <p:cNvSpPr>
            <a:spLocks noGrp="1"/>
          </p:cNvSpPr>
          <p:nvPr>
            <p:ph type="ftr" sz="quarter" idx="24"/>
          </p:nvPr>
        </p:nvSpPr>
        <p:spPr/>
        <p:txBody>
          <a:bodyPr/>
          <a:lstStyle/>
          <a:p>
            <a:r>
              <a:rPr lang="en-US"/>
              <a:t>For required markings, please visit https://mh.jpl.nasa.gov</a:t>
            </a:r>
            <a:endParaRPr lang="en-US" dirty="0"/>
          </a:p>
        </p:txBody>
      </p:sp>
      <p:sp>
        <p:nvSpPr>
          <p:cNvPr id="9" name="Slide Number Placeholder 8"/>
          <p:cNvSpPr>
            <a:spLocks noGrp="1"/>
          </p:cNvSpPr>
          <p:nvPr>
            <p:ph type="sldNum" sz="quarter" idx="25"/>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2467199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3" name="Content Placeholder 14"/>
          <p:cNvSpPr>
            <a:spLocks noGrp="1"/>
          </p:cNvSpPr>
          <p:nvPr>
            <p:ph sz="quarter" idx="21"/>
          </p:nvPr>
        </p:nvSpPr>
        <p:spPr>
          <a:xfrm>
            <a:off x="457200" y="2174875"/>
            <a:ext cx="4038600" cy="3951288"/>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4"/>
          <p:cNvSpPr>
            <a:spLocks noGrp="1"/>
          </p:cNvSpPr>
          <p:nvPr>
            <p:ph sz="quarter" idx="22"/>
          </p:nvPr>
        </p:nvSpPr>
        <p:spPr>
          <a:xfrm>
            <a:off x="4648200" y="2174875"/>
            <a:ext cx="4038600" cy="3951288"/>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0" name="Text Placeholder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4"/>
          <p:cNvSpPr>
            <a:spLocks noGrp="1"/>
          </p:cNvSpPr>
          <p:nvPr>
            <p:ph type="body" sz="quarter" idx="3"/>
          </p:nvPr>
        </p:nvSpPr>
        <p:spPr>
          <a:xfrm>
            <a:off x="4645025" y="1535113"/>
            <a:ext cx="4041775"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Box 15"/>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7" name="Date Placeholder 6"/>
          <p:cNvSpPr>
            <a:spLocks noGrp="1"/>
          </p:cNvSpPr>
          <p:nvPr>
            <p:ph type="dt" sz="half" idx="23"/>
          </p:nvPr>
        </p:nvSpPr>
        <p:spPr/>
        <p:txBody>
          <a:bodyPr/>
          <a:lstStyle/>
          <a:p>
            <a:fld id="{F408614E-6C62-4D67-915C-43E35F4C718E}" type="datetime1">
              <a:rPr lang="en-US" smtClean="0"/>
              <a:t>4/28/2021</a:t>
            </a:fld>
            <a:endParaRPr lang="en-US" dirty="0"/>
          </a:p>
        </p:txBody>
      </p:sp>
      <p:sp>
        <p:nvSpPr>
          <p:cNvPr id="8" name="Footer Placeholder 7"/>
          <p:cNvSpPr>
            <a:spLocks noGrp="1"/>
          </p:cNvSpPr>
          <p:nvPr>
            <p:ph type="ftr" sz="quarter" idx="24"/>
          </p:nvPr>
        </p:nvSpPr>
        <p:spPr/>
        <p:txBody>
          <a:bodyPr/>
          <a:lstStyle/>
          <a:p>
            <a:r>
              <a:rPr lang="en-US"/>
              <a:t>For required markings, please visit https://mh.jpl.nasa.gov</a:t>
            </a:r>
            <a:endParaRPr lang="en-US" dirty="0"/>
          </a:p>
        </p:txBody>
      </p:sp>
      <p:sp>
        <p:nvSpPr>
          <p:cNvPr id="9" name="Slide Number Placeholder 8"/>
          <p:cNvSpPr>
            <a:spLocks noGrp="1"/>
          </p:cNvSpPr>
          <p:nvPr>
            <p:ph type="sldNum" sz="quarter" idx="25"/>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689179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7" name="Content Placeholder 2"/>
          <p:cNvSpPr>
            <a:spLocks noGrp="1"/>
          </p:cNvSpPr>
          <p:nvPr>
            <p:ph idx="1"/>
          </p:nvPr>
        </p:nvSpPr>
        <p:spPr>
          <a:xfrm>
            <a:off x="3575050" y="1596524"/>
            <a:ext cx="5111750" cy="4405898"/>
          </a:xfrm>
        </p:spPr>
        <p:txBody>
          <a:bodyPr>
            <a:no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3"/>
          <p:cNvSpPr>
            <a:spLocks noGrp="1"/>
          </p:cNvSpPr>
          <p:nvPr>
            <p:ph type="body" sz="half" idx="2"/>
          </p:nvPr>
        </p:nvSpPr>
        <p:spPr>
          <a:xfrm>
            <a:off x="457200" y="2758573"/>
            <a:ext cx="3008313" cy="3243849"/>
          </a:xfrm>
        </p:spPr>
        <p:txBody>
          <a:bodyPr>
            <a:no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9" name="Text Placeholder 2"/>
          <p:cNvSpPr>
            <a:spLocks noGrp="1"/>
          </p:cNvSpPr>
          <p:nvPr>
            <p:ph type="body" idx="18" hasCustomPrompt="1"/>
          </p:nvPr>
        </p:nvSpPr>
        <p:spPr>
          <a:xfrm>
            <a:off x="457200" y="1596524"/>
            <a:ext cx="3008313" cy="1162049"/>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12" name="TextBox 11"/>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7" name="Date Placeholder 6"/>
          <p:cNvSpPr>
            <a:spLocks noGrp="1"/>
          </p:cNvSpPr>
          <p:nvPr>
            <p:ph type="dt" sz="half" idx="19"/>
          </p:nvPr>
        </p:nvSpPr>
        <p:spPr/>
        <p:txBody>
          <a:bodyPr/>
          <a:lstStyle/>
          <a:p>
            <a:fld id="{F408614E-6C62-4D67-915C-43E35F4C718E}" type="datetime1">
              <a:rPr lang="en-US" smtClean="0"/>
              <a:t>4/28/2021</a:t>
            </a:fld>
            <a:endParaRPr lang="en-US" dirty="0"/>
          </a:p>
        </p:txBody>
      </p:sp>
      <p:sp>
        <p:nvSpPr>
          <p:cNvPr id="8" name="Footer Placeholder 7"/>
          <p:cNvSpPr>
            <a:spLocks noGrp="1"/>
          </p:cNvSpPr>
          <p:nvPr>
            <p:ph type="ftr" sz="quarter" idx="20"/>
          </p:nvPr>
        </p:nvSpPr>
        <p:spPr/>
        <p:txBody>
          <a:bodyPr/>
          <a:lstStyle/>
          <a:p>
            <a:r>
              <a:rPr lang="en-US"/>
              <a:t>For required markings, please visit https://mh.jpl.nasa.gov</a:t>
            </a:r>
            <a:endParaRPr lang="en-US" dirty="0"/>
          </a:p>
        </p:txBody>
      </p:sp>
      <p:sp>
        <p:nvSpPr>
          <p:cNvPr id="9" name="Slide Number Placeholder 8"/>
          <p:cNvSpPr>
            <a:spLocks noGrp="1"/>
          </p:cNvSpPr>
          <p:nvPr>
            <p:ph type="sldNum" sz="quarter" idx="21"/>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3882586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2" name="Picture Placeholder 2"/>
          <p:cNvSpPr>
            <a:spLocks noGrp="1"/>
          </p:cNvSpPr>
          <p:nvPr>
            <p:ph type="pic" idx="1"/>
          </p:nvPr>
        </p:nvSpPr>
        <p:spPr>
          <a:xfrm>
            <a:off x="1792288" y="1590842"/>
            <a:ext cx="5486400" cy="33839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Text Placeholder 3"/>
          <p:cNvSpPr>
            <a:spLocks noGrp="1"/>
          </p:cNvSpPr>
          <p:nvPr>
            <p:ph type="body" sz="half" idx="2"/>
          </p:nvPr>
        </p:nvSpPr>
        <p:spPr>
          <a:xfrm>
            <a:off x="1792288" y="5614565"/>
            <a:ext cx="5486400" cy="521540"/>
          </a:xfrm>
        </p:spPr>
        <p:txBody>
          <a:bodyPr>
            <a:no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2"/>
          <p:cNvSpPr>
            <a:spLocks noGrp="1"/>
          </p:cNvSpPr>
          <p:nvPr>
            <p:ph type="body" idx="18" hasCustomPrompt="1"/>
          </p:nvPr>
        </p:nvSpPr>
        <p:spPr>
          <a:xfrm>
            <a:off x="1792288" y="4974802"/>
            <a:ext cx="5486400" cy="631073"/>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17" name="TextBox 16"/>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7" name="Date Placeholder 6"/>
          <p:cNvSpPr>
            <a:spLocks noGrp="1"/>
          </p:cNvSpPr>
          <p:nvPr>
            <p:ph type="dt" sz="half" idx="19"/>
          </p:nvPr>
        </p:nvSpPr>
        <p:spPr/>
        <p:txBody>
          <a:bodyPr/>
          <a:lstStyle/>
          <a:p>
            <a:fld id="{F408614E-6C62-4D67-915C-43E35F4C718E}" type="datetime1">
              <a:rPr lang="en-US" smtClean="0"/>
              <a:t>4/28/2021</a:t>
            </a:fld>
            <a:endParaRPr lang="en-US" dirty="0"/>
          </a:p>
        </p:txBody>
      </p:sp>
      <p:sp>
        <p:nvSpPr>
          <p:cNvPr id="8" name="Footer Placeholder 7"/>
          <p:cNvSpPr>
            <a:spLocks noGrp="1"/>
          </p:cNvSpPr>
          <p:nvPr>
            <p:ph type="ftr" sz="quarter" idx="20"/>
          </p:nvPr>
        </p:nvSpPr>
        <p:spPr/>
        <p:txBody>
          <a:bodyPr/>
          <a:lstStyle/>
          <a:p>
            <a:r>
              <a:rPr lang="en-US"/>
              <a:t>For required markings, please visit https://mh.jpl.nasa.gov</a:t>
            </a:r>
            <a:endParaRPr lang="en-US" dirty="0"/>
          </a:p>
        </p:txBody>
      </p:sp>
      <p:sp>
        <p:nvSpPr>
          <p:cNvPr id="9" name="Slide Number Placeholder 8"/>
          <p:cNvSpPr>
            <a:spLocks noGrp="1"/>
          </p:cNvSpPr>
          <p:nvPr>
            <p:ph type="sldNum" sz="quarter" idx="21"/>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2880278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Black Strip">
    <p:spTree>
      <p:nvGrpSpPr>
        <p:cNvPr id="1" name=""/>
        <p:cNvGrpSpPr/>
        <p:nvPr/>
      </p:nvGrpSpPr>
      <p:grpSpPr>
        <a:xfrm>
          <a:off x="0" y="0"/>
          <a:ext cx="0" cy="0"/>
          <a:chOff x="0" y="0"/>
          <a:chExt cx="0" cy="0"/>
        </a:xfrm>
      </p:grpSpPr>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7" name="Rectangle 6"/>
          <p:cNvSpPr/>
          <p:nvPr userDrawn="1"/>
        </p:nvSpPr>
        <p:spPr>
          <a:xfrm>
            <a:off x="0" y="1419226"/>
            <a:ext cx="9144000" cy="5029199"/>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4" name="Title 3"/>
          <p:cNvSpPr>
            <a:spLocks noGrp="1"/>
          </p:cNvSpPr>
          <p:nvPr>
            <p:ph type="title"/>
          </p:nvPr>
        </p:nvSpPr>
        <p:spPr/>
        <p:txBody>
          <a:bodyPr/>
          <a:lstStyle/>
          <a:p>
            <a:r>
              <a:rPr lang="en-US"/>
              <a:t>Click to edit Master title style</a:t>
            </a:r>
          </a:p>
        </p:txBody>
      </p:sp>
      <p:sp>
        <p:nvSpPr>
          <p:cNvPr id="13" name="TextBox 12"/>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8"/>
          </p:nvPr>
        </p:nvSpPr>
        <p:spPr/>
        <p:txBody>
          <a:bodyPr/>
          <a:lstStyle/>
          <a:p>
            <a:fld id="{F408614E-6C62-4D67-915C-43E35F4C718E}" type="datetime1">
              <a:rPr lang="en-US" smtClean="0"/>
              <a:t>4/28/2021</a:t>
            </a:fld>
            <a:endParaRPr lang="en-US" dirty="0"/>
          </a:p>
        </p:txBody>
      </p:sp>
      <p:sp>
        <p:nvSpPr>
          <p:cNvPr id="9" name="Footer Placeholder 8"/>
          <p:cNvSpPr>
            <a:spLocks noGrp="1"/>
          </p:cNvSpPr>
          <p:nvPr>
            <p:ph type="ftr" sz="quarter" idx="19"/>
          </p:nvPr>
        </p:nvSpPr>
        <p:spPr/>
        <p:txBody>
          <a:bodyPr/>
          <a:lstStyle/>
          <a:p>
            <a:r>
              <a:rPr lang="en-US"/>
              <a:t>For required markings, please visit https://mh.jpl.nasa.gov</a:t>
            </a:r>
            <a:endParaRPr lang="en-US" dirty="0"/>
          </a:p>
        </p:txBody>
      </p:sp>
      <p:sp>
        <p:nvSpPr>
          <p:cNvPr id="11" name="Slide Number Placeholder 10"/>
          <p:cNvSpPr>
            <a:spLocks noGrp="1"/>
          </p:cNvSpPr>
          <p:nvPr>
            <p:ph type="sldNum" sz="quarter" idx="20"/>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88901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and Light Strip">
    <p:spTree>
      <p:nvGrpSpPr>
        <p:cNvPr id="1" name=""/>
        <p:cNvGrpSpPr/>
        <p:nvPr/>
      </p:nvGrpSpPr>
      <p:grpSpPr>
        <a:xfrm>
          <a:off x="0" y="0"/>
          <a:ext cx="0" cy="0"/>
          <a:chOff x="0" y="0"/>
          <a:chExt cx="0" cy="0"/>
        </a:xfrm>
      </p:grpSpPr>
      <p:sp>
        <p:nvSpPr>
          <p:cNvPr id="6" name="Rectangle 5"/>
          <p:cNvSpPr/>
          <p:nvPr userDrawn="1"/>
        </p:nvSpPr>
        <p:spPr>
          <a:xfrm>
            <a:off x="0" y="1419226"/>
            <a:ext cx="9144000" cy="50291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3" name="Title 2"/>
          <p:cNvSpPr>
            <a:spLocks noGrp="1"/>
          </p:cNvSpPr>
          <p:nvPr>
            <p:ph type="title"/>
          </p:nvPr>
        </p:nvSpPr>
        <p:spPr/>
        <p:txBody>
          <a:bodyPr/>
          <a:lstStyle/>
          <a:p>
            <a:r>
              <a:rPr lang="en-US"/>
              <a:t>Click to edit Master title style</a:t>
            </a:r>
          </a:p>
        </p:txBody>
      </p:sp>
      <p:sp>
        <p:nvSpPr>
          <p:cNvPr id="10" name="TextBox 9"/>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8" name="Date Placeholder 7"/>
          <p:cNvSpPr>
            <a:spLocks noGrp="1"/>
          </p:cNvSpPr>
          <p:nvPr>
            <p:ph type="dt" sz="half" idx="18"/>
          </p:nvPr>
        </p:nvSpPr>
        <p:spPr/>
        <p:txBody>
          <a:bodyPr/>
          <a:lstStyle/>
          <a:p>
            <a:fld id="{F408614E-6C62-4D67-915C-43E35F4C718E}" type="datetime1">
              <a:rPr lang="en-US" smtClean="0"/>
              <a:t>4/28/2021</a:t>
            </a:fld>
            <a:endParaRPr lang="en-US" dirty="0"/>
          </a:p>
        </p:txBody>
      </p:sp>
      <p:sp>
        <p:nvSpPr>
          <p:cNvPr id="11" name="Footer Placeholder 10"/>
          <p:cNvSpPr>
            <a:spLocks noGrp="1"/>
          </p:cNvSpPr>
          <p:nvPr>
            <p:ph type="ftr" sz="quarter" idx="19"/>
          </p:nvPr>
        </p:nvSpPr>
        <p:spPr/>
        <p:txBody>
          <a:bodyPr/>
          <a:lstStyle/>
          <a:p>
            <a:r>
              <a:rPr lang="en-US"/>
              <a:t>For required markings, please visit https://mh.jpl.nasa.gov</a:t>
            </a:r>
            <a:endParaRPr lang="en-US" dirty="0"/>
          </a:p>
        </p:txBody>
      </p:sp>
      <p:sp>
        <p:nvSpPr>
          <p:cNvPr id="12" name="Slide Number Placeholder 11"/>
          <p:cNvSpPr>
            <a:spLocks noGrp="1"/>
          </p:cNvSpPr>
          <p:nvPr>
            <p:ph type="sldNum" sz="quarter" idx="20"/>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3008151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9" name="TextBox 8"/>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2" name="Date Placeholder 1"/>
          <p:cNvSpPr>
            <a:spLocks noGrp="1"/>
          </p:cNvSpPr>
          <p:nvPr>
            <p:ph type="dt" sz="half" idx="10"/>
          </p:nvPr>
        </p:nvSpPr>
        <p:spPr/>
        <p:txBody>
          <a:bodyPr/>
          <a:lstStyle/>
          <a:p>
            <a:fld id="{F408614E-6C62-4D67-915C-43E35F4C718E}" type="datetime1">
              <a:rPr lang="en-US" smtClean="0"/>
              <a:t>4/28/2021</a:t>
            </a:fld>
            <a:endParaRPr lang="en-US" dirty="0"/>
          </a:p>
        </p:txBody>
      </p:sp>
      <p:sp>
        <p:nvSpPr>
          <p:cNvPr id="6" name="Footer Placeholder 5"/>
          <p:cNvSpPr>
            <a:spLocks noGrp="1"/>
          </p:cNvSpPr>
          <p:nvPr>
            <p:ph type="ftr" sz="quarter" idx="11"/>
          </p:nvPr>
        </p:nvSpPr>
        <p:spPr/>
        <p:txBody>
          <a:bodyPr/>
          <a:lstStyle/>
          <a:p>
            <a:r>
              <a:rPr lang="en-US"/>
              <a:t>For required markings, please visit https://mh.jpl.nasa.gov</a:t>
            </a:r>
            <a:endParaRPr lang="en-US" dirty="0"/>
          </a:p>
        </p:txBody>
      </p:sp>
      <p:sp>
        <p:nvSpPr>
          <p:cNvPr id="7" name="Slide Number Placeholder 6"/>
          <p:cNvSpPr>
            <a:spLocks noGrp="1"/>
          </p:cNvSpPr>
          <p:nvPr>
            <p:ph type="sldNum" sz="quarter" idx="12"/>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1815825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ext Placeholder 2"/>
          <p:cNvSpPr>
            <a:spLocks noGrp="1"/>
          </p:cNvSpPr>
          <p:nvPr>
            <p:ph type="body" sz="quarter" idx="10" hasCustomPrompt="1"/>
          </p:nvPr>
        </p:nvSpPr>
        <p:spPr>
          <a:xfrm>
            <a:off x="458107" y="2537619"/>
            <a:ext cx="8227786" cy="1782763"/>
          </a:xfrm>
        </p:spPr>
        <p:txBody>
          <a:bodyPr anchor="ctr"/>
          <a:lstStyle>
            <a:lvl1pPr marL="0" marR="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sz="4800" baseline="0">
                <a:solidFill>
                  <a:schemeClr val="tx1"/>
                </a:solidFill>
                <a:latin typeface="+mj-lt"/>
              </a:defRPr>
            </a:lvl1pPr>
          </a:lstStyle>
          <a:p>
            <a:pPr marL="0" marR="0" lvl="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a:pPr>
            <a:r>
              <a:rPr lang="en-US" dirty="0"/>
              <a:t>Click to add section header</a:t>
            </a:r>
          </a:p>
        </p:txBody>
      </p:sp>
      <p:sp>
        <p:nvSpPr>
          <p:cNvPr id="3" name="TextBox 2"/>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2" name="Date Placeholder 1"/>
          <p:cNvSpPr>
            <a:spLocks noGrp="1"/>
          </p:cNvSpPr>
          <p:nvPr>
            <p:ph type="dt" sz="half" idx="11"/>
          </p:nvPr>
        </p:nvSpPr>
        <p:spPr/>
        <p:txBody>
          <a:bodyPr/>
          <a:lstStyle/>
          <a:p>
            <a:fld id="{F408614E-6C62-4D67-915C-43E35F4C718E}" type="datetime1">
              <a:rPr lang="en-US" smtClean="0"/>
              <a:t>4/28/2021</a:t>
            </a:fld>
            <a:endParaRPr lang="en-US" dirty="0"/>
          </a:p>
        </p:txBody>
      </p:sp>
      <p:sp>
        <p:nvSpPr>
          <p:cNvPr id="4" name="Footer Placeholder 3"/>
          <p:cNvSpPr>
            <a:spLocks noGrp="1"/>
          </p:cNvSpPr>
          <p:nvPr>
            <p:ph type="ftr" sz="quarter" idx="12"/>
          </p:nvPr>
        </p:nvSpPr>
        <p:spPr/>
        <p:txBody>
          <a:bodyPr/>
          <a:lstStyle/>
          <a:p>
            <a:r>
              <a:rPr lang="en-US"/>
              <a:t>For required markings, please visit https://mh.jpl.nasa.gov</a:t>
            </a:r>
            <a:endParaRPr lang="en-US" dirty="0"/>
          </a:p>
        </p:txBody>
      </p:sp>
      <p:sp>
        <p:nvSpPr>
          <p:cNvPr id="5" name="Slide Number Placeholder 4"/>
          <p:cNvSpPr>
            <a:spLocks noGrp="1"/>
          </p:cNvSpPr>
          <p:nvPr>
            <p:ph type="sldNum" sz="quarter" idx="13"/>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3230327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_Gray">
    <p:bg>
      <p:bgPr>
        <a:solidFill>
          <a:schemeClr val="bg1">
            <a:lumMod val="65000"/>
          </a:schemeClr>
        </a:solidFill>
        <a:effectLst/>
      </p:bgPr>
    </p:bg>
    <p:spTree>
      <p:nvGrpSpPr>
        <p:cNvPr id="1" name=""/>
        <p:cNvGrpSpPr/>
        <p:nvPr/>
      </p:nvGrpSpPr>
      <p:grpSpPr>
        <a:xfrm>
          <a:off x="0" y="0"/>
          <a:ext cx="0" cy="0"/>
          <a:chOff x="0" y="0"/>
          <a:chExt cx="0" cy="0"/>
        </a:xfrm>
      </p:grpSpPr>
      <p:sp>
        <p:nvSpPr>
          <p:cNvPr id="7" name="Text Placeholder 2"/>
          <p:cNvSpPr>
            <a:spLocks noGrp="1"/>
          </p:cNvSpPr>
          <p:nvPr>
            <p:ph type="body" sz="quarter" idx="10" hasCustomPrompt="1"/>
          </p:nvPr>
        </p:nvSpPr>
        <p:spPr>
          <a:xfrm>
            <a:off x="458107" y="2537619"/>
            <a:ext cx="8227786" cy="1782763"/>
          </a:xfrm>
        </p:spPr>
        <p:txBody>
          <a:bodyPr anchor="ctr"/>
          <a:lstStyle>
            <a:lvl1pPr marL="0" marR="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sz="4800" baseline="0">
                <a:solidFill>
                  <a:schemeClr val="bg1"/>
                </a:solidFill>
                <a:latin typeface="+mj-lt"/>
              </a:defRPr>
            </a:lvl1pPr>
          </a:lstStyle>
          <a:p>
            <a:pPr marL="0" marR="0" lvl="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a:pPr>
            <a:r>
              <a:rPr lang="en-US" dirty="0"/>
              <a:t>Click to add section header</a:t>
            </a:r>
          </a:p>
        </p:txBody>
      </p:sp>
      <p:sp>
        <p:nvSpPr>
          <p:cNvPr id="3" name="TextBox 2"/>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2" name="Date Placeholder 1"/>
          <p:cNvSpPr>
            <a:spLocks noGrp="1"/>
          </p:cNvSpPr>
          <p:nvPr>
            <p:ph type="dt" sz="half" idx="11"/>
          </p:nvPr>
        </p:nvSpPr>
        <p:spPr/>
        <p:txBody>
          <a:bodyPr/>
          <a:lstStyle/>
          <a:p>
            <a:fld id="{F408614E-6C62-4D67-915C-43E35F4C718E}" type="datetime1">
              <a:rPr lang="en-US" smtClean="0"/>
              <a:t>4/28/2021</a:t>
            </a:fld>
            <a:endParaRPr lang="en-US" dirty="0"/>
          </a:p>
        </p:txBody>
      </p:sp>
      <p:sp>
        <p:nvSpPr>
          <p:cNvPr id="4" name="Footer Placeholder 3"/>
          <p:cNvSpPr>
            <a:spLocks noGrp="1"/>
          </p:cNvSpPr>
          <p:nvPr>
            <p:ph type="ftr" sz="quarter" idx="12"/>
          </p:nvPr>
        </p:nvSpPr>
        <p:spPr/>
        <p:txBody>
          <a:bodyPr/>
          <a:lstStyle/>
          <a:p>
            <a:r>
              <a:rPr lang="en-US"/>
              <a:t>For required markings, please visit https://mh.jpl.nasa.gov</a:t>
            </a:r>
            <a:endParaRPr lang="en-US" dirty="0"/>
          </a:p>
        </p:txBody>
      </p:sp>
      <p:sp>
        <p:nvSpPr>
          <p:cNvPr id="5" name="Slide Number Placeholder 4"/>
          <p:cNvSpPr>
            <a:spLocks noGrp="1"/>
          </p:cNvSpPr>
          <p:nvPr>
            <p:ph type="sldNum" sz="quarter" idx="13"/>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986655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8614E-6C62-4D67-915C-43E35F4C718E}" type="datetime1">
              <a:rPr lang="en-US" smtClean="0"/>
              <a:t>4/28/2021</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2390437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cxnSp>
        <p:nvCxnSpPr>
          <p:cNvPr id="3" name="Straight Connector 2"/>
          <p:cNvCxnSpPr/>
          <p:nvPr userDrawn="1"/>
        </p:nvCxnSpPr>
        <p:spPr>
          <a:xfrm>
            <a:off x="2276323" y="3654169"/>
            <a:ext cx="4581678" cy="0"/>
          </a:xfrm>
          <a:prstGeom prst="line">
            <a:avLst/>
          </a:prstGeom>
          <a:ln w="635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userDrawn="1"/>
        </p:nvSpPr>
        <p:spPr>
          <a:xfrm>
            <a:off x="1" y="3863419"/>
            <a:ext cx="9144000" cy="400153"/>
          </a:xfrm>
          <a:prstGeom prst="rect">
            <a:avLst/>
          </a:prstGeom>
          <a:noFill/>
        </p:spPr>
        <p:txBody>
          <a:bodyPr wrap="square" rtlCol="0" anchor="ctr">
            <a:noAutofit/>
          </a:bodyPr>
          <a:lstStyle/>
          <a:p>
            <a:pPr algn="ctr"/>
            <a:r>
              <a:rPr lang="en-US" sz="2400" kern="0" spc="70" dirty="0">
                <a:solidFill>
                  <a:schemeClr val="accent1"/>
                </a:solidFill>
              </a:rPr>
              <a:t>jpl.nasa.gov</a:t>
            </a:r>
          </a:p>
        </p:txBody>
      </p:sp>
      <p:pic>
        <p:nvPicPr>
          <p:cNvPr id="6" name="Picture 5"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6856" y="2377440"/>
            <a:ext cx="4581144" cy="1272540"/>
          </a:xfrm>
          <a:prstGeom prst="rect">
            <a:avLst/>
          </a:prstGeom>
        </p:spPr>
      </p:pic>
      <p:sp>
        <p:nvSpPr>
          <p:cNvPr id="2" name="Date Placeholder 1"/>
          <p:cNvSpPr>
            <a:spLocks noGrp="1"/>
          </p:cNvSpPr>
          <p:nvPr>
            <p:ph type="dt" sz="half" idx="10"/>
          </p:nvPr>
        </p:nvSpPr>
        <p:spPr/>
        <p:txBody>
          <a:bodyPr/>
          <a:lstStyle/>
          <a:p>
            <a:fld id="{F408614E-6C62-4D67-915C-43E35F4C718E}" type="datetime1">
              <a:rPr lang="en-US" smtClean="0"/>
              <a:t>4/28/2021</a:t>
            </a:fld>
            <a:endParaRPr lang="en-US" dirty="0"/>
          </a:p>
        </p:txBody>
      </p:sp>
      <p:sp>
        <p:nvSpPr>
          <p:cNvPr id="5" name="Footer Placeholder 4"/>
          <p:cNvSpPr>
            <a:spLocks noGrp="1"/>
          </p:cNvSpPr>
          <p:nvPr>
            <p:ph type="ftr" sz="quarter" idx="11"/>
          </p:nvPr>
        </p:nvSpPr>
        <p:spPr/>
        <p:txBody>
          <a:bodyPr/>
          <a:lstStyle/>
          <a:p>
            <a:r>
              <a:rPr lang="en-US"/>
              <a:t>For required markings, please visit https://mh.jpl.nasa.gov</a:t>
            </a:r>
            <a:endParaRPr lang="en-US" dirty="0"/>
          </a:p>
        </p:txBody>
      </p:sp>
      <p:sp>
        <p:nvSpPr>
          <p:cNvPr id="7" name="Slide Number Placeholder 6"/>
          <p:cNvSpPr>
            <a:spLocks noGrp="1"/>
          </p:cNvSpPr>
          <p:nvPr>
            <p:ph type="sldNum" sz="quarter" idx="12"/>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3794254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3" name="Picture 2"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1428" y="2792730"/>
            <a:ext cx="4581144" cy="1272540"/>
          </a:xfrm>
          <a:prstGeom prst="rect">
            <a:avLst/>
          </a:prstGeom>
        </p:spPr>
      </p:pic>
      <p:sp>
        <p:nvSpPr>
          <p:cNvPr id="2" name="Date Placeholder 1"/>
          <p:cNvSpPr>
            <a:spLocks noGrp="1"/>
          </p:cNvSpPr>
          <p:nvPr>
            <p:ph type="dt" sz="half" idx="10"/>
          </p:nvPr>
        </p:nvSpPr>
        <p:spPr/>
        <p:txBody>
          <a:bodyPr/>
          <a:lstStyle/>
          <a:p>
            <a:fld id="{F408614E-6C62-4D67-915C-43E35F4C718E}" type="datetime1">
              <a:rPr lang="en-US" smtClean="0"/>
              <a:t>4/28/2021</a:t>
            </a:fld>
            <a:endParaRPr lang="en-US" dirty="0"/>
          </a:p>
        </p:txBody>
      </p:sp>
      <p:sp>
        <p:nvSpPr>
          <p:cNvPr id="4" name="Footer Placeholder 3"/>
          <p:cNvSpPr>
            <a:spLocks noGrp="1"/>
          </p:cNvSpPr>
          <p:nvPr>
            <p:ph type="ftr" sz="quarter" idx="11"/>
          </p:nvPr>
        </p:nvSpPr>
        <p:spPr/>
        <p:txBody>
          <a:bodyPr/>
          <a:lstStyle/>
          <a:p>
            <a:r>
              <a:rPr lang="en-US"/>
              <a:t>For required markings, please visit https://mh.jpl.nasa.gov</a:t>
            </a:r>
            <a:endParaRPr lang="en-US" dirty="0"/>
          </a:p>
        </p:txBody>
      </p:sp>
      <p:sp>
        <p:nvSpPr>
          <p:cNvPr id="5" name="Slide Number Placeholder 4"/>
          <p:cNvSpPr>
            <a:spLocks noGrp="1"/>
          </p:cNvSpPr>
          <p:nvPr>
            <p:ph type="sldNum" sz="quarter" idx="12"/>
          </p:nvPr>
        </p:nvSpPr>
        <p:spPr/>
        <p:txBody>
          <a:bodyPr/>
          <a:lstStyle/>
          <a:p>
            <a:fld id="{1915E00B-5913-49AE-8A9C-78D6EE50689D}" type="slidenum">
              <a:rPr lang="en-US" smtClean="0"/>
              <a:pPr/>
              <a:t>‹#›</a:t>
            </a:fld>
            <a:endParaRPr lang="en-US" dirty="0"/>
          </a:p>
        </p:txBody>
      </p:sp>
    </p:spTree>
    <p:extLst>
      <p:ext uri="{BB962C8B-B14F-4D97-AF65-F5344CB8AC3E}">
        <p14:creationId xmlns:p14="http://schemas.microsoft.com/office/powerpoint/2010/main" val="40254415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 name="Text Placeholder 4"/>
          <p:cNvSpPr>
            <a:spLocks noGrp="1"/>
          </p:cNvSpPr>
          <p:nvPr>
            <p:ph type="body" sz="quarter" idx="3" hasCustomPrompt="1"/>
          </p:nvPr>
        </p:nvSpPr>
        <p:spPr>
          <a:xfrm>
            <a:off x="912341" y="3221701"/>
            <a:ext cx="7513104" cy="500484"/>
          </a:xfrm>
          <a:prstGeom prst="rect">
            <a:avLst/>
          </a:prstGeom>
        </p:spPr>
        <p:txBody>
          <a:bodyPr anchor="t">
            <a:noAutofit/>
          </a:bodyPr>
          <a:lstStyle>
            <a:lvl1pPr marL="0" indent="0">
              <a:buNone/>
              <a:defRPr sz="2800" b="1" baseline="0">
                <a:solidFill>
                  <a:srgbClr val="FFFFFF"/>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3" name="Text Placeholder 20"/>
          <p:cNvSpPr>
            <a:spLocks noGrp="1"/>
          </p:cNvSpPr>
          <p:nvPr>
            <p:ph type="body" sz="quarter" idx="19" hasCustomPrompt="1"/>
          </p:nvPr>
        </p:nvSpPr>
        <p:spPr>
          <a:xfrm>
            <a:off x="912341" y="3722185"/>
            <a:ext cx="7498993" cy="1235772"/>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2200" baseline="0">
                <a:solidFill>
                  <a:srgbClr val="FFFFFF"/>
                </a:solidFill>
                <a:latin typeface="+mj-lt"/>
                <a:cs typeface="Arial"/>
              </a:defRPr>
            </a:lvl1pPr>
          </a:lstStyle>
          <a:p>
            <a:pPr lvl="0"/>
            <a:r>
              <a:rPr lang="en-US" dirty="0"/>
              <a:t>Click to Add a Presentation Subtitle</a:t>
            </a:r>
          </a:p>
        </p:txBody>
      </p:sp>
      <p:sp>
        <p:nvSpPr>
          <p:cNvPr id="11" name="Text Placeholder 10"/>
          <p:cNvSpPr>
            <a:spLocks noGrp="1"/>
          </p:cNvSpPr>
          <p:nvPr>
            <p:ph type="body" sz="quarter" idx="22" hasCustomPrompt="1"/>
          </p:nvPr>
        </p:nvSpPr>
        <p:spPr>
          <a:xfrm>
            <a:off x="909983" y="5649583"/>
            <a:ext cx="7424737" cy="779462"/>
          </a:xfrm>
          <a:prstGeom prst="rect">
            <a:avLst/>
          </a:prstGeom>
        </p:spPr>
        <p:txBody>
          <a:bodyPr vert="horz" anchor="b">
            <a:noAutofit/>
          </a:bodyPr>
          <a:lstStyle>
            <a:lvl1pPr marL="0" indent="0">
              <a:buNone/>
              <a:defRPr sz="1200"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Job Title, Date, etc.</a:t>
            </a:r>
          </a:p>
        </p:txBody>
      </p:sp>
      <p:sp>
        <p:nvSpPr>
          <p:cNvPr id="16" name="Text Placeholder 4"/>
          <p:cNvSpPr>
            <a:spLocks noGrp="1"/>
          </p:cNvSpPr>
          <p:nvPr>
            <p:ph type="body" sz="quarter" idx="17" hasCustomPrompt="1"/>
          </p:nvPr>
        </p:nvSpPr>
        <p:spPr>
          <a:xfrm>
            <a:off x="909983" y="2885929"/>
            <a:ext cx="7515462" cy="335773"/>
          </a:xfrm>
          <a:prstGeom prst="rect">
            <a:avLst/>
          </a:prstGeom>
        </p:spPr>
        <p:txBody>
          <a:bodyPr anchor="t">
            <a:noAutofit/>
          </a:bodyPr>
          <a:lstStyle>
            <a:lvl1pPr marL="0" indent="0" algn="l">
              <a:buNone/>
              <a:tabLst/>
              <a:defRPr sz="16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Mission Name (optional)</a:t>
            </a:r>
          </a:p>
        </p:txBody>
      </p:sp>
      <p:pic>
        <p:nvPicPr>
          <p:cNvPr id="10" name="Picture 9"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40" y="1956816"/>
            <a:ext cx="3337560" cy="927100"/>
          </a:xfrm>
          <a:prstGeom prst="rect">
            <a:avLst/>
          </a:prstGeom>
        </p:spPr>
      </p:pic>
      <p:sp>
        <p:nvSpPr>
          <p:cNvPr id="5" name="Footer Placeholder 4"/>
          <p:cNvSpPr>
            <a:spLocks noGrp="1"/>
          </p:cNvSpPr>
          <p:nvPr>
            <p:ph type="ftr" sz="quarter" idx="24"/>
          </p:nvPr>
        </p:nvSpPr>
        <p:spPr>
          <a:xfrm>
            <a:off x="909983" y="6457847"/>
            <a:ext cx="7424737" cy="400153"/>
          </a:xfrm>
        </p:spPr>
        <p:txBody>
          <a:bodyPr/>
          <a:lstStyle>
            <a:lvl1pPr algn="l">
              <a:defRPr/>
            </a:lvl1pPr>
          </a:lstStyle>
          <a:p>
            <a:r>
              <a:rPr lang="en-US"/>
              <a:t>For required markings, please visit https://mh.jpl.nasa.gov </a:t>
            </a:r>
            <a:endParaRPr lang="en-US" dirty="0"/>
          </a:p>
        </p:txBody>
      </p:sp>
    </p:spTree>
    <p:extLst>
      <p:ext uri="{BB962C8B-B14F-4D97-AF65-F5344CB8AC3E}">
        <p14:creationId xmlns:p14="http://schemas.microsoft.com/office/powerpoint/2010/main" val="22086446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2" name="Picture Placeholder 7"/>
          <p:cNvSpPr>
            <a:spLocks noGrp="1"/>
          </p:cNvSpPr>
          <p:nvPr>
            <p:ph type="pic" sz="quarter" idx="13"/>
          </p:nvPr>
        </p:nvSpPr>
        <p:spPr>
          <a:xfrm>
            <a:off x="0" y="0"/>
            <a:ext cx="9144000" cy="4465835"/>
          </a:xfrm>
          <a:prstGeom prst="rect">
            <a:avLst/>
          </a:prstGeom>
        </p:spPr>
        <p:txBody>
          <a:bodyPr vert="horz" anchor="ctr"/>
          <a:lstStyle>
            <a:lvl1pPr marL="0" indent="0" algn="ctr">
              <a:buFontTx/>
              <a:buNone/>
              <a:defRPr sz="1600">
                <a:solidFill>
                  <a:srgbClr val="FFFFFF"/>
                </a:solidFill>
              </a:defRPr>
            </a:lvl1pPr>
          </a:lstStyle>
          <a:p>
            <a:r>
              <a:rPr lang="en-US" dirty="0"/>
              <a:t>Drag picture to placeholder or click icon to add</a:t>
            </a:r>
          </a:p>
        </p:txBody>
      </p:sp>
      <p:sp>
        <p:nvSpPr>
          <p:cNvPr id="3" name="Text Placeholder 4"/>
          <p:cNvSpPr>
            <a:spLocks noGrp="1"/>
          </p:cNvSpPr>
          <p:nvPr>
            <p:ph type="body" sz="quarter" idx="3" hasCustomPrompt="1"/>
          </p:nvPr>
        </p:nvSpPr>
        <p:spPr>
          <a:xfrm>
            <a:off x="369198" y="4814634"/>
            <a:ext cx="8436135" cy="430183"/>
          </a:xfrm>
          <a:prstGeom prst="rect">
            <a:avLst/>
          </a:prstGeom>
        </p:spPr>
        <p:txBody>
          <a:bodyPr anchor="t">
            <a:noAutofit/>
          </a:bodyPr>
          <a:lstStyle>
            <a:lvl1pPr marL="0" indent="0" algn="l">
              <a:buNone/>
              <a:defRPr sz="2800" b="1" baseline="0">
                <a:solidFill>
                  <a:srgbClr val="FFFFFF"/>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9" name="Text Placeholder 4"/>
          <p:cNvSpPr>
            <a:spLocks noGrp="1"/>
          </p:cNvSpPr>
          <p:nvPr>
            <p:ph type="body" sz="quarter" idx="17" hasCustomPrompt="1"/>
          </p:nvPr>
        </p:nvSpPr>
        <p:spPr>
          <a:xfrm>
            <a:off x="369198" y="4523999"/>
            <a:ext cx="8436135" cy="290635"/>
          </a:xfrm>
          <a:prstGeom prst="rect">
            <a:avLst/>
          </a:prstGeom>
        </p:spPr>
        <p:txBody>
          <a:bodyPr anchor="t">
            <a:noAutofit/>
          </a:bodyPr>
          <a:lstStyle>
            <a:lvl1pPr marL="0" indent="0" algn="l">
              <a:buNone/>
              <a:tabLst/>
              <a:defRPr sz="16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Mission Name (optional)</a:t>
            </a:r>
          </a:p>
        </p:txBody>
      </p:sp>
      <p:sp>
        <p:nvSpPr>
          <p:cNvPr id="11" name="Text Placeholder 20"/>
          <p:cNvSpPr>
            <a:spLocks noGrp="1"/>
          </p:cNvSpPr>
          <p:nvPr>
            <p:ph type="body" sz="quarter" idx="18" hasCustomPrompt="1"/>
          </p:nvPr>
        </p:nvSpPr>
        <p:spPr>
          <a:xfrm>
            <a:off x="369199" y="5853545"/>
            <a:ext cx="5205433" cy="665791"/>
          </a:xfrm>
          <a:prstGeom prst="rect">
            <a:avLst/>
          </a:prstGeom>
        </p:spPr>
        <p:txBody>
          <a:bodyPr anchor="b">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FFFFFF"/>
                </a:solidFill>
                <a:latin typeface="+mn-lt"/>
                <a:cs typeface="Arial"/>
              </a:defRPr>
            </a:lvl1pPr>
          </a:lstStyle>
          <a:p>
            <a:pPr lvl="0"/>
            <a:r>
              <a:rPr lang="en-US" dirty="0"/>
              <a:t>Presented by, Job Title, Date, etc.</a:t>
            </a:r>
          </a:p>
        </p:txBody>
      </p:sp>
      <p:sp>
        <p:nvSpPr>
          <p:cNvPr id="8" name="Text Placeholder 20"/>
          <p:cNvSpPr>
            <a:spLocks noGrp="1"/>
          </p:cNvSpPr>
          <p:nvPr>
            <p:ph type="body" sz="quarter" idx="19" hasCustomPrompt="1"/>
          </p:nvPr>
        </p:nvSpPr>
        <p:spPr>
          <a:xfrm>
            <a:off x="369199" y="5244817"/>
            <a:ext cx="8436134" cy="470183"/>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2200" baseline="0">
                <a:solidFill>
                  <a:srgbClr val="FFFFFF"/>
                </a:solidFill>
                <a:latin typeface="+mj-lt"/>
                <a:cs typeface="Arial"/>
              </a:defRPr>
            </a:lvl1pPr>
          </a:lstStyle>
          <a:p>
            <a:pPr lvl="0"/>
            <a:r>
              <a:rPr lang="en-US" dirty="0"/>
              <a:t>Click to Add a Presentation Subtitle</a:t>
            </a:r>
          </a:p>
        </p:txBody>
      </p:sp>
      <p:pic>
        <p:nvPicPr>
          <p:cNvPr id="12" name="Picture 11"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87568" y="5833872"/>
            <a:ext cx="3337560" cy="927100"/>
          </a:xfrm>
          <a:prstGeom prst="rect">
            <a:avLst/>
          </a:prstGeom>
        </p:spPr>
      </p:pic>
      <p:sp>
        <p:nvSpPr>
          <p:cNvPr id="5" name="Footer Placeholder 4"/>
          <p:cNvSpPr>
            <a:spLocks noGrp="1"/>
          </p:cNvSpPr>
          <p:nvPr>
            <p:ph type="ftr" sz="quarter" idx="21"/>
          </p:nvPr>
        </p:nvSpPr>
        <p:spPr>
          <a:xfrm>
            <a:off x="369198" y="6457847"/>
            <a:ext cx="5205434" cy="400153"/>
          </a:xfrm>
        </p:spPr>
        <p:txBody>
          <a:bodyPr/>
          <a:lstStyle>
            <a:lvl1pPr algn="l">
              <a:defRPr/>
            </a:lvl1pPr>
          </a:lstStyle>
          <a:p>
            <a:r>
              <a:rPr lang="en-US"/>
              <a:t>For required markings, please visit https://mh.jpl.nasa.gov </a:t>
            </a:r>
            <a:endParaRPr lang="en-US" dirty="0"/>
          </a:p>
        </p:txBody>
      </p:sp>
    </p:spTree>
    <p:extLst>
      <p:ext uri="{BB962C8B-B14F-4D97-AF65-F5344CB8AC3E}">
        <p14:creationId xmlns:p14="http://schemas.microsoft.com/office/powerpoint/2010/main" val="1380187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_Vert Image">
    <p:spTree>
      <p:nvGrpSpPr>
        <p:cNvPr id="1" name=""/>
        <p:cNvGrpSpPr/>
        <p:nvPr/>
      </p:nvGrpSpPr>
      <p:grpSpPr>
        <a:xfrm>
          <a:off x="0" y="0"/>
          <a:ext cx="0" cy="0"/>
          <a:chOff x="0" y="0"/>
          <a:chExt cx="0" cy="0"/>
        </a:xfrm>
      </p:grpSpPr>
      <p:sp>
        <p:nvSpPr>
          <p:cNvPr id="2" name="Picture Placeholder 7"/>
          <p:cNvSpPr>
            <a:spLocks noGrp="1"/>
          </p:cNvSpPr>
          <p:nvPr>
            <p:ph type="pic" sz="quarter" idx="13"/>
          </p:nvPr>
        </p:nvSpPr>
        <p:spPr>
          <a:xfrm>
            <a:off x="0" y="0"/>
            <a:ext cx="5576455" cy="6858000"/>
          </a:xfrm>
          <a:prstGeom prst="rect">
            <a:avLst/>
          </a:prstGeom>
        </p:spPr>
        <p:txBody>
          <a:bodyPr vert="horz" anchor="ctr"/>
          <a:lstStyle>
            <a:lvl1pPr marL="0" indent="0" algn="ctr">
              <a:buFontTx/>
              <a:buNone/>
              <a:defRPr sz="1600">
                <a:solidFill>
                  <a:srgbClr val="FFFFFF"/>
                </a:solidFill>
              </a:defRPr>
            </a:lvl1pPr>
          </a:lstStyle>
          <a:p>
            <a:r>
              <a:rPr lang="en-US"/>
              <a:t>Drag picture to placeholder or click icon to add</a:t>
            </a:r>
            <a:endParaRPr lang="en-US" dirty="0"/>
          </a:p>
        </p:txBody>
      </p:sp>
      <p:sp>
        <p:nvSpPr>
          <p:cNvPr id="3" name="Text Placeholder 4"/>
          <p:cNvSpPr>
            <a:spLocks noGrp="1"/>
          </p:cNvSpPr>
          <p:nvPr>
            <p:ph type="body" sz="quarter" idx="19" hasCustomPrompt="1"/>
          </p:nvPr>
        </p:nvSpPr>
        <p:spPr>
          <a:xfrm>
            <a:off x="5687786" y="1919101"/>
            <a:ext cx="3347357" cy="883015"/>
          </a:xfrm>
          <a:prstGeom prst="rect">
            <a:avLst/>
          </a:prstGeom>
        </p:spPr>
        <p:txBody>
          <a:bodyPr anchor="t">
            <a:noAutofit/>
          </a:bodyPr>
          <a:lstStyle>
            <a:lvl1pPr marL="0" indent="0" algn="ctr">
              <a:lnSpc>
                <a:spcPct val="100000"/>
              </a:lnSpc>
              <a:buNone/>
              <a:defRPr sz="2400" b="1" baseline="0">
                <a:solidFill>
                  <a:srgbClr val="FFFFFF"/>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4" name="Text Placeholder 20"/>
          <p:cNvSpPr>
            <a:spLocks noGrp="1"/>
          </p:cNvSpPr>
          <p:nvPr>
            <p:ph type="body" sz="quarter" idx="20" hasCustomPrompt="1"/>
          </p:nvPr>
        </p:nvSpPr>
        <p:spPr>
          <a:xfrm>
            <a:off x="5687785" y="2783302"/>
            <a:ext cx="3347357" cy="1000129"/>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baseline="0">
                <a:solidFill>
                  <a:srgbClr val="FFFFFF"/>
                </a:solidFill>
                <a:latin typeface="+mn-lt"/>
                <a:cs typeface="Arial"/>
              </a:defRPr>
            </a:lvl1pPr>
          </a:lstStyle>
          <a:p>
            <a:pPr lvl="0"/>
            <a:r>
              <a:rPr lang="en-US" dirty="0"/>
              <a:t>Presented by, Job Title, Date, etc.</a:t>
            </a:r>
          </a:p>
        </p:txBody>
      </p:sp>
      <p:sp>
        <p:nvSpPr>
          <p:cNvPr id="8" name="Text Placeholder 4"/>
          <p:cNvSpPr>
            <a:spLocks noGrp="1"/>
          </p:cNvSpPr>
          <p:nvPr>
            <p:ph type="body" sz="quarter" idx="17" hasCustomPrompt="1"/>
          </p:nvPr>
        </p:nvSpPr>
        <p:spPr>
          <a:xfrm>
            <a:off x="5687784" y="1015999"/>
            <a:ext cx="3347359" cy="856873"/>
          </a:xfrm>
          <a:prstGeom prst="rect">
            <a:avLst/>
          </a:prstGeom>
        </p:spPr>
        <p:txBody>
          <a:bodyPr anchor="b">
            <a:noAutofit/>
          </a:bodyPr>
          <a:lstStyle>
            <a:lvl1pPr marL="0" indent="0" algn="ctr">
              <a:buNone/>
              <a:tabLst/>
              <a:defRPr sz="14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a:t>
            </a:r>
            <a:br>
              <a:rPr lang="en-US" dirty="0"/>
            </a:br>
            <a:r>
              <a:rPr lang="en-US" dirty="0"/>
              <a:t>Mission Name (optional)</a:t>
            </a:r>
          </a:p>
        </p:txBody>
      </p:sp>
      <p:pic>
        <p:nvPicPr>
          <p:cNvPr id="10" name="Picture 9"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87568" y="5367528"/>
            <a:ext cx="3337560" cy="927100"/>
          </a:xfrm>
          <a:prstGeom prst="rect">
            <a:avLst/>
          </a:prstGeom>
        </p:spPr>
      </p:pic>
      <p:sp>
        <p:nvSpPr>
          <p:cNvPr id="6" name="Footer Placeholder 5"/>
          <p:cNvSpPr>
            <a:spLocks noGrp="1"/>
          </p:cNvSpPr>
          <p:nvPr>
            <p:ph type="ftr" sz="quarter" idx="22"/>
          </p:nvPr>
        </p:nvSpPr>
        <p:spPr>
          <a:xfrm>
            <a:off x="5687786" y="6457847"/>
            <a:ext cx="3337342" cy="400153"/>
          </a:xfrm>
        </p:spPr>
        <p:txBody>
          <a:bodyPr/>
          <a:lstStyle/>
          <a:p>
            <a:r>
              <a:rPr lang="en-US"/>
              <a:t>For required markings, please visit https://mh.jpl.nasa.gov </a:t>
            </a:r>
            <a:endParaRPr lang="en-US" dirty="0"/>
          </a:p>
        </p:txBody>
      </p:sp>
    </p:spTree>
    <p:extLst>
      <p:ext uri="{BB962C8B-B14F-4D97-AF65-F5344CB8AC3E}">
        <p14:creationId xmlns:p14="http://schemas.microsoft.com/office/powerpoint/2010/main" val="21499975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0" name="Content Placeholder 9"/>
          <p:cNvSpPr>
            <a:spLocks noGrp="1"/>
          </p:cNvSpPr>
          <p:nvPr>
            <p:ph sz="quarter" idx="18"/>
          </p:nvPr>
        </p:nvSpPr>
        <p:spPr>
          <a:xfrm>
            <a:off x="457199" y="1600198"/>
            <a:ext cx="8229601" cy="4525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9"/>
          </p:nvPr>
        </p:nvSpPr>
        <p:spPr/>
        <p:txBody>
          <a:bodyPr/>
          <a:lstStyle/>
          <a:p>
            <a:fld id="{4D0CFA6C-C905-4CE6-8F29-E518B3A4900E}" type="datetime1">
              <a:rPr lang="en-US" smtClean="0"/>
              <a:t>4/28/2021</a:t>
            </a:fld>
            <a:endParaRPr lang="en-US" dirty="0"/>
          </a:p>
        </p:txBody>
      </p:sp>
      <p:sp>
        <p:nvSpPr>
          <p:cNvPr id="7" name="Footer Placeholder 6"/>
          <p:cNvSpPr>
            <a:spLocks noGrp="1"/>
          </p:cNvSpPr>
          <p:nvPr>
            <p:ph type="ftr" sz="quarter" idx="20"/>
          </p:nvPr>
        </p:nvSpPr>
        <p:spPr/>
        <p:txBody>
          <a:bodyPr/>
          <a:lstStyle/>
          <a:p>
            <a:r>
              <a:rPr lang="en-US"/>
              <a:t>For required markings, please visit https://mh.jpl.nasa.gov </a:t>
            </a:r>
            <a:endParaRPr lang="en-US" dirty="0"/>
          </a:p>
        </p:txBody>
      </p:sp>
      <p:sp>
        <p:nvSpPr>
          <p:cNvPr id="8" name="Slide Number Placeholder 7"/>
          <p:cNvSpPr>
            <a:spLocks noGrp="1"/>
          </p:cNvSpPr>
          <p:nvPr>
            <p:ph type="sldNum" sz="quarter" idx="21"/>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30822548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6" name="Text Placeholder 4"/>
          <p:cNvSpPr>
            <a:spLocks noGrp="1"/>
          </p:cNvSpPr>
          <p:nvPr>
            <p:ph type="body" sz="quarter" idx="17" hasCustomPrompt="1"/>
          </p:nvPr>
        </p:nvSpPr>
        <p:spPr>
          <a:xfrm>
            <a:off x="457199"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8" name="TextBox 7"/>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8"/>
          </p:nvPr>
        </p:nvSpPr>
        <p:spPr/>
        <p:txBody>
          <a:bodyPr/>
          <a:lstStyle/>
          <a:p>
            <a:fld id="{EFE916D4-FE10-4894-87E7-CA9E1947A78F}" type="datetime1">
              <a:rPr lang="en-US" smtClean="0"/>
              <a:t>4/28/2021</a:t>
            </a:fld>
            <a:endParaRPr lang="en-US" dirty="0"/>
          </a:p>
        </p:txBody>
      </p:sp>
      <p:sp>
        <p:nvSpPr>
          <p:cNvPr id="4" name="Footer Placeholder 3"/>
          <p:cNvSpPr>
            <a:spLocks noGrp="1"/>
          </p:cNvSpPr>
          <p:nvPr>
            <p:ph type="ftr" sz="quarter" idx="19"/>
          </p:nvPr>
        </p:nvSpPr>
        <p:spPr/>
        <p:txBody>
          <a:bodyPr/>
          <a:lstStyle/>
          <a:p>
            <a:r>
              <a:rPr lang="en-US"/>
              <a:t>For required markings, please visit https://mh.jpl.nasa.gov </a:t>
            </a:r>
            <a:endParaRPr lang="en-US" dirty="0"/>
          </a:p>
        </p:txBody>
      </p:sp>
      <p:sp>
        <p:nvSpPr>
          <p:cNvPr id="5" name="Slide Number Placeholder 4"/>
          <p:cNvSpPr>
            <a:spLocks noGrp="1"/>
          </p:cNvSpPr>
          <p:nvPr>
            <p:ph type="sldNum" sz="quarter" idx="20"/>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2255631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0" name="Content Placeholder 9"/>
          <p:cNvSpPr>
            <a:spLocks noGrp="1"/>
          </p:cNvSpPr>
          <p:nvPr>
            <p:ph sz="quarter" idx="18"/>
          </p:nvPr>
        </p:nvSpPr>
        <p:spPr>
          <a:xfrm>
            <a:off x="457199" y="1600198"/>
            <a:ext cx="8229601" cy="4525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9"/>
          </p:nvPr>
        </p:nvSpPr>
        <p:spPr/>
        <p:txBody>
          <a:bodyPr/>
          <a:lstStyle/>
          <a:p>
            <a:fld id="{453A224B-3B24-415A-9C5D-3D6E00A3FF74}" type="datetime1">
              <a:rPr lang="en-US" smtClean="0"/>
              <a:t>4/28/2021</a:t>
            </a:fld>
            <a:endParaRPr lang="en-US" dirty="0"/>
          </a:p>
        </p:txBody>
      </p:sp>
      <p:sp>
        <p:nvSpPr>
          <p:cNvPr id="8" name="Footer Placeholder 7"/>
          <p:cNvSpPr>
            <a:spLocks noGrp="1"/>
          </p:cNvSpPr>
          <p:nvPr>
            <p:ph type="ftr" sz="quarter" idx="20"/>
          </p:nvPr>
        </p:nvSpPr>
        <p:spPr/>
        <p:txBody>
          <a:bodyPr/>
          <a:lstStyle/>
          <a:p>
            <a:r>
              <a:rPr lang="en-US"/>
              <a:t>For required markings, please visit https://mh.jpl.nasa.gov </a:t>
            </a:r>
            <a:endParaRPr lang="en-US" dirty="0"/>
          </a:p>
        </p:txBody>
      </p:sp>
      <p:sp>
        <p:nvSpPr>
          <p:cNvPr id="11" name="Slide Number Placeholder 10"/>
          <p:cNvSpPr>
            <a:spLocks noGrp="1"/>
          </p:cNvSpPr>
          <p:nvPr>
            <p:ph type="sldNum" sz="quarter" idx="21"/>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41567876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7"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0" name="TextBox 9"/>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8"/>
          </p:nvPr>
        </p:nvSpPr>
        <p:spPr/>
        <p:txBody>
          <a:bodyPr/>
          <a:lstStyle/>
          <a:p>
            <a:fld id="{9C04E157-CB0C-46CE-9A67-61A6EF47F9F4}" type="datetime1">
              <a:rPr lang="en-US" smtClean="0"/>
              <a:t>4/28/2021</a:t>
            </a:fld>
            <a:endParaRPr lang="en-US" dirty="0"/>
          </a:p>
        </p:txBody>
      </p:sp>
      <p:sp>
        <p:nvSpPr>
          <p:cNvPr id="8" name="Footer Placeholder 7"/>
          <p:cNvSpPr>
            <a:spLocks noGrp="1"/>
          </p:cNvSpPr>
          <p:nvPr>
            <p:ph type="ftr" sz="quarter" idx="19"/>
          </p:nvPr>
        </p:nvSpPr>
        <p:spPr/>
        <p:txBody>
          <a:bodyPr/>
          <a:lstStyle/>
          <a:p>
            <a:r>
              <a:rPr lang="en-US"/>
              <a:t>For required markings, please visit https://mh.jpl.nasa.gov </a:t>
            </a:r>
            <a:endParaRPr lang="en-US" dirty="0"/>
          </a:p>
        </p:txBody>
      </p:sp>
      <p:sp>
        <p:nvSpPr>
          <p:cNvPr id="11" name="Slide Number Placeholder 10"/>
          <p:cNvSpPr>
            <a:spLocks noGrp="1"/>
          </p:cNvSpPr>
          <p:nvPr>
            <p:ph type="sldNum" sz="quarter" idx="20"/>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1466926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1"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8" name="Content Placeholder 7"/>
          <p:cNvSpPr>
            <a:spLocks noGrp="1"/>
          </p:cNvSpPr>
          <p:nvPr>
            <p:ph sz="quarter" idx="19"/>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20"/>
          </p:nvPr>
        </p:nvSpPr>
        <p:spPr/>
        <p:txBody>
          <a:bodyPr/>
          <a:lstStyle/>
          <a:p>
            <a:fld id="{F5E76156-1A7E-4910-A233-557DE26571FD}" type="datetime1">
              <a:rPr lang="en-US" smtClean="0"/>
              <a:t>4/28/2021</a:t>
            </a:fld>
            <a:endParaRPr lang="en-US" dirty="0"/>
          </a:p>
        </p:txBody>
      </p:sp>
      <p:sp>
        <p:nvSpPr>
          <p:cNvPr id="7" name="Footer Placeholder 6"/>
          <p:cNvSpPr>
            <a:spLocks noGrp="1"/>
          </p:cNvSpPr>
          <p:nvPr>
            <p:ph type="ftr" sz="quarter" idx="21"/>
          </p:nvPr>
        </p:nvSpPr>
        <p:spPr/>
        <p:txBody>
          <a:bodyPr/>
          <a:lstStyle/>
          <a:p>
            <a:r>
              <a:rPr lang="en-US"/>
              <a:t>For required markings, please visit https://mh.jpl.nasa.gov </a:t>
            </a:r>
            <a:endParaRPr lang="en-US" dirty="0"/>
          </a:p>
        </p:txBody>
      </p:sp>
      <p:sp>
        <p:nvSpPr>
          <p:cNvPr id="12" name="Slide Number Placeholder 11"/>
          <p:cNvSpPr>
            <a:spLocks noGrp="1"/>
          </p:cNvSpPr>
          <p:nvPr>
            <p:ph type="sldNum" sz="quarter" idx="22"/>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2320026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3" name="Content Placeholder 14"/>
          <p:cNvSpPr>
            <a:spLocks noGrp="1"/>
          </p:cNvSpPr>
          <p:nvPr>
            <p:ph sz="quarter" idx="21"/>
          </p:nvPr>
        </p:nvSpPr>
        <p:spPr>
          <a:xfrm>
            <a:off x="457200" y="1599449"/>
            <a:ext cx="4038600" cy="45267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4"/>
          <p:cNvSpPr>
            <a:spLocks noGrp="1"/>
          </p:cNvSpPr>
          <p:nvPr>
            <p:ph sz="quarter" idx="22"/>
          </p:nvPr>
        </p:nvSpPr>
        <p:spPr>
          <a:xfrm>
            <a:off x="4648200" y="1599449"/>
            <a:ext cx="4038600" cy="45267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1" name="TextBox 10"/>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7" name="Date Placeholder 6"/>
          <p:cNvSpPr>
            <a:spLocks noGrp="1"/>
          </p:cNvSpPr>
          <p:nvPr>
            <p:ph type="dt" sz="half" idx="23"/>
          </p:nvPr>
        </p:nvSpPr>
        <p:spPr/>
        <p:txBody>
          <a:bodyPr/>
          <a:lstStyle/>
          <a:p>
            <a:fld id="{F405632E-B367-44E1-8DB2-CBF13D1185CB}" type="datetime1">
              <a:rPr lang="en-US" smtClean="0"/>
              <a:t>4/28/2021</a:t>
            </a:fld>
            <a:endParaRPr lang="en-US" dirty="0"/>
          </a:p>
        </p:txBody>
      </p:sp>
      <p:sp>
        <p:nvSpPr>
          <p:cNvPr id="8" name="Footer Placeholder 7"/>
          <p:cNvSpPr>
            <a:spLocks noGrp="1"/>
          </p:cNvSpPr>
          <p:nvPr>
            <p:ph type="ftr" sz="quarter" idx="24"/>
          </p:nvPr>
        </p:nvSpPr>
        <p:spPr/>
        <p:txBody>
          <a:bodyPr/>
          <a:lstStyle/>
          <a:p>
            <a:r>
              <a:rPr lang="en-US"/>
              <a:t>For required markings, please visit https://mh.jpl.nasa.gov </a:t>
            </a:r>
            <a:endParaRPr lang="en-US" dirty="0"/>
          </a:p>
        </p:txBody>
      </p:sp>
      <p:sp>
        <p:nvSpPr>
          <p:cNvPr id="9" name="Slide Number Placeholder 8"/>
          <p:cNvSpPr>
            <a:spLocks noGrp="1"/>
          </p:cNvSpPr>
          <p:nvPr>
            <p:ph type="sldNum" sz="quarter" idx="25"/>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6959457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3" name="Content Placeholder 14"/>
          <p:cNvSpPr>
            <a:spLocks noGrp="1"/>
          </p:cNvSpPr>
          <p:nvPr>
            <p:ph sz="quarter" idx="21"/>
          </p:nvPr>
        </p:nvSpPr>
        <p:spPr>
          <a:xfrm>
            <a:off x="457200" y="2174875"/>
            <a:ext cx="4038600" cy="39512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4"/>
          <p:cNvSpPr>
            <a:spLocks noGrp="1"/>
          </p:cNvSpPr>
          <p:nvPr>
            <p:ph sz="quarter" idx="22"/>
          </p:nvPr>
        </p:nvSpPr>
        <p:spPr>
          <a:xfrm>
            <a:off x="4648200" y="2174875"/>
            <a:ext cx="4038600" cy="39512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0" name="Text Placeholder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4"/>
          <p:cNvSpPr>
            <a:spLocks noGrp="1"/>
          </p:cNvSpPr>
          <p:nvPr>
            <p:ph type="body" sz="quarter" idx="3"/>
          </p:nvPr>
        </p:nvSpPr>
        <p:spPr>
          <a:xfrm>
            <a:off x="4645025" y="1535113"/>
            <a:ext cx="4041775"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Box 15"/>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7" name="Date Placeholder 6"/>
          <p:cNvSpPr>
            <a:spLocks noGrp="1"/>
          </p:cNvSpPr>
          <p:nvPr>
            <p:ph type="dt" sz="half" idx="23"/>
          </p:nvPr>
        </p:nvSpPr>
        <p:spPr/>
        <p:txBody>
          <a:bodyPr/>
          <a:lstStyle/>
          <a:p>
            <a:fld id="{0A74FDDA-8CF7-4FC6-9FF0-CED0235A8996}" type="datetime1">
              <a:rPr lang="en-US" smtClean="0"/>
              <a:t>4/28/2021</a:t>
            </a:fld>
            <a:endParaRPr lang="en-US" dirty="0"/>
          </a:p>
        </p:txBody>
      </p:sp>
      <p:sp>
        <p:nvSpPr>
          <p:cNvPr id="8" name="Footer Placeholder 7"/>
          <p:cNvSpPr>
            <a:spLocks noGrp="1"/>
          </p:cNvSpPr>
          <p:nvPr>
            <p:ph type="ftr" sz="quarter" idx="24"/>
          </p:nvPr>
        </p:nvSpPr>
        <p:spPr/>
        <p:txBody>
          <a:bodyPr/>
          <a:lstStyle/>
          <a:p>
            <a:r>
              <a:rPr lang="en-US"/>
              <a:t>For required markings, please visit https://mh.jpl.nasa.gov </a:t>
            </a:r>
            <a:endParaRPr lang="en-US" dirty="0"/>
          </a:p>
        </p:txBody>
      </p:sp>
      <p:sp>
        <p:nvSpPr>
          <p:cNvPr id="9" name="Slide Number Placeholder 8"/>
          <p:cNvSpPr>
            <a:spLocks noGrp="1"/>
          </p:cNvSpPr>
          <p:nvPr>
            <p:ph type="sldNum" sz="quarter" idx="25"/>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335268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7" name="Content Placeholder 2"/>
          <p:cNvSpPr>
            <a:spLocks noGrp="1"/>
          </p:cNvSpPr>
          <p:nvPr>
            <p:ph idx="1"/>
          </p:nvPr>
        </p:nvSpPr>
        <p:spPr>
          <a:xfrm>
            <a:off x="3575050" y="1596524"/>
            <a:ext cx="5111750" cy="4405898"/>
          </a:xfrm>
        </p:spPr>
        <p:txBody>
          <a:bodyPr>
            <a:no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3"/>
          <p:cNvSpPr>
            <a:spLocks noGrp="1"/>
          </p:cNvSpPr>
          <p:nvPr>
            <p:ph type="body" sz="half" idx="2"/>
          </p:nvPr>
        </p:nvSpPr>
        <p:spPr>
          <a:xfrm>
            <a:off x="457200" y="2758573"/>
            <a:ext cx="3008313" cy="3243849"/>
          </a:xfrm>
        </p:spPr>
        <p:txBody>
          <a:bodyPr>
            <a:no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9" name="Text Placeholder 2"/>
          <p:cNvSpPr>
            <a:spLocks noGrp="1"/>
          </p:cNvSpPr>
          <p:nvPr>
            <p:ph type="body" idx="18" hasCustomPrompt="1"/>
          </p:nvPr>
        </p:nvSpPr>
        <p:spPr>
          <a:xfrm>
            <a:off x="457200" y="1596524"/>
            <a:ext cx="3008313" cy="1162049"/>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12" name="TextBox 11"/>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7" name="Date Placeholder 6"/>
          <p:cNvSpPr>
            <a:spLocks noGrp="1"/>
          </p:cNvSpPr>
          <p:nvPr>
            <p:ph type="dt" sz="half" idx="19"/>
          </p:nvPr>
        </p:nvSpPr>
        <p:spPr/>
        <p:txBody>
          <a:bodyPr/>
          <a:lstStyle/>
          <a:p>
            <a:fld id="{A8D7B5DD-001E-479D-B143-6C803CA737BD}" type="datetime1">
              <a:rPr lang="en-US" smtClean="0"/>
              <a:t>4/28/2021</a:t>
            </a:fld>
            <a:endParaRPr lang="en-US" dirty="0"/>
          </a:p>
        </p:txBody>
      </p:sp>
      <p:sp>
        <p:nvSpPr>
          <p:cNvPr id="8" name="Footer Placeholder 7"/>
          <p:cNvSpPr>
            <a:spLocks noGrp="1"/>
          </p:cNvSpPr>
          <p:nvPr>
            <p:ph type="ftr" sz="quarter" idx="20"/>
          </p:nvPr>
        </p:nvSpPr>
        <p:spPr/>
        <p:txBody>
          <a:bodyPr/>
          <a:lstStyle/>
          <a:p>
            <a:r>
              <a:rPr lang="en-US"/>
              <a:t>For required markings, please visit https://mh.jpl.nasa.gov </a:t>
            </a:r>
            <a:endParaRPr lang="en-US" dirty="0"/>
          </a:p>
        </p:txBody>
      </p:sp>
      <p:sp>
        <p:nvSpPr>
          <p:cNvPr id="9" name="Slide Number Placeholder 8"/>
          <p:cNvSpPr>
            <a:spLocks noGrp="1"/>
          </p:cNvSpPr>
          <p:nvPr>
            <p:ph type="sldNum" sz="quarter" idx="21"/>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18051356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2" name="Picture Placeholder 2"/>
          <p:cNvSpPr>
            <a:spLocks noGrp="1"/>
          </p:cNvSpPr>
          <p:nvPr>
            <p:ph type="pic" idx="1"/>
          </p:nvPr>
        </p:nvSpPr>
        <p:spPr>
          <a:xfrm>
            <a:off x="1792288" y="1590842"/>
            <a:ext cx="5486400" cy="33839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Text Placeholder 3"/>
          <p:cNvSpPr>
            <a:spLocks noGrp="1"/>
          </p:cNvSpPr>
          <p:nvPr>
            <p:ph type="body" sz="half" idx="2"/>
          </p:nvPr>
        </p:nvSpPr>
        <p:spPr>
          <a:xfrm>
            <a:off x="1792288" y="5614565"/>
            <a:ext cx="5486400" cy="521540"/>
          </a:xfrm>
        </p:spPr>
        <p:txBody>
          <a:bodyPr>
            <a:no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2"/>
          <p:cNvSpPr>
            <a:spLocks noGrp="1"/>
          </p:cNvSpPr>
          <p:nvPr>
            <p:ph type="body" idx="18" hasCustomPrompt="1"/>
          </p:nvPr>
        </p:nvSpPr>
        <p:spPr>
          <a:xfrm>
            <a:off x="1792288" y="4974802"/>
            <a:ext cx="5486400" cy="631073"/>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17" name="TextBox 16"/>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7" name="Date Placeholder 6"/>
          <p:cNvSpPr>
            <a:spLocks noGrp="1"/>
          </p:cNvSpPr>
          <p:nvPr>
            <p:ph type="dt" sz="half" idx="19"/>
          </p:nvPr>
        </p:nvSpPr>
        <p:spPr/>
        <p:txBody>
          <a:bodyPr/>
          <a:lstStyle/>
          <a:p>
            <a:fld id="{423EFDEE-49DB-415A-9521-63554B5828EC}" type="datetime1">
              <a:rPr lang="en-US" smtClean="0"/>
              <a:t>4/28/2021</a:t>
            </a:fld>
            <a:endParaRPr lang="en-US" dirty="0"/>
          </a:p>
        </p:txBody>
      </p:sp>
      <p:sp>
        <p:nvSpPr>
          <p:cNvPr id="8" name="Footer Placeholder 7"/>
          <p:cNvSpPr>
            <a:spLocks noGrp="1"/>
          </p:cNvSpPr>
          <p:nvPr>
            <p:ph type="ftr" sz="quarter" idx="20"/>
          </p:nvPr>
        </p:nvSpPr>
        <p:spPr/>
        <p:txBody>
          <a:bodyPr/>
          <a:lstStyle/>
          <a:p>
            <a:r>
              <a:rPr lang="en-US"/>
              <a:t>For required markings, please visit https://mh.jpl.nasa.gov </a:t>
            </a:r>
            <a:endParaRPr lang="en-US" dirty="0"/>
          </a:p>
        </p:txBody>
      </p:sp>
      <p:sp>
        <p:nvSpPr>
          <p:cNvPr id="9" name="Slide Number Placeholder 8"/>
          <p:cNvSpPr>
            <a:spLocks noGrp="1"/>
          </p:cNvSpPr>
          <p:nvPr>
            <p:ph type="sldNum" sz="quarter" idx="21"/>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39078757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ubtitle and White Strip">
    <p:spTree>
      <p:nvGrpSpPr>
        <p:cNvPr id="1" name=""/>
        <p:cNvGrpSpPr/>
        <p:nvPr/>
      </p:nvGrpSpPr>
      <p:grpSpPr>
        <a:xfrm>
          <a:off x="0" y="0"/>
          <a:ext cx="0" cy="0"/>
          <a:chOff x="0" y="0"/>
          <a:chExt cx="0" cy="0"/>
        </a:xfrm>
      </p:grpSpPr>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7" name="Rectangle 6"/>
          <p:cNvSpPr/>
          <p:nvPr userDrawn="1"/>
        </p:nvSpPr>
        <p:spPr>
          <a:xfrm>
            <a:off x="0" y="1419226"/>
            <a:ext cx="9144000" cy="502919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4" name="Title 3"/>
          <p:cNvSpPr>
            <a:spLocks noGrp="1"/>
          </p:cNvSpPr>
          <p:nvPr>
            <p:ph type="title"/>
          </p:nvPr>
        </p:nvSpPr>
        <p:spPr/>
        <p:txBody>
          <a:bodyPr/>
          <a:lstStyle/>
          <a:p>
            <a:r>
              <a:rPr lang="en-US"/>
              <a:t>Click to edit Master title style</a:t>
            </a:r>
          </a:p>
        </p:txBody>
      </p:sp>
      <p:sp>
        <p:nvSpPr>
          <p:cNvPr id="13" name="TextBox 12"/>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3" name="Date Placeholder 2"/>
          <p:cNvSpPr>
            <a:spLocks noGrp="1"/>
          </p:cNvSpPr>
          <p:nvPr>
            <p:ph type="dt" sz="half" idx="18"/>
          </p:nvPr>
        </p:nvSpPr>
        <p:spPr/>
        <p:txBody>
          <a:bodyPr/>
          <a:lstStyle/>
          <a:p>
            <a:fld id="{A92FF433-B518-4A9F-980A-B71A0C6C4EF5}" type="datetime1">
              <a:rPr lang="en-US" smtClean="0"/>
              <a:t>4/28/2021</a:t>
            </a:fld>
            <a:endParaRPr lang="en-US" dirty="0"/>
          </a:p>
        </p:txBody>
      </p:sp>
      <p:sp>
        <p:nvSpPr>
          <p:cNvPr id="9" name="Footer Placeholder 8"/>
          <p:cNvSpPr>
            <a:spLocks noGrp="1"/>
          </p:cNvSpPr>
          <p:nvPr>
            <p:ph type="ftr" sz="quarter" idx="19"/>
          </p:nvPr>
        </p:nvSpPr>
        <p:spPr/>
        <p:txBody>
          <a:bodyPr/>
          <a:lstStyle/>
          <a:p>
            <a:r>
              <a:rPr lang="en-US"/>
              <a:t>For required markings, please visit https://mh.jpl.nasa.gov </a:t>
            </a:r>
            <a:endParaRPr lang="en-US" dirty="0"/>
          </a:p>
        </p:txBody>
      </p:sp>
      <p:sp>
        <p:nvSpPr>
          <p:cNvPr id="11" name="Slide Number Placeholder 10"/>
          <p:cNvSpPr>
            <a:spLocks noGrp="1"/>
          </p:cNvSpPr>
          <p:nvPr>
            <p:ph type="sldNum" sz="quarter" idx="20"/>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4079685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ubtitle and Dark Strip">
    <p:spTree>
      <p:nvGrpSpPr>
        <p:cNvPr id="1" name=""/>
        <p:cNvGrpSpPr/>
        <p:nvPr/>
      </p:nvGrpSpPr>
      <p:grpSpPr>
        <a:xfrm>
          <a:off x="0" y="0"/>
          <a:ext cx="0" cy="0"/>
          <a:chOff x="0" y="0"/>
          <a:chExt cx="0" cy="0"/>
        </a:xfrm>
      </p:grpSpPr>
      <p:sp>
        <p:nvSpPr>
          <p:cNvPr id="6" name="Rectangle 5"/>
          <p:cNvSpPr/>
          <p:nvPr userDrawn="1"/>
        </p:nvSpPr>
        <p:spPr>
          <a:xfrm>
            <a:off x="0" y="1419226"/>
            <a:ext cx="9144000" cy="5029199"/>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3" name="Title 2"/>
          <p:cNvSpPr>
            <a:spLocks noGrp="1"/>
          </p:cNvSpPr>
          <p:nvPr>
            <p:ph type="title"/>
          </p:nvPr>
        </p:nvSpPr>
        <p:spPr/>
        <p:txBody>
          <a:bodyPr/>
          <a:lstStyle/>
          <a:p>
            <a:r>
              <a:rPr lang="en-US"/>
              <a:t>Click to edit Master title style</a:t>
            </a:r>
          </a:p>
        </p:txBody>
      </p:sp>
      <p:sp>
        <p:nvSpPr>
          <p:cNvPr id="10" name="TextBox 9"/>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8" name="Date Placeholder 7"/>
          <p:cNvSpPr>
            <a:spLocks noGrp="1"/>
          </p:cNvSpPr>
          <p:nvPr>
            <p:ph type="dt" sz="half" idx="18"/>
          </p:nvPr>
        </p:nvSpPr>
        <p:spPr/>
        <p:txBody>
          <a:bodyPr/>
          <a:lstStyle/>
          <a:p>
            <a:fld id="{BAE082B8-3C61-4373-9DE0-EDC4118D84C2}" type="datetime1">
              <a:rPr lang="en-US" smtClean="0"/>
              <a:t>4/28/2021</a:t>
            </a:fld>
            <a:endParaRPr lang="en-US" dirty="0"/>
          </a:p>
        </p:txBody>
      </p:sp>
      <p:sp>
        <p:nvSpPr>
          <p:cNvPr id="11" name="Footer Placeholder 10"/>
          <p:cNvSpPr>
            <a:spLocks noGrp="1"/>
          </p:cNvSpPr>
          <p:nvPr>
            <p:ph type="ftr" sz="quarter" idx="19"/>
          </p:nvPr>
        </p:nvSpPr>
        <p:spPr/>
        <p:txBody>
          <a:bodyPr/>
          <a:lstStyle/>
          <a:p>
            <a:r>
              <a:rPr lang="en-US"/>
              <a:t>For required markings, please visit https://mh.jpl.nasa.gov </a:t>
            </a:r>
            <a:endParaRPr lang="en-US" dirty="0"/>
          </a:p>
        </p:txBody>
      </p:sp>
      <p:sp>
        <p:nvSpPr>
          <p:cNvPr id="12" name="Slide Number Placeholder 11"/>
          <p:cNvSpPr>
            <a:spLocks noGrp="1"/>
          </p:cNvSpPr>
          <p:nvPr>
            <p:ph type="sldNum" sz="quarter" idx="20"/>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22146462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9" name="TextBox 8"/>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2" name="Date Placeholder 1"/>
          <p:cNvSpPr>
            <a:spLocks noGrp="1"/>
          </p:cNvSpPr>
          <p:nvPr>
            <p:ph type="dt" sz="half" idx="10"/>
          </p:nvPr>
        </p:nvSpPr>
        <p:spPr/>
        <p:txBody>
          <a:bodyPr/>
          <a:lstStyle/>
          <a:p>
            <a:fld id="{EDE73DD3-C229-4FB1-9CAD-1EFC9002908B}" type="datetime1">
              <a:rPr lang="en-US" smtClean="0"/>
              <a:t>4/28/2021</a:t>
            </a:fld>
            <a:endParaRPr lang="en-US" dirty="0"/>
          </a:p>
        </p:txBody>
      </p:sp>
      <p:sp>
        <p:nvSpPr>
          <p:cNvPr id="6" name="Footer Placeholder 5"/>
          <p:cNvSpPr>
            <a:spLocks noGrp="1"/>
          </p:cNvSpPr>
          <p:nvPr>
            <p:ph type="ftr" sz="quarter" idx="11"/>
          </p:nvPr>
        </p:nvSpPr>
        <p:spPr/>
        <p:txBody>
          <a:bodyPr/>
          <a:lstStyle/>
          <a:p>
            <a:r>
              <a:rPr lang="en-US"/>
              <a:t>For required markings, please visit https://mh.jpl.nasa.gov </a:t>
            </a:r>
            <a:endParaRPr lang="en-US" dirty="0"/>
          </a:p>
        </p:txBody>
      </p:sp>
      <p:sp>
        <p:nvSpPr>
          <p:cNvPr id="7" name="Slide Number Placeholder 6"/>
          <p:cNvSpPr>
            <a:spLocks noGrp="1"/>
          </p:cNvSpPr>
          <p:nvPr>
            <p:ph type="sldNum" sz="quarter" idx="12"/>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17399981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ext Placeholder 2"/>
          <p:cNvSpPr>
            <a:spLocks noGrp="1"/>
          </p:cNvSpPr>
          <p:nvPr>
            <p:ph type="body" sz="quarter" idx="10" hasCustomPrompt="1"/>
          </p:nvPr>
        </p:nvSpPr>
        <p:spPr>
          <a:xfrm>
            <a:off x="458107" y="2537619"/>
            <a:ext cx="8227786" cy="1782763"/>
          </a:xfrm>
        </p:spPr>
        <p:txBody>
          <a:bodyPr anchor="ctr"/>
          <a:lstStyle>
            <a:lvl1pPr marL="0" marR="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sz="4800" baseline="0">
                <a:solidFill>
                  <a:srgbClr val="FFFFFF"/>
                </a:solidFill>
                <a:latin typeface="+mj-lt"/>
              </a:defRPr>
            </a:lvl1pPr>
          </a:lstStyle>
          <a:p>
            <a:pPr marL="0" marR="0" lvl="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a:pPr>
            <a:r>
              <a:rPr lang="en-US" dirty="0"/>
              <a:t>Click to add section header</a:t>
            </a:r>
          </a:p>
        </p:txBody>
      </p:sp>
      <p:sp>
        <p:nvSpPr>
          <p:cNvPr id="3" name="TextBox 2"/>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2" name="Date Placeholder 1"/>
          <p:cNvSpPr>
            <a:spLocks noGrp="1"/>
          </p:cNvSpPr>
          <p:nvPr>
            <p:ph type="dt" sz="half" idx="11"/>
          </p:nvPr>
        </p:nvSpPr>
        <p:spPr/>
        <p:txBody>
          <a:bodyPr/>
          <a:lstStyle/>
          <a:p>
            <a:fld id="{F683806E-C00F-4ACD-B82E-06BD6C2EF7D0}" type="datetime1">
              <a:rPr lang="en-US" smtClean="0"/>
              <a:t>4/28/2021</a:t>
            </a:fld>
            <a:endParaRPr lang="en-US" dirty="0"/>
          </a:p>
        </p:txBody>
      </p:sp>
      <p:sp>
        <p:nvSpPr>
          <p:cNvPr id="4" name="Footer Placeholder 3"/>
          <p:cNvSpPr>
            <a:spLocks noGrp="1"/>
          </p:cNvSpPr>
          <p:nvPr>
            <p:ph type="ftr" sz="quarter" idx="12"/>
          </p:nvPr>
        </p:nvSpPr>
        <p:spPr/>
        <p:txBody>
          <a:bodyPr/>
          <a:lstStyle/>
          <a:p>
            <a:r>
              <a:rPr lang="en-US"/>
              <a:t>For required markings, please visit https://mh.jpl.nasa.gov </a:t>
            </a:r>
            <a:endParaRPr lang="en-US" dirty="0"/>
          </a:p>
        </p:txBody>
      </p:sp>
      <p:sp>
        <p:nvSpPr>
          <p:cNvPr id="5" name="Slide Number Placeholder 4"/>
          <p:cNvSpPr>
            <a:spLocks noGrp="1"/>
          </p:cNvSpPr>
          <p:nvPr>
            <p:ph type="sldNum" sz="quarter" idx="13"/>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30654553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_Dark Gray">
    <p:bg>
      <p:bgPr>
        <a:solidFill>
          <a:schemeClr val="tx2">
            <a:lumMod val="50000"/>
          </a:schemeClr>
        </a:solidFill>
        <a:effectLst/>
      </p:bgPr>
    </p:bg>
    <p:spTree>
      <p:nvGrpSpPr>
        <p:cNvPr id="1" name=""/>
        <p:cNvGrpSpPr/>
        <p:nvPr/>
      </p:nvGrpSpPr>
      <p:grpSpPr>
        <a:xfrm>
          <a:off x="0" y="0"/>
          <a:ext cx="0" cy="0"/>
          <a:chOff x="0" y="0"/>
          <a:chExt cx="0" cy="0"/>
        </a:xfrm>
      </p:grpSpPr>
      <p:sp>
        <p:nvSpPr>
          <p:cNvPr id="7" name="Text Placeholder 2"/>
          <p:cNvSpPr>
            <a:spLocks noGrp="1"/>
          </p:cNvSpPr>
          <p:nvPr>
            <p:ph type="body" sz="quarter" idx="10" hasCustomPrompt="1"/>
          </p:nvPr>
        </p:nvSpPr>
        <p:spPr>
          <a:xfrm>
            <a:off x="458107" y="2537619"/>
            <a:ext cx="8227786" cy="1782763"/>
          </a:xfrm>
        </p:spPr>
        <p:txBody>
          <a:bodyPr anchor="ctr"/>
          <a:lstStyle>
            <a:lvl1pPr marL="0" marR="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sz="4800" baseline="0">
                <a:solidFill>
                  <a:schemeClr val="bg1"/>
                </a:solidFill>
                <a:latin typeface="+mj-lt"/>
              </a:defRPr>
            </a:lvl1pPr>
          </a:lstStyle>
          <a:p>
            <a:pPr marL="0" marR="0" lvl="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a:pPr>
            <a:r>
              <a:rPr lang="en-US" dirty="0"/>
              <a:t>Click to add section header</a:t>
            </a:r>
          </a:p>
        </p:txBody>
      </p:sp>
      <p:sp>
        <p:nvSpPr>
          <p:cNvPr id="3" name="TextBox 2"/>
          <p:cNvSpPr txBox="1"/>
          <p:nvPr userDrawn="1"/>
        </p:nvSpPr>
        <p:spPr>
          <a:xfrm>
            <a:off x="7700212" y="6448776"/>
            <a:ext cx="1359944" cy="400153"/>
          </a:xfrm>
          <a:prstGeom prst="rect">
            <a:avLst/>
          </a:prstGeom>
          <a:noFill/>
        </p:spPr>
        <p:txBody>
          <a:bodyPr wrap="square" rtlCol="0" anchor="ctr">
            <a:noAutofit/>
          </a:bodyPr>
          <a:lstStyle/>
          <a:p>
            <a:pPr algn="r"/>
            <a:r>
              <a:rPr lang="en-US" sz="1200" b="1" kern="0" spc="70" dirty="0">
                <a:solidFill>
                  <a:schemeClr val="accent1"/>
                </a:solidFill>
              </a:rPr>
              <a:t>jpl.nasa.gov</a:t>
            </a:r>
          </a:p>
        </p:txBody>
      </p:sp>
      <p:sp>
        <p:nvSpPr>
          <p:cNvPr id="2" name="Date Placeholder 1"/>
          <p:cNvSpPr>
            <a:spLocks noGrp="1"/>
          </p:cNvSpPr>
          <p:nvPr>
            <p:ph type="dt" sz="half" idx="11"/>
          </p:nvPr>
        </p:nvSpPr>
        <p:spPr/>
        <p:txBody>
          <a:bodyPr/>
          <a:lstStyle/>
          <a:p>
            <a:fld id="{2FAF8C95-80B3-4F5E-BCBD-AAB50D362A32}" type="datetime1">
              <a:rPr lang="en-US" smtClean="0"/>
              <a:t>4/28/2021</a:t>
            </a:fld>
            <a:endParaRPr lang="en-US" dirty="0"/>
          </a:p>
        </p:txBody>
      </p:sp>
      <p:sp>
        <p:nvSpPr>
          <p:cNvPr id="4" name="Footer Placeholder 3"/>
          <p:cNvSpPr>
            <a:spLocks noGrp="1"/>
          </p:cNvSpPr>
          <p:nvPr>
            <p:ph type="ftr" sz="quarter" idx="12"/>
          </p:nvPr>
        </p:nvSpPr>
        <p:spPr/>
        <p:txBody>
          <a:bodyPr/>
          <a:lstStyle/>
          <a:p>
            <a:r>
              <a:rPr lang="en-US"/>
              <a:t>For required markings, please visit https://mh.jpl.nasa.gov </a:t>
            </a:r>
            <a:endParaRPr lang="en-US" dirty="0"/>
          </a:p>
        </p:txBody>
      </p:sp>
      <p:sp>
        <p:nvSpPr>
          <p:cNvPr id="5" name="Slide Number Placeholder 4"/>
          <p:cNvSpPr>
            <a:spLocks noGrp="1"/>
          </p:cNvSpPr>
          <p:nvPr>
            <p:ph type="sldNum" sz="quarter" idx="13"/>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26347734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E234D7-A090-4C17-9299-DE4097C6BA85}" type="datetime1">
              <a:rPr lang="en-US" smtClean="0"/>
              <a:t>4/28/2021</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 </a:t>
            </a:r>
            <a:endParaRPr lang="en-US" dirty="0"/>
          </a:p>
        </p:txBody>
      </p:sp>
      <p:sp>
        <p:nvSpPr>
          <p:cNvPr id="4" name="Slide Number Placeholder 3"/>
          <p:cNvSpPr>
            <a:spLocks noGrp="1"/>
          </p:cNvSpPr>
          <p:nvPr>
            <p:ph type="sldNum" sz="quarter" idx="12"/>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41054982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cxnSp>
        <p:nvCxnSpPr>
          <p:cNvPr id="3" name="Straight Connector 2"/>
          <p:cNvCxnSpPr/>
          <p:nvPr userDrawn="1"/>
        </p:nvCxnSpPr>
        <p:spPr>
          <a:xfrm>
            <a:off x="2276323" y="3654169"/>
            <a:ext cx="4581678" cy="0"/>
          </a:xfrm>
          <a:prstGeom prst="line">
            <a:avLst/>
          </a:prstGeom>
          <a:ln w="635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userDrawn="1"/>
        </p:nvSpPr>
        <p:spPr>
          <a:xfrm>
            <a:off x="1" y="3863419"/>
            <a:ext cx="9144000" cy="400153"/>
          </a:xfrm>
          <a:prstGeom prst="rect">
            <a:avLst/>
          </a:prstGeom>
          <a:noFill/>
        </p:spPr>
        <p:txBody>
          <a:bodyPr wrap="square" rtlCol="0" anchor="ctr">
            <a:noAutofit/>
          </a:bodyPr>
          <a:lstStyle/>
          <a:p>
            <a:pPr algn="ctr"/>
            <a:r>
              <a:rPr lang="en-US" sz="2400" kern="0" spc="70" dirty="0">
                <a:solidFill>
                  <a:schemeClr val="accent1"/>
                </a:solidFill>
              </a:rPr>
              <a:t>jpl.nasa.gov</a:t>
            </a:r>
          </a:p>
        </p:txBody>
      </p:sp>
      <p:pic>
        <p:nvPicPr>
          <p:cNvPr id="5" name="Picture 4" descr="Tribrand_ColorWhite_rgb_16x3_160601.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276323" y="2381478"/>
            <a:ext cx="4581684" cy="1272691"/>
          </a:xfrm>
          <a:prstGeom prst="rect">
            <a:avLst/>
          </a:prstGeom>
        </p:spPr>
      </p:pic>
      <p:sp>
        <p:nvSpPr>
          <p:cNvPr id="2" name="Date Placeholder 1"/>
          <p:cNvSpPr>
            <a:spLocks noGrp="1"/>
          </p:cNvSpPr>
          <p:nvPr>
            <p:ph type="dt" sz="half" idx="10"/>
          </p:nvPr>
        </p:nvSpPr>
        <p:spPr/>
        <p:txBody>
          <a:bodyPr/>
          <a:lstStyle/>
          <a:p>
            <a:fld id="{FDBB6D65-D32F-46AC-A6C9-EFCCADB751AD}" type="datetime1">
              <a:rPr lang="en-US" smtClean="0"/>
              <a:t>4/28/2021</a:t>
            </a:fld>
            <a:endParaRPr lang="en-US" dirty="0"/>
          </a:p>
        </p:txBody>
      </p:sp>
      <p:sp>
        <p:nvSpPr>
          <p:cNvPr id="6" name="Footer Placeholder 5"/>
          <p:cNvSpPr>
            <a:spLocks noGrp="1"/>
          </p:cNvSpPr>
          <p:nvPr>
            <p:ph type="ftr" sz="quarter" idx="11"/>
          </p:nvPr>
        </p:nvSpPr>
        <p:spPr/>
        <p:txBody>
          <a:bodyPr/>
          <a:lstStyle/>
          <a:p>
            <a:r>
              <a:rPr lang="en-US"/>
              <a:t>For required markings, please visit https://mh.jpl.nasa.gov </a:t>
            </a:r>
            <a:endParaRPr lang="en-US" dirty="0"/>
          </a:p>
        </p:txBody>
      </p:sp>
      <p:sp>
        <p:nvSpPr>
          <p:cNvPr id="7" name="Slide Number Placeholder 6"/>
          <p:cNvSpPr>
            <a:spLocks noGrp="1"/>
          </p:cNvSpPr>
          <p:nvPr>
            <p:ph type="sldNum" sz="quarter" idx="12"/>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33832885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5" name="Picture 4" descr="Tribrand_ColorWhite_rgb_16x3_160601.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276323" y="2792655"/>
            <a:ext cx="4581684" cy="1272691"/>
          </a:xfrm>
          <a:prstGeom prst="rect">
            <a:avLst/>
          </a:prstGeom>
        </p:spPr>
      </p:pic>
      <p:sp>
        <p:nvSpPr>
          <p:cNvPr id="2" name="Date Placeholder 1"/>
          <p:cNvSpPr>
            <a:spLocks noGrp="1"/>
          </p:cNvSpPr>
          <p:nvPr>
            <p:ph type="dt" sz="half" idx="10"/>
          </p:nvPr>
        </p:nvSpPr>
        <p:spPr/>
        <p:txBody>
          <a:bodyPr/>
          <a:lstStyle/>
          <a:p>
            <a:fld id="{ADFEF3FD-AAA5-492B-BB53-7B35F6475034}" type="datetime1">
              <a:rPr lang="en-US" smtClean="0"/>
              <a:t>4/28/2021</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 </a:t>
            </a:r>
            <a:endParaRPr lang="en-US" dirty="0"/>
          </a:p>
        </p:txBody>
      </p:sp>
      <p:sp>
        <p:nvSpPr>
          <p:cNvPr id="4" name="Slide Number Placeholder 3"/>
          <p:cNvSpPr>
            <a:spLocks noGrp="1"/>
          </p:cNvSpPr>
          <p:nvPr>
            <p:ph type="sldNum" sz="quarter" idx="12"/>
          </p:nvPr>
        </p:nvSpPr>
        <p:spPr/>
        <p:txBody>
          <a:body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2878119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Placeholder 10"/>
          <p:cNvSpPr>
            <a:spLocks noGrp="1"/>
          </p:cNvSpPr>
          <p:nvPr>
            <p:ph type="title"/>
          </p:nvPr>
        </p:nvSpPr>
        <p:spPr>
          <a:xfrm>
            <a:off x="457200" y="411693"/>
            <a:ext cx="8229600" cy="47848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16" name="Text Placeholder 15"/>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5"/>
          <p:cNvSpPr>
            <a:spLocks noGrp="1"/>
          </p:cNvSpPr>
          <p:nvPr>
            <p:ph type="dt" sz="half" idx="2"/>
          </p:nvPr>
        </p:nvSpPr>
        <p:spPr>
          <a:xfrm>
            <a:off x="457200" y="6457847"/>
            <a:ext cx="1413986" cy="400153"/>
          </a:xfrm>
          <a:prstGeom prst="rect">
            <a:avLst/>
          </a:prstGeom>
        </p:spPr>
        <p:txBody>
          <a:bodyPr vert="horz" lIns="91440" tIns="45720" rIns="91440" bIns="45720" rtlCol="0" anchor="ctr">
            <a:noAutofit/>
          </a:bodyPr>
          <a:lstStyle>
            <a:lvl1pPr algn="l">
              <a:defRPr sz="900">
                <a:solidFill>
                  <a:schemeClr val="bg1">
                    <a:lumMod val="50000"/>
                  </a:schemeClr>
                </a:solidFill>
              </a:defRPr>
            </a:lvl1pPr>
          </a:lstStyle>
          <a:p>
            <a:fld id="{F408614E-6C62-4D67-915C-43E35F4C718E}" type="datetime1">
              <a:rPr lang="en-US" smtClean="0"/>
              <a:t>4/28/2021</a:t>
            </a:fld>
            <a:endParaRPr lang="en-US" dirty="0"/>
          </a:p>
        </p:txBody>
      </p:sp>
      <p:sp>
        <p:nvSpPr>
          <p:cNvPr id="12" name="Footer Placeholder 1"/>
          <p:cNvSpPr>
            <a:spLocks noGrp="1"/>
          </p:cNvSpPr>
          <p:nvPr>
            <p:ph type="ftr" sz="quarter" idx="3"/>
          </p:nvPr>
        </p:nvSpPr>
        <p:spPr>
          <a:xfrm>
            <a:off x="1871186" y="6457847"/>
            <a:ext cx="5401628" cy="400153"/>
          </a:xfrm>
          <a:prstGeom prst="rect">
            <a:avLst/>
          </a:prstGeom>
        </p:spPr>
        <p:txBody>
          <a:bodyPr vert="horz" lIns="91440" tIns="45720" rIns="91440" bIns="45720" rtlCol="0" anchor="ctr">
            <a:noAutofit/>
          </a:bodyPr>
          <a:lstStyle>
            <a:lvl1pPr algn="ctr">
              <a:defRPr sz="900">
                <a:solidFill>
                  <a:schemeClr val="accent4"/>
                </a:solidFill>
              </a:defRPr>
            </a:lvl1pPr>
          </a:lstStyle>
          <a:p>
            <a:r>
              <a:rPr lang="en-US" dirty="0"/>
              <a:t>For required markings, please visit https://mh.jpl.nasa.gov</a:t>
            </a:r>
          </a:p>
        </p:txBody>
      </p:sp>
      <p:sp>
        <p:nvSpPr>
          <p:cNvPr id="13" name="Slide Number Placeholder 4"/>
          <p:cNvSpPr>
            <a:spLocks noGrp="1"/>
          </p:cNvSpPr>
          <p:nvPr>
            <p:ph type="sldNum" sz="quarter" idx="4"/>
          </p:nvPr>
        </p:nvSpPr>
        <p:spPr>
          <a:xfrm>
            <a:off x="7272814" y="6457847"/>
            <a:ext cx="643449" cy="400153"/>
          </a:xfrm>
          <a:prstGeom prst="rect">
            <a:avLst/>
          </a:prstGeom>
        </p:spPr>
        <p:txBody>
          <a:bodyPr vert="horz" lIns="91440" tIns="45720" rIns="91440" bIns="45720" rtlCol="0" anchor="ctr">
            <a:noAutofit/>
          </a:bodyPr>
          <a:lstStyle>
            <a:lvl1pPr algn="r">
              <a:defRPr sz="900">
                <a:solidFill>
                  <a:schemeClr val="bg1">
                    <a:lumMod val="50000"/>
                  </a:schemeClr>
                </a:solidFill>
              </a:defRPr>
            </a:lvl1pPr>
          </a:lstStyle>
          <a:p>
            <a:fld id="{1915E00B-5913-49AE-8A9C-78D6EE50689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79" r:id="rId1"/>
    <p:sldLayoutId id="2147483981" r:id="rId2"/>
    <p:sldLayoutId id="2147483983" r:id="rId3"/>
    <p:sldLayoutId id="2147484001" r:id="rId4"/>
    <p:sldLayoutId id="2147483985" r:id="rId5"/>
    <p:sldLayoutId id="2147483987" r:id="rId6"/>
    <p:sldLayoutId id="2147483986" r:id="rId7"/>
    <p:sldLayoutId id="2147483988" r:id="rId8"/>
    <p:sldLayoutId id="2147483997" r:id="rId9"/>
    <p:sldLayoutId id="2147483998" r:id="rId10"/>
    <p:sldLayoutId id="2147483999" r:id="rId11"/>
    <p:sldLayoutId id="2147484000" r:id="rId12"/>
    <p:sldLayoutId id="2147483989" r:id="rId13"/>
    <p:sldLayoutId id="2147483991" r:id="rId14"/>
    <p:sldLayoutId id="2147483993" r:id="rId15"/>
    <p:sldLayoutId id="2147483994" r:id="rId16"/>
    <p:sldLayoutId id="2147483995" r:id="rId17"/>
    <p:sldLayoutId id="2147483996" r:id="rId18"/>
    <p:sldLayoutId id="2147483984" r:id="rId19"/>
    <p:sldLayoutId id="2147484022" r:id="rId20"/>
  </p:sldLayoutIdLst>
  <p:hf hdr="0"/>
  <p:txStyles>
    <p:titleStyle>
      <a:lvl1pPr algn="l" defTabSz="914400" rtl="0" eaLnBrk="1" latinLnBrk="0" hangingPunct="1">
        <a:spcBef>
          <a:spcPct val="0"/>
        </a:spcBef>
        <a:buNone/>
        <a:defRPr sz="2800" b="1" i="0" u="none" kern="1200" cap="none" spc="0" baseline="0">
          <a:ln>
            <a:noFill/>
          </a:ln>
          <a:solidFill>
            <a:schemeClr val="tx1"/>
          </a:solidFill>
          <a:effectLst/>
          <a:latin typeface="+mj-lt"/>
          <a:ea typeface="+mj-ea"/>
          <a:cs typeface="+mj-cs"/>
        </a:defRPr>
      </a:lvl1pPr>
    </p:titleStyle>
    <p:bodyStyle>
      <a:lvl1pPr marL="230188" indent="-230188" algn="l" defTabSz="914400" rtl="0" eaLnBrk="1" latinLnBrk="0" hangingPunct="1">
        <a:spcBef>
          <a:spcPct val="20000"/>
        </a:spcBef>
        <a:buClr>
          <a:schemeClr val="bg1">
            <a:lumMod val="50000"/>
          </a:schemeClr>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bg1">
            <a:lumMod val="50000"/>
          </a:schemeClr>
        </a:buClr>
        <a:buFont typeface="Arial" pitchFamily="34" charset="0"/>
        <a:buChar char="•"/>
        <a:defRPr sz="2000" b="0" i="0" u="none" kern="1200">
          <a:solidFill>
            <a:schemeClr val="tx1"/>
          </a:solidFill>
          <a:latin typeface="+mn-lt"/>
          <a:ea typeface="+mn-ea"/>
          <a:cs typeface="+mn-cs"/>
        </a:defRPr>
      </a:lvl2pPr>
      <a:lvl3pPr marL="1005840" indent="-228600" algn="l" defTabSz="914400" rtl="0" eaLnBrk="1" latinLnBrk="0" hangingPunct="1">
        <a:spcBef>
          <a:spcPct val="20000"/>
        </a:spcBef>
        <a:buClr>
          <a:schemeClr val="bg1">
            <a:lumMod val="50000"/>
          </a:schemeClr>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bg1">
            <a:lumMod val="50000"/>
          </a:schemeClr>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7pPr>
      <a:lvl8pPr marL="210312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8pPr>
      <a:lvl9pPr marL="228600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1" name="Title Placeholder 10"/>
          <p:cNvSpPr>
            <a:spLocks noGrp="1"/>
          </p:cNvSpPr>
          <p:nvPr>
            <p:ph type="title"/>
          </p:nvPr>
        </p:nvSpPr>
        <p:spPr>
          <a:xfrm>
            <a:off x="457200" y="411693"/>
            <a:ext cx="8229600" cy="478483"/>
          </a:xfrm>
          <a:prstGeom prst="rect">
            <a:avLst/>
          </a:prstGeom>
        </p:spPr>
        <p:txBody>
          <a:bodyPr vert="horz" lIns="91440" tIns="45720" rIns="91440" bIns="45720" rtlCol="0" anchor="t">
            <a:noAutofit/>
          </a:bodyPr>
          <a:lstStyle/>
          <a:p>
            <a:r>
              <a:rPr lang="en-US" dirty="0"/>
              <a:t>Click to edit Master title style</a:t>
            </a:r>
          </a:p>
        </p:txBody>
      </p:sp>
      <p:sp>
        <p:nvSpPr>
          <p:cNvPr id="16" name="Text Placeholder 15"/>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p:cNvSpPr>
            <a:spLocks noGrp="1"/>
          </p:cNvSpPr>
          <p:nvPr>
            <p:ph type="dt" sz="half" idx="2"/>
          </p:nvPr>
        </p:nvSpPr>
        <p:spPr>
          <a:xfrm>
            <a:off x="457200" y="6457847"/>
            <a:ext cx="1413986" cy="400153"/>
          </a:xfrm>
          <a:prstGeom prst="rect">
            <a:avLst/>
          </a:prstGeom>
        </p:spPr>
        <p:txBody>
          <a:bodyPr vert="horz" lIns="91440" tIns="45720" rIns="91440" bIns="45720" rtlCol="0" anchor="ctr">
            <a:noAutofit/>
          </a:bodyPr>
          <a:lstStyle>
            <a:lvl1pPr algn="l">
              <a:defRPr sz="900">
                <a:solidFill>
                  <a:schemeClr val="bg1">
                    <a:lumMod val="50000"/>
                  </a:schemeClr>
                </a:solidFill>
              </a:defRPr>
            </a:lvl1pPr>
          </a:lstStyle>
          <a:p>
            <a:fld id="{E8277347-0A92-4237-B748-B27D77FE6A9E}" type="datetime1">
              <a:rPr lang="en-US" smtClean="0"/>
              <a:t>4/28/2021</a:t>
            </a:fld>
            <a:endParaRPr lang="en-US" dirty="0"/>
          </a:p>
        </p:txBody>
      </p:sp>
      <p:sp>
        <p:nvSpPr>
          <p:cNvPr id="12" name="Footer Placeholder 1"/>
          <p:cNvSpPr>
            <a:spLocks noGrp="1"/>
          </p:cNvSpPr>
          <p:nvPr>
            <p:ph type="ftr" sz="quarter" idx="3"/>
          </p:nvPr>
        </p:nvSpPr>
        <p:spPr>
          <a:xfrm>
            <a:off x="1871186" y="6457847"/>
            <a:ext cx="5401628" cy="400153"/>
          </a:xfrm>
          <a:prstGeom prst="rect">
            <a:avLst/>
          </a:prstGeom>
        </p:spPr>
        <p:txBody>
          <a:bodyPr vert="horz" lIns="91440" tIns="45720" rIns="91440" bIns="45720" rtlCol="0" anchor="ctr">
            <a:noAutofit/>
          </a:bodyPr>
          <a:lstStyle>
            <a:lvl1pPr algn="ctr">
              <a:defRPr sz="900">
                <a:solidFill>
                  <a:schemeClr val="accent4"/>
                </a:solidFill>
              </a:defRPr>
            </a:lvl1pPr>
          </a:lstStyle>
          <a:p>
            <a:r>
              <a:rPr lang="en-US"/>
              <a:t>For required markings, please visit https://mh.jpl.nasa.gov </a:t>
            </a:r>
            <a:endParaRPr lang="en-US" dirty="0"/>
          </a:p>
        </p:txBody>
      </p:sp>
      <p:sp>
        <p:nvSpPr>
          <p:cNvPr id="13" name="Slide Number Placeholder 4"/>
          <p:cNvSpPr>
            <a:spLocks noGrp="1"/>
          </p:cNvSpPr>
          <p:nvPr>
            <p:ph type="sldNum" sz="quarter" idx="4"/>
          </p:nvPr>
        </p:nvSpPr>
        <p:spPr>
          <a:xfrm>
            <a:off x="7272814" y="6457847"/>
            <a:ext cx="643449" cy="400153"/>
          </a:xfrm>
          <a:prstGeom prst="rect">
            <a:avLst/>
          </a:prstGeom>
        </p:spPr>
        <p:txBody>
          <a:bodyPr vert="horz" lIns="91440" tIns="45720" rIns="91440" bIns="45720" rtlCol="0" anchor="ctr">
            <a:noAutofit/>
          </a:bodyPr>
          <a:lstStyle>
            <a:lvl1pPr algn="r">
              <a:defRPr sz="900">
                <a:solidFill>
                  <a:schemeClr val="bg1">
                    <a:lumMod val="50000"/>
                  </a:schemeClr>
                </a:solidFill>
              </a:defRPr>
            </a:lvl1pPr>
          </a:lstStyle>
          <a:p>
            <a:fld id="{81D14A5A-7CF0-4E01-9E4E-50F5A87419FC}" type="slidenum">
              <a:rPr lang="en-US" smtClean="0"/>
              <a:pPr/>
              <a:t>‹#›</a:t>
            </a:fld>
            <a:endParaRPr lang="en-US" dirty="0"/>
          </a:p>
        </p:txBody>
      </p:sp>
    </p:spTree>
    <p:extLst>
      <p:ext uri="{BB962C8B-B14F-4D97-AF65-F5344CB8AC3E}">
        <p14:creationId xmlns:p14="http://schemas.microsoft.com/office/powerpoint/2010/main" val="1946459242"/>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 id="2147484020" r:id="rId18"/>
    <p:sldLayoutId id="2147484021" r:id="rId19"/>
    <p:sldLayoutId id="2147484023" r:id="rId20"/>
  </p:sldLayoutIdLst>
  <p:hf hdr="0"/>
  <p:txStyles>
    <p:titleStyle>
      <a:lvl1pPr algn="l" defTabSz="914400" rtl="0" eaLnBrk="1" latinLnBrk="0" hangingPunct="1">
        <a:spcBef>
          <a:spcPct val="0"/>
        </a:spcBef>
        <a:buNone/>
        <a:defRPr sz="2800" b="1" kern="1200" cap="none" spc="0" baseline="0">
          <a:ln>
            <a:noFill/>
          </a:ln>
          <a:solidFill>
            <a:srgbClr val="FFFFFF"/>
          </a:solidFill>
          <a:effectLst/>
          <a:latin typeface="+mj-lt"/>
          <a:ea typeface="+mj-ea"/>
          <a:cs typeface="+mj-cs"/>
        </a:defRPr>
      </a:lvl1pPr>
    </p:titleStyle>
    <p:bodyStyle>
      <a:lvl1pPr marL="230188" indent="-230188" algn="l" defTabSz="914400" rtl="0" eaLnBrk="1" latinLnBrk="0" hangingPunct="1">
        <a:spcBef>
          <a:spcPct val="20000"/>
        </a:spcBef>
        <a:buClr>
          <a:schemeClr val="bg1">
            <a:lumMod val="50000"/>
          </a:schemeClr>
        </a:buClr>
        <a:buFont typeface="Arial" pitchFamily="34" charset="0"/>
        <a:buChar char="•"/>
        <a:defRPr sz="2200" kern="1200">
          <a:solidFill>
            <a:srgbClr val="FFFFFF"/>
          </a:solidFill>
          <a:latin typeface="+mn-lt"/>
          <a:ea typeface="+mn-ea"/>
          <a:cs typeface="+mn-cs"/>
        </a:defRPr>
      </a:lvl1pPr>
      <a:lvl2pPr marL="640080" indent="-228600" algn="l" defTabSz="914400" rtl="0" eaLnBrk="1" latinLnBrk="0" hangingPunct="1">
        <a:spcBef>
          <a:spcPct val="20000"/>
        </a:spcBef>
        <a:buClr>
          <a:schemeClr val="bg1">
            <a:lumMod val="50000"/>
          </a:schemeClr>
        </a:buClr>
        <a:buFont typeface="Arial" pitchFamily="34" charset="0"/>
        <a:buChar char="•"/>
        <a:defRPr sz="2000" kern="1200">
          <a:solidFill>
            <a:srgbClr val="FFFFFF"/>
          </a:solidFill>
          <a:latin typeface="+mn-lt"/>
          <a:ea typeface="+mn-ea"/>
          <a:cs typeface="+mn-cs"/>
        </a:defRPr>
      </a:lvl2pPr>
      <a:lvl3pPr marL="1005840" indent="-228600" algn="l" defTabSz="914400" rtl="0" eaLnBrk="1" latinLnBrk="0" hangingPunct="1">
        <a:spcBef>
          <a:spcPct val="20000"/>
        </a:spcBef>
        <a:buClr>
          <a:schemeClr val="bg1">
            <a:lumMod val="50000"/>
          </a:schemeClr>
        </a:buClr>
        <a:buFont typeface="Arial" pitchFamily="34" charset="0"/>
        <a:buChar char="•"/>
        <a:defRPr sz="1800" kern="1200">
          <a:solidFill>
            <a:srgbClr val="FFFFFF"/>
          </a:solidFill>
          <a:latin typeface="+mn-lt"/>
          <a:ea typeface="+mn-ea"/>
          <a:cs typeface="+mn-cs"/>
        </a:defRPr>
      </a:lvl3pPr>
      <a:lvl4pPr marL="1280160" indent="-228600" algn="l" defTabSz="914400" rtl="0" eaLnBrk="1" latinLnBrk="0" hangingPunct="1">
        <a:spcBef>
          <a:spcPct val="20000"/>
        </a:spcBef>
        <a:buClr>
          <a:schemeClr val="bg1">
            <a:lumMod val="50000"/>
          </a:schemeClr>
        </a:buClr>
        <a:buFont typeface="Arial" pitchFamily="34" charset="0"/>
        <a:buChar char="•"/>
        <a:defRPr sz="1600" kern="1200">
          <a:solidFill>
            <a:srgbClr val="FFFFFF"/>
          </a:solidFill>
          <a:latin typeface="+mn-lt"/>
          <a:ea typeface="+mn-ea"/>
          <a:cs typeface="+mn-cs"/>
        </a:defRPr>
      </a:lvl4pPr>
      <a:lvl5pPr marL="1554480" indent="-228600" algn="l" defTabSz="914400" rtl="0" eaLnBrk="1" latinLnBrk="0" hangingPunct="1">
        <a:spcBef>
          <a:spcPct val="20000"/>
        </a:spcBef>
        <a:buClr>
          <a:schemeClr val="bg1">
            <a:lumMod val="50000"/>
          </a:schemeClr>
        </a:buClr>
        <a:buFont typeface="Arial" pitchFamily="34" charset="0"/>
        <a:buChar char="•"/>
        <a:defRPr sz="1400" kern="1200" baseline="0">
          <a:solidFill>
            <a:srgbClr val="FFFFFF"/>
          </a:solidFill>
          <a:latin typeface="+mn-lt"/>
          <a:ea typeface="+mn-ea"/>
          <a:cs typeface="+mn-cs"/>
        </a:defRPr>
      </a:lvl5pPr>
      <a:lvl6pPr marL="173736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7pPr>
      <a:lvl8pPr marL="210312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8pPr>
      <a:lvl9pPr marL="228600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3.tiff"/><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
          </p:nvPr>
        </p:nvSpPr>
        <p:spPr/>
        <p:txBody>
          <a:bodyPr/>
          <a:lstStyle/>
          <a:p>
            <a:r>
              <a:rPr lang="en-US" sz="2000" dirty="0">
                <a:solidFill>
                  <a:schemeClr val="tx1"/>
                </a:solidFill>
              </a:rPr>
              <a:t>Recent Features Added to the Iris Deep-Space Transponder</a:t>
            </a:r>
          </a:p>
        </p:txBody>
      </p:sp>
      <p:sp>
        <p:nvSpPr>
          <p:cNvPr id="4" name="Text Placeholder 3"/>
          <p:cNvSpPr>
            <a:spLocks noGrp="1"/>
          </p:cNvSpPr>
          <p:nvPr>
            <p:ph type="body" sz="quarter" idx="17"/>
          </p:nvPr>
        </p:nvSpPr>
        <p:spPr/>
        <p:txBody>
          <a:bodyPr/>
          <a:lstStyle/>
          <a:p>
            <a:endParaRPr lang="en-US" dirty="0"/>
          </a:p>
        </p:txBody>
      </p:sp>
      <p:sp>
        <p:nvSpPr>
          <p:cNvPr id="6" name="Text Placeholder 5"/>
          <p:cNvSpPr>
            <a:spLocks noGrp="1"/>
          </p:cNvSpPr>
          <p:nvPr>
            <p:ph type="body" sz="quarter" idx="18"/>
          </p:nvPr>
        </p:nvSpPr>
        <p:spPr>
          <a:xfrm>
            <a:off x="369199" y="5321873"/>
            <a:ext cx="7943528" cy="665791"/>
          </a:xfrm>
        </p:spPr>
        <p:txBody>
          <a:bodyPr/>
          <a:lstStyle/>
          <a:p>
            <a:endParaRPr lang="en-US" sz="1100" dirty="0"/>
          </a:p>
          <a:p>
            <a:endParaRPr lang="en-US" sz="1100" dirty="0"/>
          </a:p>
          <a:p>
            <a:endParaRPr lang="en-US" sz="1100" dirty="0"/>
          </a:p>
          <a:p>
            <a:endParaRPr lang="en-US" sz="1100" dirty="0"/>
          </a:p>
          <a:p>
            <a:endParaRPr lang="en-US" sz="1100" dirty="0"/>
          </a:p>
          <a:p>
            <a:r>
              <a:rPr lang="en-US" sz="1100" dirty="0"/>
              <a:t> </a:t>
            </a:r>
          </a:p>
          <a:p>
            <a:r>
              <a:rPr lang="en-US" sz="1100" dirty="0"/>
              <a:t>M. Shihabi*, C. Duncan*, Z. Towfic*, B. Burgett*, M. Chase*, S. Clancy*, S. Holmes*, and D. Sorensen^</a:t>
            </a:r>
          </a:p>
          <a:p>
            <a:r>
              <a:rPr lang="en-US" sz="1100" dirty="0"/>
              <a:t>*Jet Propulsion Laboratory, California Institute of Technology                  ^Space Dynamics Lab, Utah State University</a:t>
            </a:r>
          </a:p>
        </p:txBody>
      </p:sp>
      <p:sp>
        <p:nvSpPr>
          <p:cNvPr id="7" name="Text Placeholder 6"/>
          <p:cNvSpPr>
            <a:spLocks noGrp="1"/>
          </p:cNvSpPr>
          <p:nvPr>
            <p:ph type="body" sz="quarter" idx="19"/>
          </p:nvPr>
        </p:nvSpPr>
        <p:spPr/>
        <p:txBody>
          <a:bodyPr/>
          <a:lstStyle/>
          <a:p>
            <a:r>
              <a:rPr lang="en-US" sz="1400" dirty="0"/>
              <a:t>Presenter: Zaid Towfic</a:t>
            </a:r>
          </a:p>
        </p:txBody>
      </p:sp>
      <p:sp>
        <p:nvSpPr>
          <p:cNvPr id="3" name="Footer Placeholder 2"/>
          <p:cNvSpPr>
            <a:spLocks noGrp="1"/>
          </p:cNvSpPr>
          <p:nvPr>
            <p:ph type="ftr" sz="quarter" idx="21"/>
          </p:nvPr>
        </p:nvSpPr>
        <p:spPr/>
        <p:txBody>
          <a:bodyPr/>
          <a:lstStyle/>
          <a:p>
            <a:r>
              <a:rPr lang="en-US" dirty="0"/>
              <a:t>Copyright ©2021 California Institute of Technology. Government Sponsorship Acknowledged</a:t>
            </a:r>
          </a:p>
        </p:txBody>
      </p:sp>
      <p:pic>
        <p:nvPicPr>
          <p:cNvPr id="13" name="Picture 12">
            <a:extLst>
              <a:ext uri="{FF2B5EF4-FFF2-40B4-BE49-F238E27FC236}">
                <a16:creationId xmlns:a16="http://schemas.microsoft.com/office/drawing/2014/main" id="{3F2EB12D-2DAE-462E-A9D4-E05D1D81AE78}"/>
              </a:ext>
            </a:extLst>
          </p:cNvPr>
          <p:cNvPicPr>
            <a:picLocks noChangeAspect="1"/>
          </p:cNvPicPr>
          <p:nvPr/>
        </p:nvPicPr>
        <p:blipFill>
          <a:blip r:embed="rId2"/>
          <a:stretch>
            <a:fillRect/>
          </a:stretch>
        </p:blipFill>
        <p:spPr>
          <a:xfrm>
            <a:off x="0" y="55924"/>
            <a:ext cx="1755800" cy="1536325"/>
          </a:xfrm>
          <a:prstGeom prst="rect">
            <a:avLst/>
          </a:prstGeom>
        </p:spPr>
      </p:pic>
      <p:pic>
        <p:nvPicPr>
          <p:cNvPr id="14" name="Picture 13">
            <a:extLst>
              <a:ext uri="{FF2B5EF4-FFF2-40B4-BE49-F238E27FC236}">
                <a16:creationId xmlns:a16="http://schemas.microsoft.com/office/drawing/2014/main" id="{1F808455-A674-4A80-8F60-CEB1C433BB8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0676607">
            <a:off x="-91291" y="1711651"/>
            <a:ext cx="3168038" cy="2326131"/>
          </a:xfrm>
          <a:prstGeom prst="rect">
            <a:avLst/>
          </a:prstGeom>
        </p:spPr>
      </p:pic>
      <p:pic>
        <p:nvPicPr>
          <p:cNvPr id="15" name="Picture 14">
            <a:extLst>
              <a:ext uri="{FF2B5EF4-FFF2-40B4-BE49-F238E27FC236}">
                <a16:creationId xmlns:a16="http://schemas.microsoft.com/office/drawing/2014/main" id="{7A44D81D-73BB-4BFF-AE11-822C5E5E9D7E}"/>
              </a:ext>
            </a:extLst>
          </p:cNvPr>
          <p:cNvPicPr>
            <a:picLocks noChangeAspect="1"/>
          </p:cNvPicPr>
          <p:nvPr/>
        </p:nvPicPr>
        <p:blipFill>
          <a:blip r:embed="rId4"/>
          <a:stretch>
            <a:fillRect/>
          </a:stretch>
        </p:blipFill>
        <p:spPr>
          <a:xfrm>
            <a:off x="6882142" y="2711618"/>
            <a:ext cx="2127688" cy="1597290"/>
          </a:xfrm>
          <a:prstGeom prst="rect">
            <a:avLst/>
          </a:prstGeom>
        </p:spPr>
      </p:pic>
      <p:sp>
        <p:nvSpPr>
          <p:cNvPr id="9" name="Rectangle 8">
            <a:extLst>
              <a:ext uri="{FF2B5EF4-FFF2-40B4-BE49-F238E27FC236}">
                <a16:creationId xmlns:a16="http://schemas.microsoft.com/office/drawing/2014/main" id="{08EC48BE-218B-4353-9AA5-537CBD1C5F10}"/>
              </a:ext>
            </a:extLst>
          </p:cNvPr>
          <p:cNvSpPr/>
          <p:nvPr/>
        </p:nvSpPr>
        <p:spPr>
          <a:xfrm>
            <a:off x="2004646" y="3360367"/>
            <a:ext cx="4572000" cy="923330"/>
          </a:xfrm>
          <a:prstGeom prst="rect">
            <a:avLst/>
          </a:prstGeom>
        </p:spPr>
        <p:txBody>
          <a:bodyPr>
            <a:spAutoFit/>
          </a:bodyPr>
          <a:lstStyle/>
          <a:p>
            <a:r>
              <a:rPr lang="en-US" dirty="0"/>
              <a:t>Inter-Planetary Small Satellite Conference</a:t>
            </a:r>
          </a:p>
          <a:p>
            <a:pPr algn="ctr"/>
            <a:r>
              <a:rPr lang="en-US" dirty="0"/>
              <a:t>Pasadena, California</a:t>
            </a:r>
          </a:p>
          <a:p>
            <a:pPr algn="ctr"/>
            <a:r>
              <a:rPr lang="en-US" dirty="0"/>
              <a:t>3-4 May 2020</a:t>
            </a:r>
          </a:p>
        </p:txBody>
      </p:sp>
      <p:pic>
        <p:nvPicPr>
          <p:cNvPr id="16" name="Picture 15">
            <a:extLst>
              <a:ext uri="{FF2B5EF4-FFF2-40B4-BE49-F238E27FC236}">
                <a16:creationId xmlns:a16="http://schemas.microsoft.com/office/drawing/2014/main" id="{5DFEAF05-C571-4B9C-9497-130DB49288B3}"/>
              </a:ext>
            </a:extLst>
          </p:cNvPr>
          <p:cNvPicPr>
            <a:picLocks noChangeAspect="1"/>
          </p:cNvPicPr>
          <p:nvPr/>
        </p:nvPicPr>
        <p:blipFill>
          <a:blip r:embed="rId5"/>
          <a:stretch>
            <a:fillRect/>
          </a:stretch>
        </p:blipFill>
        <p:spPr>
          <a:xfrm>
            <a:off x="3634104" y="67647"/>
            <a:ext cx="5490265" cy="2381844"/>
          </a:xfrm>
          <a:prstGeom prst="rect">
            <a:avLst/>
          </a:prstGeom>
        </p:spPr>
      </p:pic>
    </p:spTree>
    <p:extLst>
      <p:ext uri="{BB962C8B-B14F-4D97-AF65-F5344CB8AC3E}">
        <p14:creationId xmlns:p14="http://schemas.microsoft.com/office/powerpoint/2010/main" val="1677128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9EEFE7A-B9C4-4818-BCF5-1CC698A52B80}"/>
              </a:ext>
            </a:extLst>
          </p:cNvPr>
          <p:cNvSpPr>
            <a:spLocks noGrp="1"/>
          </p:cNvSpPr>
          <p:nvPr>
            <p:ph type="title"/>
          </p:nvPr>
        </p:nvSpPr>
        <p:spPr/>
        <p:txBody>
          <a:bodyPr/>
          <a:lstStyle/>
          <a:p>
            <a:r>
              <a:rPr lang="en-US" dirty="0"/>
              <a:t>The Iris Transponder</a:t>
            </a:r>
          </a:p>
        </p:txBody>
      </p:sp>
      <p:sp>
        <p:nvSpPr>
          <p:cNvPr id="9" name="Text Placeholder 8">
            <a:extLst>
              <a:ext uri="{FF2B5EF4-FFF2-40B4-BE49-F238E27FC236}">
                <a16:creationId xmlns:a16="http://schemas.microsoft.com/office/drawing/2014/main" id="{A0AA1489-6C2F-4505-B284-C142FD65813A}"/>
              </a:ext>
            </a:extLst>
          </p:cNvPr>
          <p:cNvSpPr>
            <a:spLocks noGrp="1"/>
          </p:cNvSpPr>
          <p:nvPr>
            <p:ph type="body" sz="quarter" idx="17"/>
          </p:nvPr>
        </p:nvSpPr>
        <p:spPr/>
        <p:txBody>
          <a:bodyPr/>
          <a:lstStyle/>
          <a:p>
            <a:endParaRPr lang="en-US"/>
          </a:p>
        </p:txBody>
      </p:sp>
      <p:sp>
        <p:nvSpPr>
          <p:cNvPr id="10" name="Content Placeholder 9">
            <a:extLst>
              <a:ext uri="{FF2B5EF4-FFF2-40B4-BE49-F238E27FC236}">
                <a16:creationId xmlns:a16="http://schemas.microsoft.com/office/drawing/2014/main" id="{71F9BF19-2500-46AC-8EDE-01C7F355F887}"/>
              </a:ext>
            </a:extLst>
          </p:cNvPr>
          <p:cNvSpPr>
            <a:spLocks noGrp="1"/>
          </p:cNvSpPr>
          <p:nvPr>
            <p:ph sz="quarter" idx="18"/>
          </p:nvPr>
        </p:nvSpPr>
        <p:spPr>
          <a:xfrm>
            <a:off x="369276" y="984737"/>
            <a:ext cx="5228493" cy="4525965"/>
          </a:xfrm>
        </p:spPr>
        <p:txBody>
          <a:bodyPr/>
          <a:lstStyle/>
          <a:p>
            <a:r>
              <a:rPr lang="en-US" sz="1400" dirty="0"/>
              <a:t>Iris is a CubeSat/</a:t>
            </a:r>
            <a:r>
              <a:rPr lang="en-US" sz="1400" dirty="0" err="1"/>
              <a:t>SmallSat</a:t>
            </a:r>
            <a:r>
              <a:rPr lang="en-US" sz="1400" dirty="0"/>
              <a:t> compatible transponder developed by the National Aeronautics and Space Administration’s (NASA’s) Jet Propulsion Laboratory (JPL) as a low volume and mass, lower power and cost, software/ firmware defined telecommunications subsystem for deep space. Iris is manufactured and fabricated by Space Dynamics Laboratory.</a:t>
            </a:r>
          </a:p>
          <a:p>
            <a:endParaRPr lang="en-US" sz="1400" dirty="0"/>
          </a:p>
          <a:p>
            <a:r>
              <a:rPr lang="en-US" sz="1400" dirty="0"/>
              <a:t>Iris is a deep-space transponder targeted for NPR 7120.8 technology demonstrations and Class-D space flight projects, utilizing COTS-grade components. </a:t>
            </a:r>
          </a:p>
          <a:p>
            <a:endParaRPr lang="en-US" sz="1400" dirty="0"/>
          </a:p>
          <a:p>
            <a:r>
              <a:rPr lang="en-US" sz="1400" dirty="0"/>
              <a:t>Iris’ features include ~0.5 U volume, 0.86 kg mass, 35 W DC power consumption when fully </a:t>
            </a:r>
            <a:r>
              <a:rPr lang="en-US" sz="1400" dirty="0" err="1"/>
              <a:t>transponding</a:t>
            </a:r>
            <a:r>
              <a:rPr lang="en-US" sz="1400" dirty="0"/>
              <a:t> at 3.8 W radio frequency output (12.6 W DC input for receive only), and interoperability with NASA’s Deep Space Network (DSN) at X-Band frequencies (7.2 GHz uplink, 8.4 GHz downlink) for command, telemetry, and navigation. </a:t>
            </a:r>
          </a:p>
          <a:p>
            <a:endParaRPr lang="en-US" sz="1400" dirty="0"/>
          </a:p>
          <a:p>
            <a:r>
              <a:rPr lang="en-US" sz="1400" dirty="0"/>
              <a:t>Iris V2.1 is designed with an environmentally robust architecture including radiation tolerant parts needed for deep space missions with durations of a few years and thermal management needed for navigation tracking sessions of several hours.</a:t>
            </a:r>
          </a:p>
        </p:txBody>
      </p:sp>
      <p:sp>
        <p:nvSpPr>
          <p:cNvPr id="7" name="Footer Placeholder 6">
            <a:extLst>
              <a:ext uri="{FF2B5EF4-FFF2-40B4-BE49-F238E27FC236}">
                <a16:creationId xmlns:a16="http://schemas.microsoft.com/office/drawing/2014/main" id="{A3DCC6B0-2D05-4C5C-A79F-E474ADC19C96}"/>
              </a:ext>
            </a:extLst>
          </p:cNvPr>
          <p:cNvSpPr>
            <a:spLocks noGrp="1"/>
          </p:cNvSpPr>
          <p:nvPr>
            <p:ph type="ftr" sz="quarter" idx="20"/>
          </p:nvPr>
        </p:nvSpPr>
        <p:spPr/>
        <p:txBody>
          <a:bodyPr/>
          <a:lstStyle/>
          <a:p>
            <a:pPr algn="l"/>
            <a:r>
              <a:rPr lang="en-US" dirty="0"/>
              <a:t>Copyright ©2021 California Institute of Technology. Government Sponsorship Acknowledged</a:t>
            </a:r>
          </a:p>
        </p:txBody>
      </p:sp>
      <p:pic>
        <p:nvPicPr>
          <p:cNvPr id="13" name="Picture 2" descr="Image of IRIS cubesat">
            <a:extLst>
              <a:ext uri="{FF2B5EF4-FFF2-40B4-BE49-F238E27FC236}">
                <a16:creationId xmlns:a16="http://schemas.microsoft.com/office/drawing/2014/main" id="{3B664219-770A-4D84-95F1-31E86B6621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776" r="11366"/>
          <a:stretch/>
        </p:blipFill>
        <p:spPr bwMode="auto">
          <a:xfrm>
            <a:off x="5959396" y="2110298"/>
            <a:ext cx="3037653" cy="2637403"/>
          </a:xfrm>
          <a:prstGeom prst="rect">
            <a:avLst/>
          </a:prstGeom>
          <a:noFill/>
          <a:effectLst>
            <a:glow rad="635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026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2A9A0-CB65-1A47-ABF0-751534E20977}"/>
              </a:ext>
            </a:extLst>
          </p:cNvPr>
          <p:cNvSpPr>
            <a:spLocks noGrp="1"/>
          </p:cNvSpPr>
          <p:nvPr>
            <p:ph type="title"/>
          </p:nvPr>
        </p:nvSpPr>
        <p:spPr/>
        <p:txBody>
          <a:bodyPr>
            <a:normAutofit fontScale="90000"/>
          </a:bodyPr>
          <a:lstStyle/>
          <a:p>
            <a:r>
              <a:rPr lang="en-US" dirty="0"/>
              <a:t>Iris Transponder Evolution History</a:t>
            </a:r>
          </a:p>
        </p:txBody>
      </p:sp>
      <p:sp>
        <p:nvSpPr>
          <p:cNvPr id="7" name="Text Placeholder 6">
            <a:extLst>
              <a:ext uri="{FF2B5EF4-FFF2-40B4-BE49-F238E27FC236}">
                <a16:creationId xmlns:a16="http://schemas.microsoft.com/office/drawing/2014/main" id="{A1E49C76-D222-49D6-A3D8-C9A5535D9FB3}"/>
              </a:ext>
            </a:extLst>
          </p:cNvPr>
          <p:cNvSpPr>
            <a:spLocks noGrp="1"/>
          </p:cNvSpPr>
          <p:nvPr>
            <p:ph type="body" sz="quarter" idx="17"/>
          </p:nvPr>
        </p:nvSpPr>
        <p:spPr/>
        <p:txBody>
          <a:bodyPr/>
          <a:lstStyle/>
          <a:p>
            <a:endParaRPr lang="en-US"/>
          </a:p>
        </p:txBody>
      </p:sp>
      <p:sp>
        <p:nvSpPr>
          <p:cNvPr id="15" name="Content Placeholder 14">
            <a:extLst>
              <a:ext uri="{FF2B5EF4-FFF2-40B4-BE49-F238E27FC236}">
                <a16:creationId xmlns:a16="http://schemas.microsoft.com/office/drawing/2014/main" id="{0A478A64-DC7A-47F1-8EA5-ECC93D08D670}"/>
              </a:ext>
            </a:extLst>
          </p:cNvPr>
          <p:cNvSpPr>
            <a:spLocks noGrp="1"/>
          </p:cNvSpPr>
          <p:nvPr>
            <p:ph sz="quarter" idx="18"/>
          </p:nvPr>
        </p:nvSpPr>
        <p:spPr/>
        <p:txBody>
          <a:bodyPr/>
          <a:lstStyle/>
          <a:p>
            <a:endParaRPr lang="en-US" dirty="0"/>
          </a:p>
        </p:txBody>
      </p:sp>
      <p:sp>
        <p:nvSpPr>
          <p:cNvPr id="4" name="Slide Number Placeholder 3">
            <a:extLst>
              <a:ext uri="{FF2B5EF4-FFF2-40B4-BE49-F238E27FC236}">
                <a16:creationId xmlns:a16="http://schemas.microsoft.com/office/drawing/2014/main" id="{831EB1B3-5671-1E40-A4C9-D46F6BFF700D}"/>
              </a:ext>
            </a:extLst>
          </p:cNvPr>
          <p:cNvSpPr>
            <a:spLocks noGrp="1"/>
          </p:cNvSpPr>
          <p:nvPr>
            <p:ph type="sldNum" sz="quarter" idx="21"/>
          </p:nvPr>
        </p:nvSpPr>
        <p:spPr>
          <a:xfrm>
            <a:off x="7237115" y="6400747"/>
            <a:ext cx="1022141" cy="400153"/>
          </a:xfrm>
        </p:spPr>
        <p:txBody>
          <a:bodyPr/>
          <a:lstStyle/>
          <a:p>
            <a:fld id="{3BFA9CC2-EF64-AC47-BD92-282D5E7C1A7B}" type="slidenum">
              <a:rPr lang="en-US" smtClean="0"/>
              <a:pPr/>
              <a:t>3</a:t>
            </a:fld>
            <a:endParaRPr lang="en-US" dirty="0"/>
          </a:p>
        </p:txBody>
      </p:sp>
      <p:sp>
        <p:nvSpPr>
          <p:cNvPr id="5" name="TextBox 4">
            <a:extLst>
              <a:ext uri="{FF2B5EF4-FFF2-40B4-BE49-F238E27FC236}">
                <a16:creationId xmlns:a16="http://schemas.microsoft.com/office/drawing/2014/main" id="{7A8D9776-B327-3543-B115-D587F2251ACB}"/>
              </a:ext>
            </a:extLst>
          </p:cNvPr>
          <p:cNvSpPr txBox="1"/>
          <p:nvPr/>
        </p:nvSpPr>
        <p:spPr>
          <a:xfrm>
            <a:off x="164659" y="1070139"/>
            <a:ext cx="6888408" cy="4339650"/>
          </a:xfrm>
          <a:prstGeom prst="rect">
            <a:avLst/>
          </a:prstGeom>
          <a:solidFill>
            <a:schemeClr val="bg1"/>
          </a:solidFill>
        </p:spPr>
        <p:txBody>
          <a:bodyPr wrap="square" rtlCol="0">
            <a:spAutoFit/>
          </a:bodyPr>
          <a:lstStyle/>
          <a:p>
            <a:pPr marL="380967" indent="-380967">
              <a:buFont typeface="Arial" panose="020B0604020202020204" pitchFamily="34" charset="0"/>
              <a:buChar char="•"/>
            </a:pPr>
            <a:endParaRPr lang="en-US" sz="1200" b="1" u="sng" dirty="0"/>
          </a:p>
          <a:p>
            <a:pPr marL="380967" indent="-380967">
              <a:buFont typeface="Arial" panose="020B0604020202020204" pitchFamily="34" charset="0"/>
              <a:buChar char="•"/>
            </a:pPr>
            <a:endParaRPr lang="en-US" sz="1200" b="1" u="sng" dirty="0"/>
          </a:p>
          <a:p>
            <a:pPr marL="380967" indent="-380967">
              <a:buFont typeface="Arial" panose="020B0604020202020204" pitchFamily="34" charset="0"/>
              <a:buChar char="•"/>
            </a:pPr>
            <a:r>
              <a:rPr lang="en-US" sz="1200" b="1" u="sng" dirty="0"/>
              <a:t>Iris V1.0</a:t>
            </a:r>
            <a:r>
              <a:rPr lang="en-US" sz="1200" dirty="0"/>
              <a:t>: To extend CubeSat/SmallSat deep space capability, JPL introduced the Interplanetary NanoSpacecraft Pathfinder In Relevant Environment (INSPIRE) mission</a:t>
            </a:r>
            <a:r>
              <a:rPr lang="en-US" sz="1200" baseline="30000" dirty="0"/>
              <a:t>1</a:t>
            </a:r>
            <a:r>
              <a:rPr lang="en-US" sz="1200" dirty="0"/>
              <a:t>, coupled with the first-generation of Iris deep-space transponder</a:t>
            </a:r>
            <a:r>
              <a:rPr lang="en-US" sz="1200" baseline="30000" dirty="0"/>
              <a:t>2</a:t>
            </a:r>
            <a:r>
              <a:rPr lang="en-US" sz="1200" dirty="0"/>
              <a:t>. Modular Design (4-slices)</a:t>
            </a:r>
          </a:p>
          <a:p>
            <a:pPr marL="380967" indent="-380967">
              <a:buFont typeface="Arial" panose="020B0604020202020204" pitchFamily="34" charset="0"/>
              <a:buChar char="•"/>
            </a:pPr>
            <a:endParaRPr lang="en-US" sz="1200" b="1" dirty="0"/>
          </a:p>
          <a:p>
            <a:pPr marL="380967" indent="-380967">
              <a:buFont typeface="Arial" panose="020B0604020202020204" pitchFamily="34" charset="0"/>
              <a:buChar char="•"/>
            </a:pPr>
            <a:endParaRPr lang="en-US" sz="1200" b="1" dirty="0"/>
          </a:p>
          <a:p>
            <a:pPr marL="380967" indent="-380967">
              <a:buFont typeface="Arial" panose="020B0604020202020204" pitchFamily="34" charset="0"/>
              <a:buChar char="•"/>
            </a:pPr>
            <a:endParaRPr lang="en-US" sz="1200" b="1" u="sng" dirty="0"/>
          </a:p>
          <a:p>
            <a:pPr marL="380967" indent="-380967">
              <a:buFont typeface="Arial" panose="020B0604020202020204" pitchFamily="34" charset="0"/>
              <a:buChar char="•"/>
            </a:pPr>
            <a:endParaRPr lang="en-US" sz="1200" b="1" u="sng" dirty="0"/>
          </a:p>
          <a:p>
            <a:pPr marL="380967" indent="-380967">
              <a:buFont typeface="Arial" panose="020B0604020202020204" pitchFamily="34" charset="0"/>
              <a:buChar char="•"/>
            </a:pPr>
            <a:endParaRPr lang="en-US" sz="1200" b="1" u="sng" dirty="0"/>
          </a:p>
          <a:p>
            <a:pPr marL="380967" indent="-380967">
              <a:buFont typeface="Arial" panose="020B0604020202020204" pitchFamily="34" charset="0"/>
              <a:buChar char="•"/>
            </a:pPr>
            <a:endParaRPr lang="en-US" sz="1200" b="1" u="sng" dirty="0"/>
          </a:p>
          <a:p>
            <a:pPr marL="380967" indent="-380967">
              <a:buFont typeface="Arial" panose="020B0604020202020204" pitchFamily="34" charset="0"/>
              <a:buChar char="•"/>
            </a:pPr>
            <a:r>
              <a:rPr lang="en-US" sz="1200" b="1" u="sng" dirty="0"/>
              <a:t>Iris V2.0</a:t>
            </a:r>
            <a:r>
              <a:rPr lang="en-US" sz="1200" dirty="0"/>
              <a:t>: The radio was further developed, matured, and in 2018 successfully flown onboard Mars Cube One (MarCO), to support InSight’s Mars Entry, Descent, and Landing (EDL)</a:t>
            </a:r>
            <a:r>
              <a:rPr lang="en-US" sz="1200" baseline="30000" dirty="0"/>
              <a:t>3</a:t>
            </a:r>
            <a:r>
              <a:rPr lang="en-US" sz="1200" dirty="0"/>
              <a:t>. Five slices (including an UHF receive slice). The mass of Iris V2.0 (with this additional slice) is 1.2 kg.</a:t>
            </a:r>
            <a:endParaRPr lang="en-US" sz="1200" b="1" dirty="0"/>
          </a:p>
          <a:p>
            <a:endParaRPr lang="en-US" sz="1200" b="1" dirty="0"/>
          </a:p>
          <a:p>
            <a:endParaRPr lang="en-US" sz="1200" b="1" dirty="0"/>
          </a:p>
          <a:p>
            <a:endParaRPr lang="en-US" sz="1200" b="1" dirty="0"/>
          </a:p>
          <a:p>
            <a:endParaRPr lang="en-US" sz="1200" b="1" dirty="0"/>
          </a:p>
          <a:p>
            <a:endParaRPr lang="en-US" sz="1200" b="1" dirty="0"/>
          </a:p>
          <a:p>
            <a:endParaRPr lang="en-US" sz="1200" b="1" dirty="0"/>
          </a:p>
          <a:p>
            <a:pPr marL="380967" indent="-380967">
              <a:buFont typeface="Arial" panose="020B0604020202020204" pitchFamily="34" charset="0"/>
              <a:buChar char="•"/>
            </a:pPr>
            <a:r>
              <a:rPr lang="en-US" sz="1200" b="1" u="sng" dirty="0"/>
              <a:t>Iris V2.1</a:t>
            </a:r>
            <a:r>
              <a:rPr lang="en-US" sz="1200" dirty="0"/>
              <a:t>: The latest version of Iris includes design updates that support Artemis-1 CubeSats missions</a:t>
            </a:r>
            <a:r>
              <a:rPr lang="en-US" sz="1200" baseline="30000" dirty="0"/>
              <a:t>4</a:t>
            </a:r>
            <a:r>
              <a:rPr lang="en-US" sz="1200" dirty="0"/>
              <a:t>.</a:t>
            </a:r>
            <a:endParaRPr lang="en-US" sz="1200" b="1" dirty="0"/>
          </a:p>
        </p:txBody>
      </p:sp>
      <p:sp>
        <p:nvSpPr>
          <p:cNvPr id="6" name="TextBox 5">
            <a:extLst>
              <a:ext uri="{FF2B5EF4-FFF2-40B4-BE49-F238E27FC236}">
                <a16:creationId xmlns:a16="http://schemas.microsoft.com/office/drawing/2014/main" id="{C8EE6122-5BC0-8340-A679-8A0F3DE237D4}"/>
              </a:ext>
            </a:extLst>
          </p:cNvPr>
          <p:cNvSpPr txBox="1"/>
          <p:nvPr/>
        </p:nvSpPr>
        <p:spPr>
          <a:xfrm>
            <a:off x="0" y="5785913"/>
            <a:ext cx="9051493" cy="861774"/>
          </a:xfrm>
          <a:prstGeom prst="rect">
            <a:avLst/>
          </a:prstGeom>
          <a:noFill/>
        </p:spPr>
        <p:txBody>
          <a:bodyPr wrap="square" rtlCol="0">
            <a:spAutoFit/>
          </a:bodyPr>
          <a:lstStyle/>
          <a:p>
            <a:r>
              <a:rPr lang="en-US" sz="1000" baseline="30000" dirty="0"/>
              <a:t>1</a:t>
            </a:r>
            <a:r>
              <a:rPr lang="en-US" sz="1000" dirty="0"/>
              <a:t> A. Klesh et al., “INSPIRE: Interplanetary NanoSpacecraft Pathfinder In Relevant Environment,” in </a:t>
            </a:r>
            <a:r>
              <a:rPr lang="en-US" sz="1000" i="1" dirty="0"/>
              <a:t>AIAA SPACE Conf. and Expo.</a:t>
            </a:r>
            <a:r>
              <a:rPr lang="en-US" sz="1000" dirty="0"/>
              <a:t>, San Diego, CA, 2013.</a:t>
            </a:r>
          </a:p>
          <a:p>
            <a:r>
              <a:rPr lang="en-US" sz="1000" baseline="30000" dirty="0"/>
              <a:t>2</a:t>
            </a:r>
            <a:r>
              <a:rPr lang="en-US" sz="1000" dirty="0"/>
              <a:t> C. B. Duncan et al., “Iris Transponder – Communications and Navigation for Deep Space”, in </a:t>
            </a:r>
            <a:r>
              <a:rPr lang="en-US" sz="1000" i="1" dirty="0"/>
              <a:t>Small Satellite Conf.</a:t>
            </a:r>
            <a:r>
              <a:rPr lang="en-US" sz="1000" dirty="0"/>
              <a:t>, Logan, UT, 2014.</a:t>
            </a:r>
          </a:p>
          <a:p>
            <a:r>
              <a:rPr lang="en-US" sz="1000" baseline="30000" dirty="0"/>
              <a:t>3</a:t>
            </a:r>
            <a:r>
              <a:rPr lang="en-US" sz="1000" dirty="0"/>
              <a:t> A. Klesh et al., “MarCO: Early Operations of the First CubeSats to Mars,” in </a:t>
            </a:r>
            <a:r>
              <a:rPr lang="en-US" sz="1000" i="1" dirty="0"/>
              <a:t>Small Satellite Conf.</a:t>
            </a:r>
            <a:r>
              <a:rPr lang="en-US" sz="1000" dirty="0"/>
              <a:t>, Logan, UT, 2018.</a:t>
            </a:r>
          </a:p>
          <a:p>
            <a:r>
              <a:rPr lang="en-US" sz="1000" baseline="30000" dirty="0"/>
              <a:t>4</a:t>
            </a:r>
            <a:r>
              <a:rPr lang="en-US" sz="1000" dirty="0"/>
              <a:t> M. M. Kobayashi et al., “Iris Deep-Space Transponder for SLS EM-1 CubeSat Secondary Payloads”, IEEE Aerospace and Electronic Systems Magazine, Volume 34, Issue 9, pp 34-44, September 1, 2019.</a:t>
            </a:r>
          </a:p>
        </p:txBody>
      </p:sp>
      <p:grpSp>
        <p:nvGrpSpPr>
          <p:cNvPr id="20" name="Group 19">
            <a:extLst>
              <a:ext uri="{FF2B5EF4-FFF2-40B4-BE49-F238E27FC236}">
                <a16:creationId xmlns:a16="http://schemas.microsoft.com/office/drawing/2014/main" id="{B003F827-7F81-FD4C-BD00-759642897F9A}"/>
              </a:ext>
            </a:extLst>
          </p:cNvPr>
          <p:cNvGrpSpPr/>
          <p:nvPr/>
        </p:nvGrpSpPr>
        <p:grpSpPr>
          <a:xfrm>
            <a:off x="7005153" y="1083934"/>
            <a:ext cx="1840104" cy="4701979"/>
            <a:chOff x="4484915" y="710198"/>
            <a:chExt cx="1840104" cy="4701979"/>
          </a:xfrm>
        </p:grpSpPr>
        <p:pic>
          <p:nvPicPr>
            <p:cNvPr id="8" name="Picture 7">
              <a:extLst>
                <a:ext uri="{FF2B5EF4-FFF2-40B4-BE49-F238E27FC236}">
                  <a16:creationId xmlns:a16="http://schemas.microsoft.com/office/drawing/2014/main" id="{B1A92097-14B1-C849-9AFD-2508BB4C596C}"/>
                </a:ext>
              </a:extLst>
            </p:cNvPr>
            <p:cNvPicPr>
              <a:picLocks/>
            </p:cNvPicPr>
            <p:nvPr/>
          </p:nvPicPr>
          <p:blipFill>
            <a:blip r:embed="rId3"/>
            <a:stretch>
              <a:fillRect/>
            </a:stretch>
          </p:blipFill>
          <p:spPr>
            <a:xfrm>
              <a:off x="4711550" y="2406898"/>
              <a:ext cx="1371600" cy="1371600"/>
            </a:xfrm>
            <a:prstGeom prst="rect">
              <a:avLst/>
            </a:prstGeom>
          </p:spPr>
        </p:pic>
        <p:pic>
          <p:nvPicPr>
            <p:cNvPr id="9" name="Picture 8">
              <a:extLst>
                <a:ext uri="{FF2B5EF4-FFF2-40B4-BE49-F238E27FC236}">
                  <a16:creationId xmlns:a16="http://schemas.microsoft.com/office/drawing/2014/main" id="{3C8DBDD8-1BF2-6B43-A487-D83C70F25255}"/>
                </a:ext>
              </a:extLst>
            </p:cNvPr>
            <p:cNvPicPr>
              <a:picLocks/>
            </p:cNvPicPr>
            <p:nvPr/>
          </p:nvPicPr>
          <p:blipFill>
            <a:blip r:embed="rId4"/>
            <a:stretch>
              <a:fillRect/>
            </a:stretch>
          </p:blipFill>
          <p:spPr>
            <a:xfrm>
              <a:off x="4721830" y="4040577"/>
              <a:ext cx="1371600" cy="1371600"/>
            </a:xfrm>
            <a:prstGeom prst="rect">
              <a:avLst/>
            </a:prstGeom>
          </p:spPr>
        </p:pic>
        <p:pic>
          <p:nvPicPr>
            <p:cNvPr id="11" name="Picture 10">
              <a:extLst>
                <a:ext uri="{FF2B5EF4-FFF2-40B4-BE49-F238E27FC236}">
                  <a16:creationId xmlns:a16="http://schemas.microsoft.com/office/drawing/2014/main" id="{33C4AC30-96DC-A348-A20C-35E69038701B}"/>
                </a:ext>
              </a:extLst>
            </p:cNvPr>
            <p:cNvPicPr>
              <a:picLocks/>
            </p:cNvPicPr>
            <p:nvPr/>
          </p:nvPicPr>
          <p:blipFill>
            <a:blip r:embed="rId5"/>
            <a:stretch>
              <a:fillRect/>
            </a:stretch>
          </p:blipFill>
          <p:spPr>
            <a:xfrm>
              <a:off x="4673435" y="710198"/>
              <a:ext cx="1371600" cy="1371600"/>
            </a:xfrm>
            <a:prstGeom prst="rect">
              <a:avLst/>
            </a:prstGeom>
          </p:spPr>
        </p:pic>
        <p:sp>
          <p:nvSpPr>
            <p:cNvPr id="12" name="TextBox 11">
              <a:extLst>
                <a:ext uri="{FF2B5EF4-FFF2-40B4-BE49-F238E27FC236}">
                  <a16:creationId xmlns:a16="http://schemas.microsoft.com/office/drawing/2014/main" id="{82D01436-4D21-8D49-BE79-643583CF0E8E}"/>
                </a:ext>
              </a:extLst>
            </p:cNvPr>
            <p:cNvSpPr txBox="1"/>
            <p:nvPr/>
          </p:nvSpPr>
          <p:spPr>
            <a:xfrm>
              <a:off x="4484915" y="2135281"/>
              <a:ext cx="1834777" cy="261610"/>
            </a:xfrm>
            <a:prstGeom prst="rect">
              <a:avLst/>
            </a:prstGeom>
            <a:noFill/>
          </p:spPr>
          <p:txBody>
            <a:bodyPr wrap="square" rtlCol="0">
              <a:spAutoFit/>
            </a:bodyPr>
            <a:lstStyle/>
            <a:p>
              <a:pPr algn="ctr"/>
              <a:r>
                <a:rPr lang="en-US" sz="1100" b="1" dirty="0">
                  <a:solidFill>
                    <a:schemeClr val="bg1"/>
                  </a:solidFill>
                </a:rPr>
                <a:t>Iris V1.0 Stack</a:t>
              </a:r>
            </a:p>
          </p:txBody>
        </p:sp>
        <p:sp>
          <p:nvSpPr>
            <p:cNvPr id="13" name="TextBox 12">
              <a:extLst>
                <a:ext uri="{FF2B5EF4-FFF2-40B4-BE49-F238E27FC236}">
                  <a16:creationId xmlns:a16="http://schemas.microsoft.com/office/drawing/2014/main" id="{B06E3976-A04E-7E47-AC92-A4D03758EC6C}"/>
                </a:ext>
              </a:extLst>
            </p:cNvPr>
            <p:cNvSpPr txBox="1"/>
            <p:nvPr/>
          </p:nvSpPr>
          <p:spPr>
            <a:xfrm>
              <a:off x="4490242" y="3806010"/>
              <a:ext cx="1834777" cy="261610"/>
            </a:xfrm>
            <a:prstGeom prst="rect">
              <a:avLst/>
            </a:prstGeom>
            <a:noFill/>
          </p:spPr>
          <p:txBody>
            <a:bodyPr wrap="square" rtlCol="0">
              <a:spAutoFit/>
            </a:bodyPr>
            <a:lstStyle/>
            <a:p>
              <a:pPr algn="ctr"/>
              <a:r>
                <a:rPr lang="en-US" sz="1100" b="1" dirty="0">
                  <a:solidFill>
                    <a:schemeClr val="bg1"/>
                  </a:solidFill>
                </a:rPr>
                <a:t>Iris V2.0 Stack</a:t>
              </a:r>
            </a:p>
          </p:txBody>
        </p:sp>
      </p:grpSp>
      <p:pic>
        <p:nvPicPr>
          <p:cNvPr id="16" name="Picture 15">
            <a:extLst>
              <a:ext uri="{FF2B5EF4-FFF2-40B4-BE49-F238E27FC236}">
                <a16:creationId xmlns:a16="http://schemas.microsoft.com/office/drawing/2014/main" id="{A5768D51-C057-344B-84A3-4335ED848A40}"/>
              </a:ext>
            </a:extLst>
          </p:cNvPr>
          <p:cNvPicPr>
            <a:picLocks noChangeAspect="1"/>
          </p:cNvPicPr>
          <p:nvPr/>
        </p:nvPicPr>
        <p:blipFill>
          <a:blip r:embed="rId6"/>
          <a:stretch>
            <a:fillRect/>
          </a:stretch>
        </p:blipFill>
        <p:spPr>
          <a:xfrm>
            <a:off x="7268307" y="3358662"/>
            <a:ext cx="0" cy="0"/>
          </a:xfrm>
          <a:prstGeom prst="rect">
            <a:avLst/>
          </a:prstGeom>
        </p:spPr>
      </p:pic>
      <p:pic>
        <p:nvPicPr>
          <p:cNvPr id="17" name="Picture 16">
            <a:extLst>
              <a:ext uri="{FF2B5EF4-FFF2-40B4-BE49-F238E27FC236}">
                <a16:creationId xmlns:a16="http://schemas.microsoft.com/office/drawing/2014/main" id="{98B08E22-0656-9C43-9710-7D1EA10C88A2}"/>
              </a:ext>
            </a:extLst>
          </p:cNvPr>
          <p:cNvPicPr>
            <a:picLocks noChangeAspect="1"/>
          </p:cNvPicPr>
          <p:nvPr/>
        </p:nvPicPr>
        <p:blipFill>
          <a:blip r:embed="rId6"/>
          <a:stretch>
            <a:fillRect/>
          </a:stretch>
        </p:blipFill>
        <p:spPr>
          <a:xfrm>
            <a:off x="7420707" y="3511062"/>
            <a:ext cx="0" cy="0"/>
          </a:xfrm>
          <a:prstGeom prst="rect">
            <a:avLst/>
          </a:prstGeom>
        </p:spPr>
      </p:pic>
      <p:sp>
        <p:nvSpPr>
          <p:cNvPr id="3" name="Rectangle 2"/>
          <p:cNvSpPr/>
          <p:nvPr/>
        </p:nvSpPr>
        <p:spPr>
          <a:xfrm>
            <a:off x="7110643" y="832251"/>
            <a:ext cx="1678814" cy="276999"/>
          </a:xfrm>
          <a:prstGeom prst="rect">
            <a:avLst/>
          </a:prstGeom>
        </p:spPr>
        <p:txBody>
          <a:bodyPr wrap="square">
            <a:spAutoFit/>
          </a:bodyPr>
          <a:lstStyle/>
          <a:p>
            <a:r>
              <a:rPr lang="en-US" sz="1200" dirty="0">
                <a:solidFill>
                  <a:srgbClr val="FF0000"/>
                </a:solidFill>
              </a:rPr>
              <a:t>10.1 x 10.1 x 4.5 cm</a:t>
            </a:r>
          </a:p>
        </p:txBody>
      </p:sp>
      <p:sp>
        <p:nvSpPr>
          <p:cNvPr id="18" name="Rectangle 17"/>
          <p:cNvSpPr/>
          <p:nvPr/>
        </p:nvSpPr>
        <p:spPr>
          <a:xfrm>
            <a:off x="7131152" y="4180996"/>
            <a:ext cx="1933833" cy="276999"/>
          </a:xfrm>
          <a:prstGeom prst="rect">
            <a:avLst/>
          </a:prstGeom>
        </p:spPr>
        <p:txBody>
          <a:bodyPr wrap="square">
            <a:spAutoFit/>
          </a:bodyPr>
          <a:lstStyle/>
          <a:p>
            <a:r>
              <a:rPr lang="en-US" sz="1200" dirty="0">
                <a:solidFill>
                  <a:srgbClr val="FF0000"/>
                </a:solidFill>
              </a:rPr>
              <a:t>10.1 x 10.1 x 5.6 cm</a:t>
            </a:r>
          </a:p>
        </p:txBody>
      </p:sp>
      <p:sp>
        <p:nvSpPr>
          <p:cNvPr id="19" name="Rectangle 18"/>
          <p:cNvSpPr/>
          <p:nvPr/>
        </p:nvSpPr>
        <p:spPr>
          <a:xfrm>
            <a:off x="7131152" y="2545324"/>
            <a:ext cx="1788505" cy="276999"/>
          </a:xfrm>
          <a:prstGeom prst="rect">
            <a:avLst/>
          </a:prstGeom>
        </p:spPr>
        <p:txBody>
          <a:bodyPr wrap="square">
            <a:spAutoFit/>
          </a:bodyPr>
          <a:lstStyle/>
          <a:p>
            <a:r>
              <a:rPr lang="en-US" sz="1200" dirty="0">
                <a:solidFill>
                  <a:srgbClr val="FF0000"/>
                </a:solidFill>
              </a:rPr>
              <a:t>10.1 x 10.1 x 7.5 cm</a:t>
            </a:r>
          </a:p>
        </p:txBody>
      </p:sp>
      <p:sp>
        <p:nvSpPr>
          <p:cNvPr id="22" name="Footer Placeholder 6">
            <a:extLst>
              <a:ext uri="{FF2B5EF4-FFF2-40B4-BE49-F238E27FC236}">
                <a16:creationId xmlns:a16="http://schemas.microsoft.com/office/drawing/2014/main" id="{E1E9E97E-E14D-467B-9B63-6D3EA5586A02}"/>
              </a:ext>
            </a:extLst>
          </p:cNvPr>
          <p:cNvSpPr>
            <a:spLocks noGrp="1"/>
          </p:cNvSpPr>
          <p:nvPr>
            <p:ph type="ftr" sz="quarter" idx="20"/>
          </p:nvPr>
        </p:nvSpPr>
        <p:spPr>
          <a:xfrm>
            <a:off x="1871186" y="6457847"/>
            <a:ext cx="5401628" cy="400153"/>
          </a:xfrm>
        </p:spPr>
        <p:txBody>
          <a:bodyPr/>
          <a:lstStyle/>
          <a:p>
            <a:pPr algn="l"/>
            <a:r>
              <a:rPr lang="en-US" dirty="0"/>
              <a:t>Copyright ©2021 California Institute of Technology. Government Sponsorship Acknowledged</a:t>
            </a:r>
          </a:p>
        </p:txBody>
      </p:sp>
    </p:spTree>
    <p:extLst>
      <p:ext uri="{BB962C8B-B14F-4D97-AF65-F5344CB8AC3E}">
        <p14:creationId xmlns:p14="http://schemas.microsoft.com/office/powerpoint/2010/main" val="4087436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2F0D46-301F-4C53-B6B4-BA867A709DF3}"/>
              </a:ext>
            </a:extLst>
          </p:cNvPr>
          <p:cNvSpPr>
            <a:spLocks noGrp="1"/>
          </p:cNvSpPr>
          <p:nvPr>
            <p:ph type="body" sz="quarter" idx="17"/>
          </p:nvPr>
        </p:nvSpPr>
        <p:spPr/>
        <p:txBody>
          <a:bodyPr/>
          <a:lstStyle/>
          <a:p>
            <a:endParaRPr lang="en-US"/>
          </a:p>
        </p:txBody>
      </p:sp>
      <p:sp>
        <p:nvSpPr>
          <p:cNvPr id="4" name="Slide Number Placeholder 3"/>
          <p:cNvSpPr>
            <a:spLocks noGrp="1"/>
          </p:cNvSpPr>
          <p:nvPr>
            <p:ph type="sldNum" sz="quarter" idx="21"/>
          </p:nvPr>
        </p:nvSpPr>
        <p:spPr/>
        <p:txBody>
          <a:bodyPr/>
          <a:lstStyle/>
          <a:p>
            <a:fld id="{6F0468D6-51AA-42C8-8BEA-5150B791FDDB}" type="slidenum">
              <a:rPr lang="en-US" smtClean="0">
                <a:solidFill>
                  <a:schemeClr val="tx1"/>
                </a:solidFill>
              </a:rPr>
              <a:t>4</a:t>
            </a:fld>
            <a:endParaRPr lang="en-US" dirty="0">
              <a:solidFill>
                <a:schemeClr val="tx1"/>
              </a:solidFill>
            </a:endParaRPr>
          </a:p>
        </p:txBody>
      </p:sp>
      <p:sp>
        <p:nvSpPr>
          <p:cNvPr id="5" name="Title 4"/>
          <p:cNvSpPr>
            <a:spLocks noGrp="1"/>
          </p:cNvSpPr>
          <p:nvPr>
            <p:ph type="title" idx="4294967295"/>
          </p:nvPr>
        </p:nvSpPr>
        <p:spPr>
          <a:xfrm>
            <a:off x="0" y="411163"/>
            <a:ext cx="8229600" cy="479425"/>
          </a:xfrm>
        </p:spPr>
        <p:txBody>
          <a:bodyPr>
            <a:normAutofit fontScale="90000"/>
          </a:bodyPr>
          <a:lstStyle/>
          <a:p>
            <a:r>
              <a:rPr lang="en-US" dirty="0">
                <a:solidFill>
                  <a:schemeClr val="tx1"/>
                </a:solidFill>
              </a:rPr>
              <a:t>  Artemis-1 Iris</a:t>
            </a:r>
          </a:p>
        </p:txBody>
      </p:sp>
      <p:sp>
        <p:nvSpPr>
          <p:cNvPr id="7" name="Content Placeholder 2"/>
          <p:cNvSpPr txBox="1">
            <a:spLocks/>
          </p:cNvSpPr>
          <p:nvPr/>
        </p:nvSpPr>
        <p:spPr>
          <a:xfrm>
            <a:off x="99755" y="1295400"/>
            <a:ext cx="3831816" cy="485438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The only small deep space transponder that is compatible with the NASA standard deep space signal and protocol stack. </a:t>
            </a:r>
          </a:p>
          <a:p>
            <a:r>
              <a:rPr lang="en-US" sz="1200" dirty="0"/>
              <a:t>Four slices:</a:t>
            </a:r>
          </a:p>
          <a:p>
            <a:pPr lvl="1"/>
            <a:r>
              <a:rPr lang="en-US" sz="1000" dirty="0"/>
              <a:t>Digital: </a:t>
            </a:r>
            <a:r>
              <a:rPr lang="en-US" sz="1000" dirty="0" err="1"/>
              <a:t>Virtex</a:t>
            </a:r>
            <a:r>
              <a:rPr lang="en-US" sz="1000" dirty="0"/>
              <a:t> 6 (Defense-grade) with embedded CPU (SPARC V8: LEON3-FT softcore) running at 50 MHz</a:t>
            </a:r>
          </a:p>
          <a:p>
            <a:pPr lvl="1"/>
            <a:r>
              <a:rPr lang="en-US" sz="1000" dirty="0"/>
              <a:t>Power Supply Board</a:t>
            </a:r>
          </a:p>
          <a:p>
            <a:pPr lvl="1"/>
            <a:r>
              <a:rPr lang="en-US" sz="1000" dirty="0"/>
              <a:t>X-Band Exciter</a:t>
            </a:r>
          </a:p>
          <a:p>
            <a:pPr lvl="1"/>
            <a:r>
              <a:rPr lang="en-US" sz="1000" dirty="0"/>
              <a:t>X-Band Receiver</a:t>
            </a:r>
          </a:p>
          <a:p>
            <a:r>
              <a:rPr lang="en-US" sz="1200" dirty="0"/>
              <a:t>1 MHz SPI Interface</a:t>
            </a:r>
          </a:p>
          <a:p>
            <a:r>
              <a:rPr lang="en-US" sz="1200" dirty="0"/>
              <a:t>2-ch LNA: </a:t>
            </a:r>
            <a:r>
              <a:rPr lang="en-US" sz="1000" dirty="0"/>
              <a:t>7 x 4.8 x 1.3 = 44 cc</a:t>
            </a:r>
            <a:endParaRPr lang="en-US" sz="800" dirty="0"/>
          </a:p>
          <a:p>
            <a:r>
              <a:rPr lang="en-US" sz="1200" dirty="0"/>
              <a:t>3-ch SSPA</a:t>
            </a:r>
            <a:r>
              <a:rPr lang="en-US" sz="800" dirty="0"/>
              <a:t>: </a:t>
            </a:r>
            <a:r>
              <a:rPr lang="en-US" sz="1000" dirty="0"/>
              <a:t>8.7 x 4.3 x 1.8 = 68 cc</a:t>
            </a:r>
          </a:p>
          <a:p>
            <a:r>
              <a:rPr lang="en-US" sz="1000" dirty="0"/>
              <a:t>Receiver Noise Figure: 3.5 dB</a:t>
            </a:r>
          </a:p>
          <a:p>
            <a:r>
              <a:rPr lang="en-US" sz="1000" dirty="0"/>
              <a:t>62.5 bps to 6.25 Mbps telemetry symbol rates,  CCSDS Deep Space</a:t>
            </a:r>
          </a:p>
          <a:p>
            <a:r>
              <a:rPr lang="en-US" sz="1000" dirty="0"/>
              <a:t>62.5 bps to 1.024 Mbps command symbol rates,  CCSDS Deep Space</a:t>
            </a:r>
          </a:p>
          <a:p>
            <a:r>
              <a:rPr lang="en-US" sz="1000" dirty="0"/>
              <a:t>Doppler, Seq. Ranging, Regen. Ranging, Delta DOR, PN Delta DOR</a:t>
            </a:r>
          </a:p>
          <a:p>
            <a:r>
              <a:rPr lang="en-US" sz="1000" dirty="0"/>
              <a:t>Radiation Tolerance: 23 </a:t>
            </a:r>
            <a:r>
              <a:rPr lang="en-US" sz="1000" dirty="0" err="1"/>
              <a:t>krads</a:t>
            </a:r>
            <a:r>
              <a:rPr lang="en-US" sz="1000" dirty="0"/>
              <a:t> TID</a:t>
            </a:r>
          </a:p>
          <a:p>
            <a:r>
              <a:rPr lang="en-US" sz="1000" dirty="0"/>
              <a:t>Licensed to Space Dynamics Laboratory (SDL) for manufacturing and sale.</a:t>
            </a:r>
          </a:p>
          <a:p>
            <a:endParaRPr lang="en-US" sz="800" dirty="0"/>
          </a:p>
        </p:txBody>
      </p:sp>
      <p:grpSp>
        <p:nvGrpSpPr>
          <p:cNvPr id="2" name="Group 1"/>
          <p:cNvGrpSpPr/>
          <p:nvPr/>
        </p:nvGrpSpPr>
        <p:grpSpPr>
          <a:xfrm>
            <a:off x="3931571" y="1634294"/>
            <a:ext cx="5099803" cy="3605454"/>
            <a:chOff x="3851857" y="1371206"/>
            <a:chExt cx="5099803" cy="3605454"/>
          </a:xfrm>
        </p:grpSpPr>
        <p:grpSp>
          <p:nvGrpSpPr>
            <p:cNvPr id="8" name="Group 7">
              <a:extLst>
                <a:ext uri="{FF2B5EF4-FFF2-40B4-BE49-F238E27FC236}">
                  <a16:creationId xmlns:a16="http://schemas.microsoft.com/office/drawing/2014/main" id="{CD391AC1-3283-2B48-BFFA-684529EE17E6}"/>
                </a:ext>
              </a:extLst>
            </p:cNvPr>
            <p:cNvGrpSpPr/>
            <p:nvPr/>
          </p:nvGrpSpPr>
          <p:grpSpPr>
            <a:xfrm>
              <a:off x="3851857" y="1371206"/>
              <a:ext cx="5099803" cy="3605454"/>
              <a:chOff x="595214" y="619904"/>
              <a:chExt cx="7726948" cy="4278558"/>
            </a:xfrm>
          </p:grpSpPr>
          <p:pic>
            <p:nvPicPr>
              <p:cNvPr id="9" name="Picture 8">
                <a:extLst>
                  <a:ext uri="{FF2B5EF4-FFF2-40B4-BE49-F238E27FC236}">
                    <a16:creationId xmlns:a16="http://schemas.microsoft.com/office/drawing/2014/main" id="{60A4CB81-BD77-7949-A388-5076DDBA2740}"/>
                  </a:ext>
                </a:extLst>
              </p:cNvPr>
              <p:cNvPicPr>
                <a:picLocks noChangeAspect="1"/>
              </p:cNvPicPr>
              <p:nvPr/>
            </p:nvPicPr>
            <p:blipFill>
              <a:blip r:embed="rId3"/>
              <a:stretch>
                <a:fillRect/>
              </a:stretch>
            </p:blipFill>
            <p:spPr>
              <a:xfrm>
                <a:off x="595214" y="619904"/>
                <a:ext cx="7726948" cy="4278558"/>
              </a:xfrm>
              <a:prstGeom prst="rect">
                <a:avLst/>
              </a:prstGeom>
            </p:spPr>
          </p:pic>
          <p:sp>
            <p:nvSpPr>
              <p:cNvPr id="10" name="TextBox 9">
                <a:extLst>
                  <a:ext uri="{FF2B5EF4-FFF2-40B4-BE49-F238E27FC236}">
                    <a16:creationId xmlns:a16="http://schemas.microsoft.com/office/drawing/2014/main" id="{2A2E9C3D-EB38-8A4A-B979-05292EC89D0C}"/>
                  </a:ext>
                </a:extLst>
              </p:cNvPr>
              <p:cNvSpPr txBox="1"/>
              <p:nvPr/>
            </p:nvSpPr>
            <p:spPr>
              <a:xfrm>
                <a:off x="6440605" y="1522570"/>
                <a:ext cx="1381774" cy="547853"/>
              </a:xfrm>
              <a:prstGeom prst="rect">
                <a:avLst/>
              </a:prstGeom>
              <a:noFill/>
              <a:scene3d>
                <a:camera prst="orthographicFront">
                  <a:rot lat="0" lon="0" rev="0"/>
                </a:camera>
                <a:lightRig rig="threePt" dir="t"/>
              </a:scene3d>
            </p:spPr>
            <p:txBody>
              <a:bodyPr wrap="square" rtlCol="0">
                <a:spAutoFit/>
              </a:bodyPr>
              <a:lstStyle/>
              <a:p>
                <a:r>
                  <a:rPr lang="en-US" sz="1200" dirty="0">
                    <a:solidFill>
                      <a:schemeClr val="accent1"/>
                    </a:solidFill>
                    <a:latin typeface="Stencil" pitchFamily="82" charset="77"/>
                  </a:rPr>
                  <a:t>Triple</a:t>
                </a:r>
              </a:p>
              <a:p>
                <a:r>
                  <a:rPr lang="en-US" sz="1200" dirty="0">
                    <a:solidFill>
                      <a:schemeClr val="accent1"/>
                    </a:solidFill>
                    <a:latin typeface="Stencil" pitchFamily="82" charset="77"/>
                  </a:rPr>
                  <a:t>SSPA</a:t>
                </a:r>
              </a:p>
            </p:txBody>
          </p:sp>
          <p:sp>
            <p:nvSpPr>
              <p:cNvPr id="11" name="TextBox 10">
                <a:extLst>
                  <a:ext uri="{FF2B5EF4-FFF2-40B4-BE49-F238E27FC236}">
                    <a16:creationId xmlns:a16="http://schemas.microsoft.com/office/drawing/2014/main" id="{E2D9D14D-4D43-1B4B-B58F-28081D0EA2E8}"/>
                  </a:ext>
                </a:extLst>
              </p:cNvPr>
              <p:cNvSpPr txBox="1"/>
              <p:nvPr/>
            </p:nvSpPr>
            <p:spPr>
              <a:xfrm rot="20878439">
                <a:off x="1488441" y="2024385"/>
                <a:ext cx="1067304" cy="547853"/>
              </a:xfrm>
              <a:prstGeom prst="rect">
                <a:avLst/>
              </a:prstGeom>
              <a:noFill/>
              <a:scene3d>
                <a:camera prst="orthographicFront">
                  <a:rot lat="0" lon="0" rev="0"/>
                </a:camera>
                <a:lightRig rig="threePt" dir="t"/>
              </a:scene3d>
            </p:spPr>
            <p:txBody>
              <a:bodyPr wrap="square" rtlCol="0">
                <a:spAutoFit/>
              </a:bodyPr>
              <a:lstStyle/>
              <a:p>
                <a:r>
                  <a:rPr lang="en-US" sz="1200" dirty="0">
                    <a:solidFill>
                      <a:schemeClr val="accent1"/>
                    </a:solidFill>
                    <a:latin typeface="Stencil" pitchFamily="82" charset="77"/>
                  </a:rPr>
                  <a:t>Dual</a:t>
                </a:r>
              </a:p>
              <a:p>
                <a:r>
                  <a:rPr lang="en-US" sz="1200" dirty="0">
                    <a:solidFill>
                      <a:schemeClr val="accent1"/>
                    </a:solidFill>
                    <a:latin typeface="Stencil" pitchFamily="82" charset="77"/>
                  </a:rPr>
                  <a:t>LNA</a:t>
                </a:r>
              </a:p>
            </p:txBody>
          </p:sp>
          <p:cxnSp>
            <p:nvCxnSpPr>
              <p:cNvPr id="12" name="Straight Arrow Connector 11">
                <a:extLst>
                  <a:ext uri="{FF2B5EF4-FFF2-40B4-BE49-F238E27FC236}">
                    <a16:creationId xmlns:a16="http://schemas.microsoft.com/office/drawing/2014/main" id="{AD814073-A844-974D-8299-BE6F42760F0F}"/>
                  </a:ext>
                </a:extLst>
              </p:cNvPr>
              <p:cNvCxnSpPr>
                <a:cxnSpLocks/>
                <a:stCxn id="13" idx="3"/>
              </p:cNvCxnSpPr>
              <p:nvPr/>
            </p:nvCxnSpPr>
            <p:spPr>
              <a:xfrm flipV="1">
                <a:off x="5572350" y="2877819"/>
                <a:ext cx="618472" cy="186086"/>
              </a:xfrm>
              <a:prstGeom prst="straightConnector1">
                <a:avLst/>
              </a:prstGeom>
              <a:ln w="28575">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0294981-2801-9646-9C80-291DA717C7CD}"/>
                  </a:ext>
                </a:extLst>
              </p:cNvPr>
              <p:cNvSpPr txBox="1"/>
              <p:nvPr/>
            </p:nvSpPr>
            <p:spPr>
              <a:xfrm rot="20797332">
                <a:off x="4524892" y="3004892"/>
                <a:ext cx="1061865" cy="310450"/>
              </a:xfrm>
              <a:prstGeom prst="rect">
                <a:avLst/>
              </a:prstGeom>
              <a:noFill/>
            </p:spPr>
            <p:txBody>
              <a:bodyPr wrap="none" rtlCol="0">
                <a:spAutoFit/>
              </a:bodyPr>
              <a:lstStyle/>
              <a:p>
                <a:r>
                  <a:rPr lang="en-US" sz="1100" b="1" dirty="0">
                    <a:solidFill>
                      <a:schemeClr val="accent1"/>
                    </a:solidFill>
                  </a:rPr>
                  <a:t>10.1 cm</a:t>
                </a:r>
              </a:p>
            </p:txBody>
          </p:sp>
          <p:cxnSp>
            <p:nvCxnSpPr>
              <p:cNvPr id="14" name="Straight Arrow Connector 13">
                <a:extLst>
                  <a:ext uri="{FF2B5EF4-FFF2-40B4-BE49-F238E27FC236}">
                    <a16:creationId xmlns:a16="http://schemas.microsoft.com/office/drawing/2014/main" id="{FF6B3DEA-32BE-7A46-8493-DCFF7259315E}"/>
                  </a:ext>
                </a:extLst>
              </p:cNvPr>
              <p:cNvCxnSpPr>
                <a:cxnSpLocks/>
                <a:stCxn id="13" idx="1"/>
              </p:cNvCxnSpPr>
              <p:nvPr/>
            </p:nvCxnSpPr>
            <p:spPr>
              <a:xfrm flipH="1">
                <a:off x="3703973" y="3256329"/>
                <a:ext cx="835324" cy="228364"/>
              </a:xfrm>
              <a:prstGeom prst="straightConnector1">
                <a:avLst/>
              </a:prstGeom>
              <a:ln w="28575">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18EE468-16B1-004D-836A-263BE5AEA7AD}"/>
                  </a:ext>
                </a:extLst>
              </p:cNvPr>
              <p:cNvSpPr txBox="1"/>
              <p:nvPr/>
            </p:nvSpPr>
            <p:spPr>
              <a:xfrm rot="2478030">
                <a:off x="2479791" y="2575786"/>
                <a:ext cx="1061865" cy="310450"/>
              </a:xfrm>
              <a:prstGeom prst="rect">
                <a:avLst/>
              </a:prstGeom>
              <a:noFill/>
            </p:spPr>
            <p:txBody>
              <a:bodyPr wrap="none" rtlCol="0">
                <a:spAutoFit/>
              </a:bodyPr>
              <a:lstStyle/>
              <a:p>
                <a:r>
                  <a:rPr lang="en-US" sz="1100" b="1" dirty="0">
                    <a:solidFill>
                      <a:schemeClr val="accent1"/>
                    </a:solidFill>
                  </a:rPr>
                  <a:t>10.1 cm</a:t>
                </a:r>
              </a:p>
            </p:txBody>
          </p:sp>
          <p:cxnSp>
            <p:nvCxnSpPr>
              <p:cNvPr id="16" name="Straight Arrow Connector 15">
                <a:extLst>
                  <a:ext uri="{FF2B5EF4-FFF2-40B4-BE49-F238E27FC236}">
                    <a16:creationId xmlns:a16="http://schemas.microsoft.com/office/drawing/2014/main" id="{AA3696EC-05BC-324B-AAA4-2D3A88D4C810}"/>
                  </a:ext>
                </a:extLst>
              </p:cNvPr>
              <p:cNvCxnSpPr>
                <a:cxnSpLocks/>
              </p:cNvCxnSpPr>
              <p:nvPr/>
            </p:nvCxnSpPr>
            <p:spPr>
              <a:xfrm>
                <a:off x="3318894" y="2999726"/>
                <a:ext cx="276569" cy="254180"/>
              </a:xfrm>
              <a:prstGeom prst="straightConnector1">
                <a:avLst/>
              </a:prstGeom>
              <a:ln w="28575">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D599398-4284-A243-8BB2-4CFA93F30752}"/>
                  </a:ext>
                </a:extLst>
              </p:cNvPr>
              <p:cNvCxnSpPr>
                <a:cxnSpLocks/>
              </p:cNvCxnSpPr>
              <p:nvPr/>
            </p:nvCxnSpPr>
            <p:spPr>
              <a:xfrm flipH="1" flipV="1">
                <a:off x="2677654" y="2336926"/>
                <a:ext cx="85119" cy="127163"/>
              </a:xfrm>
              <a:prstGeom prst="straightConnector1">
                <a:avLst/>
              </a:prstGeom>
              <a:ln w="28575">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319133A-4D3A-1241-B535-C2AA1A180CE3}"/>
                  </a:ext>
                </a:extLst>
              </p:cNvPr>
              <p:cNvSpPr txBox="1"/>
              <p:nvPr/>
            </p:nvSpPr>
            <p:spPr>
              <a:xfrm>
                <a:off x="3232999" y="2070423"/>
                <a:ext cx="746961" cy="511330"/>
              </a:xfrm>
              <a:prstGeom prst="rect">
                <a:avLst/>
              </a:prstGeom>
              <a:noFill/>
            </p:spPr>
            <p:txBody>
              <a:bodyPr wrap="square" rtlCol="0">
                <a:spAutoFit/>
              </a:bodyPr>
              <a:lstStyle/>
              <a:p>
                <a:pPr algn="ctr"/>
                <a:r>
                  <a:rPr lang="en-US" sz="1100" b="1" dirty="0">
                    <a:solidFill>
                      <a:schemeClr val="accent1"/>
                    </a:solidFill>
                  </a:rPr>
                  <a:t>5.6</a:t>
                </a:r>
              </a:p>
              <a:p>
                <a:pPr algn="ctr"/>
                <a:r>
                  <a:rPr lang="en-US" sz="1100" b="1" dirty="0">
                    <a:solidFill>
                      <a:schemeClr val="accent1"/>
                    </a:solidFill>
                  </a:rPr>
                  <a:t>cm</a:t>
                </a:r>
              </a:p>
            </p:txBody>
          </p:sp>
          <p:cxnSp>
            <p:nvCxnSpPr>
              <p:cNvPr id="19" name="Straight Arrow Connector 18">
                <a:extLst>
                  <a:ext uri="{FF2B5EF4-FFF2-40B4-BE49-F238E27FC236}">
                    <a16:creationId xmlns:a16="http://schemas.microsoft.com/office/drawing/2014/main" id="{8E0324BE-123D-A04B-A451-3339393B9600}"/>
                  </a:ext>
                </a:extLst>
              </p:cNvPr>
              <p:cNvCxnSpPr>
                <a:cxnSpLocks/>
                <a:stCxn id="18" idx="2"/>
              </p:cNvCxnSpPr>
              <p:nvPr/>
            </p:nvCxnSpPr>
            <p:spPr>
              <a:xfrm>
                <a:off x="3606480" y="2581753"/>
                <a:ext cx="34660" cy="659440"/>
              </a:xfrm>
              <a:prstGeom prst="straightConnector1">
                <a:avLst/>
              </a:prstGeom>
              <a:ln w="28575">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7BE9338-1249-3A4B-B382-DBF60B473D78}"/>
                  </a:ext>
                </a:extLst>
              </p:cNvPr>
              <p:cNvCxnSpPr>
                <a:cxnSpLocks/>
                <a:stCxn id="18" idx="0"/>
              </p:cNvCxnSpPr>
              <p:nvPr/>
            </p:nvCxnSpPr>
            <p:spPr>
              <a:xfrm flipH="1" flipV="1">
                <a:off x="3567513" y="1241857"/>
                <a:ext cx="38967" cy="828566"/>
              </a:xfrm>
              <a:prstGeom prst="straightConnector1">
                <a:avLst/>
              </a:prstGeom>
              <a:ln w="28575">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426ACAAC-8C10-614F-85AF-6E276A1A9BCC}"/>
                </a:ext>
              </a:extLst>
            </p:cNvPr>
            <p:cNvSpPr txBox="1"/>
            <p:nvPr/>
          </p:nvSpPr>
          <p:spPr>
            <a:xfrm rot="21229125">
              <a:off x="6062975" y="1948163"/>
              <a:ext cx="783971" cy="276999"/>
            </a:xfrm>
            <a:prstGeom prst="rect">
              <a:avLst/>
            </a:prstGeom>
            <a:noFill/>
          </p:spPr>
          <p:txBody>
            <a:bodyPr wrap="square" rtlCol="0">
              <a:spAutoFit/>
            </a:bodyPr>
            <a:lstStyle/>
            <a:p>
              <a:r>
                <a:rPr lang="en-US" sz="1200" dirty="0">
                  <a:solidFill>
                    <a:schemeClr val="accent1"/>
                  </a:solidFill>
                  <a:latin typeface="Stencil" pitchFamily="82" charset="77"/>
                </a:rPr>
                <a:t>Digital</a:t>
              </a:r>
            </a:p>
          </p:txBody>
        </p:sp>
        <p:sp>
          <p:nvSpPr>
            <p:cNvPr id="22" name="TextBox 21">
              <a:extLst>
                <a:ext uri="{FF2B5EF4-FFF2-40B4-BE49-F238E27FC236}">
                  <a16:creationId xmlns:a16="http://schemas.microsoft.com/office/drawing/2014/main" id="{3A474905-054C-FC49-9CD0-9AE4A7A7C6A7}"/>
                </a:ext>
              </a:extLst>
            </p:cNvPr>
            <p:cNvSpPr txBox="1"/>
            <p:nvPr/>
          </p:nvSpPr>
          <p:spPr>
            <a:xfrm rot="20947721">
              <a:off x="6079257" y="2679607"/>
              <a:ext cx="812672" cy="276999"/>
            </a:xfrm>
            <a:prstGeom prst="rect">
              <a:avLst/>
            </a:prstGeom>
            <a:noFill/>
          </p:spPr>
          <p:txBody>
            <a:bodyPr wrap="square" rtlCol="0">
              <a:spAutoFit/>
            </a:bodyPr>
            <a:lstStyle>
              <a:defPPr>
                <a:defRPr lang="en-US"/>
              </a:defPPr>
              <a:lvl1pPr>
                <a:defRPr sz="1200">
                  <a:solidFill>
                    <a:schemeClr val="accent1"/>
                  </a:solidFill>
                  <a:latin typeface="Stencil" pitchFamily="82" charset="77"/>
                </a:defRPr>
              </a:lvl1pPr>
            </a:lstStyle>
            <a:p>
              <a:r>
                <a:rPr lang="en-US" dirty="0"/>
                <a:t>Exciter</a:t>
              </a:r>
            </a:p>
          </p:txBody>
        </p:sp>
        <p:sp>
          <p:nvSpPr>
            <p:cNvPr id="23" name="TextBox 22">
              <a:extLst>
                <a:ext uri="{FF2B5EF4-FFF2-40B4-BE49-F238E27FC236}">
                  <a16:creationId xmlns:a16="http://schemas.microsoft.com/office/drawing/2014/main" id="{884C808B-FABE-3341-B048-B2ED00B4A773}"/>
                </a:ext>
              </a:extLst>
            </p:cNvPr>
            <p:cNvSpPr txBox="1"/>
            <p:nvPr/>
          </p:nvSpPr>
          <p:spPr>
            <a:xfrm rot="20871116">
              <a:off x="6104216" y="3107224"/>
              <a:ext cx="980928" cy="276999"/>
            </a:xfrm>
            <a:prstGeom prst="rect">
              <a:avLst/>
            </a:prstGeom>
            <a:noFill/>
          </p:spPr>
          <p:txBody>
            <a:bodyPr wrap="square" rtlCol="0">
              <a:spAutoFit/>
            </a:bodyPr>
            <a:lstStyle/>
            <a:p>
              <a:r>
                <a:rPr lang="en-US" sz="1200" dirty="0">
                  <a:latin typeface="Stencil" pitchFamily="82" charset="77"/>
                </a:rPr>
                <a:t>Receiver</a:t>
              </a:r>
            </a:p>
          </p:txBody>
        </p:sp>
        <p:sp>
          <p:nvSpPr>
            <p:cNvPr id="24" name="TextBox 23">
              <a:extLst>
                <a:ext uri="{FF2B5EF4-FFF2-40B4-BE49-F238E27FC236}">
                  <a16:creationId xmlns:a16="http://schemas.microsoft.com/office/drawing/2014/main" id="{BF63A16C-8052-CF4D-B8E7-11157F84AA79}"/>
                </a:ext>
              </a:extLst>
            </p:cNvPr>
            <p:cNvSpPr txBox="1"/>
            <p:nvPr/>
          </p:nvSpPr>
          <p:spPr>
            <a:xfrm rot="21111726">
              <a:off x="6080642" y="2349460"/>
              <a:ext cx="783971" cy="276999"/>
            </a:xfrm>
            <a:prstGeom prst="rect">
              <a:avLst/>
            </a:prstGeom>
            <a:noFill/>
          </p:spPr>
          <p:txBody>
            <a:bodyPr wrap="square" rtlCol="0">
              <a:spAutoFit/>
            </a:bodyPr>
            <a:lstStyle/>
            <a:p>
              <a:r>
                <a:rPr lang="en-US" sz="1200" dirty="0">
                  <a:latin typeface="Stencil" pitchFamily="82" charset="77"/>
                </a:rPr>
                <a:t>Power</a:t>
              </a:r>
            </a:p>
          </p:txBody>
        </p:sp>
      </p:grpSp>
      <p:sp>
        <p:nvSpPr>
          <p:cNvPr id="25" name="Rectangle 24">
            <a:extLst>
              <a:ext uri="{FF2B5EF4-FFF2-40B4-BE49-F238E27FC236}">
                <a16:creationId xmlns:a16="http://schemas.microsoft.com/office/drawing/2014/main" id="{B6DB7C5D-E919-0C4C-8985-46B2F3D53D05}"/>
              </a:ext>
            </a:extLst>
          </p:cNvPr>
          <p:cNvSpPr/>
          <p:nvPr/>
        </p:nvSpPr>
        <p:spPr>
          <a:xfrm>
            <a:off x="5334075" y="4681718"/>
            <a:ext cx="4285015" cy="584775"/>
          </a:xfrm>
          <a:prstGeom prst="rect">
            <a:avLst/>
          </a:prstGeom>
        </p:spPr>
        <p:txBody>
          <a:bodyPr wrap="square">
            <a:spAutoFit/>
          </a:bodyPr>
          <a:lstStyle/>
          <a:p>
            <a:pPr>
              <a:lnSpc>
                <a:spcPct val="100000"/>
              </a:lnSpc>
            </a:pPr>
            <a:r>
              <a:rPr lang="en-US" sz="1600" dirty="0"/>
              <a:t>10.1 x 10.1 x 5.6 cm = </a:t>
            </a:r>
            <a:r>
              <a:rPr lang="pl-PL" sz="1600" dirty="0"/>
              <a:t>0.</a:t>
            </a:r>
            <a:r>
              <a:rPr lang="en-US" sz="1600" dirty="0"/>
              <a:t>57 </a:t>
            </a:r>
            <a:r>
              <a:rPr lang="pl-PL" sz="1600" dirty="0"/>
              <a:t>U, </a:t>
            </a:r>
            <a:r>
              <a:rPr lang="en-US" sz="1600" dirty="0"/>
              <a:t>0.86 </a:t>
            </a:r>
            <a:r>
              <a:rPr lang="pl-PL" sz="1600" dirty="0"/>
              <a:t>kg,</a:t>
            </a:r>
          </a:p>
          <a:p>
            <a:pPr>
              <a:lnSpc>
                <a:spcPct val="100000"/>
              </a:lnSpc>
            </a:pPr>
            <a:r>
              <a:rPr lang="pl-PL" sz="1600" dirty="0"/>
              <a:t>28 - 3</a:t>
            </a:r>
            <a:r>
              <a:rPr lang="en-US" sz="1600" dirty="0"/>
              <a:t>4 </a:t>
            </a:r>
            <a:r>
              <a:rPr lang="pl-PL" sz="1600" dirty="0"/>
              <a:t>W</a:t>
            </a:r>
            <a:r>
              <a:rPr lang="en-US" sz="1600" dirty="0"/>
              <a:t> DC</a:t>
            </a:r>
            <a:r>
              <a:rPr lang="pl-PL" sz="1600" dirty="0"/>
              <a:t> (</a:t>
            </a:r>
            <a:r>
              <a:rPr lang="pl-PL" sz="1600" dirty="0" err="1"/>
              <a:t>Tx</a:t>
            </a:r>
            <a:r>
              <a:rPr lang="pl-PL" sz="1600" dirty="0"/>
              <a:t>/</a:t>
            </a:r>
            <a:r>
              <a:rPr lang="pl-PL" sz="1600" dirty="0" err="1"/>
              <a:t>Rx</a:t>
            </a:r>
            <a:r>
              <a:rPr lang="pl-PL" sz="1600" dirty="0"/>
              <a:t>),</a:t>
            </a:r>
            <a:r>
              <a:rPr lang="en-US" sz="1600" dirty="0"/>
              <a:t> </a:t>
            </a:r>
            <a:r>
              <a:rPr lang="pl-PL" sz="1600" dirty="0"/>
              <a:t>5W RF </a:t>
            </a:r>
            <a:r>
              <a:rPr lang="en-US" sz="1600" dirty="0" err="1"/>
              <a:t>O</a:t>
            </a:r>
            <a:r>
              <a:rPr lang="pl-PL" sz="1600" dirty="0"/>
              <a:t>utput</a:t>
            </a:r>
            <a:endParaRPr lang="en-US" sz="1600" dirty="0"/>
          </a:p>
        </p:txBody>
      </p:sp>
      <p:sp>
        <p:nvSpPr>
          <p:cNvPr id="26" name="Footer Placeholder 5">
            <a:extLst>
              <a:ext uri="{FF2B5EF4-FFF2-40B4-BE49-F238E27FC236}">
                <a16:creationId xmlns:a16="http://schemas.microsoft.com/office/drawing/2014/main" id="{E1F834D6-1536-480F-AF5A-22811C171FD3}"/>
              </a:ext>
            </a:extLst>
          </p:cNvPr>
          <p:cNvSpPr>
            <a:spLocks noGrp="1"/>
          </p:cNvSpPr>
          <p:nvPr>
            <p:ph type="ftr" sz="quarter" idx="20"/>
          </p:nvPr>
        </p:nvSpPr>
        <p:spPr>
          <a:xfrm>
            <a:off x="1871186" y="6457847"/>
            <a:ext cx="5401628" cy="400153"/>
          </a:xfrm>
        </p:spPr>
        <p:txBody>
          <a:bodyPr/>
          <a:lstStyle/>
          <a:p>
            <a:r>
              <a:rPr lang="en-US"/>
              <a:t>Copyright ©2021 California Institute of Technology. Government Sponsorship Acknowledged</a:t>
            </a:r>
            <a:endParaRPr lang="en-US" dirty="0"/>
          </a:p>
        </p:txBody>
      </p:sp>
    </p:spTree>
    <p:extLst>
      <p:ext uri="{BB962C8B-B14F-4D97-AF65-F5344CB8AC3E}">
        <p14:creationId xmlns:p14="http://schemas.microsoft.com/office/powerpoint/2010/main" val="2950571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E5894-D695-4171-876F-174AD978906B}"/>
              </a:ext>
            </a:extLst>
          </p:cNvPr>
          <p:cNvSpPr>
            <a:spLocks noGrp="1"/>
          </p:cNvSpPr>
          <p:nvPr>
            <p:ph type="title"/>
          </p:nvPr>
        </p:nvSpPr>
        <p:spPr/>
        <p:txBody>
          <a:bodyPr/>
          <a:lstStyle/>
          <a:p>
            <a:r>
              <a:rPr lang="en-US" dirty="0"/>
              <a:t>Newly Verified Capabilities</a:t>
            </a:r>
          </a:p>
        </p:txBody>
      </p:sp>
      <p:sp>
        <p:nvSpPr>
          <p:cNvPr id="3" name="Text Placeholder 2">
            <a:extLst>
              <a:ext uri="{FF2B5EF4-FFF2-40B4-BE49-F238E27FC236}">
                <a16:creationId xmlns:a16="http://schemas.microsoft.com/office/drawing/2014/main" id="{64C777A0-99AC-4DD3-8CB7-2BB51F4B7B4A}"/>
              </a:ext>
            </a:extLst>
          </p:cNvPr>
          <p:cNvSpPr>
            <a:spLocks noGrp="1"/>
          </p:cNvSpPr>
          <p:nvPr>
            <p:ph type="body" sz="quarter" idx="17"/>
          </p:nvPr>
        </p:nvSpPr>
        <p:spPr/>
        <p:txBody>
          <a:bodyPr/>
          <a:lstStyle/>
          <a:p>
            <a:endParaRPr lang="en-US"/>
          </a:p>
        </p:txBody>
      </p:sp>
      <p:sp>
        <p:nvSpPr>
          <p:cNvPr id="4" name="Content Placeholder 3">
            <a:extLst>
              <a:ext uri="{FF2B5EF4-FFF2-40B4-BE49-F238E27FC236}">
                <a16:creationId xmlns:a16="http://schemas.microsoft.com/office/drawing/2014/main" id="{E3CD0671-8DC8-4439-8D85-E2F211476FAE}"/>
              </a:ext>
            </a:extLst>
          </p:cNvPr>
          <p:cNvSpPr>
            <a:spLocks noGrp="1"/>
          </p:cNvSpPr>
          <p:nvPr>
            <p:ph sz="quarter" idx="18"/>
          </p:nvPr>
        </p:nvSpPr>
        <p:spPr>
          <a:xfrm>
            <a:off x="0" y="1168454"/>
            <a:ext cx="8524374" cy="4525965"/>
          </a:xfrm>
        </p:spPr>
        <p:txBody>
          <a:bodyPr/>
          <a:lstStyle/>
          <a:p>
            <a:r>
              <a:rPr lang="en-US" dirty="0"/>
              <a:t>The following capabilities have now been fully verified at DTF-21:</a:t>
            </a:r>
          </a:p>
          <a:p>
            <a:pPr lvl="1"/>
            <a:endParaRPr lang="en-US" dirty="0"/>
          </a:p>
          <a:p>
            <a:pPr lvl="1"/>
            <a:r>
              <a:rPr lang="en-US" dirty="0"/>
              <a:t>Beacon Mode</a:t>
            </a:r>
          </a:p>
          <a:p>
            <a:pPr lvl="1"/>
            <a:endParaRPr lang="en-US" dirty="0"/>
          </a:p>
          <a:p>
            <a:pPr lvl="1"/>
            <a:r>
              <a:rPr lang="en-US" dirty="0"/>
              <a:t>PN Delta DOR</a:t>
            </a:r>
          </a:p>
          <a:p>
            <a:pPr lvl="1"/>
            <a:endParaRPr lang="en-US" dirty="0"/>
          </a:p>
          <a:p>
            <a:pPr lvl="1"/>
            <a:r>
              <a:rPr lang="en-US" dirty="0"/>
              <a:t>PN Regenerative Ranging</a:t>
            </a:r>
          </a:p>
          <a:p>
            <a:pPr lvl="1"/>
            <a:endParaRPr lang="en-US" dirty="0"/>
          </a:p>
          <a:p>
            <a:pPr lvl="1"/>
            <a:r>
              <a:rPr lang="en-US" dirty="0"/>
              <a:t>Over the Air Software/Firmware Update</a:t>
            </a:r>
          </a:p>
          <a:p>
            <a:pPr lvl="1"/>
            <a:endParaRPr lang="en-US" dirty="0"/>
          </a:p>
          <a:p>
            <a:pPr lvl="1"/>
            <a:r>
              <a:rPr lang="en-US" dirty="0"/>
              <a:t>High rate downlink and uplinks.</a:t>
            </a:r>
          </a:p>
          <a:p>
            <a:endParaRPr lang="en-US" dirty="0"/>
          </a:p>
        </p:txBody>
      </p:sp>
      <p:sp>
        <p:nvSpPr>
          <p:cNvPr id="5" name="Date Placeholder 4">
            <a:extLst>
              <a:ext uri="{FF2B5EF4-FFF2-40B4-BE49-F238E27FC236}">
                <a16:creationId xmlns:a16="http://schemas.microsoft.com/office/drawing/2014/main" id="{1FB3BB31-3722-4765-83A4-BCC29F0EE463}"/>
              </a:ext>
            </a:extLst>
          </p:cNvPr>
          <p:cNvSpPr>
            <a:spLocks noGrp="1"/>
          </p:cNvSpPr>
          <p:nvPr>
            <p:ph type="dt" sz="half" idx="19"/>
          </p:nvPr>
        </p:nvSpPr>
        <p:spPr/>
        <p:txBody>
          <a:bodyPr/>
          <a:lstStyle/>
          <a:p>
            <a:fld id="{1743CEAB-D483-4D8E-A27C-A59065FF3C10}" type="datetime1">
              <a:rPr lang="en-US" smtClean="0"/>
              <a:t>4/28/2021</a:t>
            </a:fld>
            <a:endParaRPr lang="en-US" dirty="0"/>
          </a:p>
        </p:txBody>
      </p:sp>
      <p:sp>
        <p:nvSpPr>
          <p:cNvPr id="6" name="Footer Placeholder 5">
            <a:extLst>
              <a:ext uri="{FF2B5EF4-FFF2-40B4-BE49-F238E27FC236}">
                <a16:creationId xmlns:a16="http://schemas.microsoft.com/office/drawing/2014/main" id="{46CB0517-EC42-4223-B218-ED9046DC2A31}"/>
              </a:ext>
            </a:extLst>
          </p:cNvPr>
          <p:cNvSpPr>
            <a:spLocks noGrp="1"/>
          </p:cNvSpPr>
          <p:nvPr>
            <p:ph type="ftr" sz="quarter" idx="20"/>
          </p:nvPr>
        </p:nvSpPr>
        <p:spPr/>
        <p:txBody>
          <a:bodyPr/>
          <a:lstStyle/>
          <a:p>
            <a:r>
              <a:rPr lang="en-US"/>
              <a:t>Copyright ©2021 California Institute of Technology. Government Sponsorship Acknowledged</a:t>
            </a:r>
            <a:endParaRPr lang="en-US" dirty="0"/>
          </a:p>
        </p:txBody>
      </p:sp>
      <p:sp>
        <p:nvSpPr>
          <p:cNvPr id="7" name="Slide Number Placeholder 6">
            <a:extLst>
              <a:ext uri="{FF2B5EF4-FFF2-40B4-BE49-F238E27FC236}">
                <a16:creationId xmlns:a16="http://schemas.microsoft.com/office/drawing/2014/main" id="{167A40B3-03A0-4312-A4D0-F712919C5ACF}"/>
              </a:ext>
            </a:extLst>
          </p:cNvPr>
          <p:cNvSpPr>
            <a:spLocks noGrp="1"/>
          </p:cNvSpPr>
          <p:nvPr>
            <p:ph type="sldNum" sz="quarter" idx="21"/>
          </p:nvPr>
        </p:nvSpPr>
        <p:spPr/>
        <p:txBody>
          <a:bodyPr/>
          <a:lstStyle/>
          <a:p>
            <a:fld id="{9F59CCD7-C394-4572-A8F9-1262759A750E}" type="slidenum">
              <a:rPr lang="en-US" smtClean="0"/>
              <a:pPr/>
              <a:t>5</a:t>
            </a:fld>
            <a:endParaRPr lang="en-US" dirty="0"/>
          </a:p>
        </p:txBody>
      </p:sp>
      <p:pic>
        <p:nvPicPr>
          <p:cNvPr id="8" name="Picture 7">
            <a:extLst>
              <a:ext uri="{FF2B5EF4-FFF2-40B4-BE49-F238E27FC236}">
                <a16:creationId xmlns:a16="http://schemas.microsoft.com/office/drawing/2014/main" id="{504F0BC9-7F17-4A32-AB91-FA38B2F8280E}"/>
              </a:ext>
            </a:extLst>
          </p:cNvPr>
          <p:cNvPicPr>
            <a:picLocks noChangeAspect="1"/>
          </p:cNvPicPr>
          <p:nvPr/>
        </p:nvPicPr>
        <p:blipFill>
          <a:blip r:embed="rId2"/>
          <a:stretch>
            <a:fillRect/>
          </a:stretch>
        </p:blipFill>
        <p:spPr>
          <a:xfrm>
            <a:off x="6295847" y="2037027"/>
            <a:ext cx="2848153" cy="1991372"/>
          </a:xfrm>
          <a:prstGeom prst="rect">
            <a:avLst/>
          </a:prstGeom>
        </p:spPr>
      </p:pic>
      <p:sp>
        <p:nvSpPr>
          <p:cNvPr id="9" name="Rectangle 8">
            <a:extLst>
              <a:ext uri="{FF2B5EF4-FFF2-40B4-BE49-F238E27FC236}">
                <a16:creationId xmlns:a16="http://schemas.microsoft.com/office/drawing/2014/main" id="{E813D683-A54C-440B-AE55-C86262A6D5F5}"/>
              </a:ext>
            </a:extLst>
          </p:cNvPr>
          <p:cNvSpPr/>
          <p:nvPr/>
        </p:nvSpPr>
        <p:spPr>
          <a:xfrm>
            <a:off x="5730328" y="2301534"/>
            <a:ext cx="646331" cy="369332"/>
          </a:xfrm>
          <a:prstGeom prst="rect">
            <a:avLst/>
          </a:prstGeom>
        </p:spPr>
        <p:txBody>
          <a:bodyPr wrap="none">
            <a:spAutoFit/>
          </a:bodyPr>
          <a:lstStyle/>
          <a:p>
            <a:pPr lvl="1"/>
            <a:endParaRPr lang="en-US" dirty="0"/>
          </a:p>
        </p:txBody>
      </p:sp>
      <p:pic>
        <p:nvPicPr>
          <p:cNvPr id="10" name="Picture 9">
            <a:extLst>
              <a:ext uri="{FF2B5EF4-FFF2-40B4-BE49-F238E27FC236}">
                <a16:creationId xmlns:a16="http://schemas.microsoft.com/office/drawing/2014/main" id="{FB30E765-014D-460E-A0AA-89BCE5DD102E}"/>
              </a:ext>
            </a:extLst>
          </p:cNvPr>
          <p:cNvPicPr>
            <a:picLocks noChangeAspect="1"/>
          </p:cNvPicPr>
          <p:nvPr/>
        </p:nvPicPr>
        <p:blipFill rotWithShape="1">
          <a:blip r:embed="rId3">
            <a:extLst>
              <a:ext uri="{28A0092B-C50C-407E-A947-70E740481C1C}">
                <a14:useLocalDpi xmlns:a14="http://schemas.microsoft.com/office/drawing/2010/main" val="0"/>
              </a:ext>
            </a:extLst>
          </a:blip>
          <a:srcRect r="23048"/>
          <a:stretch/>
        </p:blipFill>
        <p:spPr>
          <a:xfrm>
            <a:off x="5553218" y="4317340"/>
            <a:ext cx="2323852" cy="1688277"/>
          </a:xfrm>
          <a:prstGeom prst="rect">
            <a:avLst/>
          </a:prstGeom>
        </p:spPr>
      </p:pic>
    </p:spTree>
    <p:extLst>
      <p:ext uri="{BB962C8B-B14F-4D97-AF65-F5344CB8AC3E}">
        <p14:creationId xmlns:p14="http://schemas.microsoft.com/office/powerpoint/2010/main" val="4148476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E5894-D695-4171-876F-174AD978906B}"/>
              </a:ext>
            </a:extLst>
          </p:cNvPr>
          <p:cNvSpPr>
            <a:spLocks noGrp="1"/>
          </p:cNvSpPr>
          <p:nvPr>
            <p:ph type="title"/>
          </p:nvPr>
        </p:nvSpPr>
        <p:spPr/>
        <p:txBody>
          <a:bodyPr/>
          <a:lstStyle/>
          <a:p>
            <a:r>
              <a:rPr lang="en-US" dirty="0"/>
              <a:t>Newly Implemented Iris Capabilities</a:t>
            </a:r>
          </a:p>
        </p:txBody>
      </p:sp>
      <p:sp>
        <p:nvSpPr>
          <p:cNvPr id="3" name="Text Placeholder 2">
            <a:extLst>
              <a:ext uri="{FF2B5EF4-FFF2-40B4-BE49-F238E27FC236}">
                <a16:creationId xmlns:a16="http://schemas.microsoft.com/office/drawing/2014/main" id="{64C777A0-99AC-4DD3-8CB7-2BB51F4B7B4A}"/>
              </a:ext>
            </a:extLst>
          </p:cNvPr>
          <p:cNvSpPr>
            <a:spLocks noGrp="1"/>
          </p:cNvSpPr>
          <p:nvPr>
            <p:ph type="body" sz="quarter" idx="17"/>
          </p:nvPr>
        </p:nvSpPr>
        <p:spPr/>
        <p:txBody>
          <a:bodyPr/>
          <a:lstStyle/>
          <a:p>
            <a:endParaRPr lang="en-US"/>
          </a:p>
        </p:txBody>
      </p:sp>
      <p:sp>
        <p:nvSpPr>
          <p:cNvPr id="4" name="Content Placeholder 3">
            <a:extLst>
              <a:ext uri="{FF2B5EF4-FFF2-40B4-BE49-F238E27FC236}">
                <a16:creationId xmlns:a16="http://schemas.microsoft.com/office/drawing/2014/main" id="{E3CD0671-8DC8-4439-8D85-E2F211476FAE}"/>
              </a:ext>
            </a:extLst>
          </p:cNvPr>
          <p:cNvSpPr>
            <a:spLocks noGrp="1"/>
          </p:cNvSpPr>
          <p:nvPr>
            <p:ph sz="quarter" idx="18"/>
          </p:nvPr>
        </p:nvSpPr>
        <p:spPr/>
        <p:txBody>
          <a:bodyPr/>
          <a:lstStyle/>
          <a:p>
            <a:r>
              <a:rPr lang="en-US" b="1" dirty="0"/>
              <a:t>LDPC Coding (DTF-21 Verified)</a:t>
            </a:r>
            <a:r>
              <a:rPr lang="en-US" dirty="0"/>
              <a:t>:</a:t>
            </a:r>
          </a:p>
          <a:p>
            <a:pPr lvl="1"/>
            <a:r>
              <a:rPr lang="en-US" dirty="0"/>
              <a:t>LDPC rates 1/2, 2/3, 4/5, 7/8.</a:t>
            </a:r>
          </a:p>
          <a:p>
            <a:pPr lvl="1"/>
            <a:r>
              <a:rPr lang="en-US" dirty="0"/>
              <a:t>LDPC block sizes 1024, 4096, or 7136 bits.</a:t>
            </a:r>
          </a:p>
          <a:p>
            <a:endParaRPr lang="en-US" dirty="0"/>
          </a:p>
          <a:p>
            <a:r>
              <a:rPr lang="en-US" b="1" dirty="0"/>
              <a:t>MUPA-ready</a:t>
            </a:r>
            <a:r>
              <a:rPr lang="en-US" dirty="0"/>
              <a:t>:</a:t>
            </a:r>
          </a:p>
          <a:p>
            <a:pPr lvl="1"/>
            <a:r>
              <a:rPr lang="en-US" dirty="0"/>
              <a:t>Third-order CTL implemented for high dynamics environments (DTF-21 verified).</a:t>
            </a:r>
          </a:p>
          <a:p>
            <a:pPr lvl="1"/>
            <a:r>
              <a:rPr lang="en-US" dirty="0"/>
              <a:t>Iris can sweep and find the uplink carrier automatically without need for sweep from the ground station (DTF-21 verified).</a:t>
            </a:r>
          </a:p>
          <a:p>
            <a:pPr lvl="1"/>
            <a:r>
              <a:rPr lang="en-US" dirty="0"/>
              <a:t>FFT-search for the carrier implemented (not yet DTF-21 verified).</a:t>
            </a:r>
          </a:p>
          <a:p>
            <a:pPr lvl="1"/>
            <a:r>
              <a:rPr lang="en-US" dirty="0"/>
              <a:t>SCID verified on uplinks (DTF-21 verified).</a:t>
            </a:r>
          </a:p>
          <a:p>
            <a:pPr lvl="1"/>
            <a:r>
              <a:rPr lang="en-US" dirty="0"/>
              <a:t>Programmable turn-around ratio</a:t>
            </a:r>
          </a:p>
          <a:p>
            <a:endParaRPr lang="en-US" dirty="0"/>
          </a:p>
        </p:txBody>
      </p:sp>
      <p:sp>
        <p:nvSpPr>
          <p:cNvPr id="5" name="Date Placeholder 4">
            <a:extLst>
              <a:ext uri="{FF2B5EF4-FFF2-40B4-BE49-F238E27FC236}">
                <a16:creationId xmlns:a16="http://schemas.microsoft.com/office/drawing/2014/main" id="{1FB3BB31-3722-4765-83A4-BCC29F0EE463}"/>
              </a:ext>
            </a:extLst>
          </p:cNvPr>
          <p:cNvSpPr>
            <a:spLocks noGrp="1"/>
          </p:cNvSpPr>
          <p:nvPr>
            <p:ph type="dt" sz="half" idx="19"/>
          </p:nvPr>
        </p:nvSpPr>
        <p:spPr/>
        <p:txBody>
          <a:bodyPr/>
          <a:lstStyle/>
          <a:p>
            <a:fld id="{1743CEAB-D483-4D8E-A27C-A59065FF3C10}" type="datetime1">
              <a:rPr lang="en-US" smtClean="0"/>
              <a:t>4/28/2021</a:t>
            </a:fld>
            <a:endParaRPr lang="en-US" dirty="0"/>
          </a:p>
        </p:txBody>
      </p:sp>
      <p:sp>
        <p:nvSpPr>
          <p:cNvPr id="6" name="Footer Placeholder 5">
            <a:extLst>
              <a:ext uri="{FF2B5EF4-FFF2-40B4-BE49-F238E27FC236}">
                <a16:creationId xmlns:a16="http://schemas.microsoft.com/office/drawing/2014/main" id="{46CB0517-EC42-4223-B218-ED9046DC2A31}"/>
              </a:ext>
            </a:extLst>
          </p:cNvPr>
          <p:cNvSpPr>
            <a:spLocks noGrp="1"/>
          </p:cNvSpPr>
          <p:nvPr>
            <p:ph type="ftr" sz="quarter" idx="20"/>
          </p:nvPr>
        </p:nvSpPr>
        <p:spPr/>
        <p:txBody>
          <a:bodyPr/>
          <a:lstStyle/>
          <a:p>
            <a:r>
              <a:rPr lang="en-US"/>
              <a:t>Copyright ©2021 California Institute of Technology. Government Sponsorship Acknowledged</a:t>
            </a:r>
            <a:endParaRPr lang="en-US" dirty="0"/>
          </a:p>
        </p:txBody>
      </p:sp>
      <p:sp>
        <p:nvSpPr>
          <p:cNvPr id="7" name="Slide Number Placeholder 6">
            <a:extLst>
              <a:ext uri="{FF2B5EF4-FFF2-40B4-BE49-F238E27FC236}">
                <a16:creationId xmlns:a16="http://schemas.microsoft.com/office/drawing/2014/main" id="{167A40B3-03A0-4312-A4D0-F712919C5ACF}"/>
              </a:ext>
            </a:extLst>
          </p:cNvPr>
          <p:cNvSpPr>
            <a:spLocks noGrp="1"/>
          </p:cNvSpPr>
          <p:nvPr>
            <p:ph type="sldNum" sz="quarter" idx="21"/>
          </p:nvPr>
        </p:nvSpPr>
        <p:spPr/>
        <p:txBody>
          <a:bodyPr/>
          <a:lstStyle/>
          <a:p>
            <a:fld id="{9F59CCD7-C394-4572-A8F9-1262759A750E}" type="slidenum">
              <a:rPr lang="en-US" smtClean="0"/>
              <a:pPr/>
              <a:t>6</a:t>
            </a:fld>
            <a:endParaRPr lang="en-US" dirty="0"/>
          </a:p>
        </p:txBody>
      </p:sp>
    </p:spTree>
    <p:extLst>
      <p:ext uri="{BB962C8B-B14F-4D97-AF65-F5344CB8AC3E}">
        <p14:creationId xmlns:p14="http://schemas.microsoft.com/office/powerpoint/2010/main" val="610831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2748" y="1422993"/>
            <a:ext cx="2045677" cy="1702634"/>
          </a:xfrm>
          <a:prstGeom prst="rect">
            <a:avLst/>
          </a:prstGeom>
        </p:spPr>
      </p:pic>
      <p:pic>
        <p:nvPicPr>
          <p:cNvPr id="3" name="Picture 2"/>
          <p:cNvPicPr>
            <a:picLocks noChangeAspect="1"/>
          </p:cNvPicPr>
          <p:nvPr/>
        </p:nvPicPr>
        <p:blipFill>
          <a:blip r:embed="rId3"/>
          <a:stretch>
            <a:fillRect/>
          </a:stretch>
        </p:blipFill>
        <p:spPr>
          <a:xfrm>
            <a:off x="628650" y="3419295"/>
            <a:ext cx="1993872" cy="2205217"/>
          </a:xfrm>
          <a:prstGeom prst="rect">
            <a:avLst/>
          </a:prstGeom>
        </p:spPr>
      </p:pic>
      <p:sp>
        <p:nvSpPr>
          <p:cNvPr id="4" name="Content Placeholder 6">
            <a:extLst>
              <a:ext uri="{FF2B5EF4-FFF2-40B4-BE49-F238E27FC236}">
                <a16:creationId xmlns:a16="http://schemas.microsoft.com/office/drawing/2014/main" id="{E44E883F-5C75-D34F-8D26-81E29FBF7058}"/>
              </a:ext>
            </a:extLst>
          </p:cNvPr>
          <p:cNvSpPr txBox="1">
            <a:spLocks/>
          </p:cNvSpPr>
          <p:nvPr/>
        </p:nvSpPr>
        <p:spPr>
          <a:xfrm>
            <a:off x="3106774" y="1594972"/>
            <a:ext cx="5732426" cy="12901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dirty="0"/>
              <a:t>During MSPA (Multiple Spacecraft per Antenna), simultaneously downlinking, in-beam spacecraft have to share the uplink one at a time (serial uplink swapping).</a:t>
            </a:r>
          </a:p>
          <a:p>
            <a:r>
              <a:rPr lang="en-US" sz="1350" dirty="0"/>
              <a:t>For those spacecraft waiting their turn, no 2-way Doppler and no commanding can occur.</a:t>
            </a:r>
          </a:p>
          <a:p>
            <a:r>
              <a:rPr lang="en-US" sz="1350" dirty="0"/>
              <a:t>10-30 minutes calibration time between each successive spacecraft.</a:t>
            </a:r>
          </a:p>
          <a:p>
            <a:endParaRPr lang="en-US" sz="1350" dirty="0"/>
          </a:p>
          <a:p>
            <a:endParaRPr lang="en-US" sz="1350" dirty="0"/>
          </a:p>
        </p:txBody>
      </p:sp>
      <p:sp>
        <p:nvSpPr>
          <p:cNvPr id="5" name="TextBox 4"/>
          <p:cNvSpPr txBox="1"/>
          <p:nvPr/>
        </p:nvSpPr>
        <p:spPr>
          <a:xfrm>
            <a:off x="3069988" y="1238327"/>
            <a:ext cx="924164" cy="369332"/>
          </a:xfrm>
          <a:prstGeom prst="rect">
            <a:avLst/>
          </a:prstGeom>
          <a:noFill/>
        </p:spPr>
        <p:txBody>
          <a:bodyPr wrap="none" rtlCol="0">
            <a:spAutoFit/>
          </a:bodyPr>
          <a:lstStyle/>
          <a:p>
            <a:r>
              <a:rPr lang="en-US" b="1" dirty="0"/>
              <a:t>Today:</a:t>
            </a:r>
          </a:p>
        </p:txBody>
      </p:sp>
      <p:sp>
        <p:nvSpPr>
          <p:cNvPr id="6" name="TextBox 5"/>
          <p:cNvSpPr txBox="1"/>
          <p:nvPr/>
        </p:nvSpPr>
        <p:spPr>
          <a:xfrm>
            <a:off x="3069988" y="3350846"/>
            <a:ext cx="979755" cy="646331"/>
          </a:xfrm>
          <a:prstGeom prst="rect">
            <a:avLst/>
          </a:prstGeom>
          <a:noFill/>
        </p:spPr>
        <p:txBody>
          <a:bodyPr wrap="none" rtlCol="0">
            <a:spAutoFit/>
          </a:bodyPr>
          <a:lstStyle/>
          <a:p>
            <a:r>
              <a:rPr lang="en-US" b="1" dirty="0"/>
              <a:t>Future:</a:t>
            </a:r>
          </a:p>
          <a:p>
            <a:endParaRPr lang="en-US" b="1" dirty="0"/>
          </a:p>
        </p:txBody>
      </p:sp>
      <p:sp>
        <p:nvSpPr>
          <p:cNvPr id="7" name="Content Placeholder 6">
            <a:extLst>
              <a:ext uri="{FF2B5EF4-FFF2-40B4-BE49-F238E27FC236}">
                <a16:creationId xmlns:a16="http://schemas.microsoft.com/office/drawing/2014/main" id="{E44E883F-5C75-D34F-8D26-81E29FBF7058}"/>
              </a:ext>
            </a:extLst>
          </p:cNvPr>
          <p:cNvSpPr txBox="1">
            <a:spLocks/>
          </p:cNvSpPr>
          <p:nvPr/>
        </p:nvSpPr>
        <p:spPr>
          <a:xfrm>
            <a:off x="3106774" y="3780139"/>
            <a:ext cx="5646067" cy="184437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u="sng" dirty="0"/>
              <a:t>MUPA</a:t>
            </a:r>
            <a:r>
              <a:rPr lang="en-US" sz="1350" dirty="0"/>
              <a:t>:  Commands to multiple, in-beam spacecraft time-multiplexed on a single uplink frequency with each spacecraft differentiating its commands by spacecraft ID.</a:t>
            </a:r>
          </a:p>
          <a:p>
            <a:r>
              <a:rPr lang="en-US" sz="1350" dirty="0"/>
              <a:t>2-way Doppler and commanding available to all in-beam spacecraft all of the time.</a:t>
            </a:r>
          </a:p>
          <a:p>
            <a:r>
              <a:rPr lang="en-US" sz="1350" u="sng" dirty="0"/>
              <a:t>Key</a:t>
            </a:r>
            <a:r>
              <a:rPr lang="en-US" sz="1350" dirty="0"/>
              <a:t> </a:t>
            </a:r>
            <a:r>
              <a:rPr lang="en-US" sz="1350" u="sng" dirty="0"/>
              <a:t>Enablers</a:t>
            </a:r>
            <a:r>
              <a:rPr lang="en-US" sz="1350" dirty="0"/>
              <a:t>:  (1) Onboard Doppler-shift compensation for acquisition of the single frequency uplink; (2) Variable turnaround ratios on the radio; (3) Frequency Carrier Search.</a:t>
            </a:r>
          </a:p>
          <a:p>
            <a:pPr marL="0" indent="0">
              <a:buNone/>
            </a:pPr>
            <a:endParaRPr lang="en-US" sz="1350" dirty="0"/>
          </a:p>
        </p:txBody>
      </p:sp>
      <p:sp>
        <p:nvSpPr>
          <p:cNvPr id="12" name="Title 11">
            <a:extLst>
              <a:ext uri="{FF2B5EF4-FFF2-40B4-BE49-F238E27FC236}">
                <a16:creationId xmlns:a16="http://schemas.microsoft.com/office/drawing/2014/main" id="{0E9DDA84-3489-4033-8722-BF557617B343}"/>
              </a:ext>
            </a:extLst>
          </p:cNvPr>
          <p:cNvSpPr>
            <a:spLocks noGrp="1"/>
          </p:cNvSpPr>
          <p:nvPr>
            <p:ph type="title"/>
          </p:nvPr>
        </p:nvSpPr>
        <p:spPr/>
        <p:txBody>
          <a:bodyPr/>
          <a:lstStyle/>
          <a:p>
            <a:r>
              <a:rPr lang="en-US" dirty="0"/>
              <a:t>MUPA: Multiple Uplinks per Antenna</a:t>
            </a:r>
          </a:p>
        </p:txBody>
      </p:sp>
      <p:sp>
        <p:nvSpPr>
          <p:cNvPr id="13" name="Text Placeholder 12">
            <a:extLst>
              <a:ext uri="{FF2B5EF4-FFF2-40B4-BE49-F238E27FC236}">
                <a16:creationId xmlns:a16="http://schemas.microsoft.com/office/drawing/2014/main" id="{2AD43C63-0915-4EF5-9936-69599E0AAC04}"/>
              </a:ext>
            </a:extLst>
          </p:cNvPr>
          <p:cNvSpPr>
            <a:spLocks noGrp="1"/>
          </p:cNvSpPr>
          <p:nvPr>
            <p:ph type="body" sz="quarter" idx="17"/>
          </p:nvPr>
        </p:nvSpPr>
        <p:spPr/>
        <p:txBody>
          <a:bodyPr/>
          <a:lstStyle/>
          <a:p>
            <a:endParaRPr lang="en-US" dirty="0"/>
          </a:p>
        </p:txBody>
      </p:sp>
      <p:sp>
        <p:nvSpPr>
          <p:cNvPr id="11" name="Date Placeholder 10"/>
          <p:cNvSpPr>
            <a:spLocks noGrp="1"/>
          </p:cNvSpPr>
          <p:nvPr>
            <p:ph type="dt" sz="half" idx="19"/>
          </p:nvPr>
        </p:nvSpPr>
        <p:spPr/>
        <p:txBody>
          <a:bodyPr/>
          <a:lstStyle/>
          <a:p>
            <a:fld id="{74439417-D57B-45D4-95A9-B7DB90AF622B}" type="datetime1">
              <a:rPr lang="en-US"/>
              <a:pPr/>
              <a:t>4/29/2021</a:t>
            </a:fld>
            <a:endParaRPr lang="en-US" dirty="0"/>
          </a:p>
        </p:txBody>
      </p:sp>
      <p:sp>
        <p:nvSpPr>
          <p:cNvPr id="8" name="Footer Placeholder 7"/>
          <p:cNvSpPr>
            <a:spLocks noGrp="1"/>
          </p:cNvSpPr>
          <p:nvPr>
            <p:ph type="ftr" sz="quarter" idx="20"/>
          </p:nvPr>
        </p:nvSpPr>
        <p:spPr/>
        <p:txBody>
          <a:bodyPr/>
          <a:lstStyle/>
          <a:p>
            <a:r>
              <a:rPr lang="en-US" dirty="0"/>
              <a:t>Copyright ©2021 California Institute of Technology. Government Sponsorship Acknowledged.</a:t>
            </a:r>
          </a:p>
        </p:txBody>
      </p:sp>
      <p:sp>
        <p:nvSpPr>
          <p:cNvPr id="10" name="Slide Number Placeholder 9"/>
          <p:cNvSpPr>
            <a:spLocks noGrp="1"/>
          </p:cNvSpPr>
          <p:nvPr>
            <p:ph type="sldNum" sz="quarter" idx="21"/>
          </p:nvPr>
        </p:nvSpPr>
        <p:spPr/>
        <p:txBody>
          <a:bodyPr/>
          <a:lstStyle/>
          <a:p>
            <a:fld id="{CD5512A7-6B4D-451D-BFC9-27319A14DC1A}" type="slidenum">
              <a:rPr lang="en-US" smtClean="0"/>
              <a:t>7</a:t>
            </a:fld>
            <a:endParaRPr lang="en-US"/>
          </a:p>
        </p:txBody>
      </p:sp>
      <p:sp>
        <p:nvSpPr>
          <p:cNvPr id="15" name="TextBox 14">
            <a:extLst>
              <a:ext uri="{FF2B5EF4-FFF2-40B4-BE49-F238E27FC236}">
                <a16:creationId xmlns:a16="http://schemas.microsoft.com/office/drawing/2014/main" id="{AD59CA09-CAF8-4F16-97D8-585A17A3BB33}"/>
              </a:ext>
            </a:extLst>
          </p:cNvPr>
          <p:cNvSpPr txBox="1"/>
          <p:nvPr/>
        </p:nvSpPr>
        <p:spPr>
          <a:xfrm>
            <a:off x="491532" y="6000647"/>
            <a:ext cx="7385538" cy="914400"/>
          </a:xfrm>
          <a:prstGeom prst="rect">
            <a:avLst/>
          </a:prstGeom>
        </p:spPr>
        <p:txBody>
          <a:bodyPr vert="horz" wrap="none" lIns="91440" tIns="45720" rIns="91440" bIns="45720" rtlCol="0">
            <a:noAutofit/>
          </a:bodyPr>
          <a:lstStyle/>
          <a:p>
            <a:r>
              <a:rPr lang="en-US" sz="1200" dirty="0"/>
              <a:t>Courtesy of Douglas Abraham.</a:t>
            </a:r>
          </a:p>
        </p:txBody>
      </p:sp>
    </p:spTree>
    <p:extLst>
      <p:ext uri="{BB962C8B-B14F-4D97-AF65-F5344CB8AC3E}">
        <p14:creationId xmlns:p14="http://schemas.microsoft.com/office/powerpoint/2010/main" val="1000354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Image result for NASA Mars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384" y="1136779"/>
            <a:ext cx="889625" cy="6663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1548247" y="1136780"/>
            <a:ext cx="889626" cy="666361"/>
          </a:xfrm>
          <a:prstGeom prst="rect">
            <a:avLst/>
          </a:prstGeom>
        </p:spPr>
      </p:pic>
      <p:sp>
        <p:nvSpPr>
          <p:cNvPr id="5" name="TextBox 4"/>
          <p:cNvSpPr txBox="1"/>
          <p:nvPr/>
        </p:nvSpPr>
        <p:spPr>
          <a:xfrm>
            <a:off x="2524111" y="1087560"/>
            <a:ext cx="3327783" cy="715581"/>
          </a:xfrm>
          <a:prstGeom prst="rect">
            <a:avLst/>
          </a:prstGeom>
          <a:noFill/>
        </p:spPr>
        <p:txBody>
          <a:bodyPr wrap="square" rtlCol="0">
            <a:spAutoFit/>
          </a:bodyPr>
          <a:lstStyle/>
          <a:p>
            <a:pPr>
              <a:spcBef>
                <a:spcPts val="900"/>
              </a:spcBef>
            </a:pPr>
            <a:r>
              <a:rPr lang="en-US" sz="1350" dirty="0"/>
              <a:t>Spacecraft at Mars or Venus are always in the beam of some other spacecraft with a scheduled comm. link to Earth.</a:t>
            </a:r>
          </a:p>
        </p:txBody>
      </p:sp>
      <p:pic>
        <p:nvPicPr>
          <p:cNvPr id="6"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2383" y="4144532"/>
            <a:ext cx="1865490" cy="1412194"/>
          </a:xfrm>
          <a:prstGeom prst="rect">
            <a:avLst/>
          </a:prstGeom>
          <a:noFill/>
          <a:ln w="19050">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24111" y="4231168"/>
            <a:ext cx="2979542" cy="1131079"/>
          </a:xfrm>
          <a:prstGeom prst="rect">
            <a:avLst/>
          </a:prstGeom>
          <a:noFill/>
        </p:spPr>
        <p:txBody>
          <a:bodyPr wrap="square" rtlCol="0">
            <a:spAutoFit/>
          </a:bodyPr>
          <a:lstStyle/>
          <a:p>
            <a:pPr>
              <a:spcBef>
                <a:spcPts val="900"/>
              </a:spcBef>
            </a:pPr>
            <a:r>
              <a:rPr lang="en-US" sz="1350" dirty="0"/>
              <a:t>A constellation or “flotilla” of spacecraft with inter-spacecraft separation distances sized to fit within a 34m antenna beam-width over a given set of range distances.</a:t>
            </a:r>
          </a:p>
        </p:txBody>
      </p:sp>
      <p:pic>
        <p:nvPicPr>
          <p:cNvPr id="8" name="Picture 7"/>
          <p:cNvPicPr>
            <a:picLocks noChangeAspect="1"/>
          </p:cNvPicPr>
          <p:nvPr/>
        </p:nvPicPr>
        <p:blipFill>
          <a:blip r:embed="rId5"/>
          <a:stretch>
            <a:fillRect/>
          </a:stretch>
        </p:blipFill>
        <p:spPr>
          <a:xfrm>
            <a:off x="572383" y="2225643"/>
            <a:ext cx="1865490" cy="1412702"/>
          </a:xfrm>
          <a:prstGeom prst="rect">
            <a:avLst/>
          </a:prstGeom>
        </p:spPr>
      </p:pic>
      <p:sp>
        <p:nvSpPr>
          <p:cNvPr id="9" name="TextBox 8"/>
          <p:cNvSpPr txBox="1"/>
          <p:nvPr/>
        </p:nvSpPr>
        <p:spPr>
          <a:xfrm>
            <a:off x="2524111" y="2394050"/>
            <a:ext cx="2979542" cy="923330"/>
          </a:xfrm>
          <a:prstGeom prst="rect">
            <a:avLst/>
          </a:prstGeom>
          <a:noFill/>
        </p:spPr>
        <p:txBody>
          <a:bodyPr wrap="square" rtlCol="0">
            <a:spAutoFit/>
          </a:bodyPr>
          <a:lstStyle/>
          <a:p>
            <a:pPr>
              <a:spcBef>
                <a:spcPts val="900"/>
              </a:spcBef>
            </a:pPr>
            <a:r>
              <a:rPr lang="en-US" sz="1350" dirty="0"/>
              <a:t>Multiple exploration elements within a particular area on the lunar surface, such as the lunar South Pole’s Shackleton Crater.</a:t>
            </a:r>
          </a:p>
        </p:txBody>
      </p:sp>
      <p:pic>
        <p:nvPicPr>
          <p:cNvPr id="10" name="Picture 9"/>
          <p:cNvPicPr>
            <a:picLocks noChangeAspect="1"/>
          </p:cNvPicPr>
          <p:nvPr/>
        </p:nvPicPr>
        <p:blipFill>
          <a:blip r:embed="rId6"/>
          <a:stretch>
            <a:fillRect/>
          </a:stretch>
        </p:blipFill>
        <p:spPr>
          <a:xfrm rot="21199824">
            <a:off x="6031688" y="1581739"/>
            <a:ext cx="2482250" cy="2588870"/>
          </a:xfrm>
          <a:prstGeom prst="rect">
            <a:avLst/>
          </a:prstGeom>
        </p:spPr>
      </p:pic>
      <p:sp>
        <p:nvSpPr>
          <p:cNvPr id="11" name="TextBox 10"/>
          <p:cNvSpPr txBox="1"/>
          <p:nvPr/>
        </p:nvSpPr>
        <p:spPr>
          <a:xfrm>
            <a:off x="6115050" y="4184284"/>
            <a:ext cx="2456567" cy="1338828"/>
          </a:xfrm>
          <a:prstGeom prst="rect">
            <a:avLst/>
          </a:prstGeom>
          <a:noFill/>
        </p:spPr>
        <p:txBody>
          <a:bodyPr wrap="square" rtlCol="0">
            <a:spAutoFit/>
          </a:bodyPr>
          <a:lstStyle/>
          <a:p>
            <a:pPr>
              <a:spcBef>
                <a:spcPts val="900"/>
              </a:spcBef>
            </a:pPr>
            <a:r>
              <a:rPr lang="en-US" sz="1350" dirty="0"/>
              <a:t>Multiple CubeSats deploying from a launch vehicle upper stage, such as the DSN-supported CubeSats deploying from the upcoming Artemis-1 mission.</a:t>
            </a:r>
          </a:p>
        </p:txBody>
      </p:sp>
      <p:sp>
        <p:nvSpPr>
          <p:cNvPr id="17" name="Title 16">
            <a:extLst>
              <a:ext uri="{FF2B5EF4-FFF2-40B4-BE49-F238E27FC236}">
                <a16:creationId xmlns:a16="http://schemas.microsoft.com/office/drawing/2014/main" id="{71BB0050-3640-4C4B-A0EA-EF8808BD52DA}"/>
              </a:ext>
            </a:extLst>
          </p:cNvPr>
          <p:cNvSpPr>
            <a:spLocks noGrp="1"/>
          </p:cNvSpPr>
          <p:nvPr>
            <p:ph type="title"/>
          </p:nvPr>
        </p:nvSpPr>
        <p:spPr/>
        <p:txBody>
          <a:bodyPr/>
          <a:lstStyle/>
          <a:p>
            <a:r>
              <a:rPr lang="en-US" sz="2400" dirty="0"/>
              <a:t>Situations Where MUPA Would Be Particularly Useful</a:t>
            </a:r>
            <a:br>
              <a:rPr lang="en-US" sz="2400" dirty="0"/>
            </a:br>
            <a:endParaRPr lang="en-US" sz="2400" dirty="0"/>
          </a:p>
        </p:txBody>
      </p:sp>
      <p:sp>
        <p:nvSpPr>
          <p:cNvPr id="18" name="Text Placeholder 17">
            <a:extLst>
              <a:ext uri="{FF2B5EF4-FFF2-40B4-BE49-F238E27FC236}">
                <a16:creationId xmlns:a16="http://schemas.microsoft.com/office/drawing/2014/main" id="{0C3DB27E-1DDD-4F90-A085-F49CD8EAFB1B}"/>
              </a:ext>
            </a:extLst>
          </p:cNvPr>
          <p:cNvSpPr>
            <a:spLocks noGrp="1"/>
          </p:cNvSpPr>
          <p:nvPr>
            <p:ph type="body" sz="quarter" idx="17"/>
          </p:nvPr>
        </p:nvSpPr>
        <p:spPr/>
        <p:txBody>
          <a:bodyPr/>
          <a:lstStyle/>
          <a:p>
            <a:endParaRPr lang="en-US"/>
          </a:p>
        </p:txBody>
      </p:sp>
      <p:sp>
        <p:nvSpPr>
          <p:cNvPr id="14" name="Date Placeholder 13"/>
          <p:cNvSpPr>
            <a:spLocks noGrp="1"/>
          </p:cNvSpPr>
          <p:nvPr>
            <p:ph type="dt" sz="half" idx="19"/>
          </p:nvPr>
        </p:nvSpPr>
        <p:spPr/>
        <p:txBody>
          <a:bodyPr/>
          <a:lstStyle/>
          <a:p>
            <a:fld id="{74439417-D57B-45D4-95A9-B7DB90AF622B}" type="datetime1">
              <a:rPr lang="en-US"/>
              <a:pPr/>
              <a:t>4/28/2021</a:t>
            </a:fld>
            <a:endParaRPr lang="en-US" dirty="0"/>
          </a:p>
        </p:txBody>
      </p:sp>
      <p:sp>
        <p:nvSpPr>
          <p:cNvPr id="12" name="Footer Placeholder 11"/>
          <p:cNvSpPr>
            <a:spLocks noGrp="1"/>
          </p:cNvSpPr>
          <p:nvPr>
            <p:ph type="ftr" sz="quarter" idx="20"/>
          </p:nvPr>
        </p:nvSpPr>
        <p:spPr/>
        <p:txBody>
          <a:bodyPr/>
          <a:lstStyle/>
          <a:p>
            <a:r>
              <a:rPr lang="en-US" dirty="0"/>
              <a:t>Copyright ©2021 California Institute of Technology. Government Sponsorship Acknowledged.</a:t>
            </a:r>
          </a:p>
        </p:txBody>
      </p:sp>
      <p:sp>
        <p:nvSpPr>
          <p:cNvPr id="13" name="Slide Number Placeholder 12"/>
          <p:cNvSpPr>
            <a:spLocks noGrp="1"/>
          </p:cNvSpPr>
          <p:nvPr>
            <p:ph type="sldNum" sz="quarter" idx="21"/>
          </p:nvPr>
        </p:nvSpPr>
        <p:spPr/>
        <p:txBody>
          <a:bodyPr/>
          <a:lstStyle/>
          <a:p>
            <a:fld id="{CD5512A7-6B4D-451D-BFC9-27319A14DC1A}" type="slidenum">
              <a:rPr lang="en-US" smtClean="0"/>
              <a:t>8</a:t>
            </a:fld>
            <a:endParaRPr lang="en-US"/>
          </a:p>
        </p:txBody>
      </p:sp>
      <p:sp>
        <p:nvSpPr>
          <p:cNvPr id="20" name="TextBox 19">
            <a:extLst>
              <a:ext uri="{FF2B5EF4-FFF2-40B4-BE49-F238E27FC236}">
                <a16:creationId xmlns:a16="http://schemas.microsoft.com/office/drawing/2014/main" id="{0C0540E1-30A6-443C-9CCC-F26D9D5213A9}"/>
              </a:ext>
            </a:extLst>
          </p:cNvPr>
          <p:cNvSpPr txBox="1"/>
          <p:nvPr/>
        </p:nvSpPr>
        <p:spPr>
          <a:xfrm>
            <a:off x="491532" y="6000647"/>
            <a:ext cx="7385538" cy="914400"/>
          </a:xfrm>
          <a:prstGeom prst="rect">
            <a:avLst/>
          </a:prstGeom>
        </p:spPr>
        <p:txBody>
          <a:bodyPr vert="horz" wrap="none" lIns="91440" tIns="45720" rIns="91440" bIns="45720" rtlCol="0">
            <a:noAutofit/>
          </a:bodyPr>
          <a:lstStyle/>
          <a:p>
            <a:r>
              <a:rPr lang="en-US" sz="1200" dirty="0"/>
              <a:t>Courtesy of Douglas Abraham.</a:t>
            </a:r>
          </a:p>
        </p:txBody>
      </p:sp>
    </p:spTree>
    <p:extLst>
      <p:ext uri="{BB962C8B-B14F-4D97-AF65-F5344CB8AC3E}">
        <p14:creationId xmlns:p14="http://schemas.microsoft.com/office/powerpoint/2010/main" val="1135094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1307C-BF35-4C7C-B8D1-2CE24C8684AE}"/>
              </a:ext>
            </a:extLst>
          </p:cNvPr>
          <p:cNvSpPr>
            <a:spLocks noGrp="1"/>
          </p:cNvSpPr>
          <p:nvPr>
            <p:ph type="title"/>
          </p:nvPr>
        </p:nvSpPr>
        <p:spPr/>
        <p:txBody>
          <a:bodyPr/>
          <a:lstStyle/>
          <a:p>
            <a:r>
              <a:rPr lang="en-US" dirty="0"/>
              <a:t>Enabling MUPA at the Spacecraft</a:t>
            </a:r>
          </a:p>
        </p:txBody>
      </p:sp>
      <p:sp>
        <p:nvSpPr>
          <p:cNvPr id="3" name="Text Placeholder 2">
            <a:extLst>
              <a:ext uri="{FF2B5EF4-FFF2-40B4-BE49-F238E27FC236}">
                <a16:creationId xmlns:a16="http://schemas.microsoft.com/office/drawing/2014/main" id="{BF403CC1-4077-4DEF-8685-22BF4D616C10}"/>
              </a:ext>
            </a:extLst>
          </p:cNvPr>
          <p:cNvSpPr>
            <a:spLocks noGrp="1"/>
          </p:cNvSpPr>
          <p:nvPr>
            <p:ph type="body" sz="quarter" idx="17"/>
          </p:nvPr>
        </p:nvSpPr>
        <p:spPr/>
        <p:txBody>
          <a:bodyPr/>
          <a:lstStyle/>
          <a:p>
            <a:endParaRPr lang="en-US"/>
          </a:p>
        </p:txBody>
      </p:sp>
      <p:sp>
        <p:nvSpPr>
          <p:cNvPr id="4" name="Content Placeholder 3">
            <a:extLst>
              <a:ext uri="{FF2B5EF4-FFF2-40B4-BE49-F238E27FC236}">
                <a16:creationId xmlns:a16="http://schemas.microsoft.com/office/drawing/2014/main" id="{DAD23392-7E33-4868-AFA1-111139EFEC6E}"/>
              </a:ext>
            </a:extLst>
          </p:cNvPr>
          <p:cNvSpPr>
            <a:spLocks noGrp="1"/>
          </p:cNvSpPr>
          <p:nvPr>
            <p:ph sz="quarter" idx="18"/>
          </p:nvPr>
        </p:nvSpPr>
        <p:spPr>
          <a:xfrm>
            <a:off x="457199" y="1189892"/>
            <a:ext cx="5778714" cy="4936271"/>
          </a:xfrm>
        </p:spPr>
        <p:txBody>
          <a:bodyPr/>
          <a:lstStyle/>
          <a:p>
            <a:pPr marL="457200" indent="-457200">
              <a:buFont typeface="+mj-lt"/>
              <a:buAutoNum type="arabicPeriod"/>
            </a:pPr>
            <a:r>
              <a:rPr lang="en-US" sz="1400" dirty="0"/>
              <a:t>DSN can no longer address specific spacecraft Doppler shifts through use of spacecraft specific predicts.</a:t>
            </a:r>
          </a:p>
          <a:p>
            <a:pPr lvl="1">
              <a:spcBef>
                <a:spcPts val="1200"/>
              </a:spcBef>
            </a:pPr>
            <a:r>
              <a:rPr lang="en-US" sz="1100" dirty="0"/>
              <a:t>Relative to orbiting spacecraft around Mars, the single frequency uplink from Earth will be significantly Doppler shifted and changing in frequency as a function of where each spacecraft is in its own particular orbit.</a:t>
            </a:r>
          </a:p>
          <a:p>
            <a:pPr lvl="2">
              <a:spcBef>
                <a:spcPts val="1200"/>
              </a:spcBef>
            </a:pPr>
            <a:r>
              <a:rPr lang="en-US" sz="1050" dirty="0"/>
              <a:t>Expected Doppler shifts of + or – 150 kHz.</a:t>
            </a:r>
          </a:p>
          <a:p>
            <a:pPr lvl="1">
              <a:spcBef>
                <a:spcPts val="1200"/>
              </a:spcBef>
            </a:pPr>
            <a:r>
              <a:rPr lang="en-US" sz="1100" dirty="0"/>
              <a:t>The DSN ground station can no longer sweep the carrier for the spacecraft to lock onto.  </a:t>
            </a:r>
          </a:p>
          <a:p>
            <a:pPr marL="0" indent="0">
              <a:spcBef>
                <a:spcPts val="1200"/>
              </a:spcBef>
              <a:buNone/>
            </a:pPr>
            <a:endParaRPr lang="en-US" sz="1200" b="1" dirty="0"/>
          </a:p>
          <a:p>
            <a:pPr marL="0" indent="0">
              <a:spcBef>
                <a:spcPts val="1200"/>
              </a:spcBef>
              <a:buNone/>
            </a:pPr>
            <a:r>
              <a:rPr lang="en-US" sz="1200" b="1" dirty="0"/>
              <a:t>Solution</a:t>
            </a:r>
            <a:r>
              <a:rPr lang="en-US" sz="1200" dirty="0"/>
              <a:t>: Let the spacecraft perform the frequency sweep, use trajectory-aided tuning of the uplink signal, and/or use FFT-based carrier acquisition.</a:t>
            </a:r>
          </a:p>
          <a:p>
            <a:pPr marL="0" indent="0">
              <a:spcBef>
                <a:spcPts val="1200"/>
              </a:spcBef>
              <a:buNone/>
            </a:pPr>
            <a:r>
              <a:rPr lang="en-US" sz="1200" dirty="0"/>
              <a:t>Iris has implemented frequency sweep capability with programmable limits, sweep rate, and center frequency. This capability has been tested at DTF-21. FFT-based acquisition is also implemented, not yet tested at DTF-21.</a:t>
            </a:r>
          </a:p>
        </p:txBody>
      </p:sp>
      <p:sp>
        <p:nvSpPr>
          <p:cNvPr id="5" name="Date Placeholder 4">
            <a:extLst>
              <a:ext uri="{FF2B5EF4-FFF2-40B4-BE49-F238E27FC236}">
                <a16:creationId xmlns:a16="http://schemas.microsoft.com/office/drawing/2014/main" id="{E6A1AD7D-76CB-4091-8535-711665764C76}"/>
              </a:ext>
            </a:extLst>
          </p:cNvPr>
          <p:cNvSpPr>
            <a:spLocks noGrp="1"/>
          </p:cNvSpPr>
          <p:nvPr>
            <p:ph type="dt" sz="half" idx="19"/>
          </p:nvPr>
        </p:nvSpPr>
        <p:spPr/>
        <p:txBody>
          <a:bodyPr/>
          <a:lstStyle/>
          <a:p>
            <a:fld id="{1743CEAB-D483-4D8E-A27C-A59065FF3C10}" type="datetime1">
              <a:rPr lang="en-US" smtClean="0"/>
              <a:t>4/28/2021</a:t>
            </a:fld>
            <a:endParaRPr lang="en-US" dirty="0"/>
          </a:p>
        </p:txBody>
      </p:sp>
      <p:sp>
        <p:nvSpPr>
          <p:cNvPr id="6" name="Footer Placeholder 5">
            <a:extLst>
              <a:ext uri="{FF2B5EF4-FFF2-40B4-BE49-F238E27FC236}">
                <a16:creationId xmlns:a16="http://schemas.microsoft.com/office/drawing/2014/main" id="{7A0B227E-3BBF-4D9D-BF87-43ECC4805859}"/>
              </a:ext>
            </a:extLst>
          </p:cNvPr>
          <p:cNvSpPr>
            <a:spLocks noGrp="1"/>
          </p:cNvSpPr>
          <p:nvPr>
            <p:ph type="ftr" sz="quarter" idx="20"/>
          </p:nvPr>
        </p:nvSpPr>
        <p:spPr/>
        <p:txBody>
          <a:bodyPr/>
          <a:lstStyle/>
          <a:p>
            <a:r>
              <a:rPr lang="en-US"/>
              <a:t>Copyright ©2021 California Institute of Technology. Government Sponsorship Acknowledged</a:t>
            </a:r>
            <a:endParaRPr lang="en-US" dirty="0"/>
          </a:p>
        </p:txBody>
      </p:sp>
      <p:sp>
        <p:nvSpPr>
          <p:cNvPr id="7" name="Slide Number Placeholder 6">
            <a:extLst>
              <a:ext uri="{FF2B5EF4-FFF2-40B4-BE49-F238E27FC236}">
                <a16:creationId xmlns:a16="http://schemas.microsoft.com/office/drawing/2014/main" id="{8E08A3A9-2A3D-4093-ADBF-F923E24BD550}"/>
              </a:ext>
            </a:extLst>
          </p:cNvPr>
          <p:cNvSpPr>
            <a:spLocks noGrp="1"/>
          </p:cNvSpPr>
          <p:nvPr>
            <p:ph type="sldNum" sz="quarter" idx="21"/>
          </p:nvPr>
        </p:nvSpPr>
        <p:spPr/>
        <p:txBody>
          <a:bodyPr/>
          <a:lstStyle/>
          <a:p>
            <a:fld id="{9F59CCD7-C394-4572-A8F9-1262759A750E}" type="slidenum">
              <a:rPr lang="en-US" smtClean="0"/>
              <a:pPr/>
              <a:t>9</a:t>
            </a:fld>
            <a:endParaRPr lang="en-US" dirty="0"/>
          </a:p>
        </p:txBody>
      </p:sp>
      <p:pic>
        <p:nvPicPr>
          <p:cNvPr id="8" name="Picture 7">
            <a:extLst>
              <a:ext uri="{FF2B5EF4-FFF2-40B4-BE49-F238E27FC236}">
                <a16:creationId xmlns:a16="http://schemas.microsoft.com/office/drawing/2014/main" id="{A4272814-4EA5-42A7-9923-29DFCE66C5DB}"/>
              </a:ext>
            </a:extLst>
          </p:cNvPr>
          <p:cNvPicPr>
            <a:picLocks noChangeAspect="1"/>
          </p:cNvPicPr>
          <p:nvPr/>
        </p:nvPicPr>
        <p:blipFill>
          <a:blip r:embed="rId2"/>
          <a:stretch>
            <a:fillRect/>
          </a:stretch>
        </p:blipFill>
        <p:spPr>
          <a:xfrm>
            <a:off x="6065353" y="983462"/>
            <a:ext cx="2937071" cy="1906616"/>
          </a:xfrm>
          <a:prstGeom prst="rect">
            <a:avLst/>
          </a:prstGeom>
        </p:spPr>
      </p:pic>
      <p:pic>
        <p:nvPicPr>
          <p:cNvPr id="9" name="Picture 8">
            <a:extLst>
              <a:ext uri="{FF2B5EF4-FFF2-40B4-BE49-F238E27FC236}">
                <a16:creationId xmlns:a16="http://schemas.microsoft.com/office/drawing/2014/main" id="{2FC4CA9E-0159-470D-BDE1-5F575541EA19}"/>
              </a:ext>
            </a:extLst>
          </p:cNvPr>
          <p:cNvPicPr>
            <a:picLocks noChangeAspect="1"/>
          </p:cNvPicPr>
          <p:nvPr/>
        </p:nvPicPr>
        <p:blipFill>
          <a:blip r:embed="rId3"/>
          <a:stretch>
            <a:fillRect/>
          </a:stretch>
        </p:blipFill>
        <p:spPr>
          <a:xfrm>
            <a:off x="6235913" y="2965831"/>
            <a:ext cx="2766511" cy="1644013"/>
          </a:xfrm>
          <a:prstGeom prst="rect">
            <a:avLst/>
          </a:prstGeom>
        </p:spPr>
      </p:pic>
      <p:sp>
        <p:nvSpPr>
          <p:cNvPr id="10" name="TextBox 9">
            <a:extLst>
              <a:ext uri="{FF2B5EF4-FFF2-40B4-BE49-F238E27FC236}">
                <a16:creationId xmlns:a16="http://schemas.microsoft.com/office/drawing/2014/main" id="{FBC1EC64-882A-4700-836D-3760C2EC969F}"/>
              </a:ext>
            </a:extLst>
          </p:cNvPr>
          <p:cNvSpPr txBox="1"/>
          <p:nvPr/>
        </p:nvSpPr>
        <p:spPr>
          <a:xfrm>
            <a:off x="7996932" y="2782356"/>
            <a:ext cx="1064715" cy="215444"/>
          </a:xfrm>
          <a:prstGeom prst="rect">
            <a:avLst/>
          </a:prstGeom>
          <a:noFill/>
        </p:spPr>
        <p:txBody>
          <a:bodyPr wrap="none" rtlCol="0">
            <a:spAutoFit/>
          </a:bodyPr>
          <a:lstStyle/>
          <a:p>
            <a:r>
              <a:rPr lang="en-US" sz="800" dirty="0"/>
              <a:t>Dave </a:t>
            </a:r>
            <a:r>
              <a:rPr lang="en-US" sz="800" dirty="0" err="1"/>
              <a:t>Morabito</a:t>
            </a:r>
            <a:r>
              <a:rPr lang="en-US" sz="800" dirty="0"/>
              <a:t>, 2018</a:t>
            </a:r>
          </a:p>
        </p:txBody>
      </p:sp>
      <p:sp>
        <p:nvSpPr>
          <p:cNvPr id="12" name="Rectangle 11">
            <a:extLst>
              <a:ext uri="{FF2B5EF4-FFF2-40B4-BE49-F238E27FC236}">
                <a16:creationId xmlns:a16="http://schemas.microsoft.com/office/drawing/2014/main" id="{C990CDDD-35E8-48C5-80B1-233A5471F901}"/>
              </a:ext>
            </a:extLst>
          </p:cNvPr>
          <p:cNvSpPr/>
          <p:nvPr/>
        </p:nvSpPr>
        <p:spPr>
          <a:xfrm>
            <a:off x="1930807" y="5363791"/>
            <a:ext cx="5186109" cy="1013988"/>
          </a:xfrm>
          <a:prstGeom prst="rect">
            <a:avLst/>
          </a:prstGeom>
          <a:solidFill>
            <a:schemeClr val="accent4">
              <a:lumMod val="20000"/>
              <a:lumOff val="80000"/>
              <a:alpha val="41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13" name="Straight Connector 12">
            <a:extLst>
              <a:ext uri="{FF2B5EF4-FFF2-40B4-BE49-F238E27FC236}">
                <a16:creationId xmlns:a16="http://schemas.microsoft.com/office/drawing/2014/main" id="{FE104689-D763-48F3-A749-505522A6DCB7}"/>
              </a:ext>
            </a:extLst>
          </p:cNvPr>
          <p:cNvCxnSpPr/>
          <p:nvPr/>
        </p:nvCxnSpPr>
        <p:spPr>
          <a:xfrm>
            <a:off x="4400896" y="5083133"/>
            <a:ext cx="0" cy="1294646"/>
          </a:xfrm>
          <a:prstGeom prst="line">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3951ECA-A2CE-40E3-9B6D-CE1E3415295D}"/>
              </a:ext>
            </a:extLst>
          </p:cNvPr>
          <p:cNvCxnSpPr>
            <a:cxnSpLocks/>
          </p:cNvCxnSpPr>
          <p:nvPr/>
        </p:nvCxnSpPr>
        <p:spPr>
          <a:xfrm flipH="1">
            <a:off x="1367984" y="6377779"/>
            <a:ext cx="6347333" cy="0"/>
          </a:xfrm>
          <a:prstGeom prst="line">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B7AF23C-2E1A-4D6A-8144-59FB8904B8E4}"/>
              </a:ext>
            </a:extLst>
          </p:cNvPr>
          <p:cNvCxnSpPr>
            <a:cxnSpLocks/>
          </p:cNvCxnSpPr>
          <p:nvPr/>
        </p:nvCxnSpPr>
        <p:spPr>
          <a:xfrm>
            <a:off x="6400203" y="5730456"/>
            <a:ext cx="0" cy="64732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6AADE24-69A0-4B58-B5C5-CC444405D689}"/>
              </a:ext>
            </a:extLst>
          </p:cNvPr>
          <p:cNvSpPr txBox="1"/>
          <p:nvPr/>
        </p:nvSpPr>
        <p:spPr>
          <a:xfrm>
            <a:off x="7418207" y="6381093"/>
            <a:ext cx="1029449" cy="307777"/>
          </a:xfrm>
          <a:prstGeom prst="rect">
            <a:avLst/>
          </a:prstGeom>
          <a:noFill/>
        </p:spPr>
        <p:txBody>
          <a:bodyPr wrap="none" rtlCol="0">
            <a:spAutoFit/>
          </a:bodyPr>
          <a:lstStyle/>
          <a:p>
            <a:r>
              <a:rPr lang="en-US" sz="1400" dirty="0"/>
              <a:t>Frequency</a:t>
            </a:r>
          </a:p>
        </p:txBody>
      </p:sp>
      <p:sp>
        <p:nvSpPr>
          <p:cNvPr id="17" name="TextBox 16">
            <a:extLst>
              <a:ext uri="{FF2B5EF4-FFF2-40B4-BE49-F238E27FC236}">
                <a16:creationId xmlns:a16="http://schemas.microsoft.com/office/drawing/2014/main" id="{9B7D1566-39C0-430B-9070-EB8508CCAA67}"/>
              </a:ext>
            </a:extLst>
          </p:cNvPr>
          <p:cNvSpPr txBox="1"/>
          <p:nvPr/>
        </p:nvSpPr>
        <p:spPr>
          <a:xfrm rot="16200000">
            <a:off x="3869820" y="5595702"/>
            <a:ext cx="692818" cy="307777"/>
          </a:xfrm>
          <a:prstGeom prst="rect">
            <a:avLst/>
          </a:prstGeom>
          <a:noFill/>
        </p:spPr>
        <p:txBody>
          <a:bodyPr wrap="none" rtlCol="0">
            <a:spAutoFit/>
          </a:bodyPr>
          <a:lstStyle/>
          <a:p>
            <a:r>
              <a:rPr lang="en-US" sz="1400" dirty="0"/>
              <a:t>Power</a:t>
            </a:r>
          </a:p>
        </p:txBody>
      </p:sp>
      <p:sp>
        <p:nvSpPr>
          <p:cNvPr id="18" name="Rectangle 17">
            <a:extLst>
              <a:ext uri="{FF2B5EF4-FFF2-40B4-BE49-F238E27FC236}">
                <a16:creationId xmlns:a16="http://schemas.microsoft.com/office/drawing/2014/main" id="{33A1EE3B-0842-4A46-857C-0B7BFF67DE86}"/>
              </a:ext>
            </a:extLst>
          </p:cNvPr>
          <p:cNvSpPr/>
          <p:nvPr/>
        </p:nvSpPr>
        <p:spPr>
          <a:xfrm>
            <a:off x="6160286" y="5363791"/>
            <a:ext cx="479834" cy="1013988"/>
          </a:xfrm>
          <a:prstGeom prst="rect">
            <a:avLst/>
          </a:prstGeom>
          <a:solidFill>
            <a:schemeClr val="accent1">
              <a:alpha val="41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19" name="Straight Arrow Connector 18">
            <a:extLst>
              <a:ext uri="{FF2B5EF4-FFF2-40B4-BE49-F238E27FC236}">
                <a16:creationId xmlns:a16="http://schemas.microsoft.com/office/drawing/2014/main" id="{ADE4BE1A-B2FD-4E5D-8460-C200D3060BEC}"/>
              </a:ext>
            </a:extLst>
          </p:cNvPr>
          <p:cNvCxnSpPr/>
          <p:nvPr/>
        </p:nvCxnSpPr>
        <p:spPr>
          <a:xfrm>
            <a:off x="1286503" y="5083133"/>
            <a:ext cx="644304" cy="2773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B9C8182-2277-40B8-8A5F-13EE4E25DE0C}"/>
              </a:ext>
            </a:extLst>
          </p:cNvPr>
          <p:cNvSpPr txBox="1"/>
          <p:nvPr/>
        </p:nvSpPr>
        <p:spPr>
          <a:xfrm>
            <a:off x="119570" y="4798911"/>
            <a:ext cx="1996059" cy="307777"/>
          </a:xfrm>
          <a:prstGeom prst="rect">
            <a:avLst/>
          </a:prstGeom>
          <a:noFill/>
        </p:spPr>
        <p:txBody>
          <a:bodyPr wrap="none" rtlCol="0">
            <a:spAutoFit/>
          </a:bodyPr>
          <a:lstStyle/>
          <a:p>
            <a:r>
              <a:rPr lang="en-US" sz="1400" dirty="0"/>
              <a:t>Current Sweep Region</a:t>
            </a:r>
          </a:p>
        </p:txBody>
      </p:sp>
      <p:cxnSp>
        <p:nvCxnSpPr>
          <p:cNvPr id="21" name="Straight Arrow Connector 20">
            <a:extLst>
              <a:ext uri="{FF2B5EF4-FFF2-40B4-BE49-F238E27FC236}">
                <a16:creationId xmlns:a16="http://schemas.microsoft.com/office/drawing/2014/main" id="{96FB35AF-192A-4E37-883C-1F8517B63D3A}"/>
              </a:ext>
            </a:extLst>
          </p:cNvPr>
          <p:cNvCxnSpPr>
            <a:cxnSpLocks/>
          </p:cNvCxnSpPr>
          <p:nvPr/>
        </p:nvCxnSpPr>
        <p:spPr>
          <a:xfrm flipH="1">
            <a:off x="6468614" y="4963596"/>
            <a:ext cx="564548" cy="3968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9F7CFFB-BBE8-405E-A908-B25A1FA25703}"/>
              </a:ext>
            </a:extLst>
          </p:cNvPr>
          <p:cNvSpPr txBox="1"/>
          <p:nvPr/>
        </p:nvSpPr>
        <p:spPr>
          <a:xfrm>
            <a:off x="6065353" y="4681156"/>
            <a:ext cx="2670668" cy="307777"/>
          </a:xfrm>
          <a:prstGeom prst="rect">
            <a:avLst/>
          </a:prstGeom>
          <a:noFill/>
        </p:spPr>
        <p:txBody>
          <a:bodyPr wrap="none" rtlCol="0">
            <a:spAutoFit/>
          </a:bodyPr>
          <a:lstStyle/>
          <a:p>
            <a:r>
              <a:rPr lang="en-US" sz="1400" dirty="0"/>
              <a:t>FFT-determined Sweep Region</a:t>
            </a:r>
          </a:p>
        </p:txBody>
      </p:sp>
      <p:cxnSp>
        <p:nvCxnSpPr>
          <p:cNvPr id="23" name="Straight Arrow Connector 22">
            <a:extLst>
              <a:ext uri="{FF2B5EF4-FFF2-40B4-BE49-F238E27FC236}">
                <a16:creationId xmlns:a16="http://schemas.microsoft.com/office/drawing/2014/main" id="{9FE47768-BF3F-482D-8155-9685B1DC3EB1}"/>
              </a:ext>
            </a:extLst>
          </p:cNvPr>
          <p:cNvCxnSpPr>
            <a:cxnSpLocks/>
          </p:cNvCxnSpPr>
          <p:nvPr/>
        </p:nvCxnSpPr>
        <p:spPr>
          <a:xfrm flipH="1">
            <a:off x="6408736" y="5937504"/>
            <a:ext cx="572804" cy="654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0612A4A-1F86-4EFA-AA80-C7E79E5D3281}"/>
              </a:ext>
            </a:extLst>
          </p:cNvPr>
          <p:cNvSpPr txBox="1"/>
          <p:nvPr/>
        </p:nvSpPr>
        <p:spPr>
          <a:xfrm>
            <a:off x="6734975" y="5706274"/>
            <a:ext cx="2395912" cy="276999"/>
          </a:xfrm>
          <a:prstGeom prst="rect">
            <a:avLst/>
          </a:prstGeom>
          <a:noFill/>
        </p:spPr>
        <p:txBody>
          <a:bodyPr wrap="none" rtlCol="0">
            <a:spAutoFit/>
          </a:bodyPr>
          <a:lstStyle/>
          <a:p>
            <a:r>
              <a:rPr lang="en-US" sz="1200" dirty="0"/>
              <a:t>True Carrier Frequency Location</a:t>
            </a:r>
          </a:p>
        </p:txBody>
      </p:sp>
    </p:spTree>
    <p:extLst>
      <p:ext uri="{BB962C8B-B14F-4D97-AF65-F5344CB8AC3E}">
        <p14:creationId xmlns:p14="http://schemas.microsoft.com/office/powerpoint/2010/main" val="1665835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1307C-BF35-4C7C-B8D1-2CE24C8684AE}"/>
              </a:ext>
            </a:extLst>
          </p:cNvPr>
          <p:cNvSpPr>
            <a:spLocks noGrp="1"/>
          </p:cNvSpPr>
          <p:nvPr>
            <p:ph type="title"/>
          </p:nvPr>
        </p:nvSpPr>
        <p:spPr/>
        <p:txBody>
          <a:bodyPr/>
          <a:lstStyle/>
          <a:p>
            <a:r>
              <a:rPr lang="en-US" dirty="0"/>
              <a:t>Enabling MUPA at the Spacecraft</a:t>
            </a:r>
          </a:p>
        </p:txBody>
      </p:sp>
      <p:sp>
        <p:nvSpPr>
          <p:cNvPr id="3" name="Text Placeholder 2">
            <a:extLst>
              <a:ext uri="{FF2B5EF4-FFF2-40B4-BE49-F238E27FC236}">
                <a16:creationId xmlns:a16="http://schemas.microsoft.com/office/drawing/2014/main" id="{BF403CC1-4077-4DEF-8685-22BF4D616C10}"/>
              </a:ext>
            </a:extLst>
          </p:cNvPr>
          <p:cNvSpPr>
            <a:spLocks noGrp="1"/>
          </p:cNvSpPr>
          <p:nvPr>
            <p:ph type="body" sz="quarter" idx="17"/>
          </p:nvPr>
        </p:nvSpPr>
        <p:spPr/>
        <p:txBody>
          <a:bodyPr/>
          <a:lstStyle/>
          <a:p>
            <a:endParaRPr lang="en-US"/>
          </a:p>
        </p:txBody>
      </p:sp>
      <p:sp>
        <p:nvSpPr>
          <p:cNvPr id="4" name="Content Placeholder 3">
            <a:extLst>
              <a:ext uri="{FF2B5EF4-FFF2-40B4-BE49-F238E27FC236}">
                <a16:creationId xmlns:a16="http://schemas.microsoft.com/office/drawing/2014/main" id="{DAD23392-7E33-4868-AFA1-111139EFEC6E}"/>
              </a:ext>
            </a:extLst>
          </p:cNvPr>
          <p:cNvSpPr>
            <a:spLocks noGrp="1"/>
          </p:cNvSpPr>
          <p:nvPr>
            <p:ph sz="quarter" idx="18"/>
          </p:nvPr>
        </p:nvSpPr>
        <p:spPr>
          <a:xfrm>
            <a:off x="457199" y="1189892"/>
            <a:ext cx="5315528" cy="4936271"/>
          </a:xfrm>
        </p:spPr>
        <p:txBody>
          <a:bodyPr/>
          <a:lstStyle/>
          <a:p>
            <a:pPr marL="403225" indent="-403225">
              <a:spcBef>
                <a:spcPts val="1200"/>
              </a:spcBef>
              <a:buFont typeface="+mj-lt"/>
              <a:buAutoNum type="arabicPeriod" startAt="2"/>
            </a:pPr>
            <a:r>
              <a:rPr lang="en-US" sz="1600" dirty="0"/>
              <a:t>Additionally, Doppler rates (Hz/s) may be significant.</a:t>
            </a:r>
          </a:p>
          <a:p>
            <a:pPr marL="0" indent="0">
              <a:spcBef>
                <a:spcPts val="1200"/>
              </a:spcBef>
              <a:buNone/>
            </a:pPr>
            <a:r>
              <a:rPr lang="en-US" sz="1100" b="1" dirty="0"/>
              <a:t>Solution</a:t>
            </a:r>
            <a:r>
              <a:rPr lang="en-US" sz="1100" dirty="0"/>
              <a:t>: Implement type-3 loop on the spacecraft carrier tracking loop. A type-3 loop can track:</a:t>
            </a:r>
          </a:p>
          <a:p>
            <a:pPr lvl="1">
              <a:spcBef>
                <a:spcPts val="600"/>
              </a:spcBef>
            </a:pPr>
            <a:r>
              <a:rPr lang="en-US" sz="1000" dirty="0"/>
              <a:t>Constant carrier phase</a:t>
            </a:r>
          </a:p>
          <a:p>
            <a:pPr lvl="1">
              <a:spcBef>
                <a:spcPts val="600"/>
              </a:spcBef>
            </a:pPr>
            <a:r>
              <a:rPr lang="en-US" sz="1000" dirty="0"/>
              <a:t>Linearly-changing carrier phase (i.e., constant frequency offset).</a:t>
            </a:r>
          </a:p>
          <a:p>
            <a:pPr lvl="1">
              <a:spcBef>
                <a:spcPts val="600"/>
              </a:spcBef>
            </a:pPr>
            <a:r>
              <a:rPr lang="en-US" sz="1000" dirty="0"/>
              <a:t>Linearly-changing carrier frequency (i.e., constant frequency </a:t>
            </a:r>
            <a:r>
              <a:rPr lang="en-US" sz="1000" i="1" dirty="0"/>
              <a:t>velocity</a:t>
            </a:r>
            <a:r>
              <a:rPr lang="en-US" sz="1000" dirty="0"/>
              <a:t>)</a:t>
            </a:r>
          </a:p>
          <a:p>
            <a:pPr lvl="1">
              <a:spcBef>
                <a:spcPts val="600"/>
              </a:spcBef>
            </a:pPr>
            <a:r>
              <a:rPr lang="en-US" sz="1000" dirty="0"/>
              <a:t>The potentially high Doppler dynamics relative to a single-frequency uplink carrier during a MUPA session suggest the need for a Type-III loop.</a:t>
            </a:r>
          </a:p>
          <a:p>
            <a:pPr marL="0" indent="0">
              <a:spcBef>
                <a:spcPts val="1200"/>
              </a:spcBef>
              <a:buNone/>
            </a:pPr>
            <a:r>
              <a:rPr lang="en-US" sz="1100" dirty="0"/>
              <a:t>Iris has implemented type-3 loop on the carrier tracking loop. The capability is configurable to arbitrary loop bandwidths. This capability has been tested at DTF-21. This capability can be used independently of Iris’ carrier search capability.</a:t>
            </a:r>
          </a:p>
          <a:p>
            <a:pPr marL="0" indent="0">
              <a:spcBef>
                <a:spcPts val="1200"/>
              </a:spcBef>
              <a:buNone/>
            </a:pPr>
            <a:endParaRPr lang="en-US" sz="1100" dirty="0"/>
          </a:p>
          <a:p>
            <a:pPr marL="0" indent="0">
              <a:spcBef>
                <a:spcPts val="1200"/>
              </a:spcBef>
              <a:buNone/>
            </a:pPr>
            <a:endParaRPr lang="en-US" sz="1100" dirty="0"/>
          </a:p>
          <a:p>
            <a:pPr marL="0" indent="0">
              <a:spcBef>
                <a:spcPts val="1200"/>
              </a:spcBef>
              <a:buNone/>
            </a:pPr>
            <a:endParaRPr lang="en-US" sz="1100" dirty="0"/>
          </a:p>
          <a:p>
            <a:pPr marL="0" indent="0">
              <a:spcBef>
                <a:spcPts val="1200"/>
              </a:spcBef>
              <a:buNone/>
            </a:pPr>
            <a:endParaRPr lang="en-US" sz="1100" dirty="0"/>
          </a:p>
          <a:p>
            <a:pPr marL="0" indent="0">
              <a:spcBef>
                <a:spcPts val="1200"/>
              </a:spcBef>
              <a:buNone/>
            </a:pPr>
            <a:endParaRPr lang="en-US" sz="1600" dirty="0"/>
          </a:p>
        </p:txBody>
      </p:sp>
      <p:sp>
        <p:nvSpPr>
          <p:cNvPr id="5" name="Date Placeholder 4">
            <a:extLst>
              <a:ext uri="{FF2B5EF4-FFF2-40B4-BE49-F238E27FC236}">
                <a16:creationId xmlns:a16="http://schemas.microsoft.com/office/drawing/2014/main" id="{E6A1AD7D-76CB-4091-8535-711665764C76}"/>
              </a:ext>
            </a:extLst>
          </p:cNvPr>
          <p:cNvSpPr>
            <a:spLocks noGrp="1"/>
          </p:cNvSpPr>
          <p:nvPr>
            <p:ph type="dt" sz="half" idx="19"/>
          </p:nvPr>
        </p:nvSpPr>
        <p:spPr/>
        <p:txBody>
          <a:bodyPr/>
          <a:lstStyle/>
          <a:p>
            <a:fld id="{1743CEAB-D483-4D8E-A27C-A59065FF3C10}" type="datetime1">
              <a:rPr lang="en-US" smtClean="0"/>
              <a:t>4/28/2021</a:t>
            </a:fld>
            <a:endParaRPr lang="en-US" dirty="0"/>
          </a:p>
        </p:txBody>
      </p:sp>
      <p:sp>
        <p:nvSpPr>
          <p:cNvPr id="6" name="Footer Placeholder 5">
            <a:extLst>
              <a:ext uri="{FF2B5EF4-FFF2-40B4-BE49-F238E27FC236}">
                <a16:creationId xmlns:a16="http://schemas.microsoft.com/office/drawing/2014/main" id="{7A0B227E-3BBF-4D9D-BF87-43ECC4805859}"/>
              </a:ext>
            </a:extLst>
          </p:cNvPr>
          <p:cNvSpPr>
            <a:spLocks noGrp="1"/>
          </p:cNvSpPr>
          <p:nvPr>
            <p:ph type="ftr" sz="quarter" idx="20"/>
          </p:nvPr>
        </p:nvSpPr>
        <p:spPr/>
        <p:txBody>
          <a:bodyPr/>
          <a:lstStyle/>
          <a:p>
            <a:r>
              <a:rPr lang="en-US"/>
              <a:t>Copyright ©2021 California Institute of Technology. Government Sponsorship Acknowledged</a:t>
            </a:r>
            <a:endParaRPr lang="en-US" dirty="0"/>
          </a:p>
        </p:txBody>
      </p:sp>
      <p:sp>
        <p:nvSpPr>
          <p:cNvPr id="7" name="Slide Number Placeholder 6">
            <a:extLst>
              <a:ext uri="{FF2B5EF4-FFF2-40B4-BE49-F238E27FC236}">
                <a16:creationId xmlns:a16="http://schemas.microsoft.com/office/drawing/2014/main" id="{8E08A3A9-2A3D-4093-ADBF-F923E24BD550}"/>
              </a:ext>
            </a:extLst>
          </p:cNvPr>
          <p:cNvSpPr>
            <a:spLocks noGrp="1"/>
          </p:cNvSpPr>
          <p:nvPr>
            <p:ph type="sldNum" sz="quarter" idx="21"/>
          </p:nvPr>
        </p:nvSpPr>
        <p:spPr/>
        <p:txBody>
          <a:bodyPr/>
          <a:lstStyle/>
          <a:p>
            <a:fld id="{9F59CCD7-C394-4572-A8F9-1262759A750E}" type="slidenum">
              <a:rPr lang="en-US" smtClean="0"/>
              <a:pPr/>
              <a:t>10</a:t>
            </a:fld>
            <a:endParaRPr lang="en-US" dirty="0"/>
          </a:p>
        </p:txBody>
      </p:sp>
      <p:pic>
        <p:nvPicPr>
          <p:cNvPr id="11" name="Picture 10">
            <a:extLst>
              <a:ext uri="{FF2B5EF4-FFF2-40B4-BE49-F238E27FC236}">
                <a16:creationId xmlns:a16="http://schemas.microsoft.com/office/drawing/2014/main" id="{05FFF3DE-A158-4567-9E75-FF7E607290D1}"/>
              </a:ext>
            </a:extLst>
          </p:cNvPr>
          <p:cNvPicPr>
            <a:picLocks noChangeAspect="1"/>
          </p:cNvPicPr>
          <p:nvPr/>
        </p:nvPicPr>
        <p:blipFill>
          <a:blip r:embed="rId2"/>
          <a:stretch>
            <a:fillRect/>
          </a:stretch>
        </p:blipFill>
        <p:spPr>
          <a:xfrm>
            <a:off x="5696952" y="1441412"/>
            <a:ext cx="2884893" cy="1891420"/>
          </a:xfrm>
          <a:prstGeom prst="rect">
            <a:avLst/>
          </a:prstGeom>
        </p:spPr>
      </p:pic>
      <p:sp>
        <p:nvSpPr>
          <p:cNvPr id="12" name="TextBox 11">
            <a:extLst>
              <a:ext uri="{FF2B5EF4-FFF2-40B4-BE49-F238E27FC236}">
                <a16:creationId xmlns:a16="http://schemas.microsoft.com/office/drawing/2014/main" id="{C1460240-7352-4F1F-9FF7-2443ADC60927}"/>
              </a:ext>
            </a:extLst>
          </p:cNvPr>
          <p:cNvSpPr txBox="1"/>
          <p:nvPr/>
        </p:nvSpPr>
        <p:spPr>
          <a:xfrm>
            <a:off x="7855783" y="1323655"/>
            <a:ext cx="1064715" cy="215444"/>
          </a:xfrm>
          <a:prstGeom prst="rect">
            <a:avLst/>
          </a:prstGeom>
          <a:noFill/>
        </p:spPr>
        <p:txBody>
          <a:bodyPr wrap="none" rtlCol="0">
            <a:spAutoFit/>
          </a:bodyPr>
          <a:lstStyle/>
          <a:p>
            <a:r>
              <a:rPr lang="en-US" sz="800" dirty="0"/>
              <a:t>Dave </a:t>
            </a:r>
            <a:r>
              <a:rPr lang="en-US" sz="800" dirty="0" err="1"/>
              <a:t>Morabito</a:t>
            </a:r>
            <a:r>
              <a:rPr lang="en-US" sz="800" dirty="0"/>
              <a:t>, 2018</a:t>
            </a:r>
          </a:p>
        </p:txBody>
      </p:sp>
      <p:pic>
        <p:nvPicPr>
          <p:cNvPr id="17" name="Picture 16">
            <a:extLst>
              <a:ext uri="{FF2B5EF4-FFF2-40B4-BE49-F238E27FC236}">
                <a16:creationId xmlns:a16="http://schemas.microsoft.com/office/drawing/2014/main" id="{1F23AEAA-12CD-4805-BEF5-4981B98BD02F}"/>
              </a:ext>
            </a:extLst>
          </p:cNvPr>
          <p:cNvPicPr>
            <a:picLocks noChangeAspect="1"/>
          </p:cNvPicPr>
          <p:nvPr/>
        </p:nvPicPr>
        <p:blipFill>
          <a:blip r:embed="rId3"/>
          <a:stretch>
            <a:fillRect/>
          </a:stretch>
        </p:blipFill>
        <p:spPr>
          <a:xfrm>
            <a:off x="1936717" y="3766310"/>
            <a:ext cx="6297160" cy="2793331"/>
          </a:xfrm>
          <a:prstGeom prst="rect">
            <a:avLst/>
          </a:prstGeom>
        </p:spPr>
      </p:pic>
      <p:sp>
        <p:nvSpPr>
          <p:cNvPr id="8" name="Rectangle 7">
            <a:extLst>
              <a:ext uri="{FF2B5EF4-FFF2-40B4-BE49-F238E27FC236}">
                <a16:creationId xmlns:a16="http://schemas.microsoft.com/office/drawing/2014/main" id="{144865BA-5B3B-4CEC-99D3-8332382D4450}"/>
              </a:ext>
            </a:extLst>
          </p:cNvPr>
          <p:cNvSpPr/>
          <p:nvPr/>
        </p:nvSpPr>
        <p:spPr>
          <a:xfrm>
            <a:off x="1778000" y="5754255"/>
            <a:ext cx="986155" cy="24938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1561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1307C-BF35-4C7C-B8D1-2CE24C8684AE}"/>
              </a:ext>
            </a:extLst>
          </p:cNvPr>
          <p:cNvSpPr>
            <a:spLocks noGrp="1"/>
          </p:cNvSpPr>
          <p:nvPr>
            <p:ph type="title"/>
          </p:nvPr>
        </p:nvSpPr>
        <p:spPr/>
        <p:txBody>
          <a:bodyPr/>
          <a:lstStyle/>
          <a:p>
            <a:r>
              <a:rPr lang="en-US" dirty="0"/>
              <a:t>Enabling MUPA at the Spacecraft</a:t>
            </a:r>
          </a:p>
        </p:txBody>
      </p:sp>
      <p:sp>
        <p:nvSpPr>
          <p:cNvPr id="3" name="Text Placeholder 2">
            <a:extLst>
              <a:ext uri="{FF2B5EF4-FFF2-40B4-BE49-F238E27FC236}">
                <a16:creationId xmlns:a16="http://schemas.microsoft.com/office/drawing/2014/main" id="{BF403CC1-4077-4DEF-8685-22BF4D616C10}"/>
              </a:ext>
            </a:extLst>
          </p:cNvPr>
          <p:cNvSpPr>
            <a:spLocks noGrp="1"/>
          </p:cNvSpPr>
          <p:nvPr>
            <p:ph type="body" sz="quarter" idx="17"/>
          </p:nvPr>
        </p:nvSpPr>
        <p:spPr/>
        <p:txBody>
          <a:bodyPr/>
          <a:lstStyle/>
          <a:p>
            <a:endParaRPr lang="en-US"/>
          </a:p>
        </p:txBody>
      </p:sp>
      <p:sp>
        <p:nvSpPr>
          <p:cNvPr id="4" name="Content Placeholder 3">
            <a:extLst>
              <a:ext uri="{FF2B5EF4-FFF2-40B4-BE49-F238E27FC236}">
                <a16:creationId xmlns:a16="http://schemas.microsoft.com/office/drawing/2014/main" id="{DAD23392-7E33-4868-AFA1-111139EFEC6E}"/>
              </a:ext>
            </a:extLst>
          </p:cNvPr>
          <p:cNvSpPr>
            <a:spLocks noGrp="1"/>
          </p:cNvSpPr>
          <p:nvPr>
            <p:ph sz="quarter" idx="18"/>
          </p:nvPr>
        </p:nvSpPr>
        <p:spPr>
          <a:xfrm>
            <a:off x="457199" y="1189892"/>
            <a:ext cx="8554454" cy="4936271"/>
          </a:xfrm>
        </p:spPr>
        <p:txBody>
          <a:bodyPr/>
          <a:lstStyle/>
          <a:p>
            <a:pPr marL="403225" indent="-403225">
              <a:spcBef>
                <a:spcPts val="1200"/>
              </a:spcBef>
              <a:buFont typeface="+mj-lt"/>
              <a:buAutoNum type="arabicPeriod" startAt="3"/>
            </a:pPr>
            <a:r>
              <a:rPr lang="en-US" sz="1400" dirty="0"/>
              <a:t>DSN most likely will have to use the same TLM line coding, symbol rate, etc. for all spacecraft (lowest common denominator).</a:t>
            </a:r>
          </a:p>
          <a:p>
            <a:pPr marL="834390" lvl="1" indent="-285750">
              <a:spcBef>
                <a:spcPts val="1200"/>
              </a:spcBef>
            </a:pPr>
            <a:r>
              <a:rPr lang="en-US" sz="900" dirty="0"/>
              <a:t>Spacecraft must filter the uplink commands to keep its own commands.</a:t>
            </a:r>
          </a:p>
          <a:p>
            <a:pPr marL="0" indent="0">
              <a:spcBef>
                <a:spcPts val="1200"/>
              </a:spcBef>
              <a:buNone/>
            </a:pPr>
            <a:r>
              <a:rPr lang="en-US" sz="1100" b="1" dirty="0"/>
              <a:t>Solution</a:t>
            </a:r>
            <a:r>
              <a:rPr lang="en-US" sz="1100" dirty="0"/>
              <a:t>: SCID Filter.</a:t>
            </a:r>
          </a:p>
          <a:p>
            <a:pPr marL="0" indent="0">
              <a:spcBef>
                <a:spcPts val="1200"/>
              </a:spcBef>
              <a:buNone/>
            </a:pPr>
            <a:r>
              <a:rPr lang="en-US" sz="1100" dirty="0"/>
              <a:t>Iris has now implemented an SCID filter that rejects commands not utilizing the particular radio’s SCID. </a:t>
            </a:r>
          </a:p>
          <a:p>
            <a:pPr marL="0" indent="0">
              <a:spcBef>
                <a:spcPts val="1200"/>
              </a:spcBef>
              <a:buNone/>
            </a:pPr>
            <a:endParaRPr lang="en-US" sz="1100" dirty="0"/>
          </a:p>
          <a:p>
            <a:pPr marL="0" indent="0">
              <a:spcBef>
                <a:spcPts val="1200"/>
              </a:spcBef>
              <a:buNone/>
            </a:pPr>
            <a:endParaRPr lang="en-US" sz="1100" dirty="0"/>
          </a:p>
          <a:p>
            <a:pPr marL="403225" indent="-403225">
              <a:spcBef>
                <a:spcPts val="1200"/>
              </a:spcBef>
              <a:buFont typeface="+mj-lt"/>
              <a:buAutoNum type="arabicPeriod" startAt="4"/>
            </a:pPr>
            <a:r>
              <a:rPr lang="en-US" sz="1400" dirty="0"/>
              <a:t>When performing 2-way passes, the spacecraft must use a non-standard turn-around ratio to achieve the right channel on the downlink.</a:t>
            </a:r>
          </a:p>
          <a:p>
            <a:pPr marL="0" indent="0">
              <a:spcBef>
                <a:spcPts val="1200"/>
              </a:spcBef>
              <a:buNone/>
            </a:pPr>
            <a:r>
              <a:rPr lang="en-US" sz="1100" b="1" dirty="0"/>
              <a:t>Solution</a:t>
            </a:r>
            <a:r>
              <a:rPr lang="en-US" sz="1100" dirty="0"/>
              <a:t>: Implement variable turn-around ratios.</a:t>
            </a:r>
          </a:p>
          <a:p>
            <a:pPr marL="0" indent="0">
              <a:spcBef>
                <a:spcPts val="1200"/>
              </a:spcBef>
              <a:buNone/>
            </a:pPr>
            <a:r>
              <a:rPr lang="en-US" sz="1100" dirty="0"/>
              <a:t>Iris already has the capability to modify its turn-around ratio during flight.</a:t>
            </a:r>
          </a:p>
          <a:p>
            <a:pPr marL="0" indent="0">
              <a:spcBef>
                <a:spcPts val="1200"/>
              </a:spcBef>
              <a:buNone/>
            </a:pPr>
            <a:endParaRPr lang="en-US" sz="1400" dirty="0"/>
          </a:p>
        </p:txBody>
      </p:sp>
      <p:sp>
        <p:nvSpPr>
          <p:cNvPr id="5" name="Date Placeholder 4">
            <a:extLst>
              <a:ext uri="{FF2B5EF4-FFF2-40B4-BE49-F238E27FC236}">
                <a16:creationId xmlns:a16="http://schemas.microsoft.com/office/drawing/2014/main" id="{E6A1AD7D-76CB-4091-8535-711665764C76}"/>
              </a:ext>
            </a:extLst>
          </p:cNvPr>
          <p:cNvSpPr>
            <a:spLocks noGrp="1"/>
          </p:cNvSpPr>
          <p:nvPr>
            <p:ph type="dt" sz="half" idx="19"/>
          </p:nvPr>
        </p:nvSpPr>
        <p:spPr/>
        <p:txBody>
          <a:bodyPr/>
          <a:lstStyle/>
          <a:p>
            <a:fld id="{1743CEAB-D483-4D8E-A27C-A59065FF3C10}" type="datetime1">
              <a:rPr lang="en-US" smtClean="0"/>
              <a:t>4/28/2021</a:t>
            </a:fld>
            <a:endParaRPr lang="en-US" dirty="0"/>
          </a:p>
        </p:txBody>
      </p:sp>
      <p:sp>
        <p:nvSpPr>
          <p:cNvPr id="6" name="Footer Placeholder 5">
            <a:extLst>
              <a:ext uri="{FF2B5EF4-FFF2-40B4-BE49-F238E27FC236}">
                <a16:creationId xmlns:a16="http://schemas.microsoft.com/office/drawing/2014/main" id="{7A0B227E-3BBF-4D9D-BF87-43ECC4805859}"/>
              </a:ext>
            </a:extLst>
          </p:cNvPr>
          <p:cNvSpPr>
            <a:spLocks noGrp="1"/>
          </p:cNvSpPr>
          <p:nvPr>
            <p:ph type="ftr" sz="quarter" idx="20"/>
          </p:nvPr>
        </p:nvSpPr>
        <p:spPr/>
        <p:txBody>
          <a:bodyPr/>
          <a:lstStyle/>
          <a:p>
            <a:r>
              <a:rPr lang="en-US"/>
              <a:t>Copyright ©2021 California Institute of Technology. Government Sponsorship Acknowledged</a:t>
            </a:r>
            <a:endParaRPr lang="en-US" dirty="0"/>
          </a:p>
        </p:txBody>
      </p:sp>
      <p:sp>
        <p:nvSpPr>
          <p:cNvPr id="7" name="Slide Number Placeholder 6">
            <a:extLst>
              <a:ext uri="{FF2B5EF4-FFF2-40B4-BE49-F238E27FC236}">
                <a16:creationId xmlns:a16="http://schemas.microsoft.com/office/drawing/2014/main" id="{8E08A3A9-2A3D-4093-ADBF-F923E24BD550}"/>
              </a:ext>
            </a:extLst>
          </p:cNvPr>
          <p:cNvSpPr>
            <a:spLocks noGrp="1"/>
          </p:cNvSpPr>
          <p:nvPr>
            <p:ph type="sldNum" sz="quarter" idx="21"/>
          </p:nvPr>
        </p:nvSpPr>
        <p:spPr/>
        <p:txBody>
          <a:bodyPr/>
          <a:lstStyle/>
          <a:p>
            <a:fld id="{9F59CCD7-C394-4572-A8F9-1262759A750E}" type="slidenum">
              <a:rPr lang="en-US" smtClean="0"/>
              <a:pPr/>
              <a:t>11</a:t>
            </a:fld>
            <a:endParaRPr lang="en-US" dirty="0"/>
          </a:p>
        </p:txBody>
      </p:sp>
      <p:graphicFrame>
        <p:nvGraphicFramePr>
          <p:cNvPr id="14" name="Table 13">
            <a:extLst>
              <a:ext uri="{FF2B5EF4-FFF2-40B4-BE49-F238E27FC236}">
                <a16:creationId xmlns:a16="http://schemas.microsoft.com/office/drawing/2014/main" id="{E4993D07-7FAC-46E2-AF7C-019F55038292}"/>
              </a:ext>
            </a:extLst>
          </p:cNvPr>
          <p:cNvGraphicFramePr>
            <a:graphicFrameLocks noGrp="1"/>
          </p:cNvGraphicFramePr>
          <p:nvPr>
            <p:extLst/>
          </p:nvPr>
        </p:nvGraphicFramePr>
        <p:xfrm>
          <a:off x="2912977" y="4933309"/>
          <a:ext cx="3035289" cy="924120"/>
        </p:xfrm>
        <a:graphic>
          <a:graphicData uri="http://schemas.openxmlformats.org/drawingml/2006/table">
            <a:tbl>
              <a:tblPr firstRow="1" firstCol="1" bandRow="1">
                <a:tableStyleId>{5C22544A-7EE6-4342-B048-85BDC9FD1C3A}</a:tableStyleId>
              </a:tblPr>
              <a:tblGrid>
                <a:gridCol w="1011763">
                  <a:extLst>
                    <a:ext uri="{9D8B030D-6E8A-4147-A177-3AD203B41FA5}">
                      <a16:colId xmlns:a16="http://schemas.microsoft.com/office/drawing/2014/main" val="134099014"/>
                    </a:ext>
                  </a:extLst>
                </a:gridCol>
                <a:gridCol w="1011763">
                  <a:extLst>
                    <a:ext uri="{9D8B030D-6E8A-4147-A177-3AD203B41FA5}">
                      <a16:colId xmlns:a16="http://schemas.microsoft.com/office/drawing/2014/main" val="2021033110"/>
                    </a:ext>
                  </a:extLst>
                </a:gridCol>
                <a:gridCol w="1011763">
                  <a:extLst>
                    <a:ext uri="{9D8B030D-6E8A-4147-A177-3AD203B41FA5}">
                      <a16:colId xmlns:a16="http://schemas.microsoft.com/office/drawing/2014/main" val="3286324147"/>
                    </a:ext>
                  </a:extLst>
                </a:gridCol>
              </a:tblGrid>
              <a:tr h="374132">
                <a:tc>
                  <a:txBody>
                    <a:bodyPr/>
                    <a:lstStyle/>
                    <a:p>
                      <a:r>
                        <a:rPr lang="en-US" sz="1050" dirty="0"/>
                        <a:t>Spacecraft</a:t>
                      </a:r>
                    </a:p>
                  </a:txBody>
                  <a:tcPr/>
                </a:tc>
                <a:tc>
                  <a:txBody>
                    <a:bodyPr/>
                    <a:lstStyle/>
                    <a:p>
                      <a:r>
                        <a:rPr lang="en-US" sz="1050" dirty="0"/>
                        <a:t>Uplink Frequency</a:t>
                      </a:r>
                    </a:p>
                  </a:txBody>
                  <a:tcPr/>
                </a:tc>
                <a:tc>
                  <a:txBody>
                    <a:bodyPr/>
                    <a:lstStyle/>
                    <a:p>
                      <a:r>
                        <a:rPr lang="en-US" sz="1050" dirty="0"/>
                        <a:t>Downlink Frequency</a:t>
                      </a:r>
                    </a:p>
                  </a:txBody>
                  <a:tcPr/>
                </a:tc>
                <a:extLst>
                  <a:ext uri="{0D108BD9-81ED-4DB2-BD59-A6C34878D82A}">
                    <a16:rowId xmlns:a16="http://schemas.microsoft.com/office/drawing/2014/main" val="3436447679"/>
                  </a:ext>
                </a:extLst>
              </a:tr>
              <a:tr h="256320">
                <a:tc>
                  <a:txBody>
                    <a:bodyPr/>
                    <a:lstStyle/>
                    <a:p>
                      <a:r>
                        <a:rPr lang="en-US" sz="1050" dirty="0"/>
                        <a:t>A</a:t>
                      </a:r>
                    </a:p>
                  </a:txBody>
                  <a:tcPr/>
                </a:tc>
                <a:tc>
                  <a:txBody>
                    <a:bodyPr/>
                    <a:lstStyle/>
                    <a:p>
                      <a:r>
                        <a:rPr lang="en-US" sz="1050" dirty="0"/>
                        <a:t>7.160GHz</a:t>
                      </a:r>
                    </a:p>
                  </a:txBody>
                  <a:tcPr/>
                </a:tc>
                <a:tc>
                  <a:txBody>
                    <a:bodyPr/>
                    <a:lstStyle/>
                    <a:p>
                      <a:r>
                        <a:rPr lang="en-US" sz="1050" dirty="0"/>
                        <a:t>8.412GHz</a:t>
                      </a:r>
                    </a:p>
                  </a:txBody>
                  <a:tcPr/>
                </a:tc>
                <a:extLst>
                  <a:ext uri="{0D108BD9-81ED-4DB2-BD59-A6C34878D82A}">
                    <a16:rowId xmlns:a16="http://schemas.microsoft.com/office/drawing/2014/main" val="2249341382"/>
                  </a:ext>
                </a:extLst>
              </a:tr>
              <a:tr h="256320">
                <a:tc>
                  <a:txBody>
                    <a:bodyPr/>
                    <a:lstStyle/>
                    <a:p>
                      <a:r>
                        <a:rPr lang="en-US" sz="1050" dirty="0"/>
                        <a:t>B</a:t>
                      </a:r>
                    </a:p>
                  </a:txBody>
                  <a:tcPr/>
                </a:tc>
                <a:tc>
                  <a:txBody>
                    <a:bodyPr/>
                    <a:lstStyle/>
                    <a:p>
                      <a:r>
                        <a:rPr lang="en-US" sz="1050" dirty="0"/>
                        <a:t>7.200GHz</a:t>
                      </a:r>
                    </a:p>
                  </a:txBody>
                  <a:tcPr/>
                </a:tc>
                <a:tc>
                  <a:txBody>
                    <a:bodyPr/>
                    <a:lstStyle/>
                    <a:p>
                      <a:r>
                        <a:rPr lang="en-US" sz="1050" dirty="0"/>
                        <a:t>8.459GHz</a:t>
                      </a:r>
                    </a:p>
                  </a:txBody>
                  <a:tcPr/>
                </a:tc>
                <a:extLst>
                  <a:ext uri="{0D108BD9-81ED-4DB2-BD59-A6C34878D82A}">
                    <a16:rowId xmlns:a16="http://schemas.microsoft.com/office/drawing/2014/main" val="4161482034"/>
                  </a:ext>
                </a:extLst>
              </a:tr>
            </a:tbl>
          </a:graphicData>
        </a:graphic>
      </p:graphicFrame>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53DF936-376F-41F2-A767-5BA04075F6C7}"/>
                  </a:ext>
                </a:extLst>
              </p:cNvPr>
              <p:cNvSpPr txBox="1"/>
              <p:nvPr/>
            </p:nvSpPr>
            <p:spPr>
              <a:xfrm>
                <a:off x="2819791" y="5834805"/>
                <a:ext cx="3120517" cy="914400"/>
              </a:xfrm>
              <a:prstGeom prst="rect">
                <a:avLst/>
              </a:prstGeom>
            </p:spPr>
            <p:txBody>
              <a:bodyPr vert="horz" wrap="none" lIns="91440" tIns="45720" rIns="91440" bIns="45720" rtlCol="0">
                <a:noAutofit/>
              </a:bodyPr>
              <a:lstStyle/>
              <a:p>
                <a:r>
                  <a:rPr lang="en-US" sz="1200" dirty="0"/>
                  <a:t>Spacecraft A: 7.1900GHz </a:t>
                </a:r>
                <a14:m>
                  <m:oMath xmlns:m="http://schemas.openxmlformats.org/officeDocument/2006/math">
                    <m:r>
                      <a:rPr lang="en-US" sz="1200" i="1" smtClean="0">
                        <a:latin typeface="Cambria Math" panose="02040503050406030204" pitchFamily="18" charset="0"/>
                        <a:ea typeface="Cambria Math" panose="02040503050406030204" pitchFamily="18" charset="0"/>
                      </a:rPr>
                      <m:t>→</m:t>
                    </m:r>
                  </m:oMath>
                </a14:m>
                <a:r>
                  <a:rPr lang="en-US" sz="1200" dirty="0"/>
                  <a:t> 8.412GHz (1.1700)</a:t>
                </a:r>
              </a:p>
              <a:p>
                <a:r>
                  <a:rPr lang="en-US" sz="1200" dirty="0"/>
                  <a:t>Spacecraft B: 7.1900GHz </a:t>
                </a:r>
                <a14:m>
                  <m:oMath xmlns:m="http://schemas.openxmlformats.org/officeDocument/2006/math">
                    <m:r>
                      <a:rPr lang="en-US" sz="1200" i="1">
                        <a:latin typeface="Cambria Math" panose="02040503050406030204" pitchFamily="18" charset="0"/>
                        <a:ea typeface="Cambria Math" panose="02040503050406030204" pitchFamily="18" charset="0"/>
                      </a:rPr>
                      <m:t>→</m:t>
                    </m:r>
                  </m:oMath>
                </a14:m>
                <a:r>
                  <a:rPr lang="en-US" sz="1200" dirty="0"/>
                  <a:t> 8.459GHz (1.1765)</a:t>
                </a:r>
              </a:p>
              <a:p>
                <a:endParaRPr lang="en-US" sz="1200" dirty="0"/>
              </a:p>
            </p:txBody>
          </p:sp>
        </mc:Choice>
        <mc:Fallback xmlns="">
          <p:sp>
            <p:nvSpPr>
              <p:cNvPr id="15" name="TextBox 14">
                <a:extLst>
                  <a:ext uri="{FF2B5EF4-FFF2-40B4-BE49-F238E27FC236}">
                    <a16:creationId xmlns:a16="http://schemas.microsoft.com/office/drawing/2014/main" id="{053DF936-376F-41F2-A767-5BA04075F6C7}"/>
                  </a:ext>
                </a:extLst>
              </p:cNvPr>
              <p:cNvSpPr txBox="1">
                <a:spLocks noRot="1" noChangeAspect="1" noMove="1" noResize="1" noEditPoints="1" noAdjustHandles="1" noChangeArrowheads="1" noChangeShapeType="1" noTextEdit="1"/>
              </p:cNvSpPr>
              <p:nvPr/>
            </p:nvSpPr>
            <p:spPr>
              <a:xfrm>
                <a:off x="2819791" y="5834805"/>
                <a:ext cx="3120517" cy="914400"/>
              </a:xfrm>
              <a:prstGeom prst="rect">
                <a:avLst/>
              </a:prstGeom>
              <a:blipFill>
                <a:blip r:embed="rId2"/>
                <a:stretch>
                  <a:fillRect l="-196" t="-667" r="-9589"/>
                </a:stretch>
              </a:blipFill>
            </p:spPr>
            <p:txBody>
              <a:bodyPr/>
              <a:lstStyle/>
              <a:p>
                <a:r>
                  <a:rPr lang="en-US">
                    <a:noFill/>
                  </a:rPr>
                  <a:t> </a:t>
                </a:r>
              </a:p>
            </p:txBody>
          </p:sp>
        </mc:Fallback>
      </mc:AlternateContent>
      <p:sp>
        <p:nvSpPr>
          <p:cNvPr id="16" name="Rectangle 15">
            <a:extLst>
              <a:ext uri="{FF2B5EF4-FFF2-40B4-BE49-F238E27FC236}">
                <a16:creationId xmlns:a16="http://schemas.microsoft.com/office/drawing/2014/main" id="{C4BF29DF-49B3-47D0-9879-F6F3FB6EC8A3}"/>
              </a:ext>
            </a:extLst>
          </p:cNvPr>
          <p:cNvSpPr/>
          <p:nvPr/>
        </p:nvSpPr>
        <p:spPr>
          <a:xfrm>
            <a:off x="2856475" y="4683169"/>
            <a:ext cx="3165803" cy="276999"/>
          </a:xfrm>
          <a:prstGeom prst="rect">
            <a:avLst/>
          </a:prstGeom>
        </p:spPr>
        <p:txBody>
          <a:bodyPr wrap="none">
            <a:spAutoFit/>
          </a:bodyPr>
          <a:lstStyle/>
          <a:p>
            <a:r>
              <a:rPr lang="en-US" sz="1200" dirty="0"/>
              <a:t>Default Turnaround ratio: 880/749 ~ 1.1749.</a:t>
            </a:r>
          </a:p>
        </p:txBody>
      </p:sp>
    </p:spTree>
    <p:extLst>
      <p:ext uri="{BB962C8B-B14F-4D97-AF65-F5344CB8AC3E}">
        <p14:creationId xmlns:p14="http://schemas.microsoft.com/office/powerpoint/2010/main" val="2843937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8A52B-30C2-4BD0-9295-70A0F6104DEF}"/>
              </a:ext>
            </a:extLst>
          </p:cNvPr>
          <p:cNvSpPr>
            <a:spLocks noGrp="1"/>
          </p:cNvSpPr>
          <p:nvPr>
            <p:ph type="title"/>
          </p:nvPr>
        </p:nvSpPr>
        <p:spPr/>
        <p:txBody>
          <a:bodyPr/>
          <a:lstStyle/>
          <a:p>
            <a:r>
              <a:rPr lang="en-US" dirty="0"/>
              <a:t>MUPA</a:t>
            </a:r>
          </a:p>
        </p:txBody>
      </p:sp>
      <p:sp>
        <p:nvSpPr>
          <p:cNvPr id="3" name="Text Placeholder 2">
            <a:extLst>
              <a:ext uri="{FF2B5EF4-FFF2-40B4-BE49-F238E27FC236}">
                <a16:creationId xmlns:a16="http://schemas.microsoft.com/office/drawing/2014/main" id="{902169FB-0B30-47D9-B093-DBAAB0462BDC}"/>
              </a:ext>
            </a:extLst>
          </p:cNvPr>
          <p:cNvSpPr>
            <a:spLocks noGrp="1"/>
          </p:cNvSpPr>
          <p:nvPr>
            <p:ph type="body" sz="quarter" idx="17"/>
          </p:nvPr>
        </p:nvSpPr>
        <p:spPr/>
        <p:txBody>
          <a:bodyPr/>
          <a:lstStyle/>
          <a:p>
            <a:endParaRPr lang="en-US"/>
          </a:p>
        </p:txBody>
      </p:sp>
      <p:sp>
        <p:nvSpPr>
          <p:cNvPr id="4" name="Content Placeholder 3">
            <a:extLst>
              <a:ext uri="{FF2B5EF4-FFF2-40B4-BE49-F238E27FC236}">
                <a16:creationId xmlns:a16="http://schemas.microsoft.com/office/drawing/2014/main" id="{4A884724-C84C-4CC8-AC1E-698D48FCC0D1}"/>
              </a:ext>
            </a:extLst>
          </p:cNvPr>
          <p:cNvSpPr>
            <a:spLocks noGrp="1"/>
          </p:cNvSpPr>
          <p:nvPr>
            <p:ph sz="quarter" idx="18"/>
          </p:nvPr>
        </p:nvSpPr>
        <p:spPr/>
        <p:txBody>
          <a:bodyPr/>
          <a:lstStyle/>
          <a:p>
            <a:r>
              <a:rPr lang="en-US" sz="2000" dirty="0"/>
              <a:t>Currently, we believe that missions that take the newest firmware build of Iris will be able to utilize MUPA.</a:t>
            </a:r>
          </a:p>
          <a:p>
            <a:endParaRPr lang="en-US" sz="2000" dirty="0"/>
          </a:p>
          <a:p>
            <a:r>
              <a:rPr lang="en-US" sz="2000" dirty="0"/>
              <a:t>However, the ground side of MUPA is not yet ready for utilization. Work is ongoing to enable the multiplexing of command streams from different spacecraft MOCs onto the same frequency </a:t>
            </a:r>
            <a:r>
              <a:rPr lang="en-US" sz="2000" err="1"/>
              <a:t>uplink</a:t>
            </a:r>
            <a:r>
              <a:rPr lang="en-US" sz="2000"/>
              <a:t>.</a:t>
            </a:r>
            <a:endParaRPr lang="en-US" sz="2000" dirty="0"/>
          </a:p>
          <a:p>
            <a:endParaRPr lang="en-US" sz="2000" dirty="0"/>
          </a:p>
          <a:p>
            <a:r>
              <a:rPr lang="en-US" sz="2000" dirty="0"/>
              <a:t>We hope that by enabling the spacecraft side of the equation for MUPA, that adoption of the technique is accelerated. Similar to our implementation of beacon mode on the Iris, even though the ground side is not yet ready.</a:t>
            </a:r>
          </a:p>
        </p:txBody>
      </p:sp>
      <p:sp>
        <p:nvSpPr>
          <p:cNvPr id="5" name="Date Placeholder 4">
            <a:extLst>
              <a:ext uri="{FF2B5EF4-FFF2-40B4-BE49-F238E27FC236}">
                <a16:creationId xmlns:a16="http://schemas.microsoft.com/office/drawing/2014/main" id="{D8923CE7-E307-4E36-8867-3099388DDEE7}"/>
              </a:ext>
            </a:extLst>
          </p:cNvPr>
          <p:cNvSpPr>
            <a:spLocks noGrp="1"/>
          </p:cNvSpPr>
          <p:nvPr>
            <p:ph type="dt" sz="half" idx="19"/>
          </p:nvPr>
        </p:nvSpPr>
        <p:spPr/>
        <p:txBody>
          <a:bodyPr/>
          <a:lstStyle/>
          <a:p>
            <a:fld id="{1743CEAB-D483-4D8E-A27C-A59065FF3C10}" type="datetime1">
              <a:rPr lang="en-US" smtClean="0"/>
              <a:t>4/29/2021</a:t>
            </a:fld>
            <a:endParaRPr lang="en-US" dirty="0"/>
          </a:p>
        </p:txBody>
      </p:sp>
      <p:sp>
        <p:nvSpPr>
          <p:cNvPr id="6" name="Footer Placeholder 5">
            <a:extLst>
              <a:ext uri="{FF2B5EF4-FFF2-40B4-BE49-F238E27FC236}">
                <a16:creationId xmlns:a16="http://schemas.microsoft.com/office/drawing/2014/main" id="{23BA8A53-06A1-4F00-85B5-8F5784CBB79B}"/>
              </a:ext>
            </a:extLst>
          </p:cNvPr>
          <p:cNvSpPr>
            <a:spLocks noGrp="1"/>
          </p:cNvSpPr>
          <p:nvPr>
            <p:ph type="ftr" sz="quarter" idx="20"/>
          </p:nvPr>
        </p:nvSpPr>
        <p:spPr/>
        <p:txBody>
          <a:bodyPr/>
          <a:lstStyle/>
          <a:p>
            <a:r>
              <a:rPr lang="en-US"/>
              <a:t>Copyright ©2021 California Institute of Technology. Government Sponsorship Acknowledged</a:t>
            </a:r>
            <a:endParaRPr lang="en-US" dirty="0"/>
          </a:p>
        </p:txBody>
      </p:sp>
      <p:sp>
        <p:nvSpPr>
          <p:cNvPr id="7" name="Slide Number Placeholder 6">
            <a:extLst>
              <a:ext uri="{FF2B5EF4-FFF2-40B4-BE49-F238E27FC236}">
                <a16:creationId xmlns:a16="http://schemas.microsoft.com/office/drawing/2014/main" id="{F32A821D-A547-489D-BEF8-8F816E9D7E6E}"/>
              </a:ext>
            </a:extLst>
          </p:cNvPr>
          <p:cNvSpPr>
            <a:spLocks noGrp="1"/>
          </p:cNvSpPr>
          <p:nvPr>
            <p:ph type="sldNum" sz="quarter" idx="21"/>
          </p:nvPr>
        </p:nvSpPr>
        <p:spPr/>
        <p:txBody>
          <a:bodyPr/>
          <a:lstStyle/>
          <a:p>
            <a:fld id="{9F59CCD7-C394-4572-A8F9-1262759A750E}" type="slidenum">
              <a:rPr lang="en-US" smtClean="0"/>
              <a:pPr/>
              <a:t>12</a:t>
            </a:fld>
            <a:endParaRPr lang="en-US" dirty="0"/>
          </a:p>
        </p:txBody>
      </p:sp>
    </p:spTree>
    <p:extLst>
      <p:ext uri="{BB962C8B-B14F-4D97-AF65-F5344CB8AC3E}">
        <p14:creationId xmlns:p14="http://schemas.microsoft.com/office/powerpoint/2010/main" val="4150041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6D4B6-0268-4ACA-B368-FCBF0A6FBD1D}"/>
              </a:ext>
            </a:extLst>
          </p:cNvPr>
          <p:cNvSpPr>
            <a:spLocks noGrp="1"/>
          </p:cNvSpPr>
          <p:nvPr>
            <p:ph type="title"/>
          </p:nvPr>
        </p:nvSpPr>
        <p:spPr/>
        <p:txBody>
          <a:bodyPr/>
          <a:lstStyle/>
          <a:p>
            <a:r>
              <a:rPr lang="en-US" dirty="0"/>
              <a:t>Features in Development</a:t>
            </a:r>
          </a:p>
        </p:txBody>
      </p:sp>
      <p:sp>
        <p:nvSpPr>
          <p:cNvPr id="3" name="Text Placeholder 2">
            <a:extLst>
              <a:ext uri="{FF2B5EF4-FFF2-40B4-BE49-F238E27FC236}">
                <a16:creationId xmlns:a16="http://schemas.microsoft.com/office/drawing/2014/main" id="{8B02621F-BCF9-420A-84A6-736C68035534}"/>
              </a:ext>
            </a:extLst>
          </p:cNvPr>
          <p:cNvSpPr>
            <a:spLocks noGrp="1"/>
          </p:cNvSpPr>
          <p:nvPr>
            <p:ph type="body" sz="quarter" idx="17"/>
          </p:nvPr>
        </p:nvSpPr>
        <p:spPr/>
        <p:txBody>
          <a:bodyPr/>
          <a:lstStyle/>
          <a:p>
            <a:endParaRPr lang="en-US"/>
          </a:p>
        </p:txBody>
      </p:sp>
      <p:sp>
        <p:nvSpPr>
          <p:cNvPr id="4" name="Content Placeholder 3">
            <a:extLst>
              <a:ext uri="{FF2B5EF4-FFF2-40B4-BE49-F238E27FC236}">
                <a16:creationId xmlns:a16="http://schemas.microsoft.com/office/drawing/2014/main" id="{26FFD7D9-ACF9-4FCA-8B13-1F1DE97186D0}"/>
              </a:ext>
            </a:extLst>
          </p:cNvPr>
          <p:cNvSpPr>
            <a:spLocks noGrp="1"/>
          </p:cNvSpPr>
          <p:nvPr>
            <p:ph sz="quarter" idx="18"/>
          </p:nvPr>
        </p:nvSpPr>
        <p:spPr/>
        <p:txBody>
          <a:bodyPr/>
          <a:lstStyle/>
          <a:p>
            <a:r>
              <a:rPr lang="en-US" dirty="0"/>
              <a:t>Arbitrary Spectrum Filtering</a:t>
            </a:r>
          </a:p>
          <a:p>
            <a:endParaRPr lang="en-US" dirty="0"/>
          </a:p>
          <a:p>
            <a:r>
              <a:rPr lang="en-US" dirty="0"/>
              <a:t>1-Way Ranging</a:t>
            </a:r>
          </a:p>
          <a:p>
            <a:endParaRPr lang="en-US" dirty="0"/>
          </a:p>
          <a:p>
            <a:r>
              <a:rPr lang="en-US" dirty="0"/>
              <a:t>Automatic Anomaly/Interference Detection</a:t>
            </a:r>
          </a:p>
          <a:p>
            <a:endParaRPr lang="en-US" dirty="0"/>
          </a:p>
          <a:p>
            <a:r>
              <a:rPr lang="en-US" sz="2400" dirty="0" err="1"/>
              <a:t>SpaceWire</a:t>
            </a:r>
            <a:r>
              <a:rPr lang="en-US" sz="2400" dirty="0"/>
              <a:t> interface for high-rate data transfers to S/C C&amp;DH unit</a:t>
            </a:r>
          </a:p>
          <a:p>
            <a:endParaRPr lang="en-US" sz="2400" dirty="0"/>
          </a:p>
        </p:txBody>
      </p:sp>
      <p:sp>
        <p:nvSpPr>
          <p:cNvPr id="5" name="Date Placeholder 4">
            <a:extLst>
              <a:ext uri="{FF2B5EF4-FFF2-40B4-BE49-F238E27FC236}">
                <a16:creationId xmlns:a16="http://schemas.microsoft.com/office/drawing/2014/main" id="{EC8ACBC1-2E0F-4734-AAB8-C8BF2C5982E6}"/>
              </a:ext>
            </a:extLst>
          </p:cNvPr>
          <p:cNvSpPr>
            <a:spLocks noGrp="1"/>
          </p:cNvSpPr>
          <p:nvPr>
            <p:ph type="dt" sz="half" idx="19"/>
          </p:nvPr>
        </p:nvSpPr>
        <p:spPr/>
        <p:txBody>
          <a:bodyPr/>
          <a:lstStyle/>
          <a:p>
            <a:fld id="{1743CEAB-D483-4D8E-A27C-A59065FF3C10}" type="datetime1">
              <a:rPr lang="en-US" smtClean="0"/>
              <a:t>4/28/2021</a:t>
            </a:fld>
            <a:endParaRPr lang="en-US" dirty="0"/>
          </a:p>
        </p:txBody>
      </p:sp>
      <p:sp>
        <p:nvSpPr>
          <p:cNvPr id="6" name="Footer Placeholder 5">
            <a:extLst>
              <a:ext uri="{FF2B5EF4-FFF2-40B4-BE49-F238E27FC236}">
                <a16:creationId xmlns:a16="http://schemas.microsoft.com/office/drawing/2014/main" id="{E5B35D05-8036-45B5-8DE3-23949916F10D}"/>
              </a:ext>
            </a:extLst>
          </p:cNvPr>
          <p:cNvSpPr>
            <a:spLocks noGrp="1"/>
          </p:cNvSpPr>
          <p:nvPr>
            <p:ph type="ftr" sz="quarter" idx="20"/>
          </p:nvPr>
        </p:nvSpPr>
        <p:spPr/>
        <p:txBody>
          <a:bodyPr/>
          <a:lstStyle/>
          <a:p>
            <a:r>
              <a:rPr lang="en-US"/>
              <a:t>Copyright ©2021 California Institute of Technology. Government Sponsorship Acknowledged</a:t>
            </a:r>
            <a:endParaRPr lang="en-US" dirty="0"/>
          </a:p>
        </p:txBody>
      </p:sp>
      <p:sp>
        <p:nvSpPr>
          <p:cNvPr id="7" name="Slide Number Placeholder 6">
            <a:extLst>
              <a:ext uri="{FF2B5EF4-FFF2-40B4-BE49-F238E27FC236}">
                <a16:creationId xmlns:a16="http://schemas.microsoft.com/office/drawing/2014/main" id="{74A753D9-5789-405C-9A6A-270F2F95D8E0}"/>
              </a:ext>
            </a:extLst>
          </p:cNvPr>
          <p:cNvSpPr>
            <a:spLocks noGrp="1"/>
          </p:cNvSpPr>
          <p:nvPr>
            <p:ph type="sldNum" sz="quarter" idx="21"/>
          </p:nvPr>
        </p:nvSpPr>
        <p:spPr/>
        <p:txBody>
          <a:bodyPr/>
          <a:lstStyle/>
          <a:p>
            <a:fld id="{9F59CCD7-C394-4572-A8F9-1262759A750E}" type="slidenum">
              <a:rPr lang="en-US" smtClean="0"/>
              <a:pPr/>
              <a:t>13</a:t>
            </a:fld>
            <a:endParaRPr lang="en-US" dirty="0"/>
          </a:p>
        </p:txBody>
      </p:sp>
    </p:spTree>
    <p:extLst>
      <p:ext uri="{BB962C8B-B14F-4D97-AF65-F5344CB8AC3E}">
        <p14:creationId xmlns:p14="http://schemas.microsoft.com/office/powerpoint/2010/main" val="3408573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tx1"/>
                </a:solidFill>
              </a:rPr>
              <a:t>    Acknowledgements</a:t>
            </a:r>
          </a:p>
        </p:txBody>
      </p:sp>
      <p:sp>
        <p:nvSpPr>
          <p:cNvPr id="2" name="Text Placeholder 1"/>
          <p:cNvSpPr>
            <a:spLocks noGrp="1"/>
          </p:cNvSpPr>
          <p:nvPr>
            <p:ph type="body" sz="quarter" idx="17"/>
          </p:nvPr>
        </p:nvSpPr>
        <p:spPr/>
        <p:txBody>
          <a:bodyPr/>
          <a:lstStyle/>
          <a:p>
            <a:endParaRPr lang="en-US" sz="2000" dirty="0"/>
          </a:p>
          <a:p>
            <a:endParaRPr lang="en-US" sz="2000" dirty="0"/>
          </a:p>
        </p:txBody>
      </p:sp>
      <p:sp>
        <p:nvSpPr>
          <p:cNvPr id="8" name="Content Placeholder 7">
            <a:extLst>
              <a:ext uri="{FF2B5EF4-FFF2-40B4-BE49-F238E27FC236}">
                <a16:creationId xmlns:a16="http://schemas.microsoft.com/office/drawing/2014/main" id="{098958CE-3C6B-4B5E-94B3-BCD90EF0270E}"/>
              </a:ext>
            </a:extLst>
          </p:cNvPr>
          <p:cNvSpPr>
            <a:spLocks noGrp="1"/>
          </p:cNvSpPr>
          <p:nvPr>
            <p:ph sz="quarter" idx="18"/>
          </p:nvPr>
        </p:nvSpPr>
        <p:spPr/>
        <p:txBody>
          <a:bodyPr/>
          <a:lstStyle/>
          <a:p>
            <a:r>
              <a:rPr lang="en-US" sz="2400" dirty="0"/>
              <a:t>For the recent Iris update: Acknowledge the support of:</a:t>
            </a:r>
          </a:p>
          <a:p>
            <a:pPr lvl="1"/>
            <a:r>
              <a:rPr lang="en-US" dirty="0"/>
              <a:t>JPL Solar System Exploration Directorate: John Baker</a:t>
            </a:r>
          </a:p>
          <a:p>
            <a:pPr lvl="1"/>
            <a:r>
              <a:rPr lang="en-US" dirty="0"/>
              <a:t>JPL Interplanetary Network Directorate: Douglas Abraham, </a:t>
            </a:r>
            <a:r>
              <a:rPr lang="en-US" dirty="0" err="1"/>
              <a:t>Faramaz</a:t>
            </a:r>
            <a:r>
              <a:rPr lang="en-US" dirty="0"/>
              <a:t> </a:t>
            </a:r>
            <a:r>
              <a:rPr lang="en-US" dirty="0" err="1"/>
              <a:t>Davarian</a:t>
            </a:r>
            <a:r>
              <a:rPr lang="en-US" dirty="0"/>
              <a:t>, and Steve Townes.</a:t>
            </a:r>
          </a:p>
          <a:p>
            <a:endParaRPr lang="en-US" sz="2400" dirty="0"/>
          </a:p>
          <a:p>
            <a:r>
              <a:rPr lang="en-US" sz="2400" dirty="0"/>
              <a:t>Previous Iris technical development team: JPL Division 33 (Communications, Tracking, and Radar) – Too many individuals to list: M. Kobayashi, F. Aguirre, J. Lux, L. McNally, D. </a:t>
            </a:r>
            <a:r>
              <a:rPr lang="en-US" sz="2400" dirty="0" err="1"/>
              <a:t>Heyer</a:t>
            </a:r>
            <a:r>
              <a:rPr lang="en-US" sz="2400" dirty="0"/>
              <a:t>, A. Smith, E. Satorius, D. Bell, J. Chen, H. </a:t>
            </a:r>
            <a:r>
              <a:rPr lang="en-US" sz="2400" dirty="0" err="1"/>
              <a:t>Mojaradi</a:t>
            </a:r>
            <a:r>
              <a:rPr lang="en-US" sz="2400" dirty="0"/>
              <a:t>, K. Larsen, D. Wang, T. </a:t>
            </a:r>
            <a:r>
              <a:rPr lang="en-US" sz="2400" dirty="0" err="1"/>
              <a:t>Doberva</a:t>
            </a:r>
            <a:r>
              <a:rPr lang="en-US" sz="2400" dirty="0"/>
              <a:t>, I. Kuperman, M. Kilzer.</a:t>
            </a:r>
          </a:p>
          <a:p>
            <a:endParaRPr lang="en-US" sz="2400" dirty="0"/>
          </a:p>
        </p:txBody>
      </p:sp>
      <p:sp>
        <p:nvSpPr>
          <p:cNvPr id="4" name="Date Placeholder 3"/>
          <p:cNvSpPr>
            <a:spLocks noGrp="1"/>
          </p:cNvSpPr>
          <p:nvPr>
            <p:ph type="dt" sz="half" idx="19"/>
          </p:nvPr>
        </p:nvSpPr>
        <p:spPr/>
        <p:txBody>
          <a:bodyPr/>
          <a:lstStyle/>
          <a:p>
            <a:fld id="{74439417-D57B-45D4-95A9-B7DB90AF622B}" type="datetime1">
              <a:rPr lang="en-US" smtClean="0"/>
              <a:t>4/28/2021</a:t>
            </a:fld>
            <a:endParaRPr lang="en-US" dirty="0"/>
          </a:p>
        </p:txBody>
      </p:sp>
      <p:sp>
        <p:nvSpPr>
          <p:cNvPr id="5" name="Footer Placeholder 4"/>
          <p:cNvSpPr>
            <a:spLocks noGrp="1"/>
          </p:cNvSpPr>
          <p:nvPr>
            <p:ph type="ftr" sz="quarter" idx="20"/>
          </p:nvPr>
        </p:nvSpPr>
        <p:spPr/>
        <p:txBody>
          <a:bodyPr/>
          <a:lstStyle/>
          <a:p>
            <a:r>
              <a:rPr lang="en-US" dirty="0"/>
              <a:t>Copyright ©2021 California Institute of Technology. Government Sponsorship Acknowledged</a:t>
            </a:r>
          </a:p>
        </p:txBody>
      </p:sp>
      <p:sp>
        <p:nvSpPr>
          <p:cNvPr id="6" name="Slide Number Placeholder 5"/>
          <p:cNvSpPr>
            <a:spLocks noGrp="1"/>
          </p:cNvSpPr>
          <p:nvPr>
            <p:ph type="sldNum" sz="quarter" idx="21"/>
          </p:nvPr>
        </p:nvSpPr>
        <p:spPr/>
        <p:txBody>
          <a:bodyPr/>
          <a:lstStyle/>
          <a:p>
            <a:fld id="{95819BC3-7E48-734B-B255-F05E5B733943}" type="slidenum">
              <a:rPr lang="en-US" smtClean="0"/>
              <a:pPr/>
              <a:t>14</a:t>
            </a:fld>
            <a:endParaRPr lang="en-US"/>
          </a:p>
        </p:txBody>
      </p:sp>
    </p:spTree>
    <p:extLst>
      <p:ext uri="{BB962C8B-B14F-4D97-AF65-F5344CB8AC3E}">
        <p14:creationId xmlns:p14="http://schemas.microsoft.com/office/powerpoint/2010/main" val="1572688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457847"/>
            <a:ext cx="1320800" cy="400153"/>
          </a:xfrm>
        </p:spPr>
        <p:txBody>
          <a:bodyPr/>
          <a:lstStyle/>
          <a:p>
            <a:fld id="{7C908D3A-BE5A-485F-AD07-9E36191D55FD}" type="datetime1">
              <a:rPr lang="en-US" smtClean="0"/>
              <a:t>4/28/2021</a:t>
            </a:fld>
            <a:endParaRPr lang="en-US" dirty="0"/>
          </a:p>
        </p:txBody>
      </p:sp>
      <p:sp>
        <p:nvSpPr>
          <p:cNvPr id="4" name="Slide Number Placeholder 3"/>
          <p:cNvSpPr>
            <a:spLocks noGrp="1"/>
          </p:cNvSpPr>
          <p:nvPr>
            <p:ph type="sldNum" sz="quarter" idx="12"/>
          </p:nvPr>
        </p:nvSpPr>
        <p:spPr/>
        <p:txBody>
          <a:bodyPr/>
          <a:lstStyle/>
          <a:p>
            <a:fld id="{9F59CCD7-C394-4572-A8F9-1262759A750E}" type="slidenum">
              <a:rPr lang="en-US" smtClean="0"/>
              <a:pPr/>
              <a:t>15</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330828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quot;/&gt;&lt;property id=&quot;20307&quot; value=&quot;329&quot;/&gt;&lt;/object&gt;&lt;object type=&quot;3&quot; unique_id=&quot;10004&quot;&gt;&lt;property id=&quot;20148&quot; value=&quot;5&quot;/&gt;&lt;property id=&quot;20300&quot; value=&quot;Slide 2&quot;/&gt;&lt;property id=&quot;20307&quot; value=&quot;351&quot;/&gt;&lt;/object&gt;&lt;object type=&quot;3&quot; unique_id=&quot;10005&quot;&gt;&lt;property id=&quot;20148&quot; value=&quot;5&quot;/&gt;&lt;property id=&quot;20300&quot; value=&quot;Slide 3&quot;/&gt;&lt;property id=&quot;20307&quot; value=&quot;350&quot;/&gt;&lt;/object&gt;&lt;object type=&quot;3&quot; unique_id=&quot;10006&quot;&gt;&lt;property id=&quot;20148&quot; value=&quot;5&quot;/&gt;&lt;property id=&quot;20300&quot; value=&quot;Slide 4&quot;/&gt;&lt;property id=&quot;20307&quot; value=&quot;331&quot;/&gt;&lt;/object&gt;&lt;/object&gt;&lt;object type=&quot;8&quot; unique_id=&quot;10012&quot;&gt;&lt;/object&gt;&lt;/object&gt;&lt;/database&gt;"/>
  <p:tag name="MMPROD_NEXTUNIQUEID" val="10009"/>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ASAjpl-WhiteTheme-4x3-vA6">
  <a:themeElements>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1">
              <a:lumMod val="65000"/>
            </a:schemeClr>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Autofit/>
      </a:bodyPr>
      <a:lstStyle>
        <a:defPPr>
          <a:defRPr dirty="0" smtClean="0"/>
        </a:defPPr>
      </a:lstStyle>
    </a:txDef>
  </a:objectDefaults>
  <a:extraClrSchemeLst/>
  <a:extLst>
    <a:ext uri="{05A4C25C-085E-4340-85A3-A5531E510DB2}">
      <thm15:themeFamily xmlns:thm15="http://schemas.microsoft.com/office/thememl/2012/main" name="NASAjpl_Template_4x3_vA9.pptx" id="{D9701055-2710-44FE-BDE8-9A185EFD5AC4}" vid="{EFCECFC9-61A1-4371-809E-62C13DDA87B3}"/>
    </a:ext>
  </a:extLst>
</a:theme>
</file>

<file path=ppt/theme/theme2.xml><?xml version="1.0" encoding="utf-8"?>
<a:theme xmlns:a="http://schemas.openxmlformats.org/drawingml/2006/main" name="NASAjpl-BlackTheme-4x3-vA6">
  <a:themeElements>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spDef>
      <a:spPr>
        <a:solidFill>
          <a:schemeClr val="tx2">
            <a:lumMod val="5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oAutofit/>
      </a:bodyPr>
      <a:lstStyle>
        <a:defPPr>
          <a:defRPr dirty="0" err="1" smtClean="0">
            <a:solidFill>
              <a:schemeClr val="bg1"/>
            </a:solidFill>
          </a:defRPr>
        </a:defPPr>
      </a:lstStyle>
    </a:txDef>
  </a:objectDefaults>
  <a:extraClrSchemeLst/>
  <a:extLst>
    <a:ext uri="{05A4C25C-085E-4340-85A3-A5531E510DB2}">
      <thm15:themeFamily xmlns:thm15="http://schemas.microsoft.com/office/thememl/2012/main" name="NASAjpl_Template_4x3_vA9.pptx" id="{D9701055-2710-44FE-BDE8-9A185EFD5AC4}" vid="{67B2D932-2D8C-4758-BCB6-A43F0236409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NASAjpl_Template_4x3_vA9</Template>
  <TotalTime>855</TotalTime>
  <Words>1960</Words>
  <Application>Microsoft Office PowerPoint</Application>
  <PresentationFormat>On-screen Show (4:3)</PresentationFormat>
  <Paragraphs>226</Paragraphs>
  <Slides>15</Slides>
  <Notes>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Cambria Math</vt:lpstr>
      <vt:lpstr>Stencil</vt:lpstr>
      <vt:lpstr>NASAjpl-WhiteTheme-4x3-vA6</vt:lpstr>
      <vt:lpstr>NASAjpl-BlackTheme-4x3-vA6</vt:lpstr>
      <vt:lpstr>PowerPoint Presentation</vt:lpstr>
      <vt:lpstr>The Iris Transponder</vt:lpstr>
      <vt:lpstr>Iris Transponder Evolution History</vt:lpstr>
      <vt:lpstr>  Artemis-1 Iris</vt:lpstr>
      <vt:lpstr>Newly Verified Capabilities</vt:lpstr>
      <vt:lpstr>Newly Implemented Iris Capabilities</vt:lpstr>
      <vt:lpstr>MUPA: Multiple Uplinks per Antenna</vt:lpstr>
      <vt:lpstr>Situations Where MUPA Would Be Particularly Useful </vt:lpstr>
      <vt:lpstr>Enabling MUPA at the Spacecraft</vt:lpstr>
      <vt:lpstr>Enabling MUPA at the Spacecraft</vt:lpstr>
      <vt:lpstr>Enabling MUPA at the Spacecraft</vt:lpstr>
      <vt:lpstr>MUPA</vt:lpstr>
      <vt:lpstr>Features in Development</vt:lpstr>
      <vt:lpstr>    Acknowledgements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Towfic, Zaid J (US 3370)</dc:creator>
  <cp:lastModifiedBy>Towfic, Zaid J (US 3370)</cp:lastModifiedBy>
  <cp:revision>5</cp:revision>
  <cp:lastPrinted>2016-07-26T23:14:33Z</cp:lastPrinted>
  <dcterms:created xsi:type="dcterms:W3CDTF">2021-04-28T23:35:13Z</dcterms:created>
  <dcterms:modified xsi:type="dcterms:W3CDTF">2021-04-29T13:50:34Z</dcterms:modified>
</cp:coreProperties>
</file>