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71" r:id="rId3"/>
    <p:sldMasterId id="2147483783" r:id="rId4"/>
    <p:sldMasterId id="2147483807" r:id="rId5"/>
    <p:sldMasterId id="2147483813" r:id="rId6"/>
  </p:sldMasterIdLst>
  <p:notesMasterIdLst>
    <p:notesMasterId r:id="rId33"/>
  </p:notesMasterIdLst>
  <p:sldIdLst>
    <p:sldId id="274" r:id="rId7"/>
    <p:sldId id="266" r:id="rId8"/>
    <p:sldId id="303" r:id="rId9"/>
    <p:sldId id="264" r:id="rId10"/>
    <p:sldId id="283" r:id="rId11"/>
    <p:sldId id="298" r:id="rId12"/>
    <p:sldId id="310" r:id="rId13"/>
    <p:sldId id="311" r:id="rId14"/>
    <p:sldId id="278" r:id="rId15"/>
    <p:sldId id="272" r:id="rId16"/>
    <p:sldId id="312" r:id="rId17"/>
    <p:sldId id="315" r:id="rId18"/>
    <p:sldId id="316" r:id="rId19"/>
    <p:sldId id="317" r:id="rId20"/>
    <p:sldId id="318" r:id="rId21"/>
    <p:sldId id="320" r:id="rId22"/>
    <p:sldId id="321" r:id="rId23"/>
    <p:sldId id="322" r:id="rId24"/>
    <p:sldId id="323" r:id="rId25"/>
    <p:sldId id="324" r:id="rId26"/>
    <p:sldId id="325" r:id="rId27"/>
    <p:sldId id="327" r:id="rId28"/>
    <p:sldId id="307" r:id="rId29"/>
    <p:sldId id="308" r:id="rId30"/>
    <p:sldId id="290" r:id="rId31"/>
    <p:sldId id="291" r:id="rId32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47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02" d="100"/>
          <a:sy n="102" d="100"/>
        </p:scale>
        <p:origin x="45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gs" Target="tags/tag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0249404\Desktop\G%20Over%20T%20Graphs%202020\Analysis,%20MSU%20SNT%20G-T%20Measurement%2007-17-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0249404\Desktop\DS17_3way_20210318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baseline="0">
                <a:effectLst/>
                <a:latin typeface="+mn-lt"/>
              </a:rPr>
              <a:t>MSU, G/T (dB/K) vs Elevation 7-17-2020 </a:t>
            </a:r>
            <a:endParaRPr lang="en-US" sz="1400">
              <a:effectLst/>
              <a:latin typeface="+mn-lt"/>
            </a:endParaRPr>
          </a:p>
        </c:rich>
      </c:tx>
      <c:layout>
        <c:manualLayout>
          <c:xMode val="edge"/>
          <c:yMode val="edge"/>
          <c:x val="0.22957014141055129"/>
          <c:y val="2.60869565217391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'[Analysis, MSU SNT G-T Measurement 07-17-2020.xlsx]Sheet1'!$G$2</c:f>
              <c:strCache>
                <c:ptCount val="1"/>
                <c:pt idx="0">
                  <c:v>8450 MHz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'[Analysis, MSU SNT G-T Measurement 07-17-2020.xlsx]Sheet1'!$A$3:$A$18</c:f>
              <c:numCache>
                <c:formatCode>General</c:formatCode>
                <c:ptCount val="16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80</c:v>
                </c:pt>
                <c:pt idx="15">
                  <c:v>90</c:v>
                </c:pt>
              </c:numCache>
            </c:numRef>
          </c:xVal>
          <c:yVal>
            <c:numRef>
              <c:f>'[Analysis, MSU SNT G-T Measurement 07-17-2020.xlsx]Sheet1'!$G$3:$G$18</c:f>
              <c:numCache>
                <c:formatCode>0.0</c:formatCode>
                <c:ptCount val="16"/>
                <c:pt idx="0">
                  <c:v>41.791896836187775</c:v>
                </c:pt>
                <c:pt idx="1">
                  <c:v>42.531896836187784</c:v>
                </c:pt>
                <c:pt idx="2">
                  <c:v>42.811896836187778</c:v>
                </c:pt>
                <c:pt idx="3">
                  <c:v>42.981896836187772</c:v>
                </c:pt>
                <c:pt idx="4">
                  <c:v>43.091896836187772</c:v>
                </c:pt>
                <c:pt idx="5">
                  <c:v>43.201896836187785</c:v>
                </c:pt>
                <c:pt idx="6">
                  <c:v>43.251896836187775</c:v>
                </c:pt>
                <c:pt idx="7">
                  <c:v>43.291896836187782</c:v>
                </c:pt>
                <c:pt idx="8">
                  <c:v>43.321896836187783</c:v>
                </c:pt>
                <c:pt idx="9">
                  <c:v>43.351896836187784</c:v>
                </c:pt>
                <c:pt idx="10">
                  <c:v>43.37189683618778</c:v>
                </c:pt>
                <c:pt idx="11">
                  <c:v>43.391896836187776</c:v>
                </c:pt>
                <c:pt idx="12">
                  <c:v>43.401896836187781</c:v>
                </c:pt>
                <c:pt idx="13">
                  <c:v>43.401896836187781</c:v>
                </c:pt>
                <c:pt idx="14">
                  <c:v>43.381896836187785</c:v>
                </c:pt>
                <c:pt idx="15">
                  <c:v>43.37189683618778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375-4D39-A6B5-0AEAFB3BC25F}"/>
            </c:ext>
          </c:extLst>
        </c:ser>
        <c:ser>
          <c:idx val="1"/>
          <c:order val="1"/>
          <c:tx>
            <c:strRef>
              <c:f>'[Analysis, MSU SNT G-T Measurement 07-17-2020.xlsx]Sheet1'!$N$2</c:f>
              <c:strCache>
                <c:ptCount val="1"/>
                <c:pt idx="0">
                  <c:v>8400 MHz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'[Analysis, MSU SNT G-T Measurement 07-17-2020.xlsx]Sheet1'!$A$3:$A$18</c:f>
              <c:numCache>
                <c:formatCode>General</c:formatCode>
                <c:ptCount val="16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80</c:v>
                </c:pt>
                <c:pt idx="15">
                  <c:v>90</c:v>
                </c:pt>
              </c:numCache>
            </c:numRef>
          </c:xVal>
          <c:yVal>
            <c:numRef>
              <c:f>'[Analysis, MSU SNT G-T Measurement 07-17-2020.xlsx]Sheet1'!$N$3:$N$18</c:f>
              <c:numCache>
                <c:formatCode>0.0</c:formatCode>
                <c:ptCount val="16"/>
                <c:pt idx="0">
                  <c:v>41.604933374405235</c:v>
                </c:pt>
                <c:pt idx="1">
                  <c:v>42.394933374405227</c:v>
                </c:pt>
                <c:pt idx="2">
                  <c:v>42.694933374405231</c:v>
                </c:pt>
                <c:pt idx="3">
                  <c:v>42.854933374405235</c:v>
                </c:pt>
                <c:pt idx="4">
                  <c:v>42.944933374405238</c:v>
                </c:pt>
                <c:pt idx="5">
                  <c:v>43.064933374405229</c:v>
                </c:pt>
                <c:pt idx="6">
                  <c:v>43.124933374405231</c:v>
                </c:pt>
                <c:pt idx="7">
                  <c:v>43.164933374405237</c:v>
                </c:pt>
                <c:pt idx="8">
                  <c:v>43.204933374405236</c:v>
                </c:pt>
                <c:pt idx="9">
                  <c:v>43.234933374405237</c:v>
                </c:pt>
                <c:pt idx="10">
                  <c:v>43.254933374405233</c:v>
                </c:pt>
                <c:pt idx="11">
                  <c:v>43.274933374405229</c:v>
                </c:pt>
                <c:pt idx="12">
                  <c:v>43.284933374405234</c:v>
                </c:pt>
                <c:pt idx="13">
                  <c:v>43.284933374405234</c:v>
                </c:pt>
                <c:pt idx="14">
                  <c:v>43.284933374405234</c:v>
                </c:pt>
                <c:pt idx="15">
                  <c:v>43.294933374405232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375-4D39-A6B5-0AEAFB3BC25F}"/>
            </c:ext>
          </c:extLst>
        </c:ser>
        <c:ser>
          <c:idx val="2"/>
          <c:order val="2"/>
          <c:tx>
            <c:strRef>
              <c:f>'[Analysis, MSU SNT G-T Measurement 07-17-2020.xlsx]Sheet1'!$U$2</c:f>
              <c:strCache>
                <c:ptCount val="1"/>
                <c:pt idx="0">
                  <c:v>8500 MHz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'[Analysis, MSU SNT G-T Measurement 07-17-2020.xlsx]Sheet1'!$A$3:$A$18</c:f>
              <c:numCache>
                <c:formatCode>General</c:formatCode>
                <c:ptCount val="16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80</c:v>
                </c:pt>
                <c:pt idx="15">
                  <c:v>90</c:v>
                </c:pt>
              </c:numCache>
            </c:numRef>
          </c:xVal>
          <c:yVal>
            <c:numRef>
              <c:f>'[Analysis, MSU SNT G-T Measurement 07-17-2020.xlsx]Sheet1'!$U$3:$U$18</c:f>
              <c:numCache>
                <c:formatCode>0.0</c:formatCode>
                <c:ptCount val="16"/>
                <c:pt idx="0">
                  <c:v>41.758148332547762</c:v>
                </c:pt>
                <c:pt idx="1">
                  <c:v>42.458148332547758</c:v>
                </c:pt>
                <c:pt idx="2">
                  <c:v>42.768148332547753</c:v>
                </c:pt>
                <c:pt idx="3">
                  <c:v>42.94814833254776</c:v>
                </c:pt>
                <c:pt idx="4">
                  <c:v>43.068148332547757</c:v>
                </c:pt>
                <c:pt idx="5">
                  <c:v>43.148148332547756</c:v>
                </c:pt>
                <c:pt idx="6">
                  <c:v>43.208148332547758</c:v>
                </c:pt>
                <c:pt idx="7">
                  <c:v>43.258148332547755</c:v>
                </c:pt>
                <c:pt idx="8">
                  <c:v>43.288148332547749</c:v>
                </c:pt>
                <c:pt idx="9">
                  <c:v>43.31814833254775</c:v>
                </c:pt>
                <c:pt idx="10">
                  <c:v>43.348148332547751</c:v>
                </c:pt>
                <c:pt idx="11">
                  <c:v>43.368148332547761</c:v>
                </c:pt>
                <c:pt idx="12">
                  <c:v>43.378148332547759</c:v>
                </c:pt>
                <c:pt idx="13">
                  <c:v>43.388148332547757</c:v>
                </c:pt>
                <c:pt idx="14">
                  <c:v>43.388148332547757</c:v>
                </c:pt>
                <c:pt idx="15">
                  <c:v>43.388148332547757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375-4D39-A6B5-0AEAFB3BC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2784896"/>
        <c:axId val="72787456"/>
      </c:scatterChart>
      <c:valAx>
        <c:axId val="72784896"/>
        <c:scaling>
          <c:orientation val="minMax"/>
          <c:max val="9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>
                    <a:latin typeface="+mn-lt"/>
                  </a:rPr>
                  <a:t>Elevation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87456"/>
        <c:crosses val="autoZero"/>
        <c:crossBetween val="midCat"/>
      </c:valAx>
      <c:valAx>
        <c:axId val="72787456"/>
        <c:scaling>
          <c:orientation val="minMax"/>
          <c:max val="44"/>
          <c:min val="4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>
                    <a:latin typeface="+mn-lt"/>
                  </a:rPr>
                  <a:t>G/T (dB/K)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848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DS63 2-way TCP Residuals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'DS63 2-WAY TCP'!$A$2:$A$11705</c:f>
              <c:numCache>
                <c:formatCode>mm:ss.0</c:formatCode>
                <c:ptCount val="11704"/>
                <c:pt idx="0">
                  <c:v>44273.796446759261</c:v>
                </c:pt>
                <c:pt idx="1">
                  <c:v>44273.796458333331</c:v>
                </c:pt>
                <c:pt idx="2">
                  <c:v>44273.796469907407</c:v>
                </c:pt>
                <c:pt idx="3">
                  <c:v>44273.796481481484</c:v>
                </c:pt>
                <c:pt idx="4">
                  <c:v>44273.796493055554</c:v>
                </c:pt>
                <c:pt idx="5">
                  <c:v>44273.79650462963</c:v>
                </c:pt>
                <c:pt idx="6">
                  <c:v>44273.796516203707</c:v>
                </c:pt>
                <c:pt idx="7">
                  <c:v>44273.796527777777</c:v>
                </c:pt>
                <c:pt idx="8">
                  <c:v>44273.796539351853</c:v>
                </c:pt>
                <c:pt idx="9">
                  <c:v>44273.796550925923</c:v>
                </c:pt>
                <c:pt idx="10">
                  <c:v>44273.7965625</c:v>
                </c:pt>
                <c:pt idx="11">
                  <c:v>44273.796574074076</c:v>
                </c:pt>
                <c:pt idx="12">
                  <c:v>44273.796585648146</c:v>
                </c:pt>
                <c:pt idx="13">
                  <c:v>44273.796597222223</c:v>
                </c:pt>
                <c:pt idx="14">
                  <c:v>44273.7966087963</c:v>
                </c:pt>
                <c:pt idx="15">
                  <c:v>44273.796620370369</c:v>
                </c:pt>
                <c:pt idx="16">
                  <c:v>44273.796631944446</c:v>
                </c:pt>
                <c:pt idx="17">
                  <c:v>44273.796643518515</c:v>
                </c:pt>
                <c:pt idx="18">
                  <c:v>44273.796655092592</c:v>
                </c:pt>
                <c:pt idx="19">
                  <c:v>44273.796666666669</c:v>
                </c:pt>
                <c:pt idx="20">
                  <c:v>44273.796678240738</c:v>
                </c:pt>
                <c:pt idx="21">
                  <c:v>44273.796689814815</c:v>
                </c:pt>
                <c:pt idx="22">
                  <c:v>44273.796701388892</c:v>
                </c:pt>
                <c:pt idx="23">
                  <c:v>44273.796712962961</c:v>
                </c:pt>
                <c:pt idx="24">
                  <c:v>44273.796724537038</c:v>
                </c:pt>
                <c:pt idx="25">
                  <c:v>44273.796736111108</c:v>
                </c:pt>
                <c:pt idx="26">
                  <c:v>44273.796747685185</c:v>
                </c:pt>
                <c:pt idx="27">
                  <c:v>44273.796759259261</c:v>
                </c:pt>
                <c:pt idx="28">
                  <c:v>44273.796770833331</c:v>
                </c:pt>
                <c:pt idx="29">
                  <c:v>44273.796782407408</c:v>
                </c:pt>
                <c:pt idx="30">
                  <c:v>44273.796793981484</c:v>
                </c:pt>
                <c:pt idx="31">
                  <c:v>44273.796805555554</c:v>
                </c:pt>
                <c:pt idx="32">
                  <c:v>44273.796817129631</c:v>
                </c:pt>
                <c:pt idx="33">
                  <c:v>44273.7968287037</c:v>
                </c:pt>
                <c:pt idx="34">
                  <c:v>44273.796840277777</c:v>
                </c:pt>
                <c:pt idx="35">
                  <c:v>44273.796851851854</c:v>
                </c:pt>
                <c:pt idx="36">
                  <c:v>44273.796863425923</c:v>
                </c:pt>
                <c:pt idx="37">
                  <c:v>44273.796875</c:v>
                </c:pt>
                <c:pt idx="38">
                  <c:v>44273.796886574077</c:v>
                </c:pt>
                <c:pt idx="39">
                  <c:v>44273.796898148146</c:v>
                </c:pt>
                <c:pt idx="40">
                  <c:v>44273.796909722223</c:v>
                </c:pt>
                <c:pt idx="41">
                  <c:v>44273.7969212963</c:v>
                </c:pt>
                <c:pt idx="42">
                  <c:v>44273.796932870369</c:v>
                </c:pt>
                <c:pt idx="43">
                  <c:v>44273.796944444446</c:v>
                </c:pt>
                <c:pt idx="44">
                  <c:v>44273.796956018516</c:v>
                </c:pt>
                <c:pt idx="45">
                  <c:v>44273.796967592592</c:v>
                </c:pt>
                <c:pt idx="46">
                  <c:v>44273.796979166669</c:v>
                </c:pt>
                <c:pt idx="47">
                  <c:v>44273.796990740739</c:v>
                </c:pt>
                <c:pt idx="48">
                  <c:v>44273.797002314815</c:v>
                </c:pt>
                <c:pt idx="49">
                  <c:v>44273.797013888892</c:v>
                </c:pt>
                <c:pt idx="50">
                  <c:v>44273.797025462962</c:v>
                </c:pt>
                <c:pt idx="51">
                  <c:v>44273.797037037039</c:v>
                </c:pt>
                <c:pt idx="52">
                  <c:v>44273.797048611108</c:v>
                </c:pt>
                <c:pt idx="53">
                  <c:v>44273.797060185185</c:v>
                </c:pt>
                <c:pt idx="54">
                  <c:v>44273.797071759262</c:v>
                </c:pt>
                <c:pt idx="55">
                  <c:v>44273.797083333331</c:v>
                </c:pt>
                <c:pt idx="56">
                  <c:v>44273.797094907408</c:v>
                </c:pt>
                <c:pt idx="57">
                  <c:v>44273.797106481485</c:v>
                </c:pt>
                <c:pt idx="58">
                  <c:v>44273.797118055554</c:v>
                </c:pt>
                <c:pt idx="59">
                  <c:v>44273.797129629631</c:v>
                </c:pt>
                <c:pt idx="60">
                  <c:v>44273.7971412037</c:v>
                </c:pt>
                <c:pt idx="61">
                  <c:v>44273.797152777777</c:v>
                </c:pt>
                <c:pt idx="62">
                  <c:v>44273.797164351854</c:v>
                </c:pt>
                <c:pt idx="63">
                  <c:v>44273.797175925924</c:v>
                </c:pt>
                <c:pt idx="64">
                  <c:v>44273.7971875</c:v>
                </c:pt>
                <c:pt idx="65">
                  <c:v>44273.797199074077</c:v>
                </c:pt>
                <c:pt idx="66">
                  <c:v>44273.797210648147</c:v>
                </c:pt>
                <c:pt idx="67">
                  <c:v>44273.797222222223</c:v>
                </c:pt>
                <c:pt idx="68">
                  <c:v>44273.797233796293</c:v>
                </c:pt>
                <c:pt idx="69">
                  <c:v>44273.79724537037</c:v>
                </c:pt>
                <c:pt idx="70">
                  <c:v>44273.797256944446</c:v>
                </c:pt>
                <c:pt idx="71">
                  <c:v>44273.797268518516</c:v>
                </c:pt>
                <c:pt idx="72">
                  <c:v>44273.797280092593</c:v>
                </c:pt>
                <c:pt idx="73">
                  <c:v>44273.797291666669</c:v>
                </c:pt>
                <c:pt idx="74">
                  <c:v>44273.797303240739</c:v>
                </c:pt>
                <c:pt idx="75">
                  <c:v>44273.797314814816</c:v>
                </c:pt>
                <c:pt idx="76">
                  <c:v>44273.797326388885</c:v>
                </c:pt>
                <c:pt idx="77">
                  <c:v>44273.797337962962</c:v>
                </c:pt>
                <c:pt idx="78">
                  <c:v>44273.797349537039</c:v>
                </c:pt>
                <c:pt idx="79">
                  <c:v>44273.797361111108</c:v>
                </c:pt>
                <c:pt idx="80">
                  <c:v>44273.797372685185</c:v>
                </c:pt>
                <c:pt idx="81">
                  <c:v>44273.797384259262</c:v>
                </c:pt>
                <c:pt idx="82">
                  <c:v>44273.797395833331</c:v>
                </c:pt>
                <c:pt idx="83">
                  <c:v>44273.797407407408</c:v>
                </c:pt>
                <c:pt idx="84">
                  <c:v>44273.797418981485</c:v>
                </c:pt>
                <c:pt idx="85">
                  <c:v>44273.797430555554</c:v>
                </c:pt>
                <c:pt idx="86">
                  <c:v>44273.797442129631</c:v>
                </c:pt>
                <c:pt idx="87">
                  <c:v>44273.797453703701</c:v>
                </c:pt>
                <c:pt idx="88">
                  <c:v>44273.797465277778</c:v>
                </c:pt>
                <c:pt idx="89">
                  <c:v>44273.797476851854</c:v>
                </c:pt>
                <c:pt idx="90">
                  <c:v>44273.797488425924</c:v>
                </c:pt>
                <c:pt idx="91">
                  <c:v>44273.797500000001</c:v>
                </c:pt>
                <c:pt idx="92">
                  <c:v>44273.797511574077</c:v>
                </c:pt>
                <c:pt idx="93">
                  <c:v>44273.797523148147</c:v>
                </c:pt>
                <c:pt idx="94">
                  <c:v>44273.797534722224</c:v>
                </c:pt>
                <c:pt idx="95">
                  <c:v>44273.797546296293</c:v>
                </c:pt>
                <c:pt idx="96">
                  <c:v>44273.79755787037</c:v>
                </c:pt>
                <c:pt idx="97">
                  <c:v>44273.797569444447</c:v>
                </c:pt>
                <c:pt idx="98">
                  <c:v>44273.797581018516</c:v>
                </c:pt>
                <c:pt idx="99">
                  <c:v>44273.797592592593</c:v>
                </c:pt>
                <c:pt idx="100">
                  <c:v>44273.79760416667</c:v>
                </c:pt>
                <c:pt idx="101">
                  <c:v>44273.797615740739</c:v>
                </c:pt>
                <c:pt idx="102">
                  <c:v>44273.797627314816</c:v>
                </c:pt>
                <c:pt idx="103">
                  <c:v>44273.797638888886</c:v>
                </c:pt>
                <c:pt idx="104">
                  <c:v>44273.797650462962</c:v>
                </c:pt>
                <c:pt idx="105">
                  <c:v>44273.797662037039</c:v>
                </c:pt>
                <c:pt idx="106">
                  <c:v>44273.797673611109</c:v>
                </c:pt>
                <c:pt idx="107">
                  <c:v>44273.797685185185</c:v>
                </c:pt>
                <c:pt idx="108">
                  <c:v>44273.797696759262</c:v>
                </c:pt>
                <c:pt idx="109">
                  <c:v>44273.797708333332</c:v>
                </c:pt>
                <c:pt idx="110">
                  <c:v>44273.797719907408</c:v>
                </c:pt>
                <c:pt idx="111">
                  <c:v>44273.797731481478</c:v>
                </c:pt>
                <c:pt idx="112">
                  <c:v>44273.797743055555</c:v>
                </c:pt>
                <c:pt idx="113">
                  <c:v>44273.797754629632</c:v>
                </c:pt>
                <c:pt idx="114">
                  <c:v>44273.797766203701</c:v>
                </c:pt>
                <c:pt idx="115">
                  <c:v>44273.797777777778</c:v>
                </c:pt>
                <c:pt idx="116">
                  <c:v>44273.797789351855</c:v>
                </c:pt>
                <c:pt idx="117">
                  <c:v>44273.797800925924</c:v>
                </c:pt>
                <c:pt idx="118">
                  <c:v>44273.797812500001</c:v>
                </c:pt>
                <c:pt idx="119">
                  <c:v>44273.797824074078</c:v>
                </c:pt>
                <c:pt idx="120">
                  <c:v>44273.797835648147</c:v>
                </c:pt>
                <c:pt idx="121">
                  <c:v>44273.797847222224</c:v>
                </c:pt>
                <c:pt idx="122">
                  <c:v>44273.797858796293</c:v>
                </c:pt>
                <c:pt idx="123">
                  <c:v>44273.79787037037</c:v>
                </c:pt>
                <c:pt idx="124">
                  <c:v>44273.797881944447</c:v>
                </c:pt>
                <c:pt idx="125">
                  <c:v>44273.797893518517</c:v>
                </c:pt>
                <c:pt idx="126">
                  <c:v>44273.797905092593</c:v>
                </c:pt>
                <c:pt idx="127">
                  <c:v>44273.79791666667</c:v>
                </c:pt>
                <c:pt idx="128">
                  <c:v>44273.79792824074</c:v>
                </c:pt>
                <c:pt idx="129">
                  <c:v>44273.797939814816</c:v>
                </c:pt>
                <c:pt idx="130">
                  <c:v>44273.797951388886</c:v>
                </c:pt>
                <c:pt idx="131">
                  <c:v>44273.797962962963</c:v>
                </c:pt>
                <c:pt idx="132">
                  <c:v>44273.797974537039</c:v>
                </c:pt>
                <c:pt idx="133">
                  <c:v>44273.797986111109</c:v>
                </c:pt>
                <c:pt idx="134">
                  <c:v>44273.797997685186</c:v>
                </c:pt>
                <c:pt idx="135">
                  <c:v>44273.798009259262</c:v>
                </c:pt>
                <c:pt idx="136">
                  <c:v>44273.798020833332</c:v>
                </c:pt>
                <c:pt idx="137">
                  <c:v>44273.798032407409</c:v>
                </c:pt>
                <c:pt idx="138">
                  <c:v>44273.798043981478</c:v>
                </c:pt>
                <c:pt idx="139">
                  <c:v>44273.798055555555</c:v>
                </c:pt>
                <c:pt idx="140">
                  <c:v>44273.798067129632</c:v>
                </c:pt>
                <c:pt idx="141">
                  <c:v>44273.798078703701</c:v>
                </c:pt>
                <c:pt idx="142">
                  <c:v>44273.798090277778</c:v>
                </c:pt>
                <c:pt idx="143">
                  <c:v>44273.798101851855</c:v>
                </c:pt>
                <c:pt idx="144">
                  <c:v>44273.798113425924</c:v>
                </c:pt>
                <c:pt idx="145">
                  <c:v>44273.798125000001</c:v>
                </c:pt>
                <c:pt idx="146">
                  <c:v>44273.798136574071</c:v>
                </c:pt>
                <c:pt idx="147">
                  <c:v>44273.798148148147</c:v>
                </c:pt>
                <c:pt idx="148">
                  <c:v>44273.798159722224</c:v>
                </c:pt>
                <c:pt idx="149">
                  <c:v>44273.798171296294</c:v>
                </c:pt>
                <c:pt idx="150">
                  <c:v>44273.798182870371</c:v>
                </c:pt>
                <c:pt idx="151">
                  <c:v>44273.798194444447</c:v>
                </c:pt>
                <c:pt idx="152">
                  <c:v>44273.798206018517</c:v>
                </c:pt>
                <c:pt idx="153">
                  <c:v>44273.798217592594</c:v>
                </c:pt>
                <c:pt idx="154">
                  <c:v>44273.798229166663</c:v>
                </c:pt>
                <c:pt idx="155">
                  <c:v>44273.79824074074</c:v>
                </c:pt>
                <c:pt idx="156">
                  <c:v>44273.798252314817</c:v>
                </c:pt>
                <c:pt idx="157">
                  <c:v>44273.798263888886</c:v>
                </c:pt>
                <c:pt idx="158">
                  <c:v>44273.798275462963</c:v>
                </c:pt>
                <c:pt idx="159">
                  <c:v>44273.79828703704</c:v>
                </c:pt>
                <c:pt idx="160">
                  <c:v>44273.798298611109</c:v>
                </c:pt>
                <c:pt idx="161">
                  <c:v>44273.798310185186</c:v>
                </c:pt>
                <c:pt idx="162">
                  <c:v>44273.798321759263</c:v>
                </c:pt>
                <c:pt idx="163">
                  <c:v>44273.798333333332</c:v>
                </c:pt>
                <c:pt idx="164">
                  <c:v>44273.798344907409</c:v>
                </c:pt>
                <c:pt idx="165">
                  <c:v>44273.798356481479</c:v>
                </c:pt>
                <c:pt idx="166">
                  <c:v>44273.798368055555</c:v>
                </c:pt>
                <c:pt idx="167">
                  <c:v>44273.798379629632</c:v>
                </c:pt>
                <c:pt idx="168">
                  <c:v>44273.798391203702</c:v>
                </c:pt>
                <c:pt idx="169">
                  <c:v>44273.798402777778</c:v>
                </c:pt>
                <c:pt idx="170">
                  <c:v>44273.798414351855</c:v>
                </c:pt>
                <c:pt idx="171">
                  <c:v>44273.798425925925</c:v>
                </c:pt>
                <c:pt idx="172">
                  <c:v>44273.798437500001</c:v>
                </c:pt>
                <c:pt idx="173">
                  <c:v>44273.798449074071</c:v>
                </c:pt>
                <c:pt idx="174">
                  <c:v>44273.798460648148</c:v>
                </c:pt>
                <c:pt idx="175">
                  <c:v>44273.798472222225</c:v>
                </c:pt>
                <c:pt idx="176">
                  <c:v>44273.798483796294</c:v>
                </c:pt>
                <c:pt idx="177">
                  <c:v>44273.798495370371</c:v>
                </c:pt>
                <c:pt idx="178">
                  <c:v>44273.798506944448</c:v>
                </c:pt>
                <c:pt idx="179">
                  <c:v>44273.798518518517</c:v>
                </c:pt>
                <c:pt idx="180">
                  <c:v>44273.798530092594</c:v>
                </c:pt>
                <c:pt idx="181">
                  <c:v>44273.798541666663</c:v>
                </c:pt>
                <c:pt idx="182">
                  <c:v>44273.79855324074</c:v>
                </c:pt>
                <c:pt idx="183">
                  <c:v>44273.798564814817</c:v>
                </c:pt>
                <c:pt idx="184">
                  <c:v>44273.798576388886</c:v>
                </c:pt>
                <c:pt idx="185">
                  <c:v>44273.798587962963</c:v>
                </c:pt>
                <c:pt idx="186">
                  <c:v>44273.79859953704</c:v>
                </c:pt>
                <c:pt idx="187">
                  <c:v>44273.798611111109</c:v>
                </c:pt>
                <c:pt idx="188">
                  <c:v>44273.798622685186</c:v>
                </c:pt>
                <c:pt idx="189">
                  <c:v>44273.798634259256</c:v>
                </c:pt>
                <c:pt idx="190">
                  <c:v>44273.798645833333</c:v>
                </c:pt>
                <c:pt idx="191">
                  <c:v>44273.798657407409</c:v>
                </c:pt>
                <c:pt idx="192">
                  <c:v>44273.798668981479</c:v>
                </c:pt>
                <c:pt idx="193">
                  <c:v>44273.798680555556</c:v>
                </c:pt>
                <c:pt idx="194">
                  <c:v>44273.798692129632</c:v>
                </c:pt>
                <c:pt idx="195">
                  <c:v>44273.798703703702</c:v>
                </c:pt>
                <c:pt idx="196">
                  <c:v>44273.798715277779</c:v>
                </c:pt>
                <c:pt idx="197">
                  <c:v>44273.798726851855</c:v>
                </c:pt>
                <c:pt idx="198">
                  <c:v>44273.798738425925</c:v>
                </c:pt>
                <c:pt idx="199">
                  <c:v>44273.798750000002</c:v>
                </c:pt>
                <c:pt idx="200">
                  <c:v>44273.798761574071</c:v>
                </c:pt>
                <c:pt idx="201">
                  <c:v>44273.798773148148</c:v>
                </c:pt>
                <c:pt idx="202">
                  <c:v>44273.798784722225</c:v>
                </c:pt>
                <c:pt idx="203">
                  <c:v>44273.798796296294</c:v>
                </c:pt>
                <c:pt idx="204">
                  <c:v>44273.798807870371</c:v>
                </c:pt>
                <c:pt idx="205">
                  <c:v>44273.798819444448</c:v>
                </c:pt>
                <c:pt idx="206">
                  <c:v>44273.798831018517</c:v>
                </c:pt>
                <c:pt idx="207">
                  <c:v>44273.798842592594</c:v>
                </c:pt>
                <c:pt idx="208">
                  <c:v>44273.798854166664</c:v>
                </c:pt>
                <c:pt idx="209">
                  <c:v>44273.79886574074</c:v>
                </c:pt>
                <c:pt idx="210">
                  <c:v>44273.798877314817</c:v>
                </c:pt>
                <c:pt idx="211">
                  <c:v>44273.798888888887</c:v>
                </c:pt>
                <c:pt idx="212">
                  <c:v>44273.798900462964</c:v>
                </c:pt>
                <c:pt idx="213">
                  <c:v>44273.79891203704</c:v>
                </c:pt>
                <c:pt idx="214">
                  <c:v>44273.79892361111</c:v>
                </c:pt>
                <c:pt idx="215">
                  <c:v>44273.798935185187</c:v>
                </c:pt>
                <c:pt idx="216">
                  <c:v>44273.798946759256</c:v>
                </c:pt>
                <c:pt idx="217">
                  <c:v>44273.798958333333</c:v>
                </c:pt>
                <c:pt idx="218">
                  <c:v>44273.79896990741</c:v>
                </c:pt>
                <c:pt idx="219">
                  <c:v>44273.798981481479</c:v>
                </c:pt>
                <c:pt idx="220">
                  <c:v>44273.798993055556</c:v>
                </c:pt>
                <c:pt idx="221">
                  <c:v>44273.799004629633</c:v>
                </c:pt>
                <c:pt idx="222">
                  <c:v>44273.799016203702</c:v>
                </c:pt>
                <c:pt idx="223">
                  <c:v>44273.799027777779</c:v>
                </c:pt>
                <c:pt idx="224">
                  <c:v>44273.799039351848</c:v>
                </c:pt>
                <c:pt idx="225">
                  <c:v>44273.799050925925</c:v>
                </c:pt>
                <c:pt idx="226">
                  <c:v>44273.799062500002</c:v>
                </c:pt>
                <c:pt idx="227">
                  <c:v>44273.799074074072</c:v>
                </c:pt>
                <c:pt idx="228">
                  <c:v>44273.799085648148</c:v>
                </c:pt>
                <c:pt idx="229">
                  <c:v>44273.799097222225</c:v>
                </c:pt>
                <c:pt idx="230">
                  <c:v>44273.799108796295</c:v>
                </c:pt>
                <c:pt idx="231">
                  <c:v>44273.799120370371</c:v>
                </c:pt>
                <c:pt idx="232">
                  <c:v>44273.799131944441</c:v>
                </c:pt>
                <c:pt idx="233">
                  <c:v>44273.799143518518</c:v>
                </c:pt>
                <c:pt idx="234">
                  <c:v>44273.799155092594</c:v>
                </c:pt>
                <c:pt idx="235">
                  <c:v>44273.799166666664</c:v>
                </c:pt>
                <c:pt idx="236">
                  <c:v>44273.799178240741</c:v>
                </c:pt>
                <c:pt idx="237">
                  <c:v>44273.799189814818</c:v>
                </c:pt>
                <c:pt idx="238">
                  <c:v>44273.799201388887</c:v>
                </c:pt>
                <c:pt idx="239">
                  <c:v>44273.799212962964</c:v>
                </c:pt>
                <c:pt idx="240">
                  <c:v>44273.799224537041</c:v>
                </c:pt>
                <c:pt idx="241">
                  <c:v>44273.79923611111</c:v>
                </c:pt>
                <c:pt idx="242">
                  <c:v>44273.799247685187</c:v>
                </c:pt>
                <c:pt idx="243">
                  <c:v>44273.799259259256</c:v>
                </c:pt>
                <c:pt idx="244">
                  <c:v>44273.799270833333</c:v>
                </c:pt>
                <c:pt idx="245">
                  <c:v>44273.79928240741</c:v>
                </c:pt>
                <c:pt idx="246">
                  <c:v>44273.799293981479</c:v>
                </c:pt>
                <c:pt idx="247">
                  <c:v>44273.799305555556</c:v>
                </c:pt>
                <c:pt idx="248">
                  <c:v>44273.799317129633</c:v>
                </c:pt>
                <c:pt idx="249">
                  <c:v>44273.799328703702</c:v>
                </c:pt>
                <c:pt idx="250">
                  <c:v>44273.799340277779</c:v>
                </c:pt>
                <c:pt idx="251">
                  <c:v>44273.799351851849</c:v>
                </c:pt>
                <c:pt idx="252">
                  <c:v>44273.799363425926</c:v>
                </c:pt>
                <c:pt idx="253">
                  <c:v>44273.799375000002</c:v>
                </c:pt>
                <c:pt idx="254">
                  <c:v>44273.799386574072</c:v>
                </c:pt>
                <c:pt idx="255">
                  <c:v>44273.799398148149</c:v>
                </c:pt>
                <c:pt idx="256">
                  <c:v>44273.799409722225</c:v>
                </c:pt>
                <c:pt idx="257">
                  <c:v>44273.799421296295</c:v>
                </c:pt>
                <c:pt idx="258">
                  <c:v>44273.799432870372</c:v>
                </c:pt>
                <c:pt idx="259">
                  <c:v>44273.799444444441</c:v>
                </c:pt>
                <c:pt idx="260">
                  <c:v>44273.799456018518</c:v>
                </c:pt>
                <c:pt idx="261">
                  <c:v>44273.799467592595</c:v>
                </c:pt>
                <c:pt idx="262">
                  <c:v>44273.799479166664</c:v>
                </c:pt>
                <c:pt idx="263">
                  <c:v>44273.799490740741</c:v>
                </c:pt>
                <c:pt idx="264">
                  <c:v>44273.799502314818</c:v>
                </c:pt>
                <c:pt idx="265">
                  <c:v>44273.799513888887</c:v>
                </c:pt>
                <c:pt idx="266">
                  <c:v>44273.799525462964</c:v>
                </c:pt>
                <c:pt idx="267">
                  <c:v>44273.799537037034</c:v>
                </c:pt>
                <c:pt idx="268">
                  <c:v>44273.79954861111</c:v>
                </c:pt>
                <c:pt idx="269">
                  <c:v>44273.799560185187</c:v>
                </c:pt>
                <c:pt idx="270">
                  <c:v>44273.799571759257</c:v>
                </c:pt>
                <c:pt idx="271">
                  <c:v>44273.799583333333</c:v>
                </c:pt>
                <c:pt idx="272">
                  <c:v>44273.79959490741</c:v>
                </c:pt>
                <c:pt idx="273">
                  <c:v>44273.79960648148</c:v>
                </c:pt>
                <c:pt idx="274">
                  <c:v>44273.799618055556</c:v>
                </c:pt>
                <c:pt idx="275">
                  <c:v>44273.799629629626</c:v>
                </c:pt>
                <c:pt idx="276">
                  <c:v>44273.799641203703</c:v>
                </c:pt>
                <c:pt idx="277">
                  <c:v>44273.79965277778</c:v>
                </c:pt>
                <c:pt idx="278">
                  <c:v>44273.799664351849</c:v>
                </c:pt>
                <c:pt idx="279">
                  <c:v>44273.799675925926</c:v>
                </c:pt>
                <c:pt idx="280">
                  <c:v>44273.799687500003</c:v>
                </c:pt>
                <c:pt idx="281">
                  <c:v>44273.799699074072</c:v>
                </c:pt>
                <c:pt idx="282">
                  <c:v>44273.799710648149</c:v>
                </c:pt>
                <c:pt idx="283">
                  <c:v>44273.799722222226</c:v>
                </c:pt>
                <c:pt idx="284">
                  <c:v>44273.799733796295</c:v>
                </c:pt>
                <c:pt idx="285">
                  <c:v>44273.799745370372</c:v>
                </c:pt>
                <c:pt idx="286">
                  <c:v>44273.799756944441</c:v>
                </c:pt>
                <c:pt idx="287">
                  <c:v>44273.799768518518</c:v>
                </c:pt>
                <c:pt idx="288">
                  <c:v>44273.799780092595</c:v>
                </c:pt>
                <c:pt idx="289">
                  <c:v>44273.799791666665</c:v>
                </c:pt>
                <c:pt idx="290">
                  <c:v>44273.799803240741</c:v>
                </c:pt>
                <c:pt idx="291">
                  <c:v>44273.799814814818</c:v>
                </c:pt>
                <c:pt idx="292">
                  <c:v>44273.799826388888</c:v>
                </c:pt>
                <c:pt idx="293">
                  <c:v>44273.799837962964</c:v>
                </c:pt>
                <c:pt idx="294">
                  <c:v>44273.799849537034</c:v>
                </c:pt>
                <c:pt idx="295">
                  <c:v>44273.799861111111</c:v>
                </c:pt>
                <c:pt idx="296">
                  <c:v>44273.799872685187</c:v>
                </c:pt>
                <c:pt idx="297">
                  <c:v>44273.799884259257</c:v>
                </c:pt>
                <c:pt idx="298">
                  <c:v>44273.799895833334</c:v>
                </c:pt>
                <c:pt idx="299">
                  <c:v>44273.799907407411</c:v>
                </c:pt>
                <c:pt idx="300">
                  <c:v>44273.79991898148</c:v>
                </c:pt>
                <c:pt idx="301">
                  <c:v>44273.799930555557</c:v>
                </c:pt>
                <c:pt idx="302">
                  <c:v>44273.799942129626</c:v>
                </c:pt>
                <c:pt idx="303">
                  <c:v>44273.799953703703</c:v>
                </c:pt>
                <c:pt idx="304">
                  <c:v>44273.79996527778</c:v>
                </c:pt>
                <c:pt idx="305">
                  <c:v>44273.799976851849</c:v>
                </c:pt>
                <c:pt idx="306">
                  <c:v>44273.799988425926</c:v>
                </c:pt>
                <c:pt idx="307">
                  <c:v>44273.8</c:v>
                </c:pt>
                <c:pt idx="308">
                  <c:v>44273.800011574072</c:v>
                </c:pt>
                <c:pt idx="309">
                  <c:v>44273.800023148149</c:v>
                </c:pt>
                <c:pt idx="310">
                  <c:v>44273.800034722219</c:v>
                </c:pt>
                <c:pt idx="311">
                  <c:v>44273.800046296295</c:v>
                </c:pt>
                <c:pt idx="312">
                  <c:v>44273.800057870372</c:v>
                </c:pt>
                <c:pt idx="313">
                  <c:v>44273.800069444442</c:v>
                </c:pt>
                <c:pt idx="314">
                  <c:v>44273.800081018519</c:v>
                </c:pt>
                <c:pt idx="315">
                  <c:v>44273.800092592595</c:v>
                </c:pt>
                <c:pt idx="316">
                  <c:v>44273.800104166665</c:v>
                </c:pt>
                <c:pt idx="317">
                  <c:v>44273.800115740742</c:v>
                </c:pt>
                <c:pt idx="318">
                  <c:v>44273.800127314818</c:v>
                </c:pt>
                <c:pt idx="319">
                  <c:v>44273.800138888888</c:v>
                </c:pt>
                <c:pt idx="320">
                  <c:v>44273.800150462965</c:v>
                </c:pt>
                <c:pt idx="321">
                  <c:v>44273.800162037034</c:v>
                </c:pt>
                <c:pt idx="322">
                  <c:v>44273.800173611111</c:v>
                </c:pt>
                <c:pt idx="323">
                  <c:v>44273.800185185188</c:v>
                </c:pt>
                <c:pt idx="324">
                  <c:v>44273.800196759257</c:v>
                </c:pt>
                <c:pt idx="325">
                  <c:v>44273.800208333334</c:v>
                </c:pt>
                <c:pt idx="326">
                  <c:v>44273.800219907411</c:v>
                </c:pt>
                <c:pt idx="327">
                  <c:v>44273.80023148148</c:v>
                </c:pt>
                <c:pt idx="328">
                  <c:v>44273.800243055557</c:v>
                </c:pt>
                <c:pt idx="329">
                  <c:v>44273.800254629627</c:v>
                </c:pt>
                <c:pt idx="330">
                  <c:v>44273.800266203703</c:v>
                </c:pt>
                <c:pt idx="331">
                  <c:v>44273.80027777778</c:v>
                </c:pt>
                <c:pt idx="332">
                  <c:v>44273.80028935185</c:v>
                </c:pt>
                <c:pt idx="333">
                  <c:v>44273.800300925926</c:v>
                </c:pt>
                <c:pt idx="334">
                  <c:v>44273.800312500003</c:v>
                </c:pt>
                <c:pt idx="335">
                  <c:v>44273.800324074073</c:v>
                </c:pt>
                <c:pt idx="336">
                  <c:v>44273.800335648149</c:v>
                </c:pt>
                <c:pt idx="337">
                  <c:v>44273.800347222219</c:v>
                </c:pt>
                <c:pt idx="338">
                  <c:v>44273.800358796296</c:v>
                </c:pt>
                <c:pt idx="339">
                  <c:v>44273.800370370373</c:v>
                </c:pt>
                <c:pt idx="340">
                  <c:v>44273.800381944442</c:v>
                </c:pt>
                <c:pt idx="341">
                  <c:v>44273.800393518519</c:v>
                </c:pt>
                <c:pt idx="342">
                  <c:v>44273.800405092596</c:v>
                </c:pt>
                <c:pt idx="343">
                  <c:v>44273.800416666665</c:v>
                </c:pt>
                <c:pt idx="344">
                  <c:v>44273.800428240742</c:v>
                </c:pt>
                <c:pt idx="345">
                  <c:v>44273.800439814811</c:v>
                </c:pt>
                <c:pt idx="346">
                  <c:v>44273.800451388888</c:v>
                </c:pt>
                <c:pt idx="347">
                  <c:v>44273.800462962965</c:v>
                </c:pt>
                <c:pt idx="348">
                  <c:v>44273.800474537034</c:v>
                </c:pt>
                <c:pt idx="349">
                  <c:v>44273.800486111111</c:v>
                </c:pt>
                <c:pt idx="350">
                  <c:v>44273.800497685188</c:v>
                </c:pt>
                <c:pt idx="351">
                  <c:v>44273.800509259258</c:v>
                </c:pt>
                <c:pt idx="352">
                  <c:v>44273.800520833334</c:v>
                </c:pt>
                <c:pt idx="353">
                  <c:v>44273.800532407404</c:v>
                </c:pt>
                <c:pt idx="354">
                  <c:v>44273.800543981481</c:v>
                </c:pt>
                <c:pt idx="355">
                  <c:v>44273.800555555557</c:v>
                </c:pt>
                <c:pt idx="356">
                  <c:v>44273.800567129627</c:v>
                </c:pt>
                <c:pt idx="357">
                  <c:v>44273.800578703704</c:v>
                </c:pt>
                <c:pt idx="358">
                  <c:v>44273.80059027778</c:v>
                </c:pt>
                <c:pt idx="359">
                  <c:v>44273.80060185185</c:v>
                </c:pt>
                <c:pt idx="360">
                  <c:v>44273.800613425927</c:v>
                </c:pt>
                <c:pt idx="361">
                  <c:v>44273.800625000003</c:v>
                </c:pt>
                <c:pt idx="362">
                  <c:v>44273.800636574073</c:v>
                </c:pt>
                <c:pt idx="363">
                  <c:v>44273.80064814815</c:v>
                </c:pt>
                <c:pt idx="364">
                  <c:v>44273.800659722219</c:v>
                </c:pt>
                <c:pt idx="365">
                  <c:v>44273.800671296296</c:v>
                </c:pt>
                <c:pt idx="366">
                  <c:v>44273.800682870373</c:v>
                </c:pt>
                <c:pt idx="367">
                  <c:v>44273.800694444442</c:v>
                </c:pt>
                <c:pt idx="368">
                  <c:v>44273.800706018519</c:v>
                </c:pt>
                <c:pt idx="369">
                  <c:v>44273.800717592596</c:v>
                </c:pt>
                <c:pt idx="370">
                  <c:v>44273.800729166665</c:v>
                </c:pt>
                <c:pt idx="371">
                  <c:v>44273.800740740742</c:v>
                </c:pt>
                <c:pt idx="372">
                  <c:v>44273.800752314812</c:v>
                </c:pt>
                <c:pt idx="373">
                  <c:v>44273.800763888888</c:v>
                </c:pt>
                <c:pt idx="374">
                  <c:v>44273.800775462965</c:v>
                </c:pt>
                <c:pt idx="375">
                  <c:v>44273.800787037035</c:v>
                </c:pt>
                <c:pt idx="376">
                  <c:v>44273.800798611112</c:v>
                </c:pt>
                <c:pt idx="377">
                  <c:v>44273.800810185188</c:v>
                </c:pt>
                <c:pt idx="378">
                  <c:v>44273.800821759258</c:v>
                </c:pt>
                <c:pt idx="379">
                  <c:v>44273.800833333335</c:v>
                </c:pt>
                <c:pt idx="380">
                  <c:v>44273.800844907404</c:v>
                </c:pt>
                <c:pt idx="381">
                  <c:v>44273.800856481481</c:v>
                </c:pt>
                <c:pt idx="382">
                  <c:v>44273.800868055558</c:v>
                </c:pt>
                <c:pt idx="383">
                  <c:v>44273.800879629627</c:v>
                </c:pt>
                <c:pt idx="384">
                  <c:v>44273.800891203704</c:v>
                </c:pt>
                <c:pt idx="385">
                  <c:v>44273.800902777781</c:v>
                </c:pt>
                <c:pt idx="386">
                  <c:v>44273.80091435185</c:v>
                </c:pt>
                <c:pt idx="387">
                  <c:v>44273.800925925927</c:v>
                </c:pt>
                <c:pt idx="388">
                  <c:v>44273.800937499997</c:v>
                </c:pt>
                <c:pt idx="389">
                  <c:v>44273.800949074073</c:v>
                </c:pt>
                <c:pt idx="390">
                  <c:v>44273.80096064815</c:v>
                </c:pt>
                <c:pt idx="391">
                  <c:v>44273.80097222222</c:v>
                </c:pt>
                <c:pt idx="392">
                  <c:v>44273.800983796296</c:v>
                </c:pt>
                <c:pt idx="393">
                  <c:v>44273.800995370373</c:v>
                </c:pt>
                <c:pt idx="394">
                  <c:v>44273.801006944443</c:v>
                </c:pt>
                <c:pt idx="395">
                  <c:v>44273.801018518519</c:v>
                </c:pt>
                <c:pt idx="396">
                  <c:v>44273.801030092596</c:v>
                </c:pt>
                <c:pt idx="397">
                  <c:v>44273.801041666666</c:v>
                </c:pt>
                <c:pt idx="398">
                  <c:v>44273.801053240742</c:v>
                </c:pt>
                <c:pt idx="399">
                  <c:v>44273.801064814812</c:v>
                </c:pt>
                <c:pt idx="400">
                  <c:v>44273.801076388889</c:v>
                </c:pt>
                <c:pt idx="401">
                  <c:v>44273.801087962966</c:v>
                </c:pt>
                <c:pt idx="402">
                  <c:v>44273.801099537035</c:v>
                </c:pt>
                <c:pt idx="403">
                  <c:v>44273.801111111112</c:v>
                </c:pt>
                <c:pt idx="404">
                  <c:v>44273.801122685189</c:v>
                </c:pt>
                <c:pt idx="405">
                  <c:v>44273.801134259258</c:v>
                </c:pt>
                <c:pt idx="406">
                  <c:v>44273.801145833335</c:v>
                </c:pt>
                <c:pt idx="407">
                  <c:v>44273.801157407404</c:v>
                </c:pt>
                <c:pt idx="408">
                  <c:v>44273.801168981481</c:v>
                </c:pt>
                <c:pt idx="409">
                  <c:v>44273.801180555558</c:v>
                </c:pt>
                <c:pt idx="410">
                  <c:v>44273.801192129627</c:v>
                </c:pt>
                <c:pt idx="411">
                  <c:v>44273.801203703704</c:v>
                </c:pt>
                <c:pt idx="412">
                  <c:v>44273.801215277781</c:v>
                </c:pt>
                <c:pt idx="413">
                  <c:v>44273.801226851851</c:v>
                </c:pt>
                <c:pt idx="414">
                  <c:v>44273.801238425927</c:v>
                </c:pt>
                <c:pt idx="415">
                  <c:v>44273.801249999997</c:v>
                </c:pt>
                <c:pt idx="416">
                  <c:v>44273.801261574074</c:v>
                </c:pt>
                <c:pt idx="417">
                  <c:v>44273.80127314815</c:v>
                </c:pt>
                <c:pt idx="418">
                  <c:v>44273.80128472222</c:v>
                </c:pt>
                <c:pt idx="419">
                  <c:v>44273.801296296297</c:v>
                </c:pt>
                <c:pt idx="420">
                  <c:v>44273.801307870373</c:v>
                </c:pt>
                <c:pt idx="421">
                  <c:v>44273.801319444443</c:v>
                </c:pt>
                <c:pt idx="422">
                  <c:v>44273.80133101852</c:v>
                </c:pt>
                <c:pt idx="423">
                  <c:v>44273.801342592589</c:v>
                </c:pt>
                <c:pt idx="424">
                  <c:v>44273.801354166666</c:v>
                </c:pt>
                <c:pt idx="425">
                  <c:v>44273.801365740743</c:v>
                </c:pt>
                <c:pt idx="426">
                  <c:v>44273.801377314812</c:v>
                </c:pt>
                <c:pt idx="427">
                  <c:v>44273.801388888889</c:v>
                </c:pt>
                <c:pt idx="428">
                  <c:v>44273.801400462966</c:v>
                </c:pt>
                <c:pt idx="429">
                  <c:v>44273.801412037035</c:v>
                </c:pt>
                <c:pt idx="430">
                  <c:v>44273.801423611112</c:v>
                </c:pt>
                <c:pt idx="431">
                  <c:v>44273.801435185182</c:v>
                </c:pt>
                <c:pt idx="432">
                  <c:v>44273.801446759258</c:v>
                </c:pt>
                <c:pt idx="433">
                  <c:v>44273.801458333335</c:v>
                </c:pt>
                <c:pt idx="434">
                  <c:v>44273.801469907405</c:v>
                </c:pt>
                <c:pt idx="435">
                  <c:v>44273.801481481481</c:v>
                </c:pt>
                <c:pt idx="436">
                  <c:v>44273.801493055558</c:v>
                </c:pt>
                <c:pt idx="437">
                  <c:v>44273.801504629628</c:v>
                </c:pt>
                <c:pt idx="438">
                  <c:v>44273.801516203705</c:v>
                </c:pt>
                <c:pt idx="439">
                  <c:v>44273.801527777781</c:v>
                </c:pt>
                <c:pt idx="440">
                  <c:v>44273.801539351851</c:v>
                </c:pt>
                <c:pt idx="441">
                  <c:v>44273.801550925928</c:v>
                </c:pt>
                <c:pt idx="442">
                  <c:v>44273.801562499997</c:v>
                </c:pt>
                <c:pt idx="443">
                  <c:v>44273.801574074074</c:v>
                </c:pt>
                <c:pt idx="444">
                  <c:v>44273.801585648151</c:v>
                </c:pt>
                <c:pt idx="445">
                  <c:v>44273.80159722222</c:v>
                </c:pt>
                <c:pt idx="446">
                  <c:v>44273.801608796297</c:v>
                </c:pt>
                <c:pt idx="447">
                  <c:v>44273.801620370374</c:v>
                </c:pt>
                <c:pt idx="448">
                  <c:v>44273.801631944443</c:v>
                </c:pt>
                <c:pt idx="449">
                  <c:v>44273.80164351852</c:v>
                </c:pt>
                <c:pt idx="450">
                  <c:v>44273.801655092589</c:v>
                </c:pt>
                <c:pt idx="451">
                  <c:v>44273.801666666666</c:v>
                </c:pt>
                <c:pt idx="452">
                  <c:v>44273.801678240743</c:v>
                </c:pt>
                <c:pt idx="453">
                  <c:v>44273.801689814813</c:v>
                </c:pt>
                <c:pt idx="454">
                  <c:v>44273.801701388889</c:v>
                </c:pt>
                <c:pt idx="455">
                  <c:v>44273.801712962966</c:v>
                </c:pt>
                <c:pt idx="456">
                  <c:v>44273.801724537036</c:v>
                </c:pt>
                <c:pt idx="457">
                  <c:v>44273.801736111112</c:v>
                </c:pt>
                <c:pt idx="458">
                  <c:v>44273.801747685182</c:v>
                </c:pt>
                <c:pt idx="459">
                  <c:v>44273.801759259259</c:v>
                </c:pt>
                <c:pt idx="460">
                  <c:v>44273.801770833335</c:v>
                </c:pt>
                <c:pt idx="461">
                  <c:v>44273.801782407405</c:v>
                </c:pt>
                <c:pt idx="462">
                  <c:v>44273.801793981482</c:v>
                </c:pt>
                <c:pt idx="463">
                  <c:v>44273.801805555559</c:v>
                </c:pt>
                <c:pt idx="464">
                  <c:v>44273.801817129628</c:v>
                </c:pt>
                <c:pt idx="465">
                  <c:v>44273.801828703705</c:v>
                </c:pt>
                <c:pt idx="466">
                  <c:v>44273.801840277774</c:v>
                </c:pt>
                <c:pt idx="467">
                  <c:v>44273.801851851851</c:v>
                </c:pt>
                <c:pt idx="468">
                  <c:v>44273.801863425928</c:v>
                </c:pt>
                <c:pt idx="469">
                  <c:v>44273.801874999997</c:v>
                </c:pt>
                <c:pt idx="470">
                  <c:v>44273.801886574074</c:v>
                </c:pt>
                <c:pt idx="471">
                  <c:v>44273.801898148151</c:v>
                </c:pt>
                <c:pt idx="472">
                  <c:v>44273.80190972222</c:v>
                </c:pt>
                <c:pt idx="473">
                  <c:v>44273.801921296297</c:v>
                </c:pt>
                <c:pt idx="474">
                  <c:v>44273.801932870374</c:v>
                </c:pt>
                <c:pt idx="475">
                  <c:v>44273.801944444444</c:v>
                </c:pt>
                <c:pt idx="476">
                  <c:v>44273.80195601852</c:v>
                </c:pt>
                <c:pt idx="477">
                  <c:v>44273.80196759259</c:v>
                </c:pt>
                <c:pt idx="478">
                  <c:v>44273.801979166667</c:v>
                </c:pt>
                <c:pt idx="479">
                  <c:v>44273.801990740743</c:v>
                </c:pt>
                <c:pt idx="480">
                  <c:v>44273.802002314813</c:v>
                </c:pt>
                <c:pt idx="481">
                  <c:v>44273.80201388889</c:v>
                </c:pt>
                <c:pt idx="482">
                  <c:v>44273.802025462966</c:v>
                </c:pt>
                <c:pt idx="483">
                  <c:v>44273.802037037036</c:v>
                </c:pt>
                <c:pt idx="484">
                  <c:v>44273.802048611113</c:v>
                </c:pt>
                <c:pt idx="485">
                  <c:v>44273.802060185182</c:v>
                </c:pt>
                <c:pt idx="486">
                  <c:v>44273.802071759259</c:v>
                </c:pt>
                <c:pt idx="487">
                  <c:v>44273.802083333336</c:v>
                </c:pt>
                <c:pt idx="488">
                  <c:v>44273.802094907405</c:v>
                </c:pt>
                <c:pt idx="489">
                  <c:v>44273.802106481482</c:v>
                </c:pt>
                <c:pt idx="490">
                  <c:v>44273.802118055559</c:v>
                </c:pt>
                <c:pt idx="491">
                  <c:v>44273.802129629628</c:v>
                </c:pt>
                <c:pt idx="492">
                  <c:v>44273.802141203705</c:v>
                </c:pt>
                <c:pt idx="493">
                  <c:v>44273.802152777775</c:v>
                </c:pt>
                <c:pt idx="494">
                  <c:v>44273.802164351851</c:v>
                </c:pt>
                <c:pt idx="495">
                  <c:v>44273.802175925928</c:v>
                </c:pt>
                <c:pt idx="496">
                  <c:v>44273.802187499998</c:v>
                </c:pt>
                <c:pt idx="497">
                  <c:v>44273.802199074074</c:v>
                </c:pt>
                <c:pt idx="498">
                  <c:v>44273.802210648151</c:v>
                </c:pt>
                <c:pt idx="499">
                  <c:v>44273.802222222221</c:v>
                </c:pt>
                <c:pt idx="500">
                  <c:v>44273.802233796298</c:v>
                </c:pt>
                <c:pt idx="501">
                  <c:v>44273.802245370367</c:v>
                </c:pt>
                <c:pt idx="502">
                  <c:v>44273.802256944444</c:v>
                </c:pt>
                <c:pt idx="503">
                  <c:v>44273.802268518521</c:v>
                </c:pt>
                <c:pt idx="504">
                  <c:v>44273.80228009259</c:v>
                </c:pt>
                <c:pt idx="505">
                  <c:v>44273.802291666667</c:v>
                </c:pt>
                <c:pt idx="506">
                  <c:v>44273.802303240744</c:v>
                </c:pt>
                <c:pt idx="507">
                  <c:v>44273.802314814813</c:v>
                </c:pt>
                <c:pt idx="508">
                  <c:v>44273.80232638889</c:v>
                </c:pt>
                <c:pt idx="509">
                  <c:v>44273.802337962959</c:v>
                </c:pt>
                <c:pt idx="510">
                  <c:v>44273.802349537036</c:v>
                </c:pt>
                <c:pt idx="511">
                  <c:v>44273.802361111113</c:v>
                </c:pt>
                <c:pt idx="512">
                  <c:v>44273.802372685182</c:v>
                </c:pt>
                <c:pt idx="513">
                  <c:v>44273.802384259259</c:v>
                </c:pt>
                <c:pt idx="514">
                  <c:v>44273.802395833336</c:v>
                </c:pt>
                <c:pt idx="515">
                  <c:v>44273.802407407406</c:v>
                </c:pt>
                <c:pt idx="516">
                  <c:v>44273.802418981482</c:v>
                </c:pt>
                <c:pt idx="517">
                  <c:v>44273.802430555559</c:v>
                </c:pt>
                <c:pt idx="518">
                  <c:v>44273.802442129629</c:v>
                </c:pt>
                <c:pt idx="519">
                  <c:v>44273.802453703705</c:v>
                </c:pt>
                <c:pt idx="520">
                  <c:v>44273.802465277775</c:v>
                </c:pt>
                <c:pt idx="521">
                  <c:v>44273.802476851852</c:v>
                </c:pt>
                <c:pt idx="522">
                  <c:v>44273.802488425928</c:v>
                </c:pt>
                <c:pt idx="523">
                  <c:v>44273.802499999998</c:v>
                </c:pt>
                <c:pt idx="524">
                  <c:v>44273.802511574075</c:v>
                </c:pt>
                <c:pt idx="525">
                  <c:v>44273.802523148152</c:v>
                </c:pt>
                <c:pt idx="526">
                  <c:v>44273.802534722221</c:v>
                </c:pt>
                <c:pt idx="527">
                  <c:v>44273.802546296298</c:v>
                </c:pt>
                <c:pt idx="528">
                  <c:v>44273.802557870367</c:v>
                </c:pt>
                <c:pt idx="529">
                  <c:v>44273.802569444444</c:v>
                </c:pt>
                <c:pt idx="530">
                  <c:v>44273.802581018521</c:v>
                </c:pt>
                <c:pt idx="531">
                  <c:v>44273.80259259259</c:v>
                </c:pt>
                <c:pt idx="532">
                  <c:v>44273.802604166667</c:v>
                </c:pt>
                <c:pt idx="533">
                  <c:v>44273.802615740744</c:v>
                </c:pt>
                <c:pt idx="534">
                  <c:v>44273.802627314813</c:v>
                </c:pt>
                <c:pt idx="535">
                  <c:v>44273.80263888889</c:v>
                </c:pt>
                <c:pt idx="536">
                  <c:v>44273.80265046296</c:v>
                </c:pt>
                <c:pt idx="537">
                  <c:v>44273.802662037036</c:v>
                </c:pt>
                <c:pt idx="538">
                  <c:v>44273.802673611113</c:v>
                </c:pt>
                <c:pt idx="539">
                  <c:v>44273.802685185183</c:v>
                </c:pt>
                <c:pt idx="540">
                  <c:v>44273.80269675926</c:v>
                </c:pt>
                <c:pt idx="541">
                  <c:v>44273.802708333336</c:v>
                </c:pt>
                <c:pt idx="542">
                  <c:v>44273.802719907406</c:v>
                </c:pt>
                <c:pt idx="543">
                  <c:v>44273.802731481483</c:v>
                </c:pt>
                <c:pt idx="544">
                  <c:v>44273.802743055552</c:v>
                </c:pt>
                <c:pt idx="545">
                  <c:v>44273.802754629629</c:v>
                </c:pt>
                <c:pt idx="546">
                  <c:v>44273.802766203706</c:v>
                </c:pt>
                <c:pt idx="547">
                  <c:v>44273.802777777775</c:v>
                </c:pt>
                <c:pt idx="548">
                  <c:v>44273.802789351852</c:v>
                </c:pt>
                <c:pt idx="549">
                  <c:v>44273.802800925929</c:v>
                </c:pt>
                <c:pt idx="550">
                  <c:v>44273.802812499998</c:v>
                </c:pt>
                <c:pt idx="551">
                  <c:v>44273.802824074075</c:v>
                </c:pt>
                <c:pt idx="552">
                  <c:v>44273.802835648145</c:v>
                </c:pt>
                <c:pt idx="553">
                  <c:v>44273.802847222221</c:v>
                </c:pt>
                <c:pt idx="554">
                  <c:v>44273.802858796298</c:v>
                </c:pt>
                <c:pt idx="555">
                  <c:v>44273.802870370368</c:v>
                </c:pt>
                <c:pt idx="556">
                  <c:v>44273.802881944444</c:v>
                </c:pt>
                <c:pt idx="557">
                  <c:v>44273.802893518521</c:v>
                </c:pt>
                <c:pt idx="558">
                  <c:v>44273.802905092591</c:v>
                </c:pt>
                <c:pt idx="559">
                  <c:v>44273.802916666667</c:v>
                </c:pt>
                <c:pt idx="560">
                  <c:v>44273.802928240744</c:v>
                </c:pt>
                <c:pt idx="561">
                  <c:v>44273.802939814814</c:v>
                </c:pt>
                <c:pt idx="562">
                  <c:v>44273.802951388891</c:v>
                </c:pt>
                <c:pt idx="563">
                  <c:v>44273.80296296296</c:v>
                </c:pt>
                <c:pt idx="564">
                  <c:v>44273.802974537037</c:v>
                </c:pt>
                <c:pt idx="565">
                  <c:v>44273.802986111114</c:v>
                </c:pt>
                <c:pt idx="566">
                  <c:v>44273.802997685183</c:v>
                </c:pt>
                <c:pt idx="567">
                  <c:v>44273.80300925926</c:v>
                </c:pt>
                <c:pt idx="568">
                  <c:v>44273.803020833337</c:v>
                </c:pt>
                <c:pt idx="569">
                  <c:v>44273.803032407406</c:v>
                </c:pt>
                <c:pt idx="570">
                  <c:v>44273.803043981483</c:v>
                </c:pt>
                <c:pt idx="571">
                  <c:v>44273.803055555552</c:v>
                </c:pt>
                <c:pt idx="572">
                  <c:v>44273.803067129629</c:v>
                </c:pt>
                <c:pt idx="573">
                  <c:v>44273.803078703706</c:v>
                </c:pt>
                <c:pt idx="574">
                  <c:v>44273.803090277775</c:v>
                </c:pt>
                <c:pt idx="575">
                  <c:v>44273.803101851852</c:v>
                </c:pt>
                <c:pt idx="576">
                  <c:v>44273.803113425929</c:v>
                </c:pt>
                <c:pt idx="577">
                  <c:v>44273.803124999999</c:v>
                </c:pt>
                <c:pt idx="578">
                  <c:v>44273.803136574075</c:v>
                </c:pt>
                <c:pt idx="579">
                  <c:v>44273.803148148145</c:v>
                </c:pt>
                <c:pt idx="580">
                  <c:v>44273.803159722222</c:v>
                </c:pt>
                <c:pt idx="581">
                  <c:v>44273.803171296298</c:v>
                </c:pt>
                <c:pt idx="582">
                  <c:v>44273.803182870368</c:v>
                </c:pt>
                <c:pt idx="583">
                  <c:v>44273.803194444445</c:v>
                </c:pt>
                <c:pt idx="584">
                  <c:v>44273.803206018521</c:v>
                </c:pt>
                <c:pt idx="585">
                  <c:v>44273.803217592591</c:v>
                </c:pt>
                <c:pt idx="586">
                  <c:v>44273.803229166668</c:v>
                </c:pt>
                <c:pt idx="587">
                  <c:v>44273.803240740737</c:v>
                </c:pt>
                <c:pt idx="588">
                  <c:v>44273.803252314814</c:v>
                </c:pt>
                <c:pt idx="589">
                  <c:v>44273.803263888891</c:v>
                </c:pt>
                <c:pt idx="590">
                  <c:v>44273.80327546296</c:v>
                </c:pt>
                <c:pt idx="591">
                  <c:v>44273.803287037037</c:v>
                </c:pt>
                <c:pt idx="592">
                  <c:v>44273.803298611114</c:v>
                </c:pt>
                <c:pt idx="593">
                  <c:v>44273.803310185183</c:v>
                </c:pt>
                <c:pt idx="594">
                  <c:v>44273.80332175926</c:v>
                </c:pt>
                <c:pt idx="595">
                  <c:v>44273.803333333337</c:v>
                </c:pt>
                <c:pt idx="596">
                  <c:v>44273.803344907406</c:v>
                </c:pt>
                <c:pt idx="597">
                  <c:v>44273.803356481483</c:v>
                </c:pt>
                <c:pt idx="598">
                  <c:v>44273.803368055553</c:v>
                </c:pt>
                <c:pt idx="599">
                  <c:v>44273.803379629629</c:v>
                </c:pt>
                <c:pt idx="600">
                  <c:v>44273.803391203706</c:v>
                </c:pt>
                <c:pt idx="601">
                  <c:v>44273.803402777776</c:v>
                </c:pt>
                <c:pt idx="602">
                  <c:v>44273.803414351853</c:v>
                </c:pt>
                <c:pt idx="603">
                  <c:v>44273.803425925929</c:v>
                </c:pt>
                <c:pt idx="604">
                  <c:v>44273.803437499999</c:v>
                </c:pt>
                <c:pt idx="605">
                  <c:v>44273.803449074076</c:v>
                </c:pt>
                <c:pt idx="606">
                  <c:v>44273.803460648145</c:v>
                </c:pt>
                <c:pt idx="607">
                  <c:v>44273.803472222222</c:v>
                </c:pt>
                <c:pt idx="608">
                  <c:v>44273.803483796299</c:v>
                </c:pt>
                <c:pt idx="609">
                  <c:v>44273.803495370368</c:v>
                </c:pt>
                <c:pt idx="610">
                  <c:v>44273.803506944445</c:v>
                </c:pt>
                <c:pt idx="611">
                  <c:v>44273.803518518522</c:v>
                </c:pt>
                <c:pt idx="612">
                  <c:v>44273.803530092591</c:v>
                </c:pt>
                <c:pt idx="613">
                  <c:v>44273.803541666668</c:v>
                </c:pt>
                <c:pt idx="614">
                  <c:v>44273.803553240738</c:v>
                </c:pt>
                <c:pt idx="615">
                  <c:v>44273.803564814814</c:v>
                </c:pt>
                <c:pt idx="616">
                  <c:v>44273.803576388891</c:v>
                </c:pt>
                <c:pt idx="617">
                  <c:v>44273.803587962961</c:v>
                </c:pt>
                <c:pt idx="618">
                  <c:v>44273.803599537037</c:v>
                </c:pt>
                <c:pt idx="619">
                  <c:v>44273.803611111114</c:v>
                </c:pt>
                <c:pt idx="620">
                  <c:v>44273.803622685184</c:v>
                </c:pt>
                <c:pt idx="621">
                  <c:v>44273.80363425926</c:v>
                </c:pt>
                <c:pt idx="622">
                  <c:v>44273.80364583333</c:v>
                </c:pt>
                <c:pt idx="623">
                  <c:v>44273.803657407407</c:v>
                </c:pt>
                <c:pt idx="624">
                  <c:v>44273.803668981483</c:v>
                </c:pt>
                <c:pt idx="625">
                  <c:v>44273.803680555553</c:v>
                </c:pt>
                <c:pt idx="626">
                  <c:v>44273.80369212963</c:v>
                </c:pt>
                <c:pt idx="627">
                  <c:v>44273.803703703707</c:v>
                </c:pt>
                <c:pt idx="628">
                  <c:v>44273.803715277776</c:v>
                </c:pt>
                <c:pt idx="629">
                  <c:v>44273.803726851853</c:v>
                </c:pt>
                <c:pt idx="630">
                  <c:v>44273.803738425922</c:v>
                </c:pt>
                <c:pt idx="631">
                  <c:v>44273.803749999999</c:v>
                </c:pt>
                <c:pt idx="632">
                  <c:v>44273.803761574076</c:v>
                </c:pt>
                <c:pt idx="633">
                  <c:v>44273.803773148145</c:v>
                </c:pt>
                <c:pt idx="634">
                  <c:v>44273.803784722222</c:v>
                </c:pt>
                <c:pt idx="635">
                  <c:v>44273.803796296299</c:v>
                </c:pt>
                <c:pt idx="636">
                  <c:v>44273.803807870368</c:v>
                </c:pt>
                <c:pt idx="637">
                  <c:v>44273.803819444445</c:v>
                </c:pt>
                <c:pt idx="638">
                  <c:v>44273.803831018522</c:v>
                </c:pt>
                <c:pt idx="639">
                  <c:v>44273.803842592592</c:v>
                </c:pt>
                <c:pt idx="640">
                  <c:v>44273.803854166668</c:v>
                </c:pt>
                <c:pt idx="641">
                  <c:v>44273.803865740738</c:v>
                </c:pt>
                <c:pt idx="642">
                  <c:v>44273.803877314815</c:v>
                </c:pt>
                <c:pt idx="643">
                  <c:v>44273.803888888891</c:v>
                </c:pt>
                <c:pt idx="644">
                  <c:v>44273.803900462961</c:v>
                </c:pt>
                <c:pt idx="645">
                  <c:v>44273.803912037038</c:v>
                </c:pt>
                <c:pt idx="646">
                  <c:v>44273.803923611114</c:v>
                </c:pt>
                <c:pt idx="647">
                  <c:v>44273.803935185184</c:v>
                </c:pt>
                <c:pt idx="648">
                  <c:v>44273.803946759261</c:v>
                </c:pt>
                <c:pt idx="649">
                  <c:v>44273.80395833333</c:v>
                </c:pt>
                <c:pt idx="650">
                  <c:v>44273.803969907407</c:v>
                </c:pt>
                <c:pt idx="651">
                  <c:v>44273.803981481484</c:v>
                </c:pt>
                <c:pt idx="652">
                  <c:v>44273.803993055553</c:v>
                </c:pt>
                <c:pt idx="653">
                  <c:v>44273.80400462963</c:v>
                </c:pt>
                <c:pt idx="654">
                  <c:v>44273.804016203707</c:v>
                </c:pt>
                <c:pt idx="655">
                  <c:v>44273.804027777776</c:v>
                </c:pt>
                <c:pt idx="656">
                  <c:v>44273.804039351853</c:v>
                </c:pt>
                <c:pt idx="657">
                  <c:v>44273.804050925923</c:v>
                </c:pt>
                <c:pt idx="658">
                  <c:v>44273.804062499999</c:v>
                </c:pt>
                <c:pt idx="659">
                  <c:v>44273.804074074076</c:v>
                </c:pt>
                <c:pt idx="660">
                  <c:v>44273.804085648146</c:v>
                </c:pt>
                <c:pt idx="661">
                  <c:v>44273.804097222222</c:v>
                </c:pt>
                <c:pt idx="662">
                  <c:v>44273.804108796299</c:v>
                </c:pt>
                <c:pt idx="663">
                  <c:v>44273.804120370369</c:v>
                </c:pt>
                <c:pt idx="664">
                  <c:v>44273.804131944446</c:v>
                </c:pt>
                <c:pt idx="665">
                  <c:v>44273.804143518515</c:v>
                </c:pt>
                <c:pt idx="666">
                  <c:v>44273.804155092592</c:v>
                </c:pt>
                <c:pt idx="667">
                  <c:v>44273.804166666669</c:v>
                </c:pt>
                <c:pt idx="668">
                  <c:v>44273.804178240738</c:v>
                </c:pt>
                <c:pt idx="669">
                  <c:v>44273.804189814815</c:v>
                </c:pt>
                <c:pt idx="670">
                  <c:v>44273.804201388892</c:v>
                </c:pt>
                <c:pt idx="671">
                  <c:v>44273.804212962961</c:v>
                </c:pt>
                <c:pt idx="672">
                  <c:v>44273.804224537038</c:v>
                </c:pt>
                <c:pt idx="673">
                  <c:v>44273.804236111115</c:v>
                </c:pt>
                <c:pt idx="674">
                  <c:v>44273.804247685184</c:v>
                </c:pt>
                <c:pt idx="675">
                  <c:v>44273.804259259261</c:v>
                </c:pt>
                <c:pt idx="676">
                  <c:v>44273.804270833331</c:v>
                </c:pt>
                <c:pt idx="677">
                  <c:v>44273.804282407407</c:v>
                </c:pt>
                <c:pt idx="678">
                  <c:v>44273.804293981484</c:v>
                </c:pt>
                <c:pt idx="679">
                  <c:v>44273.804305555554</c:v>
                </c:pt>
                <c:pt idx="680">
                  <c:v>44273.80431712963</c:v>
                </c:pt>
                <c:pt idx="681">
                  <c:v>44273.804328703707</c:v>
                </c:pt>
                <c:pt idx="682">
                  <c:v>44273.804340277777</c:v>
                </c:pt>
                <c:pt idx="683">
                  <c:v>44273.804351851853</c:v>
                </c:pt>
                <c:pt idx="684">
                  <c:v>44273.804363425923</c:v>
                </c:pt>
                <c:pt idx="685">
                  <c:v>44273.804375</c:v>
                </c:pt>
                <c:pt idx="686">
                  <c:v>44273.804386574076</c:v>
                </c:pt>
                <c:pt idx="687">
                  <c:v>44273.804398148146</c:v>
                </c:pt>
                <c:pt idx="688">
                  <c:v>44273.804409722223</c:v>
                </c:pt>
                <c:pt idx="689">
                  <c:v>44273.8044212963</c:v>
                </c:pt>
                <c:pt idx="690">
                  <c:v>44273.804432870369</c:v>
                </c:pt>
                <c:pt idx="691">
                  <c:v>44273.804444444446</c:v>
                </c:pt>
                <c:pt idx="692">
                  <c:v>44273.804456018515</c:v>
                </c:pt>
                <c:pt idx="693">
                  <c:v>44273.804467592592</c:v>
                </c:pt>
                <c:pt idx="694">
                  <c:v>44273.804479166669</c:v>
                </c:pt>
                <c:pt idx="695">
                  <c:v>44273.804490740738</c:v>
                </c:pt>
                <c:pt idx="696">
                  <c:v>44273.804502314815</c:v>
                </c:pt>
                <c:pt idx="697">
                  <c:v>44273.804513888892</c:v>
                </c:pt>
                <c:pt idx="698">
                  <c:v>44273.804525462961</c:v>
                </c:pt>
                <c:pt idx="699">
                  <c:v>44273.804537037038</c:v>
                </c:pt>
                <c:pt idx="700">
                  <c:v>44273.804548611108</c:v>
                </c:pt>
                <c:pt idx="701">
                  <c:v>44273.804560185185</c:v>
                </c:pt>
                <c:pt idx="702">
                  <c:v>44273.804571759261</c:v>
                </c:pt>
                <c:pt idx="703">
                  <c:v>44273.804583333331</c:v>
                </c:pt>
                <c:pt idx="704">
                  <c:v>44273.804594907408</c:v>
                </c:pt>
                <c:pt idx="705">
                  <c:v>44273.804606481484</c:v>
                </c:pt>
                <c:pt idx="706">
                  <c:v>44273.804618055554</c:v>
                </c:pt>
                <c:pt idx="707">
                  <c:v>44273.804629629631</c:v>
                </c:pt>
                <c:pt idx="708">
                  <c:v>44273.8046412037</c:v>
                </c:pt>
                <c:pt idx="709">
                  <c:v>44273.804652777777</c:v>
                </c:pt>
                <c:pt idx="710">
                  <c:v>44273.804664351854</c:v>
                </c:pt>
                <c:pt idx="711">
                  <c:v>44273.804675925923</c:v>
                </c:pt>
                <c:pt idx="712">
                  <c:v>44273.8046875</c:v>
                </c:pt>
                <c:pt idx="713">
                  <c:v>44273.804699074077</c:v>
                </c:pt>
                <c:pt idx="714">
                  <c:v>44273.804710648146</c:v>
                </c:pt>
                <c:pt idx="715">
                  <c:v>44273.804722222223</c:v>
                </c:pt>
                <c:pt idx="716">
                  <c:v>44273.8047337963</c:v>
                </c:pt>
                <c:pt idx="717">
                  <c:v>44273.804745370369</c:v>
                </c:pt>
                <c:pt idx="718">
                  <c:v>44273.804756944446</c:v>
                </c:pt>
                <c:pt idx="719">
                  <c:v>44273.804768518516</c:v>
                </c:pt>
                <c:pt idx="720">
                  <c:v>44273.804780092592</c:v>
                </c:pt>
                <c:pt idx="721">
                  <c:v>44273.804791666669</c:v>
                </c:pt>
                <c:pt idx="722">
                  <c:v>44273.804803240739</c:v>
                </c:pt>
                <c:pt idx="723">
                  <c:v>44273.804814814815</c:v>
                </c:pt>
                <c:pt idx="724">
                  <c:v>44273.804826388892</c:v>
                </c:pt>
                <c:pt idx="725">
                  <c:v>44273.804837962962</c:v>
                </c:pt>
                <c:pt idx="726">
                  <c:v>44273.804849537039</c:v>
                </c:pt>
                <c:pt idx="727">
                  <c:v>44273.804861111108</c:v>
                </c:pt>
                <c:pt idx="728">
                  <c:v>44273.804872685185</c:v>
                </c:pt>
                <c:pt idx="729">
                  <c:v>44273.804884259262</c:v>
                </c:pt>
                <c:pt idx="730">
                  <c:v>44273.804895833331</c:v>
                </c:pt>
                <c:pt idx="731">
                  <c:v>44273.804907407408</c:v>
                </c:pt>
                <c:pt idx="732">
                  <c:v>44273.804918981485</c:v>
                </c:pt>
                <c:pt idx="733">
                  <c:v>44273.804930555554</c:v>
                </c:pt>
                <c:pt idx="734">
                  <c:v>44273.804942129631</c:v>
                </c:pt>
                <c:pt idx="735">
                  <c:v>44273.8049537037</c:v>
                </c:pt>
                <c:pt idx="736">
                  <c:v>44273.804965277777</c:v>
                </c:pt>
                <c:pt idx="737">
                  <c:v>44273.804976851854</c:v>
                </c:pt>
                <c:pt idx="738">
                  <c:v>44273.804988425924</c:v>
                </c:pt>
                <c:pt idx="739">
                  <c:v>44273.805</c:v>
                </c:pt>
                <c:pt idx="740">
                  <c:v>44273.805011574077</c:v>
                </c:pt>
                <c:pt idx="741">
                  <c:v>44273.805023148147</c:v>
                </c:pt>
                <c:pt idx="742">
                  <c:v>44273.805034722223</c:v>
                </c:pt>
                <c:pt idx="743">
                  <c:v>44273.805046296293</c:v>
                </c:pt>
                <c:pt idx="744">
                  <c:v>44273.80505787037</c:v>
                </c:pt>
                <c:pt idx="745">
                  <c:v>44273.805069444446</c:v>
                </c:pt>
                <c:pt idx="746">
                  <c:v>44273.805081018516</c:v>
                </c:pt>
                <c:pt idx="747">
                  <c:v>44273.805092592593</c:v>
                </c:pt>
                <c:pt idx="748">
                  <c:v>44273.805104166669</c:v>
                </c:pt>
                <c:pt idx="749">
                  <c:v>44273.805115740739</c:v>
                </c:pt>
                <c:pt idx="750">
                  <c:v>44273.805127314816</c:v>
                </c:pt>
                <c:pt idx="751">
                  <c:v>44273.805138888885</c:v>
                </c:pt>
                <c:pt idx="752">
                  <c:v>44273.805150462962</c:v>
                </c:pt>
                <c:pt idx="753">
                  <c:v>44273.805162037039</c:v>
                </c:pt>
                <c:pt idx="754">
                  <c:v>44273.805173611108</c:v>
                </c:pt>
                <c:pt idx="755">
                  <c:v>44273.805185185185</c:v>
                </c:pt>
                <c:pt idx="756">
                  <c:v>44273.805196759262</c:v>
                </c:pt>
                <c:pt idx="757">
                  <c:v>44273.805208333331</c:v>
                </c:pt>
                <c:pt idx="758">
                  <c:v>44273.805219907408</c:v>
                </c:pt>
                <c:pt idx="759">
                  <c:v>44273.805231481485</c:v>
                </c:pt>
                <c:pt idx="760">
                  <c:v>44273.805243055554</c:v>
                </c:pt>
                <c:pt idx="761">
                  <c:v>44273.805254629631</c:v>
                </c:pt>
                <c:pt idx="762">
                  <c:v>44273.805266203701</c:v>
                </c:pt>
                <c:pt idx="763">
                  <c:v>44273.805277777778</c:v>
                </c:pt>
                <c:pt idx="764">
                  <c:v>44273.805289351854</c:v>
                </c:pt>
                <c:pt idx="765">
                  <c:v>44273.805300925924</c:v>
                </c:pt>
                <c:pt idx="766">
                  <c:v>44273.805312500001</c:v>
                </c:pt>
                <c:pt idx="767">
                  <c:v>44273.805324074077</c:v>
                </c:pt>
                <c:pt idx="768">
                  <c:v>44273.805335648147</c:v>
                </c:pt>
                <c:pt idx="769">
                  <c:v>44273.805347222224</c:v>
                </c:pt>
                <c:pt idx="770">
                  <c:v>44273.805358796293</c:v>
                </c:pt>
                <c:pt idx="771">
                  <c:v>44273.80537037037</c:v>
                </c:pt>
                <c:pt idx="772">
                  <c:v>44273.805381944447</c:v>
                </c:pt>
                <c:pt idx="773">
                  <c:v>44273.805393518516</c:v>
                </c:pt>
                <c:pt idx="774">
                  <c:v>44273.805405092593</c:v>
                </c:pt>
                <c:pt idx="775">
                  <c:v>44273.80541666667</c:v>
                </c:pt>
                <c:pt idx="776">
                  <c:v>44273.805428240739</c:v>
                </c:pt>
                <c:pt idx="777">
                  <c:v>44273.805439814816</c:v>
                </c:pt>
                <c:pt idx="778">
                  <c:v>44273.805451388886</c:v>
                </c:pt>
                <c:pt idx="779">
                  <c:v>44273.805462962962</c:v>
                </c:pt>
                <c:pt idx="780">
                  <c:v>44273.805474537039</c:v>
                </c:pt>
                <c:pt idx="781">
                  <c:v>44273.805486111109</c:v>
                </c:pt>
                <c:pt idx="782">
                  <c:v>44273.805497685185</c:v>
                </c:pt>
                <c:pt idx="783">
                  <c:v>44273.805509259262</c:v>
                </c:pt>
                <c:pt idx="784">
                  <c:v>44273.805520833332</c:v>
                </c:pt>
                <c:pt idx="785">
                  <c:v>44273.805532407408</c:v>
                </c:pt>
                <c:pt idx="786">
                  <c:v>44273.805543981478</c:v>
                </c:pt>
                <c:pt idx="787">
                  <c:v>44273.805555555555</c:v>
                </c:pt>
                <c:pt idx="788">
                  <c:v>44273.805567129632</c:v>
                </c:pt>
                <c:pt idx="789">
                  <c:v>44273.805578703701</c:v>
                </c:pt>
                <c:pt idx="790">
                  <c:v>44273.805590277778</c:v>
                </c:pt>
                <c:pt idx="791">
                  <c:v>44273.805601851855</c:v>
                </c:pt>
                <c:pt idx="792">
                  <c:v>44273.805613425924</c:v>
                </c:pt>
                <c:pt idx="793">
                  <c:v>44273.805625000001</c:v>
                </c:pt>
                <c:pt idx="794">
                  <c:v>44273.805636574078</c:v>
                </c:pt>
                <c:pt idx="795">
                  <c:v>44273.805648148147</c:v>
                </c:pt>
                <c:pt idx="796">
                  <c:v>44273.805659722224</c:v>
                </c:pt>
                <c:pt idx="797">
                  <c:v>44273.805671296293</c:v>
                </c:pt>
                <c:pt idx="798">
                  <c:v>44273.80568287037</c:v>
                </c:pt>
                <c:pt idx="799">
                  <c:v>44273.805694444447</c:v>
                </c:pt>
                <c:pt idx="800">
                  <c:v>44273.805706018517</c:v>
                </c:pt>
                <c:pt idx="801">
                  <c:v>44273.805717592593</c:v>
                </c:pt>
                <c:pt idx="802">
                  <c:v>44273.80572916667</c:v>
                </c:pt>
                <c:pt idx="803">
                  <c:v>44273.80574074074</c:v>
                </c:pt>
                <c:pt idx="804">
                  <c:v>44273.805752314816</c:v>
                </c:pt>
                <c:pt idx="805">
                  <c:v>44273.805763888886</c:v>
                </c:pt>
                <c:pt idx="806">
                  <c:v>44273.805775462963</c:v>
                </c:pt>
                <c:pt idx="807">
                  <c:v>44273.805787037039</c:v>
                </c:pt>
                <c:pt idx="808">
                  <c:v>44273.805798611109</c:v>
                </c:pt>
                <c:pt idx="809">
                  <c:v>44273.805810185186</c:v>
                </c:pt>
                <c:pt idx="810">
                  <c:v>44273.805821759262</c:v>
                </c:pt>
                <c:pt idx="811">
                  <c:v>44273.805833333332</c:v>
                </c:pt>
                <c:pt idx="812">
                  <c:v>44273.805844907409</c:v>
                </c:pt>
                <c:pt idx="813">
                  <c:v>44273.805856481478</c:v>
                </c:pt>
                <c:pt idx="814">
                  <c:v>44273.805868055555</c:v>
                </c:pt>
                <c:pt idx="815">
                  <c:v>44273.805879629632</c:v>
                </c:pt>
                <c:pt idx="816">
                  <c:v>44273.805891203701</c:v>
                </c:pt>
                <c:pt idx="817">
                  <c:v>44273.805902777778</c:v>
                </c:pt>
                <c:pt idx="818">
                  <c:v>44273.805914351855</c:v>
                </c:pt>
                <c:pt idx="819">
                  <c:v>44273.805925925924</c:v>
                </c:pt>
                <c:pt idx="820">
                  <c:v>44273.805937500001</c:v>
                </c:pt>
                <c:pt idx="821">
                  <c:v>44273.805949074071</c:v>
                </c:pt>
                <c:pt idx="822">
                  <c:v>44273.805960648147</c:v>
                </c:pt>
                <c:pt idx="823">
                  <c:v>44273.805972222224</c:v>
                </c:pt>
                <c:pt idx="824">
                  <c:v>44273.805983796294</c:v>
                </c:pt>
                <c:pt idx="825">
                  <c:v>44273.805995370371</c:v>
                </c:pt>
                <c:pt idx="826">
                  <c:v>44273.806006944447</c:v>
                </c:pt>
                <c:pt idx="827">
                  <c:v>44273.806018518517</c:v>
                </c:pt>
                <c:pt idx="828">
                  <c:v>44273.806030092594</c:v>
                </c:pt>
                <c:pt idx="829">
                  <c:v>44273.806041666663</c:v>
                </c:pt>
                <c:pt idx="830">
                  <c:v>44273.80605324074</c:v>
                </c:pt>
                <c:pt idx="831">
                  <c:v>44273.806064814817</c:v>
                </c:pt>
                <c:pt idx="832">
                  <c:v>44273.806076388886</c:v>
                </c:pt>
                <c:pt idx="833">
                  <c:v>44273.806087962963</c:v>
                </c:pt>
                <c:pt idx="834">
                  <c:v>44273.80609953704</c:v>
                </c:pt>
                <c:pt idx="835">
                  <c:v>44273.806111111109</c:v>
                </c:pt>
                <c:pt idx="836">
                  <c:v>44273.806122685186</c:v>
                </c:pt>
                <c:pt idx="837">
                  <c:v>44273.806134259263</c:v>
                </c:pt>
                <c:pt idx="838">
                  <c:v>44273.806145833332</c:v>
                </c:pt>
                <c:pt idx="839">
                  <c:v>44273.806157407409</c:v>
                </c:pt>
                <c:pt idx="840">
                  <c:v>44273.806168981479</c:v>
                </c:pt>
                <c:pt idx="841">
                  <c:v>44273.806180555555</c:v>
                </c:pt>
                <c:pt idx="842">
                  <c:v>44273.806192129632</c:v>
                </c:pt>
                <c:pt idx="843">
                  <c:v>44273.806203703702</c:v>
                </c:pt>
                <c:pt idx="844">
                  <c:v>44273.806215277778</c:v>
                </c:pt>
                <c:pt idx="845">
                  <c:v>44273.806226851855</c:v>
                </c:pt>
                <c:pt idx="846">
                  <c:v>44273.806238425925</c:v>
                </c:pt>
                <c:pt idx="847">
                  <c:v>44273.806250000001</c:v>
                </c:pt>
                <c:pt idx="848">
                  <c:v>44273.806261574071</c:v>
                </c:pt>
                <c:pt idx="849">
                  <c:v>44273.806273148148</c:v>
                </c:pt>
                <c:pt idx="850">
                  <c:v>44273.806284722225</c:v>
                </c:pt>
                <c:pt idx="851">
                  <c:v>44273.806296296294</c:v>
                </c:pt>
                <c:pt idx="852">
                  <c:v>44273.806307870371</c:v>
                </c:pt>
                <c:pt idx="853">
                  <c:v>44273.806319444448</c:v>
                </c:pt>
                <c:pt idx="854">
                  <c:v>44273.806331018517</c:v>
                </c:pt>
                <c:pt idx="855">
                  <c:v>44273.806342592594</c:v>
                </c:pt>
                <c:pt idx="856">
                  <c:v>44273.806354166663</c:v>
                </c:pt>
                <c:pt idx="857">
                  <c:v>44273.80636574074</c:v>
                </c:pt>
                <c:pt idx="858">
                  <c:v>44273.806377314817</c:v>
                </c:pt>
                <c:pt idx="859">
                  <c:v>44273.806388888886</c:v>
                </c:pt>
                <c:pt idx="860">
                  <c:v>44273.806400462963</c:v>
                </c:pt>
                <c:pt idx="861">
                  <c:v>44273.80641203704</c:v>
                </c:pt>
                <c:pt idx="862">
                  <c:v>44273.806423611109</c:v>
                </c:pt>
                <c:pt idx="863">
                  <c:v>44273.806435185186</c:v>
                </c:pt>
                <c:pt idx="864">
                  <c:v>44273.806446759256</c:v>
                </c:pt>
                <c:pt idx="865">
                  <c:v>44273.806458333333</c:v>
                </c:pt>
                <c:pt idx="866">
                  <c:v>44273.806469907409</c:v>
                </c:pt>
                <c:pt idx="867">
                  <c:v>44273.806481481479</c:v>
                </c:pt>
                <c:pt idx="868">
                  <c:v>44273.806493055556</c:v>
                </c:pt>
                <c:pt idx="869">
                  <c:v>44273.806504629632</c:v>
                </c:pt>
                <c:pt idx="870">
                  <c:v>44273.806516203702</c:v>
                </c:pt>
                <c:pt idx="871">
                  <c:v>44273.806527777779</c:v>
                </c:pt>
                <c:pt idx="872">
                  <c:v>44273.806539351855</c:v>
                </c:pt>
                <c:pt idx="873">
                  <c:v>44273.806550925925</c:v>
                </c:pt>
                <c:pt idx="874">
                  <c:v>44273.806562500002</c:v>
                </c:pt>
                <c:pt idx="875">
                  <c:v>44273.806574074071</c:v>
                </c:pt>
                <c:pt idx="876">
                  <c:v>44273.806585648148</c:v>
                </c:pt>
                <c:pt idx="877">
                  <c:v>44273.806597222225</c:v>
                </c:pt>
                <c:pt idx="878">
                  <c:v>44273.806608796294</c:v>
                </c:pt>
                <c:pt idx="879">
                  <c:v>44273.806620370371</c:v>
                </c:pt>
                <c:pt idx="880">
                  <c:v>44273.806631944448</c:v>
                </c:pt>
                <c:pt idx="881">
                  <c:v>44273.806643518517</c:v>
                </c:pt>
                <c:pt idx="882">
                  <c:v>44273.806655092594</c:v>
                </c:pt>
                <c:pt idx="883">
                  <c:v>44273.806666666664</c:v>
                </c:pt>
                <c:pt idx="884">
                  <c:v>44273.80667824074</c:v>
                </c:pt>
                <c:pt idx="885">
                  <c:v>44273.806689814817</c:v>
                </c:pt>
                <c:pt idx="886">
                  <c:v>44273.806701388887</c:v>
                </c:pt>
                <c:pt idx="887">
                  <c:v>44273.806712962964</c:v>
                </c:pt>
                <c:pt idx="888">
                  <c:v>44273.80672453704</c:v>
                </c:pt>
                <c:pt idx="889">
                  <c:v>44273.80673611111</c:v>
                </c:pt>
                <c:pt idx="890">
                  <c:v>44273.806747685187</c:v>
                </c:pt>
                <c:pt idx="891">
                  <c:v>44273.806759259256</c:v>
                </c:pt>
                <c:pt idx="892">
                  <c:v>44273.806770833333</c:v>
                </c:pt>
                <c:pt idx="893">
                  <c:v>44273.80678240741</c:v>
                </c:pt>
                <c:pt idx="894">
                  <c:v>44273.806793981479</c:v>
                </c:pt>
                <c:pt idx="895">
                  <c:v>44273.806805555556</c:v>
                </c:pt>
                <c:pt idx="896">
                  <c:v>44273.806817129633</c:v>
                </c:pt>
                <c:pt idx="897">
                  <c:v>44273.806828703702</c:v>
                </c:pt>
                <c:pt idx="898">
                  <c:v>44273.806840277779</c:v>
                </c:pt>
                <c:pt idx="899">
                  <c:v>44273.806851851848</c:v>
                </c:pt>
                <c:pt idx="900">
                  <c:v>44273.806863425925</c:v>
                </c:pt>
                <c:pt idx="901">
                  <c:v>44273.806875000002</c:v>
                </c:pt>
                <c:pt idx="902">
                  <c:v>44273.806886574072</c:v>
                </c:pt>
                <c:pt idx="903">
                  <c:v>44273.806898148148</c:v>
                </c:pt>
                <c:pt idx="904">
                  <c:v>44273.806909722225</c:v>
                </c:pt>
                <c:pt idx="905">
                  <c:v>44273.806921296295</c:v>
                </c:pt>
                <c:pt idx="906">
                  <c:v>44273.806932870371</c:v>
                </c:pt>
                <c:pt idx="907">
                  <c:v>44273.806944444441</c:v>
                </c:pt>
                <c:pt idx="908">
                  <c:v>44273.806956018518</c:v>
                </c:pt>
                <c:pt idx="909">
                  <c:v>44273.806967592594</c:v>
                </c:pt>
                <c:pt idx="910">
                  <c:v>44273.806979166664</c:v>
                </c:pt>
                <c:pt idx="911">
                  <c:v>44273.806990740741</c:v>
                </c:pt>
                <c:pt idx="912">
                  <c:v>44273.807002314818</c:v>
                </c:pt>
                <c:pt idx="913">
                  <c:v>44273.807013888887</c:v>
                </c:pt>
                <c:pt idx="914">
                  <c:v>44273.807025462964</c:v>
                </c:pt>
                <c:pt idx="915">
                  <c:v>44273.807037037041</c:v>
                </c:pt>
                <c:pt idx="916">
                  <c:v>44273.80704861111</c:v>
                </c:pt>
                <c:pt idx="917">
                  <c:v>44273.807060185187</c:v>
                </c:pt>
                <c:pt idx="918">
                  <c:v>44273.807071759256</c:v>
                </c:pt>
                <c:pt idx="919">
                  <c:v>44273.807083333333</c:v>
                </c:pt>
                <c:pt idx="920">
                  <c:v>44273.80709490741</c:v>
                </c:pt>
                <c:pt idx="921">
                  <c:v>44273.807106481479</c:v>
                </c:pt>
                <c:pt idx="922">
                  <c:v>44273.807118055556</c:v>
                </c:pt>
                <c:pt idx="923">
                  <c:v>44273.807129629633</c:v>
                </c:pt>
                <c:pt idx="924">
                  <c:v>44273.807141203702</c:v>
                </c:pt>
                <c:pt idx="925">
                  <c:v>44273.807152777779</c:v>
                </c:pt>
                <c:pt idx="926">
                  <c:v>44273.807164351849</c:v>
                </c:pt>
                <c:pt idx="927">
                  <c:v>44273.807175925926</c:v>
                </c:pt>
                <c:pt idx="928">
                  <c:v>44273.807187500002</c:v>
                </c:pt>
                <c:pt idx="929">
                  <c:v>44273.807199074072</c:v>
                </c:pt>
                <c:pt idx="930">
                  <c:v>44273.807210648149</c:v>
                </c:pt>
                <c:pt idx="931">
                  <c:v>44273.807222222225</c:v>
                </c:pt>
                <c:pt idx="932">
                  <c:v>44273.807233796295</c:v>
                </c:pt>
                <c:pt idx="933">
                  <c:v>44273.807245370372</c:v>
                </c:pt>
                <c:pt idx="934">
                  <c:v>44273.807256944441</c:v>
                </c:pt>
                <c:pt idx="935">
                  <c:v>44273.807268518518</c:v>
                </c:pt>
                <c:pt idx="936">
                  <c:v>44273.807280092595</c:v>
                </c:pt>
                <c:pt idx="937">
                  <c:v>44273.807291666664</c:v>
                </c:pt>
                <c:pt idx="938">
                  <c:v>44273.807303240741</c:v>
                </c:pt>
                <c:pt idx="939">
                  <c:v>44273.807314814818</c:v>
                </c:pt>
                <c:pt idx="940">
                  <c:v>44273.807326388887</c:v>
                </c:pt>
                <c:pt idx="941">
                  <c:v>44273.807337962964</c:v>
                </c:pt>
                <c:pt idx="942">
                  <c:v>44273.807349537034</c:v>
                </c:pt>
                <c:pt idx="943">
                  <c:v>44273.80736111111</c:v>
                </c:pt>
                <c:pt idx="944">
                  <c:v>44273.807372685187</c:v>
                </c:pt>
                <c:pt idx="945">
                  <c:v>44273.807384259257</c:v>
                </c:pt>
                <c:pt idx="946">
                  <c:v>44273.807395833333</c:v>
                </c:pt>
                <c:pt idx="947">
                  <c:v>44273.80740740741</c:v>
                </c:pt>
                <c:pt idx="948">
                  <c:v>44273.80741898148</c:v>
                </c:pt>
                <c:pt idx="949">
                  <c:v>44273.807430555556</c:v>
                </c:pt>
                <c:pt idx="950">
                  <c:v>44273.807442129626</c:v>
                </c:pt>
                <c:pt idx="951">
                  <c:v>44273.807453703703</c:v>
                </c:pt>
                <c:pt idx="952">
                  <c:v>44273.80746527778</c:v>
                </c:pt>
                <c:pt idx="953">
                  <c:v>44273.807476851849</c:v>
                </c:pt>
                <c:pt idx="954">
                  <c:v>44273.807488425926</c:v>
                </c:pt>
                <c:pt idx="955">
                  <c:v>44273.807500000003</c:v>
                </c:pt>
                <c:pt idx="956">
                  <c:v>44273.807511574072</c:v>
                </c:pt>
                <c:pt idx="957">
                  <c:v>44273.807523148149</c:v>
                </c:pt>
                <c:pt idx="958">
                  <c:v>44273.807534722226</c:v>
                </c:pt>
                <c:pt idx="959">
                  <c:v>44273.807546296295</c:v>
                </c:pt>
                <c:pt idx="960">
                  <c:v>44273.807557870372</c:v>
                </c:pt>
                <c:pt idx="961">
                  <c:v>44273.807569444441</c:v>
                </c:pt>
                <c:pt idx="962">
                  <c:v>44273.807581018518</c:v>
                </c:pt>
                <c:pt idx="963">
                  <c:v>44273.807592592595</c:v>
                </c:pt>
                <c:pt idx="964">
                  <c:v>44273.807604166665</c:v>
                </c:pt>
                <c:pt idx="965">
                  <c:v>44273.807615740741</c:v>
                </c:pt>
                <c:pt idx="966">
                  <c:v>44273.807627314818</c:v>
                </c:pt>
                <c:pt idx="967">
                  <c:v>44273.807638888888</c:v>
                </c:pt>
                <c:pt idx="968">
                  <c:v>44273.807650462964</c:v>
                </c:pt>
                <c:pt idx="969">
                  <c:v>44273.807662037034</c:v>
                </c:pt>
                <c:pt idx="970">
                  <c:v>44273.807673611111</c:v>
                </c:pt>
                <c:pt idx="971">
                  <c:v>44273.807685185187</c:v>
                </c:pt>
                <c:pt idx="972">
                  <c:v>44273.807696759257</c:v>
                </c:pt>
                <c:pt idx="973">
                  <c:v>44273.807708333334</c:v>
                </c:pt>
                <c:pt idx="974">
                  <c:v>44273.807719907411</c:v>
                </c:pt>
                <c:pt idx="975">
                  <c:v>44273.80773148148</c:v>
                </c:pt>
                <c:pt idx="976">
                  <c:v>44273.807743055557</c:v>
                </c:pt>
                <c:pt idx="977">
                  <c:v>44273.807754629626</c:v>
                </c:pt>
                <c:pt idx="978">
                  <c:v>44273.807766203703</c:v>
                </c:pt>
                <c:pt idx="979">
                  <c:v>44273.80777777778</c:v>
                </c:pt>
                <c:pt idx="980">
                  <c:v>44273.807789351849</c:v>
                </c:pt>
                <c:pt idx="981">
                  <c:v>44273.807800925926</c:v>
                </c:pt>
                <c:pt idx="982">
                  <c:v>44273.807812500003</c:v>
                </c:pt>
                <c:pt idx="983">
                  <c:v>44273.807824074072</c:v>
                </c:pt>
                <c:pt idx="984">
                  <c:v>44273.807835648149</c:v>
                </c:pt>
                <c:pt idx="985">
                  <c:v>44273.807847222219</c:v>
                </c:pt>
                <c:pt idx="986">
                  <c:v>44273.807858796295</c:v>
                </c:pt>
                <c:pt idx="987">
                  <c:v>44273.807870370372</c:v>
                </c:pt>
                <c:pt idx="988">
                  <c:v>44273.807881944442</c:v>
                </c:pt>
                <c:pt idx="989">
                  <c:v>44273.807893518519</c:v>
                </c:pt>
                <c:pt idx="990">
                  <c:v>44273.807905092595</c:v>
                </c:pt>
                <c:pt idx="991">
                  <c:v>44273.807916666665</c:v>
                </c:pt>
                <c:pt idx="992">
                  <c:v>44273.807928240742</c:v>
                </c:pt>
                <c:pt idx="993">
                  <c:v>44273.807939814818</c:v>
                </c:pt>
                <c:pt idx="994">
                  <c:v>44273.807951388888</c:v>
                </c:pt>
                <c:pt idx="995">
                  <c:v>44273.807962962965</c:v>
                </c:pt>
                <c:pt idx="996">
                  <c:v>44273.807974537034</c:v>
                </c:pt>
                <c:pt idx="997">
                  <c:v>44273.807986111111</c:v>
                </c:pt>
                <c:pt idx="998">
                  <c:v>44273.807997685188</c:v>
                </c:pt>
                <c:pt idx="999">
                  <c:v>44273.808009259257</c:v>
                </c:pt>
                <c:pt idx="1000">
                  <c:v>44273.808020833334</c:v>
                </c:pt>
                <c:pt idx="1001">
                  <c:v>44273.808032407411</c:v>
                </c:pt>
                <c:pt idx="1002">
                  <c:v>44273.80804398148</c:v>
                </c:pt>
                <c:pt idx="1003">
                  <c:v>44273.808055555557</c:v>
                </c:pt>
                <c:pt idx="1004">
                  <c:v>44273.808067129627</c:v>
                </c:pt>
                <c:pt idx="1005">
                  <c:v>44273.808078703703</c:v>
                </c:pt>
                <c:pt idx="1006">
                  <c:v>44273.80809027778</c:v>
                </c:pt>
                <c:pt idx="1007">
                  <c:v>44273.80810185185</c:v>
                </c:pt>
                <c:pt idx="1008">
                  <c:v>44273.808113425926</c:v>
                </c:pt>
                <c:pt idx="1009">
                  <c:v>44273.808125000003</c:v>
                </c:pt>
                <c:pt idx="1010">
                  <c:v>44273.808136574073</c:v>
                </c:pt>
                <c:pt idx="1011">
                  <c:v>44273.808148148149</c:v>
                </c:pt>
                <c:pt idx="1012">
                  <c:v>44273.808159722219</c:v>
                </c:pt>
                <c:pt idx="1013">
                  <c:v>44273.808171296296</c:v>
                </c:pt>
                <c:pt idx="1014">
                  <c:v>44273.808182870373</c:v>
                </c:pt>
                <c:pt idx="1015">
                  <c:v>44273.808194444442</c:v>
                </c:pt>
                <c:pt idx="1016">
                  <c:v>44273.808206018519</c:v>
                </c:pt>
                <c:pt idx="1017">
                  <c:v>44273.808217592596</c:v>
                </c:pt>
                <c:pt idx="1018">
                  <c:v>44273.808229166665</c:v>
                </c:pt>
                <c:pt idx="1019">
                  <c:v>44273.808240740742</c:v>
                </c:pt>
                <c:pt idx="1020">
                  <c:v>44273.808252314811</c:v>
                </c:pt>
                <c:pt idx="1021">
                  <c:v>44273.808263888888</c:v>
                </c:pt>
                <c:pt idx="1022">
                  <c:v>44273.808275462965</c:v>
                </c:pt>
                <c:pt idx="1023">
                  <c:v>44273.808287037034</c:v>
                </c:pt>
                <c:pt idx="1024">
                  <c:v>44273.808298611111</c:v>
                </c:pt>
                <c:pt idx="1025">
                  <c:v>44273.808310185188</c:v>
                </c:pt>
                <c:pt idx="1026">
                  <c:v>44273.808321759258</c:v>
                </c:pt>
                <c:pt idx="1027">
                  <c:v>44273.808333333334</c:v>
                </c:pt>
                <c:pt idx="1028">
                  <c:v>44273.808344907404</c:v>
                </c:pt>
                <c:pt idx="1029">
                  <c:v>44273.808356481481</c:v>
                </c:pt>
                <c:pt idx="1030">
                  <c:v>44273.808368055557</c:v>
                </c:pt>
                <c:pt idx="1031">
                  <c:v>44273.808379629627</c:v>
                </c:pt>
                <c:pt idx="1032">
                  <c:v>44273.808391203704</c:v>
                </c:pt>
                <c:pt idx="1033">
                  <c:v>44273.80840277778</c:v>
                </c:pt>
                <c:pt idx="1034">
                  <c:v>44273.80841435185</c:v>
                </c:pt>
                <c:pt idx="1035">
                  <c:v>44273.808425925927</c:v>
                </c:pt>
                <c:pt idx="1036">
                  <c:v>44273.808437500003</c:v>
                </c:pt>
                <c:pt idx="1037">
                  <c:v>44273.808449074073</c:v>
                </c:pt>
                <c:pt idx="1038">
                  <c:v>44273.80846064815</c:v>
                </c:pt>
                <c:pt idx="1039">
                  <c:v>44273.808472222219</c:v>
                </c:pt>
                <c:pt idx="1040">
                  <c:v>44273.808483796296</c:v>
                </c:pt>
                <c:pt idx="1041">
                  <c:v>44273.808495370373</c:v>
                </c:pt>
                <c:pt idx="1042">
                  <c:v>44273.808506944442</c:v>
                </c:pt>
                <c:pt idx="1043">
                  <c:v>44273.808518518519</c:v>
                </c:pt>
                <c:pt idx="1044">
                  <c:v>44273.808530092596</c:v>
                </c:pt>
                <c:pt idx="1045">
                  <c:v>44273.808541666665</c:v>
                </c:pt>
                <c:pt idx="1046">
                  <c:v>44273.808553240742</c:v>
                </c:pt>
                <c:pt idx="1047">
                  <c:v>44273.808564814812</c:v>
                </c:pt>
                <c:pt idx="1048">
                  <c:v>44273.808576388888</c:v>
                </c:pt>
                <c:pt idx="1049">
                  <c:v>44273.808587962965</c:v>
                </c:pt>
                <c:pt idx="1050">
                  <c:v>44273.808599537035</c:v>
                </c:pt>
                <c:pt idx="1051">
                  <c:v>44273.808611111112</c:v>
                </c:pt>
                <c:pt idx="1052">
                  <c:v>44273.808622685188</c:v>
                </c:pt>
                <c:pt idx="1053">
                  <c:v>44273.808634259258</c:v>
                </c:pt>
                <c:pt idx="1054">
                  <c:v>44273.808645833335</c:v>
                </c:pt>
                <c:pt idx="1055">
                  <c:v>44273.808657407404</c:v>
                </c:pt>
                <c:pt idx="1056">
                  <c:v>44273.808668981481</c:v>
                </c:pt>
                <c:pt idx="1057">
                  <c:v>44273.808680555558</c:v>
                </c:pt>
                <c:pt idx="1058">
                  <c:v>44273.808692129627</c:v>
                </c:pt>
                <c:pt idx="1059">
                  <c:v>44273.808703703704</c:v>
                </c:pt>
                <c:pt idx="1060">
                  <c:v>44273.808715277781</c:v>
                </c:pt>
                <c:pt idx="1061">
                  <c:v>44273.80872685185</c:v>
                </c:pt>
                <c:pt idx="1062">
                  <c:v>44273.808738425927</c:v>
                </c:pt>
                <c:pt idx="1063">
                  <c:v>44273.808749999997</c:v>
                </c:pt>
                <c:pt idx="1064">
                  <c:v>44273.808761574073</c:v>
                </c:pt>
                <c:pt idx="1065">
                  <c:v>44273.80877314815</c:v>
                </c:pt>
                <c:pt idx="1066">
                  <c:v>44273.80878472222</c:v>
                </c:pt>
                <c:pt idx="1067">
                  <c:v>44273.808796296296</c:v>
                </c:pt>
                <c:pt idx="1068">
                  <c:v>44273.808807870373</c:v>
                </c:pt>
                <c:pt idx="1069">
                  <c:v>44273.808819444443</c:v>
                </c:pt>
                <c:pt idx="1070">
                  <c:v>44273.808831018519</c:v>
                </c:pt>
                <c:pt idx="1071">
                  <c:v>44273.808842592596</c:v>
                </c:pt>
                <c:pt idx="1072">
                  <c:v>44273.808854166666</c:v>
                </c:pt>
                <c:pt idx="1073">
                  <c:v>44273.808865740742</c:v>
                </c:pt>
                <c:pt idx="1074">
                  <c:v>44273.808877314812</c:v>
                </c:pt>
                <c:pt idx="1075">
                  <c:v>44273.808888888889</c:v>
                </c:pt>
                <c:pt idx="1076">
                  <c:v>44273.808900462966</c:v>
                </c:pt>
                <c:pt idx="1077">
                  <c:v>44273.808912037035</c:v>
                </c:pt>
                <c:pt idx="1078">
                  <c:v>44273.808923611112</c:v>
                </c:pt>
                <c:pt idx="1079">
                  <c:v>44273.808935185189</c:v>
                </c:pt>
                <c:pt idx="1080">
                  <c:v>44273.808946759258</c:v>
                </c:pt>
                <c:pt idx="1081">
                  <c:v>44273.808958333335</c:v>
                </c:pt>
                <c:pt idx="1082">
                  <c:v>44273.808969907404</c:v>
                </c:pt>
                <c:pt idx="1083">
                  <c:v>44273.808981481481</c:v>
                </c:pt>
                <c:pt idx="1084">
                  <c:v>44273.808993055558</c:v>
                </c:pt>
                <c:pt idx="1085">
                  <c:v>44273.809004629627</c:v>
                </c:pt>
                <c:pt idx="1086">
                  <c:v>44273.809016203704</c:v>
                </c:pt>
                <c:pt idx="1087">
                  <c:v>44273.809027777781</c:v>
                </c:pt>
                <c:pt idx="1088">
                  <c:v>44273.809039351851</c:v>
                </c:pt>
                <c:pt idx="1089">
                  <c:v>44273.809050925927</c:v>
                </c:pt>
                <c:pt idx="1090">
                  <c:v>44273.809062499997</c:v>
                </c:pt>
                <c:pt idx="1091">
                  <c:v>44273.809074074074</c:v>
                </c:pt>
                <c:pt idx="1092">
                  <c:v>44273.80908564815</c:v>
                </c:pt>
                <c:pt idx="1093">
                  <c:v>44273.80909722222</c:v>
                </c:pt>
                <c:pt idx="1094">
                  <c:v>44273.809108796297</c:v>
                </c:pt>
                <c:pt idx="1095">
                  <c:v>44273.809120370373</c:v>
                </c:pt>
                <c:pt idx="1096">
                  <c:v>44273.809131944443</c:v>
                </c:pt>
                <c:pt idx="1097">
                  <c:v>44273.80914351852</c:v>
                </c:pt>
                <c:pt idx="1098">
                  <c:v>44273.809155092589</c:v>
                </c:pt>
                <c:pt idx="1099">
                  <c:v>44273.809166666666</c:v>
                </c:pt>
                <c:pt idx="1100">
                  <c:v>44273.809178240743</c:v>
                </c:pt>
                <c:pt idx="1101">
                  <c:v>44273.809189814812</c:v>
                </c:pt>
                <c:pt idx="1102">
                  <c:v>44273.809201388889</c:v>
                </c:pt>
                <c:pt idx="1103">
                  <c:v>44273.809212962966</c:v>
                </c:pt>
                <c:pt idx="1104">
                  <c:v>44273.809224537035</c:v>
                </c:pt>
                <c:pt idx="1105">
                  <c:v>44273.809236111112</c:v>
                </c:pt>
                <c:pt idx="1106">
                  <c:v>44273.809247685182</c:v>
                </c:pt>
                <c:pt idx="1107">
                  <c:v>44273.809259259258</c:v>
                </c:pt>
                <c:pt idx="1108">
                  <c:v>44273.809270833335</c:v>
                </c:pt>
                <c:pt idx="1109">
                  <c:v>44273.809282407405</c:v>
                </c:pt>
                <c:pt idx="1110">
                  <c:v>44273.809293981481</c:v>
                </c:pt>
                <c:pt idx="1111">
                  <c:v>44273.809305555558</c:v>
                </c:pt>
                <c:pt idx="1112">
                  <c:v>44273.809317129628</c:v>
                </c:pt>
                <c:pt idx="1113">
                  <c:v>44273.809328703705</c:v>
                </c:pt>
                <c:pt idx="1114">
                  <c:v>44273.809340277781</c:v>
                </c:pt>
                <c:pt idx="1115">
                  <c:v>44273.809351851851</c:v>
                </c:pt>
                <c:pt idx="1116">
                  <c:v>44273.809363425928</c:v>
                </c:pt>
                <c:pt idx="1117">
                  <c:v>44273.809374999997</c:v>
                </c:pt>
                <c:pt idx="1118">
                  <c:v>44273.809386574074</c:v>
                </c:pt>
                <c:pt idx="1119">
                  <c:v>44273.809398148151</c:v>
                </c:pt>
                <c:pt idx="1120">
                  <c:v>44273.80940972222</c:v>
                </c:pt>
                <c:pt idx="1121">
                  <c:v>44273.809421296297</c:v>
                </c:pt>
                <c:pt idx="1122">
                  <c:v>44273.809432870374</c:v>
                </c:pt>
                <c:pt idx="1123">
                  <c:v>44273.809444444443</c:v>
                </c:pt>
                <c:pt idx="1124">
                  <c:v>44273.80945601852</c:v>
                </c:pt>
                <c:pt idx="1125">
                  <c:v>44273.809467592589</c:v>
                </c:pt>
                <c:pt idx="1126">
                  <c:v>44273.809479166666</c:v>
                </c:pt>
                <c:pt idx="1127">
                  <c:v>44273.809490740743</c:v>
                </c:pt>
                <c:pt idx="1128">
                  <c:v>44273.809502314813</c:v>
                </c:pt>
                <c:pt idx="1129">
                  <c:v>44273.809513888889</c:v>
                </c:pt>
                <c:pt idx="1130">
                  <c:v>44273.809525462966</c:v>
                </c:pt>
                <c:pt idx="1131">
                  <c:v>44273.809537037036</c:v>
                </c:pt>
                <c:pt idx="1132">
                  <c:v>44273.809548611112</c:v>
                </c:pt>
                <c:pt idx="1133">
                  <c:v>44273.809560185182</c:v>
                </c:pt>
                <c:pt idx="1134">
                  <c:v>44273.809571759259</c:v>
                </c:pt>
                <c:pt idx="1135">
                  <c:v>44273.809583333335</c:v>
                </c:pt>
                <c:pt idx="1136">
                  <c:v>44273.809594907405</c:v>
                </c:pt>
                <c:pt idx="1137">
                  <c:v>44273.809606481482</c:v>
                </c:pt>
                <c:pt idx="1138">
                  <c:v>44273.809618055559</c:v>
                </c:pt>
                <c:pt idx="1139">
                  <c:v>44273.809629629628</c:v>
                </c:pt>
                <c:pt idx="1140">
                  <c:v>44273.809641203705</c:v>
                </c:pt>
                <c:pt idx="1141">
                  <c:v>44273.809652777774</c:v>
                </c:pt>
                <c:pt idx="1142">
                  <c:v>44273.809664351851</c:v>
                </c:pt>
                <c:pt idx="1143">
                  <c:v>44273.809675925928</c:v>
                </c:pt>
                <c:pt idx="1144">
                  <c:v>44273.809687499997</c:v>
                </c:pt>
                <c:pt idx="1145">
                  <c:v>44273.809699074074</c:v>
                </c:pt>
                <c:pt idx="1146">
                  <c:v>44273.809710648151</c:v>
                </c:pt>
                <c:pt idx="1147">
                  <c:v>44273.80972222222</c:v>
                </c:pt>
                <c:pt idx="1148">
                  <c:v>44273.809733796297</c:v>
                </c:pt>
                <c:pt idx="1149">
                  <c:v>44273.809745370374</c:v>
                </c:pt>
                <c:pt idx="1150">
                  <c:v>44273.809756944444</c:v>
                </c:pt>
                <c:pt idx="1151">
                  <c:v>44273.80976851852</c:v>
                </c:pt>
                <c:pt idx="1152">
                  <c:v>44273.80978009259</c:v>
                </c:pt>
                <c:pt idx="1153">
                  <c:v>44273.809791666667</c:v>
                </c:pt>
                <c:pt idx="1154">
                  <c:v>44273.809803240743</c:v>
                </c:pt>
                <c:pt idx="1155">
                  <c:v>44273.809814814813</c:v>
                </c:pt>
                <c:pt idx="1156">
                  <c:v>44273.80982638889</c:v>
                </c:pt>
                <c:pt idx="1157">
                  <c:v>44273.809837962966</c:v>
                </c:pt>
                <c:pt idx="1158">
                  <c:v>44273.809849537036</c:v>
                </c:pt>
                <c:pt idx="1159">
                  <c:v>44273.809861111113</c:v>
                </c:pt>
                <c:pt idx="1160">
                  <c:v>44273.809872685182</c:v>
                </c:pt>
                <c:pt idx="1161">
                  <c:v>44273.809884259259</c:v>
                </c:pt>
                <c:pt idx="1162">
                  <c:v>44273.809895833336</c:v>
                </c:pt>
                <c:pt idx="1163">
                  <c:v>44273.809907407405</c:v>
                </c:pt>
                <c:pt idx="1164">
                  <c:v>44273.809918981482</c:v>
                </c:pt>
                <c:pt idx="1165">
                  <c:v>44273.809930555559</c:v>
                </c:pt>
                <c:pt idx="1166">
                  <c:v>44273.809942129628</c:v>
                </c:pt>
                <c:pt idx="1167">
                  <c:v>44273.809953703705</c:v>
                </c:pt>
                <c:pt idx="1168">
                  <c:v>44273.809965277775</c:v>
                </c:pt>
                <c:pt idx="1169">
                  <c:v>44273.809976851851</c:v>
                </c:pt>
                <c:pt idx="1170">
                  <c:v>44273.809988425928</c:v>
                </c:pt>
                <c:pt idx="1171">
                  <c:v>44273.81</c:v>
                </c:pt>
                <c:pt idx="1172">
                  <c:v>44273.810011574074</c:v>
                </c:pt>
                <c:pt idx="1173">
                  <c:v>44273.810023148151</c:v>
                </c:pt>
                <c:pt idx="1174">
                  <c:v>44273.810034722221</c:v>
                </c:pt>
                <c:pt idx="1175">
                  <c:v>44273.810046296298</c:v>
                </c:pt>
                <c:pt idx="1176">
                  <c:v>44273.810057870367</c:v>
                </c:pt>
                <c:pt idx="1177">
                  <c:v>44273.810069444444</c:v>
                </c:pt>
                <c:pt idx="1178">
                  <c:v>44273.810081018521</c:v>
                </c:pt>
                <c:pt idx="1179">
                  <c:v>44273.81009259259</c:v>
                </c:pt>
                <c:pt idx="1180">
                  <c:v>44273.810104166667</c:v>
                </c:pt>
                <c:pt idx="1181">
                  <c:v>44273.810115740744</c:v>
                </c:pt>
                <c:pt idx="1182">
                  <c:v>44273.810127314813</c:v>
                </c:pt>
                <c:pt idx="1183">
                  <c:v>44273.81013888889</c:v>
                </c:pt>
                <c:pt idx="1184">
                  <c:v>44273.810150462959</c:v>
                </c:pt>
                <c:pt idx="1185">
                  <c:v>44273.810162037036</c:v>
                </c:pt>
                <c:pt idx="1186">
                  <c:v>44273.810173611113</c:v>
                </c:pt>
                <c:pt idx="1187">
                  <c:v>44273.810185185182</c:v>
                </c:pt>
                <c:pt idx="1188">
                  <c:v>44273.810196759259</c:v>
                </c:pt>
                <c:pt idx="1189">
                  <c:v>44273.810208333336</c:v>
                </c:pt>
                <c:pt idx="1190">
                  <c:v>44273.810219907406</c:v>
                </c:pt>
                <c:pt idx="1191">
                  <c:v>44273.810231481482</c:v>
                </c:pt>
                <c:pt idx="1192">
                  <c:v>44273.810243055559</c:v>
                </c:pt>
                <c:pt idx="1193">
                  <c:v>44273.810254629629</c:v>
                </c:pt>
                <c:pt idx="1194">
                  <c:v>44273.810266203705</c:v>
                </c:pt>
                <c:pt idx="1195">
                  <c:v>44273.810277777775</c:v>
                </c:pt>
                <c:pt idx="1196">
                  <c:v>44273.810289351852</c:v>
                </c:pt>
                <c:pt idx="1197">
                  <c:v>44273.810300925928</c:v>
                </c:pt>
                <c:pt idx="1198">
                  <c:v>44273.810312499998</c:v>
                </c:pt>
                <c:pt idx="1199">
                  <c:v>44273.810324074075</c:v>
                </c:pt>
                <c:pt idx="1200">
                  <c:v>44273.810335648152</c:v>
                </c:pt>
                <c:pt idx="1201">
                  <c:v>44273.810347222221</c:v>
                </c:pt>
                <c:pt idx="1202">
                  <c:v>44273.810358796298</c:v>
                </c:pt>
                <c:pt idx="1203">
                  <c:v>44273.810370370367</c:v>
                </c:pt>
                <c:pt idx="1204">
                  <c:v>44273.810381944444</c:v>
                </c:pt>
                <c:pt idx="1205">
                  <c:v>44273.810393518521</c:v>
                </c:pt>
                <c:pt idx="1206">
                  <c:v>44273.81040509259</c:v>
                </c:pt>
                <c:pt idx="1207">
                  <c:v>44273.810416666667</c:v>
                </c:pt>
                <c:pt idx="1208">
                  <c:v>44273.810428240744</c:v>
                </c:pt>
                <c:pt idx="1209">
                  <c:v>44273.810439814813</c:v>
                </c:pt>
                <c:pt idx="1210">
                  <c:v>44273.81045138889</c:v>
                </c:pt>
                <c:pt idx="1211">
                  <c:v>44273.81046296296</c:v>
                </c:pt>
                <c:pt idx="1212">
                  <c:v>44273.810474537036</c:v>
                </c:pt>
                <c:pt idx="1213">
                  <c:v>44273.810486111113</c:v>
                </c:pt>
                <c:pt idx="1214">
                  <c:v>44273.810497685183</c:v>
                </c:pt>
                <c:pt idx="1215">
                  <c:v>44273.81050925926</c:v>
                </c:pt>
                <c:pt idx="1216">
                  <c:v>44273.810520833336</c:v>
                </c:pt>
                <c:pt idx="1217">
                  <c:v>44273.810532407406</c:v>
                </c:pt>
                <c:pt idx="1218">
                  <c:v>44273.810543981483</c:v>
                </c:pt>
                <c:pt idx="1219">
                  <c:v>44273.810555555552</c:v>
                </c:pt>
                <c:pt idx="1220">
                  <c:v>44273.810567129629</c:v>
                </c:pt>
                <c:pt idx="1221">
                  <c:v>44273.810578703706</c:v>
                </c:pt>
                <c:pt idx="1222">
                  <c:v>44273.810590277775</c:v>
                </c:pt>
                <c:pt idx="1223">
                  <c:v>44273.810601851852</c:v>
                </c:pt>
                <c:pt idx="1224">
                  <c:v>44273.810613425929</c:v>
                </c:pt>
                <c:pt idx="1225">
                  <c:v>44273.810624999998</c:v>
                </c:pt>
                <c:pt idx="1226">
                  <c:v>44273.810636574075</c:v>
                </c:pt>
                <c:pt idx="1227">
                  <c:v>44273.810648148145</c:v>
                </c:pt>
                <c:pt idx="1228">
                  <c:v>44273.810659722221</c:v>
                </c:pt>
                <c:pt idx="1229">
                  <c:v>44273.810671296298</c:v>
                </c:pt>
                <c:pt idx="1230">
                  <c:v>44273.810682870368</c:v>
                </c:pt>
                <c:pt idx="1231">
                  <c:v>44273.810694444444</c:v>
                </c:pt>
                <c:pt idx="1232">
                  <c:v>44273.810706018521</c:v>
                </c:pt>
                <c:pt idx="1233">
                  <c:v>44273.810717592591</c:v>
                </c:pt>
                <c:pt idx="1234">
                  <c:v>44273.810729166667</c:v>
                </c:pt>
                <c:pt idx="1235">
                  <c:v>44273.810740740744</c:v>
                </c:pt>
                <c:pt idx="1236">
                  <c:v>44273.810752314814</c:v>
                </c:pt>
                <c:pt idx="1237">
                  <c:v>44273.810763888891</c:v>
                </c:pt>
                <c:pt idx="1238">
                  <c:v>44273.81077546296</c:v>
                </c:pt>
                <c:pt idx="1239">
                  <c:v>44273.810787037037</c:v>
                </c:pt>
                <c:pt idx="1240">
                  <c:v>44273.810798611114</c:v>
                </c:pt>
                <c:pt idx="1241">
                  <c:v>44273.810810185183</c:v>
                </c:pt>
                <c:pt idx="1242">
                  <c:v>44273.81082175926</c:v>
                </c:pt>
                <c:pt idx="1243">
                  <c:v>44273.810833333337</c:v>
                </c:pt>
                <c:pt idx="1244">
                  <c:v>44273.810844907406</c:v>
                </c:pt>
                <c:pt idx="1245">
                  <c:v>44273.810856481483</c:v>
                </c:pt>
                <c:pt idx="1246">
                  <c:v>44273.810868055552</c:v>
                </c:pt>
                <c:pt idx="1247">
                  <c:v>44273.810879629629</c:v>
                </c:pt>
                <c:pt idx="1248">
                  <c:v>44273.810891203706</c:v>
                </c:pt>
                <c:pt idx="1249">
                  <c:v>44273.810902777775</c:v>
                </c:pt>
                <c:pt idx="1250">
                  <c:v>44273.810914351852</c:v>
                </c:pt>
                <c:pt idx="1251">
                  <c:v>44273.810925925929</c:v>
                </c:pt>
                <c:pt idx="1252">
                  <c:v>44273.810937499999</c:v>
                </c:pt>
                <c:pt idx="1253">
                  <c:v>44273.810949074075</c:v>
                </c:pt>
                <c:pt idx="1254">
                  <c:v>44273.810960648145</c:v>
                </c:pt>
                <c:pt idx="1255">
                  <c:v>44273.810972222222</c:v>
                </c:pt>
                <c:pt idx="1256">
                  <c:v>44273.810983796298</c:v>
                </c:pt>
                <c:pt idx="1257">
                  <c:v>44273.810995370368</c:v>
                </c:pt>
                <c:pt idx="1258">
                  <c:v>44273.811006944445</c:v>
                </c:pt>
                <c:pt idx="1259">
                  <c:v>44273.811018518521</c:v>
                </c:pt>
                <c:pt idx="1260">
                  <c:v>44273.811030092591</c:v>
                </c:pt>
                <c:pt idx="1261">
                  <c:v>44273.811041666668</c:v>
                </c:pt>
                <c:pt idx="1262">
                  <c:v>44273.811053240737</c:v>
                </c:pt>
                <c:pt idx="1263">
                  <c:v>44273.811064814814</c:v>
                </c:pt>
                <c:pt idx="1264">
                  <c:v>44273.811076388891</c:v>
                </c:pt>
                <c:pt idx="1265">
                  <c:v>44273.81108796296</c:v>
                </c:pt>
                <c:pt idx="1266">
                  <c:v>44273.811099537037</c:v>
                </c:pt>
                <c:pt idx="1267">
                  <c:v>44273.811111111114</c:v>
                </c:pt>
                <c:pt idx="1268">
                  <c:v>44273.811122685183</c:v>
                </c:pt>
                <c:pt idx="1269">
                  <c:v>44273.81113425926</c:v>
                </c:pt>
                <c:pt idx="1270">
                  <c:v>44273.811145833337</c:v>
                </c:pt>
                <c:pt idx="1271">
                  <c:v>44273.811157407406</c:v>
                </c:pt>
                <c:pt idx="1272">
                  <c:v>44273.811168981483</c:v>
                </c:pt>
                <c:pt idx="1273">
                  <c:v>44273.811180555553</c:v>
                </c:pt>
                <c:pt idx="1274">
                  <c:v>44273.811192129629</c:v>
                </c:pt>
                <c:pt idx="1275">
                  <c:v>44273.811203703706</c:v>
                </c:pt>
                <c:pt idx="1276">
                  <c:v>44273.811215277776</c:v>
                </c:pt>
                <c:pt idx="1277">
                  <c:v>44273.811226851853</c:v>
                </c:pt>
                <c:pt idx="1278">
                  <c:v>44273.811238425929</c:v>
                </c:pt>
                <c:pt idx="1279">
                  <c:v>44273.811249999999</c:v>
                </c:pt>
                <c:pt idx="1280">
                  <c:v>44273.811261574076</c:v>
                </c:pt>
                <c:pt idx="1281">
                  <c:v>44273.811273148145</c:v>
                </c:pt>
                <c:pt idx="1282">
                  <c:v>44273.811284722222</c:v>
                </c:pt>
                <c:pt idx="1283">
                  <c:v>44273.811296296299</c:v>
                </c:pt>
                <c:pt idx="1284">
                  <c:v>44273.811307870368</c:v>
                </c:pt>
                <c:pt idx="1285">
                  <c:v>44273.811319444445</c:v>
                </c:pt>
                <c:pt idx="1286">
                  <c:v>44273.811331018522</c:v>
                </c:pt>
                <c:pt idx="1287">
                  <c:v>44273.811342592591</c:v>
                </c:pt>
                <c:pt idx="1288">
                  <c:v>44273.811354166668</c:v>
                </c:pt>
                <c:pt idx="1289">
                  <c:v>44273.811365740738</c:v>
                </c:pt>
                <c:pt idx="1290">
                  <c:v>44273.811377314814</c:v>
                </c:pt>
                <c:pt idx="1291">
                  <c:v>44273.811388888891</c:v>
                </c:pt>
                <c:pt idx="1292">
                  <c:v>44273.811400462961</c:v>
                </c:pt>
                <c:pt idx="1293">
                  <c:v>44273.811412037037</c:v>
                </c:pt>
                <c:pt idx="1294">
                  <c:v>44273.811423611114</c:v>
                </c:pt>
                <c:pt idx="1295">
                  <c:v>44273.811435185184</c:v>
                </c:pt>
                <c:pt idx="1296">
                  <c:v>44273.81144675926</c:v>
                </c:pt>
                <c:pt idx="1297">
                  <c:v>44273.81145833333</c:v>
                </c:pt>
                <c:pt idx="1298">
                  <c:v>44273.811469907407</c:v>
                </c:pt>
                <c:pt idx="1299">
                  <c:v>44273.811481481483</c:v>
                </c:pt>
                <c:pt idx="1300">
                  <c:v>44273.811493055553</c:v>
                </c:pt>
                <c:pt idx="1301">
                  <c:v>44273.81150462963</c:v>
                </c:pt>
                <c:pt idx="1302">
                  <c:v>44273.811516203707</c:v>
                </c:pt>
                <c:pt idx="1303">
                  <c:v>44273.811527777776</c:v>
                </c:pt>
                <c:pt idx="1304">
                  <c:v>44273.811539351853</c:v>
                </c:pt>
                <c:pt idx="1305">
                  <c:v>44273.811550925922</c:v>
                </c:pt>
                <c:pt idx="1306">
                  <c:v>44273.811562499999</c:v>
                </c:pt>
                <c:pt idx="1307">
                  <c:v>44273.811574074076</c:v>
                </c:pt>
                <c:pt idx="1308">
                  <c:v>44273.811585648145</c:v>
                </c:pt>
                <c:pt idx="1309">
                  <c:v>44273.811597222222</c:v>
                </c:pt>
                <c:pt idx="1310">
                  <c:v>44273.811608796299</c:v>
                </c:pt>
                <c:pt idx="1311">
                  <c:v>44273.811620370368</c:v>
                </c:pt>
                <c:pt idx="1312">
                  <c:v>44273.811631944445</c:v>
                </c:pt>
                <c:pt idx="1313">
                  <c:v>44273.811643518522</c:v>
                </c:pt>
                <c:pt idx="1314">
                  <c:v>44273.811655092592</c:v>
                </c:pt>
                <c:pt idx="1315">
                  <c:v>44273.811666666668</c:v>
                </c:pt>
                <c:pt idx="1316">
                  <c:v>44273.811678240738</c:v>
                </c:pt>
                <c:pt idx="1317">
                  <c:v>44273.811689814815</c:v>
                </c:pt>
                <c:pt idx="1318">
                  <c:v>44273.811701388891</c:v>
                </c:pt>
                <c:pt idx="1319">
                  <c:v>44273.811712962961</c:v>
                </c:pt>
                <c:pt idx="1320">
                  <c:v>44273.811724537038</c:v>
                </c:pt>
                <c:pt idx="1321">
                  <c:v>44273.811736111114</c:v>
                </c:pt>
                <c:pt idx="1322">
                  <c:v>44273.811747685184</c:v>
                </c:pt>
                <c:pt idx="1323">
                  <c:v>44273.811759259261</c:v>
                </c:pt>
                <c:pt idx="1324">
                  <c:v>44273.81177083333</c:v>
                </c:pt>
                <c:pt idx="1325">
                  <c:v>44273.811782407407</c:v>
                </c:pt>
                <c:pt idx="1326">
                  <c:v>44273.811793981484</c:v>
                </c:pt>
                <c:pt idx="1327">
                  <c:v>44273.811805555553</c:v>
                </c:pt>
                <c:pt idx="1328">
                  <c:v>44273.81181712963</c:v>
                </c:pt>
                <c:pt idx="1329">
                  <c:v>44273.811828703707</c:v>
                </c:pt>
                <c:pt idx="1330">
                  <c:v>44273.811840277776</c:v>
                </c:pt>
                <c:pt idx="1331">
                  <c:v>44273.811851851853</c:v>
                </c:pt>
                <c:pt idx="1332">
                  <c:v>44273.811863425923</c:v>
                </c:pt>
                <c:pt idx="1333">
                  <c:v>44273.811874999999</c:v>
                </c:pt>
                <c:pt idx="1334">
                  <c:v>44273.811886574076</c:v>
                </c:pt>
                <c:pt idx="1335">
                  <c:v>44273.811898148146</c:v>
                </c:pt>
                <c:pt idx="1336">
                  <c:v>44273.811909722222</c:v>
                </c:pt>
                <c:pt idx="1337">
                  <c:v>44273.811921296299</c:v>
                </c:pt>
                <c:pt idx="1338">
                  <c:v>44273.811932870369</c:v>
                </c:pt>
                <c:pt idx="1339">
                  <c:v>44273.811944444446</c:v>
                </c:pt>
                <c:pt idx="1340">
                  <c:v>44273.811956018515</c:v>
                </c:pt>
                <c:pt idx="1341">
                  <c:v>44273.811967592592</c:v>
                </c:pt>
                <c:pt idx="1342">
                  <c:v>44273.811979166669</c:v>
                </c:pt>
                <c:pt idx="1343">
                  <c:v>44273.811990740738</c:v>
                </c:pt>
                <c:pt idx="1344">
                  <c:v>44273.812002314815</c:v>
                </c:pt>
                <c:pt idx="1345">
                  <c:v>44273.812013888892</c:v>
                </c:pt>
                <c:pt idx="1346">
                  <c:v>44273.812025462961</c:v>
                </c:pt>
                <c:pt idx="1347">
                  <c:v>44273.812037037038</c:v>
                </c:pt>
                <c:pt idx="1348">
                  <c:v>44273.812048611115</c:v>
                </c:pt>
                <c:pt idx="1349">
                  <c:v>44273.812060185184</c:v>
                </c:pt>
                <c:pt idx="1350">
                  <c:v>44273.812071759261</c:v>
                </c:pt>
                <c:pt idx="1351">
                  <c:v>44273.812083333331</c:v>
                </c:pt>
                <c:pt idx="1352">
                  <c:v>44273.812094907407</c:v>
                </c:pt>
                <c:pt idx="1353">
                  <c:v>44273.812106481484</c:v>
                </c:pt>
                <c:pt idx="1354">
                  <c:v>44273.812118055554</c:v>
                </c:pt>
                <c:pt idx="1355">
                  <c:v>44273.81212962963</c:v>
                </c:pt>
                <c:pt idx="1356">
                  <c:v>44273.812141203707</c:v>
                </c:pt>
                <c:pt idx="1357">
                  <c:v>44273.812152777777</c:v>
                </c:pt>
                <c:pt idx="1358">
                  <c:v>44273.812164351853</c:v>
                </c:pt>
                <c:pt idx="1359">
                  <c:v>44273.812175925923</c:v>
                </c:pt>
                <c:pt idx="1360">
                  <c:v>44273.8121875</c:v>
                </c:pt>
                <c:pt idx="1361">
                  <c:v>44273.812199074076</c:v>
                </c:pt>
                <c:pt idx="1362">
                  <c:v>44273.812210648146</c:v>
                </c:pt>
                <c:pt idx="1363">
                  <c:v>44273.812222222223</c:v>
                </c:pt>
                <c:pt idx="1364">
                  <c:v>44273.8122337963</c:v>
                </c:pt>
                <c:pt idx="1365">
                  <c:v>44273.812245370369</c:v>
                </c:pt>
                <c:pt idx="1366">
                  <c:v>44273.812256944446</c:v>
                </c:pt>
                <c:pt idx="1367">
                  <c:v>44273.812268518515</c:v>
                </c:pt>
                <c:pt idx="1368">
                  <c:v>44273.812280092592</c:v>
                </c:pt>
                <c:pt idx="1369">
                  <c:v>44273.812291666669</c:v>
                </c:pt>
                <c:pt idx="1370">
                  <c:v>44273.812303240738</c:v>
                </c:pt>
                <c:pt idx="1371">
                  <c:v>44273.812314814815</c:v>
                </c:pt>
                <c:pt idx="1372">
                  <c:v>44273.812326388892</c:v>
                </c:pt>
                <c:pt idx="1373">
                  <c:v>44273.812337962961</c:v>
                </c:pt>
                <c:pt idx="1374">
                  <c:v>44273.812349537038</c:v>
                </c:pt>
                <c:pt idx="1375">
                  <c:v>44273.812361111108</c:v>
                </c:pt>
                <c:pt idx="1376">
                  <c:v>44273.812372685185</c:v>
                </c:pt>
                <c:pt idx="1377">
                  <c:v>44273.812384259261</c:v>
                </c:pt>
                <c:pt idx="1378">
                  <c:v>44273.812395833331</c:v>
                </c:pt>
                <c:pt idx="1379">
                  <c:v>44273.812407407408</c:v>
                </c:pt>
                <c:pt idx="1380">
                  <c:v>44273.812418981484</c:v>
                </c:pt>
                <c:pt idx="1381">
                  <c:v>44273.812430555554</c:v>
                </c:pt>
                <c:pt idx="1382">
                  <c:v>44273.812442129631</c:v>
                </c:pt>
                <c:pt idx="1383">
                  <c:v>44273.8124537037</c:v>
                </c:pt>
                <c:pt idx="1384">
                  <c:v>44273.812465277777</c:v>
                </c:pt>
                <c:pt idx="1385">
                  <c:v>44273.812476851854</c:v>
                </c:pt>
                <c:pt idx="1386">
                  <c:v>44273.812488425923</c:v>
                </c:pt>
                <c:pt idx="1387">
                  <c:v>44273.8125</c:v>
                </c:pt>
                <c:pt idx="1388">
                  <c:v>44273.812511574077</c:v>
                </c:pt>
                <c:pt idx="1389">
                  <c:v>44273.812523148146</c:v>
                </c:pt>
                <c:pt idx="1390">
                  <c:v>44273.812534722223</c:v>
                </c:pt>
                <c:pt idx="1391">
                  <c:v>44273.8125462963</c:v>
                </c:pt>
                <c:pt idx="1392">
                  <c:v>44273.812557870369</c:v>
                </c:pt>
                <c:pt idx="1393">
                  <c:v>44273.812569444446</c:v>
                </c:pt>
                <c:pt idx="1394">
                  <c:v>44273.812581018516</c:v>
                </c:pt>
                <c:pt idx="1395">
                  <c:v>44273.812592592592</c:v>
                </c:pt>
                <c:pt idx="1396">
                  <c:v>44273.812604166669</c:v>
                </c:pt>
                <c:pt idx="1397">
                  <c:v>44273.812615740739</c:v>
                </c:pt>
                <c:pt idx="1398">
                  <c:v>44273.812627314815</c:v>
                </c:pt>
                <c:pt idx="1399">
                  <c:v>44273.812638888892</c:v>
                </c:pt>
                <c:pt idx="1400">
                  <c:v>44273.812650462962</c:v>
                </c:pt>
                <c:pt idx="1401">
                  <c:v>44273.812662037039</c:v>
                </c:pt>
                <c:pt idx="1402">
                  <c:v>44273.812673611108</c:v>
                </c:pt>
                <c:pt idx="1403">
                  <c:v>44273.812685185185</c:v>
                </c:pt>
                <c:pt idx="1404">
                  <c:v>44273.812696759262</c:v>
                </c:pt>
                <c:pt idx="1405">
                  <c:v>44273.812708333331</c:v>
                </c:pt>
                <c:pt idx="1406">
                  <c:v>44273.812719907408</c:v>
                </c:pt>
                <c:pt idx="1407">
                  <c:v>44273.812731481485</c:v>
                </c:pt>
                <c:pt idx="1408">
                  <c:v>44273.812743055554</c:v>
                </c:pt>
                <c:pt idx="1409">
                  <c:v>44273.812754629631</c:v>
                </c:pt>
                <c:pt idx="1410">
                  <c:v>44273.8127662037</c:v>
                </c:pt>
                <c:pt idx="1411">
                  <c:v>44273.812777777777</c:v>
                </c:pt>
                <c:pt idx="1412">
                  <c:v>44273.812789351854</c:v>
                </c:pt>
                <c:pt idx="1413">
                  <c:v>44273.812800925924</c:v>
                </c:pt>
                <c:pt idx="1414">
                  <c:v>44273.8128125</c:v>
                </c:pt>
                <c:pt idx="1415">
                  <c:v>44273.812824074077</c:v>
                </c:pt>
                <c:pt idx="1416">
                  <c:v>44273.812835648147</c:v>
                </c:pt>
                <c:pt idx="1417">
                  <c:v>44273.812847222223</c:v>
                </c:pt>
                <c:pt idx="1418">
                  <c:v>44273.812858796293</c:v>
                </c:pt>
                <c:pt idx="1419">
                  <c:v>44273.81287037037</c:v>
                </c:pt>
                <c:pt idx="1420">
                  <c:v>44273.812881944446</c:v>
                </c:pt>
                <c:pt idx="1421">
                  <c:v>44273.812893518516</c:v>
                </c:pt>
                <c:pt idx="1422">
                  <c:v>44273.812905092593</c:v>
                </c:pt>
                <c:pt idx="1423">
                  <c:v>44273.812916666669</c:v>
                </c:pt>
                <c:pt idx="1424">
                  <c:v>44273.812928240739</c:v>
                </c:pt>
                <c:pt idx="1425">
                  <c:v>44273.812939814816</c:v>
                </c:pt>
                <c:pt idx="1426">
                  <c:v>44273.812951388885</c:v>
                </c:pt>
                <c:pt idx="1427">
                  <c:v>44273.812962962962</c:v>
                </c:pt>
                <c:pt idx="1428">
                  <c:v>44273.812974537039</c:v>
                </c:pt>
                <c:pt idx="1429">
                  <c:v>44273.812986111108</c:v>
                </c:pt>
                <c:pt idx="1430">
                  <c:v>44273.812997685185</c:v>
                </c:pt>
                <c:pt idx="1431">
                  <c:v>44273.813009259262</c:v>
                </c:pt>
                <c:pt idx="1432">
                  <c:v>44273.813020833331</c:v>
                </c:pt>
                <c:pt idx="1433">
                  <c:v>44273.813032407408</c:v>
                </c:pt>
                <c:pt idx="1434">
                  <c:v>44273.813043981485</c:v>
                </c:pt>
                <c:pt idx="1435">
                  <c:v>44273.813055555554</c:v>
                </c:pt>
                <c:pt idx="1436">
                  <c:v>44273.813067129631</c:v>
                </c:pt>
                <c:pt idx="1437">
                  <c:v>44273.813078703701</c:v>
                </c:pt>
                <c:pt idx="1438">
                  <c:v>44273.813090277778</c:v>
                </c:pt>
                <c:pt idx="1439">
                  <c:v>44273.813101851854</c:v>
                </c:pt>
                <c:pt idx="1440">
                  <c:v>44273.813113425924</c:v>
                </c:pt>
                <c:pt idx="1441">
                  <c:v>44273.813125000001</c:v>
                </c:pt>
                <c:pt idx="1442">
                  <c:v>44273.813136574077</c:v>
                </c:pt>
                <c:pt idx="1443">
                  <c:v>44273.813148148147</c:v>
                </c:pt>
                <c:pt idx="1444">
                  <c:v>44273.813159722224</c:v>
                </c:pt>
                <c:pt idx="1445">
                  <c:v>44273.813171296293</c:v>
                </c:pt>
                <c:pt idx="1446">
                  <c:v>44273.81318287037</c:v>
                </c:pt>
                <c:pt idx="1447">
                  <c:v>44273.813194444447</c:v>
                </c:pt>
                <c:pt idx="1448">
                  <c:v>44273.813206018516</c:v>
                </c:pt>
                <c:pt idx="1449">
                  <c:v>44273.813217592593</c:v>
                </c:pt>
                <c:pt idx="1450">
                  <c:v>44273.81322916667</c:v>
                </c:pt>
                <c:pt idx="1451">
                  <c:v>44273.813240740739</c:v>
                </c:pt>
                <c:pt idx="1452">
                  <c:v>44273.813252314816</c:v>
                </c:pt>
                <c:pt idx="1453">
                  <c:v>44273.813263888886</c:v>
                </c:pt>
                <c:pt idx="1454">
                  <c:v>44273.813275462962</c:v>
                </c:pt>
                <c:pt idx="1455">
                  <c:v>44273.813287037039</c:v>
                </c:pt>
                <c:pt idx="1456">
                  <c:v>44273.813298611109</c:v>
                </c:pt>
                <c:pt idx="1457">
                  <c:v>44273.813310185185</c:v>
                </c:pt>
                <c:pt idx="1458">
                  <c:v>44273.813321759262</c:v>
                </c:pt>
                <c:pt idx="1459">
                  <c:v>44273.813333333332</c:v>
                </c:pt>
                <c:pt idx="1460">
                  <c:v>44273.813344907408</c:v>
                </c:pt>
                <c:pt idx="1461">
                  <c:v>44273.813356481478</c:v>
                </c:pt>
                <c:pt idx="1462">
                  <c:v>44273.813368055555</c:v>
                </c:pt>
                <c:pt idx="1463">
                  <c:v>44273.813379629632</c:v>
                </c:pt>
                <c:pt idx="1464">
                  <c:v>44273.813391203701</c:v>
                </c:pt>
                <c:pt idx="1465">
                  <c:v>44273.813402777778</c:v>
                </c:pt>
                <c:pt idx="1466">
                  <c:v>44273.813414351855</c:v>
                </c:pt>
                <c:pt idx="1467">
                  <c:v>44273.813425925924</c:v>
                </c:pt>
                <c:pt idx="1468">
                  <c:v>44273.813437500001</c:v>
                </c:pt>
                <c:pt idx="1469">
                  <c:v>44273.813449074078</c:v>
                </c:pt>
                <c:pt idx="1470">
                  <c:v>44273.813460648147</c:v>
                </c:pt>
                <c:pt idx="1471">
                  <c:v>44273.813472222224</c:v>
                </c:pt>
                <c:pt idx="1472">
                  <c:v>44273.813483796293</c:v>
                </c:pt>
                <c:pt idx="1473">
                  <c:v>44273.81349537037</c:v>
                </c:pt>
                <c:pt idx="1474">
                  <c:v>44273.813506944447</c:v>
                </c:pt>
                <c:pt idx="1475">
                  <c:v>44273.813518518517</c:v>
                </c:pt>
                <c:pt idx="1476">
                  <c:v>44273.813530092593</c:v>
                </c:pt>
                <c:pt idx="1477">
                  <c:v>44273.81354166667</c:v>
                </c:pt>
                <c:pt idx="1478">
                  <c:v>44273.81355324074</c:v>
                </c:pt>
                <c:pt idx="1479">
                  <c:v>44273.813564814816</c:v>
                </c:pt>
                <c:pt idx="1480">
                  <c:v>44273.813576388886</c:v>
                </c:pt>
                <c:pt idx="1481">
                  <c:v>44273.813587962963</c:v>
                </c:pt>
                <c:pt idx="1482">
                  <c:v>44273.813599537039</c:v>
                </c:pt>
                <c:pt idx="1483">
                  <c:v>44273.813611111109</c:v>
                </c:pt>
                <c:pt idx="1484">
                  <c:v>44273.813622685186</c:v>
                </c:pt>
                <c:pt idx="1485">
                  <c:v>44273.813634259262</c:v>
                </c:pt>
                <c:pt idx="1486">
                  <c:v>44273.813645833332</c:v>
                </c:pt>
                <c:pt idx="1487">
                  <c:v>44273.813657407409</c:v>
                </c:pt>
                <c:pt idx="1488">
                  <c:v>44273.813668981478</c:v>
                </c:pt>
                <c:pt idx="1489">
                  <c:v>44273.813680555555</c:v>
                </c:pt>
                <c:pt idx="1490">
                  <c:v>44273.813692129632</c:v>
                </c:pt>
                <c:pt idx="1491">
                  <c:v>44273.813703703701</c:v>
                </c:pt>
                <c:pt idx="1492">
                  <c:v>44273.813715277778</c:v>
                </c:pt>
                <c:pt idx="1493">
                  <c:v>44273.813726851855</c:v>
                </c:pt>
                <c:pt idx="1494">
                  <c:v>44273.813738425924</c:v>
                </c:pt>
                <c:pt idx="1495">
                  <c:v>44273.813750000001</c:v>
                </c:pt>
                <c:pt idx="1496">
                  <c:v>44273.813761574071</c:v>
                </c:pt>
                <c:pt idx="1497">
                  <c:v>44273.813773148147</c:v>
                </c:pt>
                <c:pt idx="1498">
                  <c:v>44273.813784722224</c:v>
                </c:pt>
                <c:pt idx="1499">
                  <c:v>44273.813796296294</c:v>
                </c:pt>
                <c:pt idx="1500">
                  <c:v>44273.813807870371</c:v>
                </c:pt>
                <c:pt idx="1501">
                  <c:v>44273.813819444447</c:v>
                </c:pt>
                <c:pt idx="1502">
                  <c:v>44273.813831018517</c:v>
                </c:pt>
                <c:pt idx="1503">
                  <c:v>44273.813842592594</c:v>
                </c:pt>
                <c:pt idx="1504">
                  <c:v>44273.813854166663</c:v>
                </c:pt>
                <c:pt idx="1505">
                  <c:v>44273.81386574074</c:v>
                </c:pt>
                <c:pt idx="1506">
                  <c:v>44273.813877314817</c:v>
                </c:pt>
                <c:pt idx="1507">
                  <c:v>44273.813888888886</c:v>
                </c:pt>
                <c:pt idx="1508">
                  <c:v>44273.813900462963</c:v>
                </c:pt>
                <c:pt idx="1509">
                  <c:v>44273.81391203704</c:v>
                </c:pt>
                <c:pt idx="1510">
                  <c:v>44273.813923611109</c:v>
                </c:pt>
                <c:pt idx="1511">
                  <c:v>44273.813935185186</c:v>
                </c:pt>
                <c:pt idx="1512">
                  <c:v>44273.813946759263</c:v>
                </c:pt>
                <c:pt idx="1513">
                  <c:v>44273.813958333332</c:v>
                </c:pt>
                <c:pt idx="1514">
                  <c:v>44273.813969907409</c:v>
                </c:pt>
                <c:pt idx="1515">
                  <c:v>44273.813981481479</c:v>
                </c:pt>
                <c:pt idx="1516">
                  <c:v>44273.813993055555</c:v>
                </c:pt>
                <c:pt idx="1517">
                  <c:v>44273.814004629632</c:v>
                </c:pt>
                <c:pt idx="1518">
                  <c:v>44273.814016203702</c:v>
                </c:pt>
                <c:pt idx="1519">
                  <c:v>44273.814027777778</c:v>
                </c:pt>
                <c:pt idx="1520">
                  <c:v>44273.814039351855</c:v>
                </c:pt>
                <c:pt idx="1521">
                  <c:v>44273.814050925925</c:v>
                </c:pt>
                <c:pt idx="1522">
                  <c:v>44273.814062500001</c:v>
                </c:pt>
                <c:pt idx="1523">
                  <c:v>44273.814074074071</c:v>
                </c:pt>
                <c:pt idx="1524">
                  <c:v>44273.814085648148</c:v>
                </c:pt>
                <c:pt idx="1525">
                  <c:v>44273.814097222225</c:v>
                </c:pt>
                <c:pt idx="1526">
                  <c:v>44273.814108796294</c:v>
                </c:pt>
                <c:pt idx="1527">
                  <c:v>44273.814120370371</c:v>
                </c:pt>
                <c:pt idx="1528">
                  <c:v>44273.814131944448</c:v>
                </c:pt>
                <c:pt idx="1529">
                  <c:v>44273.814143518517</c:v>
                </c:pt>
                <c:pt idx="1530">
                  <c:v>44273.814155092594</c:v>
                </c:pt>
                <c:pt idx="1531">
                  <c:v>44273.814166666663</c:v>
                </c:pt>
                <c:pt idx="1532">
                  <c:v>44273.81417824074</c:v>
                </c:pt>
                <c:pt idx="1533">
                  <c:v>44273.814189814817</c:v>
                </c:pt>
                <c:pt idx="1534">
                  <c:v>44273.814201388886</c:v>
                </c:pt>
                <c:pt idx="1535">
                  <c:v>44273.814212962963</c:v>
                </c:pt>
                <c:pt idx="1536">
                  <c:v>44273.81422453704</c:v>
                </c:pt>
                <c:pt idx="1537">
                  <c:v>44273.814236111109</c:v>
                </c:pt>
                <c:pt idx="1538">
                  <c:v>44273.814247685186</c:v>
                </c:pt>
                <c:pt idx="1539">
                  <c:v>44273.814259259256</c:v>
                </c:pt>
                <c:pt idx="1540">
                  <c:v>44273.814270833333</c:v>
                </c:pt>
                <c:pt idx="1541">
                  <c:v>44273.814282407409</c:v>
                </c:pt>
                <c:pt idx="1542">
                  <c:v>44273.814293981479</c:v>
                </c:pt>
                <c:pt idx="1543">
                  <c:v>44273.814305555556</c:v>
                </c:pt>
                <c:pt idx="1544">
                  <c:v>44273.814317129632</c:v>
                </c:pt>
                <c:pt idx="1545">
                  <c:v>44273.814328703702</c:v>
                </c:pt>
                <c:pt idx="1546">
                  <c:v>44273.814340277779</c:v>
                </c:pt>
                <c:pt idx="1547">
                  <c:v>44273.814351851855</c:v>
                </c:pt>
                <c:pt idx="1548">
                  <c:v>44273.814363425925</c:v>
                </c:pt>
                <c:pt idx="1549">
                  <c:v>44273.814375000002</c:v>
                </c:pt>
                <c:pt idx="1550">
                  <c:v>44273.814386574071</c:v>
                </c:pt>
                <c:pt idx="1551">
                  <c:v>44273.814398148148</c:v>
                </c:pt>
                <c:pt idx="1552">
                  <c:v>44273.814409722225</c:v>
                </c:pt>
                <c:pt idx="1553">
                  <c:v>44273.814421296294</c:v>
                </c:pt>
                <c:pt idx="1554">
                  <c:v>44273.814432870371</c:v>
                </c:pt>
                <c:pt idx="1555">
                  <c:v>44273.814444444448</c:v>
                </c:pt>
                <c:pt idx="1556">
                  <c:v>44273.814456018517</c:v>
                </c:pt>
                <c:pt idx="1557">
                  <c:v>44273.814467592594</c:v>
                </c:pt>
                <c:pt idx="1558">
                  <c:v>44273.814479166664</c:v>
                </c:pt>
                <c:pt idx="1559">
                  <c:v>44273.81449074074</c:v>
                </c:pt>
                <c:pt idx="1560">
                  <c:v>44273.814502314817</c:v>
                </c:pt>
                <c:pt idx="1561">
                  <c:v>44273.814513888887</c:v>
                </c:pt>
                <c:pt idx="1562">
                  <c:v>44273.814525462964</c:v>
                </c:pt>
                <c:pt idx="1563">
                  <c:v>44273.81453703704</c:v>
                </c:pt>
                <c:pt idx="1564">
                  <c:v>44273.81454861111</c:v>
                </c:pt>
                <c:pt idx="1565">
                  <c:v>44273.814560185187</c:v>
                </c:pt>
                <c:pt idx="1566">
                  <c:v>44273.814571759256</c:v>
                </c:pt>
                <c:pt idx="1567">
                  <c:v>44273.814583333333</c:v>
                </c:pt>
                <c:pt idx="1568">
                  <c:v>44273.81459490741</c:v>
                </c:pt>
                <c:pt idx="1569">
                  <c:v>44273.814606481479</c:v>
                </c:pt>
                <c:pt idx="1570">
                  <c:v>44273.814618055556</c:v>
                </c:pt>
                <c:pt idx="1571">
                  <c:v>44273.814629629633</c:v>
                </c:pt>
                <c:pt idx="1572">
                  <c:v>44273.814641203702</c:v>
                </c:pt>
                <c:pt idx="1573">
                  <c:v>44273.814652777779</c:v>
                </c:pt>
                <c:pt idx="1574">
                  <c:v>44273.814664351848</c:v>
                </c:pt>
                <c:pt idx="1575">
                  <c:v>44273.814675925925</c:v>
                </c:pt>
                <c:pt idx="1576">
                  <c:v>44273.814687500002</c:v>
                </c:pt>
                <c:pt idx="1577">
                  <c:v>44273.814699074072</c:v>
                </c:pt>
                <c:pt idx="1578">
                  <c:v>44273.814710648148</c:v>
                </c:pt>
                <c:pt idx="1579">
                  <c:v>44273.814722222225</c:v>
                </c:pt>
                <c:pt idx="1580">
                  <c:v>44273.814733796295</c:v>
                </c:pt>
                <c:pt idx="1581">
                  <c:v>44273.814745370371</c:v>
                </c:pt>
                <c:pt idx="1582">
                  <c:v>44273.814756944441</c:v>
                </c:pt>
                <c:pt idx="1583">
                  <c:v>44273.814768518518</c:v>
                </c:pt>
                <c:pt idx="1584">
                  <c:v>44273.814780092594</c:v>
                </c:pt>
                <c:pt idx="1585">
                  <c:v>44273.814791666664</c:v>
                </c:pt>
                <c:pt idx="1586">
                  <c:v>44273.814803240741</c:v>
                </c:pt>
                <c:pt idx="1587">
                  <c:v>44273.814814814818</c:v>
                </c:pt>
                <c:pt idx="1588">
                  <c:v>44273.814826388887</c:v>
                </c:pt>
                <c:pt idx="1589">
                  <c:v>44273.814837962964</c:v>
                </c:pt>
                <c:pt idx="1590">
                  <c:v>44273.814849537041</c:v>
                </c:pt>
                <c:pt idx="1591">
                  <c:v>44273.81486111111</c:v>
                </c:pt>
                <c:pt idx="1592">
                  <c:v>44273.814872685187</c:v>
                </c:pt>
                <c:pt idx="1593">
                  <c:v>44273.814884259256</c:v>
                </c:pt>
                <c:pt idx="1594">
                  <c:v>44273.814895833333</c:v>
                </c:pt>
                <c:pt idx="1595">
                  <c:v>44273.81490740741</c:v>
                </c:pt>
                <c:pt idx="1596">
                  <c:v>44273.814918981479</c:v>
                </c:pt>
                <c:pt idx="1597">
                  <c:v>44273.814930555556</c:v>
                </c:pt>
                <c:pt idx="1598">
                  <c:v>44273.814942129633</c:v>
                </c:pt>
                <c:pt idx="1599">
                  <c:v>44273.814953703702</c:v>
                </c:pt>
                <c:pt idx="1600">
                  <c:v>44273.814965277779</c:v>
                </c:pt>
                <c:pt idx="1601">
                  <c:v>44273.814976851849</c:v>
                </c:pt>
                <c:pt idx="1602">
                  <c:v>44273.814988425926</c:v>
                </c:pt>
                <c:pt idx="1603">
                  <c:v>44273.815000000002</c:v>
                </c:pt>
                <c:pt idx="1604">
                  <c:v>44273.815011574072</c:v>
                </c:pt>
                <c:pt idx="1605">
                  <c:v>44273.815023148149</c:v>
                </c:pt>
                <c:pt idx="1606">
                  <c:v>44273.815034722225</c:v>
                </c:pt>
                <c:pt idx="1607">
                  <c:v>44273.815046296295</c:v>
                </c:pt>
                <c:pt idx="1608">
                  <c:v>44273.815057870372</c:v>
                </c:pt>
                <c:pt idx="1609">
                  <c:v>44273.815069444441</c:v>
                </c:pt>
                <c:pt idx="1610">
                  <c:v>44273.815081018518</c:v>
                </c:pt>
                <c:pt idx="1611">
                  <c:v>44273.815092592595</c:v>
                </c:pt>
                <c:pt idx="1612">
                  <c:v>44273.815104166664</c:v>
                </c:pt>
                <c:pt idx="1613">
                  <c:v>44273.815115740741</c:v>
                </c:pt>
                <c:pt idx="1614">
                  <c:v>44273.815127314818</c:v>
                </c:pt>
                <c:pt idx="1615">
                  <c:v>44273.815138888887</c:v>
                </c:pt>
                <c:pt idx="1616">
                  <c:v>44273.815150462964</c:v>
                </c:pt>
                <c:pt idx="1617">
                  <c:v>44273.815162037034</c:v>
                </c:pt>
                <c:pt idx="1618">
                  <c:v>44273.81517361111</c:v>
                </c:pt>
                <c:pt idx="1619">
                  <c:v>44273.815185185187</c:v>
                </c:pt>
                <c:pt idx="1620">
                  <c:v>44273.815196759257</c:v>
                </c:pt>
                <c:pt idx="1621">
                  <c:v>44273.815208333333</c:v>
                </c:pt>
                <c:pt idx="1622">
                  <c:v>44273.81521990741</c:v>
                </c:pt>
                <c:pt idx="1623">
                  <c:v>44273.81523148148</c:v>
                </c:pt>
                <c:pt idx="1624">
                  <c:v>44273.815243055556</c:v>
                </c:pt>
                <c:pt idx="1625">
                  <c:v>44273.815254629626</c:v>
                </c:pt>
                <c:pt idx="1626">
                  <c:v>44273.815266203703</c:v>
                </c:pt>
                <c:pt idx="1627">
                  <c:v>44273.81527777778</c:v>
                </c:pt>
                <c:pt idx="1628">
                  <c:v>44273.815289351849</c:v>
                </c:pt>
                <c:pt idx="1629">
                  <c:v>44273.815300925926</c:v>
                </c:pt>
                <c:pt idx="1630">
                  <c:v>44273.815312500003</c:v>
                </c:pt>
                <c:pt idx="1631">
                  <c:v>44273.815324074072</c:v>
                </c:pt>
                <c:pt idx="1632">
                  <c:v>44273.815335648149</c:v>
                </c:pt>
                <c:pt idx="1633">
                  <c:v>44273.815347222226</c:v>
                </c:pt>
                <c:pt idx="1634">
                  <c:v>44273.815358796295</c:v>
                </c:pt>
                <c:pt idx="1635">
                  <c:v>44273.815370370372</c:v>
                </c:pt>
                <c:pt idx="1636">
                  <c:v>44273.815381944441</c:v>
                </c:pt>
                <c:pt idx="1637">
                  <c:v>44273.815393518518</c:v>
                </c:pt>
                <c:pt idx="1638">
                  <c:v>44273.815405092595</c:v>
                </c:pt>
                <c:pt idx="1639">
                  <c:v>44273.815416666665</c:v>
                </c:pt>
                <c:pt idx="1640">
                  <c:v>44273.815428240741</c:v>
                </c:pt>
                <c:pt idx="1641">
                  <c:v>44273.815439814818</c:v>
                </c:pt>
                <c:pt idx="1642">
                  <c:v>44273.815451388888</c:v>
                </c:pt>
                <c:pt idx="1643">
                  <c:v>44273.815462962964</c:v>
                </c:pt>
                <c:pt idx="1644">
                  <c:v>44273.815474537034</c:v>
                </c:pt>
                <c:pt idx="1645">
                  <c:v>44273.815486111111</c:v>
                </c:pt>
                <c:pt idx="1646">
                  <c:v>44273.815497685187</c:v>
                </c:pt>
                <c:pt idx="1647">
                  <c:v>44273.815509259257</c:v>
                </c:pt>
                <c:pt idx="1648">
                  <c:v>44273.815520833334</c:v>
                </c:pt>
                <c:pt idx="1649">
                  <c:v>44273.815532407411</c:v>
                </c:pt>
                <c:pt idx="1650">
                  <c:v>44273.81554398148</c:v>
                </c:pt>
                <c:pt idx="1651">
                  <c:v>44273.815555555557</c:v>
                </c:pt>
                <c:pt idx="1652">
                  <c:v>44273.815567129626</c:v>
                </c:pt>
                <c:pt idx="1653">
                  <c:v>44273.815578703703</c:v>
                </c:pt>
                <c:pt idx="1654">
                  <c:v>44273.81559027778</c:v>
                </c:pt>
                <c:pt idx="1655">
                  <c:v>44273.815601851849</c:v>
                </c:pt>
                <c:pt idx="1656">
                  <c:v>44273.815613425926</c:v>
                </c:pt>
                <c:pt idx="1657">
                  <c:v>44273.815625000003</c:v>
                </c:pt>
                <c:pt idx="1658">
                  <c:v>44273.815636574072</c:v>
                </c:pt>
                <c:pt idx="1659">
                  <c:v>44273.815648148149</c:v>
                </c:pt>
                <c:pt idx="1660">
                  <c:v>44273.815659722219</c:v>
                </c:pt>
                <c:pt idx="1661">
                  <c:v>44273.815671296295</c:v>
                </c:pt>
                <c:pt idx="1662">
                  <c:v>44273.815682870372</c:v>
                </c:pt>
                <c:pt idx="1663">
                  <c:v>44273.815694444442</c:v>
                </c:pt>
                <c:pt idx="1664">
                  <c:v>44273.815706018519</c:v>
                </c:pt>
                <c:pt idx="1665">
                  <c:v>44273.815717592595</c:v>
                </c:pt>
                <c:pt idx="1666">
                  <c:v>44273.815729166665</c:v>
                </c:pt>
                <c:pt idx="1667">
                  <c:v>44273.815740740742</c:v>
                </c:pt>
                <c:pt idx="1668">
                  <c:v>44273.815752314818</c:v>
                </c:pt>
                <c:pt idx="1669">
                  <c:v>44273.815763888888</c:v>
                </c:pt>
                <c:pt idx="1670">
                  <c:v>44273.815775462965</c:v>
                </c:pt>
                <c:pt idx="1671">
                  <c:v>44273.815787037034</c:v>
                </c:pt>
                <c:pt idx="1672">
                  <c:v>44273.815798611111</c:v>
                </c:pt>
                <c:pt idx="1673">
                  <c:v>44273.815810185188</c:v>
                </c:pt>
                <c:pt idx="1674">
                  <c:v>44273.815821759257</c:v>
                </c:pt>
                <c:pt idx="1675">
                  <c:v>44273.815833333334</c:v>
                </c:pt>
                <c:pt idx="1676">
                  <c:v>44273.815844907411</c:v>
                </c:pt>
                <c:pt idx="1677">
                  <c:v>44273.81585648148</c:v>
                </c:pt>
                <c:pt idx="1678">
                  <c:v>44273.815868055557</c:v>
                </c:pt>
                <c:pt idx="1679">
                  <c:v>44273.815879629627</c:v>
                </c:pt>
                <c:pt idx="1680">
                  <c:v>44273.815891203703</c:v>
                </c:pt>
                <c:pt idx="1681">
                  <c:v>44273.81590277778</c:v>
                </c:pt>
                <c:pt idx="1682">
                  <c:v>44273.81591435185</c:v>
                </c:pt>
                <c:pt idx="1683">
                  <c:v>44273.815925925926</c:v>
                </c:pt>
                <c:pt idx="1684">
                  <c:v>44273.815937500003</c:v>
                </c:pt>
                <c:pt idx="1685">
                  <c:v>44273.815949074073</c:v>
                </c:pt>
                <c:pt idx="1686">
                  <c:v>44273.815960648149</c:v>
                </c:pt>
                <c:pt idx="1687">
                  <c:v>44273.815972222219</c:v>
                </c:pt>
                <c:pt idx="1688">
                  <c:v>44273.815983796296</c:v>
                </c:pt>
                <c:pt idx="1689">
                  <c:v>44273.815995370373</c:v>
                </c:pt>
                <c:pt idx="1690">
                  <c:v>44273.816006944442</c:v>
                </c:pt>
                <c:pt idx="1691">
                  <c:v>44273.816018518519</c:v>
                </c:pt>
                <c:pt idx="1692">
                  <c:v>44273.816030092596</c:v>
                </c:pt>
                <c:pt idx="1693">
                  <c:v>44273.816041666665</c:v>
                </c:pt>
                <c:pt idx="1694">
                  <c:v>44273.816053240742</c:v>
                </c:pt>
                <c:pt idx="1695">
                  <c:v>44273.816064814811</c:v>
                </c:pt>
                <c:pt idx="1696">
                  <c:v>44273.816076388888</c:v>
                </c:pt>
                <c:pt idx="1697">
                  <c:v>44273.816087962965</c:v>
                </c:pt>
                <c:pt idx="1698">
                  <c:v>44273.816099537034</c:v>
                </c:pt>
                <c:pt idx="1699">
                  <c:v>44273.816111111111</c:v>
                </c:pt>
                <c:pt idx="1700">
                  <c:v>44273.816122685188</c:v>
                </c:pt>
                <c:pt idx="1701">
                  <c:v>44273.816134259258</c:v>
                </c:pt>
                <c:pt idx="1702">
                  <c:v>44273.816145833334</c:v>
                </c:pt>
                <c:pt idx="1703">
                  <c:v>44273.816157407404</c:v>
                </c:pt>
                <c:pt idx="1704">
                  <c:v>44273.816168981481</c:v>
                </c:pt>
                <c:pt idx="1705">
                  <c:v>44273.816180555557</c:v>
                </c:pt>
                <c:pt idx="1706">
                  <c:v>44273.816192129627</c:v>
                </c:pt>
                <c:pt idx="1707">
                  <c:v>44273.816203703704</c:v>
                </c:pt>
                <c:pt idx="1708">
                  <c:v>44273.81621527778</c:v>
                </c:pt>
                <c:pt idx="1709">
                  <c:v>44273.81622685185</c:v>
                </c:pt>
                <c:pt idx="1710">
                  <c:v>44273.816238425927</c:v>
                </c:pt>
                <c:pt idx="1711">
                  <c:v>44273.816250000003</c:v>
                </c:pt>
                <c:pt idx="1712">
                  <c:v>44273.816261574073</c:v>
                </c:pt>
                <c:pt idx="1713">
                  <c:v>44273.81627314815</c:v>
                </c:pt>
                <c:pt idx="1714">
                  <c:v>44273.816284722219</c:v>
                </c:pt>
                <c:pt idx="1715">
                  <c:v>44273.816296296296</c:v>
                </c:pt>
                <c:pt idx="1716">
                  <c:v>44273.816307870373</c:v>
                </c:pt>
                <c:pt idx="1717">
                  <c:v>44273.816319444442</c:v>
                </c:pt>
                <c:pt idx="1718">
                  <c:v>44273.816331018519</c:v>
                </c:pt>
                <c:pt idx="1719">
                  <c:v>44273.816342592596</c:v>
                </c:pt>
                <c:pt idx="1720">
                  <c:v>44273.816354166665</c:v>
                </c:pt>
                <c:pt idx="1721">
                  <c:v>44273.816365740742</c:v>
                </c:pt>
                <c:pt idx="1722">
                  <c:v>44273.816377314812</c:v>
                </c:pt>
                <c:pt idx="1723">
                  <c:v>44273.816388888888</c:v>
                </c:pt>
                <c:pt idx="1724">
                  <c:v>44273.816400462965</c:v>
                </c:pt>
                <c:pt idx="1725">
                  <c:v>44273.816412037035</c:v>
                </c:pt>
                <c:pt idx="1726">
                  <c:v>44273.816423611112</c:v>
                </c:pt>
                <c:pt idx="1727">
                  <c:v>44273.816435185188</c:v>
                </c:pt>
                <c:pt idx="1728">
                  <c:v>44273.816446759258</c:v>
                </c:pt>
                <c:pt idx="1729">
                  <c:v>44273.816458333335</c:v>
                </c:pt>
                <c:pt idx="1730">
                  <c:v>44273.816469907404</c:v>
                </c:pt>
                <c:pt idx="1731">
                  <c:v>44273.816481481481</c:v>
                </c:pt>
                <c:pt idx="1732">
                  <c:v>44273.816493055558</c:v>
                </c:pt>
                <c:pt idx="1733">
                  <c:v>44273.816504629627</c:v>
                </c:pt>
                <c:pt idx="1734">
                  <c:v>44273.816516203704</c:v>
                </c:pt>
                <c:pt idx="1735">
                  <c:v>44273.816527777781</c:v>
                </c:pt>
                <c:pt idx="1736">
                  <c:v>44273.81653935185</c:v>
                </c:pt>
                <c:pt idx="1737">
                  <c:v>44273.816550925927</c:v>
                </c:pt>
                <c:pt idx="1738">
                  <c:v>44273.816562499997</c:v>
                </c:pt>
                <c:pt idx="1739">
                  <c:v>44273.816574074073</c:v>
                </c:pt>
                <c:pt idx="1740">
                  <c:v>44273.81658564815</c:v>
                </c:pt>
                <c:pt idx="1741">
                  <c:v>44273.81659722222</c:v>
                </c:pt>
                <c:pt idx="1742">
                  <c:v>44273.816608796296</c:v>
                </c:pt>
                <c:pt idx="1743">
                  <c:v>44273.816620370373</c:v>
                </c:pt>
                <c:pt idx="1744">
                  <c:v>44273.816631944443</c:v>
                </c:pt>
                <c:pt idx="1745">
                  <c:v>44273.816643518519</c:v>
                </c:pt>
                <c:pt idx="1746">
                  <c:v>44273.816655092596</c:v>
                </c:pt>
                <c:pt idx="1747">
                  <c:v>44273.816666666666</c:v>
                </c:pt>
                <c:pt idx="1748">
                  <c:v>44273.816678240742</c:v>
                </c:pt>
                <c:pt idx="1749">
                  <c:v>44273.816689814812</c:v>
                </c:pt>
                <c:pt idx="1750">
                  <c:v>44273.816701388889</c:v>
                </c:pt>
                <c:pt idx="1751">
                  <c:v>44273.816712962966</c:v>
                </c:pt>
                <c:pt idx="1752">
                  <c:v>44273.816724537035</c:v>
                </c:pt>
                <c:pt idx="1753">
                  <c:v>44273.816736111112</c:v>
                </c:pt>
                <c:pt idx="1754">
                  <c:v>44273.816747685189</c:v>
                </c:pt>
                <c:pt idx="1755">
                  <c:v>44273.816759259258</c:v>
                </c:pt>
                <c:pt idx="1756">
                  <c:v>44273.816770833335</c:v>
                </c:pt>
                <c:pt idx="1757">
                  <c:v>44273.816782407404</c:v>
                </c:pt>
                <c:pt idx="1758">
                  <c:v>44273.816793981481</c:v>
                </c:pt>
                <c:pt idx="1759">
                  <c:v>44273.816805555558</c:v>
                </c:pt>
                <c:pt idx="1760">
                  <c:v>44273.816817129627</c:v>
                </c:pt>
                <c:pt idx="1761">
                  <c:v>44273.816828703704</c:v>
                </c:pt>
                <c:pt idx="1762">
                  <c:v>44273.816840277781</c:v>
                </c:pt>
                <c:pt idx="1763">
                  <c:v>44273.816851851851</c:v>
                </c:pt>
                <c:pt idx="1764">
                  <c:v>44273.816863425927</c:v>
                </c:pt>
                <c:pt idx="1765">
                  <c:v>44273.816874999997</c:v>
                </c:pt>
                <c:pt idx="1766">
                  <c:v>44273.816886574074</c:v>
                </c:pt>
                <c:pt idx="1767">
                  <c:v>44273.81689814815</c:v>
                </c:pt>
                <c:pt idx="1768">
                  <c:v>44273.81690972222</c:v>
                </c:pt>
                <c:pt idx="1769">
                  <c:v>44273.816921296297</c:v>
                </c:pt>
                <c:pt idx="1770">
                  <c:v>44273.816932870373</c:v>
                </c:pt>
                <c:pt idx="1771">
                  <c:v>44273.816944444443</c:v>
                </c:pt>
                <c:pt idx="1772">
                  <c:v>44273.81695601852</c:v>
                </c:pt>
                <c:pt idx="1773">
                  <c:v>44273.816967592589</c:v>
                </c:pt>
                <c:pt idx="1774">
                  <c:v>44273.816979166666</c:v>
                </c:pt>
                <c:pt idx="1775">
                  <c:v>44273.816990740743</c:v>
                </c:pt>
                <c:pt idx="1776">
                  <c:v>44273.817002314812</c:v>
                </c:pt>
                <c:pt idx="1777">
                  <c:v>44273.817013888889</c:v>
                </c:pt>
                <c:pt idx="1778">
                  <c:v>44273.817025462966</c:v>
                </c:pt>
                <c:pt idx="1779">
                  <c:v>44273.817037037035</c:v>
                </c:pt>
                <c:pt idx="1780">
                  <c:v>44273.817048611112</c:v>
                </c:pt>
                <c:pt idx="1781">
                  <c:v>44273.817060185182</c:v>
                </c:pt>
                <c:pt idx="1782">
                  <c:v>44273.817071759258</c:v>
                </c:pt>
                <c:pt idx="1783">
                  <c:v>44273.817083333335</c:v>
                </c:pt>
                <c:pt idx="1784">
                  <c:v>44273.817094907405</c:v>
                </c:pt>
                <c:pt idx="1785">
                  <c:v>44273.817106481481</c:v>
                </c:pt>
                <c:pt idx="1786">
                  <c:v>44273.817118055558</c:v>
                </c:pt>
                <c:pt idx="1787">
                  <c:v>44273.817129629628</c:v>
                </c:pt>
                <c:pt idx="1788">
                  <c:v>44273.817141203705</c:v>
                </c:pt>
                <c:pt idx="1789">
                  <c:v>44273.817152777781</c:v>
                </c:pt>
                <c:pt idx="1790">
                  <c:v>44273.817164351851</c:v>
                </c:pt>
                <c:pt idx="1791">
                  <c:v>44273.817175925928</c:v>
                </c:pt>
                <c:pt idx="1792">
                  <c:v>44273.817187499997</c:v>
                </c:pt>
                <c:pt idx="1793">
                  <c:v>44273.817199074074</c:v>
                </c:pt>
                <c:pt idx="1794">
                  <c:v>44273.817210648151</c:v>
                </c:pt>
                <c:pt idx="1795">
                  <c:v>44273.81722222222</c:v>
                </c:pt>
                <c:pt idx="1796">
                  <c:v>44273.817233796297</c:v>
                </c:pt>
                <c:pt idx="1797">
                  <c:v>44273.817245370374</c:v>
                </c:pt>
                <c:pt idx="1798">
                  <c:v>44273.817256944443</c:v>
                </c:pt>
                <c:pt idx="1799">
                  <c:v>44273.81726851852</c:v>
                </c:pt>
                <c:pt idx="1800">
                  <c:v>44273.817280092589</c:v>
                </c:pt>
                <c:pt idx="1801">
                  <c:v>44273.817291666666</c:v>
                </c:pt>
                <c:pt idx="1802">
                  <c:v>44273.817303240743</c:v>
                </c:pt>
                <c:pt idx="1803">
                  <c:v>44273.817314814813</c:v>
                </c:pt>
                <c:pt idx="1804">
                  <c:v>44273.817326388889</c:v>
                </c:pt>
                <c:pt idx="1805">
                  <c:v>44273.817337962966</c:v>
                </c:pt>
                <c:pt idx="1806">
                  <c:v>44273.817349537036</c:v>
                </c:pt>
                <c:pt idx="1807">
                  <c:v>44273.817361111112</c:v>
                </c:pt>
                <c:pt idx="1808">
                  <c:v>44273.817372685182</c:v>
                </c:pt>
                <c:pt idx="1809">
                  <c:v>44273.817384259259</c:v>
                </c:pt>
                <c:pt idx="1810">
                  <c:v>44273.817395833335</c:v>
                </c:pt>
                <c:pt idx="1811">
                  <c:v>44273.817407407405</c:v>
                </c:pt>
                <c:pt idx="1812">
                  <c:v>44273.817418981482</c:v>
                </c:pt>
                <c:pt idx="1813">
                  <c:v>44273.817430555559</c:v>
                </c:pt>
                <c:pt idx="1814">
                  <c:v>44273.817442129628</c:v>
                </c:pt>
                <c:pt idx="1815">
                  <c:v>44273.817453703705</c:v>
                </c:pt>
                <c:pt idx="1816">
                  <c:v>44273.817465277774</c:v>
                </c:pt>
                <c:pt idx="1817">
                  <c:v>44273.817476851851</c:v>
                </c:pt>
                <c:pt idx="1818">
                  <c:v>44273.817488425928</c:v>
                </c:pt>
                <c:pt idx="1819">
                  <c:v>44273.817499999997</c:v>
                </c:pt>
                <c:pt idx="1820">
                  <c:v>44273.817511574074</c:v>
                </c:pt>
                <c:pt idx="1821">
                  <c:v>44273.817523148151</c:v>
                </c:pt>
                <c:pt idx="1822">
                  <c:v>44273.81753472222</c:v>
                </c:pt>
                <c:pt idx="1823">
                  <c:v>44273.817546296297</c:v>
                </c:pt>
                <c:pt idx="1824">
                  <c:v>44273.817557870374</c:v>
                </c:pt>
                <c:pt idx="1825">
                  <c:v>44273.817569444444</c:v>
                </c:pt>
                <c:pt idx="1826">
                  <c:v>44273.81758101852</c:v>
                </c:pt>
                <c:pt idx="1827">
                  <c:v>44273.81759259259</c:v>
                </c:pt>
                <c:pt idx="1828">
                  <c:v>44273.817604166667</c:v>
                </c:pt>
                <c:pt idx="1829">
                  <c:v>44273.817615740743</c:v>
                </c:pt>
                <c:pt idx="1830">
                  <c:v>44273.817627314813</c:v>
                </c:pt>
                <c:pt idx="1831">
                  <c:v>44273.81763888889</c:v>
                </c:pt>
                <c:pt idx="1832">
                  <c:v>44273.817650462966</c:v>
                </c:pt>
                <c:pt idx="1833">
                  <c:v>44273.817662037036</c:v>
                </c:pt>
                <c:pt idx="1834">
                  <c:v>44273.817673611113</c:v>
                </c:pt>
                <c:pt idx="1835">
                  <c:v>44273.817685185182</c:v>
                </c:pt>
                <c:pt idx="1836">
                  <c:v>44273.817696759259</c:v>
                </c:pt>
                <c:pt idx="1837">
                  <c:v>44273.817708333336</c:v>
                </c:pt>
                <c:pt idx="1838">
                  <c:v>44273.817719907405</c:v>
                </c:pt>
                <c:pt idx="1839">
                  <c:v>44273.817731481482</c:v>
                </c:pt>
                <c:pt idx="1840">
                  <c:v>44273.817743055559</c:v>
                </c:pt>
                <c:pt idx="1841">
                  <c:v>44273.817754629628</c:v>
                </c:pt>
                <c:pt idx="1842">
                  <c:v>44273.817766203705</c:v>
                </c:pt>
                <c:pt idx="1843">
                  <c:v>44273.817777777775</c:v>
                </c:pt>
                <c:pt idx="1844">
                  <c:v>44273.817789351851</c:v>
                </c:pt>
                <c:pt idx="1845">
                  <c:v>44273.817800925928</c:v>
                </c:pt>
                <c:pt idx="1846">
                  <c:v>44273.817812499998</c:v>
                </c:pt>
                <c:pt idx="1847">
                  <c:v>44273.817824074074</c:v>
                </c:pt>
                <c:pt idx="1848">
                  <c:v>44273.817835648151</c:v>
                </c:pt>
                <c:pt idx="1849">
                  <c:v>44273.817847222221</c:v>
                </c:pt>
                <c:pt idx="1850">
                  <c:v>44273.817858796298</c:v>
                </c:pt>
                <c:pt idx="1851">
                  <c:v>44273.817870370367</c:v>
                </c:pt>
                <c:pt idx="1852">
                  <c:v>44273.817881944444</c:v>
                </c:pt>
                <c:pt idx="1853">
                  <c:v>44273.817893518521</c:v>
                </c:pt>
                <c:pt idx="1854">
                  <c:v>44273.81790509259</c:v>
                </c:pt>
                <c:pt idx="1855">
                  <c:v>44273.817916666667</c:v>
                </c:pt>
                <c:pt idx="1856">
                  <c:v>44273.817928240744</c:v>
                </c:pt>
                <c:pt idx="1857">
                  <c:v>44273.817939814813</c:v>
                </c:pt>
                <c:pt idx="1858">
                  <c:v>44273.81795138889</c:v>
                </c:pt>
                <c:pt idx="1859">
                  <c:v>44273.817962962959</c:v>
                </c:pt>
                <c:pt idx="1860">
                  <c:v>44273.817974537036</c:v>
                </c:pt>
                <c:pt idx="1861">
                  <c:v>44273.817986111113</c:v>
                </c:pt>
                <c:pt idx="1862">
                  <c:v>44273.817997685182</c:v>
                </c:pt>
                <c:pt idx="1863">
                  <c:v>44273.818009259259</c:v>
                </c:pt>
                <c:pt idx="1864">
                  <c:v>44273.818020833336</c:v>
                </c:pt>
                <c:pt idx="1865">
                  <c:v>44273.818032407406</c:v>
                </c:pt>
                <c:pt idx="1866">
                  <c:v>44273.818043981482</c:v>
                </c:pt>
                <c:pt idx="1867">
                  <c:v>44273.818055555559</c:v>
                </c:pt>
                <c:pt idx="1868">
                  <c:v>44273.818067129629</c:v>
                </c:pt>
                <c:pt idx="1869">
                  <c:v>44273.818078703705</c:v>
                </c:pt>
                <c:pt idx="1870">
                  <c:v>44273.818090277775</c:v>
                </c:pt>
                <c:pt idx="1871">
                  <c:v>44273.818101851852</c:v>
                </c:pt>
                <c:pt idx="1872">
                  <c:v>44273.818113425928</c:v>
                </c:pt>
                <c:pt idx="1873">
                  <c:v>44273.818124999998</c:v>
                </c:pt>
                <c:pt idx="1874">
                  <c:v>44273.818136574075</c:v>
                </c:pt>
                <c:pt idx="1875">
                  <c:v>44273.818148148152</c:v>
                </c:pt>
                <c:pt idx="1876">
                  <c:v>44273.818159722221</c:v>
                </c:pt>
                <c:pt idx="1877">
                  <c:v>44273.818171296298</c:v>
                </c:pt>
                <c:pt idx="1878">
                  <c:v>44273.818182870367</c:v>
                </c:pt>
                <c:pt idx="1879">
                  <c:v>44273.818194444444</c:v>
                </c:pt>
                <c:pt idx="1880">
                  <c:v>44273.818206018521</c:v>
                </c:pt>
                <c:pt idx="1881">
                  <c:v>44273.81821759259</c:v>
                </c:pt>
                <c:pt idx="1882">
                  <c:v>44273.818229166667</c:v>
                </c:pt>
                <c:pt idx="1883">
                  <c:v>44273.818240740744</c:v>
                </c:pt>
                <c:pt idx="1884">
                  <c:v>44273.818252314813</c:v>
                </c:pt>
                <c:pt idx="1885">
                  <c:v>44273.81826388889</c:v>
                </c:pt>
                <c:pt idx="1886">
                  <c:v>44273.81827546296</c:v>
                </c:pt>
                <c:pt idx="1887">
                  <c:v>44273.818287037036</c:v>
                </c:pt>
                <c:pt idx="1888">
                  <c:v>44273.818298611113</c:v>
                </c:pt>
                <c:pt idx="1889">
                  <c:v>44273.818310185183</c:v>
                </c:pt>
                <c:pt idx="1890">
                  <c:v>44273.81832175926</c:v>
                </c:pt>
                <c:pt idx="1891">
                  <c:v>44273.818333333336</c:v>
                </c:pt>
                <c:pt idx="1892">
                  <c:v>44273.818344907406</c:v>
                </c:pt>
                <c:pt idx="1893">
                  <c:v>44273.818356481483</c:v>
                </c:pt>
                <c:pt idx="1894">
                  <c:v>44273.818368055552</c:v>
                </c:pt>
                <c:pt idx="1895">
                  <c:v>44273.818379629629</c:v>
                </c:pt>
                <c:pt idx="1896">
                  <c:v>44273.818391203706</c:v>
                </c:pt>
                <c:pt idx="1897">
                  <c:v>44273.818402777775</c:v>
                </c:pt>
                <c:pt idx="1898">
                  <c:v>44273.818414351852</c:v>
                </c:pt>
                <c:pt idx="1899">
                  <c:v>44273.818425925929</c:v>
                </c:pt>
                <c:pt idx="1900">
                  <c:v>44273.818437499998</c:v>
                </c:pt>
                <c:pt idx="1901">
                  <c:v>44273.818449074075</c:v>
                </c:pt>
                <c:pt idx="1902">
                  <c:v>44273.818460648145</c:v>
                </c:pt>
                <c:pt idx="1903">
                  <c:v>44273.818472222221</c:v>
                </c:pt>
                <c:pt idx="1904">
                  <c:v>44273.818483796298</c:v>
                </c:pt>
                <c:pt idx="1905">
                  <c:v>44273.818495370368</c:v>
                </c:pt>
                <c:pt idx="1906">
                  <c:v>44273.818506944444</c:v>
                </c:pt>
                <c:pt idx="1907">
                  <c:v>44273.818518518521</c:v>
                </c:pt>
                <c:pt idx="1908">
                  <c:v>44273.818530092591</c:v>
                </c:pt>
                <c:pt idx="1909">
                  <c:v>44273.818541666667</c:v>
                </c:pt>
                <c:pt idx="1910">
                  <c:v>44273.818553240744</c:v>
                </c:pt>
                <c:pt idx="1911">
                  <c:v>44273.818564814814</c:v>
                </c:pt>
                <c:pt idx="1912">
                  <c:v>44273.818576388891</c:v>
                </c:pt>
                <c:pt idx="1913">
                  <c:v>44273.81858796296</c:v>
                </c:pt>
                <c:pt idx="1914">
                  <c:v>44273.818599537037</c:v>
                </c:pt>
                <c:pt idx="1915">
                  <c:v>44273.818611111114</c:v>
                </c:pt>
                <c:pt idx="1916">
                  <c:v>44273.818622685183</c:v>
                </c:pt>
                <c:pt idx="1917">
                  <c:v>44273.81863425926</c:v>
                </c:pt>
                <c:pt idx="1918">
                  <c:v>44273.818645833337</c:v>
                </c:pt>
                <c:pt idx="1919">
                  <c:v>44273.818657407406</c:v>
                </c:pt>
                <c:pt idx="1920">
                  <c:v>44273.818668981483</c:v>
                </c:pt>
                <c:pt idx="1921">
                  <c:v>44273.818680555552</c:v>
                </c:pt>
                <c:pt idx="1922">
                  <c:v>44273.818692129629</c:v>
                </c:pt>
                <c:pt idx="1923">
                  <c:v>44273.818703703706</c:v>
                </c:pt>
                <c:pt idx="1924">
                  <c:v>44273.818715277775</c:v>
                </c:pt>
                <c:pt idx="1925">
                  <c:v>44273.818726851852</c:v>
                </c:pt>
                <c:pt idx="1926">
                  <c:v>44273.818738425929</c:v>
                </c:pt>
                <c:pt idx="1927">
                  <c:v>44273.818749999999</c:v>
                </c:pt>
                <c:pt idx="1928">
                  <c:v>44273.818761574075</c:v>
                </c:pt>
                <c:pt idx="1929">
                  <c:v>44273.818773148145</c:v>
                </c:pt>
                <c:pt idx="1930">
                  <c:v>44273.818784722222</c:v>
                </c:pt>
                <c:pt idx="1931">
                  <c:v>44273.818796296298</c:v>
                </c:pt>
                <c:pt idx="1932">
                  <c:v>44273.818807870368</c:v>
                </c:pt>
                <c:pt idx="1933">
                  <c:v>44273.818819444445</c:v>
                </c:pt>
                <c:pt idx="1934">
                  <c:v>44273.818831018521</c:v>
                </c:pt>
                <c:pt idx="1935">
                  <c:v>44273.818842592591</c:v>
                </c:pt>
                <c:pt idx="1936">
                  <c:v>44273.818854166668</c:v>
                </c:pt>
                <c:pt idx="1937">
                  <c:v>44273.818865740737</c:v>
                </c:pt>
                <c:pt idx="1938">
                  <c:v>44273.818877314814</c:v>
                </c:pt>
                <c:pt idx="1939">
                  <c:v>44273.818888888891</c:v>
                </c:pt>
                <c:pt idx="1940">
                  <c:v>44273.81890046296</c:v>
                </c:pt>
                <c:pt idx="1941">
                  <c:v>44273.818912037037</c:v>
                </c:pt>
                <c:pt idx="1942">
                  <c:v>44273.818923611114</c:v>
                </c:pt>
                <c:pt idx="1943">
                  <c:v>44273.818935185183</c:v>
                </c:pt>
                <c:pt idx="1944">
                  <c:v>44273.81894675926</c:v>
                </c:pt>
                <c:pt idx="1945">
                  <c:v>44273.818958333337</c:v>
                </c:pt>
                <c:pt idx="1946">
                  <c:v>44273.818969907406</c:v>
                </c:pt>
                <c:pt idx="1947">
                  <c:v>44273.818981481483</c:v>
                </c:pt>
                <c:pt idx="1948">
                  <c:v>44273.818993055553</c:v>
                </c:pt>
                <c:pt idx="1949">
                  <c:v>44273.819004629629</c:v>
                </c:pt>
                <c:pt idx="1950">
                  <c:v>44273.819016203706</c:v>
                </c:pt>
                <c:pt idx="1951">
                  <c:v>44273.819027777776</c:v>
                </c:pt>
                <c:pt idx="1952">
                  <c:v>44273.819039351853</c:v>
                </c:pt>
                <c:pt idx="1953">
                  <c:v>44273.819050925929</c:v>
                </c:pt>
                <c:pt idx="1954">
                  <c:v>44273.819062499999</c:v>
                </c:pt>
                <c:pt idx="1955">
                  <c:v>44273.819074074076</c:v>
                </c:pt>
                <c:pt idx="1956">
                  <c:v>44273.819085648145</c:v>
                </c:pt>
                <c:pt idx="1957">
                  <c:v>44273.819097222222</c:v>
                </c:pt>
                <c:pt idx="1958">
                  <c:v>44273.819108796299</c:v>
                </c:pt>
                <c:pt idx="1959">
                  <c:v>44273.819120370368</c:v>
                </c:pt>
                <c:pt idx="1960">
                  <c:v>44273.819131944445</c:v>
                </c:pt>
                <c:pt idx="1961">
                  <c:v>44273.819143518522</c:v>
                </c:pt>
                <c:pt idx="1962">
                  <c:v>44273.819155092591</c:v>
                </c:pt>
                <c:pt idx="1963">
                  <c:v>44273.819166666668</c:v>
                </c:pt>
                <c:pt idx="1964">
                  <c:v>44273.819178240738</c:v>
                </c:pt>
                <c:pt idx="1965">
                  <c:v>44273.819189814814</c:v>
                </c:pt>
                <c:pt idx="1966">
                  <c:v>44273.819201388891</c:v>
                </c:pt>
                <c:pt idx="1967">
                  <c:v>44273.819212962961</c:v>
                </c:pt>
                <c:pt idx="1968">
                  <c:v>44273.819224537037</c:v>
                </c:pt>
                <c:pt idx="1969">
                  <c:v>44273.819236111114</c:v>
                </c:pt>
                <c:pt idx="1970">
                  <c:v>44273.819247685184</c:v>
                </c:pt>
                <c:pt idx="1971">
                  <c:v>44273.81925925926</c:v>
                </c:pt>
                <c:pt idx="1972">
                  <c:v>44273.81927083333</c:v>
                </c:pt>
                <c:pt idx="1973">
                  <c:v>44273.819282407407</c:v>
                </c:pt>
                <c:pt idx="1974">
                  <c:v>44273.819293981483</c:v>
                </c:pt>
                <c:pt idx="1975">
                  <c:v>44273.819305555553</c:v>
                </c:pt>
                <c:pt idx="1976">
                  <c:v>44273.81931712963</c:v>
                </c:pt>
                <c:pt idx="1977">
                  <c:v>44273.819328703707</c:v>
                </c:pt>
                <c:pt idx="1978">
                  <c:v>44273.819340277776</c:v>
                </c:pt>
                <c:pt idx="1979">
                  <c:v>44273.819351851853</c:v>
                </c:pt>
                <c:pt idx="1980">
                  <c:v>44273.819363425922</c:v>
                </c:pt>
                <c:pt idx="1981">
                  <c:v>44273.819374999999</c:v>
                </c:pt>
                <c:pt idx="1982">
                  <c:v>44273.819386574076</c:v>
                </c:pt>
                <c:pt idx="1983">
                  <c:v>44273.819398148145</c:v>
                </c:pt>
                <c:pt idx="1984">
                  <c:v>44273.819409722222</c:v>
                </c:pt>
                <c:pt idx="1985">
                  <c:v>44273.819421296299</c:v>
                </c:pt>
                <c:pt idx="1986">
                  <c:v>44273.819432870368</c:v>
                </c:pt>
                <c:pt idx="1987">
                  <c:v>44273.819444444445</c:v>
                </c:pt>
                <c:pt idx="1988">
                  <c:v>44273.819456018522</c:v>
                </c:pt>
                <c:pt idx="1989">
                  <c:v>44273.819467592592</c:v>
                </c:pt>
                <c:pt idx="1990">
                  <c:v>44273.819479166668</c:v>
                </c:pt>
                <c:pt idx="1991">
                  <c:v>44273.819490740738</c:v>
                </c:pt>
                <c:pt idx="1992">
                  <c:v>44273.819502314815</c:v>
                </c:pt>
                <c:pt idx="1993">
                  <c:v>44273.819513888891</c:v>
                </c:pt>
                <c:pt idx="1994">
                  <c:v>44273.819525462961</c:v>
                </c:pt>
                <c:pt idx="1995">
                  <c:v>44273.819537037038</c:v>
                </c:pt>
                <c:pt idx="1996">
                  <c:v>44273.819548611114</c:v>
                </c:pt>
                <c:pt idx="1997">
                  <c:v>44273.819560185184</c:v>
                </c:pt>
                <c:pt idx="1998">
                  <c:v>44273.819571759261</c:v>
                </c:pt>
                <c:pt idx="1999">
                  <c:v>44273.81958333333</c:v>
                </c:pt>
                <c:pt idx="2000">
                  <c:v>44273.819594907407</c:v>
                </c:pt>
                <c:pt idx="2001">
                  <c:v>44273.819606481484</c:v>
                </c:pt>
                <c:pt idx="2002">
                  <c:v>44273.819618055553</c:v>
                </c:pt>
                <c:pt idx="2003">
                  <c:v>44273.81962962963</c:v>
                </c:pt>
                <c:pt idx="2004">
                  <c:v>44273.819641203707</c:v>
                </c:pt>
                <c:pt idx="2005">
                  <c:v>44273.819652777776</c:v>
                </c:pt>
                <c:pt idx="2006">
                  <c:v>44273.819664351853</c:v>
                </c:pt>
                <c:pt idx="2007">
                  <c:v>44273.819675925923</c:v>
                </c:pt>
                <c:pt idx="2008">
                  <c:v>44273.819687499999</c:v>
                </c:pt>
                <c:pt idx="2009">
                  <c:v>44273.819699074076</c:v>
                </c:pt>
                <c:pt idx="2010">
                  <c:v>44273.819710648146</c:v>
                </c:pt>
                <c:pt idx="2011">
                  <c:v>44273.819722222222</c:v>
                </c:pt>
                <c:pt idx="2012">
                  <c:v>44273.819733796299</c:v>
                </c:pt>
                <c:pt idx="2013">
                  <c:v>44273.819745370369</c:v>
                </c:pt>
                <c:pt idx="2014">
                  <c:v>44273.819756944446</c:v>
                </c:pt>
                <c:pt idx="2015">
                  <c:v>44273.819768518515</c:v>
                </c:pt>
                <c:pt idx="2016">
                  <c:v>44273.819780092592</c:v>
                </c:pt>
                <c:pt idx="2017">
                  <c:v>44273.819791666669</c:v>
                </c:pt>
                <c:pt idx="2018">
                  <c:v>44273.819803240738</c:v>
                </c:pt>
                <c:pt idx="2019">
                  <c:v>44273.819814814815</c:v>
                </c:pt>
                <c:pt idx="2020">
                  <c:v>44273.819826388892</c:v>
                </c:pt>
                <c:pt idx="2021">
                  <c:v>44273.819837962961</c:v>
                </c:pt>
                <c:pt idx="2022">
                  <c:v>44273.819849537038</c:v>
                </c:pt>
                <c:pt idx="2023">
                  <c:v>44273.819861111115</c:v>
                </c:pt>
                <c:pt idx="2024">
                  <c:v>44273.819872685184</c:v>
                </c:pt>
                <c:pt idx="2025">
                  <c:v>44273.819884259261</c:v>
                </c:pt>
                <c:pt idx="2026">
                  <c:v>44273.819895833331</c:v>
                </c:pt>
                <c:pt idx="2027">
                  <c:v>44273.819907407407</c:v>
                </c:pt>
                <c:pt idx="2028">
                  <c:v>44273.819918981484</c:v>
                </c:pt>
                <c:pt idx="2029">
                  <c:v>44273.819930555554</c:v>
                </c:pt>
                <c:pt idx="2030">
                  <c:v>44273.81994212963</c:v>
                </c:pt>
                <c:pt idx="2031">
                  <c:v>44273.819953703707</c:v>
                </c:pt>
                <c:pt idx="2032">
                  <c:v>44273.819965277777</c:v>
                </c:pt>
                <c:pt idx="2033">
                  <c:v>44273.819976851853</c:v>
                </c:pt>
                <c:pt idx="2034">
                  <c:v>44273.819988425923</c:v>
                </c:pt>
                <c:pt idx="2035">
                  <c:v>44273.82</c:v>
                </c:pt>
                <c:pt idx="2036">
                  <c:v>44273.820011574076</c:v>
                </c:pt>
                <c:pt idx="2037">
                  <c:v>44273.820023148146</c:v>
                </c:pt>
                <c:pt idx="2038">
                  <c:v>44273.820034722223</c:v>
                </c:pt>
                <c:pt idx="2039">
                  <c:v>44273.8200462963</c:v>
                </c:pt>
                <c:pt idx="2040">
                  <c:v>44273.820057870369</c:v>
                </c:pt>
                <c:pt idx="2041">
                  <c:v>44273.820069444446</c:v>
                </c:pt>
                <c:pt idx="2042">
                  <c:v>44273.820081018515</c:v>
                </c:pt>
                <c:pt idx="2043">
                  <c:v>44273.820092592592</c:v>
                </c:pt>
                <c:pt idx="2044">
                  <c:v>44273.820104166669</c:v>
                </c:pt>
                <c:pt idx="2045">
                  <c:v>44273.820115740738</c:v>
                </c:pt>
                <c:pt idx="2046">
                  <c:v>44273.820127314815</c:v>
                </c:pt>
                <c:pt idx="2047">
                  <c:v>44273.820138888892</c:v>
                </c:pt>
                <c:pt idx="2048">
                  <c:v>44273.820150462961</c:v>
                </c:pt>
                <c:pt idx="2049">
                  <c:v>44273.820162037038</c:v>
                </c:pt>
                <c:pt idx="2050">
                  <c:v>44273.820173611108</c:v>
                </c:pt>
                <c:pt idx="2051">
                  <c:v>44273.820185185185</c:v>
                </c:pt>
                <c:pt idx="2052">
                  <c:v>44273.820196759261</c:v>
                </c:pt>
                <c:pt idx="2053">
                  <c:v>44273.820208333331</c:v>
                </c:pt>
                <c:pt idx="2054">
                  <c:v>44273.820219907408</c:v>
                </c:pt>
                <c:pt idx="2055">
                  <c:v>44273.820231481484</c:v>
                </c:pt>
                <c:pt idx="2056">
                  <c:v>44273.820243055554</c:v>
                </c:pt>
                <c:pt idx="2057">
                  <c:v>44273.820254629631</c:v>
                </c:pt>
                <c:pt idx="2058">
                  <c:v>44273.8202662037</c:v>
                </c:pt>
                <c:pt idx="2059">
                  <c:v>44273.820277777777</c:v>
                </c:pt>
                <c:pt idx="2060">
                  <c:v>44273.820289351854</c:v>
                </c:pt>
                <c:pt idx="2061">
                  <c:v>44273.820300925923</c:v>
                </c:pt>
                <c:pt idx="2062">
                  <c:v>44273.8203125</c:v>
                </c:pt>
                <c:pt idx="2063">
                  <c:v>44273.820324074077</c:v>
                </c:pt>
                <c:pt idx="2064">
                  <c:v>44273.820335648146</c:v>
                </c:pt>
                <c:pt idx="2065">
                  <c:v>44273.820347222223</c:v>
                </c:pt>
                <c:pt idx="2066">
                  <c:v>44273.8203587963</c:v>
                </c:pt>
                <c:pt idx="2067">
                  <c:v>44273.820370370369</c:v>
                </c:pt>
                <c:pt idx="2068">
                  <c:v>44273.820381944446</c:v>
                </c:pt>
                <c:pt idx="2069">
                  <c:v>44273.820393518516</c:v>
                </c:pt>
                <c:pt idx="2070">
                  <c:v>44273.820405092592</c:v>
                </c:pt>
                <c:pt idx="2071">
                  <c:v>44273.820416666669</c:v>
                </c:pt>
                <c:pt idx="2072">
                  <c:v>44273.820428240739</c:v>
                </c:pt>
                <c:pt idx="2073">
                  <c:v>44273.820439814815</c:v>
                </c:pt>
                <c:pt idx="2074">
                  <c:v>44273.820451388892</c:v>
                </c:pt>
                <c:pt idx="2075">
                  <c:v>44273.820462962962</c:v>
                </c:pt>
                <c:pt idx="2076">
                  <c:v>44273.820474537039</c:v>
                </c:pt>
                <c:pt idx="2077">
                  <c:v>44273.820486111108</c:v>
                </c:pt>
                <c:pt idx="2078">
                  <c:v>44273.820497685185</c:v>
                </c:pt>
                <c:pt idx="2079">
                  <c:v>44273.820509259262</c:v>
                </c:pt>
                <c:pt idx="2080">
                  <c:v>44273.820520833331</c:v>
                </c:pt>
                <c:pt idx="2081">
                  <c:v>44273.820532407408</c:v>
                </c:pt>
                <c:pt idx="2082">
                  <c:v>44273.820543981485</c:v>
                </c:pt>
                <c:pt idx="2083">
                  <c:v>44273.820555555554</c:v>
                </c:pt>
                <c:pt idx="2084">
                  <c:v>44273.820567129631</c:v>
                </c:pt>
                <c:pt idx="2085">
                  <c:v>44273.8205787037</c:v>
                </c:pt>
                <c:pt idx="2086">
                  <c:v>44273.820590277777</c:v>
                </c:pt>
                <c:pt idx="2087">
                  <c:v>44273.820601851854</c:v>
                </c:pt>
                <c:pt idx="2088">
                  <c:v>44273.820613425924</c:v>
                </c:pt>
                <c:pt idx="2089">
                  <c:v>44273.820625</c:v>
                </c:pt>
                <c:pt idx="2090">
                  <c:v>44273.820636574077</c:v>
                </c:pt>
                <c:pt idx="2091">
                  <c:v>44273.820648148147</c:v>
                </c:pt>
                <c:pt idx="2092">
                  <c:v>44273.820659722223</c:v>
                </c:pt>
                <c:pt idx="2093">
                  <c:v>44273.820671296293</c:v>
                </c:pt>
                <c:pt idx="2094">
                  <c:v>44273.82068287037</c:v>
                </c:pt>
                <c:pt idx="2095">
                  <c:v>44273.820694444446</c:v>
                </c:pt>
                <c:pt idx="2096">
                  <c:v>44273.820706018516</c:v>
                </c:pt>
                <c:pt idx="2097">
                  <c:v>44273.820717592593</c:v>
                </c:pt>
                <c:pt idx="2098">
                  <c:v>44273.820729166669</c:v>
                </c:pt>
                <c:pt idx="2099">
                  <c:v>44273.820740740739</c:v>
                </c:pt>
                <c:pt idx="2100">
                  <c:v>44273.820752314816</c:v>
                </c:pt>
                <c:pt idx="2101">
                  <c:v>44273.820763888885</c:v>
                </c:pt>
                <c:pt idx="2102">
                  <c:v>44273.820775462962</c:v>
                </c:pt>
                <c:pt idx="2103">
                  <c:v>44273.820787037039</c:v>
                </c:pt>
                <c:pt idx="2104">
                  <c:v>44273.820798611108</c:v>
                </c:pt>
                <c:pt idx="2105">
                  <c:v>44273.820810185185</c:v>
                </c:pt>
                <c:pt idx="2106">
                  <c:v>44273.820821759262</c:v>
                </c:pt>
                <c:pt idx="2107">
                  <c:v>44273.820833333331</c:v>
                </c:pt>
                <c:pt idx="2108">
                  <c:v>44273.820844907408</c:v>
                </c:pt>
                <c:pt idx="2109">
                  <c:v>44273.820856481485</c:v>
                </c:pt>
                <c:pt idx="2110">
                  <c:v>44273.820868055554</c:v>
                </c:pt>
                <c:pt idx="2111">
                  <c:v>44273.820879629631</c:v>
                </c:pt>
                <c:pt idx="2112">
                  <c:v>44273.820891203701</c:v>
                </c:pt>
                <c:pt idx="2113">
                  <c:v>44273.820902777778</c:v>
                </c:pt>
                <c:pt idx="2114">
                  <c:v>44273.820914351854</c:v>
                </c:pt>
                <c:pt idx="2115">
                  <c:v>44273.820925925924</c:v>
                </c:pt>
                <c:pt idx="2116">
                  <c:v>44273.820937500001</c:v>
                </c:pt>
                <c:pt idx="2117">
                  <c:v>44273.820949074077</c:v>
                </c:pt>
                <c:pt idx="2118">
                  <c:v>44273.820960648147</c:v>
                </c:pt>
                <c:pt idx="2119">
                  <c:v>44273.820972222224</c:v>
                </c:pt>
                <c:pt idx="2120">
                  <c:v>44273.820983796293</c:v>
                </c:pt>
                <c:pt idx="2121">
                  <c:v>44273.82099537037</c:v>
                </c:pt>
                <c:pt idx="2122">
                  <c:v>44273.821006944447</c:v>
                </c:pt>
                <c:pt idx="2123">
                  <c:v>44273.821018518516</c:v>
                </c:pt>
                <c:pt idx="2124">
                  <c:v>44273.821030092593</c:v>
                </c:pt>
                <c:pt idx="2125">
                  <c:v>44273.82104166667</c:v>
                </c:pt>
                <c:pt idx="2126">
                  <c:v>44273.821053240739</c:v>
                </c:pt>
                <c:pt idx="2127">
                  <c:v>44273.821064814816</c:v>
                </c:pt>
                <c:pt idx="2128">
                  <c:v>44273.821076388886</c:v>
                </c:pt>
                <c:pt idx="2129">
                  <c:v>44273.821087962962</c:v>
                </c:pt>
                <c:pt idx="2130">
                  <c:v>44273.821099537039</c:v>
                </c:pt>
                <c:pt idx="2131">
                  <c:v>44273.821111111109</c:v>
                </c:pt>
                <c:pt idx="2132">
                  <c:v>44273.821122685185</c:v>
                </c:pt>
                <c:pt idx="2133">
                  <c:v>44273.821134259262</c:v>
                </c:pt>
                <c:pt idx="2134">
                  <c:v>44273.821145833332</c:v>
                </c:pt>
                <c:pt idx="2135">
                  <c:v>44273.821157407408</c:v>
                </c:pt>
                <c:pt idx="2136">
                  <c:v>44273.821168981478</c:v>
                </c:pt>
                <c:pt idx="2137">
                  <c:v>44273.821180555555</c:v>
                </c:pt>
                <c:pt idx="2138">
                  <c:v>44273.821192129632</c:v>
                </c:pt>
                <c:pt idx="2139">
                  <c:v>44273.821203703701</c:v>
                </c:pt>
                <c:pt idx="2140">
                  <c:v>44273.821215277778</c:v>
                </c:pt>
                <c:pt idx="2141">
                  <c:v>44273.821226851855</c:v>
                </c:pt>
                <c:pt idx="2142">
                  <c:v>44273.821238425924</c:v>
                </c:pt>
                <c:pt idx="2143">
                  <c:v>44273.821250000001</c:v>
                </c:pt>
                <c:pt idx="2144">
                  <c:v>44273.821261574078</c:v>
                </c:pt>
                <c:pt idx="2145">
                  <c:v>44273.821273148147</c:v>
                </c:pt>
                <c:pt idx="2146">
                  <c:v>44273.821284722224</c:v>
                </c:pt>
                <c:pt idx="2147">
                  <c:v>44273.821296296293</c:v>
                </c:pt>
                <c:pt idx="2148">
                  <c:v>44273.82130787037</c:v>
                </c:pt>
                <c:pt idx="2149">
                  <c:v>44273.821319444447</c:v>
                </c:pt>
                <c:pt idx="2150">
                  <c:v>44273.821331018517</c:v>
                </c:pt>
                <c:pt idx="2151">
                  <c:v>44273.821342592593</c:v>
                </c:pt>
                <c:pt idx="2152">
                  <c:v>44273.82135416667</c:v>
                </c:pt>
                <c:pt idx="2153">
                  <c:v>44273.82136574074</c:v>
                </c:pt>
                <c:pt idx="2154">
                  <c:v>44273.821377314816</c:v>
                </c:pt>
                <c:pt idx="2155">
                  <c:v>44273.821388888886</c:v>
                </c:pt>
                <c:pt idx="2156">
                  <c:v>44273.821400462963</c:v>
                </c:pt>
                <c:pt idx="2157">
                  <c:v>44273.821412037039</c:v>
                </c:pt>
                <c:pt idx="2158">
                  <c:v>44273.821423611109</c:v>
                </c:pt>
                <c:pt idx="2159">
                  <c:v>44273.821435185186</c:v>
                </c:pt>
                <c:pt idx="2160">
                  <c:v>44273.821446759262</c:v>
                </c:pt>
                <c:pt idx="2161">
                  <c:v>44273.821458333332</c:v>
                </c:pt>
                <c:pt idx="2162">
                  <c:v>44273.821469907409</c:v>
                </c:pt>
                <c:pt idx="2163">
                  <c:v>44273.821481481478</c:v>
                </c:pt>
                <c:pt idx="2164">
                  <c:v>44273.821493055555</c:v>
                </c:pt>
                <c:pt idx="2165">
                  <c:v>44273.821504629632</c:v>
                </c:pt>
                <c:pt idx="2166">
                  <c:v>44273.821516203701</c:v>
                </c:pt>
                <c:pt idx="2167">
                  <c:v>44273.821527777778</c:v>
                </c:pt>
                <c:pt idx="2168">
                  <c:v>44273.821539351855</c:v>
                </c:pt>
                <c:pt idx="2169">
                  <c:v>44273.821550925924</c:v>
                </c:pt>
                <c:pt idx="2170">
                  <c:v>44273.821562500001</c:v>
                </c:pt>
                <c:pt idx="2171">
                  <c:v>44273.821574074071</c:v>
                </c:pt>
                <c:pt idx="2172">
                  <c:v>44273.821585648147</c:v>
                </c:pt>
                <c:pt idx="2173">
                  <c:v>44273.821597222224</c:v>
                </c:pt>
                <c:pt idx="2174">
                  <c:v>44273.821608796294</c:v>
                </c:pt>
                <c:pt idx="2175">
                  <c:v>44273.821620370371</c:v>
                </c:pt>
                <c:pt idx="2176">
                  <c:v>44273.821631944447</c:v>
                </c:pt>
                <c:pt idx="2177">
                  <c:v>44273.821643518517</c:v>
                </c:pt>
                <c:pt idx="2178">
                  <c:v>44273.821655092594</c:v>
                </c:pt>
                <c:pt idx="2179">
                  <c:v>44273.821666666663</c:v>
                </c:pt>
                <c:pt idx="2180">
                  <c:v>44273.82167824074</c:v>
                </c:pt>
                <c:pt idx="2181">
                  <c:v>44273.821689814817</c:v>
                </c:pt>
                <c:pt idx="2182">
                  <c:v>44273.821701388886</c:v>
                </c:pt>
                <c:pt idx="2183">
                  <c:v>44273.821712962963</c:v>
                </c:pt>
                <c:pt idx="2184">
                  <c:v>44273.82172453704</c:v>
                </c:pt>
                <c:pt idx="2185">
                  <c:v>44273.821736111109</c:v>
                </c:pt>
                <c:pt idx="2186">
                  <c:v>44273.821747685186</c:v>
                </c:pt>
                <c:pt idx="2187">
                  <c:v>44273.821759259263</c:v>
                </c:pt>
                <c:pt idx="2188">
                  <c:v>44273.821770833332</c:v>
                </c:pt>
                <c:pt idx="2189">
                  <c:v>44273.821782407409</c:v>
                </c:pt>
                <c:pt idx="2190">
                  <c:v>44273.821793981479</c:v>
                </c:pt>
                <c:pt idx="2191">
                  <c:v>44273.821805555555</c:v>
                </c:pt>
                <c:pt idx="2192">
                  <c:v>44273.821817129632</c:v>
                </c:pt>
                <c:pt idx="2193">
                  <c:v>44273.821828703702</c:v>
                </c:pt>
                <c:pt idx="2194">
                  <c:v>44273.821840277778</c:v>
                </c:pt>
                <c:pt idx="2195">
                  <c:v>44273.821851851855</c:v>
                </c:pt>
                <c:pt idx="2196">
                  <c:v>44273.821863425925</c:v>
                </c:pt>
                <c:pt idx="2197">
                  <c:v>44273.821875000001</c:v>
                </c:pt>
                <c:pt idx="2198">
                  <c:v>44273.821886574071</c:v>
                </c:pt>
                <c:pt idx="2199">
                  <c:v>44273.821898148148</c:v>
                </c:pt>
                <c:pt idx="2200">
                  <c:v>44273.821909722225</c:v>
                </c:pt>
                <c:pt idx="2201">
                  <c:v>44273.821921296294</c:v>
                </c:pt>
                <c:pt idx="2202">
                  <c:v>44273.821932870371</c:v>
                </c:pt>
                <c:pt idx="2203">
                  <c:v>44273.821944444448</c:v>
                </c:pt>
                <c:pt idx="2204">
                  <c:v>44273.821956018517</c:v>
                </c:pt>
                <c:pt idx="2205">
                  <c:v>44273.821967592594</c:v>
                </c:pt>
                <c:pt idx="2206">
                  <c:v>44273.821979166663</c:v>
                </c:pt>
                <c:pt idx="2207">
                  <c:v>44273.82199074074</c:v>
                </c:pt>
                <c:pt idx="2208">
                  <c:v>44273.822002314817</c:v>
                </c:pt>
                <c:pt idx="2209">
                  <c:v>44273.822013888886</c:v>
                </c:pt>
                <c:pt idx="2210">
                  <c:v>44273.822025462963</c:v>
                </c:pt>
                <c:pt idx="2211">
                  <c:v>44273.82203703704</c:v>
                </c:pt>
                <c:pt idx="2212">
                  <c:v>44273.822048611109</c:v>
                </c:pt>
                <c:pt idx="2213">
                  <c:v>44273.822060185186</c:v>
                </c:pt>
                <c:pt idx="2214">
                  <c:v>44273.822071759256</c:v>
                </c:pt>
                <c:pt idx="2215">
                  <c:v>44273.822083333333</c:v>
                </c:pt>
                <c:pt idx="2216">
                  <c:v>44273.822094907409</c:v>
                </c:pt>
                <c:pt idx="2217">
                  <c:v>44273.822106481479</c:v>
                </c:pt>
                <c:pt idx="2218">
                  <c:v>44273.822118055556</c:v>
                </c:pt>
                <c:pt idx="2219">
                  <c:v>44273.822129629632</c:v>
                </c:pt>
                <c:pt idx="2220">
                  <c:v>44273.822141203702</c:v>
                </c:pt>
                <c:pt idx="2221">
                  <c:v>44273.822152777779</c:v>
                </c:pt>
                <c:pt idx="2222">
                  <c:v>44273.822164351855</c:v>
                </c:pt>
                <c:pt idx="2223">
                  <c:v>44273.822175925925</c:v>
                </c:pt>
                <c:pt idx="2224">
                  <c:v>44273.822187500002</c:v>
                </c:pt>
                <c:pt idx="2225">
                  <c:v>44273.822199074071</c:v>
                </c:pt>
                <c:pt idx="2226">
                  <c:v>44273.822210648148</c:v>
                </c:pt>
                <c:pt idx="2227">
                  <c:v>44273.822222222225</c:v>
                </c:pt>
                <c:pt idx="2228">
                  <c:v>44273.822233796294</c:v>
                </c:pt>
                <c:pt idx="2229">
                  <c:v>44273.822245370371</c:v>
                </c:pt>
                <c:pt idx="2230">
                  <c:v>44273.822256944448</c:v>
                </c:pt>
                <c:pt idx="2231">
                  <c:v>44273.822268518517</c:v>
                </c:pt>
                <c:pt idx="2232">
                  <c:v>44273.822280092594</c:v>
                </c:pt>
                <c:pt idx="2233">
                  <c:v>44273.822291666664</c:v>
                </c:pt>
                <c:pt idx="2234">
                  <c:v>44273.82230324074</c:v>
                </c:pt>
                <c:pt idx="2235">
                  <c:v>44273.822314814817</c:v>
                </c:pt>
                <c:pt idx="2236">
                  <c:v>44273.822326388887</c:v>
                </c:pt>
                <c:pt idx="2237">
                  <c:v>44273.822337962964</c:v>
                </c:pt>
                <c:pt idx="2238">
                  <c:v>44273.82234953704</c:v>
                </c:pt>
                <c:pt idx="2239">
                  <c:v>44273.82236111111</c:v>
                </c:pt>
                <c:pt idx="2240">
                  <c:v>44273.822372685187</c:v>
                </c:pt>
                <c:pt idx="2241">
                  <c:v>44273.822384259256</c:v>
                </c:pt>
                <c:pt idx="2242">
                  <c:v>44273.822395833333</c:v>
                </c:pt>
                <c:pt idx="2243">
                  <c:v>44273.82240740741</c:v>
                </c:pt>
                <c:pt idx="2244">
                  <c:v>44273.822418981479</c:v>
                </c:pt>
                <c:pt idx="2245">
                  <c:v>44273.822430555556</c:v>
                </c:pt>
                <c:pt idx="2246">
                  <c:v>44273.822442129633</c:v>
                </c:pt>
                <c:pt idx="2247">
                  <c:v>44273.822453703702</c:v>
                </c:pt>
                <c:pt idx="2248">
                  <c:v>44273.822465277779</c:v>
                </c:pt>
                <c:pt idx="2249">
                  <c:v>44273.822476851848</c:v>
                </c:pt>
                <c:pt idx="2250">
                  <c:v>44273.822488425925</c:v>
                </c:pt>
                <c:pt idx="2251">
                  <c:v>44273.822500000002</c:v>
                </c:pt>
                <c:pt idx="2252">
                  <c:v>44273.822511574072</c:v>
                </c:pt>
                <c:pt idx="2253">
                  <c:v>44273.822523148148</c:v>
                </c:pt>
                <c:pt idx="2254">
                  <c:v>44273.822534722225</c:v>
                </c:pt>
                <c:pt idx="2255">
                  <c:v>44273.822546296295</c:v>
                </c:pt>
                <c:pt idx="2256">
                  <c:v>44273.822557870371</c:v>
                </c:pt>
                <c:pt idx="2257">
                  <c:v>44273.822569444441</c:v>
                </c:pt>
                <c:pt idx="2258">
                  <c:v>44273.822581018518</c:v>
                </c:pt>
                <c:pt idx="2259">
                  <c:v>44273.822592592594</c:v>
                </c:pt>
                <c:pt idx="2260">
                  <c:v>44273.822604166664</c:v>
                </c:pt>
                <c:pt idx="2261">
                  <c:v>44273.822615740741</c:v>
                </c:pt>
                <c:pt idx="2262">
                  <c:v>44273.822627314818</c:v>
                </c:pt>
                <c:pt idx="2263">
                  <c:v>44273.822638888887</c:v>
                </c:pt>
                <c:pt idx="2264">
                  <c:v>44273.822650462964</c:v>
                </c:pt>
                <c:pt idx="2265">
                  <c:v>44273.822662037041</c:v>
                </c:pt>
                <c:pt idx="2266">
                  <c:v>44273.82267361111</c:v>
                </c:pt>
                <c:pt idx="2267">
                  <c:v>44273.822685185187</c:v>
                </c:pt>
                <c:pt idx="2268">
                  <c:v>44273.822696759256</c:v>
                </c:pt>
                <c:pt idx="2269">
                  <c:v>44273.822708333333</c:v>
                </c:pt>
                <c:pt idx="2270">
                  <c:v>44273.82271990741</c:v>
                </c:pt>
                <c:pt idx="2271">
                  <c:v>44273.822731481479</c:v>
                </c:pt>
                <c:pt idx="2272">
                  <c:v>44273.822743055556</c:v>
                </c:pt>
                <c:pt idx="2273">
                  <c:v>44273.822754629633</c:v>
                </c:pt>
                <c:pt idx="2274">
                  <c:v>44273.822766203702</c:v>
                </c:pt>
                <c:pt idx="2275">
                  <c:v>44273.822777777779</c:v>
                </c:pt>
                <c:pt idx="2276">
                  <c:v>44273.822789351849</c:v>
                </c:pt>
                <c:pt idx="2277">
                  <c:v>44273.822800925926</c:v>
                </c:pt>
                <c:pt idx="2278">
                  <c:v>44273.822812500002</c:v>
                </c:pt>
                <c:pt idx="2279">
                  <c:v>44273.822824074072</c:v>
                </c:pt>
                <c:pt idx="2280">
                  <c:v>44273.822835648149</c:v>
                </c:pt>
                <c:pt idx="2281">
                  <c:v>44273.822847222225</c:v>
                </c:pt>
                <c:pt idx="2282">
                  <c:v>44273.822858796295</c:v>
                </c:pt>
                <c:pt idx="2283">
                  <c:v>44273.822870370372</c:v>
                </c:pt>
                <c:pt idx="2284">
                  <c:v>44273.822881944441</c:v>
                </c:pt>
                <c:pt idx="2285">
                  <c:v>44273.822893518518</c:v>
                </c:pt>
                <c:pt idx="2286">
                  <c:v>44273.822905092595</c:v>
                </c:pt>
                <c:pt idx="2287">
                  <c:v>44273.822916666664</c:v>
                </c:pt>
                <c:pt idx="2288">
                  <c:v>44273.822928240741</c:v>
                </c:pt>
                <c:pt idx="2289">
                  <c:v>44273.822939814818</c:v>
                </c:pt>
                <c:pt idx="2290">
                  <c:v>44273.822951388887</c:v>
                </c:pt>
                <c:pt idx="2291">
                  <c:v>44273.822962962964</c:v>
                </c:pt>
                <c:pt idx="2292">
                  <c:v>44273.822974537034</c:v>
                </c:pt>
                <c:pt idx="2293">
                  <c:v>44273.82298611111</c:v>
                </c:pt>
                <c:pt idx="2294">
                  <c:v>44273.822997685187</c:v>
                </c:pt>
                <c:pt idx="2295">
                  <c:v>44273.823009259257</c:v>
                </c:pt>
                <c:pt idx="2296">
                  <c:v>44273.823020833333</c:v>
                </c:pt>
                <c:pt idx="2297">
                  <c:v>44273.82303240741</c:v>
                </c:pt>
                <c:pt idx="2298">
                  <c:v>44273.82304398148</c:v>
                </c:pt>
                <c:pt idx="2299">
                  <c:v>44273.823055555556</c:v>
                </c:pt>
                <c:pt idx="2300">
                  <c:v>44273.823067129626</c:v>
                </c:pt>
                <c:pt idx="2301">
                  <c:v>44273.823078703703</c:v>
                </c:pt>
                <c:pt idx="2302">
                  <c:v>44273.82309027778</c:v>
                </c:pt>
                <c:pt idx="2303">
                  <c:v>44273.823101851849</c:v>
                </c:pt>
                <c:pt idx="2304">
                  <c:v>44273.823113425926</c:v>
                </c:pt>
                <c:pt idx="2305">
                  <c:v>44273.823125000003</c:v>
                </c:pt>
                <c:pt idx="2306">
                  <c:v>44273.823136574072</c:v>
                </c:pt>
                <c:pt idx="2307">
                  <c:v>44273.823148148149</c:v>
                </c:pt>
                <c:pt idx="2308">
                  <c:v>44273.823159722226</c:v>
                </c:pt>
                <c:pt idx="2309">
                  <c:v>44273.823171296295</c:v>
                </c:pt>
                <c:pt idx="2310">
                  <c:v>44273.823182870372</c:v>
                </c:pt>
                <c:pt idx="2311">
                  <c:v>44273.823194444441</c:v>
                </c:pt>
                <c:pt idx="2312">
                  <c:v>44273.823206018518</c:v>
                </c:pt>
                <c:pt idx="2313">
                  <c:v>44273.823217592595</c:v>
                </c:pt>
                <c:pt idx="2314">
                  <c:v>44273.823229166665</c:v>
                </c:pt>
                <c:pt idx="2315">
                  <c:v>44273.823240740741</c:v>
                </c:pt>
                <c:pt idx="2316">
                  <c:v>44273.823252314818</c:v>
                </c:pt>
                <c:pt idx="2317">
                  <c:v>44273.823263888888</c:v>
                </c:pt>
                <c:pt idx="2318">
                  <c:v>44273.823275462964</c:v>
                </c:pt>
                <c:pt idx="2319">
                  <c:v>44273.823287037034</c:v>
                </c:pt>
                <c:pt idx="2320">
                  <c:v>44273.823298611111</c:v>
                </c:pt>
                <c:pt idx="2321">
                  <c:v>44273.823310185187</c:v>
                </c:pt>
                <c:pt idx="2322">
                  <c:v>44273.823321759257</c:v>
                </c:pt>
                <c:pt idx="2323">
                  <c:v>44273.823333333334</c:v>
                </c:pt>
                <c:pt idx="2324">
                  <c:v>44273.823344907411</c:v>
                </c:pt>
                <c:pt idx="2325">
                  <c:v>44273.82335648148</c:v>
                </c:pt>
                <c:pt idx="2326">
                  <c:v>44273.823368055557</c:v>
                </c:pt>
                <c:pt idx="2327">
                  <c:v>44273.823379629626</c:v>
                </c:pt>
                <c:pt idx="2328">
                  <c:v>44273.823391203703</c:v>
                </c:pt>
                <c:pt idx="2329">
                  <c:v>44273.82340277778</c:v>
                </c:pt>
                <c:pt idx="2330">
                  <c:v>44273.823414351849</c:v>
                </c:pt>
                <c:pt idx="2331">
                  <c:v>44273.823425925926</c:v>
                </c:pt>
                <c:pt idx="2332">
                  <c:v>44273.823437500003</c:v>
                </c:pt>
                <c:pt idx="2333">
                  <c:v>44273.823449074072</c:v>
                </c:pt>
                <c:pt idx="2334">
                  <c:v>44273.823460648149</c:v>
                </c:pt>
                <c:pt idx="2335">
                  <c:v>44273.823472222219</c:v>
                </c:pt>
                <c:pt idx="2336">
                  <c:v>44273.823483796295</c:v>
                </c:pt>
                <c:pt idx="2337">
                  <c:v>44273.823495370372</c:v>
                </c:pt>
                <c:pt idx="2338">
                  <c:v>44273.823506944442</c:v>
                </c:pt>
                <c:pt idx="2339">
                  <c:v>44273.823518518519</c:v>
                </c:pt>
                <c:pt idx="2340">
                  <c:v>44273.823530092595</c:v>
                </c:pt>
                <c:pt idx="2341">
                  <c:v>44273.823541666665</c:v>
                </c:pt>
                <c:pt idx="2342">
                  <c:v>44273.823553240742</c:v>
                </c:pt>
                <c:pt idx="2343">
                  <c:v>44273.823564814818</c:v>
                </c:pt>
                <c:pt idx="2344">
                  <c:v>44273.823576388888</c:v>
                </c:pt>
                <c:pt idx="2345">
                  <c:v>44273.823587962965</c:v>
                </c:pt>
                <c:pt idx="2346">
                  <c:v>44273.823599537034</c:v>
                </c:pt>
                <c:pt idx="2347">
                  <c:v>44273.823611111111</c:v>
                </c:pt>
                <c:pt idx="2348">
                  <c:v>44273.823622685188</c:v>
                </c:pt>
                <c:pt idx="2349">
                  <c:v>44273.823634259257</c:v>
                </c:pt>
                <c:pt idx="2350">
                  <c:v>44273.823645833334</c:v>
                </c:pt>
                <c:pt idx="2351">
                  <c:v>44273.823657407411</c:v>
                </c:pt>
                <c:pt idx="2352">
                  <c:v>44273.82366898148</c:v>
                </c:pt>
                <c:pt idx="2353">
                  <c:v>44273.823680555557</c:v>
                </c:pt>
                <c:pt idx="2354">
                  <c:v>44273.823692129627</c:v>
                </c:pt>
                <c:pt idx="2355">
                  <c:v>44273.823703703703</c:v>
                </c:pt>
                <c:pt idx="2356">
                  <c:v>44273.82371527778</c:v>
                </c:pt>
                <c:pt idx="2357">
                  <c:v>44273.82372685185</c:v>
                </c:pt>
                <c:pt idx="2358">
                  <c:v>44273.823738425926</c:v>
                </c:pt>
                <c:pt idx="2359">
                  <c:v>44273.823750000003</c:v>
                </c:pt>
                <c:pt idx="2360">
                  <c:v>44273.823761574073</c:v>
                </c:pt>
                <c:pt idx="2361">
                  <c:v>44273.823773148149</c:v>
                </c:pt>
                <c:pt idx="2362">
                  <c:v>44273.823784722219</c:v>
                </c:pt>
                <c:pt idx="2363">
                  <c:v>44273.823796296296</c:v>
                </c:pt>
                <c:pt idx="2364">
                  <c:v>44273.823807870373</c:v>
                </c:pt>
                <c:pt idx="2365">
                  <c:v>44273.823819444442</c:v>
                </c:pt>
                <c:pt idx="2366">
                  <c:v>44273.823831018519</c:v>
                </c:pt>
                <c:pt idx="2367">
                  <c:v>44273.823842592596</c:v>
                </c:pt>
                <c:pt idx="2368">
                  <c:v>44273.823854166665</c:v>
                </c:pt>
                <c:pt idx="2369">
                  <c:v>44273.823865740742</c:v>
                </c:pt>
                <c:pt idx="2370">
                  <c:v>44273.823877314811</c:v>
                </c:pt>
                <c:pt idx="2371">
                  <c:v>44273.823888888888</c:v>
                </c:pt>
                <c:pt idx="2372">
                  <c:v>44273.823900462965</c:v>
                </c:pt>
                <c:pt idx="2373">
                  <c:v>44273.823912037034</c:v>
                </c:pt>
                <c:pt idx="2374">
                  <c:v>44273.823923611111</c:v>
                </c:pt>
                <c:pt idx="2375">
                  <c:v>44273.823935185188</c:v>
                </c:pt>
                <c:pt idx="2376">
                  <c:v>44273.823946759258</c:v>
                </c:pt>
                <c:pt idx="2377">
                  <c:v>44273.823958333334</c:v>
                </c:pt>
                <c:pt idx="2378">
                  <c:v>44273.823969907404</c:v>
                </c:pt>
                <c:pt idx="2379">
                  <c:v>44273.823981481481</c:v>
                </c:pt>
                <c:pt idx="2380">
                  <c:v>44273.823993055557</c:v>
                </c:pt>
                <c:pt idx="2381">
                  <c:v>44273.824004629627</c:v>
                </c:pt>
                <c:pt idx="2382">
                  <c:v>44273.824016203704</c:v>
                </c:pt>
                <c:pt idx="2383">
                  <c:v>44273.82402777778</c:v>
                </c:pt>
                <c:pt idx="2384">
                  <c:v>44273.82403935185</c:v>
                </c:pt>
                <c:pt idx="2385">
                  <c:v>44273.824050925927</c:v>
                </c:pt>
                <c:pt idx="2386">
                  <c:v>44273.824062500003</c:v>
                </c:pt>
                <c:pt idx="2387">
                  <c:v>44273.824074074073</c:v>
                </c:pt>
                <c:pt idx="2388">
                  <c:v>44273.82408564815</c:v>
                </c:pt>
                <c:pt idx="2389">
                  <c:v>44273.824097222219</c:v>
                </c:pt>
                <c:pt idx="2390">
                  <c:v>44273.824108796296</c:v>
                </c:pt>
                <c:pt idx="2391">
                  <c:v>44273.824120370373</c:v>
                </c:pt>
                <c:pt idx="2392">
                  <c:v>44273.824131944442</c:v>
                </c:pt>
                <c:pt idx="2393">
                  <c:v>44273.824143518519</c:v>
                </c:pt>
                <c:pt idx="2394">
                  <c:v>44273.824155092596</c:v>
                </c:pt>
                <c:pt idx="2395">
                  <c:v>44273.824166666665</c:v>
                </c:pt>
                <c:pt idx="2396">
                  <c:v>44273.824178240742</c:v>
                </c:pt>
                <c:pt idx="2397">
                  <c:v>44273.824189814812</c:v>
                </c:pt>
                <c:pt idx="2398">
                  <c:v>44273.824201388888</c:v>
                </c:pt>
                <c:pt idx="2399">
                  <c:v>44273.824212962965</c:v>
                </c:pt>
                <c:pt idx="2400">
                  <c:v>44273.824224537035</c:v>
                </c:pt>
                <c:pt idx="2401">
                  <c:v>44273.824236111112</c:v>
                </c:pt>
                <c:pt idx="2402">
                  <c:v>44273.824247685188</c:v>
                </c:pt>
                <c:pt idx="2403">
                  <c:v>44273.824259259258</c:v>
                </c:pt>
                <c:pt idx="2404">
                  <c:v>44273.824270833335</c:v>
                </c:pt>
                <c:pt idx="2405">
                  <c:v>44273.824282407404</c:v>
                </c:pt>
                <c:pt idx="2406">
                  <c:v>44273.824293981481</c:v>
                </c:pt>
                <c:pt idx="2407">
                  <c:v>44273.824305555558</c:v>
                </c:pt>
                <c:pt idx="2408">
                  <c:v>44273.824317129627</c:v>
                </c:pt>
                <c:pt idx="2409">
                  <c:v>44273.824328703704</c:v>
                </c:pt>
                <c:pt idx="2410">
                  <c:v>44273.824340277781</c:v>
                </c:pt>
                <c:pt idx="2411">
                  <c:v>44273.82435185185</c:v>
                </c:pt>
                <c:pt idx="2412">
                  <c:v>44273.824363425927</c:v>
                </c:pt>
                <c:pt idx="2413">
                  <c:v>44273.824374999997</c:v>
                </c:pt>
                <c:pt idx="2414">
                  <c:v>44273.824386574073</c:v>
                </c:pt>
                <c:pt idx="2415">
                  <c:v>44273.82439814815</c:v>
                </c:pt>
                <c:pt idx="2416">
                  <c:v>44273.82440972222</c:v>
                </c:pt>
                <c:pt idx="2417">
                  <c:v>44273.824421296296</c:v>
                </c:pt>
                <c:pt idx="2418">
                  <c:v>44273.824432870373</c:v>
                </c:pt>
                <c:pt idx="2419">
                  <c:v>44273.824444444443</c:v>
                </c:pt>
                <c:pt idx="2420">
                  <c:v>44273.824456018519</c:v>
                </c:pt>
                <c:pt idx="2421">
                  <c:v>44273.824467592596</c:v>
                </c:pt>
                <c:pt idx="2422">
                  <c:v>44273.824479166666</c:v>
                </c:pt>
                <c:pt idx="2423">
                  <c:v>44273.824490740742</c:v>
                </c:pt>
                <c:pt idx="2424">
                  <c:v>44273.824502314812</c:v>
                </c:pt>
                <c:pt idx="2425">
                  <c:v>44273.824513888889</c:v>
                </c:pt>
                <c:pt idx="2426">
                  <c:v>44273.824525462966</c:v>
                </c:pt>
                <c:pt idx="2427">
                  <c:v>44273.824537037035</c:v>
                </c:pt>
                <c:pt idx="2428">
                  <c:v>44273.824548611112</c:v>
                </c:pt>
                <c:pt idx="2429">
                  <c:v>44273.824560185189</c:v>
                </c:pt>
                <c:pt idx="2430">
                  <c:v>44273.824571759258</c:v>
                </c:pt>
                <c:pt idx="2431">
                  <c:v>44273.824583333335</c:v>
                </c:pt>
                <c:pt idx="2432">
                  <c:v>44273.824594907404</c:v>
                </c:pt>
                <c:pt idx="2433">
                  <c:v>44273.824606481481</c:v>
                </c:pt>
                <c:pt idx="2434">
                  <c:v>44273.824618055558</c:v>
                </c:pt>
                <c:pt idx="2435">
                  <c:v>44273.824629629627</c:v>
                </c:pt>
                <c:pt idx="2436">
                  <c:v>44273.824641203704</c:v>
                </c:pt>
                <c:pt idx="2437">
                  <c:v>44273.824652777781</c:v>
                </c:pt>
                <c:pt idx="2438">
                  <c:v>44273.824664351851</c:v>
                </c:pt>
                <c:pt idx="2439">
                  <c:v>44273.824675925927</c:v>
                </c:pt>
                <c:pt idx="2440">
                  <c:v>44273.824687499997</c:v>
                </c:pt>
                <c:pt idx="2441">
                  <c:v>44273.824699074074</c:v>
                </c:pt>
                <c:pt idx="2442">
                  <c:v>44273.82471064815</c:v>
                </c:pt>
                <c:pt idx="2443">
                  <c:v>44273.82472222222</c:v>
                </c:pt>
                <c:pt idx="2444">
                  <c:v>44273.824733796297</c:v>
                </c:pt>
                <c:pt idx="2445">
                  <c:v>44273.824745370373</c:v>
                </c:pt>
                <c:pt idx="2446">
                  <c:v>44273.824756944443</c:v>
                </c:pt>
                <c:pt idx="2447">
                  <c:v>44273.82476851852</c:v>
                </c:pt>
                <c:pt idx="2448">
                  <c:v>44273.824780092589</c:v>
                </c:pt>
                <c:pt idx="2449">
                  <c:v>44273.824791666666</c:v>
                </c:pt>
                <c:pt idx="2450">
                  <c:v>44273.824803240743</c:v>
                </c:pt>
                <c:pt idx="2451">
                  <c:v>44273.824814814812</c:v>
                </c:pt>
                <c:pt idx="2452">
                  <c:v>44273.824826388889</c:v>
                </c:pt>
                <c:pt idx="2453">
                  <c:v>44273.824837962966</c:v>
                </c:pt>
                <c:pt idx="2454">
                  <c:v>44273.824849537035</c:v>
                </c:pt>
                <c:pt idx="2455">
                  <c:v>44273.824861111112</c:v>
                </c:pt>
                <c:pt idx="2456">
                  <c:v>44273.824872685182</c:v>
                </c:pt>
                <c:pt idx="2457">
                  <c:v>44273.824884259258</c:v>
                </c:pt>
                <c:pt idx="2458">
                  <c:v>44273.824895833335</c:v>
                </c:pt>
                <c:pt idx="2459">
                  <c:v>44273.824907407405</c:v>
                </c:pt>
                <c:pt idx="2460">
                  <c:v>44273.824918981481</c:v>
                </c:pt>
                <c:pt idx="2461">
                  <c:v>44273.824930555558</c:v>
                </c:pt>
                <c:pt idx="2462">
                  <c:v>44273.824942129628</c:v>
                </c:pt>
                <c:pt idx="2463">
                  <c:v>44273.824953703705</c:v>
                </c:pt>
                <c:pt idx="2464">
                  <c:v>44273.824965277781</c:v>
                </c:pt>
                <c:pt idx="2465">
                  <c:v>44273.824976851851</c:v>
                </c:pt>
                <c:pt idx="2466">
                  <c:v>44273.824988425928</c:v>
                </c:pt>
                <c:pt idx="2467">
                  <c:v>44273.824999999997</c:v>
                </c:pt>
                <c:pt idx="2468">
                  <c:v>44273.825011574074</c:v>
                </c:pt>
                <c:pt idx="2469">
                  <c:v>44273.825023148151</c:v>
                </c:pt>
                <c:pt idx="2470">
                  <c:v>44273.82503472222</c:v>
                </c:pt>
                <c:pt idx="2471">
                  <c:v>44273.825046296297</c:v>
                </c:pt>
                <c:pt idx="2472">
                  <c:v>44273.825057870374</c:v>
                </c:pt>
                <c:pt idx="2473">
                  <c:v>44273.825069444443</c:v>
                </c:pt>
                <c:pt idx="2474">
                  <c:v>44273.82508101852</c:v>
                </c:pt>
                <c:pt idx="2475">
                  <c:v>44273.825092592589</c:v>
                </c:pt>
                <c:pt idx="2476">
                  <c:v>44273.825104166666</c:v>
                </c:pt>
                <c:pt idx="2477">
                  <c:v>44273.825115740743</c:v>
                </c:pt>
                <c:pt idx="2478">
                  <c:v>44273.825127314813</c:v>
                </c:pt>
                <c:pt idx="2479">
                  <c:v>44273.825138888889</c:v>
                </c:pt>
                <c:pt idx="2480">
                  <c:v>44273.825150462966</c:v>
                </c:pt>
                <c:pt idx="2481">
                  <c:v>44273.825162037036</c:v>
                </c:pt>
                <c:pt idx="2482">
                  <c:v>44273.825173611112</c:v>
                </c:pt>
                <c:pt idx="2483">
                  <c:v>44273.825185185182</c:v>
                </c:pt>
                <c:pt idx="2484">
                  <c:v>44273.825196759259</c:v>
                </c:pt>
                <c:pt idx="2485">
                  <c:v>44273.825208333335</c:v>
                </c:pt>
                <c:pt idx="2486">
                  <c:v>44273.825219907405</c:v>
                </c:pt>
                <c:pt idx="2487">
                  <c:v>44273.825231481482</c:v>
                </c:pt>
                <c:pt idx="2488">
                  <c:v>44273.825243055559</c:v>
                </c:pt>
                <c:pt idx="2489">
                  <c:v>44273.825254629628</c:v>
                </c:pt>
                <c:pt idx="2490">
                  <c:v>44273.825266203705</c:v>
                </c:pt>
                <c:pt idx="2491">
                  <c:v>44273.825277777774</c:v>
                </c:pt>
                <c:pt idx="2492">
                  <c:v>44273.825289351851</c:v>
                </c:pt>
                <c:pt idx="2493">
                  <c:v>44273.825300925928</c:v>
                </c:pt>
                <c:pt idx="2494">
                  <c:v>44273.825312499997</c:v>
                </c:pt>
                <c:pt idx="2495">
                  <c:v>44273.825324074074</c:v>
                </c:pt>
                <c:pt idx="2496">
                  <c:v>44273.825335648151</c:v>
                </c:pt>
                <c:pt idx="2497">
                  <c:v>44273.82534722222</c:v>
                </c:pt>
                <c:pt idx="2498">
                  <c:v>44273.825358796297</c:v>
                </c:pt>
                <c:pt idx="2499">
                  <c:v>44273.825370370374</c:v>
                </c:pt>
                <c:pt idx="2500">
                  <c:v>44273.825381944444</c:v>
                </c:pt>
                <c:pt idx="2501">
                  <c:v>44273.82539351852</c:v>
                </c:pt>
                <c:pt idx="2502">
                  <c:v>44273.82540509259</c:v>
                </c:pt>
                <c:pt idx="2503">
                  <c:v>44273.825416666667</c:v>
                </c:pt>
                <c:pt idx="2504">
                  <c:v>44273.825428240743</c:v>
                </c:pt>
                <c:pt idx="2505">
                  <c:v>44273.825439814813</c:v>
                </c:pt>
                <c:pt idx="2506">
                  <c:v>44273.82545138889</c:v>
                </c:pt>
                <c:pt idx="2507">
                  <c:v>44273.825462962966</c:v>
                </c:pt>
                <c:pt idx="2508">
                  <c:v>44273.825474537036</c:v>
                </c:pt>
                <c:pt idx="2509">
                  <c:v>44273.825486111113</c:v>
                </c:pt>
                <c:pt idx="2510">
                  <c:v>44273.825497685182</c:v>
                </c:pt>
                <c:pt idx="2511">
                  <c:v>44273.825509259259</c:v>
                </c:pt>
                <c:pt idx="2512">
                  <c:v>44273.825520833336</c:v>
                </c:pt>
                <c:pt idx="2513">
                  <c:v>44273.825532407405</c:v>
                </c:pt>
                <c:pt idx="2514">
                  <c:v>44273.825543981482</c:v>
                </c:pt>
                <c:pt idx="2515">
                  <c:v>44273.825555555559</c:v>
                </c:pt>
                <c:pt idx="2516">
                  <c:v>44273.825567129628</c:v>
                </c:pt>
                <c:pt idx="2517">
                  <c:v>44273.825578703705</c:v>
                </c:pt>
                <c:pt idx="2518">
                  <c:v>44273.825590277775</c:v>
                </c:pt>
                <c:pt idx="2519">
                  <c:v>44273.825601851851</c:v>
                </c:pt>
                <c:pt idx="2520">
                  <c:v>44273.825613425928</c:v>
                </c:pt>
                <c:pt idx="2521">
                  <c:v>44273.825624999998</c:v>
                </c:pt>
                <c:pt idx="2522">
                  <c:v>44273.825636574074</c:v>
                </c:pt>
                <c:pt idx="2523">
                  <c:v>44273.825648148151</c:v>
                </c:pt>
                <c:pt idx="2524">
                  <c:v>44273.825659722221</c:v>
                </c:pt>
                <c:pt idx="2525">
                  <c:v>44273.825671296298</c:v>
                </c:pt>
                <c:pt idx="2526">
                  <c:v>44273.825682870367</c:v>
                </c:pt>
                <c:pt idx="2527">
                  <c:v>44273.825694444444</c:v>
                </c:pt>
                <c:pt idx="2528">
                  <c:v>44273.825706018521</c:v>
                </c:pt>
                <c:pt idx="2529">
                  <c:v>44273.82571759259</c:v>
                </c:pt>
                <c:pt idx="2530">
                  <c:v>44273.825729166667</c:v>
                </c:pt>
                <c:pt idx="2531">
                  <c:v>44273.825740740744</c:v>
                </c:pt>
                <c:pt idx="2532">
                  <c:v>44273.825752314813</c:v>
                </c:pt>
                <c:pt idx="2533">
                  <c:v>44273.82576388889</c:v>
                </c:pt>
                <c:pt idx="2534">
                  <c:v>44273.825775462959</c:v>
                </c:pt>
                <c:pt idx="2535">
                  <c:v>44273.825787037036</c:v>
                </c:pt>
                <c:pt idx="2536">
                  <c:v>44273.825798611113</c:v>
                </c:pt>
                <c:pt idx="2537">
                  <c:v>44273.825810185182</c:v>
                </c:pt>
                <c:pt idx="2538">
                  <c:v>44273.825821759259</c:v>
                </c:pt>
                <c:pt idx="2539">
                  <c:v>44273.825833333336</c:v>
                </c:pt>
                <c:pt idx="2540">
                  <c:v>44273.825844907406</c:v>
                </c:pt>
                <c:pt idx="2541">
                  <c:v>44273.825856481482</c:v>
                </c:pt>
                <c:pt idx="2542">
                  <c:v>44273.825868055559</c:v>
                </c:pt>
                <c:pt idx="2543">
                  <c:v>44273.825879629629</c:v>
                </c:pt>
                <c:pt idx="2544">
                  <c:v>44273.825891203705</c:v>
                </c:pt>
                <c:pt idx="2545">
                  <c:v>44273.825902777775</c:v>
                </c:pt>
                <c:pt idx="2546">
                  <c:v>44273.825914351852</c:v>
                </c:pt>
                <c:pt idx="2547">
                  <c:v>44273.825925925928</c:v>
                </c:pt>
                <c:pt idx="2548">
                  <c:v>44273.825937499998</c:v>
                </c:pt>
                <c:pt idx="2549">
                  <c:v>44273.825949074075</c:v>
                </c:pt>
                <c:pt idx="2550">
                  <c:v>44273.825960648152</c:v>
                </c:pt>
                <c:pt idx="2551">
                  <c:v>44273.825972222221</c:v>
                </c:pt>
                <c:pt idx="2552">
                  <c:v>44273.825983796298</c:v>
                </c:pt>
                <c:pt idx="2553">
                  <c:v>44273.825995370367</c:v>
                </c:pt>
                <c:pt idx="2554">
                  <c:v>44273.826006944444</c:v>
                </c:pt>
                <c:pt idx="2555">
                  <c:v>44273.826018518521</c:v>
                </c:pt>
                <c:pt idx="2556">
                  <c:v>44273.82603009259</c:v>
                </c:pt>
                <c:pt idx="2557">
                  <c:v>44273.826041666667</c:v>
                </c:pt>
                <c:pt idx="2558">
                  <c:v>44273.826053240744</c:v>
                </c:pt>
                <c:pt idx="2559">
                  <c:v>44273.826064814813</c:v>
                </c:pt>
                <c:pt idx="2560">
                  <c:v>44273.82607638889</c:v>
                </c:pt>
                <c:pt idx="2561">
                  <c:v>44273.82608796296</c:v>
                </c:pt>
                <c:pt idx="2562">
                  <c:v>44273.826099537036</c:v>
                </c:pt>
                <c:pt idx="2563">
                  <c:v>44273.826111111113</c:v>
                </c:pt>
                <c:pt idx="2564">
                  <c:v>44273.826122685183</c:v>
                </c:pt>
                <c:pt idx="2565">
                  <c:v>44273.82613425926</c:v>
                </c:pt>
                <c:pt idx="2566">
                  <c:v>44273.826145833336</c:v>
                </c:pt>
                <c:pt idx="2567">
                  <c:v>44273.826157407406</c:v>
                </c:pt>
                <c:pt idx="2568">
                  <c:v>44273.826168981483</c:v>
                </c:pt>
                <c:pt idx="2569">
                  <c:v>44273.826180555552</c:v>
                </c:pt>
                <c:pt idx="2570">
                  <c:v>44273.826192129629</c:v>
                </c:pt>
                <c:pt idx="2571">
                  <c:v>44273.826203703706</c:v>
                </c:pt>
                <c:pt idx="2572">
                  <c:v>44273.826215277775</c:v>
                </c:pt>
                <c:pt idx="2573">
                  <c:v>44273.826226851852</c:v>
                </c:pt>
                <c:pt idx="2574">
                  <c:v>44273.826238425929</c:v>
                </c:pt>
                <c:pt idx="2575">
                  <c:v>44273.826249999998</c:v>
                </c:pt>
                <c:pt idx="2576">
                  <c:v>44273.826261574075</c:v>
                </c:pt>
                <c:pt idx="2577">
                  <c:v>44273.826273148145</c:v>
                </c:pt>
                <c:pt idx="2578">
                  <c:v>44273.826284722221</c:v>
                </c:pt>
                <c:pt idx="2579">
                  <c:v>44273.826296296298</c:v>
                </c:pt>
                <c:pt idx="2580">
                  <c:v>44273.826307870368</c:v>
                </c:pt>
                <c:pt idx="2581">
                  <c:v>44273.826319444444</c:v>
                </c:pt>
                <c:pt idx="2582">
                  <c:v>44273.826331018521</c:v>
                </c:pt>
                <c:pt idx="2583">
                  <c:v>44273.826342592591</c:v>
                </c:pt>
                <c:pt idx="2584">
                  <c:v>44273.826354166667</c:v>
                </c:pt>
                <c:pt idx="2585">
                  <c:v>44273.826365740744</c:v>
                </c:pt>
                <c:pt idx="2586">
                  <c:v>44273.826377314814</c:v>
                </c:pt>
                <c:pt idx="2587">
                  <c:v>44273.826388888891</c:v>
                </c:pt>
                <c:pt idx="2588">
                  <c:v>44273.82640046296</c:v>
                </c:pt>
                <c:pt idx="2589">
                  <c:v>44273.826412037037</c:v>
                </c:pt>
                <c:pt idx="2590">
                  <c:v>44273.826423611114</c:v>
                </c:pt>
                <c:pt idx="2591">
                  <c:v>44273.826435185183</c:v>
                </c:pt>
                <c:pt idx="2592">
                  <c:v>44273.82644675926</c:v>
                </c:pt>
                <c:pt idx="2593">
                  <c:v>44273.826458333337</c:v>
                </c:pt>
                <c:pt idx="2594">
                  <c:v>44273.826469907406</c:v>
                </c:pt>
                <c:pt idx="2595">
                  <c:v>44273.826481481483</c:v>
                </c:pt>
                <c:pt idx="2596">
                  <c:v>44273.826493055552</c:v>
                </c:pt>
                <c:pt idx="2597">
                  <c:v>44273.826504629629</c:v>
                </c:pt>
                <c:pt idx="2598">
                  <c:v>44273.826516203706</c:v>
                </c:pt>
                <c:pt idx="2599">
                  <c:v>44273.826527777775</c:v>
                </c:pt>
                <c:pt idx="2600">
                  <c:v>44273.826539351852</c:v>
                </c:pt>
                <c:pt idx="2601">
                  <c:v>44273.826550925929</c:v>
                </c:pt>
                <c:pt idx="2602">
                  <c:v>44273.826562499999</c:v>
                </c:pt>
                <c:pt idx="2603">
                  <c:v>44273.826574074075</c:v>
                </c:pt>
                <c:pt idx="2604">
                  <c:v>44273.826585648145</c:v>
                </c:pt>
                <c:pt idx="2605">
                  <c:v>44273.826597222222</c:v>
                </c:pt>
                <c:pt idx="2606">
                  <c:v>44273.826608796298</c:v>
                </c:pt>
                <c:pt idx="2607">
                  <c:v>44273.826620370368</c:v>
                </c:pt>
                <c:pt idx="2608">
                  <c:v>44273.826631944445</c:v>
                </c:pt>
                <c:pt idx="2609">
                  <c:v>44273.826643518521</c:v>
                </c:pt>
                <c:pt idx="2610">
                  <c:v>44273.826655092591</c:v>
                </c:pt>
                <c:pt idx="2611">
                  <c:v>44273.826666666668</c:v>
                </c:pt>
                <c:pt idx="2612">
                  <c:v>44273.826678240737</c:v>
                </c:pt>
                <c:pt idx="2613">
                  <c:v>44273.826689814814</c:v>
                </c:pt>
                <c:pt idx="2614">
                  <c:v>44273.826701388891</c:v>
                </c:pt>
                <c:pt idx="2615">
                  <c:v>44273.82671296296</c:v>
                </c:pt>
                <c:pt idx="2616">
                  <c:v>44273.826724537037</c:v>
                </c:pt>
                <c:pt idx="2617">
                  <c:v>44273.826736111114</c:v>
                </c:pt>
                <c:pt idx="2618">
                  <c:v>44273.826747685183</c:v>
                </c:pt>
                <c:pt idx="2619">
                  <c:v>44273.82675925926</c:v>
                </c:pt>
                <c:pt idx="2620">
                  <c:v>44273.826770833337</c:v>
                </c:pt>
                <c:pt idx="2621">
                  <c:v>44273.826782407406</c:v>
                </c:pt>
                <c:pt idx="2622">
                  <c:v>44273.826793981483</c:v>
                </c:pt>
                <c:pt idx="2623">
                  <c:v>44273.826805555553</c:v>
                </c:pt>
                <c:pt idx="2624">
                  <c:v>44273.826817129629</c:v>
                </c:pt>
                <c:pt idx="2625">
                  <c:v>44273.826828703706</c:v>
                </c:pt>
                <c:pt idx="2626">
                  <c:v>44273.826840277776</c:v>
                </c:pt>
                <c:pt idx="2627">
                  <c:v>44273.826851851853</c:v>
                </c:pt>
                <c:pt idx="2628">
                  <c:v>44273.826863425929</c:v>
                </c:pt>
                <c:pt idx="2629">
                  <c:v>44273.826874999999</c:v>
                </c:pt>
                <c:pt idx="2630">
                  <c:v>44273.826886574076</c:v>
                </c:pt>
                <c:pt idx="2631">
                  <c:v>44273.826898148145</c:v>
                </c:pt>
                <c:pt idx="2632">
                  <c:v>44273.826909722222</c:v>
                </c:pt>
                <c:pt idx="2633">
                  <c:v>44273.826921296299</c:v>
                </c:pt>
                <c:pt idx="2634">
                  <c:v>44273.826932870368</c:v>
                </c:pt>
                <c:pt idx="2635">
                  <c:v>44273.826944444445</c:v>
                </c:pt>
                <c:pt idx="2636">
                  <c:v>44273.826956018522</c:v>
                </c:pt>
                <c:pt idx="2637">
                  <c:v>44273.826967592591</c:v>
                </c:pt>
                <c:pt idx="2638">
                  <c:v>44273.826979166668</c:v>
                </c:pt>
                <c:pt idx="2639">
                  <c:v>44273.826990740738</c:v>
                </c:pt>
                <c:pt idx="2640">
                  <c:v>44273.827002314814</c:v>
                </c:pt>
                <c:pt idx="2641">
                  <c:v>44273.827013888891</c:v>
                </c:pt>
                <c:pt idx="2642">
                  <c:v>44273.827025462961</c:v>
                </c:pt>
                <c:pt idx="2643">
                  <c:v>44273.827037037037</c:v>
                </c:pt>
                <c:pt idx="2644">
                  <c:v>44273.827048611114</c:v>
                </c:pt>
                <c:pt idx="2645">
                  <c:v>44273.827060185184</c:v>
                </c:pt>
                <c:pt idx="2646">
                  <c:v>44273.82707175926</c:v>
                </c:pt>
                <c:pt idx="2647">
                  <c:v>44273.82708333333</c:v>
                </c:pt>
                <c:pt idx="2648">
                  <c:v>44273.827094907407</c:v>
                </c:pt>
                <c:pt idx="2649">
                  <c:v>44273.827106481483</c:v>
                </c:pt>
                <c:pt idx="2650">
                  <c:v>44273.827118055553</c:v>
                </c:pt>
                <c:pt idx="2651">
                  <c:v>44273.82712962963</c:v>
                </c:pt>
                <c:pt idx="2652">
                  <c:v>44273.827141203707</c:v>
                </c:pt>
                <c:pt idx="2653">
                  <c:v>44273.827152777776</c:v>
                </c:pt>
                <c:pt idx="2654">
                  <c:v>44273.827164351853</c:v>
                </c:pt>
                <c:pt idx="2655">
                  <c:v>44273.827175925922</c:v>
                </c:pt>
                <c:pt idx="2656">
                  <c:v>44273.827187499999</c:v>
                </c:pt>
                <c:pt idx="2657">
                  <c:v>44273.827199074076</c:v>
                </c:pt>
                <c:pt idx="2658">
                  <c:v>44273.827210648145</c:v>
                </c:pt>
                <c:pt idx="2659">
                  <c:v>44273.827222222222</c:v>
                </c:pt>
                <c:pt idx="2660">
                  <c:v>44273.827233796299</c:v>
                </c:pt>
                <c:pt idx="2661">
                  <c:v>44273.827245370368</c:v>
                </c:pt>
                <c:pt idx="2662">
                  <c:v>44273.827256944445</c:v>
                </c:pt>
                <c:pt idx="2663">
                  <c:v>44273.827268518522</c:v>
                </c:pt>
                <c:pt idx="2664">
                  <c:v>44273.827280092592</c:v>
                </c:pt>
                <c:pt idx="2665">
                  <c:v>44273.827291666668</c:v>
                </c:pt>
                <c:pt idx="2666">
                  <c:v>44273.827303240738</c:v>
                </c:pt>
                <c:pt idx="2667">
                  <c:v>44273.827314814815</c:v>
                </c:pt>
                <c:pt idx="2668">
                  <c:v>44273.827326388891</c:v>
                </c:pt>
                <c:pt idx="2669">
                  <c:v>44273.827337962961</c:v>
                </c:pt>
                <c:pt idx="2670">
                  <c:v>44273.827349537038</c:v>
                </c:pt>
                <c:pt idx="2671">
                  <c:v>44273.827361111114</c:v>
                </c:pt>
                <c:pt idx="2672">
                  <c:v>44273.827372685184</c:v>
                </c:pt>
                <c:pt idx="2673">
                  <c:v>44273.827384259261</c:v>
                </c:pt>
                <c:pt idx="2674">
                  <c:v>44273.82739583333</c:v>
                </c:pt>
                <c:pt idx="2675">
                  <c:v>44273.827407407407</c:v>
                </c:pt>
                <c:pt idx="2676">
                  <c:v>44273.827418981484</c:v>
                </c:pt>
                <c:pt idx="2677">
                  <c:v>44273.827430555553</c:v>
                </c:pt>
                <c:pt idx="2678">
                  <c:v>44273.82744212963</c:v>
                </c:pt>
                <c:pt idx="2679">
                  <c:v>44273.827453703707</c:v>
                </c:pt>
                <c:pt idx="2680">
                  <c:v>44273.827465277776</c:v>
                </c:pt>
                <c:pt idx="2681">
                  <c:v>44273.827476851853</c:v>
                </c:pt>
                <c:pt idx="2682">
                  <c:v>44273.827488425923</c:v>
                </c:pt>
                <c:pt idx="2683">
                  <c:v>44273.827499999999</c:v>
                </c:pt>
                <c:pt idx="2684">
                  <c:v>44273.827511574076</c:v>
                </c:pt>
                <c:pt idx="2685">
                  <c:v>44273.827523148146</c:v>
                </c:pt>
                <c:pt idx="2686">
                  <c:v>44273.827534722222</c:v>
                </c:pt>
                <c:pt idx="2687">
                  <c:v>44273.827546296299</c:v>
                </c:pt>
                <c:pt idx="2688">
                  <c:v>44273.827557870369</c:v>
                </c:pt>
                <c:pt idx="2689">
                  <c:v>44273.827569444446</c:v>
                </c:pt>
                <c:pt idx="2690">
                  <c:v>44273.827581018515</c:v>
                </c:pt>
                <c:pt idx="2691">
                  <c:v>44273.827592592592</c:v>
                </c:pt>
                <c:pt idx="2692">
                  <c:v>44273.827604166669</c:v>
                </c:pt>
                <c:pt idx="2693">
                  <c:v>44273.827615740738</c:v>
                </c:pt>
                <c:pt idx="2694">
                  <c:v>44273.827627314815</c:v>
                </c:pt>
                <c:pt idx="2695">
                  <c:v>44273.827638888892</c:v>
                </c:pt>
                <c:pt idx="2696">
                  <c:v>44273.827650462961</c:v>
                </c:pt>
                <c:pt idx="2697">
                  <c:v>44273.827662037038</c:v>
                </c:pt>
                <c:pt idx="2698">
                  <c:v>44273.827673611115</c:v>
                </c:pt>
                <c:pt idx="2699">
                  <c:v>44273.827685185184</c:v>
                </c:pt>
                <c:pt idx="2700">
                  <c:v>44273.827696759261</c:v>
                </c:pt>
                <c:pt idx="2701">
                  <c:v>44273.827708333331</c:v>
                </c:pt>
                <c:pt idx="2702">
                  <c:v>44273.827719907407</c:v>
                </c:pt>
                <c:pt idx="2703">
                  <c:v>44273.827731481484</c:v>
                </c:pt>
                <c:pt idx="2704">
                  <c:v>44273.827743055554</c:v>
                </c:pt>
                <c:pt idx="2705">
                  <c:v>44273.82775462963</c:v>
                </c:pt>
                <c:pt idx="2706">
                  <c:v>44273.827766203707</c:v>
                </c:pt>
                <c:pt idx="2707">
                  <c:v>44273.827777777777</c:v>
                </c:pt>
                <c:pt idx="2708">
                  <c:v>44273.827789351853</c:v>
                </c:pt>
                <c:pt idx="2709">
                  <c:v>44273.827800925923</c:v>
                </c:pt>
                <c:pt idx="2710">
                  <c:v>44273.8278125</c:v>
                </c:pt>
                <c:pt idx="2711">
                  <c:v>44273.827824074076</c:v>
                </c:pt>
                <c:pt idx="2712">
                  <c:v>44273.827835648146</c:v>
                </c:pt>
                <c:pt idx="2713">
                  <c:v>44273.827847222223</c:v>
                </c:pt>
                <c:pt idx="2714">
                  <c:v>44273.8278587963</c:v>
                </c:pt>
                <c:pt idx="2715">
                  <c:v>44273.827870370369</c:v>
                </c:pt>
                <c:pt idx="2716">
                  <c:v>44273.827881944446</c:v>
                </c:pt>
                <c:pt idx="2717">
                  <c:v>44273.827893518515</c:v>
                </c:pt>
                <c:pt idx="2718">
                  <c:v>44273.827905092592</c:v>
                </c:pt>
                <c:pt idx="2719">
                  <c:v>44273.827916666669</c:v>
                </c:pt>
                <c:pt idx="2720">
                  <c:v>44273.827928240738</c:v>
                </c:pt>
                <c:pt idx="2721">
                  <c:v>44273.827939814815</c:v>
                </c:pt>
                <c:pt idx="2722">
                  <c:v>44273.827951388892</c:v>
                </c:pt>
                <c:pt idx="2723">
                  <c:v>44273.827962962961</c:v>
                </c:pt>
                <c:pt idx="2724">
                  <c:v>44273.827974537038</c:v>
                </c:pt>
                <c:pt idx="2725">
                  <c:v>44273.827986111108</c:v>
                </c:pt>
                <c:pt idx="2726">
                  <c:v>44273.827997685185</c:v>
                </c:pt>
                <c:pt idx="2727">
                  <c:v>44273.828009259261</c:v>
                </c:pt>
                <c:pt idx="2728">
                  <c:v>44273.828020833331</c:v>
                </c:pt>
                <c:pt idx="2729">
                  <c:v>44273.828032407408</c:v>
                </c:pt>
                <c:pt idx="2730">
                  <c:v>44273.828043981484</c:v>
                </c:pt>
                <c:pt idx="2731">
                  <c:v>44273.828055555554</c:v>
                </c:pt>
                <c:pt idx="2732">
                  <c:v>44273.828067129631</c:v>
                </c:pt>
                <c:pt idx="2733">
                  <c:v>44273.8280787037</c:v>
                </c:pt>
                <c:pt idx="2734">
                  <c:v>44273.828090277777</c:v>
                </c:pt>
                <c:pt idx="2735">
                  <c:v>44273.828101851854</c:v>
                </c:pt>
                <c:pt idx="2736">
                  <c:v>44273.828113425923</c:v>
                </c:pt>
                <c:pt idx="2737">
                  <c:v>44273.828125</c:v>
                </c:pt>
                <c:pt idx="2738">
                  <c:v>44273.828136574077</c:v>
                </c:pt>
                <c:pt idx="2739">
                  <c:v>44273.828148148146</c:v>
                </c:pt>
                <c:pt idx="2740">
                  <c:v>44273.828159722223</c:v>
                </c:pt>
                <c:pt idx="2741">
                  <c:v>44273.8281712963</c:v>
                </c:pt>
                <c:pt idx="2742">
                  <c:v>44273.828182870369</c:v>
                </c:pt>
                <c:pt idx="2743">
                  <c:v>44273.828194444446</c:v>
                </c:pt>
                <c:pt idx="2744">
                  <c:v>44273.828206018516</c:v>
                </c:pt>
                <c:pt idx="2745">
                  <c:v>44273.828217592592</c:v>
                </c:pt>
                <c:pt idx="2746">
                  <c:v>44273.828229166669</c:v>
                </c:pt>
                <c:pt idx="2747">
                  <c:v>44273.828240740739</c:v>
                </c:pt>
                <c:pt idx="2748">
                  <c:v>44273.828252314815</c:v>
                </c:pt>
                <c:pt idx="2749">
                  <c:v>44273.828263888892</c:v>
                </c:pt>
                <c:pt idx="2750">
                  <c:v>44273.828275462962</c:v>
                </c:pt>
                <c:pt idx="2751">
                  <c:v>44273.828287037039</c:v>
                </c:pt>
                <c:pt idx="2752">
                  <c:v>44273.828298611108</c:v>
                </c:pt>
                <c:pt idx="2753">
                  <c:v>44273.828310185185</c:v>
                </c:pt>
                <c:pt idx="2754">
                  <c:v>44273.828321759262</c:v>
                </c:pt>
                <c:pt idx="2755">
                  <c:v>44273.828333333331</c:v>
                </c:pt>
                <c:pt idx="2756">
                  <c:v>44273.828344907408</c:v>
                </c:pt>
                <c:pt idx="2757">
                  <c:v>44273.828356481485</c:v>
                </c:pt>
                <c:pt idx="2758">
                  <c:v>44273.828368055554</c:v>
                </c:pt>
                <c:pt idx="2759">
                  <c:v>44273.828379629631</c:v>
                </c:pt>
                <c:pt idx="2760">
                  <c:v>44273.8283912037</c:v>
                </c:pt>
                <c:pt idx="2761">
                  <c:v>44273.828402777777</c:v>
                </c:pt>
                <c:pt idx="2762">
                  <c:v>44273.828414351854</c:v>
                </c:pt>
                <c:pt idx="2763">
                  <c:v>44273.828425925924</c:v>
                </c:pt>
                <c:pt idx="2764">
                  <c:v>44273.8284375</c:v>
                </c:pt>
                <c:pt idx="2765">
                  <c:v>44273.828449074077</c:v>
                </c:pt>
                <c:pt idx="2766">
                  <c:v>44273.828460648147</c:v>
                </c:pt>
                <c:pt idx="2767">
                  <c:v>44273.828472222223</c:v>
                </c:pt>
                <c:pt idx="2768">
                  <c:v>44273.828483796293</c:v>
                </c:pt>
                <c:pt idx="2769">
                  <c:v>44273.82849537037</c:v>
                </c:pt>
                <c:pt idx="2770">
                  <c:v>44273.828506944446</c:v>
                </c:pt>
                <c:pt idx="2771">
                  <c:v>44273.828518518516</c:v>
                </c:pt>
                <c:pt idx="2772">
                  <c:v>44273.828530092593</c:v>
                </c:pt>
                <c:pt idx="2773">
                  <c:v>44273.828541666669</c:v>
                </c:pt>
                <c:pt idx="2774">
                  <c:v>44273.828553240739</c:v>
                </c:pt>
                <c:pt idx="2775">
                  <c:v>44273.828564814816</c:v>
                </c:pt>
                <c:pt idx="2776">
                  <c:v>44273.828576388885</c:v>
                </c:pt>
                <c:pt idx="2777">
                  <c:v>44273.828587962962</c:v>
                </c:pt>
                <c:pt idx="2778">
                  <c:v>44273.828599537039</c:v>
                </c:pt>
                <c:pt idx="2779">
                  <c:v>44273.828611111108</c:v>
                </c:pt>
                <c:pt idx="2780">
                  <c:v>44273.828622685185</c:v>
                </c:pt>
                <c:pt idx="2781">
                  <c:v>44273.828634259262</c:v>
                </c:pt>
                <c:pt idx="2782">
                  <c:v>44273.828645833331</c:v>
                </c:pt>
                <c:pt idx="2783">
                  <c:v>44273.828657407408</c:v>
                </c:pt>
                <c:pt idx="2784">
                  <c:v>44273.828668981485</c:v>
                </c:pt>
                <c:pt idx="2785">
                  <c:v>44273.828680555554</c:v>
                </c:pt>
                <c:pt idx="2786">
                  <c:v>44273.828692129631</c:v>
                </c:pt>
                <c:pt idx="2787">
                  <c:v>44273.828703703701</c:v>
                </c:pt>
                <c:pt idx="2788">
                  <c:v>44273.828715277778</c:v>
                </c:pt>
                <c:pt idx="2789">
                  <c:v>44273.828726851854</c:v>
                </c:pt>
                <c:pt idx="2790">
                  <c:v>44273.828738425924</c:v>
                </c:pt>
                <c:pt idx="2791">
                  <c:v>44273.828750000001</c:v>
                </c:pt>
                <c:pt idx="2792">
                  <c:v>44273.828761574077</c:v>
                </c:pt>
                <c:pt idx="2793">
                  <c:v>44273.828773148147</c:v>
                </c:pt>
                <c:pt idx="2794">
                  <c:v>44273.828784722224</c:v>
                </c:pt>
                <c:pt idx="2795">
                  <c:v>44273.828796296293</c:v>
                </c:pt>
                <c:pt idx="2796">
                  <c:v>44273.82880787037</c:v>
                </c:pt>
                <c:pt idx="2797">
                  <c:v>44273.828819444447</c:v>
                </c:pt>
                <c:pt idx="2798">
                  <c:v>44273.828831018516</c:v>
                </c:pt>
                <c:pt idx="2799">
                  <c:v>44273.828842592593</c:v>
                </c:pt>
                <c:pt idx="2800">
                  <c:v>44273.82885416667</c:v>
                </c:pt>
                <c:pt idx="2801">
                  <c:v>44273.828865740739</c:v>
                </c:pt>
                <c:pt idx="2802">
                  <c:v>44273.828877314816</c:v>
                </c:pt>
                <c:pt idx="2803">
                  <c:v>44273.828888888886</c:v>
                </c:pt>
                <c:pt idx="2804">
                  <c:v>44273.828900462962</c:v>
                </c:pt>
                <c:pt idx="2805">
                  <c:v>44273.828912037039</c:v>
                </c:pt>
                <c:pt idx="2806">
                  <c:v>44273.828923611109</c:v>
                </c:pt>
                <c:pt idx="2807">
                  <c:v>44273.828935185185</c:v>
                </c:pt>
                <c:pt idx="2808">
                  <c:v>44273.828946759262</c:v>
                </c:pt>
                <c:pt idx="2809">
                  <c:v>44273.828958333332</c:v>
                </c:pt>
                <c:pt idx="2810">
                  <c:v>44273.828969907408</c:v>
                </c:pt>
                <c:pt idx="2811">
                  <c:v>44273.828981481478</c:v>
                </c:pt>
                <c:pt idx="2812">
                  <c:v>44273.828993055555</c:v>
                </c:pt>
                <c:pt idx="2813">
                  <c:v>44273.829004629632</c:v>
                </c:pt>
                <c:pt idx="2814">
                  <c:v>44273.829016203701</c:v>
                </c:pt>
                <c:pt idx="2815">
                  <c:v>44273.829027777778</c:v>
                </c:pt>
                <c:pt idx="2816">
                  <c:v>44273.829039351855</c:v>
                </c:pt>
                <c:pt idx="2817">
                  <c:v>44273.829050925924</c:v>
                </c:pt>
                <c:pt idx="2818">
                  <c:v>44273.829062500001</c:v>
                </c:pt>
                <c:pt idx="2819">
                  <c:v>44273.829074074078</c:v>
                </c:pt>
                <c:pt idx="2820">
                  <c:v>44273.829085648147</c:v>
                </c:pt>
                <c:pt idx="2821">
                  <c:v>44273.829097222224</c:v>
                </c:pt>
                <c:pt idx="2822">
                  <c:v>44273.829108796293</c:v>
                </c:pt>
                <c:pt idx="2823">
                  <c:v>44273.82912037037</c:v>
                </c:pt>
                <c:pt idx="2824">
                  <c:v>44273.829131944447</c:v>
                </c:pt>
                <c:pt idx="2825">
                  <c:v>44273.829143518517</c:v>
                </c:pt>
                <c:pt idx="2826">
                  <c:v>44273.829155092593</c:v>
                </c:pt>
                <c:pt idx="2827">
                  <c:v>44273.82916666667</c:v>
                </c:pt>
                <c:pt idx="2828">
                  <c:v>44273.82917824074</c:v>
                </c:pt>
                <c:pt idx="2829">
                  <c:v>44273.829189814816</c:v>
                </c:pt>
                <c:pt idx="2830">
                  <c:v>44273.829201388886</c:v>
                </c:pt>
                <c:pt idx="2831">
                  <c:v>44273.829212962963</c:v>
                </c:pt>
                <c:pt idx="2832">
                  <c:v>44273.829224537039</c:v>
                </c:pt>
                <c:pt idx="2833">
                  <c:v>44273.829236111109</c:v>
                </c:pt>
                <c:pt idx="2834">
                  <c:v>44273.829247685186</c:v>
                </c:pt>
                <c:pt idx="2835">
                  <c:v>44273.829259259262</c:v>
                </c:pt>
                <c:pt idx="2836">
                  <c:v>44273.829270833332</c:v>
                </c:pt>
                <c:pt idx="2837">
                  <c:v>44273.829282407409</c:v>
                </c:pt>
                <c:pt idx="2838">
                  <c:v>44273.829293981478</c:v>
                </c:pt>
                <c:pt idx="2839">
                  <c:v>44273.829305555555</c:v>
                </c:pt>
                <c:pt idx="2840">
                  <c:v>44273.829317129632</c:v>
                </c:pt>
                <c:pt idx="2841">
                  <c:v>44273.829328703701</c:v>
                </c:pt>
                <c:pt idx="2842">
                  <c:v>44273.829340277778</c:v>
                </c:pt>
                <c:pt idx="2843">
                  <c:v>44273.829351851855</c:v>
                </c:pt>
                <c:pt idx="2844">
                  <c:v>44273.829363425924</c:v>
                </c:pt>
                <c:pt idx="2845">
                  <c:v>44273.829375000001</c:v>
                </c:pt>
                <c:pt idx="2846">
                  <c:v>44273.829386574071</c:v>
                </c:pt>
                <c:pt idx="2847">
                  <c:v>44273.829398148147</c:v>
                </c:pt>
                <c:pt idx="2848">
                  <c:v>44273.829409722224</c:v>
                </c:pt>
                <c:pt idx="2849">
                  <c:v>44273.829421296294</c:v>
                </c:pt>
                <c:pt idx="2850">
                  <c:v>44273.829432870371</c:v>
                </c:pt>
                <c:pt idx="2851">
                  <c:v>44273.829444444447</c:v>
                </c:pt>
                <c:pt idx="2852">
                  <c:v>44273.829456018517</c:v>
                </c:pt>
                <c:pt idx="2853">
                  <c:v>44273.829467592594</c:v>
                </c:pt>
                <c:pt idx="2854">
                  <c:v>44273.829479166663</c:v>
                </c:pt>
                <c:pt idx="2855">
                  <c:v>44273.82949074074</c:v>
                </c:pt>
                <c:pt idx="2856">
                  <c:v>44273.829502314817</c:v>
                </c:pt>
                <c:pt idx="2857">
                  <c:v>44273.829513888886</c:v>
                </c:pt>
                <c:pt idx="2858">
                  <c:v>44273.829525462963</c:v>
                </c:pt>
                <c:pt idx="2859">
                  <c:v>44273.82953703704</c:v>
                </c:pt>
                <c:pt idx="2860">
                  <c:v>44273.829548611109</c:v>
                </c:pt>
                <c:pt idx="2861">
                  <c:v>44273.829560185186</c:v>
                </c:pt>
                <c:pt idx="2862">
                  <c:v>44273.829571759263</c:v>
                </c:pt>
                <c:pt idx="2863">
                  <c:v>44273.829583333332</c:v>
                </c:pt>
                <c:pt idx="2864">
                  <c:v>44273.829594907409</c:v>
                </c:pt>
                <c:pt idx="2865">
                  <c:v>44273.829606481479</c:v>
                </c:pt>
                <c:pt idx="2866">
                  <c:v>44273.829618055555</c:v>
                </c:pt>
                <c:pt idx="2867">
                  <c:v>44273.829629629632</c:v>
                </c:pt>
                <c:pt idx="2868">
                  <c:v>44273.829641203702</c:v>
                </c:pt>
                <c:pt idx="2869">
                  <c:v>44273.829652777778</c:v>
                </c:pt>
                <c:pt idx="2870">
                  <c:v>44273.829664351855</c:v>
                </c:pt>
                <c:pt idx="2871">
                  <c:v>44273.829675925925</c:v>
                </c:pt>
                <c:pt idx="2872">
                  <c:v>44273.829687500001</c:v>
                </c:pt>
                <c:pt idx="2873">
                  <c:v>44273.829699074071</c:v>
                </c:pt>
                <c:pt idx="2874">
                  <c:v>44273.829710648148</c:v>
                </c:pt>
                <c:pt idx="2875">
                  <c:v>44273.829722222225</c:v>
                </c:pt>
                <c:pt idx="2876">
                  <c:v>44273.829733796294</c:v>
                </c:pt>
                <c:pt idx="2877">
                  <c:v>44273.829745370371</c:v>
                </c:pt>
                <c:pt idx="2878">
                  <c:v>44273.829756944448</c:v>
                </c:pt>
                <c:pt idx="2879">
                  <c:v>44273.829768518517</c:v>
                </c:pt>
                <c:pt idx="2880">
                  <c:v>44273.829780092594</c:v>
                </c:pt>
                <c:pt idx="2881">
                  <c:v>44273.829791666663</c:v>
                </c:pt>
                <c:pt idx="2882">
                  <c:v>44273.82980324074</c:v>
                </c:pt>
                <c:pt idx="2883">
                  <c:v>44273.829814814817</c:v>
                </c:pt>
                <c:pt idx="2884">
                  <c:v>44273.829826388886</c:v>
                </c:pt>
                <c:pt idx="2885">
                  <c:v>44273.829837962963</c:v>
                </c:pt>
                <c:pt idx="2886">
                  <c:v>44273.82984953704</c:v>
                </c:pt>
                <c:pt idx="2887">
                  <c:v>44273.829861111109</c:v>
                </c:pt>
                <c:pt idx="2888">
                  <c:v>44273.829872685186</c:v>
                </c:pt>
                <c:pt idx="2889">
                  <c:v>44273.829884259256</c:v>
                </c:pt>
                <c:pt idx="2890">
                  <c:v>44273.829895833333</c:v>
                </c:pt>
                <c:pt idx="2891">
                  <c:v>44273.829907407409</c:v>
                </c:pt>
                <c:pt idx="2892">
                  <c:v>44273.829918981479</c:v>
                </c:pt>
                <c:pt idx="2893">
                  <c:v>44273.829930555556</c:v>
                </c:pt>
                <c:pt idx="2894">
                  <c:v>44273.829942129632</c:v>
                </c:pt>
                <c:pt idx="2895">
                  <c:v>44273.829953703702</c:v>
                </c:pt>
                <c:pt idx="2896">
                  <c:v>44273.829965277779</c:v>
                </c:pt>
                <c:pt idx="2897">
                  <c:v>44273.829976851855</c:v>
                </c:pt>
                <c:pt idx="2898">
                  <c:v>44273.829988425925</c:v>
                </c:pt>
                <c:pt idx="2899">
                  <c:v>44273.83</c:v>
                </c:pt>
                <c:pt idx="2900">
                  <c:v>44273.830011574071</c:v>
                </c:pt>
                <c:pt idx="2901">
                  <c:v>44273.830023148148</c:v>
                </c:pt>
                <c:pt idx="2902">
                  <c:v>44273.830034722225</c:v>
                </c:pt>
                <c:pt idx="2903">
                  <c:v>44273.830046296294</c:v>
                </c:pt>
                <c:pt idx="2904">
                  <c:v>44273.830057870371</c:v>
                </c:pt>
                <c:pt idx="2905">
                  <c:v>44273.830069444448</c:v>
                </c:pt>
                <c:pt idx="2906">
                  <c:v>44273.830081018517</c:v>
                </c:pt>
                <c:pt idx="2907">
                  <c:v>44273.830092592594</c:v>
                </c:pt>
                <c:pt idx="2908">
                  <c:v>44273.830104166664</c:v>
                </c:pt>
                <c:pt idx="2909">
                  <c:v>44273.83011574074</c:v>
                </c:pt>
                <c:pt idx="2910">
                  <c:v>44273.830127314817</c:v>
                </c:pt>
                <c:pt idx="2911">
                  <c:v>44273.830138888887</c:v>
                </c:pt>
                <c:pt idx="2912">
                  <c:v>44273.830150462964</c:v>
                </c:pt>
                <c:pt idx="2913">
                  <c:v>44273.83016203704</c:v>
                </c:pt>
                <c:pt idx="2914">
                  <c:v>44273.83017361111</c:v>
                </c:pt>
                <c:pt idx="2915">
                  <c:v>44273.830185185187</c:v>
                </c:pt>
                <c:pt idx="2916">
                  <c:v>44273.830196759256</c:v>
                </c:pt>
                <c:pt idx="2917">
                  <c:v>44273.830208333333</c:v>
                </c:pt>
                <c:pt idx="2918">
                  <c:v>44273.83021990741</c:v>
                </c:pt>
                <c:pt idx="2919">
                  <c:v>44273.830231481479</c:v>
                </c:pt>
                <c:pt idx="2920">
                  <c:v>44273.830243055556</c:v>
                </c:pt>
                <c:pt idx="2921">
                  <c:v>44273.830254629633</c:v>
                </c:pt>
                <c:pt idx="2922">
                  <c:v>44273.830266203702</c:v>
                </c:pt>
                <c:pt idx="2923">
                  <c:v>44273.830277777779</c:v>
                </c:pt>
                <c:pt idx="2924">
                  <c:v>44273.830289351848</c:v>
                </c:pt>
                <c:pt idx="2925">
                  <c:v>44273.830300925925</c:v>
                </c:pt>
                <c:pt idx="2926">
                  <c:v>44273.830312500002</c:v>
                </c:pt>
                <c:pt idx="2927">
                  <c:v>44273.830324074072</c:v>
                </c:pt>
                <c:pt idx="2928">
                  <c:v>44273.830335648148</c:v>
                </c:pt>
                <c:pt idx="2929">
                  <c:v>44273.830347222225</c:v>
                </c:pt>
                <c:pt idx="2930">
                  <c:v>44273.830358796295</c:v>
                </c:pt>
                <c:pt idx="2931">
                  <c:v>44273.830370370371</c:v>
                </c:pt>
                <c:pt idx="2932">
                  <c:v>44273.830381944441</c:v>
                </c:pt>
                <c:pt idx="2933">
                  <c:v>44273.830393518518</c:v>
                </c:pt>
                <c:pt idx="2934">
                  <c:v>44273.830405092594</c:v>
                </c:pt>
                <c:pt idx="2935">
                  <c:v>44273.830416666664</c:v>
                </c:pt>
                <c:pt idx="2936">
                  <c:v>44273.830428240741</c:v>
                </c:pt>
                <c:pt idx="2937">
                  <c:v>44273.830439814818</c:v>
                </c:pt>
                <c:pt idx="2938">
                  <c:v>44273.830451388887</c:v>
                </c:pt>
                <c:pt idx="2939">
                  <c:v>44273.830462962964</c:v>
                </c:pt>
                <c:pt idx="2940">
                  <c:v>44273.830474537041</c:v>
                </c:pt>
                <c:pt idx="2941">
                  <c:v>44273.83048611111</c:v>
                </c:pt>
                <c:pt idx="2942">
                  <c:v>44273.830497685187</c:v>
                </c:pt>
                <c:pt idx="2943">
                  <c:v>44273.830509259256</c:v>
                </c:pt>
                <c:pt idx="2944">
                  <c:v>44273.830520833333</c:v>
                </c:pt>
                <c:pt idx="2945">
                  <c:v>44273.83053240741</c:v>
                </c:pt>
                <c:pt idx="2946">
                  <c:v>44273.830543981479</c:v>
                </c:pt>
                <c:pt idx="2947">
                  <c:v>44273.830555555556</c:v>
                </c:pt>
                <c:pt idx="2948">
                  <c:v>44273.830567129633</c:v>
                </c:pt>
                <c:pt idx="2949">
                  <c:v>44273.830578703702</c:v>
                </c:pt>
                <c:pt idx="2950">
                  <c:v>44273.830590277779</c:v>
                </c:pt>
                <c:pt idx="2951">
                  <c:v>44273.830601851849</c:v>
                </c:pt>
                <c:pt idx="2952">
                  <c:v>44273.830613425926</c:v>
                </c:pt>
                <c:pt idx="2953">
                  <c:v>44273.830625000002</c:v>
                </c:pt>
                <c:pt idx="2954">
                  <c:v>44273.830636574072</c:v>
                </c:pt>
                <c:pt idx="2955">
                  <c:v>44273.830648148149</c:v>
                </c:pt>
                <c:pt idx="2956">
                  <c:v>44273.830659722225</c:v>
                </c:pt>
                <c:pt idx="2957">
                  <c:v>44273.830671296295</c:v>
                </c:pt>
                <c:pt idx="2958">
                  <c:v>44273.830682870372</c:v>
                </c:pt>
                <c:pt idx="2959">
                  <c:v>44273.830694444441</c:v>
                </c:pt>
                <c:pt idx="2960">
                  <c:v>44273.830706018518</c:v>
                </c:pt>
                <c:pt idx="2961">
                  <c:v>44273.830717592595</c:v>
                </c:pt>
                <c:pt idx="2962">
                  <c:v>44273.830729166664</c:v>
                </c:pt>
                <c:pt idx="2963">
                  <c:v>44273.830740740741</c:v>
                </c:pt>
                <c:pt idx="2964">
                  <c:v>44273.830752314818</c:v>
                </c:pt>
                <c:pt idx="2965">
                  <c:v>44273.830763888887</c:v>
                </c:pt>
                <c:pt idx="2966">
                  <c:v>44273.830775462964</c:v>
                </c:pt>
                <c:pt idx="2967">
                  <c:v>44273.830787037034</c:v>
                </c:pt>
                <c:pt idx="2968">
                  <c:v>44273.83079861111</c:v>
                </c:pt>
                <c:pt idx="2969">
                  <c:v>44273.830810185187</c:v>
                </c:pt>
                <c:pt idx="2970">
                  <c:v>44273.830821759257</c:v>
                </c:pt>
                <c:pt idx="2971">
                  <c:v>44273.830833333333</c:v>
                </c:pt>
                <c:pt idx="2972">
                  <c:v>44273.83084490741</c:v>
                </c:pt>
                <c:pt idx="2973">
                  <c:v>44273.83085648148</c:v>
                </c:pt>
                <c:pt idx="2974">
                  <c:v>44273.830868055556</c:v>
                </c:pt>
                <c:pt idx="2975">
                  <c:v>44273.830879629626</c:v>
                </c:pt>
                <c:pt idx="2976">
                  <c:v>44273.830891203703</c:v>
                </c:pt>
                <c:pt idx="2977">
                  <c:v>44273.83090277778</c:v>
                </c:pt>
                <c:pt idx="2978">
                  <c:v>44273.830914351849</c:v>
                </c:pt>
                <c:pt idx="2979">
                  <c:v>44273.830925925926</c:v>
                </c:pt>
                <c:pt idx="2980">
                  <c:v>44273.830937500003</c:v>
                </c:pt>
                <c:pt idx="2981">
                  <c:v>44273.830949074072</c:v>
                </c:pt>
                <c:pt idx="2982">
                  <c:v>44273.830960648149</c:v>
                </c:pt>
                <c:pt idx="2983">
                  <c:v>44273.830972222226</c:v>
                </c:pt>
                <c:pt idx="2984">
                  <c:v>44273.830983796295</c:v>
                </c:pt>
                <c:pt idx="2985">
                  <c:v>44273.830995370372</c:v>
                </c:pt>
                <c:pt idx="2986">
                  <c:v>44273.831006944441</c:v>
                </c:pt>
                <c:pt idx="2987">
                  <c:v>44273.831018518518</c:v>
                </c:pt>
                <c:pt idx="2988">
                  <c:v>44273.831030092595</c:v>
                </c:pt>
                <c:pt idx="2989">
                  <c:v>44273.831041666665</c:v>
                </c:pt>
                <c:pt idx="2990">
                  <c:v>44273.831053240741</c:v>
                </c:pt>
                <c:pt idx="2991">
                  <c:v>44273.831064814818</c:v>
                </c:pt>
                <c:pt idx="2992">
                  <c:v>44273.831076388888</c:v>
                </c:pt>
                <c:pt idx="2993">
                  <c:v>44273.831087962964</c:v>
                </c:pt>
                <c:pt idx="2994">
                  <c:v>44273.831099537034</c:v>
                </c:pt>
                <c:pt idx="2995">
                  <c:v>44273.831111111111</c:v>
                </c:pt>
                <c:pt idx="2996">
                  <c:v>44273.831122685187</c:v>
                </c:pt>
                <c:pt idx="2997">
                  <c:v>44273.831134259257</c:v>
                </c:pt>
                <c:pt idx="2998">
                  <c:v>44273.831145833334</c:v>
                </c:pt>
                <c:pt idx="2999">
                  <c:v>44273.831157407411</c:v>
                </c:pt>
                <c:pt idx="3000">
                  <c:v>44273.83116898148</c:v>
                </c:pt>
                <c:pt idx="3001">
                  <c:v>44273.831180555557</c:v>
                </c:pt>
                <c:pt idx="3002">
                  <c:v>44273.831192129626</c:v>
                </c:pt>
                <c:pt idx="3003">
                  <c:v>44273.831203703703</c:v>
                </c:pt>
                <c:pt idx="3004">
                  <c:v>44273.83121527778</c:v>
                </c:pt>
                <c:pt idx="3005">
                  <c:v>44273.831226851849</c:v>
                </c:pt>
                <c:pt idx="3006">
                  <c:v>44273.831238425926</c:v>
                </c:pt>
                <c:pt idx="3007">
                  <c:v>44273.831250000003</c:v>
                </c:pt>
                <c:pt idx="3008">
                  <c:v>44273.831261574072</c:v>
                </c:pt>
                <c:pt idx="3009">
                  <c:v>44273.831273148149</c:v>
                </c:pt>
                <c:pt idx="3010">
                  <c:v>44273.831284722219</c:v>
                </c:pt>
                <c:pt idx="3011">
                  <c:v>44273.831296296295</c:v>
                </c:pt>
                <c:pt idx="3012">
                  <c:v>44273.831307870372</c:v>
                </c:pt>
                <c:pt idx="3013">
                  <c:v>44273.831319444442</c:v>
                </c:pt>
                <c:pt idx="3014">
                  <c:v>44273.831331018519</c:v>
                </c:pt>
                <c:pt idx="3015">
                  <c:v>44273.831342592595</c:v>
                </c:pt>
                <c:pt idx="3016">
                  <c:v>44273.831354166665</c:v>
                </c:pt>
                <c:pt idx="3017">
                  <c:v>44273.831365740742</c:v>
                </c:pt>
                <c:pt idx="3018">
                  <c:v>44273.831377314818</c:v>
                </c:pt>
                <c:pt idx="3019">
                  <c:v>44273.831388888888</c:v>
                </c:pt>
                <c:pt idx="3020">
                  <c:v>44273.831400462965</c:v>
                </c:pt>
                <c:pt idx="3021">
                  <c:v>44273.831412037034</c:v>
                </c:pt>
                <c:pt idx="3022">
                  <c:v>44273.831423611111</c:v>
                </c:pt>
                <c:pt idx="3023">
                  <c:v>44273.831435185188</c:v>
                </c:pt>
                <c:pt idx="3024">
                  <c:v>44273.831446759257</c:v>
                </c:pt>
                <c:pt idx="3025">
                  <c:v>44273.831458333334</c:v>
                </c:pt>
                <c:pt idx="3026">
                  <c:v>44273.831469907411</c:v>
                </c:pt>
                <c:pt idx="3027">
                  <c:v>44273.83148148148</c:v>
                </c:pt>
                <c:pt idx="3028">
                  <c:v>44273.831493055557</c:v>
                </c:pt>
                <c:pt idx="3029">
                  <c:v>44273.831504629627</c:v>
                </c:pt>
                <c:pt idx="3030">
                  <c:v>44273.831516203703</c:v>
                </c:pt>
                <c:pt idx="3031">
                  <c:v>44273.83152777778</c:v>
                </c:pt>
                <c:pt idx="3032">
                  <c:v>44273.83153935185</c:v>
                </c:pt>
                <c:pt idx="3033">
                  <c:v>44273.831550925926</c:v>
                </c:pt>
                <c:pt idx="3034">
                  <c:v>44273.831562500003</c:v>
                </c:pt>
                <c:pt idx="3035">
                  <c:v>44273.831574074073</c:v>
                </c:pt>
                <c:pt idx="3036">
                  <c:v>44273.831585648149</c:v>
                </c:pt>
                <c:pt idx="3037">
                  <c:v>44273.831597222219</c:v>
                </c:pt>
                <c:pt idx="3038">
                  <c:v>44273.831608796296</c:v>
                </c:pt>
                <c:pt idx="3039">
                  <c:v>44273.831620370373</c:v>
                </c:pt>
                <c:pt idx="3040">
                  <c:v>44273.831631944442</c:v>
                </c:pt>
                <c:pt idx="3041">
                  <c:v>44273.831643518519</c:v>
                </c:pt>
                <c:pt idx="3042">
                  <c:v>44273.831655092596</c:v>
                </c:pt>
                <c:pt idx="3043">
                  <c:v>44273.831666666665</c:v>
                </c:pt>
                <c:pt idx="3044">
                  <c:v>44273.831678240742</c:v>
                </c:pt>
                <c:pt idx="3045">
                  <c:v>44273.831689814811</c:v>
                </c:pt>
                <c:pt idx="3046">
                  <c:v>44273.831701388888</c:v>
                </c:pt>
                <c:pt idx="3047">
                  <c:v>44273.831712962965</c:v>
                </c:pt>
                <c:pt idx="3048">
                  <c:v>44273.831724537034</c:v>
                </c:pt>
                <c:pt idx="3049">
                  <c:v>44273.831736111111</c:v>
                </c:pt>
                <c:pt idx="3050">
                  <c:v>44273.831747685188</c:v>
                </c:pt>
                <c:pt idx="3051">
                  <c:v>44273.831759259258</c:v>
                </c:pt>
                <c:pt idx="3052">
                  <c:v>44273.831770833334</c:v>
                </c:pt>
                <c:pt idx="3053">
                  <c:v>44273.831782407404</c:v>
                </c:pt>
                <c:pt idx="3054">
                  <c:v>44273.831793981481</c:v>
                </c:pt>
                <c:pt idx="3055">
                  <c:v>44273.831805555557</c:v>
                </c:pt>
                <c:pt idx="3056">
                  <c:v>44273.831817129627</c:v>
                </c:pt>
                <c:pt idx="3057">
                  <c:v>44273.831828703704</c:v>
                </c:pt>
                <c:pt idx="3058">
                  <c:v>44273.83184027778</c:v>
                </c:pt>
                <c:pt idx="3059">
                  <c:v>44273.83185185185</c:v>
                </c:pt>
                <c:pt idx="3060">
                  <c:v>44273.831863425927</c:v>
                </c:pt>
                <c:pt idx="3061">
                  <c:v>44273.831875000003</c:v>
                </c:pt>
                <c:pt idx="3062">
                  <c:v>44273.831886574073</c:v>
                </c:pt>
                <c:pt idx="3063">
                  <c:v>44273.83189814815</c:v>
                </c:pt>
                <c:pt idx="3064">
                  <c:v>44273.831909722219</c:v>
                </c:pt>
                <c:pt idx="3065">
                  <c:v>44273.831921296296</c:v>
                </c:pt>
                <c:pt idx="3066">
                  <c:v>44273.831932870373</c:v>
                </c:pt>
                <c:pt idx="3067">
                  <c:v>44273.831944444442</c:v>
                </c:pt>
                <c:pt idx="3068">
                  <c:v>44273.831956018519</c:v>
                </c:pt>
                <c:pt idx="3069">
                  <c:v>44273.831967592596</c:v>
                </c:pt>
                <c:pt idx="3070">
                  <c:v>44273.831979166665</c:v>
                </c:pt>
                <c:pt idx="3071">
                  <c:v>44273.831990740742</c:v>
                </c:pt>
                <c:pt idx="3072">
                  <c:v>44273.832002314812</c:v>
                </c:pt>
                <c:pt idx="3073">
                  <c:v>44273.832013888888</c:v>
                </c:pt>
                <c:pt idx="3074">
                  <c:v>44273.832025462965</c:v>
                </c:pt>
                <c:pt idx="3075">
                  <c:v>44273.832037037035</c:v>
                </c:pt>
                <c:pt idx="3076">
                  <c:v>44273.832048611112</c:v>
                </c:pt>
                <c:pt idx="3077">
                  <c:v>44273.832060185188</c:v>
                </c:pt>
                <c:pt idx="3078">
                  <c:v>44273.832071759258</c:v>
                </c:pt>
                <c:pt idx="3079">
                  <c:v>44273.832083333335</c:v>
                </c:pt>
                <c:pt idx="3080">
                  <c:v>44273.832094907404</c:v>
                </c:pt>
                <c:pt idx="3081">
                  <c:v>44273.832106481481</c:v>
                </c:pt>
                <c:pt idx="3082">
                  <c:v>44273.832118055558</c:v>
                </c:pt>
                <c:pt idx="3083">
                  <c:v>44273.832129629627</c:v>
                </c:pt>
                <c:pt idx="3084">
                  <c:v>44273.832141203704</c:v>
                </c:pt>
                <c:pt idx="3085">
                  <c:v>44273.832152777781</c:v>
                </c:pt>
                <c:pt idx="3086">
                  <c:v>44273.83216435185</c:v>
                </c:pt>
                <c:pt idx="3087">
                  <c:v>44273.832175925927</c:v>
                </c:pt>
                <c:pt idx="3088">
                  <c:v>44273.832187499997</c:v>
                </c:pt>
                <c:pt idx="3089">
                  <c:v>44273.832199074073</c:v>
                </c:pt>
                <c:pt idx="3090">
                  <c:v>44273.83221064815</c:v>
                </c:pt>
                <c:pt idx="3091">
                  <c:v>44273.83222222222</c:v>
                </c:pt>
                <c:pt idx="3092">
                  <c:v>44273.832233796296</c:v>
                </c:pt>
                <c:pt idx="3093">
                  <c:v>44273.832245370373</c:v>
                </c:pt>
                <c:pt idx="3094">
                  <c:v>44273.832256944443</c:v>
                </c:pt>
                <c:pt idx="3095">
                  <c:v>44273.832268518519</c:v>
                </c:pt>
                <c:pt idx="3096">
                  <c:v>44273.832280092596</c:v>
                </c:pt>
                <c:pt idx="3097">
                  <c:v>44273.832291666666</c:v>
                </c:pt>
                <c:pt idx="3098">
                  <c:v>44273.832303240742</c:v>
                </c:pt>
                <c:pt idx="3099">
                  <c:v>44273.832314814812</c:v>
                </c:pt>
                <c:pt idx="3100">
                  <c:v>44273.832326388889</c:v>
                </c:pt>
                <c:pt idx="3101">
                  <c:v>44273.832337962966</c:v>
                </c:pt>
                <c:pt idx="3102">
                  <c:v>44273.832349537035</c:v>
                </c:pt>
                <c:pt idx="3103">
                  <c:v>44273.832361111112</c:v>
                </c:pt>
                <c:pt idx="3104">
                  <c:v>44273.832372685189</c:v>
                </c:pt>
                <c:pt idx="3105">
                  <c:v>44273.832384259258</c:v>
                </c:pt>
                <c:pt idx="3106">
                  <c:v>44273.832395833335</c:v>
                </c:pt>
                <c:pt idx="3107">
                  <c:v>44273.832407407404</c:v>
                </c:pt>
                <c:pt idx="3108">
                  <c:v>44273.832418981481</c:v>
                </c:pt>
                <c:pt idx="3109">
                  <c:v>44273.832430555558</c:v>
                </c:pt>
                <c:pt idx="3110">
                  <c:v>44273.832442129627</c:v>
                </c:pt>
                <c:pt idx="3111">
                  <c:v>44273.832453703704</c:v>
                </c:pt>
                <c:pt idx="3112">
                  <c:v>44273.832465277781</c:v>
                </c:pt>
                <c:pt idx="3113">
                  <c:v>44273.832476851851</c:v>
                </c:pt>
                <c:pt idx="3114">
                  <c:v>44273.832488425927</c:v>
                </c:pt>
                <c:pt idx="3115">
                  <c:v>44273.832499999997</c:v>
                </c:pt>
                <c:pt idx="3116">
                  <c:v>44273.832511574074</c:v>
                </c:pt>
                <c:pt idx="3117">
                  <c:v>44273.83252314815</c:v>
                </c:pt>
                <c:pt idx="3118">
                  <c:v>44273.83253472222</c:v>
                </c:pt>
                <c:pt idx="3119">
                  <c:v>44273.832546296297</c:v>
                </c:pt>
                <c:pt idx="3120">
                  <c:v>44273.832557870373</c:v>
                </c:pt>
                <c:pt idx="3121">
                  <c:v>44273.832569444443</c:v>
                </c:pt>
                <c:pt idx="3122">
                  <c:v>44273.83258101852</c:v>
                </c:pt>
                <c:pt idx="3123">
                  <c:v>44273.832592592589</c:v>
                </c:pt>
                <c:pt idx="3124">
                  <c:v>44273.832604166666</c:v>
                </c:pt>
                <c:pt idx="3125">
                  <c:v>44273.832615740743</c:v>
                </c:pt>
                <c:pt idx="3126">
                  <c:v>44273.832627314812</c:v>
                </c:pt>
                <c:pt idx="3127">
                  <c:v>44273.832638888889</c:v>
                </c:pt>
                <c:pt idx="3128">
                  <c:v>44273.832650462966</c:v>
                </c:pt>
                <c:pt idx="3129">
                  <c:v>44273.832662037035</c:v>
                </c:pt>
                <c:pt idx="3130">
                  <c:v>44273.832673611112</c:v>
                </c:pt>
                <c:pt idx="3131">
                  <c:v>44273.832685185182</c:v>
                </c:pt>
                <c:pt idx="3132">
                  <c:v>44273.832696759258</c:v>
                </c:pt>
                <c:pt idx="3133">
                  <c:v>44273.832708333335</c:v>
                </c:pt>
                <c:pt idx="3134">
                  <c:v>44273.832719907405</c:v>
                </c:pt>
                <c:pt idx="3135">
                  <c:v>44273.832731481481</c:v>
                </c:pt>
                <c:pt idx="3136">
                  <c:v>44273.832743055558</c:v>
                </c:pt>
                <c:pt idx="3137">
                  <c:v>44273.832754629628</c:v>
                </c:pt>
                <c:pt idx="3138">
                  <c:v>44273.832766203705</c:v>
                </c:pt>
                <c:pt idx="3139">
                  <c:v>44273.832777777781</c:v>
                </c:pt>
                <c:pt idx="3140">
                  <c:v>44273.832789351851</c:v>
                </c:pt>
                <c:pt idx="3141">
                  <c:v>44273.832800925928</c:v>
                </c:pt>
                <c:pt idx="3142">
                  <c:v>44273.832812499997</c:v>
                </c:pt>
                <c:pt idx="3143">
                  <c:v>44273.832824074074</c:v>
                </c:pt>
                <c:pt idx="3144">
                  <c:v>44273.832835648151</c:v>
                </c:pt>
                <c:pt idx="3145">
                  <c:v>44273.83284722222</c:v>
                </c:pt>
                <c:pt idx="3146">
                  <c:v>44273.832858796297</c:v>
                </c:pt>
                <c:pt idx="3147">
                  <c:v>44273.832870370374</c:v>
                </c:pt>
                <c:pt idx="3148">
                  <c:v>44273.832881944443</c:v>
                </c:pt>
                <c:pt idx="3149">
                  <c:v>44273.83289351852</c:v>
                </c:pt>
                <c:pt idx="3150">
                  <c:v>44273.832905092589</c:v>
                </c:pt>
                <c:pt idx="3151">
                  <c:v>44273.832916666666</c:v>
                </c:pt>
                <c:pt idx="3152">
                  <c:v>44273.832928240743</c:v>
                </c:pt>
                <c:pt idx="3153">
                  <c:v>44273.832939814813</c:v>
                </c:pt>
                <c:pt idx="3154">
                  <c:v>44273.832951388889</c:v>
                </c:pt>
                <c:pt idx="3155">
                  <c:v>44273.832962962966</c:v>
                </c:pt>
                <c:pt idx="3156">
                  <c:v>44273.832974537036</c:v>
                </c:pt>
                <c:pt idx="3157">
                  <c:v>44273.832986111112</c:v>
                </c:pt>
                <c:pt idx="3158">
                  <c:v>44273.832997685182</c:v>
                </c:pt>
                <c:pt idx="3159">
                  <c:v>44273.833009259259</c:v>
                </c:pt>
                <c:pt idx="3160">
                  <c:v>44273.833020833335</c:v>
                </c:pt>
                <c:pt idx="3161">
                  <c:v>44273.833032407405</c:v>
                </c:pt>
                <c:pt idx="3162">
                  <c:v>44273.833043981482</c:v>
                </c:pt>
                <c:pt idx="3163">
                  <c:v>44273.833055555559</c:v>
                </c:pt>
                <c:pt idx="3164">
                  <c:v>44273.833067129628</c:v>
                </c:pt>
                <c:pt idx="3165">
                  <c:v>44273.833078703705</c:v>
                </c:pt>
                <c:pt idx="3166">
                  <c:v>44273.833090277774</c:v>
                </c:pt>
                <c:pt idx="3167">
                  <c:v>44273.833101851851</c:v>
                </c:pt>
                <c:pt idx="3168">
                  <c:v>44273.833113425928</c:v>
                </c:pt>
                <c:pt idx="3169">
                  <c:v>44273.833124999997</c:v>
                </c:pt>
                <c:pt idx="3170">
                  <c:v>44273.833136574074</c:v>
                </c:pt>
                <c:pt idx="3171">
                  <c:v>44273.833148148151</c:v>
                </c:pt>
                <c:pt idx="3172">
                  <c:v>44273.83315972222</c:v>
                </c:pt>
                <c:pt idx="3173">
                  <c:v>44273.833171296297</c:v>
                </c:pt>
                <c:pt idx="3174">
                  <c:v>44273.833182870374</c:v>
                </c:pt>
                <c:pt idx="3175">
                  <c:v>44273.833194444444</c:v>
                </c:pt>
                <c:pt idx="3176">
                  <c:v>44273.83320601852</c:v>
                </c:pt>
                <c:pt idx="3177">
                  <c:v>44273.83321759259</c:v>
                </c:pt>
                <c:pt idx="3178">
                  <c:v>44273.833229166667</c:v>
                </c:pt>
                <c:pt idx="3179">
                  <c:v>44273.833240740743</c:v>
                </c:pt>
                <c:pt idx="3180">
                  <c:v>44273.833252314813</c:v>
                </c:pt>
                <c:pt idx="3181">
                  <c:v>44273.83326388889</c:v>
                </c:pt>
                <c:pt idx="3182">
                  <c:v>44273.833275462966</c:v>
                </c:pt>
                <c:pt idx="3183">
                  <c:v>44273.833287037036</c:v>
                </c:pt>
                <c:pt idx="3184">
                  <c:v>44273.833298611113</c:v>
                </c:pt>
                <c:pt idx="3185">
                  <c:v>44273.833310185182</c:v>
                </c:pt>
                <c:pt idx="3186">
                  <c:v>44273.833321759259</c:v>
                </c:pt>
                <c:pt idx="3187">
                  <c:v>44273.833333333336</c:v>
                </c:pt>
                <c:pt idx="3188">
                  <c:v>44273.833344907405</c:v>
                </c:pt>
                <c:pt idx="3189">
                  <c:v>44273.833356481482</c:v>
                </c:pt>
                <c:pt idx="3190">
                  <c:v>44273.833368055559</c:v>
                </c:pt>
                <c:pt idx="3191">
                  <c:v>44273.833379629628</c:v>
                </c:pt>
                <c:pt idx="3192">
                  <c:v>44273.833391203705</c:v>
                </c:pt>
                <c:pt idx="3193">
                  <c:v>44273.833402777775</c:v>
                </c:pt>
                <c:pt idx="3194">
                  <c:v>44273.833414351851</c:v>
                </c:pt>
                <c:pt idx="3195">
                  <c:v>44273.833425925928</c:v>
                </c:pt>
                <c:pt idx="3196">
                  <c:v>44273.833437499998</c:v>
                </c:pt>
                <c:pt idx="3197">
                  <c:v>44273.833449074074</c:v>
                </c:pt>
                <c:pt idx="3198">
                  <c:v>44273.833460648151</c:v>
                </c:pt>
                <c:pt idx="3199">
                  <c:v>44273.833472222221</c:v>
                </c:pt>
                <c:pt idx="3200">
                  <c:v>44273.833483796298</c:v>
                </c:pt>
                <c:pt idx="3201">
                  <c:v>44273.833495370367</c:v>
                </c:pt>
                <c:pt idx="3202">
                  <c:v>44273.833506944444</c:v>
                </c:pt>
                <c:pt idx="3203">
                  <c:v>44273.833518518521</c:v>
                </c:pt>
                <c:pt idx="3204">
                  <c:v>44273.83353009259</c:v>
                </c:pt>
                <c:pt idx="3205">
                  <c:v>44273.833541666667</c:v>
                </c:pt>
                <c:pt idx="3206">
                  <c:v>44273.833553240744</c:v>
                </c:pt>
                <c:pt idx="3207">
                  <c:v>44273.833564814813</c:v>
                </c:pt>
                <c:pt idx="3208">
                  <c:v>44273.83357638889</c:v>
                </c:pt>
                <c:pt idx="3209">
                  <c:v>44273.833587962959</c:v>
                </c:pt>
                <c:pt idx="3210">
                  <c:v>44273.833599537036</c:v>
                </c:pt>
                <c:pt idx="3211">
                  <c:v>44273.833611111113</c:v>
                </c:pt>
                <c:pt idx="3212">
                  <c:v>44273.833622685182</c:v>
                </c:pt>
                <c:pt idx="3213">
                  <c:v>44273.833634259259</c:v>
                </c:pt>
                <c:pt idx="3214">
                  <c:v>44273.833645833336</c:v>
                </c:pt>
                <c:pt idx="3215">
                  <c:v>44273.833657407406</c:v>
                </c:pt>
                <c:pt idx="3216">
                  <c:v>44273.833668981482</c:v>
                </c:pt>
                <c:pt idx="3217">
                  <c:v>44273.833680555559</c:v>
                </c:pt>
                <c:pt idx="3218">
                  <c:v>44273.833692129629</c:v>
                </c:pt>
                <c:pt idx="3219">
                  <c:v>44273.833703703705</c:v>
                </c:pt>
                <c:pt idx="3220">
                  <c:v>44273.833715277775</c:v>
                </c:pt>
                <c:pt idx="3221">
                  <c:v>44273.833726851852</c:v>
                </c:pt>
                <c:pt idx="3222">
                  <c:v>44273.833738425928</c:v>
                </c:pt>
                <c:pt idx="3223">
                  <c:v>44273.833749999998</c:v>
                </c:pt>
                <c:pt idx="3224">
                  <c:v>44273.833761574075</c:v>
                </c:pt>
                <c:pt idx="3225">
                  <c:v>44273.833773148152</c:v>
                </c:pt>
                <c:pt idx="3226">
                  <c:v>44273.833784722221</c:v>
                </c:pt>
                <c:pt idx="3227">
                  <c:v>44273.833796296298</c:v>
                </c:pt>
                <c:pt idx="3228">
                  <c:v>44273.833807870367</c:v>
                </c:pt>
                <c:pt idx="3229">
                  <c:v>44273.833819444444</c:v>
                </c:pt>
                <c:pt idx="3230">
                  <c:v>44273.833831018521</c:v>
                </c:pt>
                <c:pt idx="3231">
                  <c:v>44273.83384259259</c:v>
                </c:pt>
                <c:pt idx="3232">
                  <c:v>44273.833854166667</c:v>
                </c:pt>
                <c:pt idx="3233">
                  <c:v>44273.833865740744</c:v>
                </c:pt>
                <c:pt idx="3234">
                  <c:v>44273.833877314813</c:v>
                </c:pt>
                <c:pt idx="3235">
                  <c:v>44273.83388888889</c:v>
                </c:pt>
                <c:pt idx="3236">
                  <c:v>44273.83390046296</c:v>
                </c:pt>
                <c:pt idx="3237">
                  <c:v>44273.833912037036</c:v>
                </c:pt>
                <c:pt idx="3238">
                  <c:v>44273.833923611113</c:v>
                </c:pt>
                <c:pt idx="3239">
                  <c:v>44273.833935185183</c:v>
                </c:pt>
                <c:pt idx="3240">
                  <c:v>44273.83394675926</c:v>
                </c:pt>
                <c:pt idx="3241">
                  <c:v>44273.833958333336</c:v>
                </c:pt>
                <c:pt idx="3242">
                  <c:v>44273.833969907406</c:v>
                </c:pt>
                <c:pt idx="3243">
                  <c:v>44273.833981481483</c:v>
                </c:pt>
                <c:pt idx="3244">
                  <c:v>44273.833993055552</c:v>
                </c:pt>
                <c:pt idx="3245">
                  <c:v>44273.834004629629</c:v>
                </c:pt>
                <c:pt idx="3246">
                  <c:v>44273.834016203706</c:v>
                </c:pt>
                <c:pt idx="3247">
                  <c:v>44273.834027777775</c:v>
                </c:pt>
                <c:pt idx="3248">
                  <c:v>44273.834039351852</c:v>
                </c:pt>
                <c:pt idx="3249">
                  <c:v>44273.834050925929</c:v>
                </c:pt>
                <c:pt idx="3250">
                  <c:v>44273.834062499998</c:v>
                </c:pt>
                <c:pt idx="3251">
                  <c:v>44273.834074074075</c:v>
                </c:pt>
                <c:pt idx="3252">
                  <c:v>44273.834085648145</c:v>
                </c:pt>
                <c:pt idx="3253">
                  <c:v>44273.834097222221</c:v>
                </c:pt>
                <c:pt idx="3254">
                  <c:v>44273.834108796298</c:v>
                </c:pt>
                <c:pt idx="3255">
                  <c:v>44273.834120370368</c:v>
                </c:pt>
                <c:pt idx="3256">
                  <c:v>44273.834131944444</c:v>
                </c:pt>
                <c:pt idx="3257">
                  <c:v>44273.834143518521</c:v>
                </c:pt>
                <c:pt idx="3258">
                  <c:v>44273.834155092591</c:v>
                </c:pt>
                <c:pt idx="3259">
                  <c:v>44273.834166666667</c:v>
                </c:pt>
                <c:pt idx="3260">
                  <c:v>44273.834178240744</c:v>
                </c:pt>
                <c:pt idx="3261">
                  <c:v>44273.834189814814</c:v>
                </c:pt>
                <c:pt idx="3262">
                  <c:v>44273.834201388891</c:v>
                </c:pt>
                <c:pt idx="3263">
                  <c:v>44273.83421296296</c:v>
                </c:pt>
                <c:pt idx="3264">
                  <c:v>44273.834224537037</c:v>
                </c:pt>
                <c:pt idx="3265">
                  <c:v>44273.834236111114</c:v>
                </c:pt>
                <c:pt idx="3266">
                  <c:v>44273.834247685183</c:v>
                </c:pt>
                <c:pt idx="3267">
                  <c:v>44273.83425925926</c:v>
                </c:pt>
                <c:pt idx="3268">
                  <c:v>44273.834270833337</c:v>
                </c:pt>
                <c:pt idx="3269">
                  <c:v>44273.834282407406</c:v>
                </c:pt>
                <c:pt idx="3270">
                  <c:v>44273.834293981483</c:v>
                </c:pt>
                <c:pt idx="3271">
                  <c:v>44273.834305555552</c:v>
                </c:pt>
                <c:pt idx="3272">
                  <c:v>44273.834317129629</c:v>
                </c:pt>
                <c:pt idx="3273">
                  <c:v>44273.834328703706</c:v>
                </c:pt>
                <c:pt idx="3274">
                  <c:v>44273.834340277775</c:v>
                </c:pt>
                <c:pt idx="3275">
                  <c:v>44273.834351851852</c:v>
                </c:pt>
                <c:pt idx="3276">
                  <c:v>44273.834363425929</c:v>
                </c:pt>
                <c:pt idx="3277">
                  <c:v>44273.834374999999</c:v>
                </c:pt>
                <c:pt idx="3278">
                  <c:v>44273.834386574075</c:v>
                </c:pt>
                <c:pt idx="3279">
                  <c:v>44273.834398148145</c:v>
                </c:pt>
                <c:pt idx="3280">
                  <c:v>44273.834409722222</c:v>
                </c:pt>
                <c:pt idx="3281">
                  <c:v>44273.834421296298</c:v>
                </c:pt>
                <c:pt idx="3282">
                  <c:v>44273.834432870368</c:v>
                </c:pt>
                <c:pt idx="3283">
                  <c:v>44273.834444444445</c:v>
                </c:pt>
                <c:pt idx="3284">
                  <c:v>44273.834456018521</c:v>
                </c:pt>
                <c:pt idx="3285">
                  <c:v>44273.834467592591</c:v>
                </c:pt>
                <c:pt idx="3286">
                  <c:v>44273.834479166668</c:v>
                </c:pt>
                <c:pt idx="3287">
                  <c:v>44273.834490740737</c:v>
                </c:pt>
                <c:pt idx="3288">
                  <c:v>44273.834502314814</c:v>
                </c:pt>
                <c:pt idx="3289">
                  <c:v>44273.834513888891</c:v>
                </c:pt>
                <c:pt idx="3290">
                  <c:v>44273.83452546296</c:v>
                </c:pt>
                <c:pt idx="3291">
                  <c:v>44273.834537037037</c:v>
                </c:pt>
                <c:pt idx="3292">
                  <c:v>44273.834548611114</c:v>
                </c:pt>
                <c:pt idx="3293">
                  <c:v>44273.834560185183</c:v>
                </c:pt>
                <c:pt idx="3294">
                  <c:v>44273.83457175926</c:v>
                </c:pt>
                <c:pt idx="3295">
                  <c:v>44273.834583333337</c:v>
                </c:pt>
                <c:pt idx="3296">
                  <c:v>44273.834594907406</c:v>
                </c:pt>
                <c:pt idx="3297">
                  <c:v>44273.834606481483</c:v>
                </c:pt>
                <c:pt idx="3298">
                  <c:v>44273.834618055553</c:v>
                </c:pt>
                <c:pt idx="3299">
                  <c:v>44273.834629629629</c:v>
                </c:pt>
                <c:pt idx="3300">
                  <c:v>44273.834641203706</c:v>
                </c:pt>
                <c:pt idx="3301">
                  <c:v>44273.834652777776</c:v>
                </c:pt>
                <c:pt idx="3302">
                  <c:v>44273.834664351853</c:v>
                </c:pt>
                <c:pt idx="3303">
                  <c:v>44273.834675925929</c:v>
                </c:pt>
                <c:pt idx="3304">
                  <c:v>44273.834687499999</c:v>
                </c:pt>
                <c:pt idx="3305">
                  <c:v>44273.834699074076</c:v>
                </c:pt>
                <c:pt idx="3306">
                  <c:v>44273.834710648145</c:v>
                </c:pt>
                <c:pt idx="3307">
                  <c:v>44273.834722222222</c:v>
                </c:pt>
                <c:pt idx="3308">
                  <c:v>44273.834733796299</c:v>
                </c:pt>
                <c:pt idx="3309">
                  <c:v>44273.834745370368</c:v>
                </c:pt>
                <c:pt idx="3310">
                  <c:v>44273.834756944445</c:v>
                </c:pt>
                <c:pt idx="3311">
                  <c:v>44273.834768518522</c:v>
                </c:pt>
                <c:pt idx="3312">
                  <c:v>44273.834780092591</c:v>
                </c:pt>
                <c:pt idx="3313">
                  <c:v>44273.834791666668</c:v>
                </c:pt>
                <c:pt idx="3314">
                  <c:v>44273.834803240738</c:v>
                </c:pt>
                <c:pt idx="3315">
                  <c:v>44273.834814814814</c:v>
                </c:pt>
                <c:pt idx="3316">
                  <c:v>44273.834826388891</c:v>
                </c:pt>
                <c:pt idx="3317">
                  <c:v>44273.834837962961</c:v>
                </c:pt>
                <c:pt idx="3318">
                  <c:v>44273.834849537037</c:v>
                </c:pt>
                <c:pt idx="3319">
                  <c:v>44273.834861111114</c:v>
                </c:pt>
                <c:pt idx="3320">
                  <c:v>44273.834872685184</c:v>
                </c:pt>
                <c:pt idx="3321">
                  <c:v>44273.83488425926</c:v>
                </c:pt>
                <c:pt idx="3322">
                  <c:v>44273.83489583333</c:v>
                </c:pt>
                <c:pt idx="3323">
                  <c:v>44273.834907407407</c:v>
                </c:pt>
                <c:pt idx="3324">
                  <c:v>44273.834918981483</c:v>
                </c:pt>
                <c:pt idx="3325">
                  <c:v>44273.834930555553</c:v>
                </c:pt>
                <c:pt idx="3326">
                  <c:v>44273.83494212963</c:v>
                </c:pt>
                <c:pt idx="3327">
                  <c:v>44273.834953703707</c:v>
                </c:pt>
                <c:pt idx="3328">
                  <c:v>44273.834965277776</c:v>
                </c:pt>
                <c:pt idx="3329">
                  <c:v>44273.834976851853</c:v>
                </c:pt>
                <c:pt idx="3330">
                  <c:v>44273.834988425922</c:v>
                </c:pt>
                <c:pt idx="3331">
                  <c:v>44273.834999999999</c:v>
                </c:pt>
                <c:pt idx="3332">
                  <c:v>44273.835011574076</c:v>
                </c:pt>
                <c:pt idx="3333">
                  <c:v>44273.835023148145</c:v>
                </c:pt>
                <c:pt idx="3334">
                  <c:v>44273.835034722222</c:v>
                </c:pt>
                <c:pt idx="3335">
                  <c:v>44273.835046296299</c:v>
                </c:pt>
                <c:pt idx="3336">
                  <c:v>44273.835057870368</c:v>
                </c:pt>
                <c:pt idx="3337">
                  <c:v>44273.835069444445</c:v>
                </c:pt>
                <c:pt idx="3338">
                  <c:v>44273.835081018522</c:v>
                </c:pt>
                <c:pt idx="3339">
                  <c:v>44273.835092592592</c:v>
                </c:pt>
                <c:pt idx="3340">
                  <c:v>44273.835104166668</c:v>
                </c:pt>
                <c:pt idx="3341">
                  <c:v>44273.835115740738</c:v>
                </c:pt>
                <c:pt idx="3342">
                  <c:v>44273.835127314815</c:v>
                </c:pt>
                <c:pt idx="3343">
                  <c:v>44273.835138888891</c:v>
                </c:pt>
                <c:pt idx="3344">
                  <c:v>44273.835150462961</c:v>
                </c:pt>
                <c:pt idx="3345">
                  <c:v>44273.835162037038</c:v>
                </c:pt>
                <c:pt idx="3346">
                  <c:v>44273.835173611114</c:v>
                </c:pt>
                <c:pt idx="3347">
                  <c:v>44273.835185185184</c:v>
                </c:pt>
                <c:pt idx="3348">
                  <c:v>44273.835196759261</c:v>
                </c:pt>
                <c:pt idx="3349">
                  <c:v>44273.83520833333</c:v>
                </c:pt>
                <c:pt idx="3350">
                  <c:v>44273.835219907407</c:v>
                </c:pt>
                <c:pt idx="3351">
                  <c:v>44273.835231481484</c:v>
                </c:pt>
                <c:pt idx="3352">
                  <c:v>44273.835243055553</c:v>
                </c:pt>
                <c:pt idx="3353">
                  <c:v>44273.83525462963</c:v>
                </c:pt>
                <c:pt idx="3354">
                  <c:v>44273.835266203707</c:v>
                </c:pt>
                <c:pt idx="3355">
                  <c:v>44273.835277777776</c:v>
                </c:pt>
                <c:pt idx="3356">
                  <c:v>44273.835289351853</c:v>
                </c:pt>
                <c:pt idx="3357">
                  <c:v>44273.835300925923</c:v>
                </c:pt>
                <c:pt idx="3358">
                  <c:v>44273.835312499999</c:v>
                </c:pt>
                <c:pt idx="3359">
                  <c:v>44273.835324074076</c:v>
                </c:pt>
                <c:pt idx="3360">
                  <c:v>44273.835335648146</c:v>
                </c:pt>
                <c:pt idx="3361">
                  <c:v>44273.835347222222</c:v>
                </c:pt>
                <c:pt idx="3362">
                  <c:v>44273.835358796299</c:v>
                </c:pt>
                <c:pt idx="3363">
                  <c:v>44273.835370370369</c:v>
                </c:pt>
                <c:pt idx="3364">
                  <c:v>44273.835381944446</c:v>
                </c:pt>
                <c:pt idx="3365">
                  <c:v>44273.835393518515</c:v>
                </c:pt>
                <c:pt idx="3366">
                  <c:v>44273.835405092592</c:v>
                </c:pt>
                <c:pt idx="3367">
                  <c:v>44273.835416666669</c:v>
                </c:pt>
                <c:pt idx="3368">
                  <c:v>44273.835428240738</c:v>
                </c:pt>
                <c:pt idx="3369">
                  <c:v>44273.835439814815</c:v>
                </c:pt>
                <c:pt idx="3370">
                  <c:v>44273.835451388892</c:v>
                </c:pt>
                <c:pt idx="3371">
                  <c:v>44273.835462962961</c:v>
                </c:pt>
                <c:pt idx="3372">
                  <c:v>44273.835474537038</c:v>
                </c:pt>
                <c:pt idx="3373">
                  <c:v>44273.835486111115</c:v>
                </c:pt>
                <c:pt idx="3374">
                  <c:v>44273.835497685184</c:v>
                </c:pt>
                <c:pt idx="3375">
                  <c:v>44273.835509259261</c:v>
                </c:pt>
                <c:pt idx="3376">
                  <c:v>44273.835520833331</c:v>
                </c:pt>
                <c:pt idx="3377">
                  <c:v>44273.835532407407</c:v>
                </c:pt>
                <c:pt idx="3378">
                  <c:v>44273.835543981484</c:v>
                </c:pt>
                <c:pt idx="3379">
                  <c:v>44273.835555555554</c:v>
                </c:pt>
                <c:pt idx="3380">
                  <c:v>44273.83556712963</c:v>
                </c:pt>
                <c:pt idx="3381">
                  <c:v>44273.835578703707</c:v>
                </c:pt>
                <c:pt idx="3382">
                  <c:v>44273.835590277777</c:v>
                </c:pt>
                <c:pt idx="3383">
                  <c:v>44273.835601851853</c:v>
                </c:pt>
                <c:pt idx="3384">
                  <c:v>44273.835613425923</c:v>
                </c:pt>
                <c:pt idx="3385">
                  <c:v>44273.835625</c:v>
                </c:pt>
                <c:pt idx="3386">
                  <c:v>44273.835636574076</c:v>
                </c:pt>
                <c:pt idx="3387">
                  <c:v>44273.835648148146</c:v>
                </c:pt>
                <c:pt idx="3388">
                  <c:v>44273.835659722223</c:v>
                </c:pt>
                <c:pt idx="3389">
                  <c:v>44273.8356712963</c:v>
                </c:pt>
                <c:pt idx="3390">
                  <c:v>44273.835682870369</c:v>
                </c:pt>
                <c:pt idx="3391">
                  <c:v>44273.835694444446</c:v>
                </c:pt>
                <c:pt idx="3392">
                  <c:v>44273.835706018515</c:v>
                </c:pt>
                <c:pt idx="3393">
                  <c:v>44273.835717592592</c:v>
                </c:pt>
                <c:pt idx="3394">
                  <c:v>44273.835729166669</c:v>
                </c:pt>
                <c:pt idx="3395">
                  <c:v>44273.835740740738</c:v>
                </c:pt>
                <c:pt idx="3396">
                  <c:v>44273.835752314815</c:v>
                </c:pt>
                <c:pt idx="3397">
                  <c:v>44273.835763888892</c:v>
                </c:pt>
                <c:pt idx="3398">
                  <c:v>44273.835775462961</c:v>
                </c:pt>
                <c:pt idx="3399">
                  <c:v>44273.835787037038</c:v>
                </c:pt>
                <c:pt idx="3400">
                  <c:v>44273.835798611108</c:v>
                </c:pt>
                <c:pt idx="3401">
                  <c:v>44273.835810185185</c:v>
                </c:pt>
                <c:pt idx="3402">
                  <c:v>44273.835821759261</c:v>
                </c:pt>
                <c:pt idx="3403">
                  <c:v>44273.835833333331</c:v>
                </c:pt>
                <c:pt idx="3404">
                  <c:v>44273.835844907408</c:v>
                </c:pt>
                <c:pt idx="3405">
                  <c:v>44273.835856481484</c:v>
                </c:pt>
                <c:pt idx="3406">
                  <c:v>44273.835868055554</c:v>
                </c:pt>
                <c:pt idx="3407">
                  <c:v>44273.835879629631</c:v>
                </c:pt>
                <c:pt idx="3408">
                  <c:v>44273.8358912037</c:v>
                </c:pt>
                <c:pt idx="3409">
                  <c:v>44273.835902777777</c:v>
                </c:pt>
                <c:pt idx="3410">
                  <c:v>44273.835914351854</c:v>
                </c:pt>
                <c:pt idx="3411">
                  <c:v>44273.835925925923</c:v>
                </c:pt>
                <c:pt idx="3412">
                  <c:v>44273.8359375</c:v>
                </c:pt>
                <c:pt idx="3413">
                  <c:v>44273.835949074077</c:v>
                </c:pt>
                <c:pt idx="3414">
                  <c:v>44273.835960648146</c:v>
                </c:pt>
                <c:pt idx="3415">
                  <c:v>44273.835972222223</c:v>
                </c:pt>
                <c:pt idx="3416">
                  <c:v>44273.8359837963</c:v>
                </c:pt>
                <c:pt idx="3417">
                  <c:v>44273.835995370369</c:v>
                </c:pt>
                <c:pt idx="3418">
                  <c:v>44273.836006944446</c:v>
                </c:pt>
                <c:pt idx="3419">
                  <c:v>44273.836018518516</c:v>
                </c:pt>
                <c:pt idx="3420">
                  <c:v>44273.836030092592</c:v>
                </c:pt>
                <c:pt idx="3421">
                  <c:v>44273.836041666669</c:v>
                </c:pt>
                <c:pt idx="3422">
                  <c:v>44273.836053240739</c:v>
                </c:pt>
                <c:pt idx="3423">
                  <c:v>44273.836064814815</c:v>
                </c:pt>
                <c:pt idx="3424">
                  <c:v>44273.836076388892</c:v>
                </c:pt>
                <c:pt idx="3425">
                  <c:v>44273.836087962962</c:v>
                </c:pt>
                <c:pt idx="3426">
                  <c:v>44273.836099537039</c:v>
                </c:pt>
                <c:pt idx="3427">
                  <c:v>44273.836111111108</c:v>
                </c:pt>
                <c:pt idx="3428">
                  <c:v>44273.836122685185</c:v>
                </c:pt>
                <c:pt idx="3429">
                  <c:v>44273.836134259262</c:v>
                </c:pt>
                <c:pt idx="3430">
                  <c:v>44273.836145833331</c:v>
                </c:pt>
                <c:pt idx="3431">
                  <c:v>44273.836157407408</c:v>
                </c:pt>
                <c:pt idx="3432">
                  <c:v>44273.836168981485</c:v>
                </c:pt>
                <c:pt idx="3433">
                  <c:v>44273.836180555554</c:v>
                </c:pt>
                <c:pt idx="3434">
                  <c:v>44273.836192129631</c:v>
                </c:pt>
                <c:pt idx="3435">
                  <c:v>44273.8362037037</c:v>
                </c:pt>
                <c:pt idx="3436">
                  <c:v>44273.836215277777</c:v>
                </c:pt>
                <c:pt idx="3437">
                  <c:v>44273.836226851854</c:v>
                </c:pt>
                <c:pt idx="3438">
                  <c:v>44273.836238425924</c:v>
                </c:pt>
                <c:pt idx="3439">
                  <c:v>44273.83625</c:v>
                </c:pt>
                <c:pt idx="3440">
                  <c:v>44273.836261574077</c:v>
                </c:pt>
                <c:pt idx="3441">
                  <c:v>44273.836273148147</c:v>
                </c:pt>
                <c:pt idx="3442">
                  <c:v>44273.836284722223</c:v>
                </c:pt>
                <c:pt idx="3443">
                  <c:v>44273.836296296293</c:v>
                </c:pt>
                <c:pt idx="3444">
                  <c:v>44273.83630787037</c:v>
                </c:pt>
                <c:pt idx="3445">
                  <c:v>44273.836319444446</c:v>
                </c:pt>
                <c:pt idx="3446">
                  <c:v>44273.836331018516</c:v>
                </c:pt>
                <c:pt idx="3447">
                  <c:v>44273.836342592593</c:v>
                </c:pt>
                <c:pt idx="3448">
                  <c:v>44273.836354166669</c:v>
                </c:pt>
                <c:pt idx="3449">
                  <c:v>44273.836365740739</c:v>
                </c:pt>
                <c:pt idx="3450">
                  <c:v>44273.836377314816</c:v>
                </c:pt>
                <c:pt idx="3451">
                  <c:v>44273.836388888885</c:v>
                </c:pt>
                <c:pt idx="3452">
                  <c:v>44273.836400462962</c:v>
                </c:pt>
                <c:pt idx="3453">
                  <c:v>44273.836412037039</c:v>
                </c:pt>
                <c:pt idx="3454">
                  <c:v>44273.836423611108</c:v>
                </c:pt>
                <c:pt idx="3455">
                  <c:v>44273.836435185185</c:v>
                </c:pt>
                <c:pt idx="3456">
                  <c:v>44273.836446759262</c:v>
                </c:pt>
                <c:pt idx="3457">
                  <c:v>44273.836458333331</c:v>
                </c:pt>
                <c:pt idx="3458">
                  <c:v>44273.836469907408</c:v>
                </c:pt>
                <c:pt idx="3459">
                  <c:v>44273.836481481485</c:v>
                </c:pt>
                <c:pt idx="3460">
                  <c:v>44273.836493055554</c:v>
                </c:pt>
                <c:pt idx="3461">
                  <c:v>44273.836504629631</c:v>
                </c:pt>
                <c:pt idx="3462">
                  <c:v>44273.836516203701</c:v>
                </c:pt>
                <c:pt idx="3463">
                  <c:v>44273.836527777778</c:v>
                </c:pt>
                <c:pt idx="3464">
                  <c:v>44273.836539351854</c:v>
                </c:pt>
                <c:pt idx="3465">
                  <c:v>44273.836550925924</c:v>
                </c:pt>
                <c:pt idx="3466">
                  <c:v>44273.836562500001</c:v>
                </c:pt>
                <c:pt idx="3467">
                  <c:v>44273.836574074077</c:v>
                </c:pt>
                <c:pt idx="3468">
                  <c:v>44273.836585648147</c:v>
                </c:pt>
                <c:pt idx="3469">
                  <c:v>44273.836597222224</c:v>
                </c:pt>
                <c:pt idx="3470">
                  <c:v>44273.836608796293</c:v>
                </c:pt>
                <c:pt idx="3471">
                  <c:v>44273.83662037037</c:v>
                </c:pt>
                <c:pt idx="3472">
                  <c:v>44273.836631944447</c:v>
                </c:pt>
                <c:pt idx="3473">
                  <c:v>44273.836643518516</c:v>
                </c:pt>
                <c:pt idx="3474">
                  <c:v>44273.836655092593</c:v>
                </c:pt>
                <c:pt idx="3475">
                  <c:v>44273.83666666667</c:v>
                </c:pt>
                <c:pt idx="3476">
                  <c:v>44273.836678240739</c:v>
                </c:pt>
                <c:pt idx="3477">
                  <c:v>44273.836689814816</c:v>
                </c:pt>
                <c:pt idx="3478">
                  <c:v>44273.836701388886</c:v>
                </c:pt>
                <c:pt idx="3479">
                  <c:v>44273.836712962962</c:v>
                </c:pt>
                <c:pt idx="3480">
                  <c:v>44273.836724537039</c:v>
                </c:pt>
                <c:pt idx="3481">
                  <c:v>44273.836736111109</c:v>
                </c:pt>
                <c:pt idx="3482">
                  <c:v>44273.836747685185</c:v>
                </c:pt>
                <c:pt idx="3483">
                  <c:v>44273.836759259262</c:v>
                </c:pt>
                <c:pt idx="3484">
                  <c:v>44273.836770833332</c:v>
                </c:pt>
                <c:pt idx="3485">
                  <c:v>44273.836782407408</c:v>
                </c:pt>
                <c:pt idx="3486">
                  <c:v>44273.836793981478</c:v>
                </c:pt>
                <c:pt idx="3487">
                  <c:v>44273.836805555555</c:v>
                </c:pt>
                <c:pt idx="3488">
                  <c:v>44273.836817129632</c:v>
                </c:pt>
                <c:pt idx="3489">
                  <c:v>44273.836828703701</c:v>
                </c:pt>
                <c:pt idx="3490">
                  <c:v>44273.836840277778</c:v>
                </c:pt>
                <c:pt idx="3491">
                  <c:v>44273.836851851855</c:v>
                </c:pt>
                <c:pt idx="3492">
                  <c:v>44273.836863425924</c:v>
                </c:pt>
                <c:pt idx="3493">
                  <c:v>44273.836875000001</c:v>
                </c:pt>
                <c:pt idx="3494">
                  <c:v>44273.836886574078</c:v>
                </c:pt>
                <c:pt idx="3495">
                  <c:v>44273.836898148147</c:v>
                </c:pt>
                <c:pt idx="3496">
                  <c:v>44273.836909722224</c:v>
                </c:pt>
                <c:pt idx="3497">
                  <c:v>44273.836921296293</c:v>
                </c:pt>
                <c:pt idx="3498">
                  <c:v>44273.83693287037</c:v>
                </c:pt>
                <c:pt idx="3499">
                  <c:v>44273.836944444447</c:v>
                </c:pt>
                <c:pt idx="3500">
                  <c:v>44273.836956018517</c:v>
                </c:pt>
                <c:pt idx="3501">
                  <c:v>44273.836967592593</c:v>
                </c:pt>
                <c:pt idx="3502">
                  <c:v>44273.83697916667</c:v>
                </c:pt>
                <c:pt idx="3503">
                  <c:v>44273.83699074074</c:v>
                </c:pt>
                <c:pt idx="3504">
                  <c:v>44273.837002314816</c:v>
                </c:pt>
                <c:pt idx="3505">
                  <c:v>44273.837013888886</c:v>
                </c:pt>
                <c:pt idx="3506">
                  <c:v>44273.837025462963</c:v>
                </c:pt>
                <c:pt idx="3507">
                  <c:v>44273.837037037039</c:v>
                </c:pt>
                <c:pt idx="3508">
                  <c:v>44273.837048611109</c:v>
                </c:pt>
                <c:pt idx="3509">
                  <c:v>44273.837060185186</c:v>
                </c:pt>
                <c:pt idx="3510">
                  <c:v>44273.837071759262</c:v>
                </c:pt>
                <c:pt idx="3511">
                  <c:v>44273.837083333332</c:v>
                </c:pt>
                <c:pt idx="3512">
                  <c:v>44273.837094907409</c:v>
                </c:pt>
                <c:pt idx="3513">
                  <c:v>44273.837106481478</c:v>
                </c:pt>
                <c:pt idx="3514">
                  <c:v>44273.837118055555</c:v>
                </c:pt>
                <c:pt idx="3515">
                  <c:v>44273.837129629632</c:v>
                </c:pt>
                <c:pt idx="3516">
                  <c:v>44273.837141203701</c:v>
                </c:pt>
                <c:pt idx="3517">
                  <c:v>44273.837152777778</c:v>
                </c:pt>
                <c:pt idx="3518">
                  <c:v>44273.837164351855</c:v>
                </c:pt>
                <c:pt idx="3519">
                  <c:v>44273.837175925924</c:v>
                </c:pt>
                <c:pt idx="3520">
                  <c:v>44273.837187500001</c:v>
                </c:pt>
                <c:pt idx="3521">
                  <c:v>44273.837199074071</c:v>
                </c:pt>
                <c:pt idx="3522">
                  <c:v>44273.837210648147</c:v>
                </c:pt>
                <c:pt idx="3523">
                  <c:v>44273.837222222224</c:v>
                </c:pt>
                <c:pt idx="3524">
                  <c:v>44273.837233796294</c:v>
                </c:pt>
                <c:pt idx="3525">
                  <c:v>44273.837245370371</c:v>
                </c:pt>
                <c:pt idx="3526">
                  <c:v>44273.837256944447</c:v>
                </c:pt>
                <c:pt idx="3527">
                  <c:v>44273.837268518517</c:v>
                </c:pt>
                <c:pt idx="3528">
                  <c:v>44273.837280092594</c:v>
                </c:pt>
                <c:pt idx="3529">
                  <c:v>44273.837291666663</c:v>
                </c:pt>
                <c:pt idx="3530">
                  <c:v>44273.83730324074</c:v>
                </c:pt>
                <c:pt idx="3531">
                  <c:v>44273.837314814817</c:v>
                </c:pt>
                <c:pt idx="3532">
                  <c:v>44273.837326388886</c:v>
                </c:pt>
                <c:pt idx="3533">
                  <c:v>44273.837337962963</c:v>
                </c:pt>
                <c:pt idx="3534">
                  <c:v>44273.83734953704</c:v>
                </c:pt>
                <c:pt idx="3535">
                  <c:v>44273.837361111109</c:v>
                </c:pt>
                <c:pt idx="3536">
                  <c:v>44273.837372685186</c:v>
                </c:pt>
                <c:pt idx="3537">
                  <c:v>44273.837384259263</c:v>
                </c:pt>
                <c:pt idx="3538">
                  <c:v>44273.837395833332</c:v>
                </c:pt>
                <c:pt idx="3539">
                  <c:v>44273.837407407409</c:v>
                </c:pt>
                <c:pt idx="3540">
                  <c:v>44273.837418981479</c:v>
                </c:pt>
                <c:pt idx="3541">
                  <c:v>44273.837430555555</c:v>
                </c:pt>
                <c:pt idx="3542">
                  <c:v>44273.837442129632</c:v>
                </c:pt>
                <c:pt idx="3543">
                  <c:v>44273.837453703702</c:v>
                </c:pt>
                <c:pt idx="3544">
                  <c:v>44273.837465277778</c:v>
                </c:pt>
                <c:pt idx="3545">
                  <c:v>44273.837476851855</c:v>
                </c:pt>
                <c:pt idx="3546">
                  <c:v>44273.837488425925</c:v>
                </c:pt>
                <c:pt idx="3547">
                  <c:v>44273.837500000001</c:v>
                </c:pt>
                <c:pt idx="3548">
                  <c:v>44273.837511574071</c:v>
                </c:pt>
                <c:pt idx="3549">
                  <c:v>44273.837523148148</c:v>
                </c:pt>
                <c:pt idx="3550">
                  <c:v>44273.837534722225</c:v>
                </c:pt>
                <c:pt idx="3551">
                  <c:v>44273.837546296294</c:v>
                </c:pt>
                <c:pt idx="3552">
                  <c:v>44273.837557870371</c:v>
                </c:pt>
                <c:pt idx="3553">
                  <c:v>44273.837569444448</c:v>
                </c:pt>
                <c:pt idx="3554">
                  <c:v>44273.837581018517</c:v>
                </c:pt>
                <c:pt idx="3555">
                  <c:v>44273.837592592594</c:v>
                </c:pt>
                <c:pt idx="3556">
                  <c:v>44273.837604166663</c:v>
                </c:pt>
                <c:pt idx="3557">
                  <c:v>44273.83761574074</c:v>
                </c:pt>
                <c:pt idx="3558">
                  <c:v>44273.837627314817</c:v>
                </c:pt>
                <c:pt idx="3559">
                  <c:v>44273.837638888886</c:v>
                </c:pt>
                <c:pt idx="3560">
                  <c:v>44273.837650462963</c:v>
                </c:pt>
                <c:pt idx="3561">
                  <c:v>44273.83766203704</c:v>
                </c:pt>
                <c:pt idx="3562">
                  <c:v>44273.837673611109</c:v>
                </c:pt>
                <c:pt idx="3563">
                  <c:v>44273.837685185186</c:v>
                </c:pt>
                <c:pt idx="3564">
                  <c:v>44273.837696759256</c:v>
                </c:pt>
                <c:pt idx="3565">
                  <c:v>44273.837708333333</c:v>
                </c:pt>
                <c:pt idx="3566">
                  <c:v>44273.837719907409</c:v>
                </c:pt>
                <c:pt idx="3567">
                  <c:v>44273.837731481479</c:v>
                </c:pt>
                <c:pt idx="3568">
                  <c:v>44273.837743055556</c:v>
                </c:pt>
                <c:pt idx="3569">
                  <c:v>44273.837754629632</c:v>
                </c:pt>
                <c:pt idx="3570">
                  <c:v>44273.837766203702</c:v>
                </c:pt>
                <c:pt idx="3571">
                  <c:v>44273.837777777779</c:v>
                </c:pt>
                <c:pt idx="3572">
                  <c:v>44273.837789351855</c:v>
                </c:pt>
                <c:pt idx="3573">
                  <c:v>44273.837800925925</c:v>
                </c:pt>
                <c:pt idx="3574">
                  <c:v>44273.837812500002</c:v>
                </c:pt>
                <c:pt idx="3575">
                  <c:v>44273.837824074071</c:v>
                </c:pt>
                <c:pt idx="3576">
                  <c:v>44273.837835648148</c:v>
                </c:pt>
                <c:pt idx="3577">
                  <c:v>44273.837847222225</c:v>
                </c:pt>
                <c:pt idx="3578">
                  <c:v>44273.837858796294</c:v>
                </c:pt>
                <c:pt idx="3579">
                  <c:v>44273.837870370371</c:v>
                </c:pt>
                <c:pt idx="3580">
                  <c:v>44273.837881944448</c:v>
                </c:pt>
                <c:pt idx="3581">
                  <c:v>44273.837893518517</c:v>
                </c:pt>
                <c:pt idx="3582">
                  <c:v>44273.837905092594</c:v>
                </c:pt>
                <c:pt idx="3583">
                  <c:v>44273.837916666664</c:v>
                </c:pt>
                <c:pt idx="3584">
                  <c:v>44273.83792824074</c:v>
                </c:pt>
                <c:pt idx="3585">
                  <c:v>44273.837939814817</c:v>
                </c:pt>
                <c:pt idx="3586">
                  <c:v>44273.837951388887</c:v>
                </c:pt>
                <c:pt idx="3587">
                  <c:v>44273.837962962964</c:v>
                </c:pt>
                <c:pt idx="3588">
                  <c:v>44273.83797453704</c:v>
                </c:pt>
                <c:pt idx="3589">
                  <c:v>44273.83798611111</c:v>
                </c:pt>
                <c:pt idx="3590">
                  <c:v>44273.837997685187</c:v>
                </c:pt>
                <c:pt idx="3591">
                  <c:v>44273.838009259256</c:v>
                </c:pt>
                <c:pt idx="3592">
                  <c:v>44273.838020833333</c:v>
                </c:pt>
                <c:pt idx="3593">
                  <c:v>44273.83803240741</c:v>
                </c:pt>
                <c:pt idx="3594">
                  <c:v>44273.838043981479</c:v>
                </c:pt>
                <c:pt idx="3595">
                  <c:v>44273.838055555556</c:v>
                </c:pt>
                <c:pt idx="3596">
                  <c:v>44273.838067129633</c:v>
                </c:pt>
                <c:pt idx="3597">
                  <c:v>44273.838078703702</c:v>
                </c:pt>
                <c:pt idx="3598">
                  <c:v>44273.838090277779</c:v>
                </c:pt>
                <c:pt idx="3599">
                  <c:v>44273.838101851848</c:v>
                </c:pt>
                <c:pt idx="3600">
                  <c:v>44273.838113425925</c:v>
                </c:pt>
                <c:pt idx="3601">
                  <c:v>44273.838125000002</c:v>
                </c:pt>
                <c:pt idx="3602">
                  <c:v>44273.838136574072</c:v>
                </c:pt>
                <c:pt idx="3603">
                  <c:v>44273.838148148148</c:v>
                </c:pt>
                <c:pt idx="3604">
                  <c:v>44273.838159722225</c:v>
                </c:pt>
                <c:pt idx="3605">
                  <c:v>44273.838171296295</c:v>
                </c:pt>
                <c:pt idx="3606">
                  <c:v>44273.838182870371</c:v>
                </c:pt>
                <c:pt idx="3607">
                  <c:v>44273.838194444441</c:v>
                </c:pt>
                <c:pt idx="3608">
                  <c:v>44273.838206018518</c:v>
                </c:pt>
                <c:pt idx="3609">
                  <c:v>44273.838217592594</c:v>
                </c:pt>
                <c:pt idx="3610">
                  <c:v>44273.838229166664</c:v>
                </c:pt>
                <c:pt idx="3611">
                  <c:v>44273.838240740741</c:v>
                </c:pt>
                <c:pt idx="3612">
                  <c:v>44273.838252314818</c:v>
                </c:pt>
                <c:pt idx="3613">
                  <c:v>44273.838263888887</c:v>
                </c:pt>
                <c:pt idx="3614">
                  <c:v>44273.838275462964</c:v>
                </c:pt>
                <c:pt idx="3615">
                  <c:v>44273.838287037041</c:v>
                </c:pt>
                <c:pt idx="3616">
                  <c:v>44273.83829861111</c:v>
                </c:pt>
                <c:pt idx="3617">
                  <c:v>44273.838310185187</c:v>
                </c:pt>
                <c:pt idx="3618">
                  <c:v>44273.838321759256</c:v>
                </c:pt>
                <c:pt idx="3619">
                  <c:v>44273.838333333333</c:v>
                </c:pt>
                <c:pt idx="3620">
                  <c:v>44273.83834490741</c:v>
                </c:pt>
                <c:pt idx="3621">
                  <c:v>44273.838356481479</c:v>
                </c:pt>
                <c:pt idx="3622">
                  <c:v>44273.838368055556</c:v>
                </c:pt>
                <c:pt idx="3623">
                  <c:v>44273.838379629633</c:v>
                </c:pt>
                <c:pt idx="3624">
                  <c:v>44273.838391203702</c:v>
                </c:pt>
                <c:pt idx="3625">
                  <c:v>44273.838402777779</c:v>
                </c:pt>
                <c:pt idx="3626">
                  <c:v>44273.838414351849</c:v>
                </c:pt>
                <c:pt idx="3627">
                  <c:v>44273.838425925926</c:v>
                </c:pt>
                <c:pt idx="3628">
                  <c:v>44273.838437500002</c:v>
                </c:pt>
                <c:pt idx="3629">
                  <c:v>44273.838449074072</c:v>
                </c:pt>
                <c:pt idx="3630">
                  <c:v>44273.838460648149</c:v>
                </c:pt>
                <c:pt idx="3631">
                  <c:v>44273.838472222225</c:v>
                </c:pt>
                <c:pt idx="3632">
                  <c:v>44273.838483796295</c:v>
                </c:pt>
                <c:pt idx="3633">
                  <c:v>44273.838495370372</c:v>
                </c:pt>
                <c:pt idx="3634">
                  <c:v>44273.838506944441</c:v>
                </c:pt>
                <c:pt idx="3635">
                  <c:v>44273.838518518518</c:v>
                </c:pt>
                <c:pt idx="3636">
                  <c:v>44273.838530092595</c:v>
                </c:pt>
                <c:pt idx="3637">
                  <c:v>44273.838541666664</c:v>
                </c:pt>
                <c:pt idx="3638">
                  <c:v>44273.838553240741</c:v>
                </c:pt>
                <c:pt idx="3639">
                  <c:v>44273.838564814818</c:v>
                </c:pt>
                <c:pt idx="3640">
                  <c:v>44273.838576388887</c:v>
                </c:pt>
                <c:pt idx="3641">
                  <c:v>44273.838587962964</c:v>
                </c:pt>
                <c:pt idx="3642">
                  <c:v>44273.838599537034</c:v>
                </c:pt>
                <c:pt idx="3643">
                  <c:v>44273.83861111111</c:v>
                </c:pt>
                <c:pt idx="3644">
                  <c:v>44273.838622685187</c:v>
                </c:pt>
                <c:pt idx="3645">
                  <c:v>44273.838634259257</c:v>
                </c:pt>
                <c:pt idx="3646">
                  <c:v>44273.838645833333</c:v>
                </c:pt>
                <c:pt idx="3647">
                  <c:v>44273.83865740741</c:v>
                </c:pt>
                <c:pt idx="3648">
                  <c:v>44273.83866898148</c:v>
                </c:pt>
                <c:pt idx="3649">
                  <c:v>44273.838680555556</c:v>
                </c:pt>
                <c:pt idx="3650">
                  <c:v>44273.838692129626</c:v>
                </c:pt>
                <c:pt idx="3651">
                  <c:v>44273.838703703703</c:v>
                </c:pt>
                <c:pt idx="3652">
                  <c:v>44273.83871527778</c:v>
                </c:pt>
                <c:pt idx="3653">
                  <c:v>44273.838726851849</c:v>
                </c:pt>
                <c:pt idx="3654">
                  <c:v>44273.838738425926</c:v>
                </c:pt>
                <c:pt idx="3655">
                  <c:v>44273.838750000003</c:v>
                </c:pt>
                <c:pt idx="3656">
                  <c:v>44273.838761574072</c:v>
                </c:pt>
                <c:pt idx="3657">
                  <c:v>44273.838773148149</c:v>
                </c:pt>
                <c:pt idx="3658">
                  <c:v>44273.838784722226</c:v>
                </c:pt>
                <c:pt idx="3659">
                  <c:v>44273.838796296295</c:v>
                </c:pt>
                <c:pt idx="3660">
                  <c:v>44273.838807870372</c:v>
                </c:pt>
                <c:pt idx="3661">
                  <c:v>44273.838819444441</c:v>
                </c:pt>
                <c:pt idx="3662">
                  <c:v>44273.838831018518</c:v>
                </c:pt>
                <c:pt idx="3663">
                  <c:v>44273.838842592595</c:v>
                </c:pt>
                <c:pt idx="3664">
                  <c:v>44273.838854166665</c:v>
                </c:pt>
                <c:pt idx="3665">
                  <c:v>44273.838865740741</c:v>
                </c:pt>
                <c:pt idx="3666">
                  <c:v>44273.838877314818</c:v>
                </c:pt>
                <c:pt idx="3667">
                  <c:v>44273.838888888888</c:v>
                </c:pt>
                <c:pt idx="3668">
                  <c:v>44273.838900462964</c:v>
                </c:pt>
                <c:pt idx="3669">
                  <c:v>44273.838912037034</c:v>
                </c:pt>
                <c:pt idx="3670">
                  <c:v>44273.838923611111</c:v>
                </c:pt>
                <c:pt idx="3671">
                  <c:v>44273.838935185187</c:v>
                </c:pt>
                <c:pt idx="3672">
                  <c:v>44273.838946759257</c:v>
                </c:pt>
                <c:pt idx="3673">
                  <c:v>44273.838958333334</c:v>
                </c:pt>
                <c:pt idx="3674">
                  <c:v>44273.838969907411</c:v>
                </c:pt>
                <c:pt idx="3675">
                  <c:v>44273.83898148148</c:v>
                </c:pt>
                <c:pt idx="3676">
                  <c:v>44273.838993055557</c:v>
                </c:pt>
                <c:pt idx="3677">
                  <c:v>44273.839004629626</c:v>
                </c:pt>
                <c:pt idx="3678">
                  <c:v>44273.839016203703</c:v>
                </c:pt>
                <c:pt idx="3679">
                  <c:v>44273.83902777778</c:v>
                </c:pt>
                <c:pt idx="3680">
                  <c:v>44273.839039351849</c:v>
                </c:pt>
                <c:pt idx="3681">
                  <c:v>44273.839050925926</c:v>
                </c:pt>
                <c:pt idx="3682">
                  <c:v>44273.839062500003</c:v>
                </c:pt>
                <c:pt idx="3683">
                  <c:v>44273.839074074072</c:v>
                </c:pt>
                <c:pt idx="3684">
                  <c:v>44273.839085648149</c:v>
                </c:pt>
                <c:pt idx="3685">
                  <c:v>44273.839097222219</c:v>
                </c:pt>
                <c:pt idx="3686">
                  <c:v>44273.839108796295</c:v>
                </c:pt>
                <c:pt idx="3687">
                  <c:v>44273.839120370372</c:v>
                </c:pt>
                <c:pt idx="3688">
                  <c:v>44273.839131944442</c:v>
                </c:pt>
                <c:pt idx="3689">
                  <c:v>44273.839143518519</c:v>
                </c:pt>
                <c:pt idx="3690">
                  <c:v>44273.839155092595</c:v>
                </c:pt>
                <c:pt idx="3691">
                  <c:v>44273.839166666665</c:v>
                </c:pt>
                <c:pt idx="3692">
                  <c:v>44273.839178240742</c:v>
                </c:pt>
                <c:pt idx="3693">
                  <c:v>44273.839189814818</c:v>
                </c:pt>
                <c:pt idx="3694">
                  <c:v>44273.839201388888</c:v>
                </c:pt>
                <c:pt idx="3695">
                  <c:v>44273.839212962965</c:v>
                </c:pt>
                <c:pt idx="3696">
                  <c:v>44273.839224537034</c:v>
                </c:pt>
                <c:pt idx="3697">
                  <c:v>44273.839236111111</c:v>
                </c:pt>
                <c:pt idx="3698">
                  <c:v>44273.839247685188</c:v>
                </c:pt>
                <c:pt idx="3699">
                  <c:v>44273.839259259257</c:v>
                </c:pt>
                <c:pt idx="3700">
                  <c:v>44273.839270833334</c:v>
                </c:pt>
                <c:pt idx="3701">
                  <c:v>44273.839282407411</c:v>
                </c:pt>
                <c:pt idx="3702">
                  <c:v>44273.83929398148</c:v>
                </c:pt>
                <c:pt idx="3703">
                  <c:v>44273.839305555557</c:v>
                </c:pt>
                <c:pt idx="3704">
                  <c:v>44273.839317129627</c:v>
                </c:pt>
                <c:pt idx="3705">
                  <c:v>44273.839328703703</c:v>
                </c:pt>
                <c:pt idx="3706">
                  <c:v>44273.83934027778</c:v>
                </c:pt>
                <c:pt idx="3707">
                  <c:v>44273.83935185185</c:v>
                </c:pt>
                <c:pt idx="3708">
                  <c:v>44273.839363425926</c:v>
                </c:pt>
                <c:pt idx="3709">
                  <c:v>44273.839375000003</c:v>
                </c:pt>
                <c:pt idx="3710">
                  <c:v>44273.839386574073</c:v>
                </c:pt>
                <c:pt idx="3711">
                  <c:v>44273.839398148149</c:v>
                </c:pt>
                <c:pt idx="3712">
                  <c:v>44273.839409722219</c:v>
                </c:pt>
                <c:pt idx="3713">
                  <c:v>44273.839421296296</c:v>
                </c:pt>
                <c:pt idx="3714">
                  <c:v>44273.839432870373</c:v>
                </c:pt>
                <c:pt idx="3715">
                  <c:v>44273.839444444442</c:v>
                </c:pt>
                <c:pt idx="3716">
                  <c:v>44273.839456018519</c:v>
                </c:pt>
                <c:pt idx="3717">
                  <c:v>44273.839467592596</c:v>
                </c:pt>
                <c:pt idx="3718">
                  <c:v>44273.839479166665</c:v>
                </c:pt>
                <c:pt idx="3719">
                  <c:v>44273.839490740742</c:v>
                </c:pt>
                <c:pt idx="3720">
                  <c:v>44273.839502314811</c:v>
                </c:pt>
                <c:pt idx="3721">
                  <c:v>44273.839513888888</c:v>
                </c:pt>
                <c:pt idx="3722">
                  <c:v>44273.839525462965</c:v>
                </c:pt>
                <c:pt idx="3723">
                  <c:v>44273.839537037034</c:v>
                </c:pt>
                <c:pt idx="3724">
                  <c:v>44273.839548611111</c:v>
                </c:pt>
                <c:pt idx="3725">
                  <c:v>44273.839560185188</c:v>
                </c:pt>
                <c:pt idx="3726">
                  <c:v>44273.839571759258</c:v>
                </c:pt>
                <c:pt idx="3727">
                  <c:v>44273.839583333334</c:v>
                </c:pt>
                <c:pt idx="3728">
                  <c:v>44273.839594907404</c:v>
                </c:pt>
                <c:pt idx="3729">
                  <c:v>44273.839606481481</c:v>
                </c:pt>
                <c:pt idx="3730">
                  <c:v>44273.839618055557</c:v>
                </c:pt>
                <c:pt idx="3731">
                  <c:v>44273.839629629627</c:v>
                </c:pt>
                <c:pt idx="3732">
                  <c:v>44273.839641203704</c:v>
                </c:pt>
                <c:pt idx="3733">
                  <c:v>44273.83965277778</c:v>
                </c:pt>
                <c:pt idx="3734">
                  <c:v>44273.83966435185</c:v>
                </c:pt>
                <c:pt idx="3735">
                  <c:v>44273.839675925927</c:v>
                </c:pt>
                <c:pt idx="3736">
                  <c:v>44273.839687500003</c:v>
                </c:pt>
                <c:pt idx="3737">
                  <c:v>44273.839699074073</c:v>
                </c:pt>
                <c:pt idx="3738">
                  <c:v>44273.83971064815</c:v>
                </c:pt>
                <c:pt idx="3739">
                  <c:v>44273.839722222219</c:v>
                </c:pt>
                <c:pt idx="3740">
                  <c:v>44273.839733796296</c:v>
                </c:pt>
                <c:pt idx="3741">
                  <c:v>44273.839745370373</c:v>
                </c:pt>
                <c:pt idx="3742">
                  <c:v>44273.839756944442</c:v>
                </c:pt>
                <c:pt idx="3743">
                  <c:v>44273.839768518519</c:v>
                </c:pt>
                <c:pt idx="3744">
                  <c:v>44273.839780092596</c:v>
                </c:pt>
                <c:pt idx="3745">
                  <c:v>44273.839791666665</c:v>
                </c:pt>
                <c:pt idx="3746">
                  <c:v>44273.839803240742</c:v>
                </c:pt>
                <c:pt idx="3747">
                  <c:v>44273.839814814812</c:v>
                </c:pt>
                <c:pt idx="3748">
                  <c:v>44273.839826388888</c:v>
                </c:pt>
                <c:pt idx="3749">
                  <c:v>44273.839837962965</c:v>
                </c:pt>
                <c:pt idx="3750">
                  <c:v>44273.839849537035</c:v>
                </c:pt>
                <c:pt idx="3751">
                  <c:v>44273.839861111112</c:v>
                </c:pt>
                <c:pt idx="3752">
                  <c:v>44273.839872685188</c:v>
                </c:pt>
                <c:pt idx="3753">
                  <c:v>44273.839884259258</c:v>
                </c:pt>
                <c:pt idx="3754">
                  <c:v>44273.839895833335</c:v>
                </c:pt>
                <c:pt idx="3755">
                  <c:v>44273.839907407404</c:v>
                </c:pt>
                <c:pt idx="3756">
                  <c:v>44273.839918981481</c:v>
                </c:pt>
                <c:pt idx="3757">
                  <c:v>44273.839930555558</c:v>
                </c:pt>
                <c:pt idx="3758">
                  <c:v>44273.839942129627</c:v>
                </c:pt>
                <c:pt idx="3759">
                  <c:v>44273.839953703704</c:v>
                </c:pt>
                <c:pt idx="3760">
                  <c:v>44273.839965277781</c:v>
                </c:pt>
                <c:pt idx="3761">
                  <c:v>44273.83997685185</c:v>
                </c:pt>
                <c:pt idx="3762">
                  <c:v>44273.839988425927</c:v>
                </c:pt>
                <c:pt idx="3763">
                  <c:v>44273.84</c:v>
                </c:pt>
                <c:pt idx="3764">
                  <c:v>44273.840011574073</c:v>
                </c:pt>
                <c:pt idx="3765">
                  <c:v>44273.84002314815</c:v>
                </c:pt>
                <c:pt idx="3766">
                  <c:v>44273.84003472222</c:v>
                </c:pt>
                <c:pt idx="3767">
                  <c:v>44273.840046296296</c:v>
                </c:pt>
                <c:pt idx="3768">
                  <c:v>44273.840057870373</c:v>
                </c:pt>
                <c:pt idx="3769">
                  <c:v>44273.840069444443</c:v>
                </c:pt>
                <c:pt idx="3770">
                  <c:v>44273.840081018519</c:v>
                </c:pt>
                <c:pt idx="3771">
                  <c:v>44273.840092592596</c:v>
                </c:pt>
                <c:pt idx="3772">
                  <c:v>44273.840104166666</c:v>
                </c:pt>
                <c:pt idx="3773">
                  <c:v>44273.840115740742</c:v>
                </c:pt>
                <c:pt idx="3774">
                  <c:v>44273.840127314812</c:v>
                </c:pt>
                <c:pt idx="3775">
                  <c:v>44273.840138888889</c:v>
                </c:pt>
                <c:pt idx="3776">
                  <c:v>44273.840150462966</c:v>
                </c:pt>
                <c:pt idx="3777">
                  <c:v>44273.840162037035</c:v>
                </c:pt>
                <c:pt idx="3778">
                  <c:v>44273.840173611112</c:v>
                </c:pt>
                <c:pt idx="3779">
                  <c:v>44273.840185185189</c:v>
                </c:pt>
                <c:pt idx="3780">
                  <c:v>44273.840196759258</c:v>
                </c:pt>
                <c:pt idx="3781">
                  <c:v>44273.840208333335</c:v>
                </c:pt>
                <c:pt idx="3782">
                  <c:v>44273.840219907404</c:v>
                </c:pt>
                <c:pt idx="3783">
                  <c:v>44273.840231481481</c:v>
                </c:pt>
                <c:pt idx="3784">
                  <c:v>44273.840243055558</c:v>
                </c:pt>
                <c:pt idx="3785">
                  <c:v>44273.840254629627</c:v>
                </c:pt>
                <c:pt idx="3786">
                  <c:v>44273.840266203704</c:v>
                </c:pt>
                <c:pt idx="3787">
                  <c:v>44273.840277777781</c:v>
                </c:pt>
                <c:pt idx="3788">
                  <c:v>44273.840289351851</c:v>
                </c:pt>
                <c:pt idx="3789">
                  <c:v>44273.840300925927</c:v>
                </c:pt>
                <c:pt idx="3790">
                  <c:v>44273.840312499997</c:v>
                </c:pt>
                <c:pt idx="3791">
                  <c:v>44273.840324074074</c:v>
                </c:pt>
                <c:pt idx="3792">
                  <c:v>44273.84033564815</c:v>
                </c:pt>
                <c:pt idx="3793">
                  <c:v>44273.84034722222</c:v>
                </c:pt>
                <c:pt idx="3794">
                  <c:v>44273.840358796297</c:v>
                </c:pt>
                <c:pt idx="3795">
                  <c:v>44273.840370370373</c:v>
                </c:pt>
                <c:pt idx="3796">
                  <c:v>44273.840381944443</c:v>
                </c:pt>
                <c:pt idx="3797">
                  <c:v>44273.84039351852</c:v>
                </c:pt>
                <c:pt idx="3798">
                  <c:v>44273.840405092589</c:v>
                </c:pt>
                <c:pt idx="3799">
                  <c:v>44273.840416666666</c:v>
                </c:pt>
                <c:pt idx="3800">
                  <c:v>44273.840428240743</c:v>
                </c:pt>
                <c:pt idx="3801">
                  <c:v>44273.840439814812</c:v>
                </c:pt>
                <c:pt idx="3802">
                  <c:v>44273.840451388889</c:v>
                </c:pt>
                <c:pt idx="3803">
                  <c:v>44273.840462962966</c:v>
                </c:pt>
                <c:pt idx="3804">
                  <c:v>44273.840474537035</c:v>
                </c:pt>
                <c:pt idx="3805">
                  <c:v>44273.840486111112</c:v>
                </c:pt>
                <c:pt idx="3806">
                  <c:v>44273.840497685182</c:v>
                </c:pt>
                <c:pt idx="3807">
                  <c:v>44273.840509259258</c:v>
                </c:pt>
                <c:pt idx="3808">
                  <c:v>44273.840520833335</c:v>
                </c:pt>
                <c:pt idx="3809">
                  <c:v>44273.840532407405</c:v>
                </c:pt>
                <c:pt idx="3810">
                  <c:v>44273.840543981481</c:v>
                </c:pt>
                <c:pt idx="3811">
                  <c:v>44273.840555555558</c:v>
                </c:pt>
                <c:pt idx="3812">
                  <c:v>44273.840567129628</c:v>
                </c:pt>
                <c:pt idx="3813">
                  <c:v>44273.840578703705</c:v>
                </c:pt>
                <c:pt idx="3814">
                  <c:v>44273.840590277781</c:v>
                </c:pt>
                <c:pt idx="3815">
                  <c:v>44273.840601851851</c:v>
                </c:pt>
                <c:pt idx="3816">
                  <c:v>44273.840613425928</c:v>
                </c:pt>
                <c:pt idx="3817">
                  <c:v>44273.840624999997</c:v>
                </c:pt>
                <c:pt idx="3818">
                  <c:v>44273.840636574074</c:v>
                </c:pt>
                <c:pt idx="3819">
                  <c:v>44273.840648148151</c:v>
                </c:pt>
                <c:pt idx="3820">
                  <c:v>44273.84065972222</c:v>
                </c:pt>
                <c:pt idx="3821">
                  <c:v>44273.840671296297</c:v>
                </c:pt>
                <c:pt idx="3822">
                  <c:v>44273.840682870374</c:v>
                </c:pt>
                <c:pt idx="3823">
                  <c:v>44273.840694444443</c:v>
                </c:pt>
                <c:pt idx="3824">
                  <c:v>44273.84070601852</c:v>
                </c:pt>
                <c:pt idx="3825">
                  <c:v>44273.840717592589</c:v>
                </c:pt>
                <c:pt idx="3826">
                  <c:v>44273.840729166666</c:v>
                </c:pt>
                <c:pt idx="3827">
                  <c:v>44273.840740740743</c:v>
                </c:pt>
                <c:pt idx="3828">
                  <c:v>44273.840752314813</c:v>
                </c:pt>
                <c:pt idx="3829">
                  <c:v>44273.840763888889</c:v>
                </c:pt>
                <c:pt idx="3830">
                  <c:v>44273.840775462966</c:v>
                </c:pt>
                <c:pt idx="3831">
                  <c:v>44273.840787037036</c:v>
                </c:pt>
                <c:pt idx="3832">
                  <c:v>44273.840798611112</c:v>
                </c:pt>
                <c:pt idx="3833">
                  <c:v>44273.840810185182</c:v>
                </c:pt>
                <c:pt idx="3834">
                  <c:v>44273.840821759259</c:v>
                </c:pt>
                <c:pt idx="3835">
                  <c:v>44273.840833333335</c:v>
                </c:pt>
                <c:pt idx="3836">
                  <c:v>44273.840844907405</c:v>
                </c:pt>
                <c:pt idx="3837">
                  <c:v>44273.840856481482</c:v>
                </c:pt>
                <c:pt idx="3838">
                  <c:v>44273.840868055559</c:v>
                </c:pt>
                <c:pt idx="3839">
                  <c:v>44273.840879629628</c:v>
                </c:pt>
                <c:pt idx="3840">
                  <c:v>44273.840891203705</c:v>
                </c:pt>
                <c:pt idx="3841">
                  <c:v>44273.840902777774</c:v>
                </c:pt>
                <c:pt idx="3842">
                  <c:v>44273.840914351851</c:v>
                </c:pt>
                <c:pt idx="3843">
                  <c:v>44273.840925925928</c:v>
                </c:pt>
                <c:pt idx="3844">
                  <c:v>44273.840937499997</c:v>
                </c:pt>
                <c:pt idx="3845">
                  <c:v>44273.840949074074</c:v>
                </c:pt>
                <c:pt idx="3846">
                  <c:v>44273.840960648151</c:v>
                </c:pt>
                <c:pt idx="3847">
                  <c:v>44273.84097222222</c:v>
                </c:pt>
                <c:pt idx="3848">
                  <c:v>44273.840983796297</c:v>
                </c:pt>
                <c:pt idx="3849">
                  <c:v>44273.840995370374</c:v>
                </c:pt>
                <c:pt idx="3850">
                  <c:v>44273.841006944444</c:v>
                </c:pt>
                <c:pt idx="3851">
                  <c:v>44273.84101851852</c:v>
                </c:pt>
                <c:pt idx="3852">
                  <c:v>44273.84103009259</c:v>
                </c:pt>
                <c:pt idx="3853">
                  <c:v>44273.841041666667</c:v>
                </c:pt>
                <c:pt idx="3854">
                  <c:v>44273.841053240743</c:v>
                </c:pt>
                <c:pt idx="3855">
                  <c:v>44273.841064814813</c:v>
                </c:pt>
                <c:pt idx="3856">
                  <c:v>44273.84107638889</c:v>
                </c:pt>
                <c:pt idx="3857">
                  <c:v>44273.841087962966</c:v>
                </c:pt>
                <c:pt idx="3858">
                  <c:v>44273.841099537036</c:v>
                </c:pt>
                <c:pt idx="3859">
                  <c:v>44273.841111111113</c:v>
                </c:pt>
                <c:pt idx="3860">
                  <c:v>44273.841122685182</c:v>
                </c:pt>
                <c:pt idx="3861">
                  <c:v>44273.841134259259</c:v>
                </c:pt>
                <c:pt idx="3862">
                  <c:v>44273.841145833336</c:v>
                </c:pt>
                <c:pt idx="3863">
                  <c:v>44273.841157407405</c:v>
                </c:pt>
                <c:pt idx="3864">
                  <c:v>44273.841168981482</c:v>
                </c:pt>
                <c:pt idx="3865">
                  <c:v>44273.841180555559</c:v>
                </c:pt>
                <c:pt idx="3866">
                  <c:v>44273.841192129628</c:v>
                </c:pt>
                <c:pt idx="3867">
                  <c:v>44273.841203703705</c:v>
                </c:pt>
                <c:pt idx="3868">
                  <c:v>44273.841215277775</c:v>
                </c:pt>
                <c:pt idx="3869">
                  <c:v>44273.841226851851</c:v>
                </c:pt>
                <c:pt idx="3870">
                  <c:v>44273.841238425928</c:v>
                </c:pt>
                <c:pt idx="3871">
                  <c:v>44273.841249999998</c:v>
                </c:pt>
                <c:pt idx="3872">
                  <c:v>44273.841261574074</c:v>
                </c:pt>
                <c:pt idx="3873">
                  <c:v>44273.841273148151</c:v>
                </c:pt>
                <c:pt idx="3874">
                  <c:v>44273.841284722221</c:v>
                </c:pt>
                <c:pt idx="3875">
                  <c:v>44273.841296296298</c:v>
                </c:pt>
                <c:pt idx="3876">
                  <c:v>44273.841307870367</c:v>
                </c:pt>
                <c:pt idx="3877">
                  <c:v>44273.841319444444</c:v>
                </c:pt>
                <c:pt idx="3878">
                  <c:v>44273.841331018521</c:v>
                </c:pt>
                <c:pt idx="3879">
                  <c:v>44273.84134259259</c:v>
                </c:pt>
                <c:pt idx="3880">
                  <c:v>44273.841354166667</c:v>
                </c:pt>
                <c:pt idx="3881">
                  <c:v>44273.841365740744</c:v>
                </c:pt>
                <c:pt idx="3882">
                  <c:v>44273.841377314813</c:v>
                </c:pt>
                <c:pt idx="3883">
                  <c:v>44273.84138888889</c:v>
                </c:pt>
                <c:pt idx="3884">
                  <c:v>44273.841400462959</c:v>
                </c:pt>
                <c:pt idx="3885">
                  <c:v>44273.841412037036</c:v>
                </c:pt>
                <c:pt idx="3886">
                  <c:v>44273.841423611113</c:v>
                </c:pt>
                <c:pt idx="3887">
                  <c:v>44273.841435185182</c:v>
                </c:pt>
                <c:pt idx="3888">
                  <c:v>44273.841446759259</c:v>
                </c:pt>
                <c:pt idx="3889">
                  <c:v>44273.841458333336</c:v>
                </c:pt>
                <c:pt idx="3890">
                  <c:v>44273.841469907406</c:v>
                </c:pt>
                <c:pt idx="3891">
                  <c:v>44273.841481481482</c:v>
                </c:pt>
                <c:pt idx="3892">
                  <c:v>44273.841493055559</c:v>
                </c:pt>
                <c:pt idx="3893">
                  <c:v>44273.841504629629</c:v>
                </c:pt>
                <c:pt idx="3894">
                  <c:v>44273.841516203705</c:v>
                </c:pt>
                <c:pt idx="3895">
                  <c:v>44273.841527777775</c:v>
                </c:pt>
                <c:pt idx="3896">
                  <c:v>44273.841539351852</c:v>
                </c:pt>
                <c:pt idx="3897">
                  <c:v>44273.841550925928</c:v>
                </c:pt>
                <c:pt idx="3898">
                  <c:v>44273.841562499998</c:v>
                </c:pt>
                <c:pt idx="3899">
                  <c:v>44273.841574074075</c:v>
                </c:pt>
                <c:pt idx="3900">
                  <c:v>44273.841585648152</c:v>
                </c:pt>
                <c:pt idx="3901">
                  <c:v>44273.841597222221</c:v>
                </c:pt>
                <c:pt idx="3902">
                  <c:v>44273.841608796298</c:v>
                </c:pt>
                <c:pt idx="3903">
                  <c:v>44273.841620370367</c:v>
                </c:pt>
                <c:pt idx="3904">
                  <c:v>44273.841631944444</c:v>
                </c:pt>
                <c:pt idx="3905">
                  <c:v>44273.841643518521</c:v>
                </c:pt>
                <c:pt idx="3906">
                  <c:v>44273.84165509259</c:v>
                </c:pt>
                <c:pt idx="3907">
                  <c:v>44273.841666666667</c:v>
                </c:pt>
                <c:pt idx="3908">
                  <c:v>44273.841678240744</c:v>
                </c:pt>
                <c:pt idx="3909">
                  <c:v>44273.841689814813</c:v>
                </c:pt>
                <c:pt idx="3910">
                  <c:v>44273.84170138889</c:v>
                </c:pt>
                <c:pt idx="3911">
                  <c:v>44273.84171296296</c:v>
                </c:pt>
                <c:pt idx="3912">
                  <c:v>44273.841724537036</c:v>
                </c:pt>
                <c:pt idx="3913">
                  <c:v>44273.841736111113</c:v>
                </c:pt>
                <c:pt idx="3914">
                  <c:v>44273.841747685183</c:v>
                </c:pt>
                <c:pt idx="3915">
                  <c:v>44273.84175925926</c:v>
                </c:pt>
                <c:pt idx="3916">
                  <c:v>44273.841770833336</c:v>
                </c:pt>
                <c:pt idx="3917">
                  <c:v>44273.841782407406</c:v>
                </c:pt>
                <c:pt idx="3918">
                  <c:v>44273.841793981483</c:v>
                </c:pt>
                <c:pt idx="3919">
                  <c:v>44273.841805555552</c:v>
                </c:pt>
                <c:pt idx="3920">
                  <c:v>44273.841817129629</c:v>
                </c:pt>
                <c:pt idx="3921">
                  <c:v>44273.841828703706</c:v>
                </c:pt>
                <c:pt idx="3922">
                  <c:v>44273.841840277775</c:v>
                </c:pt>
                <c:pt idx="3923">
                  <c:v>44273.841851851852</c:v>
                </c:pt>
                <c:pt idx="3924">
                  <c:v>44273.841863425929</c:v>
                </c:pt>
                <c:pt idx="3925">
                  <c:v>44273.841874999998</c:v>
                </c:pt>
                <c:pt idx="3926">
                  <c:v>44273.841886574075</c:v>
                </c:pt>
                <c:pt idx="3927">
                  <c:v>44273.841898148145</c:v>
                </c:pt>
                <c:pt idx="3928">
                  <c:v>44273.841909722221</c:v>
                </c:pt>
                <c:pt idx="3929">
                  <c:v>44273.841921296298</c:v>
                </c:pt>
                <c:pt idx="3930">
                  <c:v>44273.841932870368</c:v>
                </c:pt>
                <c:pt idx="3931">
                  <c:v>44273.841944444444</c:v>
                </c:pt>
                <c:pt idx="3932">
                  <c:v>44273.841956018521</c:v>
                </c:pt>
                <c:pt idx="3933">
                  <c:v>44273.841967592591</c:v>
                </c:pt>
                <c:pt idx="3934">
                  <c:v>44273.841979166667</c:v>
                </c:pt>
                <c:pt idx="3935">
                  <c:v>44273.841990740744</c:v>
                </c:pt>
                <c:pt idx="3936">
                  <c:v>44273.842002314814</c:v>
                </c:pt>
                <c:pt idx="3937">
                  <c:v>44273.842013888891</c:v>
                </c:pt>
                <c:pt idx="3938">
                  <c:v>44273.84202546296</c:v>
                </c:pt>
                <c:pt idx="3939">
                  <c:v>44273.842037037037</c:v>
                </c:pt>
                <c:pt idx="3940">
                  <c:v>44273.842048611114</c:v>
                </c:pt>
                <c:pt idx="3941">
                  <c:v>44273.842060185183</c:v>
                </c:pt>
                <c:pt idx="3942">
                  <c:v>44273.84207175926</c:v>
                </c:pt>
                <c:pt idx="3943">
                  <c:v>44273.842083333337</c:v>
                </c:pt>
                <c:pt idx="3944">
                  <c:v>44273.842094907406</c:v>
                </c:pt>
                <c:pt idx="3945">
                  <c:v>44273.842106481483</c:v>
                </c:pt>
                <c:pt idx="3946">
                  <c:v>44273.842118055552</c:v>
                </c:pt>
                <c:pt idx="3947">
                  <c:v>44273.842129629629</c:v>
                </c:pt>
                <c:pt idx="3948">
                  <c:v>44273.842141203706</c:v>
                </c:pt>
                <c:pt idx="3949">
                  <c:v>44273.842152777775</c:v>
                </c:pt>
                <c:pt idx="3950">
                  <c:v>44273.842164351852</c:v>
                </c:pt>
                <c:pt idx="3951">
                  <c:v>44273.842175925929</c:v>
                </c:pt>
                <c:pt idx="3952">
                  <c:v>44273.842187499999</c:v>
                </c:pt>
                <c:pt idx="3953">
                  <c:v>44273.842199074075</c:v>
                </c:pt>
                <c:pt idx="3954">
                  <c:v>44273.842210648145</c:v>
                </c:pt>
                <c:pt idx="3955">
                  <c:v>44273.842222222222</c:v>
                </c:pt>
                <c:pt idx="3956">
                  <c:v>44273.842233796298</c:v>
                </c:pt>
                <c:pt idx="3957">
                  <c:v>44273.842245370368</c:v>
                </c:pt>
                <c:pt idx="3958">
                  <c:v>44273.842256944445</c:v>
                </c:pt>
                <c:pt idx="3959">
                  <c:v>44273.842268518521</c:v>
                </c:pt>
                <c:pt idx="3960">
                  <c:v>44273.842280092591</c:v>
                </c:pt>
                <c:pt idx="3961">
                  <c:v>44273.842291666668</c:v>
                </c:pt>
                <c:pt idx="3962">
                  <c:v>44273.842303240737</c:v>
                </c:pt>
                <c:pt idx="3963">
                  <c:v>44273.842314814814</c:v>
                </c:pt>
                <c:pt idx="3964">
                  <c:v>44273.842326388891</c:v>
                </c:pt>
                <c:pt idx="3965">
                  <c:v>44273.84233796296</c:v>
                </c:pt>
                <c:pt idx="3966">
                  <c:v>44273.842349537037</c:v>
                </c:pt>
                <c:pt idx="3967">
                  <c:v>44273.842361111114</c:v>
                </c:pt>
                <c:pt idx="3968">
                  <c:v>44273.842372685183</c:v>
                </c:pt>
                <c:pt idx="3969">
                  <c:v>44273.84238425926</c:v>
                </c:pt>
                <c:pt idx="3970">
                  <c:v>44273.842395833337</c:v>
                </c:pt>
                <c:pt idx="3971">
                  <c:v>44273.842407407406</c:v>
                </c:pt>
                <c:pt idx="3972">
                  <c:v>44273.842418981483</c:v>
                </c:pt>
                <c:pt idx="3973">
                  <c:v>44273.842430555553</c:v>
                </c:pt>
                <c:pt idx="3974">
                  <c:v>44273.842442129629</c:v>
                </c:pt>
                <c:pt idx="3975">
                  <c:v>44273.842453703706</c:v>
                </c:pt>
                <c:pt idx="3976">
                  <c:v>44273.842465277776</c:v>
                </c:pt>
                <c:pt idx="3977">
                  <c:v>44273.842476851853</c:v>
                </c:pt>
                <c:pt idx="3978">
                  <c:v>44273.842488425929</c:v>
                </c:pt>
                <c:pt idx="3979">
                  <c:v>44273.842499999999</c:v>
                </c:pt>
                <c:pt idx="3980">
                  <c:v>44273.842511574076</c:v>
                </c:pt>
                <c:pt idx="3981">
                  <c:v>44273.842523148145</c:v>
                </c:pt>
                <c:pt idx="3982">
                  <c:v>44273.842534722222</c:v>
                </c:pt>
                <c:pt idx="3983">
                  <c:v>44273.842546296299</c:v>
                </c:pt>
                <c:pt idx="3984">
                  <c:v>44273.842557870368</c:v>
                </c:pt>
                <c:pt idx="3985">
                  <c:v>44273.842569444445</c:v>
                </c:pt>
                <c:pt idx="3986">
                  <c:v>44273.842581018522</c:v>
                </c:pt>
                <c:pt idx="3987">
                  <c:v>44273.842592592591</c:v>
                </c:pt>
                <c:pt idx="3988">
                  <c:v>44273.842604166668</c:v>
                </c:pt>
                <c:pt idx="3989">
                  <c:v>44273.842615740738</c:v>
                </c:pt>
                <c:pt idx="3990">
                  <c:v>44273.842627314814</c:v>
                </c:pt>
                <c:pt idx="3991">
                  <c:v>44273.842638888891</c:v>
                </c:pt>
                <c:pt idx="3992">
                  <c:v>44273.842650462961</c:v>
                </c:pt>
                <c:pt idx="3993">
                  <c:v>44273.842662037037</c:v>
                </c:pt>
                <c:pt idx="3994">
                  <c:v>44273.842673611114</c:v>
                </c:pt>
                <c:pt idx="3995">
                  <c:v>44273.842685185184</c:v>
                </c:pt>
                <c:pt idx="3996">
                  <c:v>44273.84269675926</c:v>
                </c:pt>
                <c:pt idx="3997">
                  <c:v>44273.84270833333</c:v>
                </c:pt>
                <c:pt idx="3998">
                  <c:v>44273.842719907407</c:v>
                </c:pt>
                <c:pt idx="3999">
                  <c:v>44273.842731481483</c:v>
                </c:pt>
                <c:pt idx="4000">
                  <c:v>44273.842743055553</c:v>
                </c:pt>
                <c:pt idx="4001">
                  <c:v>44273.84275462963</c:v>
                </c:pt>
                <c:pt idx="4002">
                  <c:v>44273.842766203707</c:v>
                </c:pt>
                <c:pt idx="4003">
                  <c:v>44273.842777777776</c:v>
                </c:pt>
                <c:pt idx="4004">
                  <c:v>44273.842789351853</c:v>
                </c:pt>
                <c:pt idx="4005">
                  <c:v>44273.842800925922</c:v>
                </c:pt>
                <c:pt idx="4006">
                  <c:v>44273.842812499999</c:v>
                </c:pt>
                <c:pt idx="4007">
                  <c:v>44273.842824074076</c:v>
                </c:pt>
                <c:pt idx="4008">
                  <c:v>44273.842835648145</c:v>
                </c:pt>
                <c:pt idx="4009">
                  <c:v>44273.842847222222</c:v>
                </c:pt>
                <c:pt idx="4010">
                  <c:v>44273.842858796299</c:v>
                </c:pt>
                <c:pt idx="4011">
                  <c:v>44273.842870370368</c:v>
                </c:pt>
                <c:pt idx="4012">
                  <c:v>44273.842881944445</c:v>
                </c:pt>
                <c:pt idx="4013">
                  <c:v>44273.842893518522</c:v>
                </c:pt>
                <c:pt idx="4014">
                  <c:v>44273.842905092592</c:v>
                </c:pt>
                <c:pt idx="4015">
                  <c:v>44273.842916666668</c:v>
                </c:pt>
                <c:pt idx="4016">
                  <c:v>44273.842928240738</c:v>
                </c:pt>
                <c:pt idx="4017">
                  <c:v>44273.842939814815</c:v>
                </c:pt>
                <c:pt idx="4018">
                  <c:v>44273.842951388891</c:v>
                </c:pt>
                <c:pt idx="4019">
                  <c:v>44273.842962962961</c:v>
                </c:pt>
                <c:pt idx="4020">
                  <c:v>44273.842974537038</c:v>
                </c:pt>
                <c:pt idx="4021">
                  <c:v>44273.842986111114</c:v>
                </c:pt>
                <c:pt idx="4022">
                  <c:v>44273.842997685184</c:v>
                </c:pt>
                <c:pt idx="4023">
                  <c:v>44273.843009259261</c:v>
                </c:pt>
                <c:pt idx="4024">
                  <c:v>44273.84302083333</c:v>
                </c:pt>
                <c:pt idx="4025">
                  <c:v>44273.843032407407</c:v>
                </c:pt>
                <c:pt idx="4026">
                  <c:v>44273.843043981484</c:v>
                </c:pt>
                <c:pt idx="4027">
                  <c:v>44273.843055555553</c:v>
                </c:pt>
                <c:pt idx="4028">
                  <c:v>44273.84306712963</c:v>
                </c:pt>
                <c:pt idx="4029">
                  <c:v>44273.843078703707</c:v>
                </c:pt>
                <c:pt idx="4030">
                  <c:v>44273.843090277776</c:v>
                </c:pt>
                <c:pt idx="4031">
                  <c:v>44273.843101851853</c:v>
                </c:pt>
                <c:pt idx="4032">
                  <c:v>44273.843113425923</c:v>
                </c:pt>
                <c:pt idx="4033">
                  <c:v>44273.843124999999</c:v>
                </c:pt>
                <c:pt idx="4034">
                  <c:v>44273.843136574076</c:v>
                </c:pt>
                <c:pt idx="4035">
                  <c:v>44273.843148148146</c:v>
                </c:pt>
                <c:pt idx="4036">
                  <c:v>44273.843159722222</c:v>
                </c:pt>
                <c:pt idx="4037">
                  <c:v>44273.843171296299</c:v>
                </c:pt>
                <c:pt idx="4038">
                  <c:v>44273.843182870369</c:v>
                </c:pt>
                <c:pt idx="4039">
                  <c:v>44273.843194444446</c:v>
                </c:pt>
                <c:pt idx="4040">
                  <c:v>44273.843206018515</c:v>
                </c:pt>
                <c:pt idx="4041">
                  <c:v>44273.843217592592</c:v>
                </c:pt>
                <c:pt idx="4042">
                  <c:v>44273.843229166669</c:v>
                </c:pt>
                <c:pt idx="4043">
                  <c:v>44273.843240740738</c:v>
                </c:pt>
                <c:pt idx="4044">
                  <c:v>44273.843252314815</c:v>
                </c:pt>
                <c:pt idx="4045">
                  <c:v>44273.843263888892</c:v>
                </c:pt>
                <c:pt idx="4046">
                  <c:v>44273.843275462961</c:v>
                </c:pt>
                <c:pt idx="4047">
                  <c:v>44273.843287037038</c:v>
                </c:pt>
                <c:pt idx="4048">
                  <c:v>44273.843298611115</c:v>
                </c:pt>
                <c:pt idx="4049">
                  <c:v>44273.843310185184</c:v>
                </c:pt>
                <c:pt idx="4050">
                  <c:v>44273.843321759261</c:v>
                </c:pt>
                <c:pt idx="4051">
                  <c:v>44273.843333333331</c:v>
                </c:pt>
                <c:pt idx="4052">
                  <c:v>44273.843344907407</c:v>
                </c:pt>
                <c:pt idx="4053">
                  <c:v>44273.843356481484</c:v>
                </c:pt>
                <c:pt idx="4054">
                  <c:v>44273.843368055554</c:v>
                </c:pt>
                <c:pt idx="4055">
                  <c:v>44273.84337962963</c:v>
                </c:pt>
                <c:pt idx="4056">
                  <c:v>44273.843391203707</c:v>
                </c:pt>
                <c:pt idx="4057">
                  <c:v>44273.843402777777</c:v>
                </c:pt>
                <c:pt idx="4058">
                  <c:v>44273.843414351853</c:v>
                </c:pt>
                <c:pt idx="4059">
                  <c:v>44273.843425925923</c:v>
                </c:pt>
                <c:pt idx="4060">
                  <c:v>44273.8434375</c:v>
                </c:pt>
                <c:pt idx="4061">
                  <c:v>44273.843449074076</c:v>
                </c:pt>
                <c:pt idx="4062">
                  <c:v>44273.843460648146</c:v>
                </c:pt>
                <c:pt idx="4063">
                  <c:v>44273.843472222223</c:v>
                </c:pt>
                <c:pt idx="4064">
                  <c:v>44273.8434837963</c:v>
                </c:pt>
                <c:pt idx="4065">
                  <c:v>44273.843495370369</c:v>
                </c:pt>
                <c:pt idx="4066">
                  <c:v>44273.843506944446</c:v>
                </c:pt>
                <c:pt idx="4067">
                  <c:v>44273.843518518515</c:v>
                </c:pt>
                <c:pt idx="4068">
                  <c:v>44273.843530092592</c:v>
                </c:pt>
                <c:pt idx="4069">
                  <c:v>44273.843541666669</c:v>
                </c:pt>
                <c:pt idx="4070">
                  <c:v>44273.843553240738</c:v>
                </c:pt>
                <c:pt idx="4071">
                  <c:v>44273.843564814815</c:v>
                </c:pt>
                <c:pt idx="4072">
                  <c:v>44273.843576388892</c:v>
                </c:pt>
                <c:pt idx="4073">
                  <c:v>44273.843587962961</c:v>
                </c:pt>
                <c:pt idx="4074">
                  <c:v>44273.843599537038</c:v>
                </c:pt>
                <c:pt idx="4075">
                  <c:v>44273.843611111108</c:v>
                </c:pt>
                <c:pt idx="4076">
                  <c:v>44273.843622685185</c:v>
                </c:pt>
                <c:pt idx="4077">
                  <c:v>44273.843634259261</c:v>
                </c:pt>
                <c:pt idx="4078">
                  <c:v>44273.843645833331</c:v>
                </c:pt>
                <c:pt idx="4079">
                  <c:v>44273.843657407408</c:v>
                </c:pt>
                <c:pt idx="4080">
                  <c:v>44273.843668981484</c:v>
                </c:pt>
                <c:pt idx="4081">
                  <c:v>44273.843680555554</c:v>
                </c:pt>
                <c:pt idx="4082">
                  <c:v>44273.843692129631</c:v>
                </c:pt>
                <c:pt idx="4083">
                  <c:v>44273.8437037037</c:v>
                </c:pt>
                <c:pt idx="4084">
                  <c:v>44273.843715277777</c:v>
                </c:pt>
                <c:pt idx="4085">
                  <c:v>44273.843726851854</c:v>
                </c:pt>
                <c:pt idx="4086">
                  <c:v>44273.843738425923</c:v>
                </c:pt>
                <c:pt idx="4087">
                  <c:v>44273.84375</c:v>
                </c:pt>
                <c:pt idx="4088">
                  <c:v>44273.843761574077</c:v>
                </c:pt>
                <c:pt idx="4089">
                  <c:v>44273.843773148146</c:v>
                </c:pt>
                <c:pt idx="4090">
                  <c:v>44273.843784722223</c:v>
                </c:pt>
                <c:pt idx="4091">
                  <c:v>44273.8437962963</c:v>
                </c:pt>
                <c:pt idx="4092">
                  <c:v>44273.843807870369</c:v>
                </c:pt>
                <c:pt idx="4093">
                  <c:v>44273.843819444446</c:v>
                </c:pt>
                <c:pt idx="4094">
                  <c:v>44273.843831018516</c:v>
                </c:pt>
                <c:pt idx="4095">
                  <c:v>44273.843842592592</c:v>
                </c:pt>
                <c:pt idx="4096">
                  <c:v>44273.843854166669</c:v>
                </c:pt>
                <c:pt idx="4097">
                  <c:v>44273.843865740739</c:v>
                </c:pt>
                <c:pt idx="4098">
                  <c:v>44273.843877314815</c:v>
                </c:pt>
                <c:pt idx="4099">
                  <c:v>44273.843888888892</c:v>
                </c:pt>
                <c:pt idx="4100">
                  <c:v>44273.843900462962</c:v>
                </c:pt>
                <c:pt idx="4101">
                  <c:v>44273.843912037039</c:v>
                </c:pt>
                <c:pt idx="4102">
                  <c:v>44273.843923611108</c:v>
                </c:pt>
                <c:pt idx="4103">
                  <c:v>44273.843935185185</c:v>
                </c:pt>
                <c:pt idx="4104">
                  <c:v>44273.843946759262</c:v>
                </c:pt>
                <c:pt idx="4105">
                  <c:v>44273.843958333331</c:v>
                </c:pt>
                <c:pt idx="4106">
                  <c:v>44273.843969907408</c:v>
                </c:pt>
                <c:pt idx="4107">
                  <c:v>44273.843981481485</c:v>
                </c:pt>
                <c:pt idx="4108">
                  <c:v>44273.843993055554</c:v>
                </c:pt>
                <c:pt idx="4109">
                  <c:v>44273.844004629631</c:v>
                </c:pt>
                <c:pt idx="4110">
                  <c:v>44273.8440162037</c:v>
                </c:pt>
                <c:pt idx="4111">
                  <c:v>44273.844027777777</c:v>
                </c:pt>
                <c:pt idx="4112">
                  <c:v>44273.844039351854</c:v>
                </c:pt>
                <c:pt idx="4113">
                  <c:v>44273.844050925924</c:v>
                </c:pt>
                <c:pt idx="4114">
                  <c:v>44273.8440625</c:v>
                </c:pt>
                <c:pt idx="4115">
                  <c:v>44273.844074074077</c:v>
                </c:pt>
                <c:pt idx="4116">
                  <c:v>44273.844085648147</c:v>
                </c:pt>
                <c:pt idx="4117">
                  <c:v>44273.844097222223</c:v>
                </c:pt>
                <c:pt idx="4118">
                  <c:v>44273.844108796293</c:v>
                </c:pt>
                <c:pt idx="4119">
                  <c:v>44273.84412037037</c:v>
                </c:pt>
                <c:pt idx="4120">
                  <c:v>44273.844131944446</c:v>
                </c:pt>
                <c:pt idx="4121">
                  <c:v>44273.844143518516</c:v>
                </c:pt>
                <c:pt idx="4122">
                  <c:v>44273.844155092593</c:v>
                </c:pt>
                <c:pt idx="4123">
                  <c:v>44273.844166666669</c:v>
                </c:pt>
                <c:pt idx="4124">
                  <c:v>44273.844178240739</c:v>
                </c:pt>
                <c:pt idx="4125">
                  <c:v>44273.844189814816</c:v>
                </c:pt>
                <c:pt idx="4126">
                  <c:v>44273.844201388885</c:v>
                </c:pt>
                <c:pt idx="4127">
                  <c:v>44273.844212962962</c:v>
                </c:pt>
                <c:pt idx="4128">
                  <c:v>44273.844224537039</c:v>
                </c:pt>
                <c:pt idx="4129">
                  <c:v>44273.844236111108</c:v>
                </c:pt>
                <c:pt idx="4130">
                  <c:v>44273.844247685185</c:v>
                </c:pt>
                <c:pt idx="4131">
                  <c:v>44273.844259259262</c:v>
                </c:pt>
                <c:pt idx="4132">
                  <c:v>44273.844270833331</c:v>
                </c:pt>
                <c:pt idx="4133">
                  <c:v>44273.844282407408</c:v>
                </c:pt>
                <c:pt idx="4134">
                  <c:v>44273.844293981485</c:v>
                </c:pt>
                <c:pt idx="4135">
                  <c:v>44273.844305555554</c:v>
                </c:pt>
                <c:pt idx="4136">
                  <c:v>44273.844317129631</c:v>
                </c:pt>
                <c:pt idx="4137">
                  <c:v>44273.844328703701</c:v>
                </c:pt>
                <c:pt idx="4138">
                  <c:v>44273.844340277778</c:v>
                </c:pt>
                <c:pt idx="4139">
                  <c:v>44273.844351851854</c:v>
                </c:pt>
                <c:pt idx="4140">
                  <c:v>44273.844363425924</c:v>
                </c:pt>
                <c:pt idx="4141">
                  <c:v>44273.844375000001</c:v>
                </c:pt>
                <c:pt idx="4142">
                  <c:v>44273.844386574077</c:v>
                </c:pt>
                <c:pt idx="4143">
                  <c:v>44273.844398148147</c:v>
                </c:pt>
                <c:pt idx="4144">
                  <c:v>44273.844409722224</c:v>
                </c:pt>
                <c:pt idx="4145">
                  <c:v>44273.844421296293</c:v>
                </c:pt>
                <c:pt idx="4146">
                  <c:v>44273.84443287037</c:v>
                </c:pt>
                <c:pt idx="4147">
                  <c:v>44273.844444444447</c:v>
                </c:pt>
                <c:pt idx="4148">
                  <c:v>44273.844456018516</c:v>
                </c:pt>
                <c:pt idx="4149">
                  <c:v>44273.844467592593</c:v>
                </c:pt>
                <c:pt idx="4150">
                  <c:v>44273.84447916667</c:v>
                </c:pt>
                <c:pt idx="4151">
                  <c:v>44273.844490740739</c:v>
                </c:pt>
                <c:pt idx="4152">
                  <c:v>44273.844502314816</c:v>
                </c:pt>
                <c:pt idx="4153">
                  <c:v>44273.844513888886</c:v>
                </c:pt>
                <c:pt idx="4154">
                  <c:v>44273.844525462962</c:v>
                </c:pt>
                <c:pt idx="4155">
                  <c:v>44273.844537037039</c:v>
                </c:pt>
                <c:pt idx="4156">
                  <c:v>44273.844548611109</c:v>
                </c:pt>
                <c:pt idx="4157">
                  <c:v>44273.844560185185</c:v>
                </c:pt>
                <c:pt idx="4158">
                  <c:v>44273.844571759262</c:v>
                </c:pt>
                <c:pt idx="4159">
                  <c:v>44273.844583333332</c:v>
                </c:pt>
                <c:pt idx="4160">
                  <c:v>44273.844594907408</c:v>
                </c:pt>
                <c:pt idx="4161">
                  <c:v>44273.844606481478</c:v>
                </c:pt>
                <c:pt idx="4162">
                  <c:v>44273.844618055555</c:v>
                </c:pt>
                <c:pt idx="4163">
                  <c:v>44273.844629629632</c:v>
                </c:pt>
                <c:pt idx="4164">
                  <c:v>44273.844641203701</c:v>
                </c:pt>
                <c:pt idx="4165">
                  <c:v>44273.844652777778</c:v>
                </c:pt>
                <c:pt idx="4166">
                  <c:v>44273.844664351855</c:v>
                </c:pt>
                <c:pt idx="4167">
                  <c:v>44273.844675925924</c:v>
                </c:pt>
                <c:pt idx="4168">
                  <c:v>44273.844687500001</c:v>
                </c:pt>
                <c:pt idx="4169">
                  <c:v>44273.844699074078</c:v>
                </c:pt>
                <c:pt idx="4170">
                  <c:v>44273.844710648147</c:v>
                </c:pt>
                <c:pt idx="4171">
                  <c:v>44273.844722222224</c:v>
                </c:pt>
                <c:pt idx="4172">
                  <c:v>44273.844733796293</c:v>
                </c:pt>
                <c:pt idx="4173">
                  <c:v>44273.84474537037</c:v>
                </c:pt>
                <c:pt idx="4174">
                  <c:v>44273.844756944447</c:v>
                </c:pt>
                <c:pt idx="4175">
                  <c:v>44273.844768518517</c:v>
                </c:pt>
                <c:pt idx="4176">
                  <c:v>44273.844780092593</c:v>
                </c:pt>
                <c:pt idx="4177">
                  <c:v>44273.84479166667</c:v>
                </c:pt>
                <c:pt idx="4178">
                  <c:v>44273.84480324074</c:v>
                </c:pt>
                <c:pt idx="4179">
                  <c:v>44273.844814814816</c:v>
                </c:pt>
                <c:pt idx="4180">
                  <c:v>44273.844826388886</c:v>
                </c:pt>
                <c:pt idx="4181">
                  <c:v>44273.844837962963</c:v>
                </c:pt>
                <c:pt idx="4182">
                  <c:v>44273.844849537039</c:v>
                </c:pt>
                <c:pt idx="4183">
                  <c:v>44273.844861111109</c:v>
                </c:pt>
                <c:pt idx="4184">
                  <c:v>44273.844872685186</c:v>
                </c:pt>
                <c:pt idx="4185">
                  <c:v>44273.844884259262</c:v>
                </c:pt>
                <c:pt idx="4186">
                  <c:v>44273.844895833332</c:v>
                </c:pt>
                <c:pt idx="4187">
                  <c:v>44273.844907407409</c:v>
                </c:pt>
                <c:pt idx="4188">
                  <c:v>44273.844918981478</c:v>
                </c:pt>
                <c:pt idx="4189">
                  <c:v>44273.844930555555</c:v>
                </c:pt>
                <c:pt idx="4190">
                  <c:v>44273.844942129632</c:v>
                </c:pt>
                <c:pt idx="4191">
                  <c:v>44273.844953703701</c:v>
                </c:pt>
                <c:pt idx="4192">
                  <c:v>44273.844965277778</c:v>
                </c:pt>
                <c:pt idx="4193">
                  <c:v>44273.844976851855</c:v>
                </c:pt>
                <c:pt idx="4194">
                  <c:v>44273.844988425924</c:v>
                </c:pt>
                <c:pt idx="4195">
                  <c:v>44273.845000000001</c:v>
                </c:pt>
                <c:pt idx="4196">
                  <c:v>44273.845011574071</c:v>
                </c:pt>
                <c:pt idx="4197">
                  <c:v>44273.845023148147</c:v>
                </c:pt>
                <c:pt idx="4198">
                  <c:v>44273.845034722224</c:v>
                </c:pt>
                <c:pt idx="4199">
                  <c:v>44273.845046296294</c:v>
                </c:pt>
                <c:pt idx="4200">
                  <c:v>44273.845057870371</c:v>
                </c:pt>
                <c:pt idx="4201">
                  <c:v>44273.845069444447</c:v>
                </c:pt>
                <c:pt idx="4202">
                  <c:v>44273.845081018517</c:v>
                </c:pt>
                <c:pt idx="4203">
                  <c:v>44273.845092592594</c:v>
                </c:pt>
                <c:pt idx="4204">
                  <c:v>44273.845104166663</c:v>
                </c:pt>
                <c:pt idx="4205">
                  <c:v>44273.84511574074</c:v>
                </c:pt>
                <c:pt idx="4206">
                  <c:v>44273.845127314817</c:v>
                </c:pt>
                <c:pt idx="4207">
                  <c:v>44273.845138888886</c:v>
                </c:pt>
                <c:pt idx="4208">
                  <c:v>44273.845150462963</c:v>
                </c:pt>
                <c:pt idx="4209">
                  <c:v>44273.84516203704</c:v>
                </c:pt>
                <c:pt idx="4210">
                  <c:v>44273.845173611109</c:v>
                </c:pt>
                <c:pt idx="4211">
                  <c:v>44273.845185185186</c:v>
                </c:pt>
                <c:pt idx="4212">
                  <c:v>44273.845196759263</c:v>
                </c:pt>
                <c:pt idx="4213">
                  <c:v>44273.845208333332</c:v>
                </c:pt>
                <c:pt idx="4214">
                  <c:v>44273.845219907409</c:v>
                </c:pt>
                <c:pt idx="4215">
                  <c:v>44273.845231481479</c:v>
                </c:pt>
                <c:pt idx="4216">
                  <c:v>44273.845243055555</c:v>
                </c:pt>
                <c:pt idx="4217">
                  <c:v>44273.845254629632</c:v>
                </c:pt>
                <c:pt idx="4218">
                  <c:v>44273.845266203702</c:v>
                </c:pt>
                <c:pt idx="4219">
                  <c:v>44273.845277777778</c:v>
                </c:pt>
                <c:pt idx="4220">
                  <c:v>44273.845289351855</c:v>
                </c:pt>
                <c:pt idx="4221">
                  <c:v>44273.845300925925</c:v>
                </c:pt>
                <c:pt idx="4222">
                  <c:v>44273.845312500001</c:v>
                </c:pt>
                <c:pt idx="4223">
                  <c:v>44273.845324074071</c:v>
                </c:pt>
                <c:pt idx="4224">
                  <c:v>44273.845335648148</c:v>
                </c:pt>
                <c:pt idx="4225">
                  <c:v>44273.845347222225</c:v>
                </c:pt>
                <c:pt idx="4226">
                  <c:v>44273.845358796294</c:v>
                </c:pt>
                <c:pt idx="4227">
                  <c:v>44273.845370370371</c:v>
                </c:pt>
                <c:pt idx="4228">
                  <c:v>44273.845381944448</c:v>
                </c:pt>
                <c:pt idx="4229">
                  <c:v>44273.845393518517</c:v>
                </c:pt>
                <c:pt idx="4230">
                  <c:v>44273.845405092594</c:v>
                </c:pt>
                <c:pt idx="4231">
                  <c:v>44273.845416666663</c:v>
                </c:pt>
                <c:pt idx="4232">
                  <c:v>44273.84542824074</c:v>
                </c:pt>
                <c:pt idx="4233">
                  <c:v>44273.845439814817</c:v>
                </c:pt>
                <c:pt idx="4234">
                  <c:v>44273.845451388886</c:v>
                </c:pt>
                <c:pt idx="4235">
                  <c:v>44273.845462962963</c:v>
                </c:pt>
                <c:pt idx="4236">
                  <c:v>44273.84547453704</c:v>
                </c:pt>
                <c:pt idx="4237">
                  <c:v>44273.845486111109</c:v>
                </c:pt>
                <c:pt idx="4238">
                  <c:v>44273.845497685186</c:v>
                </c:pt>
                <c:pt idx="4239">
                  <c:v>44273.845509259256</c:v>
                </c:pt>
                <c:pt idx="4240">
                  <c:v>44273.845520833333</c:v>
                </c:pt>
                <c:pt idx="4241">
                  <c:v>44273.845532407409</c:v>
                </c:pt>
                <c:pt idx="4242">
                  <c:v>44273.845543981479</c:v>
                </c:pt>
                <c:pt idx="4243">
                  <c:v>44273.845555555556</c:v>
                </c:pt>
                <c:pt idx="4244">
                  <c:v>44273.845567129632</c:v>
                </c:pt>
                <c:pt idx="4245">
                  <c:v>44273.845578703702</c:v>
                </c:pt>
                <c:pt idx="4246">
                  <c:v>44273.845590277779</c:v>
                </c:pt>
                <c:pt idx="4247">
                  <c:v>44273.845601851855</c:v>
                </c:pt>
                <c:pt idx="4248">
                  <c:v>44273.845613425925</c:v>
                </c:pt>
                <c:pt idx="4249">
                  <c:v>44273.845625000002</c:v>
                </c:pt>
                <c:pt idx="4250">
                  <c:v>44273.845636574071</c:v>
                </c:pt>
                <c:pt idx="4251">
                  <c:v>44273.845648148148</c:v>
                </c:pt>
                <c:pt idx="4252">
                  <c:v>44273.845659722225</c:v>
                </c:pt>
                <c:pt idx="4253">
                  <c:v>44273.845671296294</c:v>
                </c:pt>
                <c:pt idx="4254">
                  <c:v>44273.845682870371</c:v>
                </c:pt>
                <c:pt idx="4255">
                  <c:v>44273.845694444448</c:v>
                </c:pt>
                <c:pt idx="4256">
                  <c:v>44273.845706018517</c:v>
                </c:pt>
                <c:pt idx="4257">
                  <c:v>44273.845717592594</c:v>
                </c:pt>
                <c:pt idx="4258">
                  <c:v>44273.845729166664</c:v>
                </c:pt>
                <c:pt idx="4259">
                  <c:v>44273.84574074074</c:v>
                </c:pt>
                <c:pt idx="4260">
                  <c:v>44273.845752314817</c:v>
                </c:pt>
                <c:pt idx="4261">
                  <c:v>44273.845763888887</c:v>
                </c:pt>
                <c:pt idx="4262">
                  <c:v>44273.845775462964</c:v>
                </c:pt>
                <c:pt idx="4263">
                  <c:v>44273.84578703704</c:v>
                </c:pt>
                <c:pt idx="4264">
                  <c:v>44273.84579861111</c:v>
                </c:pt>
                <c:pt idx="4265">
                  <c:v>44273.845810185187</c:v>
                </c:pt>
                <c:pt idx="4266">
                  <c:v>44273.845821759256</c:v>
                </c:pt>
                <c:pt idx="4267">
                  <c:v>44273.845833333333</c:v>
                </c:pt>
                <c:pt idx="4268">
                  <c:v>44273.84584490741</c:v>
                </c:pt>
                <c:pt idx="4269">
                  <c:v>44273.845856481479</c:v>
                </c:pt>
                <c:pt idx="4270">
                  <c:v>44273.845868055556</c:v>
                </c:pt>
                <c:pt idx="4271">
                  <c:v>44273.845879629633</c:v>
                </c:pt>
                <c:pt idx="4272">
                  <c:v>44273.845891203702</c:v>
                </c:pt>
                <c:pt idx="4273">
                  <c:v>44273.845902777779</c:v>
                </c:pt>
                <c:pt idx="4274">
                  <c:v>44273.845914351848</c:v>
                </c:pt>
                <c:pt idx="4275">
                  <c:v>44273.845925925925</c:v>
                </c:pt>
                <c:pt idx="4276">
                  <c:v>44273.845937500002</c:v>
                </c:pt>
                <c:pt idx="4277">
                  <c:v>44273.845949074072</c:v>
                </c:pt>
                <c:pt idx="4278">
                  <c:v>44273.845960648148</c:v>
                </c:pt>
                <c:pt idx="4279">
                  <c:v>44273.845972222225</c:v>
                </c:pt>
                <c:pt idx="4280">
                  <c:v>44273.845983796295</c:v>
                </c:pt>
                <c:pt idx="4281">
                  <c:v>44273.845995370371</c:v>
                </c:pt>
                <c:pt idx="4282">
                  <c:v>44273.846006944441</c:v>
                </c:pt>
                <c:pt idx="4283">
                  <c:v>44273.846018518518</c:v>
                </c:pt>
                <c:pt idx="4284">
                  <c:v>44273.846030092594</c:v>
                </c:pt>
                <c:pt idx="4285">
                  <c:v>44273.846041666664</c:v>
                </c:pt>
                <c:pt idx="4286">
                  <c:v>44273.846053240741</c:v>
                </c:pt>
                <c:pt idx="4287">
                  <c:v>44273.846064814818</c:v>
                </c:pt>
                <c:pt idx="4288">
                  <c:v>44273.846076388887</c:v>
                </c:pt>
                <c:pt idx="4289">
                  <c:v>44273.846087962964</c:v>
                </c:pt>
                <c:pt idx="4290">
                  <c:v>44273.846099537041</c:v>
                </c:pt>
                <c:pt idx="4291">
                  <c:v>44273.84611111111</c:v>
                </c:pt>
                <c:pt idx="4292">
                  <c:v>44273.846122685187</c:v>
                </c:pt>
                <c:pt idx="4293">
                  <c:v>44273.846134259256</c:v>
                </c:pt>
                <c:pt idx="4294">
                  <c:v>44273.846145833333</c:v>
                </c:pt>
                <c:pt idx="4295">
                  <c:v>44273.84615740741</c:v>
                </c:pt>
                <c:pt idx="4296">
                  <c:v>44273.846168981479</c:v>
                </c:pt>
                <c:pt idx="4297">
                  <c:v>44273.846180555556</c:v>
                </c:pt>
                <c:pt idx="4298">
                  <c:v>44273.846192129633</c:v>
                </c:pt>
                <c:pt idx="4299">
                  <c:v>44273.846203703702</c:v>
                </c:pt>
                <c:pt idx="4300">
                  <c:v>44273.846215277779</c:v>
                </c:pt>
                <c:pt idx="4301">
                  <c:v>44273.846226851849</c:v>
                </c:pt>
                <c:pt idx="4302">
                  <c:v>44273.846238425926</c:v>
                </c:pt>
                <c:pt idx="4303">
                  <c:v>44273.846250000002</c:v>
                </c:pt>
                <c:pt idx="4304">
                  <c:v>44273.846261574072</c:v>
                </c:pt>
                <c:pt idx="4305">
                  <c:v>44273.846273148149</c:v>
                </c:pt>
                <c:pt idx="4306">
                  <c:v>44273.846284722225</c:v>
                </c:pt>
                <c:pt idx="4307">
                  <c:v>44273.846296296295</c:v>
                </c:pt>
                <c:pt idx="4308">
                  <c:v>44273.846307870372</c:v>
                </c:pt>
                <c:pt idx="4309">
                  <c:v>44273.846319444441</c:v>
                </c:pt>
                <c:pt idx="4310">
                  <c:v>44273.846331018518</c:v>
                </c:pt>
                <c:pt idx="4311">
                  <c:v>44273.846342592595</c:v>
                </c:pt>
                <c:pt idx="4312">
                  <c:v>44273.846354166664</c:v>
                </c:pt>
                <c:pt idx="4313">
                  <c:v>44273.846365740741</c:v>
                </c:pt>
                <c:pt idx="4314">
                  <c:v>44273.846377314818</c:v>
                </c:pt>
                <c:pt idx="4315">
                  <c:v>44273.846388888887</c:v>
                </c:pt>
                <c:pt idx="4316">
                  <c:v>44273.846400462964</c:v>
                </c:pt>
                <c:pt idx="4317">
                  <c:v>44273.846412037034</c:v>
                </c:pt>
                <c:pt idx="4318">
                  <c:v>44273.84642361111</c:v>
                </c:pt>
                <c:pt idx="4319">
                  <c:v>44273.846435185187</c:v>
                </c:pt>
                <c:pt idx="4320">
                  <c:v>44273.846446759257</c:v>
                </c:pt>
                <c:pt idx="4321">
                  <c:v>44273.846458333333</c:v>
                </c:pt>
                <c:pt idx="4322">
                  <c:v>44273.84646990741</c:v>
                </c:pt>
                <c:pt idx="4323">
                  <c:v>44273.84648148148</c:v>
                </c:pt>
                <c:pt idx="4324">
                  <c:v>44273.846493055556</c:v>
                </c:pt>
                <c:pt idx="4325">
                  <c:v>44273.846504629626</c:v>
                </c:pt>
                <c:pt idx="4326">
                  <c:v>44273.846516203703</c:v>
                </c:pt>
                <c:pt idx="4327">
                  <c:v>44273.84652777778</c:v>
                </c:pt>
                <c:pt idx="4328">
                  <c:v>44273.846539351849</c:v>
                </c:pt>
                <c:pt idx="4329">
                  <c:v>44273.846550925926</c:v>
                </c:pt>
                <c:pt idx="4330">
                  <c:v>44273.846562500003</c:v>
                </c:pt>
                <c:pt idx="4331">
                  <c:v>44273.846574074072</c:v>
                </c:pt>
                <c:pt idx="4332">
                  <c:v>44273.846585648149</c:v>
                </c:pt>
                <c:pt idx="4333">
                  <c:v>44273.846597222226</c:v>
                </c:pt>
                <c:pt idx="4334">
                  <c:v>44273.846608796295</c:v>
                </c:pt>
                <c:pt idx="4335">
                  <c:v>44273.846620370372</c:v>
                </c:pt>
                <c:pt idx="4336">
                  <c:v>44273.846631944441</c:v>
                </c:pt>
                <c:pt idx="4337">
                  <c:v>44273.846643518518</c:v>
                </c:pt>
                <c:pt idx="4338">
                  <c:v>44273.846655092595</c:v>
                </c:pt>
                <c:pt idx="4339">
                  <c:v>44273.846666666665</c:v>
                </c:pt>
                <c:pt idx="4340">
                  <c:v>44273.846678240741</c:v>
                </c:pt>
                <c:pt idx="4341">
                  <c:v>44273.846689814818</c:v>
                </c:pt>
                <c:pt idx="4342">
                  <c:v>44273.846701388888</c:v>
                </c:pt>
                <c:pt idx="4343">
                  <c:v>44273.846712962964</c:v>
                </c:pt>
                <c:pt idx="4344">
                  <c:v>44273.846724537034</c:v>
                </c:pt>
                <c:pt idx="4345">
                  <c:v>44273.846736111111</c:v>
                </c:pt>
                <c:pt idx="4346">
                  <c:v>44273.846747685187</c:v>
                </c:pt>
                <c:pt idx="4347">
                  <c:v>44273.846759259257</c:v>
                </c:pt>
                <c:pt idx="4348">
                  <c:v>44273.846770833334</c:v>
                </c:pt>
                <c:pt idx="4349">
                  <c:v>44273.846782407411</c:v>
                </c:pt>
                <c:pt idx="4350">
                  <c:v>44273.84679398148</c:v>
                </c:pt>
                <c:pt idx="4351">
                  <c:v>44273.846805555557</c:v>
                </c:pt>
                <c:pt idx="4352">
                  <c:v>44273.846817129626</c:v>
                </c:pt>
                <c:pt idx="4353">
                  <c:v>44273.846828703703</c:v>
                </c:pt>
                <c:pt idx="4354">
                  <c:v>44273.84684027778</c:v>
                </c:pt>
                <c:pt idx="4355">
                  <c:v>44273.846851851849</c:v>
                </c:pt>
                <c:pt idx="4356">
                  <c:v>44273.846863425926</c:v>
                </c:pt>
                <c:pt idx="4357">
                  <c:v>44273.846875000003</c:v>
                </c:pt>
                <c:pt idx="4358">
                  <c:v>44273.846886574072</c:v>
                </c:pt>
                <c:pt idx="4359">
                  <c:v>44273.846898148149</c:v>
                </c:pt>
                <c:pt idx="4360">
                  <c:v>44273.846909722219</c:v>
                </c:pt>
                <c:pt idx="4361">
                  <c:v>44273.846921296295</c:v>
                </c:pt>
                <c:pt idx="4362">
                  <c:v>44273.846932870372</c:v>
                </c:pt>
                <c:pt idx="4363">
                  <c:v>44273.846944444442</c:v>
                </c:pt>
                <c:pt idx="4364">
                  <c:v>44273.846956018519</c:v>
                </c:pt>
                <c:pt idx="4365">
                  <c:v>44273.846967592595</c:v>
                </c:pt>
                <c:pt idx="4366">
                  <c:v>44273.846979166665</c:v>
                </c:pt>
                <c:pt idx="4367">
                  <c:v>44273.846990740742</c:v>
                </c:pt>
                <c:pt idx="4368">
                  <c:v>44273.847002314818</c:v>
                </c:pt>
                <c:pt idx="4369">
                  <c:v>44273.847013888888</c:v>
                </c:pt>
                <c:pt idx="4370">
                  <c:v>44273.847025462965</c:v>
                </c:pt>
                <c:pt idx="4371">
                  <c:v>44273.847037037034</c:v>
                </c:pt>
                <c:pt idx="4372">
                  <c:v>44273.847048611111</c:v>
                </c:pt>
                <c:pt idx="4373">
                  <c:v>44273.847060185188</c:v>
                </c:pt>
                <c:pt idx="4374">
                  <c:v>44273.847071759257</c:v>
                </c:pt>
                <c:pt idx="4375">
                  <c:v>44273.847083333334</c:v>
                </c:pt>
                <c:pt idx="4376">
                  <c:v>44273.847094907411</c:v>
                </c:pt>
                <c:pt idx="4377">
                  <c:v>44273.84710648148</c:v>
                </c:pt>
                <c:pt idx="4378">
                  <c:v>44273.847118055557</c:v>
                </c:pt>
                <c:pt idx="4379">
                  <c:v>44273.847129629627</c:v>
                </c:pt>
                <c:pt idx="4380">
                  <c:v>44273.847141203703</c:v>
                </c:pt>
                <c:pt idx="4381">
                  <c:v>44273.84715277778</c:v>
                </c:pt>
                <c:pt idx="4382">
                  <c:v>44273.84716435185</c:v>
                </c:pt>
                <c:pt idx="4383">
                  <c:v>44273.847175925926</c:v>
                </c:pt>
                <c:pt idx="4384">
                  <c:v>44273.847187500003</c:v>
                </c:pt>
                <c:pt idx="4385">
                  <c:v>44273.847199074073</c:v>
                </c:pt>
                <c:pt idx="4386">
                  <c:v>44273.847210648149</c:v>
                </c:pt>
                <c:pt idx="4387">
                  <c:v>44273.847222222219</c:v>
                </c:pt>
                <c:pt idx="4388">
                  <c:v>44273.847233796296</c:v>
                </c:pt>
                <c:pt idx="4389">
                  <c:v>44273.847245370373</c:v>
                </c:pt>
                <c:pt idx="4390">
                  <c:v>44273.847256944442</c:v>
                </c:pt>
                <c:pt idx="4391">
                  <c:v>44273.847268518519</c:v>
                </c:pt>
                <c:pt idx="4392">
                  <c:v>44273.847280092596</c:v>
                </c:pt>
                <c:pt idx="4393">
                  <c:v>44273.847291666665</c:v>
                </c:pt>
                <c:pt idx="4394">
                  <c:v>44273.847303240742</c:v>
                </c:pt>
                <c:pt idx="4395">
                  <c:v>44273.847314814811</c:v>
                </c:pt>
                <c:pt idx="4396">
                  <c:v>44273.847326388888</c:v>
                </c:pt>
                <c:pt idx="4397">
                  <c:v>44273.847337962965</c:v>
                </c:pt>
                <c:pt idx="4398">
                  <c:v>44273.847349537034</c:v>
                </c:pt>
                <c:pt idx="4399">
                  <c:v>44273.847361111111</c:v>
                </c:pt>
                <c:pt idx="4400">
                  <c:v>44273.847372685188</c:v>
                </c:pt>
                <c:pt idx="4401">
                  <c:v>44273.847384259258</c:v>
                </c:pt>
                <c:pt idx="4402">
                  <c:v>44273.847395833334</c:v>
                </c:pt>
                <c:pt idx="4403">
                  <c:v>44273.847407407404</c:v>
                </c:pt>
                <c:pt idx="4404">
                  <c:v>44273.847418981481</c:v>
                </c:pt>
                <c:pt idx="4405">
                  <c:v>44273.847430555557</c:v>
                </c:pt>
                <c:pt idx="4406">
                  <c:v>44273.847442129627</c:v>
                </c:pt>
                <c:pt idx="4407">
                  <c:v>44273.847453703704</c:v>
                </c:pt>
                <c:pt idx="4408">
                  <c:v>44273.84746527778</c:v>
                </c:pt>
                <c:pt idx="4409">
                  <c:v>44273.84747685185</c:v>
                </c:pt>
                <c:pt idx="4410">
                  <c:v>44273.847488425927</c:v>
                </c:pt>
                <c:pt idx="4411">
                  <c:v>44273.847500000003</c:v>
                </c:pt>
                <c:pt idx="4412">
                  <c:v>44273.847511574073</c:v>
                </c:pt>
                <c:pt idx="4413">
                  <c:v>44273.84752314815</c:v>
                </c:pt>
                <c:pt idx="4414">
                  <c:v>44273.847534722219</c:v>
                </c:pt>
                <c:pt idx="4415">
                  <c:v>44273.847546296296</c:v>
                </c:pt>
                <c:pt idx="4416">
                  <c:v>44273.847557870373</c:v>
                </c:pt>
                <c:pt idx="4417">
                  <c:v>44273.847569444442</c:v>
                </c:pt>
                <c:pt idx="4418">
                  <c:v>44273.847581018519</c:v>
                </c:pt>
                <c:pt idx="4419">
                  <c:v>44273.847592592596</c:v>
                </c:pt>
                <c:pt idx="4420">
                  <c:v>44273.847604166665</c:v>
                </c:pt>
                <c:pt idx="4421">
                  <c:v>44273.847615740742</c:v>
                </c:pt>
                <c:pt idx="4422">
                  <c:v>44273.847627314812</c:v>
                </c:pt>
                <c:pt idx="4423">
                  <c:v>44273.847638888888</c:v>
                </c:pt>
                <c:pt idx="4424">
                  <c:v>44273.847650462965</c:v>
                </c:pt>
                <c:pt idx="4425">
                  <c:v>44273.847662037035</c:v>
                </c:pt>
                <c:pt idx="4426">
                  <c:v>44273.847673611112</c:v>
                </c:pt>
                <c:pt idx="4427">
                  <c:v>44273.847685185188</c:v>
                </c:pt>
                <c:pt idx="4428">
                  <c:v>44273.847696759258</c:v>
                </c:pt>
                <c:pt idx="4429">
                  <c:v>44273.847708333335</c:v>
                </c:pt>
                <c:pt idx="4430">
                  <c:v>44273.847719907404</c:v>
                </c:pt>
                <c:pt idx="4431">
                  <c:v>44273.847731481481</c:v>
                </c:pt>
                <c:pt idx="4432">
                  <c:v>44273.847743055558</c:v>
                </c:pt>
                <c:pt idx="4433">
                  <c:v>44273.847754629627</c:v>
                </c:pt>
                <c:pt idx="4434">
                  <c:v>44273.847766203704</c:v>
                </c:pt>
                <c:pt idx="4435">
                  <c:v>44273.847777777781</c:v>
                </c:pt>
                <c:pt idx="4436">
                  <c:v>44273.84778935185</c:v>
                </c:pt>
                <c:pt idx="4437">
                  <c:v>44273.847800925927</c:v>
                </c:pt>
                <c:pt idx="4438">
                  <c:v>44273.847812499997</c:v>
                </c:pt>
                <c:pt idx="4439">
                  <c:v>44273.847824074073</c:v>
                </c:pt>
                <c:pt idx="4440">
                  <c:v>44273.84783564815</c:v>
                </c:pt>
                <c:pt idx="4441">
                  <c:v>44273.84784722222</c:v>
                </c:pt>
                <c:pt idx="4442">
                  <c:v>44273.847858796296</c:v>
                </c:pt>
                <c:pt idx="4443">
                  <c:v>44273.847870370373</c:v>
                </c:pt>
                <c:pt idx="4444">
                  <c:v>44273.847881944443</c:v>
                </c:pt>
                <c:pt idx="4445">
                  <c:v>44273.847893518519</c:v>
                </c:pt>
                <c:pt idx="4446">
                  <c:v>44273.847905092596</c:v>
                </c:pt>
                <c:pt idx="4447">
                  <c:v>44273.847916666666</c:v>
                </c:pt>
                <c:pt idx="4448">
                  <c:v>44273.847928240742</c:v>
                </c:pt>
                <c:pt idx="4449">
                  <c:v>44273.847939814812</c:v>
                </c:pt>
                <c:pt idx="4450">
                  <c:v>44273.847951388889</c:v>
                </c:pt>
                <c:pt idx="4451">
                  <c:v>44273.847962962966</c:v>
                </c:pt>
                <c:pt idx="4452">
                  <c:v>44273.847974537035</c:v>
                </c:pt>
                <c:pt idx="4453">
                  <c:v>44273.847986111112</c:v>
                </c:pt>
                <c:pt idx="4454">
                  <c:v>44273.847997685189</c:v>
                </c:pt>
                <c:pt idx="4455">
                  <c:v>44273.848009259258</c:v>
                </c:pt>
                <c:pt idx="4456">
                  <c:v>44273.848020833335</c:v>
                </c:pt>
                <c:pt idx="4457">
                  <c:v>44273.848032407404</c:v>
                </c:pt>
                <c:pt idx="4458">
                  <c:v>44273.848043981481</c:v>
                </c:pt>
                <c:pt idx="4459">
                  <c:v>44273.848055555558</c:v>
                </c:pt>
                <c:pt idx="4460">
                  <c:v>44273.848067129627</c:v>
                </c:pt>
                <c:pt idx="4461">
                  <c:v>44273.848078703704</c:v>
                </c:pt>
                <c:pt idx="4462">
                  <c:v>44273.848090277781</c:v>
                </c:pt>
                <c:pt idx="4463">
                  <c:v>44273.848101851851</c:v>
                </c:pt>
                <c:pt idx="4464">
                  <c:v>44273.848113425927</c:v>
                </c:pt>
                <c:pt idx="4465">
                  <c:v>44273.848124999997</c:v>
                </c:pt>
                <c:pt idx="4466">
                  <c:v>44273.848136574074</c:v>
                </c:pt>
                <c:pt idx="4467">
                  <c:v>44273.84814814815</c:v>
                </c:pt>
                <c:pt idx="4468">
                  <c:v>44273.84815972222</c:v>
                </c:pt>
                <c:pt idx="4469">
                  <c:v>44273.848171296297</c:v>
                </c:pt>
                <c:pt idx="4470">
                  <c:v>44273.848182870373</c:v>
                </c:pt>
                <c:pt idx="4471">
                  <c:v>44273.848194444443</c:v>
                </c:pt>
                <c:pt idx="4472">
                  <c:v>44273.84820601852</c:v>
                </c:pt>
                <c:pt idx="4473">
                  <c:v>44273.848217592589</c:v>
                </c:pt>
                <c:pt idx="4474">
                  <c:v>44273.848229166666</c:v>
                </c:pt>
                <c:pt idx="4475">
                  <c:v>44273.848240740743</c:v>
                </c:pt>
                <c:pt idx="4476">
                  <c:v>44273.848252314812</c:v>
                </c:pt>
                <c:pt idx="4477">
                  <c:v>44273.848263888889</c:v>
                </c:pt>
                <c:pt idx="4478">
                  <c:v>44273.848275462966</c:v>
                </c:pt>
                <c:pt idx="4479">
                  <c:v>44273.848287037035</c:v>
                </c:pt>
                <c:pt idx="4480">
                  <c:v>44273.848298611112</c:v>
                </c:pt>
                <c:pt idx="4481">
                  <c:v>44273.848310185182</c:v>
                </c:pt>
                <c:pt idx="4482">
                  <c:v>44273.848321759258</c:v>
                </c:pt>
                <c:pt idx="4483">
                  <c:v>44273.848333333335</c:v>
                </c:pt>
                <c:pt idx="4484">
                  <c:v>44273.848344907405</c:v>
                </c:pt>
                <c:pt idx="4485">
                  <c:v>44273.848356481481</c:v>
                </c:pt>
                <c:pt idx="4486">
                  <c:v>44273.848368055558</c:v>
                </c:pt>
                <c:pt idx="4487">
                  <c:v>44273.848379629628</c:v>
                </c:pt>
                <c:pt idx="4488">
                  <c:v>44273.848391203705</c:v>
                </c:pt>
                <c:pt idx="4489">
                  <c:v>44273.848402777781</c:v>
                </c:pt>
                <c:pt idx="4490">
                  <c:v>44273.848414351851</c:v>
                </c:pt>
                <c:pt idx="4491">
                  <c:v>44273.848425925928</c:v>
                </c:pt>
                <c:pt idx="4492">
                  <c:v>44273.848437499997</c:v>
                </c:pt>
                <c:pt idx="4493">
                  <c:v>44273.848449074074</c:v>
                </c:pt>
                <c:pt idx="4494">
                  <c:v>44273.848460648151</c:v>
                </c:pt>
                <c:pt idx="4495">
                  <c:v>44273.84847222222</c:v>
                </c:pt>
                <c:pt idx="4496">
                  <c:v>44273.848483796297</c:v>
                </c:pt>
                <c:pt idx="4497">
                  <c:v>44273.848495370374</c:v>
                </c:pt>
                <c:pt idx="4498">
                  <c:v>44273.848506944443</c:v>
                </c:pt>
                <c:pt idx="4499">
                  <c:v>44273.84851851852</c:v>
                </c:pt>
                <c:pt idx="4500">
                  <c:v>44273.848530092589</c:v>
                </c:pt>
                <c:pt idx="4501">
                  <c:v>44273.848541666666</c:v>
                </c:pt>
                <c:pt idx="4502">
                  <c:v>44273.848553240743</c:v>
                </c:pt>
                <c:pt idx="4503">
                  <c:v>44273.848564814813</c:v>
                </c:pt>
                <c:pt idx="4504">
                  <c:v>44273.848576388889</c:v>
                </c:pt>
                <c:pt idx="4505">
                  <c:v>44273.848587962966</c:v>
                </c:pt>
                <c:pt idx="4506">
                  <c:v>44273.848599537036</c:v>
                </c:pt>
                <c:pt idx="4507">
                  <c:v>44273.848611111112</c:v>
                </c:pt>
                <c:pt idx="4508">
                  <c:v>44273.848622685182</c:v>
                </c:pt>
                <c:pt idx="4509">
                  <c:v>44273.848634259259</c:v>
                </c:pt>
                <c:pt idx="4510">
                  <c:v>44273.848645833335</c:v>
                </c:pt>
                <c:pt idx="4511">
                  <c:v>44273.848657407405</c:v>
                </c:pt>
                <c:pt idx="4512">
                  <c:v>44273.848668981482</c:v>
                </c:pt>
                <c:pt idx="4513">
                  <c:v>44273.848680555559</c:v>
                </c:pt>
                <c:pt idx="4514">
                  <c:v>44273.848692129628</c:v>
                </c:pt>
                <c:pt idx="4515">
                  <c:v>44273.848703703705</c:v>
                </c:pt>
                <c:pt idx="4516">
                  <c:v>44273.848715277774</c:v>
                </c:pt>
                <c:pt idx="4517">
                  <c:v>44273.848726851851</c:v>
                </c:pt>
                <c:pt idx="4518">
                  <c:v>44273.848738425928</c:v>
                </c:pt>
                <c:pt idx="4519">
                  <c:v>44273.848749999997</c:v>
                </c:pt>
                <c:pt idx="4520">
                  <c:v>44273.848761574074</c:v>
                </c:pt>
                <c:pt idx="4521">
                  <c:v>44273.848773148151</c:v>
                </c:pt>
                <c:pt idx="4522">
                  <c:v>44273.84878472222</c:v>
                </c:pt>
                <c:pt idx="4523">
                  <c:v>44273.848796296297</c:v>
                </c:pt>
                <c:pt idx="4524">
                  <c:v>44273.848807870374</c:v>
                </c:pt>
                <c:pt idx="4525">
                  <c:v>44273.848819444444</c:v>
                </c:pt>
                <c:pt idx="4526">
                  <c:v>44273.84883101852</c:v>
                </c:pt>
                <c:pt idx="4527">
                  <c:v>44273.84884259259</c:v>
                </c:pt>
                <c:pt idx="4528">
                  <c:v>44273.848854166667</c:v>
                </c:pt>
                <c:pt idx="4529">
                  <c:v>44273.848865740743</c:v>
                </c:pt>
                <c:pt idx="4530">
                  <c:v>44273.848877314813</c:v>
                </c:pt>
                <c:pt idx="4531">
                  <c:v>44273.84888888889</c:v>
                </c:pt>
                <c:pt idx="4532">
                  <c:v>44273.848900462966</c:v>
                </c:pt>
                <c:pt idx="4533">
                  <c:v>44273.848912037036</c:v>
                </c:pt>
                <c:pt idx="4534">
                  <c:v>44273.848923611113</c:v>
                </c:pt>
                <c:pt idx="4535">
                  <c:v>44273.848935185182</c:v>
                </c:pt>
                <c:pt idx="4536">
                  <c:v>44273.848946759259</c:v>
                </c:pt>
                <c:pt idx="4537">
                  <c:v>44273.848958333336</c:v>
                </c:pt>
                <c:pt idx="4538">
                  <c:v>44273.848969907405</c:v>
                </c:pt>
                <c:pt idx="4539">
                  <c:v>44273.848981481482</c:v>
                </c:pt>
                <c:pt idx="4540">
                  <c:v>44273.848993055559</c:v>
                </c:pt>
                <c:pt idx="4541">
                  <c:v>44273.849004629628</c:v>
                </c:pt>
                <c:pt idx="4542">
                  <c:v>44273.849016203705</c:v>
                </c:pt>
                <c:pt idx="4543">
                  <c:v>44273.849027777775</c:v>
                </c:pt>
                <c:pt idx="4544">
                  <c:v>44273.849039351851</c:v>
                </c:pt>
                <c:pt idx="4545">
                  <c:v>44273.849050925928</c:v>
                </c:pt>
                <c:pt idx="4546">
                  <c:v>44273.849062499998</c:v>
                </c:pt>
                <c:pt idx="4547">
                  <c:v>44273.849074074074</c:v>
                </c:pt>
                <c:pt idx="4548">
                  <c:v>44273.849085648151</c:v>
                </c:pt>
                <c:pt idx="4549">
                  <c:v>44273.849097222221</c:v>
                </c:pt>
                <c:pt idx="4550">
                  <c:v>44273.849108796298</c:v>
                </c:pt>
                <c:pt idx="4551">
                  <c:v>44273.849120370367</c:v>
                </c:pt>
                <c:pt idx="4552">
                  <c:v>44273.849131944444</c:v>
                </c:pt>
                <c:pt idx="4553">
                  <c:v>44273.849143518521</c:v>
                </c:pt>
                <c:pt idx="4554">
                  <c:v>44273.84915509259</c:v>
                </c:pt>
                <c:pt idx="4555">
                  <c:v>44273.849166666667</c:v>
                </c:pt>
                <c:pt idx="4556">
                  <c:v>44273.849178240744</c:v>
                </c:pt>
                <c:pt idx="4557">
                  <c:v>44273.849189814813</c:v>
                </c:pt>
                <c:pt idx="4558">
                  <c:v>44273.84920138889</c:v>
                </c:pt>
                <c:pt idx="4559">
                  <c:v>44273.849212962959</c:v>
                </c:pt>
                <c:pt idx="4560">
                  <c:v>44273.849224537036</c:v>
                </c:pt>
                <c:pt idx="4561">
                  <c:v>44273.849236111113</c:v>
                </c:pt>
                <c:pt idx="4562">
                  <c:v>44273.849247685182</c:v>
                </c:pt>
                <c:pt idx="4563">
                  <c:v>44273.849259259259</c:v>
                </c:pt>
                <c:pt idx="4564">
                  <c:v>44273.849270833336</c:v>
                </c:pt>
                <c:pt idx="4565">
                  <c:v>44273.849282407406</c:v>
                </c:pt>
                <c:pt idx="4566">
                  <c:v>44273.849293981482</c:v>
                </c:pt>
                <c:pt idx="4567">
                  <c:v>44273.849305555559</c:v>
                </c:pt>
                <c:pt idx="4568">
                  <c:v>44273.849317129629</c:v>
                </c:pt>
                <c:pt idx="4569">
                  <c:v>44273.849328703705</c:v>
                </c:pt>
                <c:pt idx="4570">
                  <c:v>44273.849340277775</c:v>
                </c:pt>
                <c:pt idx="4571">
                  <c:v>44273.849351851852</c:v>
                </c:pt>
                <c:pt idx="4572">
                  <c:v>44273.849363425928</c:v>
                </c:pt>
                <c:pt idx="4573">
                  <c:v>44273.849374999998</c:v>
                </c:pt>
                <c:pt idx="4574">
                  <c:v>44273.849386574075</c:v>
                </c:pt>
                <c:pt idx="4575">
                  <c:v>44273.849398148152</c:v>
                </c:pt>
                <c:pt idx="4576">
                  <c:v>44273.849409722221</c:v>
                </c:pt>
                <c:pt idx="4577">
                  <c:v>44273.849421296298</c:v>
                </c:pt>
                <c:pt idx="4578">
                  <c:v>44273.849432870367</c:v>
                </c:pt>
                <c:pt idx="4579">
                  <c:v>44273.849444444444</c:v>
                </c:pt>
                <c:pt idx="4580">
                  <c:v>44273.849456018521</c:v>
                </c:pt>
                <c:pt idx="4581">
                  <c:v>44273.84946759259</c:v>
                </c:pt>
                <c:pt idx="4582">
                  <c:v>44273.849479166667</c:v>
                </c:pt>
                <c:pt idx="4583">
                  <c:v>44273.849490740744</c:v>
                </c:pt>
                <c:pt idx="4584">
                  <c:v>44273.849502314813</c:v>
                </c:pt>
                <c:pt idx="4585">
                  <c:v>44273.84951388889</c:v>
                </c:pt>
                <c:pt idx="4586">
                  <c:v>44273.84952546296</c:v>
                </c:pt>
                <c:pt idx="4587">
                  <c:v>44273.849537037036</c:v>
                </c:pt>
                <c:pt idx="4588">
                  <c:v>44273.849548611113</c:v>
                </c:pt>
                <c:pt idx="4589">
                  <c:v>44273.849560185183</c:v>
                </c:pt>
                <c:pt idx="4590">
                  <c:v>44273.84957175926</c:v>
                </c:pt>
                <c:pt idx="4591">
                  <c:v>44273.849583333336</c:v>
                </c:pt>
                <c:pt idx="4592">
                  <c:v>44273.849594907406</c:v>
                </c:pt>
                <c:pt idx="4593">
                  <c:v>44273.849606481483</c:v>
                </c:pt>
                <c:pt idx="4594">
                  <c:v>44273.849618055552</c:v>
                </c:pt>
                <c:pt idx="4595">
                  <c:v>44273.849629629629</c:v>
                </c:pt>
                <c:pt idx="4596">
                  <c:v>44273.849641203706</c:v>
                </c:pt>
                <c:pt idx="4597">
                  <c:v>44273.849652777775</c:v>
                </c:pt>
                <c:pt idx="4598">
                  <c:v>44273.849664351852</c:v>
                </c:pt>
                <c:pt idx="4599">
                  <c:v>44273.849675925929</c:v>
                </c:pt>
                <c:pt idx="4600">
                  <c:v>44273.849687499998</c:v>
                </c:pt>
                <c:pt idx="4601">
                  <c:v>44273.849699074075</c:v>
                </c:pt>
                <c:pt idx="4602">
                  <c:v>44273.849710648145</c:v>
                </c:pt>
                <c:pt idx="4603">
                  <c:v>44273.849722222221</c:v>
                </c:pt>
                <c:pt idx="4604">
                  <c:v>44273.849733796298</c:v>
                </c:pt>
                <c:pt idx="4605">
                  <c:v>44273.849745370368</c:v>
                </c:pt>
                <c:pt idx="4606">
                  <c:v>44273.849756944444</c:v>
                </c:pt>
                <c:pt idx="4607">
                  <c:v>44273.849768518521</c:v>
                </c:pt>
                <c:pt idx="4608">
                  <c:v>44273.849780092591</c:v>
                </c:pt>
                <c:pt idx="4609">
                  <c:v>44273.849791666667</c:v>
                </c:pt>
                <c:pt idx="4610">
                  <c:v>44273.849803240744</c:v>
                </c:pt>
                <c:pt idx="4611">
                  <c:v>44273.849814814814</c:v>
                </c:pt>
                <c:pt idx="4612">
                  <c:v>44273.849826388891</c:v>
                </c:pt>
                <c:pt idx="4613">
                  <c:v>44273.84983796296</c:v>
                </c:pt>
                <c:pt idx="4614">
                  <c:v>44273.849849537037</c:v>
                </c:pt>
                <c:pt idx="4615">
                  <c:v>44273.849861111114</c:v>
                </c:pt>
                <c:pt idx="4616">
                  <c:v>44273.849872685183</c:v>
                </c:pt>
                <c:pt idx="4617">
                  <c:v>44273.84988425926</c:v>
                </c:pt>
                <c:pt idx="4618">
                  <c:v>44273.849895833337</c:v>
                </c:pt>
                <c:pt idx="4619">
                  <c:v>44273.849907407406</c:v>
                </c:pt>
                <c:pt idx="4620">
                  <c:v>44273.849918981483</c:v>
                </c:pt>
                <c:pt idx="4621">
                  <c:v>44273.849930555552</c:v>
                </c:pt>
                <c:pt idx="4622">
                  <c:v>44273.849942129629</c:v>
                </c:pt>
                <c:pt idx="4623">
                  <c:v>44273.849953703706</c:v>
                </c:pt>
                <c:pt idx="4624">
                  <c:v>44273.849965277775</c:v>
                </c:pt>
                <c:pt idx="4625">
                  <c:v>44273.849976851852</c:v>
                </c:pt>
                <c:pt idx="4626">
                  <c:v>44273.849988425929</c:v>
                </c:pt>
                <c:pt idx="4627">
                  <c:v>44273.85</c:v>
                </c:pt>
                <c:pt idx="4628">
                  <c:v>44273.850011574075</c:v>
                </c:pt>
                <c:pt idx="4629">
                  <c:v>44273.850023148145</c:v>
                </c:pt>
                <c:pt idx="4630">
                  <c:v>44273.850034722222</c:v>
                </c:pt>
                <c:pt idx="4631">
                  <c:v>44273.850046296298</c:v>
                </c:pt>
                <c:pt idx="4632">
                  <c:v>44273.850057870368</c:v>
                </c:pt>
                <c:pt idx="4633">
                  <c:v>44273.850069444445</c:v>
                </c:pt>
                <c:pt idx="4634">
                  <c:v>44273.850081018521</c:v>
                </c:pt>
                <c:pt idx="4635">
                  <c:v>44273.850092592591</c:v>
                </c:pt>
                <c:pt idx="4636">
                  <c:v>44273.850104166668</c:v>
                </c:pt>
                <c:pt idx="4637">
                  <c:v>44273.850115740737</c:v>
                </c:pt>
                <c:pt idx="4638">
                  <c:v>44273.850127314814</c:v>
                </c:pt>
                <c:pt idx="4639">
                  <c:v>44273.850138888891</c:v>
                </c:pt>
                <c:pt idx="4640">
                  <c:v>44273.85015046296</c:v>
                </c:pt>
                <c:pt idx="4641">
                  <c:v>44273.850162037037</c:v>
                </c:pt>
                <c:pt idx="4642">
                  <c:v>44273.850173611114</c:v>
                </c:pt>
                <c:pt idx="4643">
                  <c:v>44273.850185185183</c:v>
                </c:pt>
                <c:pt idx="4644">
                  <c:v>44273.85019675926</c:v>
                </c:pt>
                <c:pt idx="4645">
                  <c:v>44273.850208333337</c:v>
                </c:pt>
                <c:pt idx="4646">
                  <c:v>44273.850219907406</c:v>
                </c:pt>
                <c:pt idx="4647">
                  <c:v>44273.850231481483</c:v>
                </c:pt>
                <c:pt idx="4648">
                  <c:v>44273.850243055553</c:v>
                </c:pt>
                <c:pt idx="4649">
                  <c:v>44273.850254629629</c:v>
                </c:pt>
                <c:pt idx="4650">
                  <c:v>44273.850266203706</c:v>
                </c:pt>
                <c:pt idx="4651">
                  <c:v>44273.850277777776</c:v>
                </c:pt>
                <c:pt idx="4652">
                  <c:v>44273.850289351853</c:v>
                </c:pt>
                <c:pt idx="4653">
                  <c:v>44273.850300925929</c:v>
                </c:pt>
                <c:pt idx="4654">
                  <c:v>44273.850312499999</c:v>
                </c:pt>
                <c:pt idx="4655">
                  <c:v>44273.850324074076</c:v>
                </c:pt>
                <c:pt idx="4656">
                  <c:v>44273.850335648145</c:v>
                </c:pt>
                <c:pt idx="4657">
                  <c:v>44273.850347222222</c:v>
                </c:pt>
                <c:pt idx="4658">
                  <c:v>44273.850358796299</c:v>
                </c:pt>
                <c:pt idx="4659">
                  <c:v>44273.850370370368</c:v>
                </c:pt>
                <c:pt idx="4660">
                  <c:v>44273.850381944445</c:v>
                </c:pt>
                <c:pt idx="4661">
                  <c:v>44273.850393518522</c:v>
                </c:pt>
                <c:pt idx="4662">
                  <c:v>44273.850405092591</c:v>
                </c:pt>
                <c:pt idx="4663">
                  <c:v>44273.850416666668</c:v>
                </c:pt>
                <c:pt idx="4664">
                  <c:v>44273.850428240738</c:v>
                </c:pt>
                <c:pt idx="4665">
                  <c:v>44273.850439814814</c:v>
                </c:pt>
                <c:pt idx="4666">
                  <c:v>44273.850451388891</c:v>
                </c:pt>
                <c:pt idx="4667">
                  <c:v>44273.850462962961</c:v>
                </c:pt>
                <c:pt idx="4668">
                  <c:v>44273.850474537037</c:v>
                </c:pt>
                <c:pt idx="4669">
                  <c:v>44273.850486111114</c:v>
                </c:pt>
                <c:pt idx="4670">
                  <c:v>44273.850497685184</c:v>
                </c:pt>
                <c:pt idx="4671">
                  <c:v>44273.85050925926</c:v>
                </c:pt>
                <c:pt idx="4672">
                  <c:v>44273.85052083333</c:v>
                </c:pt>
                <c:pt idx="4673">
                  <c:v>44273.850532407407</c:v>
                </c:pt>
                <c:pt idx="4674">
                  <c:v>44273.850543981483</c:v>
                </c:pt>
                <c:pt idx="4675">
                  <c:v>44273.850555555553</c:v>
                </c:pt>
                <c:pt idx="4676">
                  <c:v>44273.85056712963</c:v>
                </c:pt>
                <c:pt idx="4677">
                  <c:v>44273.850578703707</c:v>
                </c:pt>
                <c:pt idx="4678">
                  <c:v>44273.850590277776</c:v>
                </c:pt>
                <c:pt idx="4679">
                  <c:v>44273.850601851853</c:v>
                </c:pt>
                <c:pt idx="4680">
                  <c:v>44273.850613425922</c:v>
                </c:pt>
                <c:pt idx="4681">
                  <c:v>44273.850624999999</c:v>
                </c:pt>
                <c:pt idx="4682">
                  <c:v>44273.850636574076</c:v>
                </c:pt>
                <c:pt idx="4683">
                  <c:v>44273.850648148145</c:v>
                </c:pt>
                <c:pt idx="4684">
                  <c:v>44273.850659722222</c:v>
                </c:pt>
                <c:pt idx="4685">
                  <c:v>44273.850671296299</c:v>
                </c:pt>
                <c:pt idx="4686">
                  <c:v>44273.850682870368</c:v>
                </c:pt>
                <c:pt idx="4687">
                  <c:v>44273.850694444445</c:v>
                </c:pt>
                <c:pt idx="4688">
                  <c:v>44273.850706018522</c:v>
                </c:pt>
                <c:pt idx="4689">
                  <c:v>44273.850717592592</c:v>
                </c:pt>
                <c:pt idx="4690">
                  <c:v>44273.850729166668</c:v>
                </c:pt>
                <c:pt idx="4691">
                  <c:v>44273.850740740738</c:v>
                </c:pt>
                <c:pt idx="4692">
                  <c:v>44273.850752314815</c:v>
                </c:pt>
                <c:pt idx="4693">
                  <c:v>44273.850763888891</c:v>
                </c:pt>
                <c:pt idx="4694">
                  <c:v>44273.850775462961</c:v>
                </c:pt>
                <c:pt idx="4695">
                  <c:v>44273.850787037038</c:v>
                </c:pt>
                <c:pt idx="4696">
                  <c:v>44273.850798611114</c:v>
                </c:pt>
                <c:pt idx="4697">
                  <c:v>44273.850810185184</c:v>
                </c:pt>
                <c:pt idx="4698">
                  <c:v>44273.850821759261</c:v>
                </c:pt>
                <c:pt idx="4699">
                  <c:v>44273.85083333333</c:v>
                </c:pt>
                <c:pt idx="4700">
                  <c:v>44273.850844907407</c:v>
                </c:pt>
                <c:pt idx="4701">
                  <c:v>44273.850856481484</c:v>
                </c:pt>
                <c:pt idx="4702">
                  <c:v>44273.850868055553</c:v>
                </c:pt>
                <c:pt idx="4703">
                  <c:v>44273.85087962963</c:v>
                </c:pt>
                <c:pt idx="4704">
                  <c:v>44273.850891203707</c:v>
                </c:pt>
                <c:pt idx="4705">
                  <c:v>44273.850902777776</c:v>
                </c:pt>
                <c:pt idx="4706">
                  <c:v>44273.850914351853</c:v>
                </c:pt>
                <c:pt idx="4707">
                  <c:v>44273.850925925923</c:v>
                </c:pt>
                <c:pt idx="4708">
                  <c:v>44273.850937499999</c:v>
                </c:pt>
                <c:pt idx="4709">
                  <c:v>44273.850949074076</c:v>
                </c:pt>
                <c:pt idx="4710">
                  <c:v>44273.850960648146</c:v>
                </c:pt>
                <c:pt idx="4711">
                  <c:v>44273.850972222222</c:v>
                </c:pt>
                <c:pt idx="4712">
                  <c:v>44273.850983796299</c:v>
                </c:pt>
                <c:pt idx="4713">
                  <c:v>44273.850995370369</c:v>
                </c:pt>
                <c:pt idx="4714">
                  <c:v>44273.851006944446</c:v>
                </c:pt>
                <c:pt idx="4715">
                  <c:v>44273.851018518515</c:v>
                </c:pt>
                <c:pt idx="4716">
                  <c:v>44273.851030092592</c:v>
                </c:pt>
                <c:pt idx="4717">
                  <c:v>44273.851041666669</c:v>
                </c:pt>
                <c:pt idx="4718">
                  <c:v>44273.851053240738</c:v>
                </c:pt>
                <c:pt idx="4719">
                  <c:v>44273.851064814815</c:v>
                </c:pt>
                <c:pt idx="4720">
                  <c:v>44273.851076388892</c:v>
                </c:pt>
                <c:pt idx="4721">
                  <c:v>44273.851087962961</c:v>
                </c:pt>
                <c:pt idx="4722">
                  <c:v>44273.851099537038</c:v>
                </c:pt>
                <c:pt idx="4723">
                  <c:v>44273.851111111115</c:v>
                </c:pt>
                <c:pt idx="4724">
                  <c:v>44273.851122685184</c:v>
                </c:pt>
                <c:pt idx="4725">
                  <c:v>44273.851134259261</c:v>
                </c:pt>
                <c:pt idx="4726">
                  <c:v>44273.851145833331</c:v>
                </c:pt>
                <c:pt idx="4727">
                  <c:v>44273.851157407407</c:v>
                </c:pt>
                <c:pt idx="4728">
                  <c:v>44273.851168981484</c:v>
                </c:pt>
                <c:pt idx="4729">
                  <c:v>44273.851180555554</c:v>
                </c:pt>
                <c:pt idx="4730">
                  <c:v>44273.85119212963</c:v>
                </c:pt>
                <c:pt idx="4731">
                  <c:v>44273.851203703707</c:v>
                </c:pt>
                <c:pt idx="4732">
                  <c:v>44273.851215277777</c:v>
                </c:pt>
                <c:pt idx="4733">
                  <c:v>44273.851226851853</c:v>
                </c:pt>
                <c:pt idx="4734">
                  <c:v>44273.851238425923</c:v>
                </c:pt>
                <c:pt idx="4735">
                  <c:v>44273.85125</c:v>
                </c:pt>
                <c:pt idx="4736">
                  <c:v>44273.851261574076</c:v>
                </c:pt>
                <c:pt idx="4737">
                  <c:v>44273.851273148146</c:v>
                </c:pt>
                <c:pt idx="4738">
                  <c:v>44273.851284722223</c:v>
                </c:pt>
                <c:pt idx="4739">
                  <c:v>44273.8512962963</c:v>
                </c:pt>
                <c:pt idx="4740">
                  <c:v>44273.851307870369</c:v>
                </c:pt>
                <c:pt idx="4741">
                  <c:v>44273.851319444446</c:v>
                </c:pt>
                <c:pt idx="4742">
                  <c:v>44273.851331018515</c:v>
                </c:pt>
                <c:pt idx="4743">
                  <c:v>44273.851342592592</c:v>
                </c:pt>
                <c:pt idx="4744">
                  <c:v>44273.851354166669</c:v>
                </c:pt>
                <c:pt idx="4745">
                  <c:v>44273.851365740738</c:v>
                </c:pt>
                <c:pt idx="4746">
                  <c:v>44273.851377314815</c:v>
                </c:pt>
                <c:pt idx="4747">
                  <c:v>44273.851388888892</c:v>
                </c:pt>
                <c:pt idx="4748">
                  <c:v>44273.851400462961</c:v>
                </c:pt>
                <c:pt idx="4749">
                  <c:v>44273.851412037038</c:v>
                </c:pt>
                <c:pt idx="4750">
                  <c:v>44273.851423611108</c:v>
                </c:pt>
                <c:pt idx="4751">
                  <c:v>44273.851435185185</c:v>
                </c:pt>
                <c:pt idx="4752">
                  <c:v>44273.851446759261</c:v>
                </c:pt>
                <c:pt idx="4753">
                  <c:v>44273.851458333331</c:v>
                </c:pt>
                <c:pt idx="4754">
                  <c:v>44273.851469907408</c:v>
                </c:pt>
                <c:pt idx="4755">
                  <c:v>44273.851481481484</c:v>
                </c:pt>
                <c:pt idx="4756">
                  <c:v>44273.851493055554</c:v>
                </c:pt>
                <c:pt idx="4757">
                  <c:v>44273.851504629631</c:v>
                </c:pt>
                <c:pt idx="4758">
                  <c:v>44273.8515162037</c:v>
                </c:pt>
                <c:pt idx="4759">
                  <c:v>44273.851527777777</c:v>
                </c:pt>
                <c:pt idx="4760">
                  <c:v>44273.851539351854</c:v>
                </c:pt>
                <c:pt idx="4761">
                  <c:v>44273.851550925923</c:v>
                </c:pt>
                <c:pt idx="4762">
                  <c:v>44273.8515625</c:v>
                </c:pt>
                <c:pt idx="4763">
                  <c:v>44273.851574074077</c:v>
                </c:pt>
                <c:pt idx="4764">
                  <c:v>44273.851585648146</c:v>
                </c:pt>
                <c:pt idx="4765">
                  <c:v>44273.851597222223</c:v>
                </c:pt>
                <c:pt idx="4766">
                  <c:v>44273.8516087963</c:v>
                </c:pt>
                <c:pt idx="4767">
                  <c:v>44273.851620370369</c:v>
                </c:pt>
                <c:pt idx="4768">
                  <c:v>44273.851631944446</c:v>
                </c:pt>
                <c:pt idx="4769">
                  <c:v>44273.851643518516</c:v>
                </c:pt>
                <c:pt idx="4770">
                  <c:v>44273.851655092592</c:v>
                </c:pt>
                <c:pt idx="4771">
                  <c:v>44273.851666666669</c:v>
                </c:pt>
                <c:pt idx="4772">
                  <c:v>44273.851678240739</c:v>
                </c:pt>
                <c:pt idx="4773">
                  <c:v>44273.851689814815</c:v>
                </c:pt>
                <c:pt idx="4774">
                  <c:v>44273.851701388892</c:v>
                </c:pt>
                <c:pt idx="4775">
                  <c:v>44273.851712962962</c:v>
                </c:pt>
                <c:pt idx="4776">
                  <c:v>44273.851724537039</c:v>
                </c:pt>
                <c:pt idx="4777">
                  <c:v>44273.851736111108</c:v>
                </c:pt>
                <c:pt idx="4778">
                  <c:v>44273.851747685185</c:v>
                </c:pt>
                <c:pt idx="4779">
                  <c:v>44273.851759259262</c:v>
                </c:pt>
                <c:pt idx="4780">
                  <c:v>44273.851770833331</c:v>
                </c:pt>
                <c:pt idx="4781">
                  <c:v>44273.851782407408</c:v>
                </c:pt>
                <c:pt idx="4782">
                  <c:v>44273.851793981485</c:v>
                </c:pt>
                <c:pt idx="4783">
                  <c:v>44273.851805555554</c:v>
                </c:pt>
                <c:pt idx="4784">
                  <c:v>44273.851817129631</c:v>
                </c:pt>
                <c:pt idx="4785">
                  <c:v>44273.8518287037</c:v>
                </c:pt>
                <c:pt idx="4786">
                  <c:v>44273.851840277777</c:v>
                </c:pt>
                <c:pt idx="4787">
                  <c:v>44273.851851851854</c:v>
                </c:pt>
                <c:pt idx="4788">
                  <c:v>44273.851863425924</c:v>
                </c:pt>
                <c:pt idx="4789">
                  <c:v>44273.851875</c:v>
                </c:pt>
                <c:pt idx="4790">
                  <c:v>44273.851886574077</c:v>
                </c:pt>
                <c:pt idx="4791">
                  <c:v>44273.851898148147</c:v>
                </c:pt>
                <c:pt idx="4792">
                  <c:v>44273.851909722223</c:v>
                </c:pt>
                <c:pt idx="4793">
                  <c:v>44273.851921296293</c:v>
                </c:pt>
                <c:pt idx="4794">
                  <c:v>44273.85193287037</c:v>
                </c:pt>
                <c:pt idx="4795">
                  <c:v>44273.851944444446</c:v>
                </c:pt>
                <c:pt idx="4796">
                  <c:v>44273.851956018516</c:v>
                </c:pt>
                <c:pt idx="4797">
                  <c:v>44273.851967592593</c:v>
                </c:pt>
                <c:pt idx="4798">
                  <c:v>44273.851979166669</c:v>
                </c:pt>
                <c:pt idx="4799">
                  <c:v>44273.851990740739</c:v>
                </c:pt>
                <c:pt idx="4800">
                  <c:v>44273.852002314816</c:v>
                </c:pt>
                <c:pt idx="4801">
                  <c:v>44273.852013888885</c:v>
                </c:pt>
                <c:pt idx="4802">
                  <c:v>44273.852025462962</c:v>
                </c:pt>
                <c:pt idx="4803">
                  <c:v>44273.852037037039</c:v>
                </c:pt>
                <c:pt idx="4804">
                  <c:v>44273.852048611108</c:v>
                </c:pt>
                <c:pt idx="4805">
                  <c:v>44273.852060185185</c:v>
                </c:pt>
                <c:pt idx="4806">
                  <c:v>44273.852071759262</c:v>
                </c:pt>
                <c:pt idx="4807">
                  <c:v>44273.852083333331</c:v>
                </c:pt>
                <c:pt idx="4808">
                  <c:v>44273.852094907408</c:v>
                </c:pt>
                <c:pt idx="4809">
                  <c:v>44273.852106481485</c:v>
                </c:pt>
                <c:pt idx="4810">
                  <c:v>44273.852118055554</c:v>
                </c:pt>
                <c:pt idx="4811">
                  <c:v>44273.852129629631</c:v>
                </c:pt>
                <c:pt idx="4812">
                  <c:v>44273.852141203701</c:v>
                </c:pt>
                <c:pt idx="4813">
                  <c:v>44273.852152777778</c:v>
                </c:pt>
                <c:pt idx="4814">
                  <c:v>44273.852164351854</c:v>
                </c:pt>
                <c:pt idx="4815">
                  <c:v>44273.852175925924</c:v>
                </c:pt>
                <c:pt idx="4816">
                  <c:v>44273.852187500001</c:v>
                </c:pt>
                <c:pt idx="4817">
                  <c:v>44273.852199074077</c:v>
                </c:pt>
                <c:pt idx="4818">
                  <c:v>44273.852210648147</c:v>
                </c:pt>
                <c:pt idx="4819">
                  <c:v>44273.852222222224</c:v>
                </c:pt>
                <c:pt idx="4820">
                  <c:v>44273.852233796293</c:v>
                </c:pt>
                <c:pt idx="4821">
                  <c:v>44273.85224537037</c:v>
                </c:pt>
                <c:pt idx="4822">
                  <c:v>44273.852256944447</c:v>
                </c:pt>
                <c:pt idx="4823">
                  <c:v>44273.852268518516</c:v>
                </c:pt>
                <c:pt idx="4824">
                  <c:v>44273.852280092593</c:v>
                </c:pt>
                <c:pt idx="4825">
                  <c:v>44273.85229166667</c:v>
                </c:pt>
                <c:pt idx="4826">
                  <c:v>44273.852303240739</c:v>
                </c:pt>
                <c:pt idx="4827">
                  <c:v>44273.852314814816</c:v>
                </c:pt>
                <c:pt idx="4828">
                  <c:v>44273.852326388886</c:v>
                </c:pt>
                <c:pt idx="4829">
                  <c:v>44273.852337962962</c:v>
                </c:pt>
                <c:pt idx="4830">
                  <c:v>44273.852349537039</c:v>
                </c:pt>
                <c:pt idx="4831">
                  <c:v>44273.852361111109</c:v>
                </c:pt>
                <c:pt idx="4832">
                  <c:v>44273.852372685185</c:v>
                </c:pt>
                <c:pt idx="4833">
                  <c:v>44273.852384259262</c:v>
                </c:pt>
                <c:pt idx="4834">
                  <c:v>44273.852395833332</c:v>
                </c:pt>
                <c:pt idx="4835">
                  <c:v>44273.852407407408</c:v>
                </c:pt>
                <c:pt idx="4836">
                  <c:v>44273.852418981478</c:v>
                </c:pt>
                <c:pt idx="4837">
                  <c:v>44273.852430555555</c:v>
                </c:pt>
                <c:pt idx="4838">
                  <c:v>44273.852442129632</c:v>
                </c:pt>
                <c:pt idx="4839">
                  <c:v>44273.852453703701</c:v>
                </c:pt>
                <c:pt idx="4840">
                  <c:v>44273.852465277778</c:v>
                </c:pt>
                <c:pt idx="4841">
                  <c:v>44273.852476851855</c:v>
                </c:pt>
                <c:pt idx="4842">
                  <c:v>44273.852488425924</c:v>
                </c:pt>
                <c:pt idx="4843">
                  <c:v>44273.852500000001</c:v>
                </c:pt>
                <c:pt idx="4844">
                  <c:v>44273.852511574078</c:v>
                </c:pt>
                <c:pt idx="4845">
                  <c:v>44273.852523148147</c:v>
                </c:pt>
                <c:pt idx="4846">
                  <c:v>44273.852534722224</c:v>
                </c:pt>
                <c:pt idx="4847">
                  <c:v>44273.852546296293</c:v>
                </c:pt>
                <c:pt idx="4848">
                  <c:v>44273.85255787037</c:v>
                </c:pt>
                <c:pt idx="4849">
                  <c:v>44273.852569444447</c:v>
                </c:pt>
                <c:pt idx="4850">
                  <c:v>44273.852581018517</c:v>
                </c:pt>
                <c:pt idx="4851">
                  <c:v>44273.852592592593</c:v>
                </c:pt>
                <c:pt idx="4852">
                  <c:v>44273.85260416667</c:v>
                </c:pt>
                <c:pt idx="4853">
                  <c:v>44273.85261574074</c:v>
                </c:pt>
                <c:pt idx="4854">
                  <c:v>44273.852627314816</c:v>
                </c:pt>
                <c:pt idx="4855">
                  <c:v>44273.852638888886</c:v>
                </c:pt>
                <c:pt idx="4856">
                  <c:v>44273.852650462963</c:v>
                </c:pt>
                <c:pt idx="4857">
                  <c:v>44273.852662037039</c:v>
                </c:pt>
                <c:pt idx="4858">
                  <c:v>44273.852673611109</c:v>
                </c:pt>
                <c:pt idx="4859">
                  <c:v>44273.852685185186</c:v>
                </c:pt>
                <c:pt idx="4860">
                  <c:v>44273.852696759262</c:v>
                </c:pt>
                <c:pt idx="4861">
                  <c:v>44273.852708333332</c:v>
                </c:pt>
                <c:pt idx="4862">
                  <c:v>44273.852719907409</c:v>
                </c:pt>
                <c:pt idx="4863">
                  <c:v>44273.852731481478</c:v>
                </c:pt>
                <c:pt idx="4864">
                  <c:v>44273.852743055555</c:v>
                </c:pt>
                <c:pt idx="4865">
                  <c:v>44273.852754629632</c:v>
                </c:pt>
                <c:pt idx="4866">
                  <c:v>44273.852766203701</c:v>
                </c:pt>
                <c:pt idx="4867">
                  <c:v>44273.852777777778</c:v>
                </c:pt>
                <c:pt idx="4868">
                  <c:v>44273.852789351855</c:v>
                </c:pt>
                <c:pt idx="4869">
                  <c:v>44273.852800925924</c:v>
                </c:pt>
                <c:pt idx="4870">
                  <c:v>44273.852812500001</c:v>
                </c:pt>
                <c:pt idx="4871">
                  <c:v>44273.852824074071</c:v>
                </c:pt>
                <c:pt idx="4872">
                  <c:v>44273.852835648147</c:v>
                </c:pt>
                <c:pt idx="4873">
                  <c:v>44273.852847222224</c:v>
                </c:pt>
                <c:pt idx="4874">
                  <c:v>44273.852858796294</c:v>
                </c:pt>
                <c:pt idx="4875">
                  <c:v>44273.852870370371</c:v>
                </c:pt>
                <c:pt idx="4876">
                  <c:v>44273.852881944447</c:v>
                </c:pt>
                <c:pt idx="4877">
                  <c:v>44273.852893518517</c:v>
                </c:pt>
                <c:pt idx="4878">
                  <c:v>44273.852905092594</c:v>
                </c:pt>
                <c:pt idx="4879">
                  <c:v>44273.852916666663</c:v>
                </c:pt>
                <c:pt idx="4880">
                  <c:v>44273.85292824074</c:v>
                </c:pt>
                <c:pt idx="4881">
                  <c:v>44273.852939814817</c:v>
                </c:pt>
                <c:pt idx="4882">
                  <c:v>44273.852951388886</c:v>
                </c:pt>
                <c:pt idx="4883">
                  <c:v>44273.852962962963</c:v>
                </c:pt>
                <c:pt idx="4884">
                  <c:v>44273.85297453704</c:v>
                </c:pt>
                <c:pt idx="4885">
                  <c:v>44273.852986111109</c:v>
                </c:pt>
                <c:pt idx="4886">
                  <c:v>44273.852997685186</c:v>
                </c:pt>
                <c:pt idx="4887">
                  <c:v>44273.853009259263</c:v>
                </c:pt>
                <c:pt idx="4888">
                  <c:v>44273.853020833332</c:v>
                </c:pt>
                <c:pt idx="4889">
                  <c:v>44273.853032407409</c:v>
                </c:pt>
                <c:pt idx="4890">
                  <c:v>44273.853043981479</c:v>
                </c:pt>
                <c:pt idx="4891">
                  <c:v>44273.853055555555</c:v>
                </c:pt>
                <c:pt idx="4892">
                  <c:v>44273.853067129632</c:v>
                </c:pt>
                <c:pt idx="4893">
                  <c:v>44273.853078703702</c:v>
                </c:pt>
                <c:pt idx="4894">
                  <c:v>44273.853090277778</c:v>
                </c:pt>
                <c:pt idx="4895">
                  <c:v>44273.853101851855</c:v>
                </c:pt>
                <c:pt idx="4896">
                  <c:v>44273.853113425925</c:v>
                </c:pt>
                <c:pt idx="4897">
                  <c:v>44273.853125000001</c:v>
                </c:pt>
                <c:pt idx="4898">
                  <c:v>44273.853136574071</c:v>
                </c:pt>
                <c:pt idx="4899">
                  <c:v>44273.853148148148</c:v>
                </c:pt>
                <c:pt idx="4900">
                  <c:v>44273.853159722225</c:v>
                </c:pt>
                <c:pt idx="4901">
                  <c:v>44273.853171296294</c:v>
                </c:pt>
                <c:pt idx="4902">
                  <c:v>44273.853182870371</c:v>
                </c:pt>
                <c:pt idx="4903">
                  <c:v>44273.853194444448</c:v>
                </c:pt>
                <c:pt idx="4904">
                  <c:v>44273.853206018517</c:v>
                </c:pt>
                <c:pt idx="4905">
                  <c:v>44273.853217592594</c:v>
                </c:pt>
                <c:pt idx="4906">
                  <c:v>44273.853229166663</c:v>
                </c:pt>
                <c:pt idx="4907">
                  <c:v>44273.85324074074</c:v>
                </c:pt>
                <c:pt idx="4908">
                  <c:v>44273.853252314817</c:v>
                </c:pt>
                <c:pt idx="4909">
                  <c:v>44273.853263888886</c:v>
                </c:pt>
                <c:pt idx="4910">
                  <c:v>44273.853275462963</c:v>
                </c:pt>
                <c:pt idx="4911">
                  <c:v>44273.85328703704</c:v>
                </c:pt>
                <c:pt idx="4912">
                  <c:v>44273.853298611109</c:v>
                </c:pt>
                <c:pt idx="4913">
                  <c:v>44273.853310185186</c:v>
                </c:pt>
                <c:pt idx="4914">
                  <c:v>44273.853321759256</c:v>
                </c:pt>
                <c:pt idx="4915">
                  <c:v>44273.853333333333</c:v>
                </c:pt>
                <c:pt idx="4916">
                  <c:v>44273.853344907409</c:v>
                </c:pt>
                <c:pt idx="4917">
                  <c:v>44273.853356481479</c:v>
                </c:pt>
                <c:pt idx="4918">
                  <c:v>44273.853368055556</c:v>
                </c:pt>
                <c:pt idx="4919">
                  <c:v>44273.853379629632</c:v>
                </c:pt>
                <c:pt idx="4920">
                  <c:v>44273.853391203702</c:v>
                </c:pt>
                <c:pt idx="4921">
                  <c:v>44273.853402777779</c:v>
                </c:pt>
                <c:pt idx="4922">
                  <c:v>44273.853414351855</c:v>
                </c:pt>
                <c:pt idx="4923">
                  <c:v>44273.853425925925</c:v>
                </c:pt>
                <c:pt idx="4924">
                  <c:v>44273.853437500002</c:v>
                </c:pt>
                <c:pt idx="4925">
                  <c:v>44273.853449074071</c:v>
                </c:pt>
                <c:pt idx="4926">
                  <c:v>44273.853460648148</c:v>
                </c:pt>
                <c:pt idx="4927">
                  <c:v>44273.853472222225</c:v>
                </c:pt>
                <c:pt idx="4928">
                  <c:v>44273.853483796294</c:v>
                </c:pt>
                <c:pt idx="4929">
                  <c:v>44273.853495370371</c:v>
                </c:pt>
                <c:pt idx="4930">
                  <c:v>44273.853506944448</c:v>
                </c:pt>
                <c:pt idx="4931">
                  <c:v>44273.853518518517</c:v>
                </c:pt>
                <c:pt idx="4932">
                  <c:v>44273.853530092594</c:v>
                </c:pt>
                <c:pt idx="4933">
                  <c:v>44273.853541666664</c:v>
                </c:pt>
                <c:pt idx="4934">
                  <c:v>44273.85355324074</c:v>
                </c:pt>
                <c:pt idx="4935">
                  <c:v>44273.853564814817</c:v>
                </c:pt>
                <c:pt idx="4936">
                  <c:v>44273.853576388887</c:v>
                </c:pt>
                <c:pt idx="4937">
                  <c:v>44273.853587962964</c:v>
                </c:pt>
                <c:pt idx="4938">
                  <c:v>44273.85359953704</c:v>
                </c:pt>
                <c:pt idx="4939">
                  <c:v>44273.85361111111</c:v>
                </c:pt>
                <c:pt idx="4940">
                  <c:v>44273.853622685187</c:v>
                </c:pt>
                <c:pt idx="4941">
                  <c:v>44273.853634259256</c:v>
                </c:pt>
                <c:pt idx="4942">
                  <c:v>44273.853645833333</c:v>
                </c:pt>
                <c:pt idx="4943">
                  <c:v>44273.85365740741</c:v>
                </c:pt>
                <c:pt idx="4944">
                  <c:v>44273.853668981479</c:v>
                </c:pt>
                <c:pt idx="4945">
                  <c:v>44273.853680555556</c:v>
                </c:pt>
                <c:pt idx="4946">
                  <c:v>44273.853692129633</c:v>
                </c:pt>
                <c:pt idx="4947">
                  <c:v>44273.853703703702</c:v>
                </c:pt>
                <c:pt idx="4948">
                  <c:v>44273.853715277779</c:v>
                </c:pt>
                <c:pt idx="4949">
                  <c:v>44273.853726851848</c:v>
                </c:pt>
                <c:pt idx="4950">
                  <c:v>44273.853738425925</c:v>
                </c:pt>
                <c:pt idx="4951">
                  <c:v>44273.853750000002</c:v>
                </c:pt>
                <c:pt idx="4952">
                  <c:v>44273.853761574072</c:v>
                </c:pt>
                <c:pt idx="4953">
                  <c:v>44273.853773148148</c:v>
                </c:pt>
                <c:pt idx="4954">
                  <c:v>44273.853784722225</c:v>
                </c:pt>
                <c:pt idx="4955">
                  <c:v>44273.853796296295</c:v>
                </c:pt>
                <c:pt idx="4956">
                  <c:v>44273.853807870371</c:v>
                </c:pt>
                <c:pt idx="4957">
                  <c:v>44273.853819444441</c:v>
                </c:pt>
                <c:pt idx="4958">
                  <c:v>44273.853831018518</c:v>
                </c:pt>
                <c:pt idx="4959">
                  <c:v>44273.853842592594</c:v>
                </c:pt>
                <c:pt idx="4960">
                  <c:v>44273.853854166664</c:v>
                </c:pt>
                <c:pt idx="4961">
                  <c:v>44273.853865740741</c:v>
                </c:pt>
                <c:pt idx="4962">
                  <c:v>44273.853877314818</c:v>
                </c:pt>
                <c:pt idx="4963">
                  <c:v>44273.853888888887</c:v>
                </c:pt>
                <c:pt idx="4964">
                  <c:v>44273.853900462964</c:v>
                </c:pt>
                <c:pt idx="4965">
                  <c:v>44273.853912037041</c:v>
                </c:pt>
                <c:pt idx="4966">
                  <c:v>44273.85392361111</c:v>
                </c:pt>
                <c:pt idx="4967">
                  <c:v>44273.853935185187</c:v>
                </c:pt>
                <c:pt idx="4968">
                  <c:v>44273.853946759256</c:v>
                </c:pt>
                <c:pt idx="4969">
                  <c:v>44273.853958333333</c:v>
                </c:pt>
                <c:pt idx="4970">
                  <c:v>44273.85396990741</c:v>
                </c:pt>
                <c:pt idx="4971">
                  <c:v>44273.853981481479</c:v>
                </c:pt>
                <c:pt idx="4972">
                  <c:v>44273.853993055556</c:v>
                </c:pt>
                <c:pt idx="4973">
                  <c:v>44273.854004629633</c:v>
                </c:pt>
                <c:pt idx="4974">
                  <c:v>44273.854016203702</c:v>
                </c:pt>
                <c:pt idx="4975">
                  <c:v>44273.854027777779</c:v>
                </c:pt>
                <c:pt idx="4976">
                  <c:v>44273.854039351849</c:v>
                </c:pt>
                <c:pt idx="4977">
                  <c:v>44273.854050925926</c:v>
                </c:pt>
                <c:pt idx="4978">
                  <c:v>44273.854062500002</c:v>
                </c:pt>
                <c:pt idx="4979">
                  <c:v>44273.854074074072</c:v>
                </c:pt>
                <c:pt idx="4980">
                  <c:v>44273.854085648149</c:v>
                </c:pt>
                <c:pt idx="4981">
                  <c:v>44273.854097222225</c:v>
                </c:pt>
                <c:pt idx="4982">
                  <c:v>44273.854108796295</c:v>
                </c:pt>
                <c:pt idx="4983">
                  <c:v>44273.854120370372</c:v>
                </c:pt>
                <c:pt idx="4984">
                  <c:v>44273.854131944441</c:v>
                </c:pt>
                <c:pt idx="4985">
                  <c:v>44273.854143518518</c:v>
                </c:pt>
                <c:pt idx="4986">
                  <c:v>44273.854155092595</c:v>
                </c:pt>
                <c:pt idx="4987">
                  <c:v>44273.854166666664</c:v>
                </c:pt>
                <c:pt idx="4988">
                  <c:v>44273.854178240741</c:v>
                </c:pt>
                <c:pt idx="4989">
                  <c:v>44273.854189814818</c:v>
                </c:pt>
                <c:pt idx="4990">
                  <c:v>44273.854201388887</c:v>
                </c:pt>
                <c:pt idx="4991">
                  <c:v>44273.854212962964</c:v>
                </c:pt>
                <c:pt idx="4992">
                  <c:v>44273.854224537034</c:v>
                </c:pt>
                <c:pt idx="4993">
                  <c:v>44273.85423611111</c:v>
                </c:pt>
                <c:pt idx="4994">
                  <c:v>44273.854247685187</c:v>
                </c:pt>
                <c:pt idx="4995">
                  <c:v>44273.854259259257</c:v>
                </c:pt>
                <c:pt idx="4996">
                  <c:v>44273.854270833333</c:v>
                </c:pt>
                <c:pt idx="4997">
                  <c:v>44273.85428240741</c:v>
                </c:pt>
                <c:pt idx="4998">
                  <c:v>44273.85429398148</c:v>
                </c:pt>
                <c:pt idx="4999">
                  <c:v>44273.854305555556</c:v>
                </c:pt>
                <c:pt idx="5000">
                  <c:v>44273.854317129626</c:v>
                </c:pt>
                <c:pt idx="5001">
                  <c:v>44273.854328703703</c:v>
                </c:pt>
                <c:pt idx="5002">
                  <c:v>44273.85434027778</c:v>
                </c:pt>
                <c:pt idx="5003">
                  <c:v>44273.854351851849</c:v>
                </c:pt>
                <c:pt idx="5004">
                  <c:v>44273.854363425926</c:v>
                </c:pt>
                <c:pt idx="5005">
                  <c:v>44273.854375000003</c:v>
                </c:pt>
                <c:pt idx="5006">
                  <c:v>44273.854386574072</c:v>
                </c:pt>
                <c:pt idx="5007">
                  <c:v>44273.854398148149</c:v>
                </c:pt>
                <c:pt idx="5008">
                  <c:v>44273.854409722226</c:v>
                </c:pt>
                <c:pt idx="5009">
                  <c:v>44273.854421296295</c:v>
                </c:pt>
                <c:pt idx="5010">
                  <c:v>44273.854432870372</c:v>
                </c:pt>
                <c:pt idx="5011">
                  <c:v>44273.854444444441</c:v>
                </c:pt>
                <c:pt idx="5012">
                  <c:v>44273.854456018518</c:v>
                </c:pt>
                <c:pt idx="5013">
                  <c:v>44273.854467592595</c:v>
                </c:pt>
                <c:pt idx="5014">
                  <c:v>44273.854479166665</c:v>
                </c:pt>
                <c:pt idx="5015">
                  <c:v>44273.854490740741</c:v>
                </c:pt>
                <c:pt idx="5016">
                  <c:v>44273.854502314818</c:v>
                </c:pt>
                <c:pt idx="5017">
                  <c:v>44273.854513888888</c:v>
                </c:pt>
                <c:pt idx="5018">
                  <c:v>44273.854525462964</c:v>
                </c:pt>
                <c:pt idx="5019">
                  <c:v>44273.854537037034</c:v>
                </c:pt>
                <c:pt idx="5020">
                  <c:v>44273.854548611111</c:v>
                </c:pt>
                <c:pt idx="5021">
                  <c:v>44273.854560185187</c:v>
                </c:pt>
                <c:pt idx="5022">
                  <c:v>44273.854571759257</c:v>
                </c:pt>
                <c:pt idx="5023">
                  <c:v>44273.854583333334</c:v>
                </c:pt>
                <c:pt idx="5024">
                  <c:v>44273.854594907411</c:v>
                </c:pt>
                <c:pt idx="5025">
                  <c:v>44273.85460648148</c:v>
                </c:pt>
                <c:pt idx="5026">
                  <c:v>44273.854618055557</c:v>
                </c:pt>
                <c:pt idx="5027">
                  <c:v>44273.854629629626</c:v>
                </c:pt>
                <c:pt idx="5028">
                  <c:v>44273.854641203703</c:v>
                </c:pt>
                <c:pt idx="5029">
                  <c:v>44273.85465277778</c:v>
                </c:pt>
                <c:pt idx="5030">
                  <c:v>44273.854664351849</c:v>
                </c:pt>
                <c:pt idx="5031">
                  <c:v>44273.854675925926</c:v>
                </c:pt>
                <c:pt idx="5032">
                  <c:v>44273.854687500003</c:v>
                </c:pt>
                <c:pt idx="5033">
                  <c:v>44273.854699074072</c:v>
                </c:pt>
                <c:pt idx="5034">
                  <c:v>44273.854710648149</c:v>
                </c:pt>
                <c:pt idx="5035">
                  <c:v>44273.854722222219</c:v>
                </c:pt>
                <c:pt idx="5036">
                  <c:v>44273.854733796295</c:v>
                </c:pt>
                <c:pt idx="5037">
                  <c:v>44273.854745370372</c:v>
                </c:pt>
                <c:pt idx="5038">
                  <c:v>44273.854756944442</c:v>
                </c:pt>
                <c:pt idx="5039">
                  <c:v>44273.854768518519</c:v>
                </c:pt>
                <c:pt idx="5040">
                  <c:v>44273.854780092595</c:v>
                </c:pt>
                <c:pt idx="5041">
                  <c:v>44273.854791666665</c:v>
                </c:pt>
                <c:pt idx="5042">
                  <c:v>44273.854803240742</c:v>
                </c:pt>
                <c:pt idx="5043">
                  <c:v>44273.854814814818</c:v>
                </c:pt>
                <c:pt idx="5044">
                  <c:v>44273.854826388888</c:v>
                </c:pt>
                <c:pt idx="5045">
                  <c:v>44273.854837962965</c:v>
                </c:pt>
                <c:pt idx="5046">
                  <c:v>44273.854849537034</c:v>
                </c:pt>
                <c:pt idx="5047">
                  <c:v>44273.854861111111</c:v>
                </c:pt>
                <c:pt idx="5048">
                  <c:v>44273.854872685188</c:v>
                </c:pt>
                <c:pt idx="5049">
                  <c:v>44273.854884259257</c:v>
                </c:pt>
                <c:pt idx="5050">
                  <c:v>44273.854895833334</c:v>
                </c:pt>
                <c:pt idx="5051">
                  <c:v>44273.854907407411</c:v>
                </c:pt>
                <c:pt idx="5052">
                  <c:v>44273.85491898148</c:v>
                </c:pt>
                <c:pt idx="5053">
                  <c:v>44273.854930555557</c:v>
                </c:pt>
                <c:pt idx="5054">
                  <c:v>44273.854942129627</c:v>
                </c:pt>
                <c:pt idx="5055">
                  <c:v>44273.854953703703</c:v>
                </c:pt>
                <c:pt idx="5056">
                  <c:v>44273.85496527778</c:v>
                </c:pt>
                <c:pt idx="5057">
                  <c:v>44273.85497685185</c:v>
                </c:pt>
                <c:pt idx="5058">
                  <c:v>44273.854988425926</c:v>
                </c:pt>
                <c:pt idx="5059">
                  <c:v>44273.855000000003</c:v>
                </c:pt>
                <c:pt idx="5060">
                  <c:v>44273.855011574073</c:v>
                </c:pt>
                <c:pt idx="5061">
                  <c:v>44273.855023148149</c:v>
                </c:pt>
                <c:pt idx="5062">
                  <c:v>44273.855034722219</c:v>
                </c:pt>
                <c:pt idx="5063">
                  <c:v>44273.855046296296</c:v>
                </c:pt>
                <c:pt idx="5064">
                  <c:v>44273.855057870373</c:v>
                </c:pt>
                <c:pt idx="5065">
                  <c:v>44273.855069444442</c:v>
                </c:pt>
                <c:pt idx="5066">
                  <c:v>44273.855081018519</c:v>
                </c:pt>
                <c:pt idx="5067">
                  <c:v>44273.855092592596</c:v>
                </c:pt>
                <c:pt idx="5068">
                  <c:v>44273.855104166665</c:v>
                </c:pt>
                <c:pt idx="5069">
                  <c:v>44273.855115740742</c:v>
                </c:pt>
                <c:pt idx="5070">
                  <c:v>44273.855127314811</c:v>
                </c:pt>
                <c:pt idx="5071">
                  <c:v>44273.855138888888</c:v>
                </c:pt>
                <c:pt idx="5072">
                  <c:v>44273.855150462965</c:v>
                </c:pt>
                <c:pt idx="5073">
                  <c:v>44273.855162037034</c:v>
                </c:pt>
                <c:pt idx="5074">
                  <c:v>44273.855173611111</c:v>
                </c:pt>
                <c:pt idx="5075">
                  <c:v>44273.855185185188</c:v>
                </c:pt>
                <c:pt idx="5076">
                  <c:v>44273.855196759258</c:v>
                </c:pt>
                <c:pt idx="5077">
                  <c:v>44273.855208333334</c:v>
                </c:pt>
                <c:pt idx="5078">
                  <c:v>44273.855219907404</c:v>
                </c:pt>
                <c:pt idx="5079">
                  <c:v>44273.855231481481</c:v>
                </c:pt>
                <c:pt idx="5080">
                  <c:v>44273.855243055557</c:v>
                </c:pt>
                <c:pt idx="5081">
                  <c:v>44273.855254629627</c:v>
                </c:pt>
                <c:pt idx="5082">
                  <c:v>44273.855266203704</c:v>
                </c:pt>
                <c:pt idx="5083">
                  <c:v>44273.85527777778</c:v>
                </c:pt>
                <c:pt idx="5084">
                  <c:v>44273.85528935185</c:v>
                </c:pt>
                <c:pt idx="5085">
                  <c:v>44273.855300925927</c:v>
                </c:pt>
                <c:pt idx="5086">
                  <c:v>44273.855312500003</c:v>
                </c:pt>
                <c:pt idx="5087">
                  <c:v>44273.855324074073</c:v>
                </c:pt>
                <c:pt idx="5088">
                  <c:v>44273.85533564815</c:v>
                </c:pt>
                <c:pt idx="5089">
                  <c:v>44273.855347222219</c:v>
                </c:pt>
                <c:pt idx="5090">
                  <c:v>44273.855358796296</c:v>
                </c:pt>
                <c:pt idx="5091">
                  <c:v>44273.855370370373</c:v>
                </c:pt>
                <c:pt idx="5092">
                  <c:v>44273.855381944442</c:v>
                </c:pt>
                <c:pt idx="5093">
                  <c:v>44273.855393518519</c:v>
                </c:pt>
                <c:pt idx="5094">
                  <c:v>44273.855405092596</c:v>
                </c:pt>
                <c:pt idx="5095">
                  <c:v>44273.855416666665</c:v>
                </c:pt>
                <c:pt idx="5096">
                  <c:v>44273.855428240742</c:v>
                </c:pt>
                <c:pt idx="5097">
                  <c:v>44273.855439814812</c:v>
                </c:pt>
                <c:pt idx="5098">
                  <c:v>44273.855451388888</c:v>
                </c:pt>
                <c:pt idx="5099">
                  <c:v>44273.855462962965</c:v>
                </c:pt>
                <c:pt idx="5100">
                  <c:v>44273.855474537035</c:v>
                </c:pt>
                <c:pt idx="5101">
                  <c:v>44273.855486111112</c:v>
                </c:pt>
                <c:pt idx="5102">
                  <c:v>44273.855497685188</c:v>
                </c:pt>
                <c:pt idx="5103">
                  <c:v>44273.855509259258</c:v>
                </c:pt>
                <c:pt idx="5104">
                  <c:v>44273.855520833335</c:v>
                </c:pt>
                <c:pt idx="5105">
                  <c:v>44273.855532407404</c:v>
                </c:pt>
                <c:pt idx="5106">
                  <c:v>44273.855543981481</c:v>
                </c:pt>
                <c:pt idx="5107">
                  <c:v>44273.855555555558</c:v>
                </c:pt>
                <c:pt idx="5108">
                  <c:v>44273.855567129627</c:v>
                </c:pt>
                <c:pt idx="5109">
                  <c:v>44273.855578703704</c:v>
                </c:pt>
                <c:pt idx="5110">
                  <c:v>44273.855590277781</c:v>
                </c:pt>
                <c:pt idx="5111">
                  <c:v>44273.85560185185</c:v>
                </c:pt>
                <c:pt idx="5112">
                  <c:v>44273.855613425927</c:v>
                </c:pt>
                <c:pt idx="5113">
                  <c:v>44273.855624999997</c:v>
                </c:pt>
                <c:pt idx="5114">
                  <c:v>44273.855636574073</c:v>
                </c:pt>
                <c:pt idx="5115">
                  <c:v>44273.85564814815</c:v>
                </c:pt>
                <c:pt idx="5116">
                  <c:v>44273.85565972222</c:v>
                </c:pt>
                <c:pt idx="5117">
                  <c:v>44273.855671296296</c:v>
                </c:pt>
                <c:pt idx="5118">
                  <c:v>44273.855682870373</c:v>
                </c:pt>
                <c:pt idx="5119">
                  <c:v>44273.855694444443</c:v>
                </c:pt>
                <c:pt idx="5120">
                  <c:v>44273.855706018519</c:v>
                </c:pt>
                <c:pt idx="5121">
                  <c:v>44273.855717592596</c:v>
                </c:pt>
                <c:pt idx="5122">
                  <c:v>44273.855729166666</c:v>
                </c:pt>
                <c:pt idx="5123">
                  <c:v>44273.855740740742</c:v>
                </c:pt>
                <c:pt idx="5124">
                  <c:v>44273.855752314812</c:v>
                </c:pt>
                <c:pt idx="5125">
                  <c:v>44273.855763888889</c:v>
                </c:pt>
                <c:pt idx="5126">
                  <c:v>44273.855775462966</c:v>
                </c:pt>
                <c:pt idx="5127">
                  <c:v>44273.855787037035</c:v>
                </c:pt>
                <c:pt idx="5128">
                  <c:v>44273.855798611112</c:v>
                </c:pt>
                <c:pt idx="5129">
                  <c:v>44273.855810185189</c:v>
                </c:pt>
                <c:pt idx="5130">
                  <c:v>44273.855821759258</c:v>
                </c:pt>
                <c:pt idx="5131">
                  <c:v>44273.855833333335</c:v>
                </c:pt>
                <c:pt idx="5132">
                  <c:v>44273.855844907404</c:v>
                </c:pt>
                <c:pt idx="5133">
                  <c:v>44273.855856481481</c:v>
                </c:pt>
                <c:pt idx="5134">
                  <c:v>44273.855868055558</c:v>
                </c:pt>
                <c:pt idx="5135">
                  <c:v>44273.855879629627</c:v>
                </c:pt>
                <c:pt idx="5136">
                  <c:v>44273.855891203704</c:v>
                </c:pt>
                <c:pt idx="5137">
                  <c:v>44273.855902777781</c:v>
                </c:pt>
                <c:pt idx="5138">
                  <c:v>44273.855914351851</c:v>
                </c:pt>
                <c:pt idx="5139">
                  <c:v>44273.855925925927</c:v>
                </c:pt>
                <c:pt idx="5140">
                  <c:v>44273.855937499997</c:v>
                </c:pt>
                <c:pt idx="5141">
                  <c:v>44273.855949074074</c:v>
                </c:pt>
                <c:pt idx="5142">
                  <c:v>44273.85596064815</c:v>
                </c:pt>
                <c:pt idx="5143">
                  <c:v>44273.85597222222</c:v>
                </c:pt>
                <c:pt idx="5144">
                  <c:v>44273.855983796297</c:v>
                </c:pt>
                <c:pt idx="5145">
                  <c:v>44273.855995370373</c:v>
                </c:pt>
                <c:pt idx="5146">
                  <c:v>44273.856006944443</c:v>
                </c:pt>
                <c:pt idx="5147">
                  <c:v>44273.85601851852</c:v>
                </c:pt>
                <c:pt idx="5148">
                  <c:v>44273.856030092589</c:v>
                </c:pt>
                <c:pt idx="5149">
                  <c:v>44273.856041666666</c:v>
                </c:pt>
                <c:pt idx="5150">
                  <c:v>44273.856053240743</c:v>
                </c:pt>
                <c:pt idx="5151">
                  <c:v>44273.856064814812</c:v>
                </c:pt>
                <c:pt idx="5152">
                  <c:v>44273.856076388889</c:v>
                </c:pt>
                <c:pt idx="5153">
                  <c:v>44273.856087962966</c:v>
                </c:pt>
                <c:pt idx="5154">
                  <c:v>44273.856099537035</c:v>
                </c:pt>
                <c:pt idx="5155">
                  <c:v>44273.856111111112</c:v>
                </c:pt>
                <c:pt idx="5156">
                  <c:v>44273.856122685182</c:v>
                </c:pt>
                <c:pt idx="5157">
                  <c:v>44273.856134259258</c:v>
                </c:pt>
                <c:pt idx="5158">
                  <c:v>44273.856145833335</c:v>
                </c:pt>
                <c:pt idx="5159">
                  <c:v>44273.856157407405</c:v>
                </c:pt>
                <c:pt idx="5160">
                  <c:v>44273.856168981481</c:v>
                </c:pt>
                <c:pt idx="5161">
                  <c:v>44273.856180555558</c:v>
                </c:pt>
                <c:pt idx="5162">
                  <c:v>44273.856192129628</c:v>
                </c:pt>
                <c:pt idx="5163">
                  <c:v>44273.856203703705</c:v>
                </c:pt>
                <c:pt idx="5164">
                  <c:v>44273.856215277781</c:v>
                </c:pt>
                <c:pt idx="5165">
                  <c:v>44273.856226851851</c:v>
                </c:pt>
                <c:pt idx="5166">
                  <c:v>44273.856238425928</c:v>
                </c:pt>
                <c:pt idx="5167">
                  <c:v>44273.856249999997</c:v>
                </c:pt>
                <c:pt idx="5168">
                  <c:v>44273.856261574074</c:v>
                </c:pt>
                <c:pt idx="5169">
                  <c:v>44273.856273148151</c:v>
                </c:pt>
                <c:pt idx="5170">
                  <c:v>44273.85628472222</c:v>
                </c:pt>
                <c:pt idx="5171">
                  <c:v>44273.856296296297</c:v>
                </c:pt>
                <c:pt idx="5172">
                  <c:v>44273.856307870374</c:v>
                </c:pt>
                <c:pt idx="5173">
                  <c:v>44273.856319444443</c:v>
                </c:pt>
                <c:pt idx="5174">
                  <c:v>44273.85633101852</c:v>
                </c:pt>
                <c:pt idx="5175">
                  <c:v>44273.856342592589</c:v>
                </c:pt>
                <c:pt idx="5176">
                  <c:v>44273.856354166666</c:v>
                </c:pt>
                <c:pt idx="5177">
                  <c:v>44273.856365740743</c:v>
                </c:pt>
                <c:pt idx="5178">
                  <c:v>44273.856377314813</c:v>
                </c:pt>
                <c:pt idx="5179">
                  <c:v>44273.856388888889</c:v>
                </c:pt>
                <c:pt idx="5180">
                  <c:v>44273.856400462966</c:v>
                </c:pt>
                <c:pt idx="5181">
                  <c:v>44273.856412037036</c:v>
                </c:pt>
                <c:pt idx="5182">
                  <c:v>44273.856423611112</c:v>
                </c:pt>
                <c:pt idx="5183">
                  <c:v>44273.856435185182</c:v>
                </c:pt>
                <c:pt idx="5184">
                  <c:v>44273.856446759259</c:v>
                </c:pt>
                <c:pt idx="5185">
                  <c:v>44273.856458333335</c:v>
                </c:pt>
                <c:pt idx="5186">
                  <c:v>44273.856469907405</c:v>
                </c:pt>
                <c:pt idx="5187">
                  <c:v>44273.856481481482</c:v>
                </c:pt>
                <c:pt idx="5188">
                  <c:v>44273.856493055559</c:v>
                </c:pt>
                <c:pt idx="5189">
                  <c:v>44273.856504629628</c:v>
                </c:pt>
                <c:pt idx="5190">
                  <c:v>44273.856516203705</c:v>
                </c:pt>
                <c:pt idx="5191">
                  <c:v>44273.856527777774</c:v>
                </c:pt>
                <c:pt idx="5192">
                  <c:v>44273.856539351851</c:v>
                </c:pt>
                <c:pt idx="5193">
                  <c:v>44273.856550925928</c:v>
                </c:pt>
                <c:pt idx="5194">
                  <c:v>44273.856562499997</c:v>
                </c:pt>
                <c:pt idx="5195">
                  <c:v>44273.856574074074</c:v>
                </c:pt>
                <c:pt idx="5196">
                  <c:v>44273.856585648151</c:v>
                </c:pt>
                <c:pt idx="5197">
                  <c:v>44273.85659722222</c:v>
                </c:pt>
                <c:pt idx="5198">
                  <c:v>44273.856608796297</c:v>
                </c:pt>
                <c:pt idx="5199">
                  <c:v>44273.856620370374</c:v>
                </c:pt>
                <c:pt idx="5200">
                  <c:v>44273.856631944444</c:v>
                </c:pt>
                <c:pt idx="5201">
                  <c:v>44273.85664351852</c:v>
                </c:pt>
                <c:pt idx="5202">
                  <c:v>44273.85665509259</c:v>
                </c:pt>
                <c:pt idx="5203">
                  <c:v>44273.856666666667</c:v>
                </c:pt>
                <c:pt idx="5204">
                  <c:v>44273.856678240743</c:v>
                </c:pt>
                <c:pt idx="5205">
                  <c:v>44273.856689814813</c:v>
                </c:pt>
                <c:pt idx="5206">
                  <c:v>44273.85670138889</c:v>
                </c:pt>
                <c:pt idx="5207">
                  <c:v>44273.856712962966</c:v>
                </c:pt>
                <c:pt idx="5208">
                  <c:v>44273.856724537036</c:v>
                </c:pt>
                <c:pt idx="5209">
                  <c:v>44273.856736111113</c:v>
                </c:pt>
                <c:pt idx="5210">
                  <c:v>44273.856747685182</c:v>
                </c:pt>
                <c:pt idx="5211">
                  <c:v>44273.856759259259</c:v>
                </c:pt>
                <c:pt idx="5212">
                  <c:v>44273.856770833336</c:v>
                </c:pt>
                <c:pt idx="5213">
                  <c:v>44273.856782407405</c:v>
                </c:pt>
                <c:pt idx="5214">
                  <c:v>44273.856793981482</c:v>
                </c:pt>
                <c:pt idx="5215">
                  <c:v>44273.856805555559</c:v>
                </c:pt>
                <c:pt idx="5216">
                  <c:v>44273.856817129628</c:v>
                </c:pt>
                <c:pt idx="5217">
                  <c:v>44273.856828703705</c:v>
                </c:pt>
                <c:pt idx="5218">
                  <c:v>44273.856840277775</c:v>
                </c:pt>
                <c:pt idx="5219">
                  <c:v>44273.856851851851</c:v>
                </c:pt>
                <c:pt idx="5220">
                  <c:v>44273.856863425928</c:v>
                </c:pt>
                <c:pt idx="5221">
                  <c:v>44273.856874999998</c:v>
                </c:pt>
                <c:pt idx="5222">
                  <c:v>44273.856886574074</c:v>
                </c:pt>
                <c:pt idx="5223">
                  <c:v>44273.856898148151</c:v>
                </c:pt>
                <c:pt idx="5224">
                  <c:v>44273.856909722221</c:v>
                </c:pt>
                <c:pt idx="5225">
                  <c:v>44273.856921296298</c:v>
                </c:pt>
                <c:pt idx="5226">
                  <c:v>44273.856932870367</c:v>
                </c:pt>
                <c:pt idx="5227">
                  <c:v>44273.856944444444</c:v>
                </c:pt>
                <c:pt idx="5228">
                  <c:v>44273.856956018521</c:v>
                </c:pt>
                <c:pt idx="5229">
                  <c:v>44273.85696759259</c:v>
                </c:pt>
                <c:pt idx="5230">
                  <c:v>44273.856979166667</c:v>
                </c:pt>
                <c:pt idx="5231">
                  <c:v>44273.856990740744</c:v>
                </c:pt>
                <c:pt idx="5232">
                  <c:v>44273.857002314813</c:v>
                </c:pt>
                <c:pt idx="5233">
                  <c:v>44273.85701388889</c:v>
                </c:pt>
                <c:pt idx="5234">
                  <c:v>44273.857025462959</c:v>
                </c:pt>
                <c:pt idx="5235">
                  <c:v>44273.857037037036</c:v>
                </c:pt>
                <c:pt idx="5236">
                  <c:v>44273.857048611113</c:v>
                </c:pt>
                <c:pt idx="5237">
                  <c:v>44273.857060185182</c:v>
                </c:pt>
                <c:pt idx="5238">
                  <c:v>44273.857071759259</c:v>
                </c:pt>
                <c:pt idx="5239">
                  <c:v>44273.857083333336</c:v>
                </c:pt>
                <c:pt idx="5240">
                  <c:v>44273.857094907406</c:v>
                </c:pt>
                <c:pt idx="5241">
                  <c:v>44273.857106481482</c:v>
                </c:pt>
                <c:pt idx="5242">
                  <c:v>44273.857118055559</c:v>
                </c:pt>
                <c:pt idx="5243">
                  <c:v>44273.857129629629</c:v>
                </c:pt>
                <c:pt idx="5244">
                  <c:v>44273.857141203705</c:v>
                </c:pt>
                <c:pt idx="5245">
                  <c:v>44273.857152777775</c:v>
                </c:pt>
                <c:pt idx="5246">
                  <c:v>44273.857164351852</c:v>
                </c:pt>
                <c:pt idx="5247">
                  <c:v>44273.857175925928</c:v>
                </c:pt>
                <c:pt idx="5248">
                  <c:v>44273.857187499998</c:v>
                </c:pt>
                <c:pt idx="5249">
                  <c:v>44273.857199074075</c:v>
                </c:pt>
                <c:pt idx="5250">
                  <c:v>44273.857210648152</c:v>
                </c:pt>
                <c:pt idx="5251">
                  <c:v>44273.857222222221</c:v>
                </c:pt>
                <c:pt idx="5252">
                  <c:v>44273.857233796298</c:v>
                </c:pt>
                <c:pt idx="5253">
                  <c:v>44273.857245370367</c:v>
                </c:pt>
                <c:pt idx="5254">
                  <c:v>44273.857256944444</c:v>
                </c:pt>
                <c:pt idx="5255">
                  <c:v>44273.857268518521</c:v>
                </c:pt>
                <c:pt idx="5256">
                  <c:v>44273.85728009259</c:v>
                </c:pt>
                <c:pt idx="5257">
                  <c:v>44273.857291666667</c:v>
                </c:pt>
                <c:pt idx="5258">
                  <c:v>44273.857303240744</c:v>
                </c:pt>
                <c:pt idx="5259">
                  <c:v>44273.857314814813</c:v>
                </c:pt>
                <c:pt idx="5260">
                  <c:v>44273.85732638889</c:v>
                </c:pt>
                <c:pt idx="5261">
                  <c:v>44273.85733796296</c:v>
                </c:pt>
                <c:pt idx="5262">
                  <c:v>44273.857349537036</c:v>
                </c:pt>
                <c:pt idx="5263">
                  <c:v>44273.857361111113</c:v>
                </c:pt>
                <c:pt idx="5264">
                  <c:v>44273.857372685183</c:v>
                </c:pt>
                <c:pt idx="5265">
                  <c:v>44273.85738425926</c:v>
                </c:pt>
                <c:pt idx="5266">
                  <c:v>44273.857395833336</c:v>
                </c:pt>
                <c:pt idx="5267">
                  <c:v>44273.857407407406</c:v>
                </c:pt>
                <c:pt idx="5268">
                  <c:v>44273.857418981483</c:v>
                </c:pt>
                <c:pt idx="5269">
                  <c:v>44273.857430555552</c:v>
                </c:pt>
                <c:pt idx="5270">
                  <c:v>44273.857442129629</c:v>
                </c:pt>
                <c:pt idx="5271">
                  <c:v>44273.857453703706</c:v>
                </c:pt>
                <c:pt idx="5272">
                  <c:v>44273.857465277775</c:v>
                </c:pt>
                <c:pt idx="5273">
                  <c:v>44273.857476851852</c:v>
                </c:pt>
                <c:pt idx="5274">
                  <c:v>44273.857488425929</c:v>
                </c:pt>
                <c:pt idx="5275">
                  <c:v>44273.857499999998</c:v>
                </c:pt>
                <c:pt idx="5276">
                  <c:v>44273.857511574075</c:v>
                </c:pt>
                <c:pt idx="5277">
                  <c:v>44273.857523148145</c:v>
                </c:pt>
                <c:pt idx="5278">
                  <c:v>44273.857534722221</c:v>
                </c:pt>
                <c:pt idx="5279">
                  <c:v>44273.857546296298</c:v>
                </c:pt>
                <c:pt idx="5280">
                  <c:v>44273.857557870368</c:v>
                </c:pt>
                <c:pt idx="5281">
                  <c:v>44273.857569444444</c:v>
                </c:pt>
                <c:pt idx="5282">
                  <c:v>44273.857581018521</c:v>
                </c:pt>
                <c:pt idx="5283">
                  <c:v>44273.857592592591</c:v>
                </c:pt>
                <c:pt idx="5284">
                  <c:v>44273.857604166667</c:v>
                </c:pt>
                <c:pt idx="5285">
                  <c:v>44273.857615740744</c:v>
                </c:pt>
                <c:pt idx="5286">
                  <c:v>44273.857627314814</c:v>
                </c:pt>
                <c:pt idx="5287">
                  <c:v>44273.857638888891</c:v>
                </c:pt>
                <c:pt idx="5288">
                  <c:v>44273.85765046296</c:v>
                </c:pt>
                <c:pt idx="5289">
                  <c:v>44273.857662037037</c:v>
                </c:pt>
                <c:pt idx="5290">
                  <c:v>44273.857673611114</c:v>
                </c:pt>
                <c:pt idx="5291">
                  <c:v>44273.857685185183</c:v>
                </c:pt>
                <c:pt idx="5292">
                  <c:v>44273.85769675926</c:v>
                </c:pt>
                <c:pt idx="5293">
                  <c:v>44273.857708333337</c:v>
                </c:pt>
                <c:pt idx="5294">
                  <c:v>44273.857719907406</c:v>
                </c:pt>
                <c:pt idx="5295">
                  <c:v>44273.857731481483</c:v>
                </c:pt>
                <c:pt idx="5296">
                  <c:v>44273.857743055552</c:v>
                </c:pt>
                <c:pt idx="5297">
                  <c:v>44273.857754629629</c:v>
                </c:pt>
                <c:pt idx="5298">
                  <c:v>44273.857766203706</c:v>
                </c:pt>
                <c:pt idx="5299">
                  <c:v>44273.857777777775</c:v>
                </c:pt>
                <c:pt idx="5300">
                  <c:v>44273.857789351852</c:v>
                </c:pt>
                <c:pt idx="5301">
                  <c:v>44273.857800925929</c:v>
                </c:pt>
                <c:pt idx="5302">
                  <c:v>44273.857812499999</c:v>
                </c:pt>
                <c:pt idx="5303">
                  <c:v>44273.857824074075</c:v>
                </c:pt>
                <c:pt idx="5304">
                  <c:v>44273.857835648145</c:v>
                </c:pt>
                <c:pt idx="5305">
                  <c:v>44273.857847222222</c:v>
                </c:pt>
                <c:pt idx="5306">
                  <c:v>44273.857858796298</c:v>
                </c:pt>
                <c:pt idx="5307">
                  <c:v>44273.857870370368</c:v>
                </c:pt>
                <c:pt idx="5308">
                  <c:v>44273.857881944445</c:v>
                </c:pt>
                <c:pt idx="5309">
                  <c:v>44273.857893518521</c:v>
                </c:pt>
                <c:pt idx="5310">
                  <c:v>44273.857905092591</c:v>
                </c:pt>
                <c:pt idx="5311">
                  <c:v>44273.857916666668</c:v>
                </c:pt>
                <c:pt idx="5312">
                  <c:v>44273.857928240737</c:v>
                </c:pt>
                <c:pt idx="5313">
                  <c:v>44273.857939814814</c:v>
                </c:pt>
                <c:pt idx="5314">
                  <c:v>44273.857951388891</c:v>
                </c:pt>
                <c:pt idx="5315">
                  <c:v>44273.85796296296</c:v>
                </c:pt>
                <c:pt idx="5316">
                  <c:v>44273.857974537037</c:v>
                </c:pt>
                <c:pt idx="5317">
                  <c:v>44273.857986111114</c:v>
                </c:pt>
                <c:pt idx="5318">
                  <c:v>44273.857997685183</c:v>
                </c:pt>
                <c:pt idx="5319">
                  <c:v>44273.85800925926</c:v>
                </c:pt>
                <c:pt idx="5320">
                  <c:v>44273.858020833337</c:v>
                </c:pt>
                <c:pt idx="5321">
                  <c:v>44273.858032407406</c:v>
                </c:pt>
                <c:pt idx="5322">
                  <c:v>44273.858043981483</c:v>
                </c:pt>
                <c:pt idx="5323">
                  <c:v>44273.858055555553</c:v>
                </c:pt>
                <c:pt idx="5324">
                  <c:v>44273.858067129629</c:v>
                </c:pt>
                <c:pt idx="5325">
                  <c:v>44273.858078703706</c:v>
                </c:pt>
                <c:pt idx="5326">
                  <c:v>44273.858090277776</c:v>
                </c:pt>
                <c:pt idx="5327">
                  <c:v>44273.858101851853</c:v>
                </c:pt>
                <c:pt idx="5328">
                  <c:v>44273.858113425929</c:v>
                </c:pt>
                <c:pt idx="5329">
                  <c:v>44273.858124999999</c:v>
                </c:pt>
                <c:pt idx="5330">
                  <c:v>44273.858136574076</c:v>
                </c:pt>
                <c:pt idx="5331">
                  <c:v>44273.858148148145</c:v>
                </c:pt>
                <c:pt idx="5332">
                  <c:v>44273.858159722222</c:v>
                </c:pt>
                <c:pt idx="5333">
                  <c:v>44273.858171296299</c:v>
                </c:pt>
                <c:pt idx="5334">
                  <c:v>44273.858182870368</c:v>
                </c:pt>
                <c:pt idx="5335">
                  <c:v>44273.858194444445</c:v>
                </c:pt>
                <c:pt idx="5336">
                  <c:v>44273.858206018522</c:v>
                </c:pt>
                <c:pt idx="5337">
                  <c:v>44273.858217592591</c:v>
                </c:pt>
                <c:pt idx="5338">
                  <c:v>44273.858229166668</c:v>
                </c:pt>
                <c:pt idx="5339">
                  <c:v>44273.858240740738</c:v>
                </c:pt>
                <c:pt idx="5340">
                  <c:v>44273.858252314814</c:v>
                </c:pt>
                <c:pt idx="5341">
                  <c:v>44273.858263888891</c:v>
                </c:pt>
                <c:pt idx="5342">
                  <c:v>44273.858275462961</c:v>
                </c:pt>
                <c:pt idx="5343">
                  <c:v>44273.858287037037</c:v>
                </c:pt>
                <c:pt idx="5344">
                  <c:v>44273.858298611114</c:v>
                </c:pt>
                <c:pt idx="5345">
                  <c:v>44273.858310185184</c:v>
                </c:pt>
                <c:pt idx="5346">
                  <c:v>44273.85832175926</c:v>
                </c:pt>
                <c:pt idx="5347">
                  <c:v>44273.85833333333</c:v>
                </c:pt>
                <c:pt idx="5348">
                  <c:v>44273.858344907407</c:v>
                </c:pt>
                <c:pt idx="5349">
                  <c:v>44273.858356481483</c:v>
                </c:pt>
                <c:pt idx="5350">
                  <c:v>44273.858368055553</c:v>
                </c:pt>
                <c:pt idx="5351">
                  <c:v>44273.85837962963</c:v>
                </c:pt>
                <c:pt idx="5352">
                  <c:v>44273.858391203707</c:v>
                </c:pt>
                <c:pt idx="5353">
                  <c:v>44273.858402777776</c:v>
                </c:pt>
                <c:pt idx="5354">
                  <c:v>44273.858414351853</c:v>
                </c:pt>
                <c:pt idx="5355">
                  <c:v>44273.858425925922</c:v>
                </c:pt>
                <c:pt idx="5356">
                  <c:v>44273.858437499999</c:v>
                </c:pt>
                <c:pt idx="5357">
                  <c:v>44273.858449074076</c:v>
                </c:pt>
                <c:pt idx="5358">
                  <c:v>44273.858460648145</c:v>
                </c:pt>
                <c:pt idx="5359">
                  <c:v>44273.858472222222</c:v>
                </c:pt>
                <c:pt idx="5360">
                  <c:v>44273.858483796299</c:v>
                </c:pt>
                <c:pt idx="5361">
                  <c:v>44273.858495370368</c:v>
                </c:pt>
                <c:pt idx="5362">
                  <c:v>44273.858506944445</c:v>
                </c:pt>
                <c:pt idx="5363">
                  <c:v>44273.858518518522</c:v>
                </c:pt>
                <c:pt idx="5364">
                  <c:v>44273.858530092592</c:v>
                </c:pt>
                <c:pt idx="5365">
                  <c:v>44273.858541666668</c:v>
                </c:pt>
                <c:pt idx="5366">
                  <c:v>44273.858553240738</c:v>
                </c:pt>
                <c:pt idx="5367">
                  <c:v>44273.858564814815</c:v>
                </c:pt>
                <c:pt idx="5368">
                  <c:v>44273.858576388891</c:v>
                </c:pt>
                <c:pt idx="5369">
                  <c:v>44273.858587962961</c:v>
                </c:pt>
                <c:pt idx="5370">
                  <c:v>44273.858599537038</c:v>
                </c:pt>
                <c:pt idx="5371">
                  <c:v>44273.858611111114</c:v>
                </c:pt>
                <c:pt idx="5372">
                  <c:v>44273.858622685184</c:v>
                </c:pt>
                <c:pt idx="5373">
                  <c:v>44273.858634259261</c:v>
                </c:pt>
                <c:pt idx="5374">
                  <c:v>44273.85864583333</c:v>
                </c:pt>
                <c:pt idx="5375">
                  <c:v>44273.858657407407</c:v>
                </c:pt>
                <c:pt idx="5376">
                  <c:v>44273.858668981484</c:v>
                </c:pt>
                <c:pt idx="5377">
                  <c:v>44273.858680555553</c:v>
                </c:pt>
                <c:pt idx="5378">
                  <c:v>44273.85869212963</c:v>
                </c:pt>
                <c:pt idx="5379">
                  <c:v>44273.858703703707</c:v>
                </c:pt>
                <c:pt idx="5380">
                  <c:v>44273.858715277776</c:v>
                </c:pt>
                <c:pt idx="5381">
                  <c:v>44273.858726851853</c:v>
                </c:pt>
                <c:pt idx="5382">
                  <c:v>44273.858738425923</c:v>
                </c:pt>
                <c:pt idx="5383">
                  <c:v>44273.858749999999</c:v>
                </c:pt>
                <c:pt idx="5384">
                  <c:v>44273.858761574076</c:v>
                </c:pt>
                <c:pt idx="5385">
                  <c:v>44273.858773148146</c:v>
                </c:pt>
                <c:pt idx="5386">
                  <c:v>44273.858784722222</c:v>
                </c:pt>
                <c:pt idx="5387">
                  <c:v>44273.858796296299</c:v>
                </c:pt>
                <c:pt idx="5388">
                  <c:v>44273.858807870369</c:v>
                </c:pt>
                <c:pt idx="5389">
                  <c:v>44273.858819444446</c:v>
                </c:pt>
                <c:pt idx="5390">
                  <c:v>44273.858831018515</c:v>
                </c:pt>
                <c:pt idx="5391">
                  <c:v>44273.858842592592</c:v>
                </c:pt>
                <c:pt idx="5392">
                  <c:v>44273.858854166669</c:v>
                </c:pt>
                <c:pt idx="5393">
                  <c:v>44273.858865740738</c:v>
                </c:pt>
                <c:pt idx="5394">
                  <c:v>44273.858877314815</c:v>
                </c:pt>
                <c:pt idx="5395">
                  <c:v>44273.858888888892</c:v>
                </c:pt>
                <c:pt idx="5396">
                  <c:v>44273.858900462961</c:v>
                </c:pt>
                <c:pt idx="5397">
                  <c:v>44273.858912037038</c:v>
                </c:pt>
                <c:pt idx="5398">
                  <c:v>44273.858923611115</c:v>
                </c:pt>
                <c:pt idx="5399">
                  <c:v>44273.858935185184</c:v>
                </c:pt>
                <c:pt idx="5400">
                  <c:v>44273.858946759261</c:v>
                </c:pt>
                <c:pt idx="5401">
                  <c:v>44273.858958333331</c:v>
                </c:pt>
                <c:pt idx="5402">
                  <c:v>44273.858969907407</c:v>
                </c:pt>
                <c:pt idx="5403">
                  <c:v>44273.858981481484</c:v>
                </c:pt>
                <c:pt idx="5404">
                  <c:v>44273.858993055554</c:v>
                </c:pt>
                <c:pt idx="5405">
                  <c:v>44273.85900462963</c:v>
                </c:pt>
                <c:pt idx="5406">
                  <c:v>44273.859016203707</c:v>
                </c:pt>
                <c:pt idx="5407">
                  <c:v>44273.859027777777</c:v>
                </c:pt>
                <c:pt idx="5408">
                  <c:v>44273.859039351853</c:v>
                </c:pt>
                <c:pt idx="5409">
                  <c:v>44273.859050925923</c:v>
                </c:pt>
                <c:pt idx="5410">
                  <c:v>44273.8590625</c:v>
                </c:pt>
                <c:pt idx="5411">
                  <c:v>44273.859074074076</c:v>
                </c:pt>
                <c:pt idx="5412">
                  <c:v>44273.859085648146</c:v>
                </c:pt>
                <c:pt idx="5413">
                  <c:v>44273.859097222223</c:v>
                </c:pt>
                <c:pt idx="5414">
                  <c:v>44273.8591087963</c:v>
                </c:pt>
                <c:pt idx="5415">
                  <c:v>44273.859120370369</c:v>
                </c:pt>
                <c:pt idx="5416">
                  <c:v>44273.859131944446</c:v>
                </c:pt>
                <c:pt idx="5417">
                  <c:v>44273.859143518515</c:v>
                </c:pt>
                <c:pt idx="5418">
                  <c:v>44273.859155092592</c:v>
                </c:pt>
                <c:pt idx="5419">
                  <c:v>44273.859166666669</c:v>
                </c:pt>
                <c:pt idx="5420">
                  <c:v>44273.859178240738</c:v>
                </c:pt>
                <c:pt idx="5421">
                  <c:v>44273.859189814815</c:v>
                </c:pt>
                <c:pt idx="5422">
                  <c:v>44273.859201388892</c:v>
                </c:pt>
                <c:pt idx="5423">
                  <c:v>44273.859212962961</c:v>
                </c:pt>
                <c:pt idx="5424">
                  <c:v>44273.859224537038</c:v>
                </c:pt>
                <c:pt idx="5425">
                  <c:v>44273.859236111108</c:v>
                </c:pt>
                <c:pt idx="5426">
                  <c:v>44273.859247685185</c:v>
                </c:pt>
                <c:pt idx="5427">
                  <c:v>44273.859259259261</c:v>
                </c:pt>
                <c:pt idx="5428">
                  <c:v>44273.859270833331</c:v>
                </c:pt>
                <c:pt idx="5429">
                  <c:v>44273.859282407408</c:v>
                </c:pt>
                <c:pt idx="5430">
                  <c:v>44273.859293981484</c:v>
                </c:pt>
                <c:pt idx="5431">
                  <c:v>44273.859305555554</c:v>
                </c:pt>
                <c:pt idx="5432">
                  <c:v>44273.859317129631</c:v>
                </c:pt>
                <c:pt idx="5433">
                  <c:v>44273.8593287037</c:v>
                </c:pt>
                <c:pt idx="5434">
                  <c:v>44273.859340277777</c:v>
                </c:pt>
                <c:pt idx="5435">
                  <c:v>44273.859351851854</c:v>
                </c:pt>
                <c:pt idx="5436">
                  <c:v>44273.859363425923</c:v>
                </c:pt>
                <c:pt idx="5437">
                  <c:v>44273.859375</c:v>
                </c:pt>
                <c:pt idx="5438">
                  <c:v>44273.859386574077</c:v>
                </c:pt>
                <c:pt idx="5439">
                  <c:v>44273.859398148146</c:v>
                </c:pt>
                <c:pt idx="5440">
                  <c:v>44273.859409722223</c:v>
                </c:pt>
                <c:pt idx="5441">
                  <c:v>44273.8594212963</c:v>
                </c:pt>
                <c:pt idx="5442">
                  <c:v>44273.859432870369</c:v>
                </c:pt>
                <c:pt idx="5443">
                  <c:v>44273.859444444446</c:v>
                </c:pt>
                <c:pt idx="5444">
                  <c:v>44273.859456018516</c:v>
                </c:pt>
                <c:pt idx="5445">
                  <c:v>44273.859467592592</c:v>
                </c:pt>
                <c:pt idx="5446">
                  <c:v>44273.859479166669</c:v>
                </c:pt>
                <c:pt idx="5447">
                  <c:v>44273.859490740739</c:v>
                </c:pt>
                <c:pt idx="5448">
                  <c:v>44273.859502314815</c:v>
                </c:pt>
                <c:pt idx="5449">
                  <c:v>44273.859513888892</c:v>
                </c:pt>
                <c:pt idx="5450">
                  <c:v>44273.859525462962</c:v>
                </c:pt>
                <c:pt idx="5451">
                  <c:v>44273.859537037039</c:v>
                </c:pt>
                <c:pt idx="5452">
                  <c:v>44273.859548611108</c:v>
                </c:pt>
                <c:pt idx="5453">
                  <c:v>44273.859560185185</c:v>
                </c:pt>
                <c:pt idx="5454">
                  <c:v>44273.859571759262</c:v>
                </c:pt>
                <c:pt idx="5455">
                  <c:v>44273.859583333331</c:v>
                </c:pt>
                <c:pt idx="5456">
                  <c:v>44273.859594907408</c:v>
                </c:pt>
                <c:pt idx="5457">
                  <c:v>44273.859606481485</c:v>
                </c:pt>
                <c:pt idx="5458">
                  <c:v>44273.859618055554</c:v>
                </c:pt>
                <c:pt idx="5459">
                  <c:v>44273.859629629631</c:v>
                </c:pt>
                <c:pt idx="5460">
                  <c:v>44273.8596412037</c:v>
                </c:pt>
                <c:pt idx="5461">
                  <c:v>44273.859652777777</c:v>
                </c:pt>
                <c:pt idx="5462">
                  <c:v>44273.859664351854</c:v>
                </c:pt>
                <c:pt idx="5463">
                  <c:v>44273.859675925924</c:v>
                </c:pt>
                <c:pt idx="5464">
                  <c:v>44273.8596875</c:v>
                </c:pt>
                <c:pt idx="5465">
                  <c:v>44273.859699074077</c:v>
                </c:pt>
                <c:pt idx="5466">
                  <c:v>44273.859710648147</c:v>
                </c:pt>
                <c:pt idx="5467">
                  <c:v>44273.859722222223</c:v>
                </c:pt>
                <c:pt idx="5468">
                  <c:v>44273.859733796293</c:v>
                </c:pt>
                <c:pt idx="5469">
                  <c:v>44273.85974537037</c:v>
                </c:pt>
                <c:pt idx="5470">
                  <c:v>44273.859756944446</c:v>
                </c:pt>
                <c:pt idx="5471">
                  <c:v>44273.859768518516</c:v>
                </c:pt>
                <c:pt idx="5472">
                  <c:v>44273.859780092593</c:v>
                </c:pt>
                <c:pt idx="5473">
                  <c:v>44273.859791666669</c:v>
                </c:pt>
                <c:pt idx="5474">
                  <c:v>44273.859803240739</c:v>
                </c:pt>
                <c:pt idx="5475">
                  <c:v>44273.859814814816</c:v>
                </c:pt>
                <c:pt idx="5476">
                  <c:v>44273.859826388885</c:v>
                </c:pt>
                <c:pt idx="5477">
                  <c:v>44273.859837962962</c:v>
                </c:pt>
                <c:pt idx="5478">
                  <c:v>44273.859849537039</c:v>
                </c:pt>
                <c:pt idx="5479">
                  <c:v>44273.859861111108</c:v>
                </c:pt>
                <c:pt idx="5480">
                  <c:v>44273.859872685185</c:v>
                </c:pt>
                <c:pt idx="5481">
                  <c:v>44273.859884259262</c:v>
                </c:pt>
                <c:pt idx="5482">
                  <c:v>44273.859895833331</c:v>
                </c:pt>
                <c:pt idx="5483">
                  <c:v>44273.859907407408</c:v>
                </c:pt>
                <c:pt idx="5484">
                  <c:v>44273.859918981485</c:v>
                </c:pt>
                <c:pt idx="5485">
                  <c:v>44273.859930555554</c:v>
                </c:pt>
                <c:pt idx="5486">
                  <c:v>44273.859942129631</c:v>
                </c:pt>
                <c:pt idx="5487">
                  <c:v>44273.859953703701</c:v>
                </c:pt>
                <c:pt idx="5488">
                  <c:v>44273.859965277778</c:v>
                </c:pt>
                <c:pt idx="5489">
                  <c:v>44273.859976851854</c:v>
                </c:pt>
                <c:pt idx="5490">
                  <c:v>44273.859988425924</c:v>
                </c:pt>
                <c:pt idx="5491">
                  <c:v>44273.86</c:v>
                </c:pt>
                <c:pt idx="5492">
                  <c:v>44273.860011574077</c:v>
                </c:pt>
                <c:pt idx="5493">
                  <c:v>44273.860023148147</c:v>
                </c:pt>
                <c:pt idx="5494">
                  <c:v>44273.860034722224</c:v>
                </c:pt>
                <c:pt idx="5495">
                  <c:v>44273.860046296293</c:v>
                </c:pt>
                <c:pt idx="5496">
                  <c:v>44273.86005787037</c:v>
                </c:pt>
                <c:pt idx="5497">
                  <c:v>44273.860069444447</c:v>
                </c:pt>
                <c:pt idx="5498">
                  <c:v>44273.860081018516</c:v>
                </c:pt>
                <c:pt idx="5499">
                  <c:v>44273.860092592593</c:v>
                </c:pt>
                <c:pt idx="5500">
                  <c:v>44273.86010416667</c:v>
                </c:pt>
                <c:pt idx="5501">
                  <c:v>44273.860115740739</c:v>
                </c:pt>
                <c:pt idx="5502">
                  <c:v>44273.860127314816</c:v>
                </c:pt>
                <c:pt idx="5503">
                  <c:v>44273.860138888886</c:v>
                </c:pt>
                <c:pt idx="5504">
                  <c:v>44273.860150462962</c:v>
                </c:pt>
                <c:pt idx="5505">
                  <c:v>44273.860162037039</c:v>
                </c:pt>
                <c:pt idx="5506">
                  <c:v>44273.860173611109</c:v>
                </c:pt>
                <c:pt idx="5507">
                  <c:v>44273.860185185185</c:v>
                </c:pt>
                <c:pt idx="5508">
                  <c:v>44273.860196759262</c:v>
                </c:pt>
                <c:pt idx="5509">
                  <c:v>44273.860208333332</c:v>
                </c:pt>
                <c:pt idx="5510">
                  <c:v>44273.860219907408</c:v>
                </c:pt>
                <c:pt idx="5511">
                  <c:v>44273.860231481478</c:v>
                </c:pt>
                <c:pt idx="5512">
                  <c:v>44273.860243055555</c:v>
                </c:pt>
                <c:pt idx="5513">
                  <c:v>44273.860254629632</c:v>
                </c:pt>
                <c:pt idx="5514">
                  <c:v>44273.860266203701</c:v>
                </c:pt>
                <c:pt idx="5515">
                  <c:v>44273.860277777778</c:v>
                </c:pt>
                <c:pt idx="5516">
                  <c:v>44273.860289351855</c:v>
                </c:pt>
                <c:pt idx="5517">
                  <c:v>44273.860300925924</c:v>
                </c:pt>
                <c:pt idx="5518">
                  <c:v>44273.860312500001</c:v>
                </c:pt>
                <c:pt idx="5519">
                  <c:v>44273.860324074078</c:v>
                </c:pt>
                <c:pt idx="5520">
                  <c:v>44273.860335648147</c:v>
                </c:pt>
                <c:pt idx="5521">
                  <c:v>44273.860347222224</c:v>
                </c:pt>
                <c:pt idx="5522">
                  <c:v>44273.860358796293</c:v>
                </c:pt>
                <c:pt idx="5523">
                  <c:v>44273.86037037037</c:v>
                </c:pt>
                <c:pt idx="5524">
                  <c:v>44273.860381944447</c:v>
                </c:pt>
                <c:pt idx="5525">
                  <c:v>44273.860393518517</c:v>
                </c:pt>
                <c:pt idx="5526">
                  <c:v>44273.860405092593</c:v>
                </c:pt>
                <c:pt idx="5527">
                  <c:v>44273.86041666667</c:v>
                </c:pt>
                <c:pt idx="5528">
                  <c:v>44273.86042824074</c:v>
                </c:pt>
                <c:pt idx="5529">
                  <c:v>44273.860439814816</c:v>
                </c:pt>
                <c:pt idx="5530">
                  <c:v>44273.860451388886</c:v>
                </c:pt>
                <c:pt idx="5531">
                  <c:v>44273.860462962963</c:v>
                </c:pt>
                <c:pt idx="5532">
                  <c:v>44273.860474537039</c:v>
                </c:pt>
                <c:pt idx="5533">
                  <c:v>44273.860486111109</c:v>
                </c:pt>
                <c:pt idx="5534">
                  <c:v>44273.860497685186</c:v>
                </c:pt>
                <c:pt idx="5535">
                  <c:v>44273.860509259262</c:v>
                </c:pt>
                <c:pt idx="5536">
                  <c:v>44273.860520833332</c:v>
                </c:pt>
                <c:pt idx="5537">
                  <c:v>44273.860532407409</c:v>
                </c:pt>
                <c:pt idx="5538">
                  <c:v>44273.860543981478</c:v>
                </c:pt>
                <c:pt idx="5539">
                  <c:v>44273.860555555555</c:v>
                </c:pt>
                <c:pt idx="5540">
                  <c:v>44273.860567129632</c:v>
                </c:pt>
                <c:pt idx="5541">
                  <c:v>44273.860578703701</c:v>
                </c:pt>
                <c:pt idx="5542">
                  <c:v>44273.860590277778</c:v>
                </c:pt>
                <c:pt idx="5543">
                  <c:v>44273.860601851855</c:v>
                </c:pt>
                <c:pt idx="5544">
                  <c:v>44273.860613425924</c:v>
                </c:pt>
                <c:pt idx="5545">
                  <c:v>44273.860625000001</c:v>
                </c:pt>
                <c:pt idx="5546">
                  <c:v>44273.860636574071</c:v>
                </c:pt>
                <c:pt idx="5547">
                  <c:v>44273.860648148147</c:v>
                </c:pt>
                <c:pt idx="5548">
                  <c:v>44273.860659722224</c:v>
                </c:pt>
                <c:pt idx="5549">
                  <c:v>44273.860671296294</c:v>
                </c:pt>
                <c:pt idx="5550">
                  <c:v>44273.860682870371</c:v>
                </c:pt>
                <c:pt idx="5551">
                  <c:v>44273.860694444447</c:v>
                </c:pt>
                <c:pt idx="5552">
                  <c:v>44273.860706018517</c:v>
                </c:pt>
                <c:pt idx="5553">
                  <c:v>44273.860717592594</c:v>
                </c:pt>
                <c:pt idx="5554">
                  <c:v>44273.860729166663</c:v>
                </c:pt>
                <c:pt idx="5555">
                  <c:v>44273.86074074074</c:v>
                </c:pt>
                <c:pt idx="5556">
                  <c:v>44273.860752314817</c:v>
                </c:pt>
                <c:pt idx="5557">
                  <c:v>44273.860763888886</c:v>
                </c:pt>
                <c:pt idx="5558">
                  <c:v>44273.860775462963</c:v>
                </c:pt>
                <c:pt idx="5559">
                  <c:v>44273.86078703704</c:v>
                </c:pt>
                <c:pt idx="5560">
                  <c:v>44273.860798611109</c:v>
                </c:pt>
                <c:pt idx="5561">
                  <c:v>44273.860810185186</c:v>
                </c:pt>
                <c:pt idx="5562">
                  <c:v>44273.860821759263</c:v>
                </c:pt>
                <c:pt idx="5563">
                  <c:v>44273.860833333332</c:v>
                </c:pt>
                <c:pt idx="5564">
                  <c:v>44273.860844907409</c:v>
                </c:pt>
                <c:pt idx="5565">
                  <c:v>44273.860856481479</c:v>
                </c:pt>
                <c:pt idx="5566">
                  <c:v>44273.860868055555</c:v>
                </c:pt>
                <c:pt idx="5567">
                  <c:v>44273.860879629632</c:v>
                </c:pt>
                <c:pt idx="5568">
                  <c:v>44273.860891203702</c:v>
                </c:pt>
                <c:pt idx="5569">
                  <c:v>44273.860902777778</c:v>
                </c:pt>
                <c:pt idx="5570">
                  <c:v>44273.860914351855</c:v>
                </c:pt>
                <c:pt idx="5571">
                  <c:v>44273.860925925925</c:v>
                </c:pt>
                <c:pt idx="5572">
                  <c:v>44273.860937500001</c:v>
                </c:pt>
                <c:pt idx="5573">
                  <c:v>44273.860949074071</c:v>
                </c:pt>
                <c:pt idx="5574">
                  <c:v>44273.860960648148</c:v>
                </c:pt>
                <c:pt idx="5575">
                  <c:v>44273.860972222225</c:v>
                </c:pt>
                <c:pt idx="5576">
                  <c:v>44273.860983796294</c:v>
                </c:pt>
                <c:pt idx="5577">
                  <c:v>44273.860995370371</c:v>
                </c:pt>
                <c:pt idx="5578">
                  <c:v>44273.861006944448</c:v>
                </c:pt>
                <c:pt idx="5579">
                  <c:v>44273.861018518517</c:v>
                </c:pt>
                <c:pt idx="5580">
                  <c:v>44273.861030092594</c:v>
                </c:pt>
                <c:pt idx="5581">
                  <c:v>44273.861041666663</c:v>
                </c:pt>
                <c:pt idx="5582">
                  <c:v>44273.86105324074</c:v>
                </c:pt>
                <c:pt idx="5583">
                  <c:v>44273.861064814817</c:v>
                </c:pt>
                <c:pt idx="5584">
                  <c:v>44273.861076388886</c:v>
                </c:pt>
                <c:pt idx="5585">
                  <c:v>44273.861087962963</c:v>
                </c:pt>
                <c:pt idx="5586">
                  <c:v>44273.86109953704</c:v>
                </c:pt>
                <c:pt idx="5587">
                  <c:v>44273.861111111109</c:v>
                </c:pt>
                <c:pt idx="5588">
                  <c:v>44273.861122685186</c:v>
                </c:pt>
                <c:pt idx="5589">
                  <c:v>44273.861134259256</c:v>
                </c:pt>
                <c:pt idx="5590">
                  <c:v>44273.861145833333</c:v>
                </c:pt>
                <c:pt idx="5591">
                  <c:v>44273.861157407409</c:v>
                </c:pt>
                <c:pt idx="5592">
                  <c:v>44273.861168981479</c:v>
                </c:pt>
                <c:pt idx="5593">
                  <c:v>44273.861180555556</c:v>
                </c:pt>
                <c:pt idx="5594">
                  <c:v>44273.861192129632</c:v>
                </c:pt>
                <c:pt idx="5595">
                  <c:v>44273.861203703702</c:v>
                </c:pt>
                <c:pt idx="5596">
                  <c:v>44273.861215277779</c:v>
                </c:pt>
                <c:pt idx="5597">
                  <c:v>44273.861226851855</c:v>
                </c:pt>
                <c:pt idx="5598">
                  <c:v>44273.861238425925</c:v>
                </c:pt>
                <c:pt idx="5599">
                  <c:v>44273.861250000002</c:v>
                </c:pt>
                <c:pt idx="5600">
                  <c:v>44273.861261574071</c:v>
                </c:pt>
                <c:pt idx="5601">
                  <c:v>44273.861273148148</c:v>
                </c:pt>
                <c:pt idx="5602">
                  <c:v>44273.861284722225</c:v>
                </c:pt>
                <c:pt idx="5603">
                  <c:v>44273.861296296294</c:v>
                </c:pt>
                <c:pt idx="5604">
                  <c:v>44273.861307870371</c:v>
                </c:pt>
                <c:pt idx="5605">
                  <c:v>44273.861319444448</c:v>
                </c:pt>
                <c:pt idx="5606">
                  <c:v>44273.861331018517</c:v>
                </c:pt>
                <c:pt idx="5607">
                  <c:v>44273.861342592594</c:v>
                </c:pt>
                <c:pt idx="5608">
                  <c:v>44273.861354166664</c:v>
                </c:pt>
                <c:pt idx="5609">
                  <c:v>44273.86136574074</c:v>
                </c:pt>
                <c:pt idx="5610">
                  <c:v>44273.861377314817</c:v>
                </c:pt>
                <c:pt idx="5611">
                  <c:v>44273.861388888887</c:v>
                </c:pt>
                <c:pt idx="5612">
                  <c:v>44273.861400462964</c:v>
                </c:pt>
                <c:pt idx="5613">
                  <c:v>44273.86141203704</c:v>
                </c:pt>
                <c:pt idx="5614">
                  <c:v>44273.86142361111</c:v>
                </c:pt>
                <c:pt idx="5615">
                  <c:v>44273.861435185187</c:v>
                </c:pt>
                <c:pt idx="5616">
                  <c:v>44273.861446759256</c:v>
                </c:pt>
                <c:pt idx="5617">
                  <c:v>44273.861458333333</c:v>
                </c:pt>
                <c:pt idx="5618">
                  <c:v>44273.86146990741</c:v>
                </c:pt>
                <c:pt idx="5619">
                  <c:v>44273.861481481479</c:v>
                </c:pt>
                <c:pt idx="5620">
                  <c:v>44273.861493055556</c:v>
                </c:pt>
                <c:pt idx="5621">
                  <c:v>44273.861504629633</c:v>
                </c:pt>
                <c:pt idx="5622">
                  <c:v>44273.861516203702</c:v>
                </c:pt>
                <c:pt idx="5623">
                  <c:v>44273.861527777779</c:v>
                </c:pt>
                <c:pt idx="5624">
                  <c:v>44273.861539351848</c:v>
                </c:pt>
                <c:pt idx="5625">
                  <c:v>44273.861550925925</c:v>
                </c:pt>
                <c:pt idx="5626">
                  <c:v>44273.861562500002</c:v>
                </c:pt>
                <c:pt idx="5627">
                  <c:v>44273.861574074072</c:v>
                </c:pt>
                <c:pt idx="5628">
                  <c:v>44273.861585648148</c:v>
                </c:pt>
                <c:pt idx="5629">
                  <c:v>44273.861597222225</c:v>
                </c:pt>
                <c:pt idx="5630">
                  <c:v>44273.861608796295</c:v>
                </c:pt>
                <c:pt idx="5631">
                  <c:v>44273.861620370371</c:v>
                </c:pt>
                <c:pt idx="5632">
                  <c:v>44273.861631944441</c:v>
                </c:pt>
                <c:pt idx="5633">
                  <c:v>44273.861643518518</c:v>
                </c:pt>
                <c:pt idx="5634">
                  <c:v>44273.861655092594</c:v>
                </c:pt>
                <c:pt idx="5635">
                  <c:v>44273.861666666664</c:v>
                </c:pt>
                <c:pt idx="5636">
                  <c:v>44273.861678240741</c:v>
                </c:pt>
                <c:pt idx="5637">
                  <c:v>44273.861689814818</c:v>
                </c:pt>
                <c:pt idx="5638">
                  <c:v>44273.861701388887</c:v>
                </c:pt>
                <c:pt idx="5639">
                  <c:v>44273.861712962964</c:v>
                </c:pt>
                <c:pt idx="5640">
                  <c:v>44273.861724537041</c:v>
                </c:pt>
                <c:pt idx="5641">
                  <c:v>44273.86173611111</c:v>
                </c:pt>
                <c:pt idx="5642">
                  <c:v>44273.861747685187</c:v>
                </c:pt>
                <c:pt idx="5643">
                  <c:v>44273.861759259256</c:v>
                </c:pt>
                <c:pt idx="5644">
                  <c:v>44273.861770833333</c:v>
                </c:pt>
                <c:pt idx="5645">
                  <c:v>44273.86178240741</c:v>
                </c:pt>
                <c:pt idx="5646">
                  <c:v>44273.861793981479</c:v>
                </c:pt>
                <c:pt idx="5647">
                  <c:v>44273.861805555556</c:v>
                </c:pt>
                <c:pt idx="5648">
                  <c:v>44273.861817129633</c:v>
                </c:pt>
                <c:pt idx="5649">
                  <c:v>44273.861828703702</c:v>
                </c:pt>
                <c:pt idx="5650">
                  <c:v>44273.861840277779</c:v>
                </c:pt>
                <c:pt idx="5651">
                  <c:v>44273.861851851849</c:v>
                </c:pt>
                <c:pt idx="5652">
                  <c:v>44273.861863425926</c:v>
                </c:pt>
                <c:pt idx="5653">
                  <c:v>44273.861875000002</c:v>
                </c:pt>
                <c:pt idx="5654">
                  <c:v>44273.861886574072</c:v>
                </c:pt>
                <c:pt idx="5655">
                  <c:v>44273.861898148149</c:v>
                </c:pt>
                <c:pt idx="5656">
                  <c:v>44273.861909722225</c:v>
                </c:pt>
                <c:pt idx="5657">
                  <c:v>44273.861921296295</c:v>
                </c:pt>
                <c:pt idx="5658">
                  <c:v>44273.861932870372</c:v>
                </c:pt>
                <c:pt idx="5659">
                  <c:v>44273.861944444441</c:v>
                </c:pt>
                <c:pt idx="5660">
                  <c:v>44273.861956018518</c:v>
                </c:pt>
                <c:pt idx="5661">
                  <c:v>44273.861967592595</c:v>
                </c:pt>
                <c:pt idx="5662">
                  <c:v>44273.861979166664</c:v>
                </c:pt>
                <c:pt idx="5663">
                  <c:v>44273.861990740741</c:v>
                </c:pt>
                <c:pt idx="5664">
                  <c:v>44273.862002314818</c:v>
                </c:pt>
                <c:pt idx="5665">
                  <c:v>44273.862013888887</c:v>
                </c:pt>
                <c:pt idx="5666">
                  <c:v>44273.862025462964</c:v>
                </c:pt>
                <c:pt idx="5667">
                  <c:v>44273.862037037034</c:v>
                </c:pt>
                <c:pt idx="5668">
                  <c:v>44273.86204861111</c:v>
                </c:pt>
                <c:pt idx="5669">
                  <c:v>44273.862060185187</c:v>
                </c:pt>
                <c:pt idx="5670">
                  <c:v>44273.862071759257</c:v>
                </c:pt>
                <c:pt idx="5671">
                  <c:v>44273.862083333333</c:v>
                </c:pt>
                <c:pt idx="5672">
                  <c:v>44273.86209490741</c:v>
                </c:pt>
                <c:pt idx="5673">
                  <c:v>44273.86210648148</c:v>
                </c:pt>
                <c:pt idx="5674">
                  <c:v>44273.862118055556</c:v>
                </c:pt>
                <c:pt idx="5675">
                  <c:v>44273.862129629626</c:v>
                </c:pt>
                <c:pt idx="5676">
                  <c:v>44273.862141203703</c:v>
                </c:pt>
                <c:pt idx="5677">
                  <c:v>44273.86215277778</c:v>
                </c:pt>
                <c:pt idx="5678">
                  <c:v>44273.862164351849</c:v>
                </c:pt>
                <c:pt idx="5679">
                  <c:v>44273.862175925926</c:v>
                </c:pt>
                <c:pt idx="5680">
                  <c:v>44273.862187500003</c:v>
                </c:pt>
                <c:pt idx="5681">
                  <c:v>44273.862199074072</c:v>
                </c:pt>
                <c:pt idx="5682">
                  <c:v>44273.862210648149</c:v>
                </c:pt>
                <c:pt idx="5683">
                  <c:v>44273.862222222226</c:v>
                </c:pt>
                <c:pt idx="5684">
                  <c:v>44273.862233796295</c:v>
                </c:pt>
                <c:pt idx="5685">
                  <c:v>44273.862245370372</c:v>
                </c:pt>
                <c:pt idx="5686">
                  <c:v>44273.862256944441</c:v>
                </c:pt>
                <c:pt idx="5687">
                  <c:v>44273.862268518518</c:v>
                </c:pt>
                <c:pt idx="5688">
                  <c:v>44273.862280092595</c:v>
                </c:pt>
                <c:pt idx="5689">
                  <c:v>44273.862291666665</c:v>
                </c:pt>
                <c:pt idx="5690">
                  <c:v>44273.862303240741</c:v>
                </c:pt>
                <c:pt idx="5691">
                  <c:v>44273.862314814818</c:v>
                </c:pt>
                <c:pt idx="5692">
                  <c:v>44273.862326388888</c:v>
                </c:pt>
                <c:pt idx="5693">
                  <c:v>44273.862337962964</c:v>
                </c:pt>
                <c:pt idx="5694">
                  <c:v>44273.862349537034</c:v>
                </c:pt>
                <c:pt idx="5695">
                  <c:v>44273.862361111111</c:v>
                </c:pt>
                <c:pt idx="5696">
                  <c:v>44273.862372685187</c:v>
                </c:pt>
                <c:pt idx="5697">
                  <c:v>44273.862384259257</c:v>
                </c:pt>
                <c:pt idx="5698">
                  <c:v>44273.862395833334</c:v>
                </c:pt>
                <c:pt idx="5699">
                  <c:v>44273.862407407411</c:v>
                </c:pt>
                <c:pt idx="5700">
                  <c:v>44273.86241898148</c:v>
                </c:pt>
                <c:pt idx="5701">
                  <c:v>44273.862430555557</c:v>
                </c:pt>
                <c:pt idx="5702">
                  <c:v>44273.862442129626</c:v>
                </c:pt>
                <c:pt idx="5703">
                  <c:v>44273.862453703703</c:v>
                </c:pt>
                <c:pt idx="5704">
                  <c:v>44273.86246527778</c:v>
                </c:pt>
                <c:pt idx="5705">
                  <c:v>44273.862476851849</c:v>
                </c:pt>
                <c:pt idx="5706">
                  <c:v>44273.862488425926</c:v>
                </c:pt>
                <c:pt idx="5707">
                  <c:v>44273.862500000003</c:v>
                </c:pt>
                <c:pt idx="5708">
                  <c:v>44273.862511574072</c:v>
                </c:pt>
                <c:pt idx="5709">
                  <c:v>44273.862523148149</c:v>
                </c:pt>
                <c:pt idx="5710">
                  <c:v>44273.862534722219</c:v>
                </c:pt>
                <c:pt idx="5711">
                  <c:v>44273.862546296295</c:v>
                </c:pt>
                <c:pt idx="5712">
                  <c:v>44273.862557870372</c:v>
                </c:pt>
                <c:pt idx="5713">
                  <c:v>44273.862569444442</c:v>
                </c:pt>
                <c:pt idx="5714">
                  <c:v>44273.862581018519</c:v>
                </c:pt>
                <c:pt idx="5715">
                  <c:v>44273.862592592595</c:v>
                </c:pt>
                <c:pt idx="5716">
                  <c:v>44273.862604166665</c:v>
                </c:pt>
                <c:pt idx="5717">
                  <c:v>44273.862615740742</c:v>
                </c:pt>
                <c:pt idx="5718">
                  <c:v>44273.862627314818</c:v>
                </c:pt>
                <c:pt idx="5719">
                  <c:v>44273.862638888888</c:v>
                </c:pt>
                <c:pt idx="5720">
                  <c:v>44273.862650462965</c:v>
                </c:pt>
                <c:pt idx="5721">
                  <c:v>44273.862662037034</c:v>
                </c:pt>
                <c:pt idx="5722">
                  <c:v>44273.862673611111</c:v>
                </c:pt>
                <c:pt idx="5723">
                  <c:v>44273.862685185188</c:v>
                </c:pt>
                <c:pt idx="5724">
                  <c:v>44273.862696759257</c:v>
                </c:pt>
                <c:pt idx="5725">
                  <c:v>44273.862708333334</c:v>
                </c:pt>
                <c:pt idx="5726">
                  <c:v>44273.862719907411</c:v>
                </c:pt>
                <c:pt idx="5727">
                  <c:v>44273.86273148148</c:v>
                </c:pt>
                <c:pt idx="5728">
                  <c:v>44273.862743055557</c:v>
                </c:pt>
                <c:pt idx="5729">
                  <c:v>44273.862754629627</c:v>
                </c:pt>
                <c:pt idx="5730">
                  <c:v>44273.862766203703</c:v>
                </c:pt>
                <c:pt idx="5731">
                  <c:v>44273.86277777778</c:v>
                </c:pt>
                <c:pt idx="5732">
                  <c:v>44273.86278935185</c:v>
                </c:pt>
                <c:pt idx="5733">
                  <c:v>44273.862800925926</c:v>
                </c:pt>
                <c:pt idx="5734">
                  <c:v>44273.862812500003</c:v>
                </c:pt>
                <c:pt idx="5735">
                  <c:v>44273.862824074073</c:v>
                </c:pt>
                <c:pt idx="5736">
                  <c:v>44273.862835648149</c:v>
                </c:pt>
                <c:pt idx="5737">
                  <c:v>44273.862847222219</c:v>
                </c:pt>
                <c:pt idx="5738">
                  <c:v>44273.862858796296</c:v>
                </c:pt>
                <c:pt idx="5739">
                  <c:v>44273.862870370373</c:v>
                </c:pt>
                <c:pt idx="5740">
                  <c:v>44273.862881944442</c:v>
                </c:pt>
                <c:pt idx="5741">
                  <c:v>44273.862893518519</c:v>
                </c:pt>
                <c:pt idx="5742">
                  <c:v>44273.862905092596</c:v>
                </c:pt>
                <c:pt idx="5743">
                  <c:v>44273.862916666665</c:v>
                </c:pt>
                <c:pt idx="5744">
                  <c:v>44273.862928240742</c:v>
                </c:pt>
                <c:pt idx="5745">
                  <c:v>44273.862939814811</c:v>
                </c:pt>
                <c:pt idx="5746">
                  <c:v>44273.862951388888</c:v>
                </c:pt>
                <c:pt idx="5747">
                  <c:v>44273.862962962965</c:v>
                </c:pt>
                <c:pt idx="5748">
                  <c:v>44273.862974537034</c:v>
                </c:pt>
                <c:pt idx="5749">
                  <c:v>44273.862986111111</c:v>
                </c:pt>
                <c:pt idx="5750">
                  <c:v>44273.862997685188</c:v>
                </c:pt>
                <c:pt idx="5751">
                  <c:v>44273.863009259258</c:v>
                </c:pt>
                <c:pt idx="5752">
                  <c:v>44273.863020833334</c:v>
                </c:pt>
                <c:pt idx="5753">
                  <c:v>44273.863032407404</c:v>
                </c:pt>
                <c:pt idx="5754">
                  <c:v>44273.863043981481</c:v>
                </c:pt>
                <c:pt idx="5755">
                  <c:v>44273.863055555557</c:v>
                </c:pt>
                <c:pt idx="5756">
                  <c:v>44273.863067129627</c:v>
                </c:pt>
                <c:pt idx="5757">
                  <c:v>44273.863078703704</c:v>
                </c:pt>
                <c:pt idx="5758">
                  <c:v>44273.86309027778</c:v>
                </c:pt>
                <c:pt idx="5759">
                  <c:v>44273.86310185185</c:v>
                </c:pt>
                <c:pt idx="5760">
                  <c:v>44273.863113425927</c:v>
                </c:pt>
                <c:pt idx="5761">
                  <c:v>44273.863125000003</c:v>
                </c:pt>
                <c:pt idx="5762">
                  <c:v>44273.863136574073</c:v>
                </c:pt>
                <c:pt idx="5763">
                  <c:v>44273.86314814815</c:v>
                </c:pt>
                <c:pt idx="5764">
                  <c:v>44273.863159722219</c:v>
                </c:pt>
                <c:pt idx="5765">
                  <c:v>44273.863171296296</c:v>
                </c:pt>
                <c:pt idx="5766">
                  <c:v>44273.863182870373</c:v>
                </c:pt>
                <c:pt idx="5767">
                  <c:v>44273.863194444442</c:v>
                </c:pt>
                <c:pt idx="5768">
                  <c:v>44273.863206018519</c:v>
                </c:pt>
                <c:pt idx="5769">
                  <c:v>44273.863217592596</c:v>
                </c:pt>
                <c:pt idx="5770">
                  <c:v>44273.863229166665</c:v>
                </c:pt>
                <c:pt idx="5771">
                  <c:v>44273.863240740742</c:v>
                </c:pt>
                <c:pt idx="5772">
                  <c:v>44273.863252314812</c:v>
                </c:pt>
                <c:pt idx="5773">
                  <c:v>44273.863263888888</c:v>
                </c:pt>
                <c:pt idx="5774">
                  <c:v>44273.863275462965</c:v>
                </c:pt>
                <c:pt idx="5775">
                  <c:v>44273.863287037035</c:v>
                </c:pt>
                <c:pt idx="5776">
                  <c:v>44273.863298611112</c:v>
                </c:pt>
                <c:pt idx="5777">
                  <c:v>44273.863310185188</c:v>
                </c:pt>
                <c:pt idx="5778">
                  <c:v>44273.863321759258</c:v>
                </c:pt>
                <c:pt idx="5779">
                  <c:v>44273.863333333335</c:v>
                </c:pt>
                <c:pt idx="5780">
                  <c:v>44273.863344907404</c:v>
                </c:pt>
                <c:pt idx="5781">
                  <c:v>44273.863356481481</c:v>
                </c:pt>
                <c:pt idx="5782">
                  <c:v>44273.863368055558</c:v>
                </c:pt>
                <c:pt idx="5783">
                  <c:v>44273.863379629627</c:v>
                </c:pt>
                <c:pt idx="5784">
                  <c:v>44273.863391203704</c:v>
                </c:pt>
                <c:pt idx="5785">
                  <c:v>44273.863402777781</c:v>
                </c:pt>
                <c:pt idx="5786">
                  <c:v>44273.86341435185</c:v>
                </c:pt>
                <c:pt idx="5787">
                  <c:v>44273.863425925927</c:v>
                </c:pt>
                <c:pt idx="5788">
                  <c:v>44273.863437499997</c:v>
                </c:pt>
                <c:pt idx="5789">
                  <c:v>44273.863449074073</c:v>
                </c:pt>
                <c:pt idx="5790">
                  <c:v>44273.86346064815</c:v>
                </c:pt>
                <c:pt idx="5791">
                  <c:v>44273.86347222222</c:v>
                </c:pt>
                <c:pt idx="5792">
                  <c:v>44273.863483796296</c:v>
                </c:pt>
                <c:pt idx="5793">
                  <c:v>44273.863495370373</c:v>
                </c:pt>
                <c:pt idx="5794">
                  <c:v>44273.863506944443</c:v>
                </c:pt>
                <c:pt idx="5795">
                  <c:v>44273.863518518519</c:v>
                </c:pt>
                <c:pt idx="5796">
                  <c:v>44273.863530092596</c:v>
                </c:pt>
                <c:pt idx="5797">
                  <c:v>44273.863541666666</c:v>
                </c:pt>
                <c:pt idx="5798">
                  <c:v>44273.863553240742</c:v>
                </c:pt>
                <c:pt idx="5799">
                  <c:v>44273.863564814812</c:v>
                </c:pt>
                <c:pt idx="5800">
                  <c:v>44273.863576388889</c:v>
                </c:pt>
                <c:pt idx="5801">
                  <c:v>44273.863587962966</c:v>
                </c:pt>
                <c:pt idx="5802">
                  <c:v>44273.863599537035</c:v>
                </c:pt>
                <c:pt idx="5803">
                  <c:v>44273.863611111112</c:v>
                </c:pt>
                <c:pt idx="5804">
                  <c:v>44273.863622685189</c:v>
                </c:pt>
                <c:pt idx="5805">
                  <c:v>44273.863634259258</c:v>
                </c:pt>
                <c:pt idx="5806">
                  <c:v>44273.863645833335</c:v>
                </c:pt>
                <c:pt idx="5807">
                  <c:v>44273.863657407404</c:v>
                </c:pt>
                <c:pt idx="5808">
                  <c:v>44273.863668981481</c:v>
                </c:pt>
                <c:pt idx="5809">
                  <c:v>44273.863680555558</c:v>
                </c:pt>
                <c:pt idx="5810">
                  <c:v>44273.863692129627</c:v>
                </c:pt>
                <c:pt idx="5811">
                  <c:v>44273.863703703704</c:v>
                </c:pt>
                <c:pt idx="5812">
                  <c:v>44273.863715277781</c:v>
                </c:pt>
                <c:pt idx="5813">
                  <c:v>44273.863726851851</c:v>
                </c:pt>
                <c:pt idx="5814">
                  <c:v>44273.863738425927</c:v>
                </c:pt>
                <c:pt idx="5815">
                  <c:v>44273.863749999997</c:v>
                </c:pt>
                <c:pt idx="5816">
                  <c:v>44273.863761574074</c:v>
                </c:pt>
                <c:pt idx="5817">
                  <c:v>44273.86377314815</c:v>
                </c:pt>
                <c:pt idx="5818">
                  <c:v>44273.86378472222</c:v>
                </c:pt>
                <c:pt idx="5819">
                  <c:v>44273.863796296297</c:v>
                </c:pt>
                <c:pt idx="5820">
                  <c:v>44273.863807870373</c:v>
                </c:pt>
                <c:pt idx="5821">
                  <c:v>44273.863819444443</c:v>
                </c:pt>
                <c:pt idx="5822">
                  <c:v>44273.86383101852</c:v>
                </c:pt>
                <c:pt idx="5823">
                  <c:v>44273.863842592589</c:v>
                </c:pt>
                <c:pt idx="5824">
                  <c:v>44273.863854166666</c:v>
                </c:pt>
                <c:pt idx="5825">
                  <c:v>44273.863865740743</c:v>
                </c:pt>
                <c:pt idx="5826">
                  <c:v>44273.863877314812</c:v>
                </c:pt>
                <c:pt idx="5827">
                  <c:v>44273.863888888889</c:v>
                </c:pt>
                <c:pt idx="5828">
                  <c:v>44273.863900462966</c:v>
                </c:pt>
                <c:pt idx="5829">
                  <c:v>44273.863912037035</c:v>
                </c:pt>
                <c:pt idx="5830">
                  <c:v>44273.863923611112</c:v>
                </c:pt>
                <c:pt idx="5831">
                  <c:v>44273.863935185182</c:v>
                </c:pt>
                <c:pt idx="5832">
                  <c:v>44273.863946759258</c:v>
                </c:pt>
                <c:pt idx="5833">
                  <c:v>44273.863958333335</c:v>
                </c:pt>
                <c:pt idx="5834">
                  <c:v>44273.863969907405</c:v>
                </c:pt>
                <c:pt idx="5835">
                  <c:v>44273.863981481481</c:v>
                </c:pt>
                <c:pt idx="5836">
                  <c:v>44273.863993055558</c:v>
                </c:pt>
                <c:pt idx="5837">
                  <c:v>44273.864004629628</c:v>
                </c:pt>
                <c:pt idx="5838">
                  <c:v>44273.864016203705</c:v>
                </c:pt>
                <c:pt idx="5839">
                  <c:v>44273.864027777781</c:v>
                </c:pt>
                <c:pt idx="5840">
                  <c:v>44273.864039351851</c:v>
                </c:pt>
                <c:pt idx="5841">
                  <c:v>44273.864050925928</c:v>
                </c:pt>
                <c:pt idx="5842">
                  <c:v>44273.864062499997</c:v>
                </c:pt>
                <c:pt idx="5843">
                  <c:v>44273.864074074074</c:v>
                </c:pt>
                <c:pt idx="5844">
                  <c:v>44273.864085648151</c:v>
                </c:pt>
                <c:pt idx="5845">
                  <c:v>44273.86409722222</c:v>
                </c:pt>
                <c:pt idx="5846">
                  <c:v>44273.864108796297</c:v>
                </c:pt>
                <c:pt idx="5847">
                  <c:v>44273.864120370374</c:v>
                </c:pt>
                <c:pt idx="5848">
                  <c:v>44273.864131944443</c:v>
                </c:pt>
                <c:pt idx="5849">
                  <c:v>44273.86414351852</c:v>
                </c:pt>
                <c:pt idx="5850">
                  <c:v>44273.864155092589</c:v>
                </c:pt>
                <c:pt idx="5851">
                  <c:v>44273.864166666666</c:v>
                </c:pt>
                <c:pt idx="5852">
                  <c:v>44273.864178240743</c:v>
                </c:pt>
                <c:pt idx="5853">
                  <c:v>44273.864189814813</c:v>
                </c:pt>
                <c:pt idx="5854">
                  <c:v>44273.864201388889</c:v>
                </c:pt>
                <c:pt idx="5855">
                  <c:v>44273.864212962966</c:v>
                </c:pt>
                <c:pt idx="5856">
                  <c:v>44273.864224537036</c:v>
                </c:pt>
                <c:pt idx="5857">
                  <c:v>44273.864236111112</c:v>
                </c:pt>
                <c:pt idx="5858">
                  <c:v>44273.864247685182</c:v>
                </c:pt>
                <c:pt idx="5859">
                  <c:v>44273.864259259259</c:v>
                </c:pt>
                <c:pt idx="5860">
                  <c:v>44273.864270833335</c:v>
                </c:pt>
                <c:pt idx="5861">
                  <c:v>44273.864282407405</c:v>
                </c:pt>
                <c:pt idx="5862">
                  <c:v>44273.864293981482</c:v>
                </c:pt>
                <c:pt idx="5863">
                  <c:v>44273.864305555559</c:v>
                </c:pt>
                <c:pt idx="5864">
                  <c:v>44273.864317129628</c:v>
                </c:pt>
                <c:pt idx="5865">
                  <c:v>44273.864328703705</c:v>
                </c:pt>
                <c:pt idx="5866">
                  <c:v>44273.864340277774</c:v>
                </c:pt>
                <c:pt idx="5867">
                  <c:v>44273.864351851851</c:v>
                </c:pt>
                <c:pt idx="5868">
                  <c:v>44273.864363425928</c:v>
                </c:pt>
                <c:pt idx="5869">
                  <c:v>44273.864374999997</c:v>
                </c:pt>
                <c:pt idx="5870">
                  <c:v>44273.864386574074</c:v>
                </c:pt>
                <c:pt idx="5871">
                  <c:v>44273.864398148151</c:v>
                </c:pt>
                <c:pt idx="5872">
                  <c:v>44273.86440972222</c:v>
                </c:pt>
                <c:pt idx="5873">
                  <c:v>44273.864421296297</c:v>
                </c:pt>
                <c:pt idx="5874">
                  <c:v>44273.864432870374</c:v>
                </c:pt>
                <c:pt idx="5875">
                  <c:v>44273.864444444444</c:v>
                </c:pt>
                <c:pt idx="5876">
                  <c:v>44273.86445601852</c:v>
                </c:pt>
                <c:pt idx="5877">
                  <c:v>44273.86446759259</c:v>
                </c:pt>
                <c:pt idx="5878">
                  <c:v>44273.864479166667</c:v>
                </c:pt>
                <c:pt idx="5879">
                  <c:v>44273.864490740743</c:v>
                </c:pt>
                <c:pt idx="5880">
                  <c:v>44273.864502314813</c:v>
                </c:pt>
                <c:pt idx="5881">
                  <c:v>44273.86451388889</c:v>
                </c:pt>
                <c:pt idx="5882">
                  <c:v>44273.864525462966</c:v>
                </c:pt>
                <c:pt idx="5883">
                  <c:v>44273.864537037036</c:v>
                </c:pt>
                <c:pt idx="5884">
                  <c:v>44273.864548611113</c:v>
                </c:pt>
                <c:pt idx="5885">
                  <c:v>44273.864560185182</c:v>
                </c:pt>
                <c:pt idx="5886">
                  <c:v>44273.864571759259</c:v>
                </c:pt>
                <c:pt idx="5887">
                  <c:v>44273.864583333336</c:v>
                </c:pt>
                <c:pt idx="5888">
                  <c:v>44273.864594907405</c:v>
                </c:pt>
                <c:pt idx="5889">
                  <c:v>44273.864606481482</c:v>
                </c:pt>
                <c:pt idx="5890">
                  <c:v>44273.864618055559</c:v>
                </c:pt>
                <c:pt idx="5891">
                  <c:v>44273.864629629628</c:v>
                </c:pt>
                <c:pt idx="5892">
                  <c:v>44273.864641203705</c:v>
                </c:pt>
                <c:pt idx="5893">
                  <c:v>44273.864652777775</c:v>
                </c:pt>
                <c:pt idx="5894">
                  <c:v>44273.864664351851</c:v>
                </c:pt>
                <c:pt idx="5895">
                  <c:v>44273.864675925928</c:v>
                </c:pt>
                <c:pt idx="5896">
                  <c:v>44273.864687499998</c:v>
                </c:pt>
                <c:pt idx="5897">
                  <c:v>44273.864699074074</c:v>
                </c:pt>
                <c:pt idx="5898">
                  <c:v>44273.864710648151</c:v>
                </c:pt>
                <c:pt idx="5899">
                  <c:v>44273.864722222221</c:v>
                </c:pt>
                <c:pt idx="5900">
                  <c:v>44273.864733796298</c:v>
                </c:pt>
                <c:pt idx="5901">
                  <c:v>44273.864745370367</c:v>
                </c:pt>
                <c:pt idx="5902">
                  <c:v>44273.864756944444</c:v>
                </c:pt>
                <c:pt idx="5903">
                  <c:v>44273.864768518521</c:v>
                </c:pt>
                <c:pt idx="5904">
                  <c:v>44273.86478009259</c:v>
                </c:pt>
                <c:pt idx="5905">
                  <c:v>44273.864791666667</c:v>
                </c:pt>
                <c:pt idx="5906">
                  <c:v>44273.864803240744</c:v>
                </c:pt>
                <c:pt idx="5907">
                  <c:v>44273.864814814813</c:v>
                </c:pt>
                <c:pt idx="5908">
                  <c:v>44273.86482638889</c:v>
                </c:pt>
                <c:pt idx="5909">
                  <c:v>44273.864837962959</c:v>
                </c:pt>
                <c:pt idx="5910">
                  <c:v>44273.864849537036</c:v>
                </c:pt>
                <c:pt idx="5911">
                  <c:v>44273.864861111113</c:v>
                </c:pt>
                <c:pt idx="5912">
                  <c:v>44273.864872685182</c:v>
                </c:pt>
                <c:pt idx="5913">
                  <c:v>44273.864884259259</c:v>
                </c:pt>
                <c:pt idx="5914">
                  <c:v>44273.864895833336</c:v>
                </c:pt>
                <c:pt idx="5915">
                  <c:v>44273.864907407406</c:v>
                </c:pt>
                <c:pt idx="5916">
                  <c:v>44273.864918981482</c:v>
                </c:pt>
                <c:pt idx="5917">
                  <c:v>44273.864930555559</c:v>
                </c:pt>
                <c:pt idx="5918">
                  <c:v>44273.864942129629</c:v>
                </c:pt>
                <c:pt idx="5919">
                  <c:v>44273.864953703705</c:v>
                </c:pt>
                <c:pt idx="5920">
                  <c:v>44273.864965277775</c:v>
                </c:pt>
                <c:pt idx="5921">
                  <c:v>44273.864976851852</c:v>
                </c:pt>
                <c:pt idx="5922">
                  <c:v>44273.864988425928</c:v>
                </c:pt>
                <c:pt idx="5923">
                  <c:v>44273.864999999998</c:v>
                </c:pt>
                <c:pt idx="5924">
                  <c:v>44273.865011574075</c:v>
                </c:pt>
                <c:pt idx="5925">
                  <c:v>44273.865023148152</c:v>
                </c:pt>
                <c:pt idx="5926">
                  <c:v>44273.865034722221</c:v>
                </c:pt>
                <c:pt idx="5927">
                  <c:v>44273.865046296298</c:v>
                </c:pt>
                <c:pt idx="5928">
                  <c:v>44273.865057870367</c:v>
                </c:pt>
                <c:pt idx="5929">
                  <c:v>44273.865069444444</c:v>
                </c:pt>
                <c:pt idx="5930">
                  <c:v>44273.865081018521</c:v>
                </c:pt>
                <c:pt idx="5931">
                  <c:v>44273.86509259259</c:v>
                </c:pt>
                <c:pt idx="5932">
                  <c:v>44273.865104166667</c:v>
                </c:pt>
                <c:pt idx="5933">
                  <c:v>44273.865115740744</c:v>
                </c:pt>
                <c:pt idx="5934">
                  <c:v>44273.865127314813</c:v>
                </c:pt>
                <c:pt idx="5935">
                  <c:v>44273.86513888889</c:v>
                </c:pt>
                <c:pt idx="5936">
                  <c:v>44273.86515046296</c:v>
                </c:pt>
                <c:pt idx="5937">
                  <c:v>44273.865162037036</c:v>
                </c:pt>
                <c:pt idx="5938">
                  <c:v>44273.865173611113</c:v>
                </c:pt>
                <c:pt idx="5939">
                  <c:v>44273.865185185183</c:v>
                </c:pt>
                <c:pt idx="5940">
                  <c:v>44273.86519675926</c:v>
                </c:pt>
                <c:pt idx="5941">
                  <c:v>44273.865208333336</c:v>
                </c:pt>
                <c:pt idx="5942">
                  <c:v>44273.865219907406</c:v>
                </c:pt>
                <c:pt idx="5943">
                  <c:v>44273.865231481483</c:v>
                </c:pt>
                <c:pt idx="5944">
                  <c:v>44273.865243055552</c:v>
                </c:pt>
                <c:pt idx="5945">
                  <c:v>44273.865254629629</c:v>
                </c:pt>
                <c:pt idx="5946">
                  <c:v>44273.865266203706</c:v>
                </c:pt>
                <c:pt idx="5947">
                  <c:v>44273.865277777775</c:v>
                </c:pt>
                <c:pt idx="5948">
                  <c:v>44273.865289351852</c:v>
                </c:pt>
                <c:pt idx="5949">
                  <c:v>44273.865300925929</c:v>
                </c:pt>
                <c:pt idx="5950">
                  <c:v>44273.865312499998</c:v>
                </c:pt>
                <c:pt idx="5951">
                  <c:v>44273.865324074075</c:v>
                </c:pt>
                <c:pt idx="5952">
                  <c:v>44273.865335648145</c:v>
                </c:pt>
                <c:pt idx="5953">
                  <c:v>44273.865347222221</c:v>
                </c:pt>
                <c:pt idx="5954">
                  <c:v>44273.865358796298</c:v>
                </c:pt>
                <c:pt idx="5955">
                  <c:v>44273.865370370368</c:v>
                </c:pt>
                <c:pt idx="5956">
                  <c:v>44273.865381944444</c:v>
                </c:pt>
                <c:pt idx="5957">
                  <c:v>44273.865393518521</c:v>
                </c:pt>
                <c:pt idx="5958">
                  <c:v>44273.865405092591</c:v>
                </c:pt>
                <c:pt idx="5959">
                  <c:v>44273.865416666667</c:v>
                </c:pt>
                <c:pt idx="5960">
                  <c:v>44273.865428240744</c:v>
                </c:pt>
                <c:pt idx="5961">
                  <c:v>44273.865439814814</c:v>
                </c:pt>
                <c:pt idx="5962">
                  <c:v>44273.865451388891</c:v>
                </c:pt>
                <c:pt idx="5963">
                  <c:v>44273.86546296296</c:v>
                </c:pt>
                <c:pt idx="5964">
                  <c:v>44273.865474537037</c:v>
                </c:pt>
                <c:pt idx="5965">
                  <c:v>44273.865486111114</c:v>
                </c:pt>
                <c:pt idx="5966">
                  <c:v>44273.865497685183</c:v>
                </c:pt>
                <c:pt idx="5967">
                  <c:v>44273.86550925926</c:v>
                </c:pt>
                <c:pt idx="5968">
                  <c:v>44273.865520833337</c:v>
                </c:pt>
                <c:pt idx="5969">
                  <c:v>44273.865532407406</c:v>
                </c:pt>
                <c:pt idx="5970">
                  <c:v>44273.865543981483</c:v>
                </c:pt>
                <c:pt idx="5971">
                  <c:v>44273.865555555552</c:v>
                </c:pt>
                <c:pt idx="5972">
                  <c:v>44273.865567129629</c:v>
                </c:pt>
                <c:pt idx="5973">
                  <c:v>44273.865578703706</c:v>
                </c:pt>
                <c:pt idx="5974">
                  <c:v>44273.865590277775</c:v>
                </c:pt>
                <c:pt idx="5975">
                  <c:v>44273.865601851852</c:v>
                </c:pt>
                <c:pt idx="5976">
                  <c:v>44273.865613425929</c:v>
                </c:pt>
                <c:pt idx="5977">
                  <c:v>44273.865624999999</c:v>
                </c:pt>
                <c:pt idx="5978">
                  <c:v>44273.865636574075</c:v>
                </c:pt>
                <c:pt idx="5979">
                  <c:v>44273.865648148145</c:v>
                </c:pt>
                <c:pt idx="5980">
                  <c:v>44273.865659722222</c:v>
                </c:pt>
                <c:pt idx="5981">
                  <c:v>44273.865671296298</c:v>
                </c:pt>
                <c:pt idx="5982">
                  <c:v>44273.865682870368</c:v>
                </c:pt>
                <c:pt idx="5983">
                  <c:v>44273.865694444445</c:v>
                </c:pt>
                <c:pt idx="5984">
                  <c:v>44273.865706018521</c:v>
                </c:pt>
                <c:pt idx="5985">
                  <c:v>44273.865717592591</c:v>
                </c:pt>
                <c:pt idx="5986">
                  <c:v>44273.865729166668</c:v>
                </c:pt>
                <c:pt idx="5987">
                  <c:v>44273.865740740737</c:v>
                </c:pt>
                <c:pt idx="5988">
                  <c:v>44273.865752314814</c:v>
                </c:pt>
                <c:pt idx="5989">
                  <c:v>44273.865763888891</c:v>
                </c:pt>
                <c:pt idx="5990">
                  <c:v>44273.86577546296</c:v>
                </c:pt>
                <c:pt idx="5991">
                  <c:v>44273.865787037037</c:v>
                </c:pt>
                <c:pt idx="5992">
                  <c:v>44273.865798611114</c:v>
                </c:pt>
                <c:pt idx="5993">
                  <c:v>44273.865810185183</c:v>
                </c:pt>
                <c:pt idx="5994">
                  <c:v>44273.86582175926</c:v>
                </c:pt>
                <c:pt idx="5995">
                  <c:v>44273.865833333337</c:v>
                </c:pt>
                <c:pt idx="5996">
                  <c:v>44273.865844907406</c:v>
                </c:pt>
                <c:pt idx="5997">
                  <c:v>44273.865856481483</c:v>
                </c:pt>
                <c:pt idx="5998">
                  <c:v>44273.865868055553</c:v>
                </c:pt>
                <c:pt idx="5999">
                  <c:v>44273.865879629629</c:v>
                </c:pt>
                <c:pt idx="6000">
                  <c:v>44273.865891203706</c:v>
                </c:pt>
                <c:pt idx="6001">
                  <c:v>44273.865902777776</c:v>
                </c:pt>
                <c:pt idx="6002">
                  <c:v>44273.865914351853</c:v>
                </c:pt>
                <c:pt idx="6003">
                  <c:v>44273.865925925929</c:v>
                </c:pt>
                <c:pt idx="6004">
                  <c:v>44273.865937499999</c:v>
                </c:pt>
                <c:pt idx="6005">
                  <c:v>44273.865949074076</c:v>
                </c:pt>
                <c:pt idx="6006">
                  <c:v>44273.865960648145</c:v>
                </c:pt>
                <c:pt idx="6007">
                  <c:v>44273.865972222222</c:v>
                </c:pt>
                <c:pt idx="6008">
                  <c:v>44273.865983796299</c:v>
                </c:pt>
                <c:pt idx="6009">
                  <c:v>44273.865995370368</c:v>
                </c:pt>
                <c:pt idx="6010">
                  <c:v>44273.866006944445</c:v>
                </c:pt>
                <c:pt idx="6011">
                  <c:v>44273.866018518522</c:v>
                </c:pt>
                <c:pt idx="6012">
                  <c:v>44273.866030092591</c:v>
                </c:pt>
                <c:pt idx="6013">
                  <c:v>44273.866041666668</c:v>
                </c:pt>
                <c:pt idx="6014">
                  <c:v>44273.866053240738</c:v>
                </c:pt>
                <c:pt idx="6015">
                  <c:v>44273.866064814814</c:v>
                </c:pt>
                <c:pt idx="6016">
                  <c:v>44273.866076388891</c:v>
                </c:pt>
                <c:pt idx="6017">
                  <c:v>44273.866087962961</c:v>
                </c:pt>
                <c:pt idx="6018">
                  <c:v>44273.866099537037</c:v>
                </c:pt>
                <c:pt idx="6019">
                  <c:v>44273.866111111114</c:v>
                </c:pt>
                <c:pt idx="6020">
                  <c:v>44273.866122685184</c:v>
                </c:pt>
                <c:pt idx="6021">
                  <c:v>44273.86613425926</c:v>
                </c:pt>
                <c:pt idx="6022">
                  <c:v>44273.86614583333</c:v>
                </c:pt>
                <c:pt idx="6023">
                  <c:v>44273.866157407407</c:v>
                </c:pt>
                <c:pt idx="6024">
                  <c:v>44273.866168981483</c:v>
                </c:pt>
                <c:pt idx="6025">
                  <c:v>44273.866180555553</c:v>
                </c:pt>
                <c:pt idx="6026">
                  <c:v>44273.86619212963</c:v>
                </c:pt>
                <c:pt idx="6027">
                  <c:v>44273.866203703707</c:v>
                </c:pt>
                <c:pt idx="6028">
                  <c:v>44273.866215277776</c:v>
                </c:pt>
                <c:pt idx="6029">
                  <c:v>44273.866226851853</c:v>
                </c:pt>
                <c:pt idx="6030">
                  <c:v>44273.866238425922</c:v>
                </c:pt>
                <c:pt idx="6031">
                  <c:v>44273.866249999999</c:v>
                </c:pt>
                <c:pt idx="6032">
                  <c:v>44273.866261574076</c:v>
                </c:pt>
                <c:pt idx="6033">
                  <c:v>44273.866273148145</c:v>
                </c:pt>
                <c:pt idx="6034">
                  <c:v>44273.866284722222</c:v>
                </c:pt>
                <c:pt idx="6035">
                  <c:v>44273.866296296299</c:v>
                </c:pt>
                <c:pt idx="6036">
                  <c:v>44273.866307870368</c:v>
                </c:pt>
                <c:pt idx="6037">
                  <c:v>44273.866319444445</c:v>
                </c:pt>
                <c:pt idx="6038">
                  <c:v>44273.866331018522</c:v>
                </c:pt>
                <c:pt idx="6039">
                  <c:v>44273.866342592592</c:v>
                </c:pt>
                <c:pt idx="6040">
                  <c:v>44273.866354166668</c:v>
                </c:pt>
                <c:pt idx="6041">
                  <c:v>44273.866365740738</c:v>
                </c:pt>
                <c:pt idx="6042">
                  <c:v>44273.866377314815</c:v>
                </c:pt>
                <c:pt idx="6043">
                  <c:v>44273.866388888891</c:v>
                </c:pt>
                <c:pt idx="6044">
                  <c:v>44273.866400462961</c:v>
                </c:pt>
                <c:pt idx="6045">
                  <c:v>44273.866412037038</c:v>
                </c:pt>
                <c:pt idx="6046">
                  <c:v>44273.866423611114</c:v>
                </c:pt>
                <c:pt idx="6047">
                  <c:v>44273.866435185184</c:v>
                </c:pt>
                <c:pt idx="6048">
                  <c:v>44273.866446759261</c:v>
                </c:pt>
                <c:pt idx="6049">
                  <c:v>44273.86645833333</c:v>
                </c:pt>
                <c:pt idx="6050">
                  <c:v>44273.866469907407</c:v>
                </c:pt>
                <c:pt idx="6051">
                  <c:v>44273.866481481484</c:v>
                </c:pt>
                <c:pt idx="6052">
                  <c:v>44273.866493055553</c:v>
                </c:pt>
                <c:pt idx="6053">
                  <c:v>44273.86650462963</c:v>
                </c:pt>
                <c:pt idx="6054">
                  <c:v>44273.866516203707</c:v>
                </c:pt>
                <c:pt idx="6055">
                  <c:v>44273.866527777776</c:v>
                </c:pt>
                <c:pt idx="6056">
                  <c:v>44273.866539351853</c:v>
                </c:pt>
                <c:pt idx="6057">
                  <c:v>44273.866550925923</c:v>
                </c:pt>
                <c:pt idx="6058">
                  <c:v>44273.866562499999</c:v>
                </c:pt>
                <c:pt idx="6059">
                  <c:v>44273.866574074076</c:v>
                </c:pt>
                <c:pt idx="6060">
                  <c:v>44273.866585648146</c:v>
                </c:pt>
                <c:pt idx="6061">
                  <c:v>44273.866597222222</c:v>
                </c:pt>
                <c:pt idx="6062">
                  <c:v>44273.866608796299</c:v>
                </c:pt>
                <c:pt idx="6063">
                  <c:v>44273.866620370369</c:v>
                </c:pt>
                <c:pt idx="6064">
                  <c:v>44273.866631944446</c:v>
                </c:pt>
                <c:pt idx="6065">
                  <c:v>44273.866643518515</c:v>
                </c:pt>
                <c:pt idx="6066">
                  <c:v>44273.866655092592</c:v>
                </c:pt>
                <c:pt idx="6067">
                  <c:v>44273.866666666669</c:v>
                </c:pt>
                <c:pt idx="6068">
                  <c:v>44273.866678240738</c:v>
                </c:pt>
                <c:pt idx="6069">
                  <c:v>44273.866689814815</c:v>
                </c:pt>
                <c:pt idx="6070">
                  <c:v>44273.866701388892</c:v>
                </c:pt>
                <c:pt idx="6071">
                  <c:v>44273.866712962961</c:v>
                </c:pt>
                <c:pt idx="6072">
                  <c:v>44273.866724537038</c:v>
                </c:pt>
                <c:pt idx="6073">
                  <c:v>44273.866736111115</c:v>
                </c:pt>
                <c:pt idx="6074">
                  <c:v>44273.866747685184</c:v>
                </c:pt>
                <c:pt idx="6075">
                  <c:v>44273.866759259261</c:v>
                </c:pt>
                <c:pt idx="6076">
                  <c:v>44273.866770833331</c:v>
                </c:pt>
                <c:pt idx="6077">
                  <c:v>44273.866782407407</c:v>
                </c:pt>
                <c:pt idx="6078">
                  <c:v>44273.866793981484</c:v>
                </c:pt>
                <c:pt idx="6079">
                  <c:v>44273.866805555554</c:v>
                </c:pt>
                <c:pt idx="6080">
                  <c:v>44273.86681712963</c:v>
                </c:pt>
                <c:pt idx="6081">
                  <c:v>44273.866828703707</c:v>
                </c:pt>
                <c:pt idx="6082">
                  <c:v>44273.866840277777</c:v>
                </c:pt>
                <c:pt idx="6083">
                  <c:v>44273.866851851853</c:v>
                </c:pt>
                <c:pt idx="6084">
                  <c:v>44273.866863425923</c:v>
                </c:pt>
                <c:pt idx="6085">
                  <c:v>44273.866875</c:v>
                </c:pt>
                <c:pt idx="6086">
                  <c:v>44273.866886574076</c:v>
                </c:pt>
                <c:pt idx="6087">
                  <c:v>44273.866898148146</c:v>
                </c:pt>
                <c:pt idx="6088">
                  <c:v>44273.866909722223</c:v>
                </c:pt>
                <c:pt idx="6089">
                  <c:v>44273.8669212963</c:v>
                </c:pt>
                <c:pt idx="6090">
                  <c:v>44273.866932870369</c:v>
                </c:pt>
                <c:pt idx="6091">
                  <c:v>44273.866944444446</c:v>
                </c:pt>
                <c:pt idx="6092">
                  <c:v>44273.866956018515</c:v>
                </c:pt>
                <c:pt idx="6093">
                  <c:v>44273.866967592592</c:v>
                </c:pt>
                <c:pt idx="6094">
                  <c:v>44273.866979166669</c:v>
                </c:pt>
                <c:pt idx="6095">
                  <c:v>44273.866990740738</c:v>
                </c:pt>
                <c:pt idx="6096">
                  <c:v>44273.867002314815</c:v>
                </c:pt>
                <c:pt idx="6097">
                  <c:v>44273.867013888892</c:v>
                </c:pt>
                <c:pt idx="6098">
                  <c:v>44273.867025462961</c:v>
                </c:pt>
                <c:pt idx="6099">
                  <c:v>44273.867037037038</c:v>
                </c:pt>
                <c:pt idx="6100">
                  <c:v>44273.867048611108</c:v>
                </c:pt>
                <c:pt idx="6101">
                  <c:v>44273.867060185185</c:v>
                </c:pt>
                <c:pt idx="6102">
                  <c:v>44273.867071759261</c:v>
                </c:pt>
                <c:pt idx="6103">
                  <c:v>44273.867083333331</c:v>
                </c:pt>
                <c:pt idx="6104">
                  <c:v>44273.867094907408</c:v>
                </c:pt>
                <c:pt idx="6105">
                  <c:v>44273.867106481484</c:v>
                </c:pt>
                <c:pt idx="6106">
                  <c:v>44273.867118055554</c:v>
                </c:pt>
                <c:pt idx="6107">
                  <c:v>44273.867129629631</c:v>
                </c:pt>
                <c:pt idx="6108">
                  <c:v>44273.8671412037</c:v>
                </c:pt>
                <c:pt idx="6109">
                  <c:v>44273.867152777777</c:v>
                </c:pt>
                <c:pt idx="6110">
                  <c:v>44273.867164351854</c:v>
                </c:pt>
                <c:pt idx="6111">
                  <c:v>44273.867175925923</c:v>
                </c:pt>
                <c:pt idx="6112">
                  <c:v>44273.8671875</c:v>
                </c:pt>
                <c:pt idx="6113">
                  <c:v>44273.867199074077</c:v>
                </c:pt>
                <c:pt idx="6114">
                  <c:v>44273.867210648146</c:v>
                </c:pt>
                <c:pt idx="6115">
                  <c:v>44273.867222222223</c:v>
                </c:pt>
                <c:pt idx="6116">
                  <c:v>44273.8672337963</c:v>
                </c:pt>
                <c:pt idx="6117">
                  <c:v>44273.867245370369</c:v>
                </c:pt>
                <c:pt idx="6118">
                  <c:v>44273.867256944446</c:v>
                </c:pt>
                <c:pt idx="6119">
                  <c:v>44273.867268518516</c:v>
                </c:pt>
                <c:pt idx="6120">
                  <c:v>44273.867280092592</c:v>
                </c:pt>
                <c:pt idx="6121">
                  <c:v>44273.867291666669</c:v>
                </c:pt>
                <c:pt idx="6122">
                  <c:v>44273.867303240739</c:v>
                </c:pt>
                <c:pt idx="6123">
                  <c:v>44273.867314814815</c:v>
                </c:pt>
                <c:pt idx="6124">
                  <c:v>44273.867326388892</c:v>
                </c:pt>
                <c:pt idx="6125">
                  <c:v>44273.867337962962</c:v>
                </c:pt>
                <c:pt idx="6126">
                  <c:v>44273.867349537039</c:v>
                </c:pt>
                <c:pt idx="6127">
                  <c:v>44273.867361111108</c:v>
                </c:pt>
                <c:pt idx="6128">
                  <c:v>44273.867372685185</c:v>
                </c:pt>
                <c:pt idx="6129">
                  <c:v>44273.867384259262</c:v>
                </c:pt>
                <c:pt idx="6130">
                  <c:v>44273.867395833331</c:v>
                </c:pt>
                <c:pt idx="6131">
                  <c:v>44273.867407407408</c:v>
                </c:pt>
                <c:pt idx="6132">
                  <c:v>44273.867418981485</c:v>
                </c:pt>
                <c:pt idx="6133">
                  <c:v>44273.867430555554</c:v>
                </c:pt>
                <c:pt idx="6134">
                  <c:v>44273.867442129631</c:v>
                </c:pt>
                <c:pt idx="6135">
                  <c:v>44273.8674537037</c:v>
                </c:pt>
                <c:pt idx="6136">
                  <c:v>44273.867465277777</c:v>
                </c:pt>
                <c:pt idx="6137">
                  <c:v>44273.867476851854</c:v>
                </c:pt>
                <c:pt idx="6138">
                  <c:v>44273.867488425924</c:v>
                </c:pt>
                <c:pt idx="6139">
                  <c:v>44273.8675</c:v>
                </c:pt>
                <c:pt idx="6140">
                  <c:v>44273.867511574077</c:v>
                </c:pt>
                <c:pt idx="6141">
                  <c:v>44273.867523148147</c:v>
                </c:pt>
                <c:pt idx="6142">
                  <c:v>44273.867534722223</c:v>
                </c:pt>
                <c:pt idx="6143">
                  <c:v>44273.867546296293</c:v>
                </c:pt>
                <c:pt idx="6144">
                  <c:v>44273.86755787037</c:v>
                </c:pt>
                <c:pt idx="6145">
                  <c:v>44273.867569444446</c:v>
                </c:pt>
                <c:pt idx="6146">
                  <c:v>44273.867581018516</c:v>
                </c:pt>
                <c:pt idx="6147">
                  <c:v>44273.867592592593</c:v>
                </c:pt>
                <c:pt idx="6148">
                  <c:v>44273.867604166669</c:v>
                </c:pt>
                <c:pt idx="6149">
                  <c:v>44273.867615740739</c:v>
                </c:pt>
                <c:pt idx="6150">
                  <c:v>44273.867627314816</c:v>
                </c:pt>
                <c:pt idx="6151">
                  <c:v>44273.867638888885</c:v>
                </c:pt>
                <c:pt idx="6152">
                  <c:v>44273.867650462962</c:v>
                </c:pt>
                <c:pt idx="6153">
                  <c:v>44273.867662037039</c:v>
                </c:pt>
                <c:pt idx="6154">
                  <c:v>44273.867673611108</c:v>
                </c:pt>
                <c:pt idx="6155">
                  <c:v>44273.867685185185</c:v>
                </c:pt>
                <c:pt idx="6156">
                  <c:v>44273.867696759262</c:v>
                </c:pt>
                <c:pt idx="6157">
                  <c:v>44273.867708333331</c:v>
                </c:pt>
                <c:pt idx="6158">
                  <c:v>44273.867719907408</c:v>
                </c:pt>
                <c:pt idx="6159">
                  <c:v>44273.867731481485</c:v>
                </c:pt>
                <c:pt idx="6160">
                  <c:v>44273.867743055554</c:v>
                </c:pt>
                <c:pt idx="6161">
                  <c:v>44273.867754629631</c:v>
                </c:pt>
                <c:pt idx="6162">
                  <c:v>44273.867766203701</c:v>
                </c:pt>
                <c:pt idx="6163">
                  <c:v>44273.867777777778</c:v>
                </c:pt>
                <c:pt idx="6164">
                  <c:v>44273.867789351854</c:v>
                </c:pt>
                <c:pt idx="6165">
                  <c:v>44273.867800925924</c:v>
                </c:pt>
                <c:pt idx="6166">
                  <c:v>44273.867812500001</c:v>
                </c:pt>
                <c:pt idx="6167">
                  <c:v>44273.867824074077</c:v>
                </c:pt>
                <c:pt idx="6168">
                  <c:v>44273.867835648147</c:v>
                </c:pt>
                <c:pt idx="6169">
                  <c:v>44273.867847222224</c:v>
                </c:pt>
                <c:pt idx="6170">
                  <c:v>44273.867858796293</c:v>
                </c:pt>
                <c:pt idx="6171">
                  <c:v>44273.86787037037</c:v>
                </c:pt>
                <c:pt idx="6172">
                  <c:v>44273.867881944447</c:v>
                </c:pt>
                <c:pt idx="6173">
                  <c:v>44273.867893518516</c:v>
                </c:pt>
                <c:pt idx="6174">
                  <c:v>44273.867905092593</c:v>
                </c:pt>
                <c:pt idx="6175">
                  <c:v>44273.86791666667</c:v>
                </c:pt>
                <c:pt idx="6176">
                  <c:v>44273.867928240739</c:v>
                </c:pt>
                <c:pt idx="6177">
                  <c:v>44273.867939814816</c:v>
                </c:pt>
                <c:pt idx="6178">
                  <c:v>44273.867951388886</c:v>
                </c:pt>
                <c:pt idx="6179">
                  <c:v>44273.867962962962</c:v>
                </c:pt>
                <c:pt idx="6180">
                  <c:v>44273.867974537039</c:v>
                </c:pt>
                <c:pt idx="6181">
                  <c:v>44273.867986111109</c:v>
                </c:pt>
                <c:pt idx="6182">
                  <c:v>44273.867997685185</c:v>
                </c:pt>
                <c:pt idx="6183">
                  <c:v>44273.868009259262</c:v>
                </c:pt>
                <c:pt idx="6184">
                  <c:v>44273.868020833332</c:v>
                </c:pt>
                <c:pt idx="6185">
                  <c:v>44273.868032407408</c:v>
                </c:pt>
                <c:pt idx="6186">
                  <c:v>44273.868043981478</c:v>
                </c:pt>
                <c:pt idx="6187">
                  <c:v>44273.868055555555</c:v>
                </c:pt>
                <c:pt idx="6188">
                  <c:v>44273.868067129632</c:v>
                </c:pt>
                <c:pt idx="6189">
                  <c:v>44273.868078703701</c:v>
                </c:pt>
                <c:pt idx="6190">
                  <c:v>44273.868090277778</c:v>
                </c:pt>
                <c:pt idx="6191">
                  <c:v>44273.868101851855</c:v>
                </c:pt>
                <c:pt idx="6192">
                  <c:v>44273.868113425924</c:v>
                </c:pt>
                <c:pt idx="6193">
                  <c:v>44273.868125000001</c:v>
                </c:pt>
                <c:pt idx="6194">
                  <c:v>44273.868136574078</c:v>
                </c:pt>
                <c:pt idx="6195">
                  <c:v>44273.868148148147</c:v>
                </c:pt>
                <c:pt idx="6196">
                  <c:v>44273.868159722224</c:v>
                </c:pt>
                <c:pt idx="6197">
                  <c:v>44273.868171296293</c:v>
                </c:pt>
                <c:pt idx="6198">
                  <c:v>44273.86818287037</c:v>
                </c:pt>
                <c:pt idx="6199">
                  <c:v>44273.868194444447</c:v>
                </c:pt>
                <c:pt idx="6200">
                  <c:v>44273.868206018517</c:v>
                </c:pt>
                <c:pt idx="6201">
                  <c:v>44273.868217592593</c:v>
                </c:pt>
                <c:pt idx="6202">
                  <c:v>44273.86822916667</c:v>
                </c:pt>
                <c:pt idx="6203">
                  <c:v>44273.86824074074</c:v>
                </c:pt>
                <c:pt idx="6204">
                  <c:v>44273.868252314816</c:v>
                </c:pt>
                <c:pt idx="6205">
                  <c:v>44273.868263888886</c:v>
                </c:pt>
                <c:pt idx="6206">
                  <c:v>44273.868275462963</c:v>
                </c:pt>
                <c:pt idx="6207">
                  <c:v>44273.868287037039</c:v>
                </c:pt>
                <c:pt idx="6208">
                  <c:v>44273.868298611109</c:v>
                </c:pt>
                <c:pt idx="6209">
                  <c:v>44273.868310185186</c:v>
                </c:pt>
                <c:pt idx="6210">
                  <c:v>44273.868321759262</c:v>
                </c:pt>
                <c:pt idx="6211">
                  <c:v>44273.868333333332</c:v>
                </c:pt>
                <c:pt idx="6212">
                  <c:v>44273.868344907409</c:v>
                </c:pt>
                <c:pt idx="6213">
                  <c:v>44273.868356481478</c:v>
                </c:pt>
                <c:pt idx="6214">
                  <c:v>44273.868368055555</c:v>
                </c:pt>
                <c:pt idx="6215">
                  <c:v>44273.868379629632</c:v>
                </c:pt>
                <c:pt idx="6216">
                  <c:v>44273.868391203701</c:v>
                </c:pt>
                <c:pt idx="6217">
                  <c:v>44273.868402777778</c:v>
                </c:pt>
                <c:pt idx="6218">
                  <c:v>44273.868414351855</c:v>
                </c:pt>
                <c:pt idx="6219">
                  <c:v>44273.868425925924</c:v>
                </c:pt>
                <c:pt idx="6220">
                  <c:v>44273.868437500001</c:v>
                </c:pt>
                <c:pt idx="6221">
                  <c:v>44273.868449074071</c:v>
                </c:pt>
                <c:pt idx="6222">
                  <c:v>44273.868460648147</c:v>
                </c:pt>
                <c:pt idx="6223">
                  <c:v>44273.868472222224</c:v>
                </c:pt>
                <c:pt idx="6224">
                  <c:v>44273.868483796294</c:v>
                </c:pt>
                <c:pt idx="6225">
                  <c:v>44273.868495370371</c:v>
                </c:pt>
                <c:pt idx="6226">
                  <c:v>44273.868506944447</c:v>
                </c:pt>
                <c:pt idx="6227">
                  <c:v>44273.868518518517</c:v>
                </c:pt>
                <c:pt idx="6228">
                  <c:v>44273.868530092594</c:v>
                </c:pt>
                <c:pt idx="6229">
                  <c:v>44273.868541666663</c:v>
                </c:pt>
                <c:pt idx="6230">
                  <c:v>44273.86855324074</c:v>
                </c:pt>
                <c:pt idx="6231">
                  <c:v>44273.868564814817</c:v>
                </c:pt>
                <c:pt idx="6232">
                  <c:v>44273.868576388886</c:v>
                </c:pt>
                <c:pt idx="6233">
                  <c:v>44273.868587962963</c:v>
                </c:pt>
                <c:pt idx="6234">
                  <c:v>44273.86859953704</c:v>
                </c:pt>
                <c:pt idx="6235">
                  <c:v>44273.868611111109</c:v>
                </c:pt>
                <c:pt idx="6236">
                  <c:v>44273.868622685186</c:v>
                </c:pt>
                <c:pt idx="6237">
                  <c:v>44273.868634259263</c:v>
                </c:pt>
                <c:pt idx="6238">
                  <c:v>44273.868645833332</c:v>
                </c:pt>
                <c:pt idx="6239">
                  <c:v>44273.868657407409</c:v>
                </c:pt>
                <c:pt idx="6240">
                  <c:v>44273.868668981479</c:v>
                </c:pt>
                <c:pt idx="6241">
                  <c:v>44273.868680555555</c:v>
                </c:pt>
                <c:pt idx="6242">
                  <c:v>44273.868692129632</c:v>
                </c:pt>
                <c:pt idx="6243">
                  <c:v>44273.868703703702</c:v>
                </c:pt>
                <c:pt idx="6244">
                  <c:v>44273.868715277778</c:v>
                </c:pt>
                <c:pt idx="6245">
                  <c:v>44273.868726851855</c:v>
                </c:pt>
                <c:pt idx="6246">
                  <c:v>44273.868738425925</c:v>
                </c:pt>
                <c:pt idx="6247">
                  <c:v>44273.868750000001</c:v>
                </c:pt>
                <c:pt idx="6248">
                  <c:v>44273.868761574071</c:v>
                </c:pt>
                <c:pt idx="6249">
                  <c:v>44273.868773148148</c:v>
                </c:pt>
                <c:pt idx="6250">
                  <c:v>44273.868784722225</c:v>
                </c:pt>
                <c:pt idx="6251">
                  <c:v>44273.868796296294</c:v>
                </c:pt>
                <c:pt idx="6252">
                  <c:v>44273.868807870371</c:v>
                </c:pt>
                <c:pt idx="6253">
                  <c:v>44273.868819444448</c:v>
                </c:pt>
                <c:pt idx="6254">
                  <c:v>44273.868831018517</c:v>
                </c:pt>
                <c:pt idx="6255">
                  <c:v>44273.868842592594</c:v>
                </c:pt>
                <c:pt idx="6256">
                  <c:v>44273.868854166663</c:v>
                </c:pt>
                <c:pt idx="6257">
                  <c:v>44273.86886574074</c:v>
                </c:pt>
                <c:pt idx="6258">
                  <c:v>44273.868877314817</c:v>
                </c:pt>
                <c:pt idx="6259">
                  <c:v>44273.868888888886</c:v>
                </c:pt>
                <c:pt idx="6260">
                  <c:v>44273.868900462963</c:v>
                </c:pt>
                <c:pt idx="6261">
                  <c:v>44273.86891203704</c:v>
                </c:pt>
                <c:pt idx="6262">
                  <c:v>44273.868923611109</c:v>
                </c:pt>
                <c:pt idx="6263">
                  <c:v>44273.868935185186</c:v>
                </c:pt>
                <c:pt idx="6264">
                  <c:v>44273.868946759256</c:v>
                </c:pt>
                <c:pt idx="6265">
                  <c:v>44273.868958333333</c:v>
                </c:pt>
                <c:pt idx="6266">
                  <c:v>44273.868969907409</c:v>
                </c:pt>
                <c:pt idx="6267">
                  <c:v>44273.868981481479</c:v>
                </c:pt>
                <c:pt idx="6268">
                  <c:v>44273.868993055556</c:v>
                </c:pt>
                <c:pt idx="6269">
                  <c:v>44273.869004629632</c:v>
                </c:pt>
                <c:pt idx="6270">
                  <c:v>44273.869016203702</c:v>
                </c:pt>
                <c:pt idx="6271">
                  <c:v>44273.869027777779</c:v>
                </c:pt>
                <c:pt idx="6272">
                  <c:v>44273.869039351855</c:v>
                </c:pt>
                <c:pt idx="6273">
                  <c:v>44273.869050925925</c:v>
                </c:pt>
                <c:pt idx="6274">
                  <c:v>44273.869062500002</c:v>
                </c:pt>
                <c:pt idx="6275">
                  <c:v>44273.869074074071</c:v>
                </c:pt>
                <c:pt idx="6276">
                  <c:v>44273.869085648148</c:v>
                </c:pt>
                <c:pt idx="6277">
                  <c:v>44273.869097222225</c:v>
                </c:pt>
                <c:pt idx="6278">
                  <c:v>44273.869108796294</c:v>
                </c:pt>
                <c:pt idx="6279">
                  <c:v>44273.869120370371</c:v>
                </c:pt>
                <c:pt idx="6280">
                  <c:v>44273.869131944448</c:v>
                </c:pt>
                <c:pt idx="6281">
                  <c:v>44273.869143518517</c:v>
                </c:pt>
                <c:pt idx="6282">
                  <c:v>44273.869155092594</c:v>
                </c:pt>
                <c:pt idx="6283">
                  <c:v>44273.869166666664</c:v>
                </c:pt>
                <c:pt idx="6284">
                  <c:v>44273.86917824074</c:v>
                </c:pt>
                <c:pt idx="6285">
                  <c:v>44273.869189814817</c:v>
                </c:pt>
                <c:pt idx="6286">
                  <c:v>44273.869201388887</c:v>
                </c:pt>
                <c:pt idx="6287">
                  <c:v>44273.869212962964</c:v>
                </c:pt>
                <c:pt idx="6288">
                  <c:v>44273.86922453704</c:v>
                </c:pt>
                <c:pt idx="6289">
                  <c:v>44273.86923611111</c:v>
                </c:pt>
                <c:pt idx="6290">
                  <c:v>44273.869247685187</c:v>
                </c:pt>
                <c:pt idx="6291">
                  <c:v>44273.869259259256</c:v>
                </c:pt>
                <c:pt idx="6292">
                  <c:v>44273.869270833333</c:v>
                </c:pt>
                <c:pt idx="6293">
                  <c:v>44273.86928240741</c:v>
                </c:pt>
                <c:pt idx="6294">
                  <c:v>44273.869293981479</c:v>
                </c:pt>
                <c:pt idx="6295">
                  <c:v>44273.869305555556</c:v>
                </c:pt>
                <c:pt idx="6296">
                  <c:v>44273.869317129633</c:v>
                </c:pt>
                <c:pt idx="6297">
                  <c:v>44273.869328703702</c:v>
                </c:pt>
                <c:pt idx="6298">
                  <c:v>44273.869340277779</c:v>
                </c:pt>
                <c:pt idx="6299">
                  <c:v>44273.869351851848</c:v>
                </c:pt>
                <c:pt idx="6300">
                  <c:v>44273.869363425925</c:v>
                </c:pt>
                <c:pt idx="6301">
                  <c:v>44273.869375000002</c:v>
                </c:pt>
                <c:pt idx="6302">
                  <c:v>44273.869386574072</c:v>
                </c:pt>
                <c:pt idx="6303">
                  <c:v>44273.869398148148</c:v>
                </c:pt>
                <c:pt idx="6304">
                  <c:v>44273.869409722225</c:v>
                </c:pt>
                <c:pt idx="6305">
                  <c:v>44273.869421296295</c:v>
                </c:pt>
                <c:pt idx="6306">
                  <c:v>44273.869432870371</c:v>
                </c:pt>
                <c:pt idx="6307">
                  <c:v>44273.869444444441</c:v>
                </c:pt>
                <c:pt idx="6308">
                  <c:v>44273.869456018518</c:v>
                </c:pt>
                <c:pt idx="6309">
                  <c:v>44273.869467592594</c:v>
                </c:pt>
                <c:pt idx="6310">
                  <c:v>44273.869479166664</c:v>
                </c:pt>
                <c:pt idx="6311">
                  <c:v>44273.869490740741</c:v>
                </c:pt>
                <c:pt idx="6312">
                  <c:v>44273.869502314818</c:v>
                </c:pt>
                <c:pt idx="6313">
                  <c:v>44273.869513888887</c:v>
                </c:pt>
                <c:pt idx="6314">
                  <c:v>44273.869525462964</c:v>
                </c:pt>
                <c:pt idx="6315">
                  <c:v>44273.869537037041</c:v>
                </c:pt>
                <c:pt idx="6316">
                  <c:v>44273.86954861111</c:v>
                </c:pt>
                <c:pt idx="6317">
                  <c:v>44273.869560185187</c:v>
                </c:pt>
                <c:pt idx="6318">
                  <c:v>44273.869571759256</c:v>
                </c:pt>
                <c:pt idx="6319">
                  <c:v>44273.869583333333</c:v>
                </c:pt>
                <c:pt idx="6320">
                  <c:v>44273.86959490741</c:v>
                </c:pt>
                <c:pt idx="6321">
                  <c:v>44273.869606481479</c:v>
                </c:pt>
                <c:pt idx="6322">
                  <c:v>44273.869618055556</c:v>
                </c:pt>
                <c:pt idx="6323">
                  <c:v>44273.869629629633</c:v>
                </c:pt>
                <c:pt idx="6324">
                  <c:v>44273.869641203702</c:v>
                </c:pt>
                <c:pt idx="6325">
                  <c:v>44273.869652777779</c:v>
                </c:pt>
                <c:pt idx="6326">
                  <c:v>44273.869664351849</c:v>
                </c:pt>
                <c:pt idx="6327">
                  <c:v>44273.869675925926</c:v>
                </c:pt>
                <c:pt idx="6328">
                  <c:v>44273.869687500002</c:v>
                </c:pt>
                <c:pt idx="6329">
                  <c:v>44273.869699074072</c:v>
                </c:pt>
                <c:pt idx="6330">
                  <c:v>44273.869710648149</c:v>
                </c:pt>
                <c:pt idx="6331">
                  <c:v>44273.869722222225</c:v>
                </c:pt>
                <c:pt idx="6332">
                  <c:v>44273.869733796295</c:v>
                </c:pt>
                <c:pt idx="6333">
                  <c:v>44273.869745370372</c:v>
                </c:pt>
                <c:pt idx="6334">
                  <c:v>44273.869756944441</c:v>
                </c:pt>
                <c:pt idx="6335">
                  <c:v>44273.869768518518</c:v>
                </c:pt>
                <c:pt idx="6336">
                  <c:v>44273.869780092595</c:v>
                </c:pt>
                <c:pt idx="6337">
                  <c:v>44273.869791666664</c:v>
                </c:pt>
                <c:pt idx="6338">
                  <c:v>44273.869803240741</c:v>
                </c:pt>
                <c:pt idx="6339">
                  <c:v>44273.869814814818</c:v>
                </c:pt>
                <c:pt idx="6340">
                  <c:v>44273.869826388887</c:v>
                </c:pt>
                <c:pt idx="6341">
                  <c:v>44273.869837962964</c:v>
                </c:pt>
                <c:pt idx="6342">
                  <c:v>44273.869849537034</c:v>
                </c:pt>
                <c:pt idx="6343">
                  <c:v>44273.86986111111</c:v>
                </c:pt>
                <c:pt idx="6344">
                  <c:v>44273.869872685187</c:v>
                </c:pt>
                <c:pt idx="6345">
                  <c:v>44273.869884259257</c:v>
                </c:pt>
                <c:pt idx="6346">
                  <c:v>44273.869895833333</c:v>
                </c:pt>
                <c:pt idx="6347">
                  <c:v>44273.86990740741</c:v>
                </c:pt>
                <c:pt idx="6348">
                  <c:v>44273.86991898148</c:v>
                </c:pt>
                <c:pt idx="6349">
                  <c:v>44273.869930555556</c:v>
                </c:pt>
                <c:pt idx="6350">
                  <c:v>44273.869942129626</c:v>
                </c:pt>
                <c:pt idx="6351">
                  <c:v>44273.869953703703</c:v>
                </c:pt>
                <c:pt idx="6352">
                  <c:v>44273.86996527778</c:v>
                </c:pt>
                <c:pt idx="6353">
                  <c:v>44273.869976851849</c:v>
                </c:pt>
                <c:pt idx="6354">
                  <c:v>44273.869988425926</c:v>
                </c:pt>
                <c:pt idx="6355">
                  <c:v>44273.87</c:v>
                </c:pt>
                <c:pt idx="6356">
                  <c:v>44273.870011574072</c:v>
                </c:pt>
                <c:pt idx="6357">
                  <c:v>44273.870023148149</c:v>
                </c:pt>
                <c:pt idx="6358">
                  <c:v>44273.870034722226</c:v>
                </c:pt>
                <c:pt idx="6359">
                  <c:v>44273.870046296295</c:v>
                </c:pt>
                <c:pt idx="6360">
                  <c:v>44273.870057870372</c:v>
                </c:pt>
                <c:pt idx="6361">
                  <c:v>44273.870069444441</c:v>
                </c:pt>
                <c:pt idx="6362">
                  <c:v>44273.870081018518</c:v>
                </c:pt>
                <c:pt idx="6363">
                  <c:v>44273.870092592595</c:v>
                </c:pt>
                <c:pt idx="6364">
                  <c:v>44273.870104166665</c:v>
                </c:pt>
                <c:pt idx="6365">
                  <c:v>44273.870115740741</c:v>
                </c:pt>
                <c:pt idx="6366">
                  <c:v>44273.870127314818</c:v>
                </c:pt>
                <c:pt idx="6367">
                  <c:v>44273.870138888888</c:v>
                </c:pt>
                <c:pt idx="6368">
                  <c:v>44273.870150462964</c:v>
                </c:pt>
                <c:pt idx="6369">
                  <c:v>44273.870162037034</c:v>
                </c:pt>
                <c:pt idx="6370">
                  <c:v>44273.870173611111</c:v>
                </c:pt>
                <c:pt idx="6371">
                  <c:v>44273.870185185187</c:v>
                </c:pt>
                <c:pt idx="6372">
                  <c:v>44273.870196759257</c:v>
                </c:pt>
                <c:pt idx="6373">
                  <c:v>44273.870208333334</c:v>
                </c:pt>
                <c:pt idx="6374">
                  <c:v>44273.870219907411</c:v>
                </c:pt>
                <c:pt idx="6375">
                  <c:v>44273.87023148148</c:v>
                </c:pt>
                <c:pt idx="6376">
                  <c:v>44273.870243055557</c:v>
                </c:pt>
                <c:pt idx="6377">
                  <c:v>44273.870254629626</c:v>
                </c:pt>
                <c:pt idx="6378">
                  <c:v>44273.870266203703</c:v>
                </c:pt>
                <c:pt idx="6379">
                  <c:v>44273.87027777778</c:v>
                </c:pt>
                <c:pt idx="6380">
                  <c:v>44273.870289351849</c:v>
                </c:pt>
                <c:pt idx="6381">
                  <c:v>44273.870300925926</c:v>
                </c:pt>
                <c:pt idx="6382">
                  <c:v>44273.870312500003</c:v>
                </c:pt>
                <c:pt idx="6383">
                  <c:v>44273.870324074072</c:v>
                </c:pt>
                <c:pt idx="6384">
                  <c:v>44273.870335648149</c:v>
                </c:pt>
                <c:pt idx="6385">
                  <c:v>44273.870347222219</c:v>
                </c:pt>
                <c:pt idx="6386">
                  <c:v>44273.870358796295</c:v>
                </c:pt>
                <c:pt idx="6387">
                  <c:v>44273.870370370372</c:v>
                </c:pt>
                <c:pt idx="6388">
                  <c:v>44273.870381944442</c:v>
                </c:pt>
                <c:pt idx="6389">
                  <c:v>44273.870393518519</c:v>
                </c:pt>
                <c:pt idx="6390">
                  <c:v>44273.870405092595</c:v>
                </c:pt>
                <c:pt idx="6391">
                  <c:v>44273.870416666665</c:v>
                </c:pt>
                <c:pt idx="6392">
                  <c:v>44273.870428240742</c:v>
                </c:pt>
                <c:pt idx="6393">
                  <c:v>44273.870439814818</c:v>
                </c:pt>
                <c:pt idx="6394">
                  <c:v>44273.870451388888</c:v>
                </c:pt>
                <c:pt idx="6395">
                  <c:v>44273.870462962965</c:v>
                </c:pt>
                <c:pt idx="6396">
                  <c:v>44273.870474537034</c:v>
                </c:pt>
                <c:pt idx="6397">
                  <c:v>44273.870486111111</c:v>
                </c:pt>
                <c:pt idx="6398">
                  <c:v>44273.870497685188</c:v>
                </c:pt>
                <c:pt idx="6399">
                  <c:v>44273.870509259257</c:v>
                </c:pt>
                <c:pt idx="6400">
                  <c:v>44273.870520833334</c:v>
                </c:pt>
                <c:pt idx="6401">
                  <c:v>44273.870532407411</c:v>
                </c:pt>
                <c:pt idx="6402">
                  <c:v>44273.87054398148</c:v>
                </c:pt>
                <c:pt idx="6403">
                  <c:v>44273.870555555557</c:v>
                </c:pt>
                <c:pt idx="6404">
                  <c:v>44273.870567129627</c:v>
                </c:pt>
                <c:pt idx="6405">
                  <c:v>44273.870578703703</c:v>
                </c:pt>
                <c:pt idx="6406">
                  <c:v>44273.87059027778</c:v>
                </c:pt>
                <c:pt idx="6407">
                  <c:v>44273.87060185185</c:v>
                </c:pt>
                <c:pt idx="6408">
                  <c:v>44273.870613425926</c:v>
                </c:pt>
                <c:pt idx="6409">
                  <c:v>44273.870625000003</c:v>
                </c:pt>
                <c:pt idx="6410">
                  <c:v>44273.870636574073</c:v>
                </c:pt>
                <c:pt idx="6411">
                  <c:v>44273.870648148149</c:v>
                </c:pt>
                <c:pt idx="6412">
                  <c:v>44273.870659722219</c:v>
                </c:pt>
                <c:pt idx="6413">
                  <c:v>44273.870671296296</c:v>
                </c:pt>
                <c:pt idx="6414">
                  <c:v>44273.870682870373</c:v>
                </c:pt>
                <c:pt idx="6415">
                  <c:v>44273.870694444442</c:v>
                </c:pt>
                <c:pt idx="6416">
                  <c:v>44273.870706018519</c:v>
                </c:pt>
                <c:pt idx="6417">
                  <c:v>44273.870717592596</c:v>
                </c:pt>
                <c:pt idx="6418">
                  <c:v>44273.870729166665</c:v>
                </c:pt>
                <c:pt idx="6419">
                  <c:v>44273.870740740742</c:v>
                </c:pt>
                <c:pt idx="6420">
                  <c:v>44273.870752314811</c:v>
                </c:pt>
                <c:pt idx="6421">
                  <c:v>44273.870763888888</c:v>
                </c:pt>
                <c:pt idx="6422">
                  <c:v>44273.870775462965</c:v>
                </c:pt>
                <c:pt idx="6423">
                  <c:v>44273.870787037034</c:v>
                </c:pt>
                <c:pt idx="6424">
                  <c:v>44273.870798611111</c:v>
                </c:pt>
                <c:pt idx="6425">
                  <c:v>44273.870810185188</c:v>
                </c:pt>
                <c:pt idx="6426">
                  <c:v>44273.870821759258</c:v>
                </c:pt>
                <c:pt idx="6427">
                  <c:v>44273.870833333334</c:v>
                </c:pt>
                <c:pt idx="6428">
                  <c:v>44273.870844907404</c:v>
                </c:pt>
                <c:pt idx="6429">
                  <c:v>44273.870856481481</c:v>
                </c:pt>
                <c:pt idx="6430">
                  <c:v>44273.870868055557</c:v>
                </c:pt>
                <c:pt idx="6431">
                  <c:v>44273.870879629627</c:v>
                </c:pt>
                <c:pt idx="6432">
                  <c:v>44273.870891203704</c:v>
                </c:pt>
                <c:pt idx="6433">
                  <c:v>44273.87090277778</c:v>
                </c:pt>
                <c:pt idx="6434">
                  <c:v>44273.87091435185</c:v>
                </c:pt>
                <c:pt idx="6435">
                  <c:v>44273.870925925927</c:v>
                </c:pt>
                <c:pt idx="6436">
                  <c:v>44273.870937500003</c:v>
                </c:pt>
                <c:pt idx="6437">
                  <c:v>44273.870949074073</c:v>
                </c:pt>
                <c:pt idx="6438">
                  <c:v>44273.87096064815</c:v>
                </c:pt>
                <c:pt idx="6439">
                  <c:v>44273.870972222219</c:v>
                </c:pt>
                <c:pt idx="6440">
                  <c:v>44273.870983796296</c:v>
                </c:pt>
                <c:pt idx="6441">
                  <c:v>44273.870995370373</c:v>
                </c:pt>
                <c:pt idx="6442">
                  <c:v>44273.871006944442</c:v>
                </c:pt>
                <c:pt idx="6443">
                  <c:v>44273.871018518519</c:v>
                </c:pt>
                <c:pt idx="6444">
                  <c:v>44273.871030092596</c:v>
                </c:pt>
                <c:pt idx="6445">
                  <c:v>44273.871041666665</c:v>
                </c:pt>
                <c:pt idx="6446">
                  <c:v>44273.871053240742</c:v>
                </c:pt>
                <c:pt idx="6447">
                  <c:v>44273.871064814812</c:v>
                </c:pt>
                <c:pt idx="6448">
                  <c:v>44273.871076388888</c:v>
                </c:pt>
                <c:pt idx="6449">
                  <c:v>44273.871087962965</c:v>
                </c:pt>
                <c:pt idx="6450">
                  <c:v>44273.871099537035</c:v>
                </c:pt>
                <c:pt idx="6451">
                  <c:v>44273.871111111112</c:v>
                </c:pt>
                <c:pt idx="6452">
                  <c:v>44273.871122685188</c:v>
                </c:pt>
                <c:pt idx="6453">
                  <c:v>44273.871134259258</c:v>
                </c:pt>
                <c:pt idx="6454">
                  <c:v>44273.871145833335</c:v>
                </c:pt>
                <c:pt idx="6455">
                  <c:v>44273.871157407404</c:v>
                </c:pt>
                <c:pt idx="6456">
                  <c:v>44273.871168981481</c:v>
                </c:pt>
                <c:pt idx="6457">
                  <c:v>44273.871180555558</c:v>
                </c:pt>
                <c:pt idx="6458">
                  <c:v>44273.871192129627</c:v>
                </c:pt>
                <c:pt idx="6459">
                  <c:v>44273.871203703704</c:v>
                </c:pt>
                <c:pt idx="6460">
                  <c:v>44273.871215277781</c:v>
                </c:pt>
                <c:pt idx="6461">
                  <c:v>44273.87122685185</c:v>
                </c:pt>
                <c:pt idx="6462">
                  <c:v>44273.871238425927</c:v>
                </c:pt>
                <c:pt idx="6463">
                  <c:v>44273.871249999997</c:v>
                </c:pt>
                <c:pt idx="6464">
                  <c:v>44273.871261574073</c:v>
                </c:pt>
                <c:pt idx="6465">
                  <c:v>44273.87127314815</c:v>
                </c:pt>
                <c:pt idx="6466">
                  <c:v>44273.87128472222</c:v>
                </c:pt>
                <c:pt idx="6467">
                  <c:v>44273.871296296296</c:v>
                </c:pt>
                <c:pt idx="6468">
                  <c:v>44273.871307870373</c:v>
                </c:pt>
                <c:pt idx="6469">
                  <c:v>44273.871319444443</c:v>
                </c:pt>
                <c:pt idx="6470">
                  <c:v>44273.871331018519</c:v>
                </c:pt>
                <c:pt idx="6471">
                  <c:v>44273.871342592596</c:v>
                </c:pt>
                <c:pt idx="6472">
                  <c:v>44273.871354166666</c:v>
                </c:pt>
                <c:pt idx="6473">
                  <c:v>44273.871365740742</c:v>
                </c:pt>
                <c:pt idx="6474">
                  <c:v>44273.871377314812</c:v>
                </c:pt>
                <c:pt idx="6475">
                  <c:v>44273.871388888889</c:v>
                </c:pt>
                <c:pt idx="6476">
                  <c:v>44273.871400462966</c:v>
                </c:pt>
                <c:pt idx="6477">
                  <c:v>44273.871412037035</c:v>
                </c:pt>
                <c:pt idx="6478">
                  <c:v>44273.871423611112</c:v>
                </c:pt>
                <c:pt idx="6479">
                  <c:v>44273.871435185189</c:v>
                </c:pt>
                <c:pt idx="6480">
                  <c:v>44273.871446759258</c:v>
                </c:pt>
                <c:pt idx="6481">
                  <c:v>44273.871458333335</c:v>
                </c:pt>
                <c:pt idx="6482">
                  <c:v>44273.871469907404</c:v>
                </c:pt>
                <c:pt idx="6483">
                  <c:v>44273.871481481481</c:v>
                </c:pt>
                <c:pt idx="6484">
                  <c:v>44273.871493055558</c:v>
                </c:pt>
                <c:pt idx="6485">
                  <c:v>44273.871504629627</c:v>
                </c:pt>
                <c:pt idx="6486">
                  <c:v>44273.871516203704</c:v>
                </c:pt>
                <c:pt idx="6487">
                  <c:v>44273.871527777781</c:v>
                </c:pt>
                <c:pt idx="6488">
                  <c:v>44273.871539351851</c:v>
                </c:pt>
                <c:pt idx="6489">
                  <c:v>44273.871550925927</c:v>
                </c:pt>
                <c:pt idx="6490">
                  <c:v>44273.871562499997</c:v>
                </c:pt>
                <c:pt idx="6491">
                  <c:v>44273.871574074074</c:v>
                </c:pt>
                <c:pt idx="6492">
                  <c:v>44273.87158564815</c:v>
                </c:pt>
                <c:pt idx="6493">
                  <c:v>44273.87159722222</c:v>
                </c:pt>
                <c:pt idx="6494">
                  <c:v>44273.871608796297</c:v>
                </c:pt>
                <c:pt idx="6495">
                  <c:v>44273.871620370373</c:v>
                </c:pt>
                <c:pt idx="6496">
                  <c:v>44273.871631944443</c:v>
                </c:pt>
                <c:pt idx="6497">
                  <c:v>44273.87164351852</c:v>
                </c:pt>
                <c:pt idx="6498">
                  <c:v>44273.871655092589</c:v>
                </c:pt>
                <c:pt idx="6499">
                  <c:v>44273.871666666666</c:v>
                </c:pt>
                <c:pt idx="6500">
                  <c:v>44273.871678240743</c:v>
                </c:pt>
                <c:pt idx="6501">
                  <c:v>44273.871689814812</c:v>
                </c:pt>
                <c:pt idx="6502">
                  <c:v>44273.871701388889</c:v>
                </c:pt>
                <c:pt idx="6503">
                  <c:v>44273.871712962966</c:v>
                </c:pt>
                <c:pt idx="6504">
                  <c:v>44273.871724537035</c:v>
                </c:pt>
                <c:pt idx="6505">
                  <c:v>44273.871736111112</c:v>
                </c:pt>
                <c:pt idx="6506">
                  <c:v>44273.871747685182</c:v>
                </c:pt>
                <c:pt idx="6507">
                  <c:v>44273.871759259258</c:v>
                </c:pt>
                <c:pt idx="6508">
                  <c:v>44273.871770833335</c:v>
                </c:pt>
                <c:pt idx="6509">
                  <c:v>44273.871782407405</c:v>
                </c:pt>
                <c:pt idx="6510">
                  <c:v>44273.871793981481</c:v>
                </c:pt>
                <c:pt idx="6511">
                  <c:v>44273.871805555558</c:v>
                </c:pt>
                <c:pt idx="6512">
                  <c:v>44273.871817129628</c:v>
                </c:pt>
                <c:pt idx="6513">
                  <c:v>44273.871828703705</c:v>
                </c:pt>
                <c:pt idx="6514">
                  <c:v>44273.871840277781</c:v>
                </c:pt>
                <c:pt idx="6515">
                  <c:v>44273.871851851851</c:v>
                </c:pt>
                <c:pt idx="6516">
                  <c:v>44273.871863425928</c:v>
                </c:pt>
                <c:pt idx="6517">
                  <c:v>44273.871874999997</c:v>
                </c:pt>
                <c:pt idx="6518">
                  <c:v>44273.871886574074</c:v>
                </c:pt>
                <c:pt idx="6519">
                  <c:v>44273.871898148151</c:v>
                </c:pt>
                <c:pt idx="6520">
                  <c:v>44273.87190972222</c:v>
                </c:pt>
                <c:pt idx="6521">
                  <c:v>44273.871921296297</c:v>
                </c:pt>
                <c:pt idx="6522">
                  <c:v>44273.871932870374</c:v>
                </c:pt>
                <c:pt idx="6523">
                  <c:v>44273.871944444443</c:v>
                </c:pt>
                <c:pt idx="6524">
                  <c:v>44273.87195601852</c:v>
                </c:pt>
                <c:pt idx="6525">
                  <c:v>44273.871967592589</c:v>
                </c:pt>
                <c:pt idx="6526">
                  <c:v>44273.871979166666</c:v>
                </c:pt>
                <c:pt idx="6527">
                  <c:v>44273.871990740743</c:v>
                </c:pt>
                <c:pt idx="6528">
                  <c:v>44273.872002314813</c:v>
                </c:pt>
                <c:pt idx="6529">
                  <c:v>44273.872013888889</c:v>
                </c:pt>
                <c:pt idx="6530">
                  <c:v>44273.872025462966</c:v>
                </c:pt>
                <c:pt idx="6531">
                  <c:v>44273.872037037036</c:v>
                </c:pt>
                <c:pt idx="6532">
                  <c:v>44273.872048611112</c:v>
                </c:pt>
                <c:pt idx="6533">
                  <c:v>44273.872060185182</c:v>
                </c:pt>
                <c:pt idx="6534">
                  <c:v>44273.872071759259</c:v>
                </c:pt>
                <c:pt idx="6535">
                  <c:v>44273.872083333335</c:v>
                </c:pt>
                <c:pt idx="6536">
                  <c:v>44273.872094907405</c:v>
                </c:pt>
                <c:pt idx="6537">
                  <c:v>44273.872106481482</c:v>
                </c:pt>
                <c:pt idx="6538">
                  <c:v>44273.872118055559</c:v>
                </c:pt>
                <c:pt idx="6539">
                  <c:v>44273.872129629628</c:v>
                </c:pt>
                <c:pt idx="6540">
                  <c:v>44273.872141203705</c:v>
                </c:pt>
                <c:pt idx="6541">
                  <c:v>44273.872152777774</c:v>
                </c:pt>
                <c:pt idx="6542">
                  <c:v>44273.872164351851</c:v>
                </c:pt>
                <c:pt idx="6543">
                  <c:v>44273.872175925928</c:v>
                </c:pt>
                <c:pt idx="6544">
                  <c:v>44273.872187499997</c:v>
                </c:pt>
                <c:pt idx="6545">
                  <c:v>44273.872199074074</c:v>
                </c:pt>
                <c:pt idx="6546">
                  <c:v>44273.872210648151</c:v>
                </c:pt>
                <c:pt idx="6547">
                  <c:v>44273.87222222222</c:v>
                </c:pt>
                <c:pt idx="6548">
                  <c:v>44273.872233796297</c:v>
                </c:pt>
                <c:pt idx="6549">
                  <c:v>44273.872245370374</c:v>
                </c:pt>
                <c:pt idx="6550">
                  <c:v>44273.872256944444</c:v>
                </c:pt>
                <c:pt idx="6551">
                  <c:v>44273.87226851852</c:v>
                </c:pt>
                <c:pt idx="6552">
                  <c:v>44273.87228009259</c:v>
                </c:pt>
                <c:pt idx="6553">
                  <c:v>44273.872291666667</c:v>
                </c:pt>
                <c:pt idx="6554">
                  <c:v>44273.872303240743</c:v>
                </c:pt>
                <c:pt idx="6555">
                  <c:v>44273.872314814813</c:v>
                </c:pt>
                <c:pt idx="6556">
                  <c:v>44273.87232638889</c:v>
                </c:pt>
                <c:pt idx="6557">
                  <c:v>44273.872337962966</c:v>
                </c:pt>
                <c:pt idx="6558">
                  <c:v>44273.872349537036</c:v>
                </c:pt>
                <c:pt idx="6559">
                  <c:v>44273.872361111113</c:v>
                </c:pt>
                <c:pt idx="6560">
                  <c:v>44273.872372685182</c:v>
                </c:pt>
                <c:pt idx="6561">
                  <c:v>44273.872384259259</c:v>
                </c:pt>
                <c:pt idx="6562">
                  <c:v>44273.872395833336</c:v>
                </c:pt>
                <c:pt idx="6563">
                  <c:v>44273.872407407405</c:v>
                </c:pt>
                <c:pt idx="6564">
                  <c:v>44273.872418981482</c:v>
                </c:pt>
                <c:pt idx="6565">
                  <c:v>44273.872430555559</c:v>
                </c:pt>
                <c:pt idx="6566">
                  <c:v>44273.872442129628</c:v>
                </c:pt>
                <c:pt idx="6567">
                  <c:v>44273.872453703705</c:v>
                </c:pt>
                <c:pt idx="6568">
                  <c:v>44273.872465277775</c:v>
                </c:pt>
                <c:pt idx="6569">
                  <c:v>44273.872476851851</c:v>
                </c:pt>
                <c:pt idx="6570">
                  <c:v>44273.872488425928</c:v>
                </c:pt>
                <c:pt idx="6571">
                  <c:v>44273.872499999998</c:v>
                </c:pt>
                <c:pt idx="6572">
                  <c:v>44273.872511574074</c:v>
                </c:pt>
                <c:pt idx="6573">
                  <c:v>44273.872523148151</c:v>
                </c:pt>
                <c:pt idx="6574">
                  <c:v>44273.872534722221</c:v>
                </c:pt>
                <c:pt idx="6575">
                  <c:v>44273.872546296298</c:v>
                </c:pt>
                <c:pt idx="6576">
                  <c:v>44273.872557870367</c:v>
                </c:pt>
                <c:pt idx="6577">
                  <c:v>44273.872569444444</c:v>
                </c:pt>
                <c:pt idx="6578">
                  <c:v>44273.872581018521</c:v>
                </c:pt>
                <c:pt idx="6579">
                  <c:v>44273.87259259259</c:v>
                </c:pt>
                <c:pt idx="6580">
                  <c:v>44273.872604166667</c:v>
                </c:pt>
                <c:pt idx="6581">
                  <c:v>44273.872615740744</c:v>
                </c:pt>
                <c:pt idx="6582">
                  <c:v>44273.872627314813</c:v>
                </c:pt>
                <c:pt idx="6583">
                  <c:v>44273.87263888889</c:v>
                </c:pt>
                <c:pt idx="6584">
                  <c:v>44273.872650462959</c:v>
                </c:pt>
                <c:pt idx="6585">
                  <c:v>44273.872662037036</c:v>
                </c:pt>
                <c:pt idx="6586">
                  <c:v>44273.872673611113</c:v>
                </c:pt>
                <c:pt idx="6587">
                  <c:v>44273.872685185182</c:v>
                </c:pt>
                <c:pt idx="6588">
                  <c:v>44273.872696759259</c:v>
                </c:pt>
                <c:pt idx="6589">
                  <c:v>44273.872708333336</c:v>
                </c:pt>
                <c:pt idx="6590">
                  <c:v>44273.872719907406</c:v>
                </c:pt>
                <c:pt idx="6591">
                  <c:v>44273.872731481482</c:v>
                </c:pt>
                <c:pt idx="6592">
                  <c:v>44273.872743055559</c:v>
                </c:pt>
                <c:pt idx="6593">
                  <c:v>44273.872754629629</c:v>
                </c:pt>
                <c:pt idx="6594">
                  <c:v>44273.872766203705</c:v>
                </c:pt>
                <c:pt idx="6595">
                  <c:v>44273.872777777775</c:v>
                </c:pt>
                <c:pt idx="6596">
                  <c:v>44273.872789351852</c:v>
                </c:pt>
                <c:pt idx="6597">
                  <c:v>44273.872800925928</c:v>
                </c:pt>
                <c:pt idx="6598">
                  <c:v>44273.872812499998</c:v>
                </c:pt>
                <c:pt idx="6599">
                  <c:v>44273.872824074075</c:v>
                </c:pt>
                <c:pt idx="6600">
                  <c:v>44273.872835648152</c:v>
                </c:pt>
                <c:pt idx="6601">
                  <c:v>44273.872847222221</c:v>
                </c:pt>
                <c:pt idx="6602">
                  <c:v>44273.872858796298</c:v>
                </c:pt>
                <c:pt idx="6603">
                  <c:v>44273.872870370367</c:v>
                </c:pt>
                <c:pt idx="6604">
                  <c:v>44273.872881944444</c:v>
                </c:pt>
                <c:pt idx="6605">
                  <c:v>44273.872893518521</c:v>
                </c:pt>
                <c:pt idx="6606">
                  <c:v>44273.87290509259</c:v>
                </c:pt>
                <c:pt idx="6607">
                  <c:v>44273.872916666667</c:v>
                </c:pt>
                <c:pt idx="6608">
                  <c:v>44273.872928240744</c:v>
                </c:pt>
                <c:pt idx="6609">
                  <c:v>44273.872939814813</c:v>
                </c:pt>
                <c:pt idx="6610">
                  <c:v>44273.87295138889</c:v>
                </c:pt>
                <c:pt idx="6611">
                  <c:v>44273.87296296296</c:v>
                </c:pt>
                <c:pt idx="6612">
                  <c:v>44273.872974537036</c:v>
                </c:pt>
                <c:pt idx="6613">
                  <c:v>44273.872986111113</c:v>
                </c:pt>
                <c:pt idx="6614">
                  <c:v>44273.872997685183</c:v>
                </c:pt>
                <c:pt idx="6615">
                  <c:v>44273.87300925926</c:v>
                </c:pt>
                <c:pt idx="6616">
                  <c:v>44273.873020833336</c:v>
                </c:pt>
                <c:pt idx="6617">
                  <c:v>44273.873032407406</c:v>
                </c:pt>
                <c:pt idx="6618">
                  <c:v>44273.873043981483</c:v>
                </c:pt>
                <c:pt idx="6619">
                  <c:v>44273.873055555552</c:v>
                </c:pt>
                <c:pt idx="6620">
                  <c:v>44273.873067129629</c:v>
                </c:pt>
                <c:pt idx="6621">
                  <c:v>44273.873078703706</c:v>
                </c:pt>
                <c:pt idx="6622">
                  <c:v>44273.873090277775</c:v>
                </c:pt>
                <c:pt idx="6623">
                  <c:v>44273.873101851852</c:v>
                </c:pt>
                <c:pt idx="6624">
                  <c:v>44273.873113425929</c:v>
                </c:pt>
                <c:pt idx="6625">
                  <c:v>44273.873124999998</c:v>
                </c:pt>
                <c:pt idx="6626">
                  <c:v>44273.873136574075</c:v>
                </c:pt>
                <c:pt idx="6627">
                  <c:v>44273.873148148145</c:v>
                </c:pt>
                <c:pt idx="6628">
                  <c:v>44273.873159722221</c:v>
                </c:pt>
                <c:pt idx="6629">
                  <c:v>44273.873171296298</c:v>
                </c:pt>
                <c:pt idx="6630">
                  <c:v>44273.873182870368</c:v>
                </c:pt>
                <c:pt idx="6631">
                  <c:v>44273.873194444444</c:v>
                </c:pt>
                <c:pt idx="6632">
                  <c:v>44273.873206018521</c:v>
                </c:pt>
                <c:pt idx="6633">
                  <c:v>44273.873217592591</c:v>
                </c:pt>
                <c:pt idx="6634">
                  <c:v>44273.873229166667</c:v>
                </c:pt>
                <c:pt idx="6635">
                  <c:v>44273.873240740744</c:v>
                </c:pt>
                <c:pt idx="6636">
                  <c:v>44273.873252314814</c:v>
                </c:pt>
                <c:pt idx="6637">
                  <c:v>44273.873263888891</c:v>
                </c:pt>
                <c:pt idx="6638">
                  <c:v>44273.87327546296</c:v>
                </c:pt>
                <c:pt idx="6639">
                  <c:v>44273.873287037037</c:v>
                </c:pt>
                <c:pt idx="6640">
                  <c:v>44273.873298611114</c:v>
                </c:pt>
                <c:pt idx="6641">
                  <c:v>44273.873310185183</c:v>
                </c:pt>
                <c:pt idx="6642">
                  <c:v>44273.87332175926</c:v>
                </c:pt>
                <c:pt idx="6643">
                  <c:v>44273.873333333337</c:v>
                </c:pt>
                <c:pt idx="6644">
                  <c:v>44273.873344907406</c:v>
                </c:pt>
                <c:pt idx="6645">
                  <c:v>44273.873356481483</c:v>
                </c:pt>
                <c:pt idx="6646">
                  <c:v>44273.873368055552</c:v>
                </c:pt>
                <c:pt idx="6647">
                  <c:v>44273.873379629629</c:v>
                </c:pt>
                <c:pt idx="6648">
                  <c:v>44273.873391203706</c:v>
                </c:pt>
                <c:pt idx="6649">
                  <c:v>44273.873402777775</c:v>
                </c:pt>
                <c:pt idx="6650">
                  <c:v>44273.873414351852</c:v>
                </c:pt>
                <c:pt idx="6651">
                  <c:v>44273.873425925929</c:v>
                </c:pt>
                <c:pt idx="6652">
                  <c:v>44273.873437499999</c:v>
                </c:pt>
                <c:pt idx="6653">
                  <c:v>44273.873449074075</c:v>
                </c:pt>
                <c:pt idx="6654">
                  <c:v>44273.873460648145</c:v>
                </c:pt>
                <c:pt idx="6655">
                  <c:v>44273.873472222222</c:v>
                </c:pt>
                <c:pt idx="6656">
                  <c:v>44273.873483796298</c:v>
                </c:pt>
                <c:pt idx="6657">
                  <c:v>44273.873495370368</c:v>
                </c:pt>
                <c:pt idx="6658">
                  <c:v>44273.873506944445</c:v>
                </c:pt>
                <c:pt idx="6659">
                  <c:v>44273.873518518521</c:v>
                </c:pt>
                <c:pt idx="6660">
                  <c:v>44273.873530092591</c:v>
                </c:pt>
                <c:pt idx="6661">
                  <c:v>44273.873541666668</c:v>
                </c:pt>
                <c:pt idx="6662">
                  <c:v>44273.873553240737</c:v>
                </c:pt>
                <c:pt idx="6663">
                  <c:v>44273.873564814814</c:v>
                </c:pt>
                <c:pt idx="6664">
                  <c:v>44273.873576388891</c:v>
                </c:pt>
                <c:pt idx="6665">
                  <c:v>44273.87358796296</c:v>
                </c:pt>
                <c:pt idx="6666">
                  <c:v>44273.873599537037</c:v>
                </c:pt>
                <c:pt idx="6667">
                  <c:v>44273.873611111114</c:v>
                </c:pt>
                <c:pt idx="6668">
                  <c:v>44273.873622685183</c:v>
                </c:pt>
                <c:pt idx="6669">
                  <c:v>44273.87363425926</c:v>
                </c:pt>
                <c:pt idx="6670">
                  <c:v>44273.873645833337</c:v>
                </c:pt>
                <c:pt idx="6671">
                  <c:v>44273.873657407406</c:v>
                </c:pt>
                <c:pt idx="6672">
                  <c:v>44273.873668981483</c:v>
                </c:pt>
                <c:pt idx="6673">
                  <c:v>44273.873680555553</c:v>
                </c:pt>
                <c:pt idx="6674">
                  <c:v>44273.873692129629</c:v>
                </c:pt>
                <c:pt idx="6675">
                  <c:v>44273.873703703706</c:v>
                </c:pt>
                <c:pt idx="6676">
                  <c:v>44273.873715277776</c:v>
                </c:pt>
                <c:pt idx="6677">
                  <c:v>44273.873726851853</c:v>
                </c:pt>
                <c:pt idx="6678">
                  <c:v>44273.873738425929</c:v>
                </c:pt>
                <c:pt idx="6679">
                  <c:v>44273.873749999999</c:v>
                </c:pt>
                <c:pt idx="6680">
                  <c:v>44273.873761574076</c:v>
                </c:pt>
                <c:pt idx="6681">
                  <c:v>44273.873773148145</c:v>
                </c:pt>
                <c:pt idx="6682">
                  <c:v>44273.873784722222</c:v>
                </c:pt>
                <c:pt idx="6683">
                  <c:v>44273.873796296299</c:v>
                </c:pt>
                <c:pt idx="6684">
                  <c:v>44273.873807870368</c:v>
                </c:pt>
                <c:pt idx="6685">
                  <c:v>44273.873819444445</c:v>
                </c:pt>
                <c:pt idx="6686">
                  <c:v>44273.873831018522</c:v>
                </c:pt>
                <c:pt idx="6687">
                  <c:v>44273.873842592591</c:v>
                </c:pt>
                <c:pt idx="6688">
                  <c:v>44273.873854166668</c:v>
                </c:pt>
                <c:pt idx="6689">
                  <c:v>44273.873865740738</c:v>
                </c:pt>
                <c:pt idx="6690">
                  <c:v>44273.873877314814</c:v>
                </c:pt>
                <c:pt idx="6691">
                  <c:v>44273.873888888891</c:v>
                </c:pt>
                <c:pt idx="6692">
                  <c:v>44273.873900462961</c:v>
                </c:pt>
                <c:pt idx="6693">
                  <c:v>44273.873912037037</c:v>
                </c:pt>
                <c:pt idx="6694">
                  <c:v>44273.873923611114</c:v>
                </c:pt>
                <c:pt idx="6695">
                  <c:v>44273.873935185184</c:v>
                </c:pt>
                <c:pt idx="6696">
                  <c:v>44273.87394675926</c:v>
                </c:pt>
                <c:pt idx="6697">
                  <c:v>44273.87395833333</c:v>
                </c:pt>
                <c:pt idx="6698">
                  <c:v>44273.873969907407</c:v>
                </c:pt>
                <c:pt idx="6699">
                  <c:v>44273.873981481483</c:v>
                </c:pt>
                <c:pt idx="6700">
                  <c:v>44273.873993055553</c:v>
                </c:pt>
                <c:pt idx="6701">
                  <c:v>44273.87400462963</c:v>
                </c:pt>
                <c:pt idx="6702">
                  <c:v>44273.874016203707</c:v>
                </c:pt>
                <c:pt idx="6703">
                  <c:v>44273.874027777776</c:v>
                </c:pt>
                <c:pt idx="6704">
                  <c:v>44273.874039351853</c:v>
                </c:pt>
                <c:pt idx="6705">
                  <c:v>44273.874050925922</c:v>
                </c:pt>
                <c:pt idx="6706">
                  <c:v>44273.874062499999</c:v>
                </c:pt>
                <c:pt idx="6707">
                  <c:v>44273.874074074076</c:v>
                </c:pt>
                <c:pt idx="6708">
                  <c:v>44273.874085648145</c:v>
                </c:pt>
                <c:pt idx="6709">
                  <c:v>44273.874097222222</c:v>
                </c:pt>
                <c:pt idx="6710">
                  <c:v>44273.874108796299</c:v>
                </c:pt>
                <c:pt idx="6711">
                  <c:v>44273.874120370368</c:v>
                </c:pt>
                <c:pt idx="6712">
                  <c:v>44273.874131944445</c:v>
                </c:pt>
                <c:pt idx="6713">
                  <c:v>44273.874143518522</c:v>
                </c:pt>
                <c:pt idx="6714">
                  <c:v>44273.874155092592</c:v>
                </c:pt>
                <c:pt idx="6715">
                  <c:v>44273.874166666668</c:v>
                </c:pt>
                <c:pt idx="6716">
                  <c:v>44273.874178240738</c:v>
                </c:pt>
                <c:pt idx="6717">
                  <c:v>44273.874189814815</c:v>
                </c:pt>
                <c:pt idx="6718">
                  <c:v>44273.874201388891</c:v>
                </c:pt>
                <c:pt idx="6719">
                  <c:v>44273.874212962961</c:v>
                </c:pt>
                <c:pt idx="6720">
                  <c:v>44273.874224537038</c:v>
                </c:pt>
                <c:pt idx="6721">
                  <c:v>44273.874236111114</c:v>
                </c:pt>
                <c:pt idx="6722">
                  <c:v>44273.874247685184</c:v>
                </c:pt>
                <c:pt idx="6723">
                  <c:v>44273.874259259261</c:v>
                </c:pt>
                <c:pt idx="6724">
                  <c:v>44273.87427083333</c:v>
                </c:pt>
                <c:pt idx="6725">
                  <c:v>44273.874282407407</c:v>
                </c:pt>
                <c:pt idx="6726">
                  <c:v>44273.874293981484</c:v>
                </c:pt>
                <c:pt idx="6727">
                  <c:v>44273.874305555553</c:v>
                </c:pt>
                <c:pt idx="6728">
                  <c:v>44273.87431712963</c:v>
                </c:pt>
                <c:pt idx="6729">
                  <c:v>44273.874328703707</c:v>
                </c:pt>
                <c:pt idx="6730">
                  <c:v>44273.874340277776</c:v>
                </c:pt>
                <c:pt idx="6731">
                  <c:v>44273.874351851853</c:v>
                </c:pt>
                <c:pt idx="6732">
                  <c:v>44273.874363425923</c:v>
                </c:pt>
                <c:pt idx="6733">
                  <c:v>44273.874374999999</c:v>
                </c:pt>
                <c:pt idx="6734">
                  <c:v>44273.874386574076</c:v>
                </c:pt>
                <c:pt idx="6735">
                  <c:v>44273.874398148146</c:v>
                </c:pt>
                <c:pt idx="6736">
                  <c:v>44273.874409722222</c:v>
                </c:pt>
                <c:pt idx="6737">
                  <c:v>44273.874421296299</c:v>
                </c:pt>
                <c:pt idx="6738">
                  <c:v>44273.874432870369</c:v>
                </c:pt>
                <c:pt idx="6739">
                  <c:v>44273.874444444446</c:v>
                </c:pt>
                <c:pt idx="6740">
                  <c:v>44273.874456018515</c:v>
                </c:pt>
                <c:pt idx="6741">
                  <c:v>44273.874467592592</c:v>
                </c:pt>
                <c:pt idx="6742">
                  <c:v>44273.874479166669</c:v>
                </c:pt>
                <c:pt idx="6743">
                  <c:v>44273.874490740738</c:v>
                </c:pt>
                <c:pt idx="6744">
                  <c:v>44273.874502314815</c:v>
                </c:pt>
                <c:pt idx="6745">
                  <c:v>44273.874513888892</c:v>
                </c:pt>
                <c:pt idx="6746">
                  <c:v>44273.874525462961</c:v>
                </c:pt>
                <c:pt idx="6747">
                  <c:v>44273.874537037038</c:v>
                </c:pt>
                <c:pt idx="6748">
                  <c:v>44273.874548611115</c:v>
                </c:pt>
                <c:pt idx="6749">
                  <c:v>44273.874560185184</c:v>
                </c:pt>
                <c:pt idx="6750">
                  <c:v>44273.874571759261</c:v>
                </c:pt>
                <c:pt idx="6751">
                  <c:v>44273.874583333331</c:v>
                </c:pt>
                <c:pt idx="6752">
                  <c:v>44273.874594907407</c:v>
                </c:pt>
                <c:pt idx="6753">
                  <c:v>44273.874606481484</c:v>
                </c:pt>
                <c:pt idx="6754">
                  <c:v>44273.874618055554</c:v>
                </c:pt>
                <c:pt idx="6755">
                  <c:v>44273.87462962963</c:v>
                </c:pt>
                <c:pt idx="6756">
                  <c:v>44273.874641203707</c:v>
                </c:pt>
                <c:pt idx="6757">
                  <c:v>44273.874652777777</c:v>
                </c:pt>
                <c:pt idx="6758">
                  <c:v>44273.874664351853</c:v>
                </c:pt>
                <c:pt idx="6759">
                  <c:v>44273.874675925923</c:v>
                </c:pt>
                <c:pt idx="6760">
                  <c:v>44273.8746875</c:v>
                </c:pt>
                <c:pt idx="6761">
                  <c:v>44273.874699074076</c:v>
                </c:pt>
                <c:pt idx="6762">
                  <c:v>44273.874710648146</c:v>
                </c:pt>
                <c:pt idx="6763">
                  <c:v>44273.874722222223</c:v>
                </c:pt>
                <c:pt idx="6764">
                  <c:v>44273.8747337963</c:v>
                </c:pt>
                <c:pt idx="6765">
                  <c:v>44273.874745370369</c:v>
                </c:pt>
                <c:pt idx="6766">
                  <c:v>44273.874756944446</c:v>
                </c:pt>
                <c:pt idx="6767">
                  <c:v>44273.874768518515</c:v>
                </c:pt>
                <c:pt idx="6768">
                  <c:v>44273.874780092592</c:v>
                </c:pt>
                <c:pt idx="6769">
                  <c:v>44273.874791666669</c:v>
                </c:pt>
                <c:pt idx="6770">
                  <c:v>44273.874803240738</c:v>
                </c:pt>
                <c:pt idx="6771">
                  <c:v>44273.874814814815</c:v>
                </c:pt>
                <c:pt idx="6772">
                  <c:v>44273.874826388892</c:v>
                </c:pt>
                <c:pt idx="6773">
                  <c:v>44273.874837962961</c:v>
                </c:pt>
                <c:pt idx="6774">
                  <c:v>44273.874849537038</c:v>
                </c:pt>
                <c:pt idx="6775">
                  <c:v>44273.874861111108</c:v>
                </c:pt>
                <c:pt idx="6776">
                  <c:v>44273.874872685185</c:v>
                </c:pt>
                <c:pt idx="6777">
                  <c:v>44273.874884259261</c:v>
                </c:pt>
                <c:pt idx="6778">
                  <c:v>44273.874895833331</c:v>
                </c:pt>
                <c:pt idx="6779">
                  <c:v>44273.874907407408</c:v>
                </c:pt>
                <c:pt idx="6780">
                  <c:v>44273.874918981484</c:v>
                </c:pt>
                <c:pt idx="6781">
                  <c:v>44273.874930555554</c:v>
                </c:pt>
                <c:pt idx="6782">
                  <c:v>44273.874942129631</c:v>
                </c:pt>
                <c:pt idx="6783">
                  <c:v>44273.8749537037</c:v>
                </c:pt>
                <c:pt idx="6784">
                  <c:v>44273.874965277777</c:v>
                </c:pt>
                <c:pt idx="6785">
                  <c:v>44273.874976851854</c:v>
                </c:pt>
                <c:pt idx="6786">
                  <c:v>44273.874988425923</c:v>
                </c:pt>
                <c:pt idx="6787">
                  <c:v>44273.875</c:v>
                </c:pt>
                <c:pt idx="6788">
                  <c:v>44273.875011574077</c:v>
                </c:pt>
                <c:pt idx="6789">
                  <c:v>44273.875023148146</c:v>
                </c:pt>
                <c:pt idx="6790">
                  <c:v>44273.875034722223</c:v>
                </c:pt>
                <c:pt idx="6791">
                  <c:v>44273.8750462963</c:v>
                </c:pt>
                <c:pt idx="6792">
                  <c:v>44273.875057870369</c:v>
                </c:pt>
                <c:pt idx="6793">
                  <c:v>44273.875069444446</c:v>
                </c:pt>
                <c:pt idx="6794">
                  <c:v>44273.875081018516</c:v>
                </c:pt>
                <c:pt idx="6795">
                  <c:v>44273.875092592592</c:v>
                </c:pt>
                <c:pt idx="6796">
                  <c:v>44273.875104166669</c:v>
                </c:pt>
                <c:pt idx="6797">
                  <c:v>44273.875115740739</c:v>
                </c:pt>
                <c:pt idx="6798">
                  <c:v>44273.875127314815</c:v>
                </c:pt>
                <c:pt idx="6799">
                  <c:v>44273.875138888892</c:v>
                </c:pt>
                <c:pt idx="6800">
                  <c:v>44273.875150462962</c:v>
                </c:pt>
                <c:pt idx="6801">
                  <c:v>44273.875162037039</c:v>
                </c:pt>
                <c:pt idx="6802">
                  <c:v>44273.875173611108</c:v>
                </c:pt>
                <c:pt idx="6803">
                  <c:v>44273.875185185185</c:v>
                </c:pt>
                <c:pt idx="6804">
                  <c:v>44273.875196759262</c:v>
                </c:pt>
                <c:pt idx="6805">
                  <c:v>44273.875208333331</c:v>
                </c:pt>
                <c:pt idx="6806">
                  <c:v>44273.875219907408</c:v>
                </c:pt>
                <c:pt idx="6807">
                  <c:v>44273.875231481485</c:v>
                </c:pt>
                <c:pt idx="6808">
                  <c:v>44273.875243055554</c:v>
                </c:pt>
                <c:pt idx="6809">
                  <c:v>44273.875254629631</c:v>
                </c:pt>
                <c:pt idx="6810">
                  <c:v>44273.8752662037</c:v>
                </c:pt>
                <c:pt idx="6811">
                  <c:v>44273.875277777777</c:v>
                </c:pt>
                <c:pt idx="6812">
                  <c:v>44273.875289351854</c:v>
                </c:pt>
                <c:pt idx="6813">
                  <c:v>44273.875300925924</c:v>
                </c:pt>
                <c:pt idx="6814">
                  <c:v>44273.8753125</c:v>
                </c:pt>
                <c:pt idx="6815">
                  <c:v>44273.875324074077</c:v>
                </c:pt>
                <c:pt idx="6816">
                  <c:v>44273.875335648147</c:v>
                </c:pt>
                <c:pt idx="6817">
                  <c:v>44273.875347222223</c:v>
                </c:pt>
                <c:pt idx="6818">
                  <c:v>44273.875358796293</c:v>
                </c:pt>
                <c:pt idx="6819">
                  <c:v>44273.87537037037</c:v>
                </c:pt>
                <c:pt idx="6820">
                  <c:v>44273.875381944446</c:v>
                </c:pt>
                <c:pt idx="6821">
                  <c:v>44273.875393518516</c:v>
                </c:pt>
                <c:pt idx="6822">
                  <c:v>44273.875405092593</c:v>
                </c:pt>
                <c:pt idx="6823">
                  <c:v>44273.875416666669</c:v>
                </c:pt>
                <c:pt idx="6824">
                  <c:v>44273.875428240739</c:v>
                </c:pt>
                <c:pt idx="6825">
                  <c:v>44273.875439814816</c:v>
                </c:pt>
                <c:pt idx="6826">
                  <c:v>44273.875451388885</c:v>
                </c:pt>
                <c:pt idx="6827">
                  <c:v>44273.875462962962</c:v>
                </c:pt>
                <c:pt idx="6828">
                  <c:v>44273.875474537039</c:v>
                </c:pt>
                <c:pt idx="6829">
                  <c:v>44273.875486111108</c:v>
                </c:pt>
                <c:pt idx="6830">
                  <c:v>44273.875497685185</c:v>
                </c:pt>
                <c:pt idx="6831">
                  <c:v>44273.875509259262</c:v>
                </c:pt>
                <c:pt idx="6832">
                  <c:v>44273.875520833331</c:v>
                </c:pt>
                <c:pt idx="6833">
                  <c:v>44273.875532407408</c:v>
                </c:pt>
                <c:pt idx="6834">
                  <c:v>44273.875543981485</c:v>
                </c:pt>
                <c:pt idx="6835">
                  <c:v>44273.875555555554</c:v>
                </c:pt>
                <c:pt idx="6836">
                  <c:v>44273.875567129631</c:v>
                </c:pt>
                <c:pt idx="6837">
                  <c:v>44273.875578703701</c:v>
                </c:pt>
                <c:pt idx="6838">
                  <c:v>44273.875590277778</c:v>
                </c:pt>
                <c:pt idx="6839">
                  <c:v>44273.875601851854</c:v>
                </c:pt>
                <c:pt idx="6840">
                  <c:v>44273.875613425924</c:v>
                </c:pt>
                <c:pt idx="6841">
                  <c:v>44273.875625000001</c:v>
                </c:pt>
                <c:pt idx="6842">
                  <c:v>44273.875636574077</c:v>
                </c:pt>
                <c:pt idx="6843">
                  <c:v>44273.875648148147</c:v>
                </c:pt>
                <c:pt idx="6844">
                  <c:v>44273.875659722224</c:v>
                </c:pt>
                <c:pt idx="6845">
                  <c:v>44273.875671296293</c:v>
                </c:pt>
                <c:pt idx="6846">
                  <c:v>44273.87568287037</c:v>
                </c:pt>
                <c:pt idx="6847">
                  <c:v>44273.875694444447</c:v>
                </c:pt>
                <c:pt idx="6848">
                  <c:v>44273.875706018516</c:v>
                </c:pt>
                <c:pt idx="6849">
                  <c:v>44273.875717592593</c:v>
                </c:pt>
                <c:pt idx="6850">
                  <c:v>44273.87572916667</c:v>
                </c:pt>
                <c:pt idx="6851">
                  <c:v>44273.875740740739</c:v>
                </c:pt>
                <c:pt idx="6852">
                  <c:v>44273.875752314816</c:v>
                </c:pt>
                <c:pt idx="6853">
                  <c:v>44273.875763888886</c:v>
                </c:pt>
                <c:pt idx="6854">
                  <c:v>44273.875775462962</c:v>
                </c:pt>
                <c:pt idx="6855">
                  <c:v>44273.875787037039</c:v>
                </c:pt>
                <c:pt idx="6856">
                  <c:v>44273.875798611109</c:v>
                </c:pt>
                <c:pt idx="6857">
                  <c:v>44273.875810185185</c:v>
                </c:pt>
                <c:pt idx="6858">
                  <c:v>44273.875821759262</c:v>
                </c:pt>
                <c:pt idx="6859">
                  <c:v>44273.875833333332</c:v>
                </c:pt>
                <c:pt idx="6860">
                  <c:v>44273.875844907408</c:v>
                </c:pt>
                <c:pt idx="6861">
                  <c:v>44273.875856481478</c:v>
                </c:pt>
                <c:pt idx="6862">
                  <c:v>44273.875868055555</c:v>
                </c:pt>
                <c:pt idx="6863">
                  <c:v>44273.875879629632</c:v>
                </c:pt>
                <c:pt idx="6864">
                  <c:v>44273.875891203701</c:v>
                </c:pt>
                <c:pt idx="6865">
                  <c:v>44273.875902777778</c:v>
                </c:pt>
                <c:pt idx="6866">
                  <c:v>44273.875914351855</c:v>
                </c:pt>
                <c:pt idx="6867">
                  <c:v>44273.875925925924</c:v>
                </c:pt>
                <c:pt idx="6868">
                  <c:v>44273.875937500001</c:v>
                </c:pt>
                <c:pt idx="6869">
                  <c:v>44273.875949074078</c:v>
                </c:pt>
                <c:pt idx="6870">
                  <c:v>44273.875960648147</c:v>
                </c:pt>
                <c:pt idx="6871">
                  <c:v>44273.875972222224</c:v>
                </c:pt>
                <c:pt idx="6872">
                  <c:v>44273.875983796293</c:v>
                </c:pt>
                <c:pt idx="6873">
                  <c:v>44273.87599537037</c:v>
                </c:pt>
                <c:pt idx="6874">
                  <c:v>44273.876006944447</c:v>
                </c:pt>
                <c:pt idx="6875">
                  <c:v>44273.876018518517</c:v>
                </c:pt>
                <c:pt idx="6876">
                  <c:v>44273.876030092593</c:v>
                </c:pt>
                <c:pt idx="6877">
                  <c:v>44273.87604166667</c:v>
                </c:pt>
                <c:pt idx="6878">
                  <c:v>44273.87605324074</c:v>
                </c:pt>
                <c:pt idx="6879">
                  <c:v>44273.876064814816</c:v>
                </c:pt>
                <c:pt idx="6880">
                  <c:v>44273.876076388886</c:v>
                </c:pt>
                <c:pt idx="6881">
                  <c:v>44273.876087962963</c:v>
                </c:pt>
                <c:pt idx="6882">
                  <c:v>44273.876099537039</c:v>
                </c:pt>
                <c:pt idx="6883">
                  <c:v>44273.876111111109</c:v>
                </c:pt>
                <c:pt idx="6884">
                  <c:v>44273.876122685186</c:v>
                </c:pt>
                <c:pt idx="6885">
                  <c:v>44273.876134259262</c:v>
                </c:pt>
                <c:pt idx="6886">
                  <c:v>44273.876145833332</c:v>
                </c:pt>
                <c:pt idx="6887">
                  <c:v>44273.876157407409</c:v>
                </c:pt>
                <c:pt idx="6888">
                  <c:v>44273.876168981478</c:v>
                </c:pt>
                <c:pt idx="6889">
                  <c:v>44273.876180555555</c:v>
                </c:pt>
                <c:pt idx="6890">
                  <c:v>44273.876192129632</c:v>
                </c:pt>
                <c:pt idx="6891">
                  <c:v>44273.876203703701</c:v>
                </c:pt>
                <c:pt idx="6892">
                  <c:v>44273.876215277778</c:v>
                </c:pt>
                <c:pt idx="6893">
                  <c:v>44273.876226851855</c:v>
                </c:pt>
                <c:pt idx="6894">
                  <c:v>44273.876238425924</c:v>
                </c:pt>
                <c:pt idx="6895">
                  <c:v>44273.876250000001</c:v>
                </c:pt>
                <c:pt idx="6896">
                  <c:v>44273.876261574071</c:v>
                </c:pt>
                <c:pt idx="6897">
                  <c:v>44273.876273148147</c:v>
                </c:pt>
                <c:pt idx="6898">
                  <c:v>44273.876284722224</c:v>
                </c:pt>
                <c:pt idx="6899">
                  <c:v>44273.876296296294</c:v>
                </c:pt>
                <c:pt idx="6900">
                  <c:v>44273.876307870371</c:v>
                </c:pt>
                <c:pt idx="6901">
                  <c:v>44273.876319444447</c:v>
                </c:pt>
                <c:pt idx="6902">
                  <c:v>44273.876331018517</c:v>
                </c:pt>
                <c:pt idx="6903">
                  <c:v>44273.876342592594</c:v>
                </c:pt>
                <c:pt idx="6904">
                  <c:v>44273.876354166663</c:v>
                </c:pt>
                <c:pt idx="6905">
                  <c:v>44273.87636574074</c:v>
                </c:pt>
                <c:pt idx="6906">
                  <c:v>44273.876377314817</c:v>
                </c:pt>
                <c:pt idx="6907">
                  <c:v>44273.876388888886</c:v>
                </c:pt>
                <c:pt idx="6908">
                  <c:v>44273.876400462963</c:v>
                </c:pt>
                <c:pt idx="6909">
                  <c:v>44273.87641203704</c:v>
                </c:pt>
                <c:pt idx="6910">
                  <c:v>44273.876423611109</c:v>
                </c:pt>
                <c:pt idx="6911">
                  <c:v>44273.876435185186</c:v>
                </c:pt>
                <c:pt idx="6912">
                  <c:v>44273.876446759263</c:v>
                </c:pt>
                <c:pt idx="6913">
                  <c:v>44273.876458333332</c:v>
                </c:pt>
                <c:pt idx="6914">
                  <c:v>44273.876469907409</c:v>
                </c:pt>
                <c:pt idx="6915">
                  <c:v>44273.876481481479</c:v>
                </c:pt>
                <c:pt idx="6916">
                  <c:v>44273.876493055555</c:v>
                </c:pt>
                <c:pt idx="6917">
                  <c:v>44273.876504629632</c:v>
                </c:pt>
                <c:pt idx="6918">
                  <c:v>44273.876516203702</c:v>
                </c:pt>
                <c:pt idx="6919">
                  <c:v>44273.876527777778</c:v>
                </c:pt>
                <c:pt idx="6920">
                  <c:v>44273.876539351855</c:v>
                </c:pt>
                <c:pt idx="6921">
                  <c:v>44273.876550925925</c:v>
                </c:pt>
                <c:pt idx="6922">
                  <c:v>44273.876562500001</c:v>
                </c:pt>
                <c:pt idx="6923">
                  <c:v>44273.876574074071</c:v>
                </c:pt>
                <c:pt idx="6924">
                  <c:v>44273.876585648148</c:v>
                </c:pt>
                <c:pt idx="6925">
                  <c:v>44273.876597222225</c:v>
                </c:pt>
                <c:pt idx="6926">
                  <c:v>44273.876608796294</c:v>
                </c:pt>
                <c:pt idx="6927">
                  <c:v>44273.876620370371</c:v>
                </c:pt>
                <c:pt idx="6928">
                  <c:v>44273.876631944448</c:v>
                </c:pt>
                <c:pt idx="6929">
                  <c:v>44273.876643518517</c:v>
                </c:pt>
                <c:pt idx="6930">
                  <c:v>44273.876655092594</c:v>
                </c:pt>
                <c:pt idx="6931">
                  <c:v>44273.876666666663</c:v>
                </c:pt>
                <c:pt idx="6932">
                  <c:v>44273.87667824074</c:v>
                </c:pt>
                <c:pt idx="6933">
                  <c:v>44273.876689814817</c:v>
                </c:pt>
                <c:pt idx="6934">
                  <c:v>44273.876701388886</c:v>
                </c:pt>
                <c:pt idx="6935">
                  <c:v>44273.876712962963</c:v>
                </c:pt>
                <c:pt idx="6936">
                  <c:v>44273.87672453704</c:v>
                </c:pt>
                <c:pt idx="6937">
                  <c:v>44273.876736111109</c:v>
                </c:pt>
                <c:pt idx="6938">
                  <c:v>44273.876747685186</c:v>
                </c:pt>
                <c:pt idx="6939">
                  <c:v>44273.876759259256</c:v>
                </c:pt>
                <c:pt idx="6940">
                  <c:v>44273.876770833333</c:v>
                </c:pt>
                <c:pt idx="6941">
                  <c:v>44273.876782407409</c:v>
                </c:pt>
                <c:pt idx="6942">
                  <c:v>44273.876793981479</c:v>
                </c:pt>
                <c:pt idx="6943">
                  <c:v>44273.876805555556</c:v>
                </c:pt>
                <c:pt idx="6944">
                  <c:v>44273.876817129632</c:v>
                </c:pt>
                <c:pt idx="6945">
                  <c:v>44273.876828703702</c:v>
                </c:pt>
                <c:pt idx="6946">
                  <c:v>44273.876840277779</c:v>
                </c:pt>
                <c:pt idx="6947">
                  <c:v>44273.876851851855</c:v>
                </c:pt>
                <c:pt idx="6948">
                  <c:v>44273.876863425925</c:v>
                </c:pt>
                <c:pt idx="6949">
                  <c:v>44273.876875000002</c:v>
                </c:pt>
                <c:pt idx="6950">
                  <c:v>44273.876886574071</c:v>
                </c:pt>
                <c:pt idx="6951">
                  <c:v>44273.876898148148</c:v>
                </c:pt>
                <c:pt idx="6952">
                  <c:v>44273.876909722225</c:v>
                </c:pt>
                <c:pt idx="6953">
                  <c:v>44273.876921296294</c:v>
                </c:pt>
                <c:pt idx="6954">
                  <c:v>44273.876932870371</c:v>
                </c:pt>
                <c:pt idx="6955">
                  <c:v>44273.876944444448</c:v>
                </c:pt>
                <c:pt idx="6956">
                  <c:v>44273.876956018517</c:v>
                </c:pt>
                <c:pt idx="6957">
                  <c:v>44273.876967592594</c:v>
                </c:pt>
                <c:pt idx="6958">
                  <c:v>44273.876979166664</c:v>
                </c:pt>
                <c:pt idx="6959">
                  <c:v>44273.87699074074</c:v>
                </c:pt>
                <c:pt idx="6960">
                  <c:v>44273.877002314817</c:v>
                </c:pt>
                <c:pt idx="6961">
                  <c:v>44273.877013888887</c:v>
                </c:pt>
                <c:pt idx="6962">
                  <c:v>44273.877025462964</c:v>
                </c:pt>
                <c:pt idx="6963">
                  <c:v>44273.87703703704</c:v>
                </c:pt>
                <c:pt idx="6964">
                  <c:v>44273.87704861111</c:v>
                </c:pt>
                <c:pt idx="6965">
                  <c:v>44273.877060185187</c:v>
                </c:pt>
                <c:pt idx="6966">
                  <c:v>44273.877071759256</c:v>
                </c:pt>
                <c:pt idx="6967">
                  <c:v>44273.877083333333</c:v>
                </c:pt>
                <c:pt idx="6968">
                  <c:v>44273.87709490741</c:v>
                </c:pt>
                <c:pt idx="6969">
                  <c:v>44273.877106481479</c:v>
                </c:pt>
                <c:pt idx="6970">
                  <c:v>44273.877118055556</c:v>
                </c:pt>
                <c:pt idx="6971">
                  <c:v>44273.877129629633</c:v>
                </c:pt>
                <c:pt idx="6972">
                  <c:v>44273.877141203702</c:v>
                </c:pt>
                <c:pt idx="6973">
                  <c:v>44273.877152777779</c:v>
                </c:pt>
                <c:pt idx="6974">
                  <c:v>44273.877164351848</c:v>
                </c:pt>
                <c:pt idx="6975">
                  <c:v>44273.877175925925</c:v>
                </c:pt>
                <c:pt idx="6976">
                  <c:v>44273.877187500002</c:v>
                </c:pt>
                <c:pt idx="6977">
                  <c:v>44273.877199074072</c:v>
                </c:pt>
                <c:pt idx="6978">
                  <c:v>44273.877210648148</c:v>
                </c:pt>
                <c:pt idx="6979">
                  <c:v>44273.877222222225</c:v>
                </c:pt>
                <c:pt idx="6980">
                  <c:v>44273.877233796295</c:v>
                </c:pt>
                <c:pt idx="6981">
                  <c:v>44273.877245370371</c:v>
                </c:pt>
                <c:pt idx="6982">
                  <c:v>44273.877256944441</c:v>
                </c:pt>
                <c:pt idx="6983">
                  <c:v>44273.877268518518</c:v>
                </c:pt>
                <c:pt idx="6984">
                  <c:v>44273.877280092594</c:v>
                </c:pt>
                <c:pt idx="6985">
                  <c:v>44273.877291666664</c:v>
                </c:pt>
                <c:pt idx="6986">
                  <c:v>44273.877303240741</c:v>
                </c:pt>
                <c:pt idx="6987">
                  <c:v>44273.877314814818</c:v>
                </c:pt>
                <c:pt idx="6988">
                  <c:v>44273.877326388887</c:v>
                </c:pt>
                <c:pt idx="6989">
                  <c:v>44273.877337962964</c:v>
                </c:pt>
                <c:pt idx="6990">
                  <c:v>44273.877349537041</c:v>
                </c:pt>
                <c:pt idx="6991">
                  <c:v>44273.87736111111</c:v>
                </c:pt>
                <c:pt idx="6992">
                  <c:v>44273.877372685187</c:v>
                </c:pt>
                <c:pt idx="6993">
                  <c:v>44273.877384259256</c:v>
                </c:pt>
                <c:pt idx="6994">
                  <c:v>44273.877395833333</c:v>
                </c:pt>
                <c:pt idx="6995">
                  <c:v>44273.87740740741</c:v>
                </c:pt>
                <c:pt idx="6996">
                  <c:v>44273.877418981479</c:v>
                </c:pt>
                <c:pt idx="6997">
                  <c:v>44273.877430555556</c:v>
                </c:pt>
                <c:pt idx="6998">
                  <c:v>44273.877442129633</c:v>
                </c:pt>
                <c:pt idx="6999">
                  <c:v>44273.877453703702</c:v>
                </c:pt>
                <c:pt idx="7000">
                  <c:v>44273.877465277779</c:v>
                </c:pt>
                <c:pt idx="7001">
                  <c:v>44273.877476851849</c:v>
                </c:pt>
                <c:pt idx="7002">
                  <c:v>44273.877488425926</c:v>
                </c:pt>
                <c:pt idx="7003">
                  <c:v>44273.877500000002</c:v>
                </c:pt>
                <c:pt idx="7004">
                  <c:v>44273.877511574072</c:v>
                </c:pt>
                <c:pt idx="7005">
                  <c:v>44273.877523148149</c:v>
                </c:pt>
                <c:pt idx="7006">
                  <c:v>44273.877534722225</c:v>
                </c:pt>
                <c:pt idx="7007">
                  <c:v>44273.877546296295</c:v>
                </c:pt>
                <c:pt idx="7008">
                  <c:v>44273.877557870372</c:v>
                </c:pt>
                <c:pt idx="7009">
                  <c:v>44273.877569444441</c:v>
                </c:pt>
                <c:pt idx="7010">
                  <c:v>44273.877581018518</c:v>
                </c:pt>
                <c:pt idx="7011">
                  <c:v>44273.877592592595</c:v>
                </c:pt>
                <c:pt idx="7012">
                  <c:v>44273.877604166664</c:v>
                </c:pt>
                <c:pt idx="7013">
                  <c:v>44273.877615740741</c:v>
                </c:pt>
                <c:pt idx="7014">
                  <c:v>44273.877627314818</c:v>
                </c:pt>
                <c:pt idx="7015">
                  <c:v>44273.877638888887</c:v>
                </c:pt>
                <c:pt idx="7016">
                  <c:v>44273.877650462964</c:v>
                </c:pt>
                <c:pt idx="7017">
                  <c:v>44273.877662037034</c:v>
                </c:pt>
                <c:pt idx="7018">
                  <c:v>44273.87767361111</c:v>
                </c:pt>
                <c:pt idx="7019">
                  <c:v>44273.877685185187</c:v>
                </c:pt>
                <c:pt idx="7020">
                  <c:v>44273.877696759257</c:v>
                </c:pt>
                <c:pt idx="7021">
                  <c:v>44273.877708333333</c:v>
                </c:pt>
                <c:pt idx="7022">
                  <c:v>44273.87771990741</c:v>
                </c:pt>
                <c:pt idx="7023">
                  <c:v>44273.87773148148</c:v>
                </c:pt>
                <c:pt idx="7024">
                  <c:v>44273.877743055556</c:v>
                </c:pt>
                <c:pt idx="7025">
                  <c:v>44273.877754629626</c:v>
                </c:pt>
                <c:pt idx="7026">
                  <c:v>44273.877766203703</c:v>
                </c:pt>
                <c:pt idx="7027">
                  <c:v>44273.87777777778</c:v>
                </c:pt>
                <c:pt idx="7028">
                  <c:v>44273.877789351849</c:v>
                </c:pt>
                <c:pt idx="7029">
                  <c:v>44273.877800925926</c:v>
                </c:pt>
                <c:pt idx="7030">
                  <c:v>44273.877812500003</c:v>
                </c:pt>
                <c:pt idx="7031">
                  <c:v>44273.877824074072</c:v>
                </c:pt>
                <c:pt idx="7032">
                  <c:v>44273.877835648149</c:v>
                </c:pt>
                <c:pt idx="7033">
                  <c:v>44273.877847222226</c:v>
                </c:pt>
                <c:pt idx="7034">
                  <c:v>44273.877858796295</c:v>
                </c:pt>
                <c:pt idx="7035">
                  <c:v>44273.877870370372</c:v>
                </c:pt>
                <c:pt idx="7036">
                  <c:v>44273.877881944441</c:v>
                </c:pt>
                <c:pt idx="7037">
                  <c:v>44273.877893518518</c:v>
                </c:pt>
                <c:pt idx="7038">
                  <c:v>44273.877905092595</c:v>
                </c:pt>
                <c:pt idx="7039">
                  <c:v>44273.877916666665</c:v>
                </c:pt>
                <c:pt idx="7040">
                  <c:v>44273.877928240741</c:v>
                </c:pt>
                <c:pt idx="7041">
                  <c:v>44273.877939814818</c:v>
                </c:pt>
                <c:pt idx="7042">
                  <c:v>44273.877951388888</c:v>
                </c:pt>
                <c:pt idx="7043">
                  <c:v>44273.877962962964</c:v>
                </c:pt>
                <c:pt idx="7044">
                  <c:v>44273.877974537034</c:v>
                </c:pt>
                <c:pt idx="7045">
                  <c:v>44273.877986111111</c:v>
                </c:pt>
                <c:pt idx="7046">
                  <c:v>44273.877997685187</c:v>
                </c:pt>
                <c:pt idx="7047">
                  <c:v>44273.878009259257</c:v>
                </c:pt>
                <c:pt idx="7048">
                  <c:v>44273.878020833334</c:v>
                </c:pt>
                <c:pt idx="7049">
                  <c:v>44273.878032407411</c:v>
                </c:pt>
                <c:pt idx="7050">
                  <c:v>44273.87804398148</c:v>
                </c:pt>
                <c:pt idx="7051">
                  <c:v>44273.878055555557</c:v>
                </c:pt>
                <c:pt idx="7052">
                  <c:v>44273.878067129626</c:v>
                </c:pt>
                <c:pt idx="7053">
                  <c:v>44273.878078703703</c:v>
                </c:pt>
                <c:pt idx="7054">
                  <c:v>44273.87809027778</c:v>
                </c:pt>
                <c:pt idx="7055">
                  <c:v>44273.878101851849</c:v>
                </c:pt>
                <c:pt idx="7056">
                  <c:v>44273.878113425926</c:v>
                </c:pt>
                <c:pt idx="7057">
                  <c:v>44273.878125000003</c:v>
                </c:pt>
                <c:pt idx="7058">
                  <c:v>44273.878136574072</c:v>
                </c:pt>
                <c:pt idx="7059">
                  <c:v>44273.878148148149</c:v>
                </c:pt>
                <c:pt idx="7060">
                  <c:v>44273.878159722219</c:v>
                </c:pt>
                <c:pt idx="7061">
                  <c:v>44273.878171296295</c:v>
                </c:pt>
                <c:pt idx="7062">
                  <c:v>44273.878182870372</c:v>
                </c:pt>
                <c:pt idx="7063">
                  <c:v>44273.878194444442</c:v>
                </c:pt>
                <c:pt idx="7064">
                  <c:v>44273.878206018519</c:v>
                </c:pt>
                <c:pt idx="7065">
                  <c:v>44273.878217592595</c:v>
                </c:pt>
                <c:pt idx="7066">
                  <c:v>44273.878229166665</c:v>
                </c:pt>
                <c:pt idx="7067">
                  <c:v>44273.878240740742</c:v>
                </c:pt>
                <c:pt idx="7068">
                  <c:v>44273.878252314818</c:v>
                </c:pt>
                <c:pt idx="7069">
                  <c:v>44273.878263888888</c:v>
                </c:pt>
                <c:pt idx="7070">
                  <c:v>44273.878275462965</c:v>
                </c:pt>
                <c:pt idx="7071">
                  <c:v>44273.878287037034</c:v>
                </c:pt>
                <c:pt idx="7072">
                  <c:v>44273.878298611111</c:v>
                </c:pt>
                <c:pt idx="7073">
                  <c:v>44273.878310185188</c:v>
                </c:pt>
                <c:pt idx="7074">
                  <c:v>44273.878321759257</c:v>
                </c:pt>
                <c:pt idx="7075">
                  <c:v>44273.878333333334</c:v>
                </c:pt>
                <c:pt idx="7076">
                  <c:v>44273.878344907411</c:v>
                </c:pt>
                <c:pt idx="7077">
                  <c:v>44273.87835648148</c:v>
                </c:pt>
                <c:pt idx="7078">
                  <c:v>44273.878368055557</c:v>
                </c:pt>
                <c:pt idx="7079">
                  <c:v>44273.878379629627</c:v>
                </c:pt>
                <c:pt idx="7080">
                  <c:v>44273.878391203703</c:v>
                </c:pt>
                <c:pt idx="7081">
                  <c:v>44273.87840277778</c:v>
                </c:pt>
                <c:pt idx="7082">
                  <c:v>44273.87841435185</c:v>
                </c:pt>
                <c:pt idx="7083">
                  <c:v>44273.878425925926</c:v>
                </c:pt>
                <c:pt idx="7084">
                  <c:v>44273.878437500003</c:v>
                </c:pt>
                <c:pt idx="7085">
                  <c:v>44273.878449074073</c:v>
                </c:pt>
                <c:pt idx="7086">
                  <c:v>44273.878460648149</c:v>
                </c:pt>
                <c:pt idx="7087">
                  <c:v>44273.878472222219</c:v>
                </c:pt>
                <c:pt idx="7088">
                  <c:v>44273.878483796296</c:v>
                </c:pt>
                <c:pt idx="7089">
                  <c:v>44273.878495370373</c:v>
                </c:pt>
                <c:pt idx="7090">
                  <c:v>44273.878506944442</c:v>
                </c:pt>
                <c:pt idx="7091">
                  <c:v>44273.878518518519</c:v>
                </c:pt>
                <c:pt idx="7092">
                  <c:v>44273.878530092596</c:v>
                </c:pt>
                <c:pt idx="7093">
                  <c:v>44273.878541666665</c:v>
                </c:pt>
                <c:pt idx="7094">
                  <c:v>44273.878553240742</c:v>
                </c:pt>
                <c:pt idx="7095">
                  <c:v>44273.878564814811</c:v>
                </c:pt>
                <c:pt idx="7096">
                  <c:v>44273.878576388888</c:v>
                </c:pt>
                <c:pt idx="7097">
                  <c:v>44273.878587962965</c:v>
                </c:pt>
                <c:pt idx="7098">
                  <c:v>44273.878599537034</c:v>
                </c:pt>
                <c:pt idx="7099">
                  <c:v>44273.878611111111</c:v>
                </c:pt>
                <c:pt idx="7100">
                  <c:v>44273.878622685188</c:v>
                </c:pt>
                <c:pt idx="7101">
                  <c:v>44273.878634259258</c:v>
                </c:pt>
                <c:pt idx="7102">
                  <c:v>44273.878645833334</c:v>
                </c:pt>
                <c:pt idx="7103">
                  <c:v>44273.878657407404</c:v>
                </c:pt>
                <c:pt idx="7104">
                  <c:v>44273.878668981481</c:v>
                </c:pt>
                <c:pt idx="7105">
                  <c:v>44273.878680555557</c:v>
                </c:pt>
                <c:pt idx="7106">
                  <c:v>44273.878692129627</c:v>
                </c:pt>
                <c:pt idx="7107">
                  <c:v>44273.878703703704</c:v>
                </c:pt>
                <c:pt idx="7108">
                  <c:v>44273.87871527778</c:v>
                </c:pt>
                <c:pt idx="7109">
                  <c:v>44273.87872685185</c:v>
                </c:pt>
                <c:pt idx="7110">
                  <c:v>44273.878738425927</c:v>
                </c:pt>
                <c:pt idx="7111">
                  <c:v>44273.878750000003</c:v>
                </c:pt>
                <c:pt idx="7112">
                  <c:v>44273.878761574073</c:v>
                </c:pt>
                <c:pt idx="7113">
                  <c:v>44273.87877314815</c:v>
                </c:pt>
                <c:pt idx="7114">
                  <c:v>44273.878784722219</c:v>
                </c:pt>
                <c:pt idx="7115">
                  <c:v>44273.878796296296</c:v>
                </c:pt>
                <c:pt idx="7116">
                  <c:v>44273.878807870373</c:v>
                </c:pt>
                <c:pt idx="7117">
                  <c:v>44273.878819444442</c:v>
                </c:pt>
                <c:pt idx="7118">
                  <c:v>44273.878831018519</c:v>
                </c:pt>
                <c:pt idx="7119">
                  <c:v>44273.878842592596</c:v>
                </c:pt>
                <c:pt idx="7120">
                  <c:v>44273.878854166665</c:v>
                </c:pt>
                <c:pt idx="7121">
                  <c:v>44273.878865740742</c:v>
                </c:pt>
                <c:pt idx="7122">
                  <c:v>44273.878877314812</c:v>
                </c:pt>
                <c:pt idx="7123">
                  <c:v>44273.878888888888</c:v>
                </c:pt>
                <c:pt idx="7124">
                  <c:v>44273.878900462965</c:v>
                </c:pt>
                <c:pt idx="7125">
                  <c:v>44273.878912037035</c:v>
                </c:pt>
                <c:pt idx="7126">
                  <c:v>44273.878923611112</c:v>
                </c:pt>
                <c:pt idx="7127">
                  <c:v>44273.878935185188</c:v>
                </c:pt>
                <c:pt idx="7128">
                  <c:v>44273.878946759258</c:v>
                </c:pt>
                <c:pt idx="7129">
                  <c:v>44273.878958333335</c:v>
                </c:pt>
                <c:pt idx="7130">
                  <c:v>44273.878969907404</c:v>
                </c:pt>
                <c:pt idx="7131">
                  <c:v>44273.878981481481</c:v>
                </c:pt>
                <c:pt idx="7132">
                  <c:v>44273.878993055558</c:v>
                </c:pt>
                <c:pt idx="7133">
                  <c:v>44273.879004629627</c:v>
                </c:pt>
                <c:pt idx="7134">
                  <c:v>44273.879016203704</c:v>
                </c:pt>
                <c:pt idx="7135">
                  <c:v>44273.879027777781</c:v>
                </c:pt>
                <c:pt idx="7136">
                  <c:v>44273.87903935185</c:v>
                </c:pt>
                <c:pt idx="7137">
                  <c:v>44273.879050925927</c:v>
                </c:pt>
                <c:pt idx="7138">
                  <c:v>44273.879062499997</c:v>
                </c:pt>
                <c:pt idx="7139">
                  <c:v>44273.879074074073</c:v>
                </c:pt>
                <c:pt idx="7140">
                  <c:v>44273.87908564815</c:v>
                </c:pt>
                <c:pt idx="7141">
                  <c:v>44273.87909722222</c:v>
                </c:pt>
                <c:pt idx="7142">
                  <c:v>44273.879108796296</c:v>
                </c:pt>
                <c:pt idx="7143">
                  <c:v>44273.879120370373</c:v>
                </c:pt>
                <c:pt idx="7144">
                  <c:v>44273.879131944443</c:v>
                </c:pt>
                <c:pt idx="7145">
                  <c:v>44273.879143518519</c:v>
                </c:pt>
                <c:pt idx="7146">
                  <c:v>44273.879155092596</c:v>
                </c:pt>
                <c:pt idx="7147">
                  <c:v>44273.879166666666</c:v>
                </c:pt>
                <c:pt idx="7148">
                  <c:v>44273.879178240742</c:v>
                </c:pt>
                <c:pt idx="7149">
                  <c:v>44273.879189814812</c:v>
                </c:pt>
                <c:pt idx="7150">
                  <c:v>44273.879201388889</c:v>
                </c:pt>
                <c:pt idx="7151">
                  <c:v>44273.879212962966</c:v>
                </c:pt>
                <c:pt idx="7152">
                  <c:v>44273.879224537035</c:v>
                </c:pt>
                <c:pt idx="7153">
                  <c:v>44273.879236111112</c:v>
                </c:pt>
                <c:pt idx="7154">
                  <c:v>44273.879247685189</c:v>
                </c:pt>
                <c:pt idx="7155">
                  <c:v>44273.879259259258</c:v>
                </c:pt>
                <c:pt idx="7156">
                  <c:v>44273.879270833335</c:v>
                </c:pt>
                <c:pt idx="7157">
                  <c:v>44273.879282407404</c:v>
                </c:pt>
                <c:pt idx="7158">
                  <c:v>44273.879293981481</c:v>
                </c:pt>
                <c:pt idx="7159">
                  <c:v>44273.879305555558</c:v>
                </c:pt>
                <c:pt idx="7160">
                  <c:v>44273.879317129627</c:v>
                </c:pt>
                <c:pt idx="7161">
                  <c:v>44273.879328703704</c:v>
                </c:pt>
                <c:pt idx="7162">
                  <c:v>44273.879340277781</c:v>
                </c:pt>
                <c:pt idx="7163">
                  <c:v>44273.879351851851</c:v>
                </c:pt>
                <c:pt idx="7164">
                  <c:v>44273.879363425927</c:v>
                </c:pt>
                <c:pt idx="7165">
                  <c:v>44273.879374999997</c:v>
                </c:pt>
                <c:pt idx="7166">
                  <c:v>44273.879386574074</c:v>
                </c:pt>
                <c:pt idx="7167">
                  <c:v>44273.87939814815</c:v>
                </c:pt>
                <c:pt idx="7168">
                  <c:v>44273.87940972222</c:v>
                </c:pt>
                <c:pt idx="7169">
                  <c:v>44273.879421296297</c:v>
                </c:pt>
                <c:pt idx="7170">
                  <c:v>44273.879432870373</c:v>
                </c:pt>
                <c:pt idx="7171">
                  <c:v>44273.879444444443</c:v>
                </c:pt>
                <c:pt idx="7172">
                  <c:v>44273.87945601852</c:v>
                </c:pt>
                <c:pt idx="7173">
                  <c:v>44273.879467592589</c:v>
                </c:pt>
                <c:pt idx="7174">
                  <c:v>44273.879479166666</c:v>
                </c:pt>
                <c:pt idx="7175">
                  <c:v>44273.879490740743</c:v>
                </c:pt>
                <c:pt idx="7176">
                  <c:v>44273.879502314812</c:v>
                </c:pt>
                <c:pt idx="7177">
                  <c:v>44273.879513888889</c:v>
                </c:pt>
                <c:pt idx="7178">
                  <c:v>44273.879525462966</c:v>
                </c:pt>
                <c:pt idx="7179">
                  <c:v>44273.879537037035</c:v>
                </c:pt>
                <c:pt idx="7180">
                  <c:v>44273.879548611112</c:v>
                </c:pt>
                <c:pt idx="7181">
                  <c:v>44273.879560185182</c:v>
                </c:pt>
                <c:pt idx="7182">
                  <c:v>44273.879571759258</c:v>
                </c:pt>
                <c:pt idx="7183">
                  <c:v>44273.879583333335</c:v>
                </c:pt>
                <c:pt idx="7184">
                  <c:v>44273.879594907405</c:v>
                </c:pt>
                <c:pt idx="7185">
                  <c:v>44273.879606481481</c:v>
                </c:pt>
                <c:pt idx="7186">
                  <c:v>44273.879618055558</c:v>
                </c:pt>
                <c:pt idx="7187">
                  <c:v>44273.879629629628</c:v>
                </c:pt>
                <c:pt idx="7188">
                  <c:v>44273.879641203705</c:v>
                </c:pt>
                <c:pt idx="7189">
                  <c:v>44273.879652777781</c:v>
                </c:pt>
                <c:pt idx="7190">
                  <c:v>44273.879664351851</c:v>
                </c:pt>
                <c:pt idx="7191">
                  <c:v>44273.879675925928</c:v>
                </c:pt>
                <c:pt idx="7192">
                  <c:v>44273.879687499997</c:v>
                </c:pt>
                <c:pt idx="7193">
                  <c:v>44273.879699074074</c:v>
                </c:pt>
                <c:pt idx="7194">
                  <c:v>44273.879710648151</c:v>
                </c:pt>
                <c:pt idx="7195">
                  <c:v>44273.87972222222</c:v>
                </c:pt>
                <c:pt idx="7196">
                  <c:v>44273.879733796297</c:v>
                </c:pt>
                <c:pt idx="7197">
                  <c:v>44273.879745370374</c:v>
                </c:pt>
                <c:pt idx="7198">
                  <c:v>44273.879756944443</c:v>
                </c:pt>
                <c:pt idx="7199">
                  <c:v>44273.87976851852</c:v>
                </c:pt>
                <c:pt idx="7200">
                  <c:v>44273.879780092589</c:v>
                </c:pt>
                <c:pt idx="7201">
                  <c:v>44273.879791666666</c:v>
                </c:pt>
                <c:pt idx="7202">
                  <c:v>44273.879803240743</c:v>
                </c:pt>
                <c:pt idx="7203">
                  <c:v>44273.879814814813</c:v>
                </c:pt>
                <c:pt idx="7204">
                  <c:v>44273.879826388889</c:v>
                </c:pt>
                <c:pt idx="7205">
                  <c:v>44273.879837962966</c:v>
                </c:pt>
                <c:pt idx="7206">
                  <c:v>44273.879849537036</c:v>
                </c:pt>
                <c:pt idx="7207">
                  <c:v>44273.879861111112</c:v>
                </c:pt>
                <c:pt idx="7208">
                  <c:v>44273.879872685182</c:v>
                </c:pt>
                <c:pt idx="7209">
                  <c:v>44273.879884259259</c:v>
                </c:pt>
                <c:pt idx="7210">
                  <c:v>44273.879895833335</c:v>
                </c:pt>
                <c:pt idx="7211">
                  <c:v>44273.879907407405</c:v>
                </c:pt>
                <c:pt idx="7212">
                  <c:v>44273.879918981482</c:v>
                </c:pt>
                <c:pt idx="7213">
                  <c:v>44273.879930555559</c:v>
                </c:pt>
                <c:pt idx="7214">
                  <c:v>44273.879942129628</c:v>
                </c:pt>
                <c:pt idx="7215">
                  <c:v>44273.879953703705</c:v>
                </c:pt>
                <c:pt idx="7216">
                  <c:v>44273.879965277774</c:v>
                </c:pt>
                <c:pt idx="7217">
                  <c:v>44273.879976851851</c:v>
                </c:pt>
                <c:pt idx="7218">
                  <c:v>44273.879988425928</c:v>
                </c:pt>
                <c:pt idx="7219">
                  <c:v>44273.88</c:v>
                </c:pt>
                <c:pt idx="7220">
                  <c:v>44273.880011574074</c:v>
                </c:pt>
                <c:pt idx="7221">
                  <c:v>44273.880023148151</c:v>
                </c:pt>
                <c:pt idx="7222">
                  <c:v>44273.88003472222</c:v>
                </c:pt>
                <c:pt idx="7223">
                  <c:v>44273.880046296297</c:v>
                </c:pt>
                <c:pt idx="7224">
                  <c:v>44273.880057870374</c:v>
                </c:pt>
                <c:pt idx="7225">
                  <c:v>44273.880069444444</c:v>
                </c:pt>
                <c:pt idx="7226">
                  <c:v>44273.88008101852</c:v>
                </c:pt>
                <c:pt idx="7227">
                  <c:v>44273.88009259259</c:v>
                </c:pt>
                <c:pt idx="7228">
                  <c:v>44273.880104166667</c:v>
                </c:pt>
                <c:pt idx="7229">
                  <c:v>44273.880115740743</c:v>
                </c:pt>
                <c:pt idx="7230">
                  <c:v>44273.880127314813</c:v>
                </c:pt>
                <c:pt idx="7231">
                  <c:v>44273.88013888889</c:v>
                </c:pt>
                <c:pt idx="7232">
                  <c:v>44273.880150462966</c:v>
                </c:pt>
                <c:pt idx="7233">
                  <c:v>44273.880162037036</c:v>
                </c:pt>
                <c:pt idx="7234">
                  <c:v>44273.880173611113</c:v>
                </c:pt>
                <c:pt idx="7235">
                  <c:v>44273.880185185182</c:v>
                </c:pt>
                <c:pt idx="7236">
                  <c:v>44273.880196759259</c:v>
                </c:pt>
                <c:pt idx="7237">
                  <c:v>44273.880208333336</c:v>
                </c:pt>
                <c:pt idx="7238">
                  <c:v>44273.880219907405</c:v>
                </c:pt>
                <c:pt idx="7239">
                  <c:v>44273.880231481482</c:v>
                </c:pt>
                <c:pt idx="7240">
                  <c:v>44273.880243055559</c:v>
                </c:pt>
                <c:pt idx="7241">
                  <c:v>44273.880254629628</c:v>
                </c:pt>
                <c:pt idx="7242">
                  <c:v>44273.880266203705</c:v>
                </c:pt>
                <c:pt idx="7243">
                  <c:v>44273.880277777775</c:v>
                </c:pt>
                <c:pt idx="7244">
                  <c:v>44273.880289351851</c:v>
                </c:pt>
                <c:pt idx="7245">
                  <c:v>44273.880300925928</c:v>
                </c:pt>
                <c:pt idx="7246">
                  <c:v>44273.880312499998</c:v>
                </c:pt>
                <c:pt idx="7247">
                  <c:v>44273.880324074074</c:v>
                </c:pt>
                <c:pt idx="7248">
                  <c:v>44273.880335648151</c:v>
                </c:pt>
                <c:pt idx="7249">
                  <c:v>44273.880347222221</c:v>
                </c:pt>
                <c:pt idx="7250">
                  <c:v>44273.880358796298</c:v>
                </c:pt>
                <c:pt idx="7251">
                  <c:v>44273.880370370367</c:v>
                </c:pt>
                <c:pt idx="7252">
                  <c:v>44273.880381944444</c:v>
                </c:pt>
                <c:pt idx="7253">
                  <c:v>44273.880393518521</c:v>
                </c:pt>
                <c:pt idx="7254">
                  <c:v>44273.88040509259</c:v>
                </c:pt>
                <c:pt idx="7255">
                  <c:v>44273.880416666667</c:v>
                </c:pt>
                <c:pt idx="7256">
                  <c:v>44273.880428240744</c:v>
                </c:pt>
                <c:pt idx="7257">
                  <c:v>44273.880439814813</c:v>
                </c:pt>
                <c:pt idx="7258">
                  <c:v>44273.88045138889</c:v>
                </c:pt>
                <c:pt idx="7259">
                  <c:v>44273.880462962959</c:v>
                </c:pt>
                <c:pt idx="7260">
                  <c:v>44273.880474537036</c:v>
                </c:pt>
                <c:pt idx="7261">
                  <c:v>44273.880486111113</c:v>
                </c:pt>
                <c:pt idx="7262">
                  <c:v>44273.880497685182</c:v>
                </c:pt>
                <c:pt idx="7263">
                  <c:v>44273.880509259259</c:v>
                </c:pt>
                <c:pt idx="7264">
                  <c:v>44273.880520833336</c:v>
                </c:pt>
                <c:pt idx="7265">
                  <c:v>44273.880532407406</c:v>
                </c:pt>
                <c:pt idx="7266">
                  <c:v>44273.880543981482</c:v>
                </c:pt>
                <c:pt idx="7267">
                  <c:v>44273.880555555559</c:v>
                </c:pt>
                <c:pt idx="7268">
                  <c:v>44273.880567129629</c:v>
                </c:pt>
                <c:pt idx="7269">
                  <c:v>44273.880578703705</c:v>
                </c:pt>
                <c:pt idx="7270">
                  <c:v>44273.880590277775</c:v>
                </c:pt>
                <c:pt idx="7271">
                  <c:v>44273.880601851852</c:v>
                </c:pt>
                <c:pt idx="7272">
                  <c:v>44273.880613425928</c:v>
                </c:pt>
                <c:pt idx="7273">
                  <c:v>44273.880624999998</c:v>
                </c:pt>
                <c:pt idx="7274">
                  <c:v>44273.880636574075</c:v>
                </c:pt>
                <c:pt idx="7275">
                  <c:v>44273.880648148152</c:v>
                </c:pt>
                <c:pt idx="7276">
                  <c:v>44273.880659722221</c:v>
                </c:pt>
                <c:pt idx="7277">
                  <c:v>44273.880671296298</c:v>
                </c:pt>
                <c:pt idx="7278">
                  <c:v>44273.880682870367</c:v>
                </c:pt>
                <c:pt idx="7279">
                  <c:v>44273.880694444444</c:v>
                </c:pt>
                <c:pt idx="7280">
                  <c:v>44273.880706018521</c:v>
                </c:pt>
                <c:pt idx="7281">
                  <c:v>44273.88071759259</c:v>
                </c:pt>
                <c:pt idx="7282">
                  <c:v>44273.880729166667</c:v>
                </c:pt>
                <c:pt idx="7283">
                  <c:v>44273.880740740744</c:v>
                </c:pt>
                <c:pt idx="7284">
                  <c:v>44273.880752314813</c:v>
                </c:pt>
                <c:pt idx="7285">
                  <c:v>44273.88076388889</c:v>
                </c:pt>
                <c:pt idx="7286">
                  <c:v>44273.88077546296</c:v>
                </c:pt>
                <c:pt idx="7287">
                  <c:v>44273.880787037036</c:v>
                </c:pt>
                <c:pt idx="7288">
                  <c:v>44273.880798611113</c:v>
                </c:pt>
                <c:pt idx="7289">
                  <c:v>44273.880810185183</c:v>
                </c:pt>
                <c:pt idx="7290">
                  <c:v>44273.88082175926</c:v>
                </c:pt>
                <c:pt idx="7291">
                  <c:v>44273.880833333336</c:v>
                </c:pt>
                <c:pt idx="7292">
                  <c:v>44273.880844907406</c:v>
                </c:pt>
                <c:pt idx="7293">
                  <c:v>44273.880856481483</c:v>
                </c:pt>
                <c:pt idx="7294">
                  <c:v>44273.880868055552</c:v>
                </c:pt>
                <c:pt idx="7295">
                  <c:v>44273.880879629629</c:v>
                </c:pt>
                <c:pt idx="7296">
                  <c:v>44273.880891203706</c:v>
                </c:pt>
                <c:pt idx="7297">
                  <c:v>44273.880902777775</c:v>
                </c:pt>
                <c:pt idx="7298">
                  <c:v>44273.880914351852</c:v>
                </c:pt>
                <c:pt idx="7299">
                  <c:v>44273.880925925929</c:v>
                </c:pt>
                <c:pt idx="7300">
                  <c:v>44273.880937499998</c:v>
                </c:pt>
                <c:pt idx="7301">
                  <c:v>44273.880949074075</c:v>
                </c:pt>
                <c:pt idx="7302">
                  <c:v>44273.880960648145</c:v>
                </c:pt>
                <c:pt idx="7303">
                  <c:v>44273.880972222221</c:v>
                </c:pt>
                <c:pt idx="7304">
                  <c:v>44273.880983796298</c:v>
                </c:pt>
                <c:pt idx="7305">
                  <c:v>44273.880995370368</c:v>
                </c:pt>
                <c:pt idx="7306">
                  <c:v>44273.881006944444</c:v>
                </c:pt>
                <c:pt idx="7307">
                  <c:v>44273.881018518521</c:v>
                </c:pt>
                <c:pt idx="7308">
                  <c:v>44273.881030092591</c:v>
                </c:pt>
                <c:pt idx="7309">
                  <c:v>44273.881041666667</c:v>
                </c:pt>
                <c:pt idx="7310">
                  <c:v>44273.881053240744</c:v>
                </c:pt>
                <c:pt idx="7311">
                  <c:v>44273.881064814814</c:v>
                </c:pt>
                <c:pt idx="7312">
                  <c:v>44273.881076388891</c:v>
                </c:pt>
                <c:pt idx="7313">
                  <c:v>44273.88108796296</c:v>
                </c:pt>
                <c:pt idx="7314">
                  <c:v>44273.881099537037</c:v>
                </c:pt>
                <c:pt idx="7315">
                  <c:v>44273.881111111114</c:v>
                </c:pt>
                <c:pt idx="7316">
                  <c:v>44273.881122685183</c:v>
                </c:pt>
                <c:pt idx="7317">
                  <c:v>44273.88113425926</c:v>
                </c:pt>
                <c:pt idx="7318">
                  <c:v>44273.881145833337</c:v>
                </c:pt>
                <c:pt idx="7319">
                  <c:v>44273.881157407406</c:v>
                </c:pt>
                <c:pt idx="7320">
                  <c:v>44273.881168981483</c:v>
                </c:pt>
                <c:pt idx="7321">
                  <c:v>44273.881180555552</c:v>
                </c:pt>
                <c:pt idx="7322">
                  <c:v>44273.881192129629</c:v>
                </c:pt>
                <c:pt idx="7323">
                  <c:v>44273.881203703706</c:v>
                </c:pt>
                <c:pt idx="7324">
                  <c:v>44273.881215277775</c:v>
                </c:pt>
                <c:pt idx="7325">
                  <c:v>44273.881226851852</c:v>
                </c:pt>
                <c:pt idx="7326">
                  <c:v>44273.881238425929</c:v>
                </c:pt>
                <c:pt idx="7327">
                  <c:v>44273.881249999999</c:v>
                </c:pt>
                <c:pt idx="7328">
                  <c:v>44273.881261574075</c:v>
                </c:pt>
                <c:pt idx="7329">
                  <c:v>44273.881273148145</c:v>
                </c:pt>
                <c:pt idx="7330">
                  <c:v>44273.881284722222</c:v>
                </c:pt>
                <c:pt idx="7331">
                  <c:v>44273.881296296298</c:v>
                </c:pt>
                <c:pt idx="7332">
                  <c:v>44273.881307870368</c:v>
                </c:pt>
                <c:pt idx="7333">
                  <c:v>44273.881319444445</c:v>
                </c:pt>
                <c:pt idx="7334">
                  <c:v>44273.881331018521</c:v>
                </c:pt>
                <c:pt idx="7335">
                  <c:v>44273.881342592591</c:v>
                </c:pt>
                <c:pt idx="7336">
                  <c:v>44273.881354166668</c:v>
                </c:pt>
                <c:pt idx="7337">
                  <c:v>44273.881365740737</c:v>
                </c:pt>
                <c:pt idx="7338">
                  <c:v>44273.881377314814</c:v>
                </c:pt>
                <c:pt idx="7339">
                  <c:v>44273.881388888891</c:v>
                </c:pt>
                <c:pt idx="7340">
                  <c:v>44273.88140046296</c:v>
                </c:pt>
                <c:pt idx="7341">
                  <c:v>44273.881412037037</c:v>
                </c:pt>
                <c:pt idx="7342">
                  <c:v>44273.881423611114</c:v>
                </c:pt>
                <c:pt idx="7343">
                  <c:v>44273.881435185183</c:v>
                </c:pt>
                <c:pt idx="7344">
                  <c:v>44273.88144675926</c:v>
                </c:pt>
                <c:pt idx="7345">
                  <c:v>44273.881458333337</c:v>
                </c:pt>
                <c:pt idx="7346">
                  <c:v>44273.881469907406</c:v>
                </c:pt>
                <c:pt idx="7347">
                  <c:v>44273.881481481483</c:v>
                </c:pt>
                <c:pt idx="7348">
                  <c:v>44273.881493055553</c:v>
                </c:pt>
                <c:pt idx="7349">
                  <c:v>44273.881504629629</c:v>
                </c:pt>
                <c:pt idx="7350">
                  <c:v>44273.881516203706</c:v>
                </c:pt>
                <c:pt idx="7351">
                  <c:v>44273.881527777776</c:v>
                </c:pt>
                <c:pt idx="7352">
                  <c:v>44273.881539351853</c:v>
                </c:pt>
                <c:pt idx="7353">
                  <c:v>44273.881550925929</c:v>
                </c:pt>
                <c:pt idx="7354">
                  <c:v>44273.881562499999</c:v>
                </c:pt>
                <c:pt idx="7355">
                  <c:v>44273.881574074076</c:v>
                </c:pt>
                <c:pt idx="7356">
                  <c:v>44273.881585648145</c:v>
                </c:pt>
                <c:pt idx="7357">
                  <c:v>44273.881597222222</c:v>
                </c:pt>
                <c:pt idx="7358">
                  <c:v>44273.881608796299</c:v>
                </c:pt>
                <c:pt idx="7359">
                  <c:v>44273.881620370368</c:v>
                </c:pt>
                <c:pt idx="7360">
                  <c:v>44273.881631944445</c:v>
                </c:pt>
                <c:pt idx="7361">
                  <c:v>44273.881643518522</c:v>
                </c:pt>
                <c:pt idx="7362">
                  <c:v>44273.881655092591</c:v>
                </c:pt>
                <c:pt idx="7363">
                  <c:v>44273.881666666668</c:v>
                </c:pt>
                <c:pt idx="7364">
                  <c:v>44273.881678240738</c:v>
                </c:pt>
                <c:pt idx="7365">
                  <c:v>44273.881689814814</c:v>
                </c:pt>
                <c:pt idx="7366">
                  <c:v>44273.881701388891</c:v>
                </c:pt>
                <c:pt idx="7367">
                  <c:v>44273.881712962961</c:v>
                </c:pt>
                <c:pt idx="7368">
                  <c:v>44273.881724537037</c:v>
                </c:pt>
                <c:pt idx="7369">
                  <c:v>44273.881736111114</c:v>
                </c:pt>
                <c:pt idx="7370">
                  <c:v>44273.881747685184</c:v>
                </c:pt>
                <c:pt idx="7371">
                  <c:v>44273.88175925926</c:v>
                </c:pt>
                <c:pt idx="7372">
                  <c:v>44273.88177083333</c:v>
                </c:pt>
                <c:pt idx="7373">
                  <c:v>44273.881782407407</c:v>
                </c:pt>
                <c:pt idx="7374">
                  <c:v>44273.881793981483</c:v>
                </c:pt>
                <c:pt idx="7375">
                  <c:v>44273.881805555553</c:v>
                </c:pt>
                <c:pt idx="7376">
                  <c:v>44273.88181712963</c:v>
                </c:pt>
                <c:pt idx="7377">
                  <c:v>44273.881828703707</c:v>
                </c:pt>
                <c:pt idx="7378">
                  <c:v>44273.881840277776</c:v>
                </c:pt>
                <c:pt idx="7379">
                  <c:v>44273.881851851853</c:v>
                </c:pt>
                <c:pt idx="7380">
                  <c:v>44273.881863425922</c:v>
                </c:pt>
                <c:pt idx="7381">
                  <c:v>44273.881874999999</c:v>
                </c:pt>
                <c:pt idx="7382">
                  <c:v>44273.881886574076</c:v>
                </c:pt>
                <c:pt idx="7383">
                  <c:v>44273.881898148145</c:v>
                </c:pt>
                <c:pt idx="7384">
                  <c:v>44273.881909722222</c:v>
                </c:pt>
                <c:pt idx="7385">
                  <c:v>44273.881921296299</c:v>
                </c:pt>
                <c:pt idx="7386">
                  <c:v>44273.881932870368</c:v>
                </c:pt>
                <c:pt idx="7387">
                  <c:v>44273.881944444445</c:v>
                </c:pt>
                <c:pt idx="7388">
                  <c:v>44273.881956018522</c:v>
                </c:pt>
                <c:pt idx="7389">
                  <c:v>44273.881967592592</c:v>
                </c:pt>
                <c:pt idx="7390">
                  <c:v>44273.881979166668</c:v>
                </c:pt>
                <c:pt idx="7391">
                  <c:v>44273.881990740738</c:v>
                </c:pt>
                <c:pt idx="7392">
                  <c:v>44273.882002314815</c:v>
                </c:pt>
                <c:pt idx="7393">
                  <c:v>44273.882013888891</c:v>
                </c:pt>
                <c:pt idx="7394">
                  <c:v>44273.882025462961</c:v>
                </c:pt>
                <c:pt idx="7395">
                  <c:v>44273.882037037038</c:v>
                </c:pt>
                <c:pt idx="7396">
                  <c:v>44273.882048611114</c:v>
                </c:pt>
                <c:pt idx="7397">
                  <c:v>44273.882060185184</c:v>
                </c:pt>
                <c:pt idx="7398">
                  <c:v>44273.882071759261</c:v>
                </c:pt>
                <c:pt idx="7399">
                  <c:v>44273.88208333333</c:v>
                </c:pt>
                <c:pt idx="7400">
                  <c:v>44273.882094907407</c:v>
                </c:pt>
                <c:pt idx="7401">
                  <c:v>44273.882106481484</c:v>
                </c:pt>
                <c:pt idx="7402">
                  <c:v>44273.882118055553</c:v>
                </c:pt>
                <c:pt idx="7403">
                  <c:v>44273.88212962963</c:v>
                </c:pt>
                <c:pt idx="7404">
                  <c:v>44273.882141203707</c:v>
                </c:pt>
                <c:pt idx="7405">
                  <c:v>44273.882152777776</c:v>
                </c:pt>
                <c:pt idx="7406">
                  <c:v>44273.882164351853</c:v>
                </c:pt>
                <c:pt idx="7407">
                  <c:v>44273.882175925923</c:v>
                </c:pt>
                <c:pt idx="7408">
                  <c:v>44273.882187499999</c:v>
                </c:pt>
                <c:pt idx="7409">
                  <c:v>44273.882199074076</c:v>
                </c:pt>
                <c:pt idx="7410">
                  <c:v>44273.882210648146</c:v>
                </c:pt>
                <c:pt idx="7411">
                  <c:v>44273.882222222222</c:v>
                </c:pt>
                <c:pt idx="7412">
                  <c:v>44273.882233796299</c:v>
                </c:pt>
                <c:pt idx="7413">
                  <c:v>44273.882245370369</c:v>
                </c:pt>
                <c:pt idx="7414">
                  <c:v>44273.882256944446</c:v>
                </c:pt>
                <c:pt idx="7415">
                  <c:v>44273.882268518515</c:v>
                </c:pt>
                <c:pt idx="7416">
                  <c:v>44273.882280092592</c:v>
                </c:pt>
                <c:pt idx="7417">
                  <c:v>44273.882291666669</c:v>
                </c:pt>
                <c:pt idx="7418">
                  <c:v>44273.882303240738</c:v>
                </c:pt>
                <c:pt idx="7419">
                  <c:v>44273.882314814815</c:v>
                </c:pt>
                <c:pt idx="7420">
                  <c:v>44273.882326388892</c:v>
                </c:pt>
                <c:pt idx="7421">
                  <c:v>44273.882337962961</c:v>
                </c:pt>
                <c:pt idx="7422">
                  <c:v>44273.882349537038</c:v>
                </c:pt>
                <c:pt idx="7423">
                  <c:v>44273.882361111115</c:v>
                </c:pt>
                <c:pt idx="7424">
                  <c:v>44273.882372685184</c:v>
                </c:pt>
                <c:pt idx="7425">
                  <c:v>44273.882384259261</c:v>
                </c:pt>
                <c:pt idx="7426">
                  <c:v>44273.882395833331</c:v>
                </c:pt>
                <c:pt idx="7427">
                  <c:v>44273.882407407407</c:v>
                </c:pt>
                <c:pt idx="7428">
                  <c:v>44273.882418981484</c:v>
                </c:pt>
                <c:pt idx="7429">
                  <c:v>44273.882430555554</c:v>
                </c:pt>
                <c:pt idx="7430">
                  <c:v>44273.88244212963</c:v>
                </c:pt>
                <c:pt idx="7431">
                  <c:v>44273.882453703707</c:v>
                </c:pt>
                <c:pt idx="7432">
                  <c:v>44273.882465277777</c:v>
                </c:pt>
                <c:pt idx="7433">
                  <c:v>44273.882476851853</c:v>
                </c:pt>
                <c:pt idx="7434">
                  <c:v>44273.882488425923</c:v>
                </c:pt>
                <c:pt idx="7435">
                  <c:v>44273.8825</c:v>
                </c:pt>
                <c:pt idx="7436">
                  <c:v>44273.882511574076</c:v>
                </c:pt>
                <c:pt idx="7437">
                  <c:v>44273.882523148146</c:v>
                </c:pt>
                <c:pt idx="7438">
                  <c:v>44273.882534722223</c:v>
                </c:pt>
                <c:pt idx="7439">
                  <c:v>44273.8825462963</c:v>
                </c:pt>
                <c:pt idx="7440">
                  <c:v>44273.882557870369</c:v>
                </c:pt>
                <c:pt idx="7441">
                  <c:v>44273.882569444446</c:v>
                </c:pt>
                <c:pt idx="7442">
                  <c:v>44273.882581018515</c:v>
                </c:pt>
                <c:pt idx="7443">
                  <c:v>44273.882592592592</c:v>
                </c:pt>
                <c:pt idx="7444">
                  <c:v>44273.882604166669</c:v>
                </c:pt>
                <c:pt idx="7445">
                  <c:v>44273.882615740738</c:v>
                </c:pt>
                <c:pt idx="7446">
                  <c:v>44273.882627314815</c:v>
                </c:pt>
                <c:pt idx="7447">
                  <c:v>44273.882638888892</c:v>
                </c:pt>
                <c:pt idx="7448">
                  <c:v>44273.882650462961</c:v>
                </c:pt>
                <c:pt idx="7449">
                  <c:v>44273.882662037038</c:v>
                </c:pt>
                <c:pt idx="7450">
                  <c:v>44273.882673611108</c:v>
                </c:pt>
                <c:pt idx="7451">
                  <c:v>44273.882685185185</c:v>
                </c:pt>
                <c:pt idx="7452">
                  <c:v>44273.882696759261</c:v>
                </c:pt>
                <c:pt idx="7453">
                  <c:v>44273.882708333331</c:v>
                </c:pt>
                <c:pt idx="7454">
                  <c:v>44273.882719907408</c:v>
                </c:pt>
                <c:pt idx="7455">
                  <c:v>44273.882731481484</c:v>
                </c:pt>
                <c:pt idx="7456">
                  <c:v>44273.882743055554</c:v>
                </c:pt>
                <c:pt idx="7457">
                  <c:v>44273.882754629631</c:v>
                </c:pt>
                <c:pt idx="7458">
                  <c:v>44273.8827662037</c:v>
                </c:pt>
                <c:pt idx="7459">
                  <c:v>44273.882777777777</c:v>
                </c:pt>
                <c:pt idx="7460">
                  <c:v>44273.882789351854</c:v>
                </c:pt>
                <c:pt idx="7461">
                  <c:v>44273.882800925923</c:v>
                </c:pt>
                <c:pt idx="7462">
                  <c:v>44273.8828125</c:v>
                </c:pt>
                <c:pt idx="7463">
                  <c:v>44273.882824074077</c:v>
                </c:pt>
                <c:pt idx="7464">
                  <c:v>44273.882835648146</c:v>
                </c:pt>
                <c:pt idx="7465">
                  <c:v>44273.882847222223</c:v>
                </c:pt>
                <c:pt idx="7466">
                  <c:v>44273.8828587963</c:v>
                </c:pt>
                <c:pt idx="7467">
                  <c:v>44273.882870370369</c:v>
                </c:pt>
                <c:pt idx="7468">
                  <c:v>44273.882881944446</c:v>
                </c:pt>
                <c:pt idx="7469">
                  <c:v>44273.882893518516</c:v>
                </c:pt>
                <c:pt idx="7470">
                  <c:v>44273.882905092592</c:v>
                </c:pt>
                <c:pt idx="7471">
                  <c:v>44273.882916666669</c:v>
                </c:pt>
                <c:pt idx="7472">
                  <c:v>44273.882928240739</c:v>
                </c:pt>
                <c:pt idx="7473">
                  <c:v>44273.882939814815</c:v>
                </c:pt>
                <c:pt idx="7474">
                  <c:v>44273.882951388892</c:v>
                </c:pt>
                <c:pt idx="7475">
                  <c:v>44273.882962962962</c:v>
                </c:pt>
                <c:pt idx="7476">
                  <c:v>44273.882974537039</c:v>
                </c:pt>
                <c:pt idx="7477">
                  <c:v>44273.882986111108</c:v>
                </c:pt>
                <c:pt idx="7478">
                  <c:v>44273.882997685185</c:v>
                </c:pt>
                <c:pt idx="7479">
                  <c:v>44273.883009259262</c:v>
                </c:pt>
                <c:pt idx="7480">
                  <c:v>44273.883020833331</c:v>
                </c:pt>
                <c:pt idx="7481">
                  <c:v>44273.883032407408</c:v>
                </c:pt>
                <c:pt idx="7482">
                  <c:v>44273.883043981485</c:v>
                </c:pt>
                <c:pt idx="7483">
                  <c:v>44273.883055555554</c:v>
                </c:pt>
                <c:pt idx="7484">
                  <c:v>44273.883067129631</c:v>
                </c:pt>
                <c:pt idx="7485">
                  <c:v>44273.8830787037</c:v>
                </c:pt>
                <c:pt idx="7486">
                  <c:v>44273.883090277777</c:v>
                </c:pt>
                <c:pt idx="7487">
                  <c:v>44273.883101851854</c:v>
                </c:pt>
                <c:pt idx="7488">
                  <c:v>44273.883113425924</c:v>
                </c:pt>
                <c:pt idx="7489">
                  <c:v>44273.883125</c:v>
                </c:pt>
                <c:pt idx="7490">
                  <c:v>44273.883136574077</c:v>
                </c:pt>
                <c:pt idx="7491">
                  <c:v>44273.883148148147</c:v>
                </c:pt>
                <c:pt idx="7492">
                  <c:v>44273.883159722223</c:v>
                </c:pt>
                <c:pt idx="7493">
                  <c:v>44273.883171296293</c:v>
                </c:pt>
                <c:pt idx="7494">
                  <c:v>44273.88318287037</c:v>
                </c:pt>
                <c:pt idx="7495">
                  <c:v>44273.883194444446</c:v>
                </c:pt>
                <c:pt idx="7496">
                  <c:v>44273.883206018516</c:v>
                </c:pt>
                <c:pt idx="7497">
                  <c:v>44273.883217592593</c:v>
                </c:pt>
                <c:pt idx="7498">
                  <c:v>44273.883229166669</c:v>
                </c:pt>
                <c:pt idx="7499">
                  <c:v>44273.883240740739</c:v>
                </c:pt>
                <c:pt idx="7500">
                  <c:v>44273.883252314816</c:v>
                </c:pt>
                <c:pt idx="7501">
                  <c:v>44273.883263888885</c:v>
                </c:pt>
                <c:pt idx="7502">
                  <c:v>44273.883275462962</c:v>
                </c:pt>
                <c:pt idx="7503">
                  <c:v>44273.883287037039</c:v>
                </c:pt>
                <c:pt idx="7504">
                  <c:v>44273.883298611108</c:v>
                </c:pt>
                <c:pt idx="7505">
                  <c:v>44273.883310185185</c:v>
                </c:pt>
                <c:pt idx="7506">
                  <c:v>44273.883321759262</c:v>
                </c:pt>
                <c:pt idx="7507">
                  <c:v>44273.883333333331</c:v>
                </c:pt>
                <c:pt idx="7508">
                  <c:v>44273.883344907408</c:v>
                </c:pt>
                <c:pt idx="7509">
                  <c:v>44273.883356481485</c:v>
                </c:pt>
                <c:pt idx="7510">
                  <c:v>44273.883368055554</c:v>
                </c:pt>
                <c:pt idx="7511">
                  <c:v>44273.883379629631</c:v>
                </c:pt>
                <c:pt idx="7512">
                  <c:v>44273.883391203701</c:v>
                </c:pt>
                <c:pt idx="7513">
                  <c:v>44273.883402777778</c:v>
                </c:pt>
                <c:pt idx="7514">
                  <c:v>44273.883414351854</c:v>
                </c:pt>
                <c:pt idx="7515">
                  <c:v>44273.883425925924</c:v>
                </c:pt>
                <c:pt idx="7516">
                  <c:v>44273.883437500001</c:v>
                </c:pt>
                <c:pt idx="7517">
                  <c:v>44273.883449074077</c:v>
                </c:pt>
                <c:pt idx="7518">
                  <c:v>44273.883460648147</c:v>
                </c:pt>
                <c:pt idx="7519">
                  <c:v>44273.883472222224</c:v>
                </c:pt>
                <c:pt idx="7520">
                  <c:v>44273.883483796293</c:v>
                </c:pt>
                <c:pt idx="7521">
                  <c:v>44273.88349537037</c:v>
                </c:pt>
                <c:pt idx="7522">
                  <c:v>44273.883506944447</c:v>
                </c:pt>
                <c:pt idx="7523">
                  <c:v>44273.883518518516</c:v>
                </c:pt>
                <c:pt idx="7524">
                  <c:v>44273.883530092593</c:v>
                </c:pt>
                <c:pt idx="7525">
                  <c:v>44273.88354166667</c:v>
                </c:pt>
                <c:pt idx="7526">
                  <c:v>44273.883553240739</c:v>
                </c:pt>
                <c:pt idx="7527">
                  <c:v>44273.883564814816</c:v>
                </c:pt>
                <c:pt idx="7528">
                  <c:v>44273.883576388886</c:v>
                </c:pt>
                <c:pt idx="7529">
                  <c:v>44273.883587962962</c:v>
                </c:pt>
                <c:pt idx="7530">
                  <c:v>44273.883599537039</c:v>
                </c:pt>
                <c:pt idx="7531">
                  <c:v>44273.883611111109</c:v>
                </c:pt>
                <c:pt idx="7532">
                  <c:v>44273.883622685185</c:v>
                </c:pt>
                <c:pt idx="7533">
                  <c:v>44273.883634259262</c:v>
                </c:pt>
                <c:pt idx="7534">
                  <c:v>44273.883645833332</c:v>
                </c:pt>
                <c:pt idx="7535">
                  <c:v>44273.883657407408</c:v>
                </c:pt>
                <c:pt idx="7536">
                  <c:v>44273.883668981478</c:v>
                </c:pt>
                <c:pt idx="7537">
                  <c:v>44273.883680555555</c:v>
                </c:pt>
                <c:pt idx="7538">
                  <c:v>44273.883692129632</c:v>
                </c:pt>
                <c:pt idx="7539">
                  <c:v>44273.883703703701</c:v>
                </c:pt>
                <c:pt idx="7540">
                  <c:v>44273.883715277778</c:v>
                </c:pt>
                <c:pt idx="7541">
                  <c:v>44273.883726851855</c:v>
                </c:pt>
                <c:pt idx="7542">
                  <c:v>44273.883738425924</c:v>
                </c:pt>
                <c:pt idx="7543">
                  <c:v>44273.883750000001</c:v>
                </c:pt>
                <c:pt idx="7544">
                  <c:v>44273.883761574078</c:v>
                </c:pt>
                <c:pt idx="7545">
                  <c:v>44273.883773148147</c:v>
                </c:pt>
                <c:pt idx="7546">
                  <c:v>44273.883784722224</c:v>
                </c:pt>
                <c:pt idx="7547">
                  <c:v>44273.883796296293</c:v>
                </c:pt>
                <c:pt idx="7548">
                  <c:v>44273.88380787037</c:v>
                </c:pt>
                <c:pt idx="7549">
                  <c:v>44273.883819444447</c:v>
                </c:pt>
                <c:pt idx="7550">
                  <c:v>44273.883831018517</c:v>
                </c:pt>
                <c:pt idx="7551">
                  <c:v>44273.883842592593</c:v>
                </c:pt>
                <c:pt idx="7552">
                  <c:v>44273.88385416667</c:v>
                </c:pt>
                <c:pt idx="7553">
                  <c:v>44273.88386574074</c:v>
                </c:pt>
                <c:pt idx="7554">
                  <c:v>44273.883877314816</c:v>
                </c:pt>
                <c:pt idx="7555">
                  <c:v>44273.883888888886</c:v>
                </c:pt>
                <c:pt idx="7556">
                  <c:v>44273.883900462963</c:v>
                </c:pt>
                <c:pt idx="7557">
                  <c:v>44273.883912037039</c:v>
                </c:pt>
                <c:pt idx="7558">
                  <c:v>44273.883923611109</c:v>
                </c:pt>
                <c:pt idx="7559">
                  <c:v>44273.883935185186</c:v>
                </c:pt>
                <c:pt idx="7560">
                  <c:v>44273.883946759262</c:v>
                </c:pt>
                <c:pt idx="7561">
                  <c:v>44273.883958333332</c:v>
                </c:pt>
                <c:pt idx="7562">
                  <c:v>44273.883969907409</c:v>
                </c:pt>
                <c:pt idx="7563">
                  <c:v>44273.883981481478</c:v>
                </c:pt>
                <c:pt idx="7564">
                  <c:v>44273.883993055555</c:v>
                </c:pt>
                <c:pt idx="7565">
                  <c:v>44273.884004629632</c:v>
                </c:pt>
                <c:pt idx="7566">
                  <c:v>44273.884016203701</c:v>
                </c:pt>
                <c:pt idx="7567">
                  <c:v>44273.884027777778</c:v>
                </c:pt>
                <c:pt idx="7568">
                  <c:v>44273.884039351855</c:v>
                </c:pt>
                <c:pt idx="7569">
                  <c:v>44273.884050925924</c:v>
                </c:pt>
                <c:pt idx="7570">
                  <c:v>44273.884062500001</c:v>
                </c:pt>
                <c:pt idx="7571">
                  <c:v>44273.884074074071</c:v>
                </c:pt>
                <c:pt idx="7572">
                  <c:v>44273.884085648147</c:v>
                </c:pt>
                <c:pt idx="7573">
                  <c:v>44273.884097222224</c:v>
                </c:pt>
                <c:pt idx="7574">
                  <c:v>44273.884108796294</c:v>
                </c:pt>
                <c:pt idx="7575">
                  <c:v>44273.884120370371</c:v>
                </c:pt>
                <c:pt idx="7576">
                  <c:v>44273.884131944447</c:v>
                </c:pt>
                <c:pt idx="7577">
                  <c:v>44273.884143518517</c:v>
                </c:pt>
                <c:pt idx="7578">
                  <c:v>44273.884155092594</c:v>
                </c:pt>
                <c:pt idx="7579">
                  <c:v>44273.884166666663</c:v>
                </c:pt>
                <c:pt idx="7580">
                  <c:v>44273.88417824074</c:v>
                </c:pt>
                <c:pt idx="7581">
                  <c:v>44273.884189814817</c:v>
                </c:pt>
                <c:pt idx="7582">
                  <c:v>44273.884201388886</c:v>
                </c:pt>
                <c:pt idx="7583">
                  <c:v>44273.884212962963</c:v>
                </c:pt>
                <c:pt idx="7584">
                  <c:v>44273.88422453704</c:v>
                </c:pt>
                <c:pt idx="7585">
                  <c:v>44273.884236111109</c:v>
                </c:pt>
                <c:pt idx="7586">
                  <c:v>44273.884247685186</c:v>
                </c:pt>
                <c:pt idx="7587">
                  <c:v>44273.884259259263</c:v>
                </c:pt>
                <c:pt idx="7588">
                  <c:v>44273.884270833332</c:v>
                </c:pt>
                <c:pt idx="7589">
                  <c:v>44273.884282407409</c:v>
                </c:pt>
                <c:pt idx="7590">
                  <c:v>44273.884293981479</c:v>
                </c:pt>
                <c:pt idx="7591">
                  <c:v>44273.884305555555</c:v>
                </c:pt>
                <c:pt idx="7592">
                  <c:v>44273.884317129632</c:v>
                </c:pt>
                <c:pt idx="7593">
                  <c:v>44273.884328703702</c:v>
                </c:pt>
                <c:pt idx="7594">
                  <c:v>44273.884340277778</c:v>
                </c:pt>
                <c:pt idx="7595">
                  <c:v>44273.884351851855</c:v>
                </c:pt>
                <c:pt idx="7596">
                  <c:v>44273.884363425925</c:v>
                </c:pt>
                <c:pt idx="7597">
                  <c:v>44273.884375000001</c:v>
                </c:pt>
                <c:pt idx="7598">
                  <c:v>44273.884386574071</c:v>
                </c:pt>
                <c:pt idx="7599">
                  <c:v>44273.884398148148</c:v>
                </c:pt>
                <c:pt idx="7600">
                  <c:v>44273.884409722225</c:v>
                </c:pt>
                <c:pt idx="7601">
                  <c:v>44273.884421296294</c:v>
                </c:pt>
                <c:pt idx="7602">
                  <c:v>44273.884432870371</c:v>
                </c:pt>
                <c:pt idx="7603">
                  <c:v>44273.884444444448</c:v>
                </c:pt>
                <c:pt idx="7604">
                  <c:v>44273.884456018517</c:v>
                </c:pt>
                <c:pt idx="7605">
                  <c:v>44273.884467592594</c:v>
                </c:pt>
                <c:pt idx="7606">
                  <c:v>44273.884479166663</c:v>
                </c:pt>
                <c:pt idx="7607">
                  <c:v>44273.88449074074</c:v>
                </c:pt>
                <c:pt idx="7608">
                  <c:v>44273.884502314817</c:v>
                </c:pt>
                <c:pt idx="7609">
                  <c:v>44273.884513888886</c:v>
                </c:pt>
                <c:pt idx="7610">
                  <c:v>44273.884525462963</c:v>
                </c:pt>
                <c:pt idx="7611">
                  <c:v>44273.88453703704</c:v>
                </c:pt>
                <c:pt idx="7612">
                  <c:v>44273.884548611109</c:v>
                </c:pt>
                <c:pt idx="7613">
                  <c:v>44273.884560185186</c:v>
                </c:pt>
                <c:pt idx="7614">
                  <c:v>44273.884571759256</c:v>
                </c:pt>
                <c:pt idx="7615">
                  <c:v>44273.884583333333</c:v>
                </c:pt>
                <c:pt idx="7616">
                  <c:v>44273.884594907409</c:v>
                </c:pt>
                <c:pt idx="7617">
                  <c:v>44273.884606481479</c:v>
                </c:pt>
                <c:pt idx="7618">
                  <c:v>44273.884618055556</c:v>
                </c:pt>
                <c:pt idx="7619">
                  <c:v>44273.884629629632</c:v>
                </c:pt>
                <c:pt idx="7620">
                  <c:v>44273.884641203702</c:v>
                </c:pt>
                <c:pt idx="7621">
                  <c:v>44273.884652777779</c:v>
                </c:pt>
                <c:pt idx="7622">
                  <c:v>44273.884664351855</c:v>
                </c:pt>
                <c:pt idx="7623">
                  <c:v>44273.884675925925</c:v>
                </c:pt>
                <c:pt idx="7624">
                  <c:v>44273.884687500002</c:v>
                </c:pt>
                <c:pt idx="7625">
                  <c:v>44273.884699074071</c:v>
                </c:pt>
                <c:pt idx="7626">
                  <c:v>44273.884710648148</c:v>
                </c:pt>
                <c:pt idx="7627">
                  <c:v>44273.884722222225</c:v>
                </c:pt>
                <c:pt idx="7628">
                  <c:v>44273.884733796294</c:v>
                </c:pt>
                <c:pt idx="7629">
                  <c:v>44273.884745370371</c:v>
                </c:pt>
                <c:pt idx="7630">
                  <c:v>44273.884756944448</c:v>
                </c:pt>
                <c:pt idx="7631">
                  <c:v>44273.884768518517</c:v>
                </c:pt>
                <c:pt idx="7632">
                  <c:v>44273.884780092594</c:v>
                </c:pt>
                <c:pt idx="7633">
                  <c:v>44273.884791666664</c:v>
                </c:pt>
                <c:pt idx="7634">
                  <c:v>44273.88480324074</c:v>
                </c:pt>
                <c:pt idx="7635">
                  <c:v>44273.884814814817</c:v>
                </c:pt>
                <c:pt idx="7636">
                  <c:v>44273.884826388887</c:v>
                </c:pt>
                <c:pt idx="7637">
                  <c:v>44273.884837962964</c:v>
                </c:pt>
                <c:pt idx="7638">
                  <c:v>44273.88484953704</c:v>
                </c:pt>
                <c:pt idx="7639">
                  <c:v>44273.88486111111</c:v>
                </c:pt>
                <c:pt idx="7640">
                  <c:v>44273.884872685187</c:v>
                </c:pt>
                <c:pt idx="7641">
                  <c:v>44273.884884259256</c:v>
                </c:pt>
                <c:pt idx="7642">
                  <c:v>44273.884895833333</c:v>
                </c:pt>
                <c:pt idx="7643">
                  <c:v>44273.88490740741</c:v>
                </c:pt>
                <c:pt idx="7644">
                  <c:v>44273.884918981479</c:v>
                </c:pt>
                <c:pt idx="7645">
                  <c:v>44273.884930555556</c:v>
                </c:pt>
                <c:pt idx="7646">
                  <c:v>44273.884942129633</c:v>
                </c:pt>
                <c:pt idx="7647">
                  <c:v>44273.884953703702</c:v>
                </c:pt>
                <c:pt idx="7648">
                  <c:v>44273.884965277779</c:v>
                </c:pt>
                <c:pt idx="7649">
                  <c:v>44273.884976851848</c:v>
                </c:pt>
                <c:pt idx="7650">
                  <c:v>44273.884988425925</c:v>
                </c:pt>
                <c:pt idx="7651">
                  <c:v>44273.885000000002</c:v>
                </c:pt>
                <c:pt idx="7652">
                  <c:v>44273.885011574072</c:v>
                </c:pt>
                <c:pt idx="7653">
                  <c:v>44273.885023148148</c:v>
                </c:pt>
                <c:pt idx="7654">
                  <c:v>44273.885034722225</c:v>
                </c:pt>
                <c:pt idx="7655">
                  <c:v>44273.885046296295</c:v>
                </c:pt>
                <c:pt idx="7656">
                  <c:v>44273.885057870371</c:v>
                </c:pt>
                <c:pt idx="7657">
                  <c:v>44273.885069444441</c:v>
                </c:pt>
                <c:pt idx="7658">
                  <c:v>44273.885081018518</c:v>
                </c:pt>
                <c:pt idx="7659">
                  <c:v>44273.885092592594</c:v>
                </c:pt>
                <c:pt idx="7660">
                  <c:v>44273.885104166664</c:v>
                </c:pt>
                <c:pt idx="7661">
                  <c:v>44273.885115740741</c:v>
                </c:pt>
                <c:pt idx="7662">
                  <c:v>44273.885127314818</c:v>
                </c:pt>
                <c:pt idx="7663">
                  <c:v>44273.885138888887</c:v>
                </c:pt>
                <c:pt idx="7664">
                  <c:v>44273.885150462964</c:v>
                </c:pt>
                <c:pt idx="7665">
                  <c:v>44273.885162037041</c:v>
                </c:pt>
                <c:pt idx="7666">
                  <c:v>44273.88517361111</c:v>
                </c:pt>
                <c:pt idx="7667">
                  <c:v>44273.885185185187</c:v>
                </c:pt>
                <c:pt idx="7668">
                  <c:v>44273.885196759256</c:v>
                </c:pt>
                <c:pt idx="7669">
                  <c:v>44273.885208333333</c:v>
                </c:pt>
                <c:pt idx="7670">
                  <c:v>44273.88521990741</c:v>
                </c:pt>
                <c:pt idx="7671">
                  <c:v>44273.885231481479</c:v>
                </c:pt>
                <c:pt idx="7672">
                  <c:v>44273.885243055556</c:v>
                </c:pt>
                <c:pt idx="7673">
                  <c:v>44273.885254629633</c:v>
                </c:pt>
                <c:pt idx="7674">
                  <c:v>44273.885266203702</c:v>
                </c:pt>
                <c:pt idx="7675">
                  <c:v>44273.885277777779</c:v>
                </c:pt>
                <c:pt idx="7676">
                  <c:v>44273.885289351849</c:v>
                </c:pt>
                <c:pt idx="7677">
                  <c:v>44273.885300925926</c:v>
                </c:pt>
                <c:pt idx="7678">
                  <c:v>44273.885312500002</c:v>
                </c:pt>
                <c:pt idx="7679">
                  <c:v>44273.885324074072</c:v>
                </c:pt>
                <c:pt idx="7680">
                  <c:v>44273.885335648149</c:v>
                </c:pt>
                <c:pt idx="7681">
                  <c:v>44273.885347222225</c:v>
                </c:pt>
                <c:pt idx="7682">
                  <c:v>44273.885358796295</c:v>
                </c:pt>
                <c:pt idx="7683">
                  <c:v>44273.885370370372</c:v>
                </c:pt>
                <c:pt idx="7684">
                  <c:v>44273.885381944441</c:v>
                </c:pt>
                <c:pt idx="7685">
                  <c:v>44273.885393518518</c:v>
                </c:pt>
                <c:pt idx="7686">
                  <c:v>44273.885405092595</c:v>
                </c:pt>
                <c:pt idx="7687">
                  <c:v>44273.885416666664</c:v>
                </c:pt>
                <c:pt idx="7688">
                  <c:v>44273.885428240741</c:v>
                </c:pt>
                <c:pt idx="7689">
                  <c:v>44273.885439814818</c:v>
                </c:pt>
                <c:pt idx="7690">
                  <c:v>44273.885451388887</c:v>
                </c:pt>
                <c:pt idx="7691">
                  <c:v>44273.885462962964</c:v>
                </c:pt>
                <c:pt idx="7692">
                  <c:v>44273.885474537034</c:v>
                </c:pt>
                <c:pt idx="7693">
                  <c:v>44273.88548611111</c:v>
                </c:pt>
                <c:pt idx="7694">
                  <c:v>44273.885497685187</c:v>
                </c:pt>
                <c:pt idx="7695">
                  <c:v>44273.885509259257</c:v>
                </c:pt>
                <c:pt idx="7696">
                  <c:v>44273.885520833333</c:v>
                </c:pt>
                <c:pt idx="7697">
                  <c:v>44273.88553240741</c:v>
                </c:pt>
                <c:pt idx="7698">
                  <c:v>44273.88554398148</c:v>
                </c:pt>
                <c:pt idx="7699">
                  <c:v>44273.885555555556</c:v>
                </c:pt>
                <c:pt idx="7700">
                  <c:v>44273.885567129626</c:v>
                </c:pt>
                <c:pt idx="7701">
                  <c:v>44273.885578703703</c:v>
                </c:pt>
                <c:pt idx="7702">
                  <c:v>44273.88559027778</c:v>
                </c:pt>
                <c:pt idx="7703">
                  <c:v>44273.885601851849</c:v>
                </c:pt>
                <c:pt idx="7704">
                  <c:v>44273.885613425926</c:v>
                </c:pt>
                <c:pt idx="7705">
                  <c:v>44273.885625000003</c:v>
                </c:pt>
                <c:pt idx="7706">
                  <c:v>44273.885636574072</c:v>
                </c:pt>
                <c:pt idx="7707">
                  <c:v>44273.885648148149</c:v>
                </c:pt>
                <c:pt idx="7708">
                  <c:v>44273.885659722226</c:v>
                </c:pt>
                <c:pt idx="7709">
                  <c:v>44273.885671296295</c:v>
                </c:pt>
                <c:pt idx="7710">
                  <c:v>44273.885682870372</c:v>
                </c:pt>
                <c:pt idx="7711">
                  <c:v>44273.885694444441</c:v>
                </c:pt>
                <c:pt idx="7712">
                  <c:v>44273.885706018518</c:v>
                </c:pt>
                <c:pt idx="7713">
                  <c:v>44273.885717592595</c:v>
                </c:pt>
                <c:pt idx="7714">
                  <c:v>44273.885729166665</c:v>
                </c:pt>
                <c:pt idx="7715">
                  <c:v>44273.885740740741</c:v>
                </c:pt>
                <c:pt idx="7716">
                  <c:v>44273.885752314818</c:v>
                </c:pt>
                <c:pt idx="7717">
                  <c:v>44273.885763888888</c:v>
                </c:pt>
                <c:pt idx="7718">
                  <c:v>44273.885775462964</c:v>
                </c:pt>
                <c:pt idx="7719">
                  <c:v>44273.885787037034</c:v>
                </c:pt>
                <c:pt idx="7720">
                  <c:v>44273.885798611111</c:v>
                </c:pt>
                <c:pt idx="7721">
                  <c:v>44273.885810185187</c:v>
                </c:pt>
                <c:pt idx="7722">
                  <c:v>44273.885821759257</c:v>
                </c:pt>
                <c:pt idx="7723">
                  <c:v>44273.885833333334</c:v>
                </c:pt>
                <c:pt idx="7724">
                  <c:v>44273.885844907411</c:v>
                </c:pt>
                <c:pt idx="7725">
                  <c:v>44273.88585648148</c:v>
                </c:pt>
                <c:pt idx="7726">
                  <c:v>44273.885868055557</c:v>
                </c:pt>
                <c:pt idx="7727">
                  <c:v>44273.885879629626</c:v>
                </c:pt>
                <c:pt idx="7728">
                  <c:v>44273.885891203703</c:v>
                </c:pt>
                <c:pt idx="7729">
                  <c:v>44273.88590277778</c:v>
                </c:pt>
                <c:pt idx="7730">
                  <c:v>44273.885914351849</c:v>
                </c:pt>
                <c:pt idx="7731">
                  <c:v>44273.885925925926</c:v>
                </c:pt>
                <c:pt idx="7732">
                  <c:v>44273.885937500003</c:v>
                </c:pt>
                <c:pt idx="7733">
                  <c:v>44273.885949074072</c:v>
                </c:pt>
                <c:pt idx="7734">
                  <c:v>44273.885960648149</c:v>
                </c:pt>
                <c:pt idx="7735">
                  <c:v>44273.885972222219</c:v>
                </c:pt>
                <c:pt idx="7736">
                  <c:v>44273.885983796295</c:v>
                </c:pt>
                <c:pt idx="7737">
                  <c:v>44273.885995370372</c:v>
                </c:pt>
                <c:pt idx="7738">
                  <c:v>44273.886006944442</c:v>
                </c:pt>
                <c:pt idx="7739">
                  <c:v>44273.886018518519</c:v>
                </c:pt>
                <c:pt idx="7740">
                  <c:v>44273.886030092595</c:v>
                </c:pt>
                <c:pt idx="7741">
                  <c:v>44273.886041666665</c:v>
                </c:pt>
                <c:pt idx="7742">
                  <c:v>44273.886053240742</c:v>
                </c:pt>
                <c:pt idx="7743">
                  <c:v>44273.886064814818</c:v>
                </c:pt>
                <c:pt idx="7744">
                  <c:v>44273.886076388888</c:v>
                </c:pt>
                <c:pt idx="7745">
                  <c:v>44273.886087962965</c:v>
                </c:pt>
                <c:pt idx="7746">
                  <c:v>44273.886099537034</c:v>
                </c:pt>
                <c:pt idx="7747">
                  <c:v>44273.886111111111</c:v>
                </c:pt>
                <c:pt idx="7748">
                  <c:v>44273.886122685188</c:v>
                </c:pt>
                <c:pt idx="7749">
                  <c:v>44273.886134259257</c:v>
                </c:pt>
                <c:pt idx="7750">
                  <c:v>44273.886145833334</c:v>
                </c:pt>
                <c:pt idx="7751">
                  <c:v>44273.886157407411</c:v>
                </c:pt>
                <c:pt idx="7752">
                  <c:v>44273.88616898148</c:v>
                </c:pt>
                <c:pt idx="7753">
                  <c:v>44273.886180555557</c:v>
                </c:pt>
                <c:pt idx="7754">
                  <c:v>44273.886192129627</c:v>
                </c:pt>
                <c:pt idx="7755">
                  <c:v>44273.886203703703</c:v>
                </c:pt>
                <c:pt idx="7756">
                  <c:v>44273.88621527778</c:v>
                </c:pt>
                <c:pt idx="7757">
                  <c:v>44273.88622685185</c:v>
                </c:pt>
                <c:pt idx="7758">
                  <c:v>44273.886238425926</c:v>
                </c:pt>
                <c:pt idx="7759">
                  <c:v>44273.886250000003</c:v>
                </c:pt>
                <c:pt idx="7760">
                  <c:v>44273.886261574073</c:v>
                </c:pt>
                <c:pt idx="7761">
                  <c:v>44273.886273148149</c:v>
                </c:pt>
                <c:pt idx="7762">
                  <c:v>44273.886284722219</c:v>
                </c:pt>
                <c:pt idx="7763">
                  <c:v>44273.886296296296</c:v>
                </c:pt>
                <c:pt idx="7764">
                  <c:v>44273.886307870373</c:v>
                </c:pt>
                <c:pt idx="7765">
                  <c:v>44273.886319444442</c:v>
                </c:pt>
                <c:pt idx="7766">
                  <c:v>44273.886331018519</c:v>
                </c:pt>
                <c:pt idx="7767">
                  <c:v>44273.886342592596</c:v>
                </c:pt>
                <c:pt idx="7768">
                  <c:v>44273.886354166665</c:v>
                </c:pt>
                <c:pt idx="7769">
                  <c:v>44273.886365740742</c:v>
                </c:pt>
                <c:pt idx="7770">
                  <c:v>44273.886377314811</c:v>
                </c:pt>
                <c:pt idx="7771">
                  <c:v>44273.886388888888</c:v>
                </c:pt>
                <c:pt idx="7772">
                  <c:v>44273.886400462965</c:v>
                </c:pt>
                <c:pt idx="7773">
                  <c:v>44273.886412037034</c:v>
                </c:pt>
                <c:pt idx="7774">
                  <c:v>44273.886423611111</c:v>
                </c:pt>
                <c:pt idx="7775">
                  <c:v>44273.886435185188</c:v>
                </c:pt>
                <c:pt idx="7776">
                  <c:v>44273.886446759258</c:v>
                </c:pt>
                <c:pt idx="7777">
                  <c:v>44273.886458333334</c:v>
                </c:pt>
                <c:pt idx="7778">
                  <c:v>44273.886469907404</c:v>
                </c:pt>
                <c:pt idx="7779">
                  <c:v>44273.886481481481</c:v>
                </c:pt>
                <c:pt idx="7780">
                  <c:v>44273.886493055557</c:v>
                </c:pt>
                <c:pt idx="7781">
                  <c:v>44273.886504629627</c:v>
                </c:pt>
                <c:pt idx="7782">
                  <c:v>44273.886516203704</c:v>
                </c:pt>
                <c:pt idx="7783">
                  <c:v>44273.88652777778</c:v>
                </c:pt>
                <c:pt idx="7784">
                  <c:v>44273.88653935185</c:v>
                </c:pt>
                <c:pt idx="7785">
                  <c:v>44273.886550925927</c:v>
                </c:pt>
                <c:pt idx="7786">
                  <c:v>44273.886562500003</c:v>
                </c:pt>
                <c:pt idx="7787">
                  <c:v>44273.886574074073</c:v>
                </c:pt>
                <c:pt idx="7788">
                  <c:v>44273.88658564815</c:v>
                </c:pt>
                <c:pt idx="7789">
                  <c:v>44273.886597222219</c:v>
                </c:pt>
                <c:pt idx="7790">
                  <c:v>44273.886608796296</c:v>
                </c:pt>
                <c:pt idx="7791">
                  <c:v>44273.886620370373</c:v>
                </c:pt>
                <c:pt idx="7792">
                  <c:v>44273.886631944442</c:v>
                </c:pt>
                <c:pt idx="7793">
                  <c:v>44273.886643518519</c:v>
                </c:pt>
                <c:pt idx="7794">
                  <c:v>44273.886655092596</c:v>
                </c:pt>
                <c:pt idx="7795">
                  <c:v>44273.886666666665</c:v>
                </c:pt>
                <c:pt idx="7796">
                  <c:v>44273.886678240742</c:v>
                </c:pt>
                <c:pt idx="7797">
                  <c:v>44273.886689814812</c:v>
                </c:pt>
                <c:pt idx="7798">
                  <c:v>44273.886701388888</c:v>
                </c:pt>
                <c:pt idx="7799">
                  <c:v>44273.886712962965</c:v>
                </c:pt>
                <c:pt idx="7800">
                  <c:v>44273.886724537035</c:v>
                </c:pt>
                <c:pt idx="7801">
                  <c:v>44273.886736111112</c:v>
                </c:pt>
                <c:pt idx="7802">
                  <c:v>44273.886747685188</c:v>
                </c:pt>
                <c:pt idx="7803">
                  <c:v>44273.886759259258</c:v>
                </c:pt>
                <c:pt idx="7804">
                  <c:v>44273.886770833335</c:v>
                </c:pt>
                <c:pt idx="7805">
                  <c:v>44273.886782407404</c:v>
                </c:pt>
                <c:pt idx="7806">
                  <c:v>44273.886793981481</c:v>
                </c:pt>
                <c:pt idx="7807">
                  <c:v>44273.886805555558</c:v>
                </c:pt>
                <c:pt idx="7808">
                  <c:v>44273.886817129627</c:v>
                </c:pt>
                <c:pt idx="7809">
                  <c:v>44273.886828703704</c:v>
                </c:pt>
                <c:pt idx="7810">
                  <c:v>44273.886840277781</c:v>
                </c:pt>
                <c:pt idx="7811">
                  <c:v>44273.88685185185</c:v>
                </c:pt>
                <c:pt idx="7812">
                  <c:v>44273.886863425927</c:v>
                </c:pt>
                <c:pt idx="7813">
                  <c:v>44273.886874999997</c:v>
                </c:pt>
                <c:pt idx="7814">
                  <c:v>44273.886886574073</c:v>
                </c:pt>
                <c:pt idx="7815">
                  <c:v>44273.88689814815</c:v>
                </c:pt>
                <c:pt idx="7816">
                  <c:v>44273.88690972222</c:v>
                </c:pt>
                <c:pt idx="7817">
                  <c:v>44273.886921296296</c:v>
                </c:pt>
                <c:pt idx="7818">
                  <c:v>44273.886932870373</c:v>
                </c:pt>
                <c:pt idx="7819">
                  <c:v>44273.886944444443</c:v>
                </c:pt>
                <c:pt idx="7820">
                  <c:v>44273.886956018519</c:v>
                </c:pt>
                <c:pt idx="7821">
                  <c:v>44273.886967592596</c:v>
                </c:pt>
                <c:pt idx="7822">
                  <c:v>44273.886979166666</c:v>
                </c:pt>
                <c:pt idx="7823">
                  <c:v>44273.886990740742</c:v>
                </c:pt>
                <c:pt idx="7824">
                  <c:v>44273.887002314812</c:v>
                </c:pt>
                <c:pt idx="7825">
                  <c:v>44273.887013888889</c:v>
                </c:pt>
                <c:pt idx="7826">
                  <c:v>44273.887025462966</c:v>
                </c:pt>
                <c:pt idx="7827">
                  <c:v>44273.887037037035</c:v>
                </c:pt>
                <c:pt idx="7828">
                  <c:v>44273.887048611112</c:v>
                </c:pt>
                <c:pt idx="7829">
                  <c:v>44273.887060185189</c:v>
                </c:pt>
                <c:pt idx="7830">
                  <c:v>44273.887071759258</c:v>
                </c:pt>
                <c:pt idx="7831">
                  <c:v>44273.887083333335</c:v>
                </c:pt>
                <c:pt idx="7832">
                  <c:v>44273.887094907404</c:v>
                </c:pt>
                <c:pt idx="7833">
                  <c:v>44273.887106481481</c:v>
                </c:pt>
                <c:pt idx="7834">
                  <c:v>44273.887118055558</c:v>
                </c:pt>
                <c:pt idx="7835">
                  <c:v>44273.887129629627</c:v>
                </c:pt>
                <c:pt idx="7836">
                  <c:v>44273.887141203704</c:v>
                </c:pt>
                <c:pt idx="7837">
                  <c:v>44273.887152777781</c:v>
                </c:pt>
                <c:pt idx="7838">
                  <c:v>44273.887164351851</c:v>
                </c:pt>
                <c:pt idx="7839">
                  <c:v>44273.887175925927</c:v>
                </c:pt>
                <c:pt idx="7840">
                  <c:v>44273.887187499997</c:v>
                </c:pt>
                <c:pt idx="7841">
                  <c:v>44273.887199074074</c:v>
                </c:pt>
                <c:pt idx="7842">
                  <c:v>44273.88721064815</c:v>
                </c:pt>
                <c:pt idx="7843">
                  <c:v>44273.88722222222</c:v>
                </c:pt>
                <c:pt idx="7844">
                  <c:v>44273.887233796297</c:v>
                </c:pt>
                <c:pt idx="7845">
                  <c:v>44273.887245370373</c:v>
                </c:pt>
                <c:pt idx="7846">
                  <c:v>44273.887256944443</c:v>
                </c:pt>
                <c:pt idx="7847">
                  <c:v>44273.88726851852</c:v>
                </c:pt>
                <c:pt idx="7848">
                  <c:v>44273.887280092589</c:v>
                </c:pt>
                <c:pt idx="7849">
                  <c:v>44273.887291666666</c:v>
                </c:pt>
                <c:pt idx="7850">
                  <c:v>44273.887303240743</c:v>
                </c:pt>
                <c:pt idx="7851">
                  <c:v>44273.887314814812</c:v>
                </c:pt>
                <c:pt idx="7852">
                  <c:v>44273.887326388889</c:v>
                </c:pt>
                <c:pt idx="7853">
                  <c:v>44273.887337962966</c:v>
                </c:pt>
                <c:pt idx="7854">
                  <c:v>44273.887349537035</c:v>
                </c:pt>
                <c:pt idx="7855">
                  <c:v>44273.887361111112</c:v>
                </c:pt>
                <c:pt idx="7856">
                  <c:v>44273.887372685182</c:v>
                </c:pt>
                <c:pt idx="7857">
                  <c:v>44273.887384259258</c:v>
                </c:pt>
                <c:pt idx="7858">
                  <c:v>44273.887395833335</c:v>
                </c:pt>
                <c:pt idx="7859">
                  <c:v>44273.887407407405</c:v>
                </c:pt>
                <c:pt idx="7860">
                  <c:v>44273.887418981481</c:v>
                </c:pt>
                <c:pt idx="7861">
                  <c:v>44273.887430555558</c:v>
                </c:pt>
                <c:pt idx="7862">
                  <c:v>44273.887442129628</c:v>
                </c:pt>
                <c:pt idx="7863">
                  <c:v>44273.887453703705</c:v>
                </c:pt>
                <c:pt idx="7864">
                  <c:v>44273.887465277781</c:v>
                </c:pt>
                <c:pt idx="7865">
                  <c:v>44273.887476851851</c:v>
                </c:pt>
                <c:pt idx="7866">
                  <c:v>44273.887488425928</c:v>
                </c:pt>
                <c:pt idx="7867">
                  <c:v>44273.887499999997</c:v>
                </c:pt>
                <c:pt idx="7868">
                  <c:v>44273.887511574074</c:v>
                </c:pt>
                <c:pt idx="7869">
                  <c:v>44273.887523148151</c:v>
                </c:pt>
                <c:pt idx="7870">
                  <c:v>44273.88753472222</c:v>
                </c:pt>
                <c:pt idx="7871">
                  <c:v>44273.887546296297</c:v>
                </c:pt>
                <c:pt idx="7872">
                  <c:v>44273.887557870374</c:v>
                </c:pt>
                <c:pt idx="7873">
                  <c:v>44273.887569444443</c:v>
                </c:pt>
                <c:pt idx="7874">
                  <c:v>44273.88758101852</c:v>
                </c:pt>
                <c:pt idx="7875">
                  <c:v>44273.887592592589</c:v>
                </c:pt>
                <c:pt idx="7876">
                  <c:v>44273.887604166666</c:v>
                </c:pt>
                <c:pt idx="7877">
                  <c:v>44273.887615740743</c:v>
                </c:pt>
                <c:pt idx="7878">
                  <c:v>44273.887627314813</c:v>
                </c:pt>
                <c:pt idx="7879">
                  <c:v>44273.887638888889</c:v>
                </c:pt>
                <c:pt idx="7880">
                  <c:v>44273.887650462966</c:v>
                </c:pt>
                <c:pt idx="7881">
                  <c:v>44273.887662037036</c:v>
                </c:pt>
                <c:pt idx="7882">
                  <c:v>44273.887673611112</c:v>
                </c:pt>
                <c:pt idx="7883">
                  <c:v>44273.887685185182</c:v>
                </c:pt>
                <c:pt idx="7884">
                  <c:v>44273.887696759259</c:v>
                </c:pt>
                <c:pt idx="7885">
                  <c:v>44273.887708333335</c:v>
                </c:pt>
                <c:pt idx="7886">
                  <c:v>44273.887719907405</c:v>
                </c:pt>
                <c:pt idx="7887">
                  <c:v>44273.887754629628</c:v>
                </c:pt>
                <c:pt idx="7888">
                  <c:v>44273.887766203705</c:v>
                </c:pt>
                <c:pt idx="7889">
                  <c:v>44273.887777777774</c:v>
                </c:pt>
                <c:pt idx="7890">
                  <c:v>44273.887789351851</c:v>
                </c:pt>
                <c:pt idx="7891">
                  <c:v>44273.887800925928</c:v>
                </c:pt>
                <c:pt idx="7892">
                  <c:v>44273.887812499997</c:v>
                </c:pt>
                <c:pt idx="7893">
                  <c:v>44273.887824074074</c:v>
                </c:pt>
                <c:pt idx="7894">
                  <c:v>44273.887835648151</c:v>
                </c:pt>
                <c:pt idx="7895">
                  <c:v>44273.88784722222</c:v>
                </c:pt>
                <c:pt idx="7896">
                  <c:v>44273.887858796297</c:v>
                </c:pt>
                <c:pt idx="7897">
                  <c:v>44273.887870370374</c:v>
                </c:pt>
                <c:pt idx="7898">
                  <c:v>44273.887881944444</c:v>
                </c:pt>
                <c:pt idx="7899">
                  <c:v>44273.88789351852</c:v>
                </c:pt>
                <c:pt idx="7900">
                  <c:v>44273.88790509259</c:v>
                </c:pt>
                <c:pt idx="7901">
                  <c:v>44273.887916666667</c:v>
                </c:pt>
                <c:pt idx="7902">
                  <c:v>44273.887928240743</c:v>
                </c:pt>
                <c:pt idx="7903">
                  <c:v>44273.887939814813</c:v>
                </c:pt>
                <c:pt idx="7904">
                  <c:v>44273.88795138889</c:v>
                </c:pt>
                <c:pt idx="7905">
                  <c:v>44273.887962962966</c:v>
                </c:pt>
                <c:pt idx="7906">
                  <c:v>44273.887974537036</c:v>
                </c:pt>
                <c:pt idx="7907">
                  <c:v>44273.887986111113</c:v>
                </c:pt>
                <c:pt idx="7908">
                  <c:v>44273.887997685182</c:v>
                </c:pt>
                <c:pt idx="7909">
                  <c:v>44273.888009259259</c:v>
                </c:pt>
                <c:pt idx="7910">
                  <c:v>44273.888020833336</c:v>
                </c:pt>
                <c:pt idx="7911">
                  <c:v>44273.888032407405</c:v>
                </c:pt>
                <c:pt idx="7912">
                  <c:v>44273.888043981482</c:v>
                </c:pt>
                <c:pt idx="7913">
                  <c:v>44273.888055555559</c:v>
                </c:pt>
                <c:pt idx="7914">
                  <c:v>44273.888067129628</c:v>
                </c:pt>
                <c:pt idx="7915">
                  <c:v>44273.888078703705</c:v>
                </c:pt>
                <c:pt idx="7916">
                  <c:v>44273.888090277775</c:v>
                </c:pt>
                <c:pt idx="7917">
                  <c:v>44273.888101851851</c:v>
                </c:pt>
                <c:pt idx="7918">
                  <c:v>44273.888113425928</c:v>
                </c:pt>
                <c:pt idx="7919">
                  <c:v>44273.888124999998</c:v>
                </c:pt>
                <c:pt idx="7920">
                  <c:v>44273.888136574074</c:v>
                </c:pt>
                <c:pt idx="7921">
                  <c:v>44273.888148148151</c:v>
                </c:pt>
                <c:pt idx="7922">
                  <c:v>44273.888159722221</c:v>
                </c:pt>
                <c:pt idx="7923">
                  <c:v>44273.888171296298</c:v>
                </c:pt>
                <c:pt idx="7924">
                  <c:v>44273.888182870367</c:v>
                </c:pt>
                <c:pt idx="7925">
                  <c:v>44273.888194444444</c:v>
                </c:pt>
                <c:pt idx="7926">
                  <c:v>44273.888206018521</c:v>
                </c:pt>
                <c:pt idx="7927">
                  <c:v>44273.88821759259</c:v>
                </c:pt>
                <c:pt idx="7928">
                  <c:v>44273.888229166667</c:v>
                </c:pt>
                <c:pt idx="7929">
                  <c:v>44273.888240740744</c:v>
                </c:pt>
                <c:pt idx="7930">
                  <c:v>44273.888252314813</c:v>
                </c:pt>
                <c:pt idx="7931">
                  <c:v>44273.88826388889</c:v>
                </c:pt>
                <c:pt idx="7932">
                  <c:v>44273.888275462959</c:v>
                </c:pt>
                <c:pt idx="7933">
                  <c:v>44273.888287037036</c:v>
                </c:pt>
                <c:pt idx="7934">
                  <c:v>44273.888298611113</c:v>
                </c:pt>
                <c:pt idx="7935">
                  <c:v>44273.888310185182</c:v>
                </c:pt>
                <c:pt idx="7936">
                  <c:v>44273.888321759259</c:v>
                </c:pt>
                <c:pt idx="7937">
                  <c:v>44273.888333333336</c:v>
                </c:pt>
                <c:pt idx="7938">
                  <c:v>44273.888344907406</c:v>
                </c:pt>
                <c:pt idx="7939">
                  <c:v>44273.888356481482</c:v>
                </c:pt>
                <c:pt idx="7940">
                  <c:v>44273.888368055559</c:v>
                </c:pt>
                <c:pt idx="7941">
                  <c:v>44273.888379629629</c:v>
                </c:pt>
                <c:pt idx="7942">
                  <c:v>44273.888391203705</c:v>
                </c:pt>
                <c:pt idx="7943">
                  <c:v>44273.888402777775</c:v>
                </c:pt>
                <c:pt idx="7944">
                  <c:v>44273.888414351852</c:v>
                </c:pt>
                <c:pt idx="7945">
                  <c:v>44273.888425925928</c:v>
                </c:pt>
                <c:pt idx="7946">
                  <c:v>44273.888437499998</c:v>
                </c:pt>
                <c:pt idx="7947">
                  <c:v>44273.888449074075</c:v>
                </c:pt>
                <c:pt idx="7948">
                  <c:v>44273.888460648152</c:v>
                </c:pt>
                <c:pt idx="7949">
                  <c:v>44273.888472222221</c:v>
                </c:pt>
                <c:pt idx="7950">
                  <c:v>44273.888483796298</c:v>
                </c:pt>
                <c:pt idx="7951">
                  <c:v>44273.888495370367</c:v>
                </c:pt>
                <c:pt idx="7952">
                  <c:v>44273.888506944444</c:v>
                </c:pt>
                <c:pt idx="7953">
                  <c:v>44273.888518518521</c:v>
                </c:pt>
                <c:pt idx="7954">
                  <c:v>44273.88853009259</c:v>
                </c:pt>
                <c:pt idx="7955">
                  <c:v>44273.888541666667</c:v>
                </c:pt>
                <c:pt idx="7956">
                  <c:v>44273.888553240744</c:v>
                </c:pt>
                <c:pt idx="7957">
                  <c:v>44273.888564814813</c:v>
                </c:pt>
                <c:pt idx="7958">
                  <c:v>44273.88857638889</c:v>
                </c:pt>
                <c:pt idx="7959">
                  <c:v>44273.88858796296</c:v>
                </c:pt>
                <c:pt idx="7960">
                  <c:v>44273.888599537036</c:v>
                </c:pt>
                <c:pt idx="7961">
                  <c:v>44273.888611111113</c:v>
                </c:pt>
                <c:pt idx="7962">
                  <c:v>44273.888622685183</c:v>
                </c:pt>
                <c:pt idx="7963">
                  <c:v>44273.88863425926</c:v>
                </c:pt>
                <c:pt idx="7964">
                  <c:v>44273.888645833336</c:v>
                </c:pt>
                <c:pt idx="7965">
                  <c:v>44273.888657407406</c:v>
                </c:pt>
                <c:pt idx="7966">
                  <c:v>44273.888668981483</c:v>
                </c:pt>
                <c:pt idx="7967">
                  <c:v>44273.888680555552</c:v>
                </c:pt>
                <c:pt idx="7968">
                  <c:v>44273.888692129629</c:v>
                </c:pt>
                <c:pt idx="7969">
                  <c:v>44273.888703703706</c:v>
                </c:pt>
                <c:pt idx="7970">
                  <c:v>44273.888715277775</c:v>
                </c:pt>
                <c:pt idx="7971">
                  <c:v>44273.888726851852</c:v>
                </c:pt>
                <c:pt idx="7972">
                  <c:v>44273.888738425929</c:v>
                </c:pt>
                <c:pt idx="7973">
                  <c:v>44273.888749999998</c:v>
                </c:pt>
                <c:pt idx="7974">
                  <c:v>44273.888761574075</c:v>
                </c:pt>
                <c:pt idx="7975">
                  <c:v>44273.888773148145</c:v>
                </c:pt>
                <c:pt idx="7976">
                  <c:v>44273.888784722221</c:v>
                </c:pt>
                <c:pt idx="7977">
                  <c:v>44273.888796296298</c:v>
                </c:pt>
                <c:pt idx="7978">
                  <c:v>44273.888807870368</c:v>
                </c:pt>
                <c:pt idx="7979">
                  <c:v>44273.888819444444</c:v>
                </c:pt>
                <c:pt idx="7980">
                  <c:v>44273.888831018521</c:v>
                </c:pt>
                <c:pt idx="7981">
                  <c:v>44273.888842592591</c:v>
                </c:pt>
                <c:pt idx="7982">
                  <c:v>44273.888854166667</c:v>
                </c:pt>
                <c:pt idx="7983">
                  <c:v>44273.888865740744</c:v>
                </c:pt>
                <c:pt idx="7984">
                  <c:v>44273.888877314814</c:v>
                </c:pt>
                <c:pt idx="7985">
                  <c:v>44273.888888888891</c:v>
                </c:pt>
                <c:pt idx="7986">
                  <c:v>44273.88890046296</c:v>
                </c:pt>
                <c:pt idx="7987">
                  <c:v>44273.888912037037</c:v>
                </c:pt>
                <c:pt idx="7988">
                  <c:v>44273.888923611114</c:v>
                </c:pt>
                <c:pt idx="7989">
                  <c:v>44273.888935185183</c:v>
                </c:pt>
                <c:pt idx="7990">
                  <c:v>44273.88894675926</c:v>
                </c:pt>
                <c:pt idx="7991">
                  <c:v>44273.888958333337</c:v>
                </c:pt>
                <c:pt idx="7992">
                  <c:v>44273.888969907406</c:v>
                </c:pt>
                <c:pt idx="7993">
                  <c:v>44273.888981481483</c:v>
                </c:pt>
                <c:pt idx="7994">
                  <c:v>44273.888993055552</c:v>
                </c:pt>
                <c:pt idx="7995">
                  <c:v>44273.889004629629</c:v>
                </c:pt>
                <c:pt idx="7996">
                  <c:v>44273.889016203706</c:v>
                </c:pt>
                <c:pt idx="7997">
                  <c:v>44273.889027777775</c:v>
                </c:pt>
                <c:pt idx="7998">
                  <c:v>44273.889039351852</c:v>
                </c:pt>
                <c:pt idx="7999">
                  <c:v>44273.889050925929</c:v>
                </c:pt>
                <c:pt idx="8000">
                  <c:v>44273.889062499999</c:v>
                </c:pt>
                <c:pt idx="8001">
                  <c:v>44273.889074074075</c:v>
                </c:pt>
                <c:pt idx="8002">
                  <c:v>44273.889085648145</c:v>
                </c:pt>
                <c:pt idx="8003">
                  <c:v>44273.889097222222</c:v>
                </c:pt>
                <c:pt idx="8004">
                  <c:v>44273.889108796298</c:v>
                </c:pt>
                <c:pt idx="8005">
                  <c:v>44273.889120370368</c:v>
                </c:pt>
                <c:pt idx="8006">
                  <c:v>44273.889131944445</c:v>
                </c:pt>
                <c:pt idx="8007">
                  <c:v>44273.889143518521</c:v>
                </c:pt>
                <c:pt idx="8008">
                  <c:v>44273.889155092591</c:v>
                </c:pt>
                <c:pt idx="8009">
                  <c:v>44273.889166666668</c:v>
                </c:pt>
                <c:pt idx="8010">
                  <c:v>44273.889178240737</c:v>
                </c:pt>
                <c:pt idx="8011">
                  <c:v>44273.889189814814</c:v>
                </c:pt>
                <c:pt idx="8012">
                  <c:v>44273.889201388891</c:v>
                </c:pt>
                <c:pt idx="8013">
                  <c:v>44273.88921296296</c:v>
                </c:pt>
                <c:pt idx="8014">
                  <c:v>44273.889224537037</c:v>
                </c:pt>
                <c:pt idx="8015">
                  <c:v>44273.889236111114</c:v>
                </c:pt>
                <c:pt idx="8016">
                  <c:v>44273.889247685183</c:v>
                </c:pt>
                <c:pt idx="8017">
                  <c:v>44273.88925925926</c:v>
                </c:pt>
                <c:pt idx="8018">
                  <c:v>44273.889270833337</c:v>
                </c:pt>
                <c:pt idx="8019">
                  <c:v>44273.889282407406</c:v>
                </c:pt>
                <c:pt idx="8020">
                  <c:v>44273.889293981483</c:v>
                </c:pt>
                <c:pt idx="8021">
                  <c:v>44273.889305555553</c:v>
                </c:pt>
                <c:pt idx="8022">
                  <c:v>44273.889317129629</c:v>
                </c:pt>
                <c:pt idx="8023">
                  <c:v>44273.889328703706</c:v>
                </c:pt>
                <c:pt idx="8024">
                  <c:v>44273.889340277776</c:v>
                </c:pt>
                <c:pt idx="8025">
                  <c:v>44273.889351851853</c:v>
                </c:pt>
                <c:pt idx="8026">
                  <c:v>44273.889363425929</c:v>
                </c:pt>
                <c:pt idx="8027">
                  <c:v>44273.889374999999</c:v>
                </c:pt>
                <c:pt idx="8028">
                  <c:v>44273.889386574076</c:v>
                </c:pt>
                <c:pt idx="8029">
                  <c:v>44273.889398148145</c:v>
                </c:pt>
                <c:pt idx="8030">
                  <c:v>44273.889409722222</c:v>
                </c:pt>
                <c:pt idx="8031">
                  <c:v>44273.889421296299</c:v>
                </c:pt>
                <c:pt idx="8032">
                  <c:v>44273.889432870368</c:v>
                </c:pt>
                <c:pt idx="8033">
                  <c:v>44273.889444444445</c:v>
                </c:pt>
                <c:pt idx="8034">
                  <c:v>44273.889456018522</c:v>
                </c:pt>
                <c:pt idx="8035">
                  <c:v>44273.889467592591</c:v>
                </c:pt>
                <c:pt idx="8036">
                  <c:v>44273.889479166668</c:v>
                </c:pt>
                <c:pt idx="8037">
                  <c:v>44273.889490740738</c:v>
                </c:pt>
                <c:pt idx="8038">
                  <c:v>44273.889502314814</c:v>
                </c:pt>
                <c:pt idx="8039">
                  <c:v>44273.889513888891</c:v>
                </c:pt>
                <c:pt idx="8040">
                  <c:v>44273.889525462961</c:v>
                </c:pt>
                <c:pt idx="8041">
                  <c:v>44273.889537037037</c:v>
                </c:pt>
                <c:pt idx="8042">
                  <c:v>44273.889548611114</c:v>
                </c:pt>
                <c:pt idx="8043">
                  <c:v>44273.889560185184</c:v>
                </c:pt>
                <c:pt idx="8044">
                  <c:v>44273.88957175926</c:v>
                </c:pt>
                <c:pt idx="8045">
                  <c:v>44273.88958333333</c:v>
                </c:pt>
                <c:pt idx="8046">
                  <c:v>44273.889594907407</c:v>
                </c:pt>
                <c:pt idx="8047">
                  <c:v>44273.889606481483</c:v>
                </c:pt>
                <c:pt idx="8048">
                  <c:v>44273.889618055553</c:v>
                </c:pt>
                <c:pt idx="8049">
                  <c:v>44273.88962962963</c:v>
                </c:pt>
                <c:pt idx="8050">
                  <c:v>44273.889641203707</c:v>
                </c:pt>
                <c:pt idx="8051">
                  <c:v>44273.889652777776</c:v>
                </c:pt>
                <c:pt idx="8052">
                  <c:v>44273.889664351853</c:v>
                </c:pt>
                <c:pt idx="8053">
                  <c:v>44273.889675925922</c:v>
                </c:pt>
                <c:pt idx="8054">
                  <c:v>44273.889687499999</c:v>
                </c:pt>
                <c:pt idx="8055">
                  <c:v>44273.889699074076</c:v>
                </c:pt>
                <c:pt idx="8056">
                  <c:v>44273.889710648145</c:v>
                </c:pt>
                <c:pt idx="8057">
                  <c:v>44273.889722222222</c:v>
                </c:pt>
                <c:pt idx="8058">
                  <c:v>44273.889733796299</c:v>
                </c:pt>
                <c:pt idx="8059">
                  <c:v>44273.889745370368</c:v>
                </c:pt>
                <c:pt idx="8060">
                  <c:v>44273.889756944445</c:v>
                </c:pt>
                <c:pt idx="8061">
                  <c:v>44273.889768518522</c:v>
                </c:pt>
                <c:pt idx="8062">
                  <c:v>44273.889780092592</c:v>
                </c:pt>
                <c:pt idx="8063">
                  <c:v>44273.889791666668</c:v>
                </c:pt>
                <c:pt idx="8064">
                  <c:v>44273.889803240738</c:v>
                </c:pt>
                <c:pt idx="8065">
                  <c:v>44273.889814814815</c:v>
                </c:pt>
                <c:pt idx="8066">
                  <c:v>44273.889826388891</c:v>
                </c:pt>
                <c:pt idx="8067">
                  <c:v>44273.889837962961</c:v>
                </c:pt>
                <c:pt idx="8068">
                  <c:v>44273.889849537038</c:v>
                </c:pt>
                <c:pt idx="8069">
                  <c:v>44273.889861111114</c:v>
                </c:pt>
                <c:pt idx="8070">
                  <c:v>44273.889872685184</c:v>
                </c:pt>
                <c:pt idx="8071">
                  <c:v>44273.889884259261</c:v>
                </c:pt>
                <c:pt idx="8072">
                  <c:v>44273.88989583333</c:v>
                </c:pt>
                <c:pt idx="8073">
                  <c:v>44273.889907407407</c:v>
                </c:pt>
                <c:pt idx="8074">
                  <c:v>44273.889918981484</c:v>
                </c:pt>
                <c:pt idx="8075">
                  <c:v>44273.889930555553</c:v>
                </c:pt>
                <c:pt idx="8076">
                  <c:v>44273.88994212963</c:v>
                </c:pt>
                <c:pt idx="8077">
                  <c:v>44273.889953703707</c:v>
                </c:pt>
                <c:pt idx="8078">
                  <c:v>44273.889965277776</c:v>
                </c:pt>
                <c:pt idx="8079">
                  <c:v>44273.889976851853</c:v>
                </c:pt>
                <c:pt idx="8080">
                  <c:v>44273.889988425923</c:v>
                </c:pt>
                <c:pt idx="8081">
                  <c:v>44273.89</c:v>
                </c:pt>
                <c:pt idx="8082">
                  <c:v>44273.890011574076</c:v>
                </c:pt>
                <c:pt idx="8083">
                  <c:v>44273.890023148146</c:v>
                </c:pt>
                <c:pt idx="8084">
                  <c:v>44273.890034722222</c:v>
                </c:pt>
                <c:pt idx="8085">
                  <c:v>44273.890046296299</c:v>
                </c:pt>
                <c:pt idx="8086">
                  <c:v>44273.890057870369</c:v>
                </c:pt>
                <c:pt idx="8087">
                  <c:v>44273.890069444446</c:v>
                </c:pt>
                <c:pt idx="8088">
                  <c:v>44273.890081018515</c:v>
                </c:pt>
                <c:pt idx="8089">
                  <c:v>44273.890092592592</c:v>
                </c:pt>
                <c:pt idx="8090">
                  <c:v>44273.890104166669</c:v>
                </c:pt>
                <c:pt idx="8091">
                  <c:v>44273.890115740738</c:v>
                </c:pt>
                <c:pt idx="8092">
                  <c:v>44273.890127314815</c:v>
                </c:pt>
                <c:pt idx="8093">
                  <c:v>44273.890138888892</c:v>
                </c:pt>
                <c:pt idx="8094">
                  <c:v>44273.890150462961</c:v>
                </c:pt>
                <c:pt idx="8095">
                  <c:v>44273.890162037038</c:v>
                </c:pt>
                <c:pt idx="8096">
                  <c:v>44273.890173611115</c:v>
                </c:pt>
                <c:pt idx="8097">
                  <c:v>44273.890185185184</c:v>
                </c:pt>
                <c:pt idx="8098">
                  <c:v>44273.890196759261</c:v>
                </c:pt>
                <c:pt idx="8099">
                  <c:v>44273.890208333331</c:v>
                </c:pt>
                <c:pt idx="8100">
                  <c:v>44273.890219907407</c:v>
                </c:pt>
                <c:pt idx="8101">
                  <c:v>44273.890231481484</c:v>
                </c:pt>
                <c:pt idx="8102">
                  <c:v>44273.890243055554</c:v>
                </c:pt>
                <c:pt idx="8103">
                  <c:v>44273.89025462963</c:v>
                </c:pt>
                <c:pt idx="8104">
                  <c:v>44273.890266203707</c:v>
                </c:pt>
                <c:pt idx="8105">
                  <c:v>44273.890277777777</c:v>
                </c:pt>
                <c:pt idx="8106">
                  <c:v>44273.890289351853</c:v>
                </c:pt>
                <c:pt idx="8107">
                  <c:v>44273.890300925923</c:v>
                </c:pt>
                <c:pt idx="8108">
                  <c:v>44273.8903125</c:v>
                </c:pt>
                <c:pt idx="8109">
                  <c:v>44273.890324074076</c:v>
                </c:pt>
                <c:pt idx="8110">
                  <c:v>44273.890335648146</c:v>
                </c:pt>
                <c:pt idx="8111">
                  <c:v>44273.890347222223</c:v>
                </c:pt>
                <c:pt idx="8112">
                  <c:v>44273.8903587963</c:v>
                </c:pt>
                <c:pt idx="8113">
                  <c:v>44273.890370370369</c:v>
                </c:pt>
                <c:pt idx="8114">
                  <c:v>44273.890381944446</c:v>
                </c:pt>
                <c:pt idx="8115">
                  <c:v>44273.890393518515</c:v>
                </c:pt>
                <c:pt idx="8116">
                  <c:v>44273.890405092592</c:v>
                </c:pt>
                <c:pt idx="8117">
                  <c:v>44273.890416666669</c:v>
                </c:pt>
                <c:pt idx="8118">
                  <c:v>44273.890428240738</c:v>
                </c:pt>
                <c:pt idx="8119">
                  <c:v>44273.890439814815</c:v>
                </c:pt>
                <c:pt idx="8120">
                  <c:v>44273.890451388892</c:v>
                </c:pt>
                <c:pt idx="8121">
                  <c:v>44273.890462962961</c:v>
                </c:pt>
                <c:pt idx="8122">
                  <c:v>44273.890474537038</c:v>
                </c:pt>
                <c:pt idx="8123">
                  <c:v>44273.890486111108</c:v>
                </c:pt>
                <c:pt idx="8124">
                  <c:v>44273.890497685185</c:v>
                </c:pt>
                <c:pt idx="8125">
                  <c:v>44273.890509259261</c:v>
                </c:pt>
                <c:pt idx="8126">
                  <c:v>44273.890520833331</c:v>
                </c:pt>
                <c:pt idx="8127">
                  <c:v>44273.890532407408</c:v>
                </c:pt>
                <c:pt idx="8128">
                  <c:v>44273.890543981484</c:v>
                </c:pt>
                <c:pt idx="8129">
                  <c:v>44273.890555555554</c:v>
                </c:pt>
                <c:pt idx="8130">
                  <c:v>44273.890567129631</c:v>
                </c:pt>
                <c:pt idx="8131">
                  <c:v>44273.8905787037</c:v>
                </c:pt>
                <c:pt idx="8132">
                  <c:v>44273.890590277777</c:v>
                </c:pt>
                <c:pt idx="8133">
                  <c:v>44273.890601851854</c:v>
                </c:pt>
                <c:pt idx="8134">
                  <c:v>44273.890613425923</c:v>
                </c:pt>
                <c:pt idx="8135">
                  <c:v>44273.890625</c:v>
                </c:pt>
                <c:pt idx="8136">
                  <c:v>44273.890636574077</c:v>
                </c:pt>
                <c:pt idx="8137">
                  <c:v>44273.890648148146</c:v>
                </c:pt>
                <c:pt idx="8138">
                  <c:v>44273.890659722223</c:v>
                </c:pt>
                <c:pt idx="8139">
                  <c:v>44273.8906712963</c:v>
                </c:pt>
                <c:pt idx="8140">
                  <c:v>44273.890682870369</c:v>
                </c:pt>
                <c:pt idx="8141">
                  <c:v>44273.890694444446</c:v>
                </c:pt>
                <c:pt idx="8142">
                  <c:v>44273.890706018516</c:v>
                </c:pt>
                <c:pt idx="8143">
                  <c:v>44273.890717592592</c:v>
                </c:pt>
                <c:pt idx="8144">
                  <c:v>44273.890729166669</c:v>
                </c:pt>
                <c:pt idx="8145">
                  <c:v>44273.890740740739</c:v>
                </c:pt>
                <c:pt idx="8146">
                  <c:v>44273.890752314815</c:v>
                </c:pt>
                <c:pt idx="8147">
                  <c:v>44273.890763888892</c:v>
                </c:pt>
                <c:pt idx="8148">
                  <c:v>44273.890775462962</c:v>
                </c:pt>
                <c:pt idx="8149">
                  <c:v>44273.890787037039</c:v>
                </c:pt>
                <c:pt idx="8150">
                  <c:v>44273.890798611108</c:v>
                </c:pt>
                <c:pt idx="8151">
                  <c:v>44273.890810185185</c:v>
                </c:pt>
                <c:pt idx="8152">
                  <c:v>44273.890821759262</c:v>
                </c:pt>
                <c:pt idx="8153">
                  <c:v>44273.890833333331</c:v>
                </c:pt>
                <c:pt idx="8154">
                  <c:v>44273.890844907408</c:v>
                </c:pt>
                <c:pt idx="8155">
                  <c:v>44273.890856481485</c:v>
                </c:pt>
                <c:pt idx="8156">
                  <c:v>44273.890868055554</c:v>
                </c:pt>
                <c:pt idx="8157">
                  <c:v>44273.890879629631</c:v>
                </c:pt>
                <c:pt idx="8158">
                  <c:v>44273.8908912037</c:v>
                </c:pt>
                <c:pt idx="8159">
                  <c:v>44273.890902777777</c:v>
                </c:pt>
                <c:pt idx="8160">
                  <c:v>44273.890914351854</c:v>
                </c:pt>
                <c:pt idx="8161">
                  <c:v>44273.890925925924</c:v>
                </c:pt>
                <c:pt idx="8162">
                  <c:v>44273.8909375</c:v>
                </c:pt>
                <c:pt idx="8163">
                  <c:v>44273.890949074077</c:v>
                </c:pt>
                <c:pt idx="8164">
                  <c:v>44273.890960648147</c:v>
                </c:pt>
                <c:pt idx="8165">
                  <c:v>44273.890972222223</c:v>
                </c:pt>
                <c:pt idx="8166">
                  <c:v>44273.890983796293</c:v>
                </c:pt>
                <c:pt idx="8167">
                  <c:v>44273.89099537037</c:v>
                </c:pt>
                <c:pt idx="8168">
                  <c:v>44273.891006944446</c:v>
                </c:pt>
                <c:pt idx="8169">
                  <c:v>44273.891018518516</c:v>
                </c:pt>
                <c:pt idx="8170">
                  <c:v>44273.891030092593</c:v>
                </c:pt>
                <c:pt idx="8171">
                  <c:v>44273.891041666669</c:v>
                </c:pt>
                <c:pt idx="8172">
                  <c:v>44273.891053240739</c:v>
                </c:pt>
                <c:pt idx="8173">
                  <c:v>44273.891064814816</c:v>
                </c:pt>
                <c:pt idx="8174">
                  <c:v>44273.891076388885</c:v>
                </c:pt>
                <c:pt idx="8175">
                  <c:v>44273.891087962962</c:v>
                </c:pt>
                <c:pt idx="8176">
                  <c:v>44273.891099537039</c:v>
                </c:pt>
                <c:pt idx="8177">
                  <c:v>44273.891111111108</c:v>
                </c:pt>
                <c:pt idx="8178">
                  <c:v>44273.891122685185</c:v>
                </c:pt>
                <c:pt idx="8179">
                  <c:v>44273.891134259262</c:v>
                </c:pt>
                <c:pt idx="8180">
                  <c:v>44273.891145833331</c:v>
                </c:pt>
                <c:pt idx="8181">
                  <c:v>44273.891157407408</c:v>
                </c:pt>
                <c:pt idx="8182">
                  <c:v>44273.891168981485</c:v>
                </c:pt>
                <c:pt idx="8183">
                  <c:v>44273.891180555554</c:v>
                </c:pt>
                <c:pt idx="8184">
                  <c:v>44273.891192129631</c:v>
                </c:pt>
                <c:pt idx="8185">
                  <c:v>44273.891203703701</c:v>
                </c:pt>
                <c:pt idx="8186">
                  <c:v>44273.891215277778</c:v>
                </c:pt>
                <c:pt idx="8187">
                  <c:v>44273.891226851854</c:v>
                </c:pt>
                <c:pt idx="8188">
                  <c:v>44273.891238425924</c:v>
                </c:pt>
                <c:pt idx="8189">
                  <c:v>44273.891250000001</c:v>
                </c:pt>
                <c:pt idx="8190">
                  <c:v>44273.891261574077</c:v>
                </c:pt>
                <c:pt idx="8191">
                  <c:v>44273.891273148147</c:v>
                </c:pt>
                <c:pt idx="8192">
                  <c:v>44273.891284722224</c:v>
                </c:pt>
                <c:pt idx="8193">
                  <c:v>44273.891296296293</c:v>
                </c:pt>
                <c:pt idx="8194">
                  <c:v>44273.89130787037</c:v>
                </c:pt>
                <c:pt idx="8195">
                  <c:v>44273.891319444447</c:v>
                </c:pt>
                <c:pt idx="8196">
                  <c:v>44273.891331018516</c:v>
                </c:pt>
                <c:pt idx="8197">
                  <c:v>44273.891342592593</c:v>
                </c:pt>
                <c:pt idx="8198">
                  <c:v>44273.89135416667</c:v>
                </c:pt>
                <c:pt idx="8199">
                  <c:v>44273.891365740739</c:v>
                </c:pt>
                <c:pt idx="8200">
                  <c:v>44273.891377314816</c:v>
                </c:pt>
                <c:pt idx="8201">
                  <c:v>44273.891388888886</c:v>
                </c:pt>
                <c:pt idx="8202">
                  <c:v>44273.891400462962</c:v>
                </c:pt>
                <c:pt idx="8203">
                  <c:v>44273.891412037039</c:v>
                </c:pt>
                <c:pt idx="8204">
                  <c:v>44273.891423611109</c:v>
                </c:pt>
                <c:pt idx="8205">
                  <c:v>44273.891435185185</c:v>
                </c:pt>
                <c:pt idx="8206">
                  <c:v>44273.891446759262</c:v>
                </c:pt>
                <c:pt idx="8207">
                  <c:v>44273.891458333332</c:v>
                </c:pt>
                <c:pt idx="8208">
                  <c:v>44273.891469907408</c:v>
                </c:pt>
                <c:pt idx="8209">
                  <c:v>44273.891481481478</c:v>
                </c:pt>
                <c:pt idx="8210">
                  <c:v>44273.891493055555</c:v>
                </c:pt>
                <c:pt idx="8211">
                  <c:v>44273.891504629632</c:v>
                </c:pt>
                <c:pt idx="8212">
                  <c:v>44273.891516203701</c:v>
                </c:pt>
                <c:pt idx="8213">
                  <c:v>44273.891527777778</c:v>
                </c:pt>
                <c:pt idx="8214">
                  <c:v>44273.891539351855</c:v>
                </c:pt>
                <c:pt idx="8215">
                  <c:v>44273.891550925924</c:v>
                </c:pt>
                <c:pt idx="8216">
                  <c:v>44273.891562500001</c:v>
                </c:pt>
                <c:pt idx="8217">
                  <c:v>44273.891574074078</c:v>
                </c:pt>
                <c:pt idx="8218">
                  <c:v>44273.891585648147</c:v>
                </c:pt>
                <c:pt idx="8219">
                  <c:v>44273.891597222224</c:v>
                </c:pt>
                <c:pt idx="8220">
                  <c:v>44273.891608796293</c:v>
                </c:pt>
                <c:pt idx="8221">
                  <c:v>44273.89162037037</c:v>
                </c:pt>
                <c:pt idx="8222">
                  <c:v>44273.891631944447</c:v>
                </c:pt>
                <c:pt idx="8223">
                  <c:v>44273.891643518517</c:v>
                </c:pt>
                <c:pt idx="8224">
                  <c:v>44273.891655092593</c:v>
                </c:pt>
                <c:pt idx="8225">
                  <c:v>44273.89166666667</c:v>
                </c:pt>
                <c:pt idx="8226">
                  <c:v>44273.89167824074</c:v>
                </c:pt>
                <c:pt idx="8227">
                  <c:v>44273.891689814816</c:v>
                </c:pt>
                <c:pt idx="8228">
                  <c:v>44273.891701388886</c:v>
                </c:pt>
                <c:pt idx="8229">
                  <c:v>44273.891712962963</c:v>
                </c:pt>
                <c:pt idx="8230">
                  <c:v>44273.891724537039</c:v>
                </c:pt>
                <c:pt idx="8231">
                  <c:v>44273.891736111109</c:v>
                </c:pt>
                <c:pt idx="8232">
                  <c:v>44273.891747685186</c:v>
                </c:pt>
                <c:pt idx="8233">
                  <c:v>44273.891759259262</c:v>
                </c:pt>
                <c:pt idx="8234">
                  <c:v>44273.891770833332</c:v>
                </c:pt>
                <c:pt idx="8235">
                  <c:v>44273.891782407409</c:v>
                </c:pt>
                <c:pt idx="8236">
                  <c:v>44273.891793981478</c:v>
                </c:pt>
                <c:pt idx="8237">
                  <c:v>44273.891805555555</c:v>
                </c:pt>
                <c:pt idx="8238">
                  <c:v>44273.891817129632</c:v>
                </c:pt>
                <c:pt idx="8239">
                  <c:v>44273.891828703701</c:v>
                </c:pt>
                <c:pt idx="8240">
                  <c:v>44273.891840277778</c:v>
                </c:pt>
                <c:pt idx="8241">
                  <c:v>44273.891851851855</c:v>
                </c:pt>
                <c:pt idx="8242">
                  <c:v>44273.891863425924</c:v>
                </c:pt>
                <c:pt idx="8243">
                  <c:v>44273.891875000001</c:v>
                </c:pt>
                <c:pt idx="8244">
                  <c:v>44273.891886574071</c:v>
                </c:pt>
                <c:pt idx="8245">
                  <c:v>44273.891898148147</c:v>
                </c:pt>
                <c:pt idx="8246">
                  <c:v>44273.891909722224</c:v>
                </c:pt>
                <c:pt idx="8247">
                  <c:v>44273.891921296294</c:v>
                </c:pt>
                <c:pt idx="8248">
                  <c:v>44273.891932870371</c:v>
                </c:pt>
                <c:pt idx="8249">
                  <c:v>44273.891944444447</c:v>
                </c:pt>
                <c:pt idx="8250">
                  <c:v>44273.891956018517</c:v>
                </c:pt>
                <c:pt idx="8251">
                  <c:v>44273.891967592594</c:v>
                </c:pt>
                <c:pt idx="8252">
                  <c:v>44273.891979166663</c:v>
                </c:pt>
                <c:pt idx="8253">
                  <c:v>44273.89199074074</c:v>
                </c:pt>
                <c:pt idx="8254">
                  <c:v>44273.892002314817</c:v>
                </c:pt>
                <c:pt idx="8255">
                  <c:v>44273.892013888886</c:v>
                </c:pt>
                <c:pt idx="8256">
                  <c:v>44273.892025462963</c:v>
                </c:pt>
                <c:pt idx="8257">
                  <c:v>44273.89203703704</c:v>
                </c:pt>
                <c:pt idx="8258">
                  <c:v>44273.892048611109</c:v>
                </c:pt>
                <c:pt idx="8259">
                  <c:v>44273.892060185186</c:v>
                </c:pt>
                <c:pt idx="8260">
                  <c:v>44273.892071759263</c:v>
                </c:pt>
                <c:pt idx="8261">
                  <c:v>44273.892083333332</c:v>
                </c:pt>
                <c:pt idx="8262">
                  <c:v>44273.892094907409</c:v>
                </c:pt>
                <c:pt idx="8263">
                  <c:v>44273.892106481479</c:v>
                </c:pt>
                <c:pt idx="8264">
                  <c:v>44273.892118055555</c:v>
                </c:pt>
                <c:pt idx="8265">
                  <c:v>44273.892129629632</c:v>
                </c:pt>
                <c:pt idx="8266">
                  <c:v>44273.892141203702</c:v>
                </c:pt>
                <c:pt idx="8267">
                  <c:v>44273.892152777778</c:v>
                </c:pt>
                <c:pt idx="8268">
                  <c:v>44273.892164351855</c:v>
                </c:pt>
                <c:pt idx="8269">
                  <c:v>44273.892175925925</c:v>
                </c:pt>
                <c:pt idx="8270">
                  <c:v>44273.892187500001</c:v>
                </c:pt>
                <c:pt idx="8271">
                  <c:v>44273.892199074071</c:v>
                </c:pt>
                <c:pt idx="8272">
                  <c:v>44273.892210648148</c:v>
                </c:pt>
                <c:pt idx="8273">
                  <c:v>44273.892222222225</c:v>
                </c:pt>
                <c:pt idx="8274">
                  <c:v>44273.892233796294</c:v>
                </c:pt>
                <c:pt idx="8275">
                  <c:v>44273.892245370371</c:v>
                </c:pt>
                <c:pt idx="8276">
                  <c:v>44273.892256944448</c:v>
                </c:pt>
                <c:pt idx="8277">
                  <c:v>44273.892268518517</c:v>
                </c:pt>
                <c:pt idx="8278">
                  <c:v>44273.892280092594</c:v>
                </c:pt>
                <c:pt idx="8279">
                  <c:v>44273.892291666663</c:v>
                </c:pt>
                <c:pt idx="8280">
                  <c:v>44273.89230324074</c:v>
                </c:pt>
                <c:pt idx="8281">
                  <c:v>44273.892314814817</c:v>
                </c:pt>
                <c:pt idx="8282">
                  <c:v>44273.892326388886</c:v>
                </c:pt>
                <c:pt idx="8283">
                  <c:v>44273.892337962963</c:v>
                </c:pt>
                <c:pt idx="8284">
                  <c:v>44273.89234953704</c:v>
                </c:pt>
                <c:pt idx="8285">
                  <c:v>44273.892361111109</c:v>
                </c:pt>
                <c:pt idx="8286">
                  <c:v>44273.892372685186</c:v>
                </c:pt>
                <c:pt idx="8287">
                  <c:v>44273.892384259256</c:v>
                </c:pt>
                <c:pt idx="8288">
                  <c:v>44273.892395833333</c:v>
                </c:pt>
                <c:pt idx="8289">
                  <c:v>44273.892407407409</c:v>
                </c:pt>
                <c:pt idx="8290">
                  <c:v>44273.892418981479</c:v>
                </c:pt>
                <c:pt idx="8291">
                  <c:v>44273.892430555556</c:v>
                </c:pt>
                <c:pt idx="8292">
                  <c:v>44273.892442129632</c:v>
                </c:pt>
                <c:pt idx="8293">
                  <c:v>44273.892453703702</c:v>
                </c:pt>
                <c:pt idx="8294">
                  <c:v>44273.892465277779</c:v>
                </c:pt>
                <c:pt idx="8295">
                  <c:v>44273.892476851855</c:v>
                </c:pt>
                <c:pt idx="8296">
                  <c:v>44273.892488425925</c:v>
                </c:pt>
                <c:pt idx="8297">
                  <c:v>44273.892500000002</c:v>
                </c:pt>
                <c:pt idx="8298">
                  <c:v>44273.892511574071</c:v>
                </c:pt>
                <c:pt idx="8299">
                  <c:v>44273.892523148148</c:v>
                </c:pt>
                <c:pt idx="8300">
                  <c:v>44273.892534722225</c:v>
                </c:pt>
                <c:pt idx="8301">
                  <c:v>44273.892546296294</c:v>
                </c:pt>
                <c:pt idx="8302">
                  <c:v>44273.892557870371</c:v>
                </c:pt>
                <c:pt idx="8303">
                  <c:v>44273.892569444448</c:v>
                </c:pt>
                <c:pt idx="8304">
                  <c:v>44273.892581018517</c:v>
                </c:pt>
                <c:pt idx="8305">
                  <c:v>44273.892592592594</c:v>
                </c:pt>
                <c:pt idx="8306">
                  <c:v>44273.892604166664</c:v>
                </c:pt>
                <c:pt idx="8307">
                  <c:v>44273.89261574074</c:v>
                </c:pt>
                <c:pt idx="8308">
                  <c:v>44273.892627314817</c:v>
                </c:pt>
                <c:pt idx="8309">
                  <c:v>44273.892638888887</c:v>
                </c:pt>
                <c:pt idx="8310">
                  <c:v>44273.892650462964</c:v>
                </c:pt>
                <c:pt idx="8311">
                  <c:v>44273.89266203704</c:v>
                </c:pt>
                <c:pt idx="8312">
                  <c:v>44273.89267361111</c:v>
                </c:pt>
                <c:pt idx="8313">
                  <c:v>44273.892685185187</c:v>
                </c:pt>
                <c:pt idx="8314">
                  <c:v>44273.892696759256</c:v>
                </c:pt>
                <c:pt idx="8315">
                  <c:v>44273.892708333333</c:v>
                </c:pt>
                <c:pt idx="8316">
                  <c:v>44273.89271990741</c:v>
                </c:pt>
                <c:pt idx="8317">
                  <c:v>44273.892731481479</c:v>
                </c:pt>
                <c:pt idx="8318">
                  <c:v>44273.892743055556</c:v>
                </c:pt>
                <c:pt idx="8319">
                  <c:v>44273.892754629633</c:v>
                </c:pt>
                <c:pt idx="8320">
                  <c:v>44273.892766203702</c:v>
                </c:pt>
                <c:pt idx="8321">
                  <c:v>44273.892777777779</c:v>
                </c:pt>
                <c:pt idx="8322">
                  <c:v>44273.892789351848</c:v>
                </c:pt>
                <c:pt idx="8323">
                  <c:v>44273.892800925925</c:v>
                </c:pt>
                <c:pt idx="8324">
                  <c:v>44273.892812500002</c:v>
                </c:pt>
                <c:pt idx="8325">
                  <c:v>44273.892824074072</c:v>
                </c:pt>
                <c:pt idx="8326">
                  <c:v>44273.892835648148</c:v>
                </c:pt>
                <c:pt idx="8327">
                  <c:v>44273.892847222225</c:v>
                </c:pt>
                <c:pt idx="8328">
                  <c:v>44273.892858796295</c:v>
                </c:pt>
                <c:pt idx="8329">
                  <c:v>44273.892870370371</c:v>
                </c:pt>
                <c:pt idx="8330">
                  <c:v>44273.892881944441</c:v>
                </c:pt>
                <c:pt idx="8331">
                  <c:v>44273.892893518518</c:v>
                </c:pt>
                <c:pt idx="8332">
                  <c:v>44273.892905092594</c:v>
                </c:pt>
                <c:pt idx="8333">
                  <c:v>44273.892916666664</c:v>
                </c:pt>
                <c:pt idx="8334">
                  <c:v>44273.892928240741</c:v>
                </c:pt>
                <c:pt idx="8335">
                  <c:v>44273.892939814818</c:v>
                </c:pt>
                <c:pt idx="8336">
                  <c:v>44273.892951388887</c:v>
                </c:pt>
                <c:pt idx="8337">
                  <c:v>44273.892962962964</c:v>
                </c:pt>
                <c:pt idx="8338">
                  <c:v>44273.892974537041</c:v>
                </c:pt>
                <c:pt idx="8339">
                  <c:v>44273.89298611111</c:v>
                </c:pt>
                <c:pt idx="8340">
                  <c:v>44273.892997685187</c:v>
                </c:pt>
                <c:pt idx="8341">
                  <c:v>44273.893009259256</c:v>
                </c:pt>
                <c:pt idx="8342">
                  <c:v>44273.893020833333</c:v>
                </c:pt>
                <c:pt idx="8343">
                  <c:v>44273.89303240741</c:v>
                </c:pt>
                <c:pt idx="8344">
                  <c:v>44273.893043981479</c:v>
                </c:pt>
                <c:pt idx="8345">
                  <c:v>44273.893055555556</c:v>
                </c:pt>
                <c:pt idx="8346">
                  <c:v>44273.893067129633</c:v>
                </c:pt>
                <c:pt idx="8347">
                  <c:v>44273.893078703702</c:v>
                </c:pt>
                <c:pt idx="8348">
                  <c:v>44273.893090277779</c:v>
                </c:pt>
                <c:pt idx="8349">
                  <c:v>44273.893101851849</c:v>
                </c:pt>
                <c:pt idx="8350">
                  <c:v>44273.893113425926</c:v>
                </c:pt>
                <c:pt idx="8351">
                  <c:v>44273.893125000002</c:v>
                </c:pt>
                <c:pt idx="8352">
                  <c:v>44273.893136574072</c:v>
                </c:pt>
                <c:pt idx="8353">
                  <c:v>44273.893148148149</c:v>
                </c:pt>
                <c:pt idx="8354">
                  <c:v>44273.893159722225</c:v>
                </c:pt>
                <c:pt idx="8355">
                  <c:v>44273.893171296295</c:v>
                </c:pt>
                <c:pt idx="8356">
                  <c:v>44273.893182870372</c:v>
                </c:pt>
                <c:pt idx="8357">
                  <c:v>44273.893194444441</c:v>
                </c:pt>
                <c:pt idx="8358">
                  <c:v>44273.893206018518</c:v>
                </c:pt>
                <c:pt idx="8359">
                  <c:v>44273.893217592595</c:v>
                </c:pt>
                <c:pt idx="8360">
                  <c:v>44273.893229166664</c:v>
                </c:pt>
                <c:pt idx="8361">
                  <c:v>44273.893240740741</c:v>
                </c:pt>
                <c:pt idx="8362">
                  <c:v>44273.893252314818</c:v>
                </c:pt>
                <c:pt idx="8363">
                  <c:v>44273.893263888887</c:v>
                </c:pt>
                <c:pt idx="8364">
                  <c:v>44273.893275462964</c:v>
                </c:pt>
                <c:pt idx="8365">
                  <c:v>44273.893287037034</c:v>
                </c:pt>
                <c:pt idx="8366">
                  <c:v>44273.89329861111</c:v>
                </c:pt>
                <c:pt idx="8367">
                  <c:v>44273.893310185187</c:v>
                </c:pt>
                <c:pt idx="8368">
                  <c:v>44273.893321759257</c:v>
                </c:pt>
                <c:pt idx="8369">
                  <c:v>44273.893333333333</c:v>
                </c:pt>
                <c:pt idx="8370">
                  <c:v>44273.89334490741</c:v>
                </c:pt>
                <c:pt idx="8371">
                  <c:v>44273.89335648148</c:v>
                </c:pt>
                <c:pt idx="8372">
                  <c:v>44273.893368055556</c:v>
                </c:pt>
                <c:pt idx="8373">
                  <c:v>44273.893379629626</c:v>
                </c:pt>
                <c:pt idx="8374">
                  <c:v>44273.893391203703</c:v>
                </c:pt>
                <c:pt idx="8375">
                  <c:v>44273.89340277778</c:v>
                </c:pt>
                <c:pt idx="8376">
                  <c:v>44273.893414351849</c:v>
                </c:pt>
                <c:pt idx="8377">
                  <c:v>44273.893425925926</c:v>
                </c:pt>
                <c:pt idx="8378">
                  <c:v>44273.893437500003</c:v>
                </c:pt>
                <c:pt idx="8379">
                  <c:v>44273.893449074072</c:v>
                </c:pt>
                <c:pt idx="8380">
                  <c:v>44273.893460648149</c:v>
                </c:pt>
                <c:pt idx="8381">
                  <c:v>44273.893472222226</c:v>
                </c:pt>
                <c:pt idx="8382">
                  <c:v>44273.893483796295</c:v>
                </c:pt>
                <c:pt idx="8383">
                  <c:v>44273.893495370372</c:v>
                </c:pt>
                <c:pt idx="8384">
                  <c:v>44273.893506944441</c:v>
                </c:pt>
                <c:pt idx="8385">
                  <c:v>44273.893518518518</c:v>
                </c:pt>
                <c:pt idx="8386">
                  <c:v>44273.893530092595</c:v>
                </c:pt>
                <c:pt idx="8387">
                  <c:v>44273.893541666665</c:v>
                </c:pt>
                <c:pt idx="8388">
                  <c:v>44273.893553240741</c:v>
                </c:pt>
                <c:pt idx="8389">
                  <c:v>44273.893564814818</c:v>
                </c:pt>
                <c:pt idx="8390">
                  <c:v>44273.893576388888</c:v>
                </c:pt>
                <c:pt idx="8391">
                  <c:v>44273.893587962964</c:v>
                </c:pt>
                <c:pt idx="8392">
                  <c:v>44273.893599537034</c:v>
                </c:pt>
                <c:pt idx="8393">
                  <c:v>44273.893611111111</c:v>
                </c:pt>
                <c:pt idx="8394">
                  <c:v>44273.893622685187</c:v>
                </c:pt>
                <c:pt idx="8395">
                  <c:v>44273.893634259257</c:v>
                </c:pt>
                <c:pt idx="8396">
                  <c:v>44273.893645833334</c:v>
                </c:pt>
                <c:pt idx="8397">
                  <c:v>44273.893657407411</c:v>
                </c:pt>
                <c:pt idx="8398">
                  <c:v>44273.89366898148</c:v>
                </c:pt>
                <c:pt idx="8399">
                  <c:v>44273.893680555557</c:v>
                </c:pt>
                <c:pt idx="8400">
                  <c:v>44273.893692129626</c:v>
                </c:pt>
                <c:pt idx="8401">
                  <c:v>44273.893703703703</c:v>
                </c:pt>
                <c:pt idx="8402">
                  <c:v>44273.89371527778</c:v>
                </c:pt>
                <c:pt idx="8403">
                  <c:v>44273.893726851849</c:v>
                </c:pt>
                <c:pt idx="8404">
                  <c:v>44273.893738425926</c:v>
                </c:pt>
                <c:pt idx="8405">
                  <c:v>44273.893750000003</c:v>
                </c:pt>
                <c:pt idx="8406">
                  <c:v>44273.893761574072</c:v>
                </c:pt>
                <c:pt idx="8407">
                  <c:v>44273.893773148149</c:v>
                </c:pt>
                <c:pt idx="8408">
                  <c:v>44273.893784722219</c:v>
                </c:pt>
                <c:pt idx="8409">
                  <c:v>44273.893796296295</c:v>
                </c:pt>
                <c:pt idx="8410">
                  <c:v>44273.893807870372</c:v>
                </c:pt>
                <c:pt idx="8411">
                  <c:v>44273.893819444442</c:v>
                </c:pt>
                <c:pt idx="8412">
                  <c:v>44273.893831018519</c:v>
                </c:pt>
                <c:pt idx="8413">
                  <c:v>44273.893842592595</c:v>
                </c:pt>
                <c:pt idx="8414">
                  <c:v>44273.893854166665</c:v>
                </c:pt>
                <c:pt idx="8415">
                  <c:v>44273.893865740742</c:v>
                </c:pt>
                <c:pt idx="8416">
                  <c:v>44273.893877314818</c:v>
                </c:pt>
                <c:pt idx="8417">
                  <c:v>44273.893888888888</c:v>
                </c:pt>
                <c:pt idx="8418">
                  <c:v>44273.893900462965</c:v>
                </c:pt>
                <c:pt idx="8419">
                  <c:v>44273.893912037034</c:v>
                </c:pt>
                <c:pt idx="8420">
                  <c:v>44273.893923611111</c:v>
                </c:pt>
                <c:pt idx="8421">
                  <c:v>44273.893935185188</c:v>
                </c:pt>
                <c:pt idx="8422">
                  <c:v>44273.893946759257</c:v>
                </c:pt>
                <c:pt idx="8423">
                  <c:v>44273.893958333334</c:v>
                </c:pt>
                <c:pt idx="8424">
                  <c:v>44273.893969907411</c:v>
                </c:pt>
                <c:pt idx="8425">
                  <c:v>44273.89398148148</c:v>
                </c:pt>
                <c:pt idx="8426">
                  <c:v>44273.893993055557</c:v>
                </c:pt>
                <c:pt idx="8427">
                  <c:v>44273.894004629627</c:v>
                </c:pt>
                <c:pt idx="8428">
                  <c:v>44273.894016203703</c:v>
                </c:pt>
                <c:pt idx="8429">
                  <c:v>44273.89402777778</c:v>
                </c:pt>
                <c:pt idx="8430">
                  <c:v>44273.89403935185</c:v>
                </c:pt>
                <c:pt idx="8431">
                  <c:v>44273.894050925926</c:v>
                </c:pt>
                <c:pt idx="8432">
                  <c:v>44273.894062500003</c:v>
                </c:pt>
                <c:pt idx="8433">
                  <c:v>44273.894074074073</c:v>
                </c:pt>
                <c:pt idx="8434">
                  <c:v>44273.894085648149</c:v>
                </c:pt>
                <c:pt idx="8435">
                  <c:v>44273.894097222219</c:v>
                </c:pt>
                <c:pt idx="8436">
                  <c:v>44273.894108796296</c:v>
                </c:pt>
                <c:pt idx="8437">
                  <c:v>44273.894120370373</c:v>
                </c:pt>
                <c:pt idx="8438">
                  <c:v>44273.894131944442</c:v>
                </c:pt>
                <c:pt idx="8439">
                  <c:v>44273.894143518519</c:v>
                </c:pt>
                <c:pt idx="8440">
                  <c:v>44273.894155092596</c:v>
                </c:pt>
                <c:pt idx="8441">
                  <c:v>44273.894166666665</c:v>
                </c:pt>
                <c:pt idx="8442">
                  <c:v>44273.894178240742</c:v>
                </c:pt>
                <c:pt idx="8443">
                  <c:v>44273.894189814811</c:v>
                </c:pt>
                <c:pt idx="8444">
                  <c:v>44273.894201388888</c:v>
                </c:pt>
                <c:pt idx="8445">
                  <c:v>44273.894212962965</c:v>
                </c:pt>
                <c:pt idx="8446">
                  <c:v>44273.894224537034</c:v>
                </c:pt>
                <c:pt idx="8447">
                  <c:v>44273.894236111111</c:v>
                </c:pt>
                <c:pt idx="8448">
                  <c:v>44273.894247685188</c:v>
                </c:pt>
                <c:pt idx="8449">
                  <c:v>44273.894259259258</c:v>
                </c:pt>
                <c:pt idx="8450">
                  <c:v>44273.894270833334</c:v>
                </c:pt>
                <c:pt idx="8451">
                  <c:v>44273.894282407404</c:v>
                </c:pt>
                <c:pt idx="8452">
                  <c:v>44273.894293981481</c:v>
                </c:pt>
                <c:pt idx="8453">
                  <c:v>44273.894305555557</c:v>
                </c:pt>
                <c:pt idx="8454">
                  <c:v>44273.894317129627</c:v>
                </c:pt>
                <c:pt idx="8455">
                  <c:v>44273.894328703704</c:v>
                </c:pt>
                <c:pt idx="8456">
                  <c:v>44273.89434027778</c:v>
                </c:pt>
                <c:pt idx="8457">
                  <c:v>44273.89435185185</c:v>
                </c:pt>
                <c:pt idx="8458">
                  <c:v>44273.894363425927</c:v>
                </c:pt>
                <c:pt idx="8459">
                  <c:v>44273.894375000003</c:v>
                </c:pt>
                <c:pt idx="8460">
                  <c:v>44273.894386574073</c:v>
                </c:pt>
                <c:pt idx="8461">
                  <c:v>44273.89439814815</c:v>
                </c:pt>
                <c:pt idx="8462">
                  <c:v>44273.894409722219</c:v>
                </c:pt>
                <c:pt idx="8463">
                  <c:v>44273.894421296296</c:v>
                </c:pt>
                <c:pt idx="8464">
                  <c:v>44273.894432870373</c:v>
                </c:pt>
                <c:pt idx="8465">
                  <c:v>44273.894444444442</c:v>
                </c:pt>
                <c:pt idx="8466">
                  <c:v>44273.894456018519</c:v>
                </c:pt>
                <c:pt idx="8467">
                  <c:v>44273.894467592596</c:v>
                </c:pt>
                <c:pt idx="8468">
                  <c:v>44273.894479166665</c:v>
                </c:pt>
                <c:pt idx="8469">
                  <c:v>44273.894490740742</c:v>
                </c:pt>
                <c:pt idx="8470">
                  <c:v>44273.894502314812</c:v>
                </c:pt>
                <c:pt idx="8471">
                  <c:v>44273.894513888888</c:v>
                </c:pt>
                <c:pt idx="8472">
                  <c:v>44273.894525462965</c:v>
                </c:pt>
                <c:pt idx="8473">
                  <c:v>44273.894537037035</c:v>
                </c:pt>
                <c:pt idx="8474">
                  <c:v>44273.894548611112</c:v>
                </c:pt>
                <c:pt idx="8475">
                  <c:v>44273.894560185188</c:v>
                </c:pt>
                <c:pt idx="8476">
                  <c:v>44273.894571759258</c:v>
                </c:pt>
                <c:pt idx="8477">
                  <c:v>44273.894583333335</c:v>
                </c:pt>
                <c:pt idx="8478">
                  <c:v>44273.894594907404</c:v>
                </c:pt>
                <c:pt idx="8479">
                  <c:v>44273.894606481481</c:v>
                </c:pt>
                <c:pt idx="8480">
                  <c:v>44273.894618055558</c:v>
                </c:pt>
                <c:pt idx="8481">
                  <c:v>44273.894629629627</c:v>
                </c:pt>
                <c:pt idx="8482">
                  <c:v>44273.894641203704</c:v>
                </c:pt>
                <c:pt idx="8483">
                  <c:v>44273.894652777781</c:v>
                </c:pt>
                <c:pt idx="8484">
                  <c:v>44273.89466435185</c:v>
                </c:pt>
                <c:pt idx="8485">
                  <c:v>44273.894675925927</c:v>
                </c:pt>
                <c:pt idx="8486">
                  <c:v>44273.894687499997</c:v>
                </c:pt>
                <c:pt idx="8487">
                  <c:v>44273.894699074073</c:v>
                </c:pt>
                <c:pt idx="8488">
                  <c:v>44273.89471064815</c:v>
                </c:pt>
                <c:pt idx="8489">
                  <c:v>44273.89472222222</c:v>
                </c:pt>
                <c:pt idx="8490">
                  <c:v>44273.894733796296</c:v>
                </c:pt>
                <c:pt idx="8491">
                  <c:v>44273.894745370373</c:v>
                </c:pt>
                <c:pt idx="8492">
                  <c:v>44273.894756944443</c:v>
                </c:pt>
                <c:pt idx="8493">
                  <c:v>44273.894768518519</c:v>
                </c:pt>
                <c:pt idx="8494">
                  <c:v>44273.894780092596</c:v>
                </c:pt>
                <c:pt idx="8495">
                  <c:v>44273.894791666666</c:v>
                </c:pt>
                <c:pt idx="8496">
                  <c:v>44273.894803240742</c:v>
                </c:pt>
                <c:pt idx="8497">
                  <c:v>44273.894814814812</c:v>
                </c:pt>
                <c:pt idx="8498">
                  <c:v>44273.894826388889</c:v>
                </c:pt>
                <c:pt idx="8499">
                  <c:v>44273.894837962966</c:v>
                </c:pt>
                <c:pt idx="8500">
                  <c:v>44273.894849537035</c:v>
                </c:pt>
                <c:pt idx="8501">
                  <c:v>44273.894861111112</c:v>
                </c:pt>
                <c:pt idx="8502">
                  <c:v>44273.894872685189</c:v>
                </c:pt>
                <c:pt idx="8503">
                  <c:v>44273.894884259258</c:v>
                </c:pt>
                <c:pt idx="8504">
                  <c:v>44273.894895833335</c:v>
                </c:pt>
                <c:pt idx="8505">
                  <c:v>44273.894907407404</c:v>
                </c:pt>
                <c:pt idx="8506">
                  <c:v>44273.894918981481</c:v>
                </c:pt>
                <c:pt idx="8507">
                  <c:v>44273.894930555558</c:v>
                </c:pt>
                <c:pt idx="8508">
                  <c:v>44273.894942129627</c:v>
                </c:pt>
                <c:pt idx="8509">
                  <c:v>44273.894953703704</c:v>
                </c:pt>
                <c:pt idx="8510">
                  <c:v>44273.894965277781</c:v>
                </c:pt>
                <c:pt idx="8511">
                  <c:v>44273.894976851851</c:v>
                </c:pt>
                <c:pt idx="8512">
                  <c:v>44273.894988425927</c:v>
                </c:pt>
                <c:pt idx="8513">
                  <c:v>44273.894999999997</c:v>
                </c:pt>
                <c:pt idx="8514">
                  <c:v>44273.895011574074</c:v>
                </c:pt>
                <c:pt idx="8515">
                  <c:v>44273.89502314815</c:v>
                </c:pt>
                <c:pt idx="8516">
                  <c:v>44273.89503472222</c:v>
                </c:pt>
                <c:pt idx="8517">
                  <c:v>44273.895046296297</c:v>
                </c:pt>
                <c:pt idx="8518">
                  <c:v>44273.895057870373</c:v>
                </c:pt>
                <c:pt idx="8519">
                  <c:v>44273.895069444443</c:v>
                </c:pt>
                <c:pt idx="8520">
                  <c:v>44273.89508101852</c:v>
                </c:pt>
                <c:pt idx="8521">
                  <c:v>44273.895092592589</c:v>
                </c:pt>
                <c:pt idx="8522">
                  <c:v>44273.895104166666</c:v>
                </c:pt>
                <c:pt idx="8523">
                  <c:v>44273.895115740743</c:v>
                </c:pt>
                <c:pt idx="8524">
                  <c:v>44273.895127314812</c:v>
                </c:pt>
                <c:pt idx="8525">
                  <c:v>44273.895138888889</c:v>
                </c:pt>
                <c:pt idx="8526">
                  <c:v>44273.895150462966</c:v>
                </c:pt>
                <c:pt idx="8527">
                  <c:v>44273.895162037035</c:v>
                </c:pt>
                <c:pt idx="8528">
                  <c:v>44273.895173611112</c:v>
                </c:pt>
                <c:pt idx="8529">
                  <c:v>44273.895185185182</c:v>
                </c:pt>
                <c:pt idx="8530">
                  <c:v>44273.895196759258</c:v>
                </c:pt>
                <c:pt idx="8531">
                  <c:v>44273.895208333335</c:v>
                </c:pt>
                <c:pt idx="8532">
                  <c:v>44273.895219907405</c:v>
                </c:pt>
                <c:pt idx="8533">
                  <c:v>44273.895231481481</c:v>
                </c:pt>
                <c:pt idx="8534">
                  <c:v>44273.895243055558</c:v>
                </c:pt>
                <c:pt idx="8535">
                  <c:v>44273.895254629628</c:v>
                </c:pt>
                <c:pt idx="8536">
                  <c:v>44273.895266203705</c:v>
                </c:pt>
                <c:pt idx="8537">
                  <c:v>44273.895277777781</c:v>
                </c:pt>
                <c:pt idx="8538">
                  <c:v>44273.895289351851</c:v>
                </c:pt>
                <c:pt idx="8539">
                  <c:v>44273.895300925928</c:v>
                </c:pt>
                <c:pt idx="8540">
                  <c:v>44273.895312499997</c:v>
                </c:pt>
                <c:pt idx="8541">
                  <c:v>44273.895324074074</c:v>
                </c:pt>
                <c:pt idx="8542">
                  <c:v>44273.895335648151</c:v>
                </c:pt>
                <c:pt idx="8543">
                  <c:v>44273.89534722222</c:v>
                </c:pt>
                <c:pt idx="8544">
                  <c:v>44273.895358796297</c:v>
                </c:pt>
                <c:pt idx="8545">
                  <c:v>44273.895370370374</c:v>
                </c:pt>
                <c:pt idx="8546">
                  <c:v>44273.895381944443</c:v>
                </c:pt>
                <c:pt idx="8547">
                  <c:v>44273.89539351852</c:v>
                </c:pt>
                <c:pt idx="8548">
                  <c:v>44273.895405092589</c:v>
                </c:pt>
                <c:pt idx="8549">
                  <c:v>44273.895416666666</c:v>
                </c:pt>
                <c:pt idx="8550">
                  <c:v>44273.895428240743</c:v>
                </c:pt>
                <c:pt idx="8551">
                  <c:v>44273.895439814813</c:v>
                </c:pt>
                <c:pt idx="8552">
                  <c:v>44273.895451388889</c:v>
                </c:pt>
                <c:pt idx="8553">
                  <c:v>44273.895462962966</c:v>
                </c:pt>
                <c:pt idx="8554">
                  <c:v>44273.895474537036</c:v>
                </c:pt>
                <c:pt idx="8555">
                  <c:v>44273.895486111112</c:v>
                </c:pt>
                <c:pt idx="8556">
                  <c:v>44273.895497685182</c:v>
                </c:pt>
                <c:pt idx="8557">
                  <c:v>44273.895509259259</c:v>
                </c:pt>
                <c:pt idx="8558">
                  <c:v>44273.895520833335</c:v>
                </c:pt>
                <c:pt idx="8559">
                  <c:v>44273.895532407405</c:v>
                </c:pt>
                <c:pt idx="8560">
                  <c:v>44273.895543981482</c:v>
                </c:pt>
                <c:pt idx="8561">
                  <c:v>44273.895555555559</c:v>
                </c:pt>
                <c:pt idx="8562">
                  <c:v>44273.895567129628</c:v>
                </c:pt>
                <c:pt idx="8563">
                  <c:v>44273.895578703705</c:v>
                </c:pt>
                <c:pt idx="8564">
                  <c:v>44273.895590277774</c:v>
                </c:pt>
                <c:pt idx="8565">
                  <c:v>44273.895601851851</c:v>
                </c:pt>
                <c:pt idx="8566">
                  <c:v>44273.895613425928</c:v>
                </c:pt>
                <c:pt idx="8567">
                  <c:v>44273.895624999997</c:v>
                </c:pt>
                <c:pt idx="8568">
                  <c:v>44273.895636574074</c:v>
                </c:pt>
                <c:pt idx="8569">
                  <c:v>44273.895648148151</c:v>
                </c:pt>
                <c:pt idx="8570">
                  <c:v>44273.89565972222</c:v>
                </c:pt>
                <c:pt idx="8571">
                  <c:v>44273.895671296297</c:v>
                </c:pt>
                <c:pt idx="8572">
                  <c:v>44273.895682870374</c:v>
                </c:pt>
                <c:pt idx="8573">
                  <c:v>44273.895694444444</c:v>
                </c:pt>
                <c:pt idx="8574">
                  <c:v>44273.89570601852</c:v>
                </c:pt>
                <c:pt idx="8575">
                  <c:v>44273.89571759259</c:v>
                </c:pt>
                <c:pt idx="8576">
                  <c:v>44273.895729166667</c:v>
                </c:pt>
                <c:pt idx="8577">
                  <c:v>44273.895740740743</c:v>
                </c:pt>
                <c:pt idx="8578">
                  <c:v>44273.895752314813</c:v>
                </c:pt>
                <c:pt idx="8579">
                  <c:v>44273.89576388889</c:v>
                </c:pt>
                <c:pt idx="8580">
                  <c:v>44273.895775462966</c:v>
                </c:pt>
                <c:pt idx="8581">
                  <c:v>44273.895787037036</c:v>
                </c:pt>
                <c:pt idx="8582">
                  <c:v>44273.895798611113</c:v>
                </c:pt>
                <c:pt idx="8583">
                  <c:v>44273.895810185182</c:v>
                </c:pt>
                <c:pt idx="8584">
                  <c:v>44273.895821759259</c:v>
                </c:pt>
                <c:pt idx="8585">
                  <c:v>44273.895833333336</c:v>
                </c:pt>
                <c:pt idx="8586">
                  <c:v>44273.895844907405</c:v>
                </c:pt>
                <c:pt idx="8587">
                  <c:v>44273.895856481482</c:v>
                </c:pt>
                <c:pt idx="8588">
                  <c:v>44273.895868055559</c:v>
                </c:pt>
                <c:pt idx="8589">
                  <c:v>44273.895879629628</c:v>
                </c:pt>
                <c:pt idx="8590">
                  <c:v>44273.895891203705</c:v>
                </c:pt>
                <c:pt idx="8591">
                  <c:v>44273.895902777775</c:v>
                </c:pt>
                <c:pt idx="8592">
                  <c:v>44273.895914351851</c:v>
                </c:pt>
                <c:pt idx="8593">
                  <c:v>44273.895925925928</c:v>
                </c:pt>
                <c:pt idx="8594">
                  <c:v>44273.895937499998</c:v>
                </c:pt>
                <c:pt idx="8595">
                  <c:v>44273.895949074074</c:v>
                </c:pt>
                <c:pt idx="8596">
                  <c:v>44273.895960648151</c:v>
                </c:pt>
                <c:pt idx="8597">
                  <c:v>44273.895972222221</c:v>
                </c:pt>
                <c:pt idx="8598">
                  <c:v>44273.895983796298</c:v>
                </c:pt>
                <c:pt idx="8599">
                  <c:v>44273.895995370367</c:v>
                </c:pt>
                <c:pt idx="8600">
                  <c:v>44273.896006944444</c:v>
                </c:pt>
                <c:pt idx="8601">
                  <c:v>44273.896018518521</c:v>
                </c:pt>
                <c:pt idx="8602">
                  <c:v>44273.89603009259</c:v>
                </c:pt>
                <c:pt idx="8603">
                  <c:v>44273.896041666667</c:v>
                </c:pt>
                <c:pt idx="8604">
                  <c:v>44273.896053240744</c:v>
                </c:pt>
                <c:pt idx="8605">
                  <c:v>44273.896064814813</c:v>
                </c:pt>
                <c:pt idx="8606">
                  <c:v>44273.89607638889</c:v>
                </c:pt>
                <c:pt idx="8607">
                  <c:v>44273.896087962959</c:v>
                </c:pt>
                <c:pt idx="8608">
                  <c:v>44273.896099537036</c:v>
                </c:pt>
                <c:pt idx="8609">
                  <c:v>44273.896111111113</c:v>
                </c:pt>
                <c:pt idx="8610">
                  <c:v>44273.896122685182</c:v>
                </c:pt>
                <c:pt idx="8611">
                  <c:v>44273.896134259259</c:v>
                </c:pt>
                <c:pt idx="8612">
                  <c:v>44273.896145833336</c:v>
                </c:pt>
                <c:pt idx="8613">
                  <c:v>44273.896157407406</c:v>
                </c:pt>
                <c:pt idx="8614">
                  <c:v>44273.896168981482</c:v>
                </c:pt>
                <c:pt idx="8615">
                  <c:v>44273.896180555559</c:v>
                </c:pt>
                <c:pt idx="8616">
                  <c:v>44273.896192129629</c:v>
                </c:pt>
                <c:pt idx="8617">
                  <c:v>44273.896203703705</c:v>
                </c:pt>
                <c:pt idx="8618">
                  <c:v>44273.896215277775</c:v>
                </c:pt>
                <c:pt idx="8619">
                  <c:v>44273.896226851852</c:v>
                </c:pt>
                <c:pt idx="8620">
                  <c:v>44273.896238425928</c:v>
                </c:pt>
                <c:pt idx="8621">
                  <c:v>44273.896249999998</c:v>
                </c:pt>
                <c:pt idx="8622">
                  <c:v>44273.896261574075</c:v>
                </c:pt>
                <c:pt idx="8623">
                  <c:v>44273.896273148152</c:v>
                </c:pt>
                <c:pt idx="8624">
                  <c:v>44273.896284722221</c:v>
                </c:pt>
                <c:pt idx="8625">
                  <c:v>44273.896296296298</c:v>
                </c:pt>
                <c:pt idx="8626">
                  <c:v>44273.896307870367</c:v>
                </c:pt>
                <c:pt idx="8627">
                  <c:v>44273.896319444444</c:v>
                </c:pt>
                <c:pt idx="8628">
                  <c:v>44273.896331018521</c:v>
                </c:pt>
                <c:pt idx="8629">
                  <c:v>44273.89634259259</c:v>
                </c:pt>
                <c:pt idx="8630">
                  <c:v>44273.896354166667</c:v>
                </c:pt>
                <c:pt idx="8631">
                  <c:v>44273.896365740744</c:v>
                </c:pt>
                <c:pt idx="8632">
                  <c:v>44273.896377314813</c:v>
                </c:pt>
                <c:pt idx="8633">
                  <c:v>44273.89638888889</c:v>
                </c:pt>
                <c:pt idx="8634">
                  <c:v>44273.89640046296</c:v>
                </c:pt>
                <c:pt idx="8635">
                  <c:v>44273.896412037036</c:v>
                </c:pt>
                <c:pt idx="8636">
                  <c:v>44273.896423611113</c:v>
                </c:pt>
                <c:pt idx="8637">
                  <c:v>44273.896435185183</c:v>
                </c:pt>
                <c:pt idx="8638">
                  <c:v>44273.89644675926</c:v>
                </c:pt>
                <c:pt idx="8639">
                  <c:v>44273.896458333336</c:v>
                </c:pt>
                <c:pt idx="8640">
                  <c:v>44273.896469907406</c:v>
                </c:pt>
                <c:pt idx="8641">
                  <c:v>44273.896481481483</c:v>
                </c:pt>
                <c:pt idx="8642">
                  <c:v>44273.896493055552</c:v>
                </c:pt>
                <c:pt idx="8643">
                  <c:v>44273.896504629629</c:v>
                </c:pt>
                <c:pt idx="8644">
                  <c:v>44273.896516203706</c:v>
                </c:pt>
                <c:pt idx="8645">
                  <c:v>44273.896527777775</c:v>
                </c:pt>
                <c:pt idx="8646">
                  <c:v>44273.896539351852</c:v>
                </c:pt>
                <c:pt idx="8647">
                  <c:v>44273.896550925929</c:v>
                </c:pt>
                <c:pt idx="8648">
                  <c:v>44273.896562499998</c:v>
                </c:pt>
                <c:pt idx="8649">
                  <c:v>44273.896574074075</c:v>
                </c:pt>
                <c:pt idx="8650">
                  <c:v>44273.896585648145</c:v>
                </c:pt>
                <c:pt idx="8651">
                  <c:v>44273.896597222221</c:v>
                </c:pt>
                <c:pt idx="8652">
                  <c:v>44273.896608796298</c:v>
                </c:pt>
                <c:pt idx="8653">
                  <c:v>44273.896620370368</c:v>
                </c:pt>
                <c:pt idx="8654">
                  <c:v>44273.896631944444</c:v>
                </c:pt>
                <c:pt idx="8655">
                  <c:v>44273.896643518521</c:v>
                </c:pt>
                <c:pt idx="8656">
                  <c:v>44273.896655092591</c:v>
                </c:pt>
                <c:pt idx="8657">
                  <c:v>44273.896666666667</c:v>
                </c:pt>
                <c:pt idx="8658">
                  <c:v>44273.896678240744</c:v>
                </c:pt>
                <c:pt idx="8659">
                  <c:v>44273.896689814814</c:v>
                </c:pt>
                <c:pt idx="8660">
                  <c:v>44273.896701388891</c:v>
                </c:pt>
                <c:pt idx="8661">
                  <c:v>44273.89671296296</c:v>
                </c:pt>
                <c:pt idx="8662">
                  <c:v>44273.896724537037</c:v>
                </c:pt>
                <c:pt idx="8663">
                  <c:v>44273.896736111114</c:v>
                </c:pt>
                <c:pt idx="8664">
                  <c:v>44273.896747685183</c:v>
                </c:pt>
                <c:pt idx="8665">
                  <c:v>44273.89675925926</c:v>
                </c:pt>
                <c:pt idx="8666">
                  <c:v>44273.896770833337</c:v>
                </c:pt>
                <c:pt idx="8667">
                  <c:v>44273.896782407406</c:v>
                </c:pt>
                <c:pt idx="8668">
                  <c:v>44273.896793981483</c:v>
                </c:pt>
                <c:pt idx="8669">
                  <c:v>44273.896805555552</c:v>
                </c:pt>
                <c:pt idx="8670">
                  <c:v>44273.896817129629</c:v>
                </c:pt>
                <c:pt idx="8671">
                  <c:v>44273.896828703706</c:v>
                </c:pt>
                <c:pt idx="8672">
                  <c:v>44273.896840277775</c:v>
                </c:pt>
                <c:pt idx="8673">
                  <c:v>44273.896851851852</c:v>
                </c:pt>
                <c:pt idx="8674">
                  <c:v>44273.896863425929</c:v>
                </c:pt>
                <c:pt idx="8675">
                  <c:v>44273.896874999999</c:v>
                </c:pt>
                <c:pt idx="8676">
                  <c:v>44273.896886574075</c:v>
                </c:pt>
                <c:pt idx="8677">
                  <c:v>44273.896898148145</c:v>
                </c:pt>
                <c:pt idx="8678">
                  <c:v>44273.896909722222</c:v>
                </c:pt>
                <c:pt idx="8679">
                  <c:v>44273.896921296298</c:v>
                </c:pt>
                <c:pt idx="8680">
                  <c:v>44273.896932870368</c:v>
                </c:pt>
                <c:pt idx="8681">
                  <c:v>44273.896944444445</c:v>
                </c:pt>
                <c:pt idx="8682">
                  <c:v>44273.896956018521</c:v>
                </c:pt>
                <c:pt idx="8683">
                  <c:v>44273.896967592591</c:v>
                </c:pt>
                <c:pt idx="8684">
                  <c:v>44273.896979166668</c:v>
                </c:pt>
                <c:pt idx="8685">
                  <c:v>44273.896990740737</c:v>
                </c:pt>
                <c:pt idx="8686">
                  <c:v>44273.897002314814</c:v>
                </c:pt>
                <c:pt idx="8687">
                  <c:v>44273.897013888891</c:v>
                </c:pt>
                <c:pt idx="8688">
                  <c:v>44273.89702546296</c:v>
                </c:pt>
                <c:pt idx="8689">
                  <c:v>44273.897037037037</c:v>
                </c:pt>
                <c:pt idx="8690">
                  <c:v>44273.897048611114</c:v>
                </c:pt>
                <c:pt idx="8691">
                  <c:v>44273.897060185183</c:v>
                </c:pt>
                <c:pt idx="8692">
                  <c:v>44273.89707175926</c:v>
                </c:pt>
                <c:pt idx="8693">
                  <c:v>44273.897083333337</c:v>
                </c:pt>
                <c:pt idx="8694">
                  <c:v>44273.897094907406</c:v>
                </c:pt>
                <c:pt idx="8695">
                  <c:v>44273.897106481483</c:v>
                </c:pt>
                <c:pt idx="8696">
                  <c:v>44273.897118055553</c:v>
                </c:pt>
                <c:pt idx="8697">
                  <c:v>44273.897129629629</c:v>
                </c:pt>
                <c:pt idx="8698">
                  <c:v>44273.897141203706</c:v>
                </c:pt>
                <c:pt idx="8699">
                  <c:v>44273.897152777776</c:v>
                </c:pt>
                <c:pt idx="8700">
                  <c:v>44273.897164351853</c:v>
                </c:pt>
                <c:pt idx="8701">
                  <c:v>44273.897175925929</c:v>
                </c:pt>
                <c:pt idx="8702">
                  <c:v>44273.897187499999</c:v>
                </c:pt>
                <c:pt idx="8703">
                  <c:v>44273.897199074076</c:v>
                </c:pt>
                <c:pt idx="8704">
                  <c:v>44273.897210648145</c:v>
                </c:pt>
                <c:pt idx="8705">
                  <c:v>44273.897222222222</c:v>
                </c:pt>
                <c:pt idx="8706">
                  <c:v>44273.897233796299</c:v>
                </c:pt>
                <c:pt idx="8707">
                  <c:v>44273.897245370368</c:v>
                </c:pt>
                <c:pt idx="8708">
                  <c:v>44273.897256944445</c:v>
                </c:pt>
                <c:pt idx="8709">
                  <c:v>44273.897268518522</c:v>
                </c:pt>
                <c:pt idx="8710">
                  <c:v>44273.897280092591</c:v>
                </c:pt>
                <c:pt idx="8711">
                  <c:v>44273.897291666668</c:v>
                </c:pt>
                <c:pt idx="8712">
                  <c:v>44273.897303240738</c:v>
                </c:pt>
                <c:pt idx="8713">
                  <c:v>44273.897314814814</c:v>
                </c:pt>
                <c:pt idx="8714">
                  <c:v>44273.897326388891</c:v>
                </c:pt>
                <c:pt idx="8715">
                  <c:v>44273.897337962961</c:v>
                </c:pt>
                <c:pt idx="8716">
                  <c:v>44273.897349537037</c:v>
                </c:pt>
                <c:pt idx="8717">
                  <c:v>44273.897361111114</c:v>
                </c:pt>
                <c:pt idx="8718">
                  <c:v>44273.897372685184</c:v>
                </c:pt>
                <c:pt idx="8719">
                  <c:v>44273.89738425926</c:v>
                </c:pt>
                <c:pt idx="8720">
                  <c:v>44273.89739583333</c:v>
                </c:pt>
                <c:pt idx="8721">
                  <c:v>44273.897407407407</c:v>
                </c:pt>
                <c:pt idx="8722">
                  <c:v>44273.897418981483</c:v>
                </c:pt>
                <c:pt idx="8723">
                  <c:v>44273.897430555553</c:v>
                </c:pt>
                <c:pt idx="8724">
                  <c:v>44273.89744212963</c:v>
                </c:pt>
                <c:pt idx="8725">
                  <c:v>44273.897453703707</c:v>
                </c:pt>
                <c:pt idx="8726">
                  <c:v>44273.897465277776</c:v>
                </c:pt>
                <c:pt idx="8727">
                  <c:v>44273.897476851853</c:v>
                </c:pt>
                <c:pt idx="8728">
                  <c:v>44273.897488425922</c:v>
                </c:pt>
                <c:pt idx="8729">
                  <c:v>44273.897499999999</c:v>
                </c:pt>
                <c:pt idx="8730">
                  <c:v>44273.897511574076</c:v>
                </c:pt>
                <c:pt idx="8731">
                  <c:v>44273.897523148145</c:v>
                </c:pt>
                <c:pt idx="8732">
                  <c:v>44273.897534722222</c:v>
                </c:pt>
                <c:pt idx="8733">
                  <c:v>44273.897546296299</c:v>
                </c:pt>
                <c:pt idx="8734">
                  <c:v>44273.897557870368</c:v>
                </c:pt>
                <c:pt idx="8735">
                  <c:v>44273.897569444445</c:v>
                </c:pt>
                <c:pt idx="8736">
                  <c:v>44273.897581018522</c:v>
                </c:pt>
                <c:pt idx="8737">
                  <c:v>44273.897592592592</c:v>
                </c:pt>
                <c:pt idx="8738">
                  <c:v>44273.897604166668</c:v>
                </c:pt>
                <c:pt idx="8739">
                  <c:v>44273.897615740738</c:v>
                </c:pt>
                <c:pt idx="8740">
                  <c:v>44273.897627314815</c:v>
                </c:pt>
                <c:pt idx="8741">
                  <c:v>44273.897638888891</c:v>
                </c:pt>
                <c:pt idx="8742">
                  <c:v>44273.897650462961</c:v>
                </c:pt>
                <c:pt idx="8743">
                  <c:v>44273.897662037038</c:v>
                </c:pt>
                <c:pt idx="8744">
                  <c:v>44273.897673611114</c:v>
                </c:pt>
                <c:pt idx="8745">
                  <c:v>44273.897685185184</c:v>
                </c:pt>
                <c:pt idx="8746">
                  <c:v>44273.897696759261</c:v>
                </c:pt>
                <c:pt idx="8747">
                  <c:v>44273.89770833333</c:v>
                </c:pt>
                <c:pt idx="8748">
                  <c:v>44273.897719907407</c:v>
                </c:pt>
                <c:pt idx="8749">
                  <c:v>44273.897731481484</c:v>
                </c:pt>
                <c:pt idx="8750">
                  <c:v>44273.897743055553</c:v>
                </c:pt>
                <c:pt idx="8751">
                  <c:v>44273.89775462963</c:v>
                </c:pt>
                <c:pt idx="8752">
                  <c:v>44273.897766203707</c:v>
                </c:pt>
                <c:pt idx="8753">
                  <c:v>44273.897777777776</c:v>
                </c:pt>
                <c:pt idx="8754">
                  <c:v>44273.897789351853</c:v>
                </c:pt>
                <c:pt idx="8755">
                  <c:v>44273.897800925923</c:v>
                </c:pt>
                <c:pt idx="8756">
                  <c:v>44273.897812499999</c:v>
                </c:pt>
                <c:pt idx="8757">
                  <c:v>44273.897824074076</c:v>
                </c:pt>
                <c:pt idx="8758">
                  <c:v>44273.897835648146</c:v>
                </c:pt>
                <c:pt idx="8759">
                  <c:v>44273.897847222222</c:v>
                </c:pt>
                <c:pt idx="8760">
                  <c:v>44273.897858796299</c:v>
                </c:pt>
                <c:pt idx="8761">
                  <c:v>44273.897870370369</c:v>
                </c:pt>
                <c:pt idx="8762">
                  <c:v>44273.897881944446</c:v>
                </c:pt>
                <c:pt idx="8763">
                  <c:v>44273.897893518515</c:v>
                </c:pt>
                <c:pt idx="8764">
                  <c:v>44273.897905092592</c:v>
                </c:pt>
                <c:pt idx="8765">
                  <c:v>44273.897916666669</c:v>
                </c:pt>
                <c:pt idx="8766">
                  <c:v>44273.897928240738</c:v>
                </c:pt>
                <c:pt idx="8767">
                  <c:v>44273.897939814815</c:v>
                </c:pt>
                <c:pt idx="8768">
                  <c:v>44273.897951388892</c:v>
                </c:pt>
                <c:pt idx="8769">
                  <c:v>44273.897962962961</c:v>
                </c:pt>
                <c:pt idx="8770">
                  <c:v>44273.897974537038</c:v>
                </c:pt>
                <c:pt idx="8771">
                  <c:v>44273.897986111115</c:v>
                </c:pt>
                <c:pt idx="8772">
                  <c:v>44273.897997685184</c:v>
                </c:pt>
                <c:pt idx="8773">
                  <c:v>44273.898009259261</c:v>
                </c:pt>
                <c:pt idx="8774">
                  <c:v>44273.898020833331</c:v>
                </c:pt>
                <c:pt idx="8775">
                  <c:v>44273.898032407407</c:v>
                </c:pt>
                <c:pt idx="8776">
                  <c:v>44273.898043981484</c:v>
                </c:pt>
                <c:pt idx="8777">
                  <c:v>44273.898055555554</c:v>
                </c:pt>
                <c:pt idx="8778">
                  <c:v>44273.89806712963</c:v>
                </c:pt>
                <c:pt idx="8779">
                  <c:v>44273.898078703707</c:v>
                </c:pt>
                <c:pt idx="8780">
                  <c:v>44273.898090277777</c:v>
                </c:pt>
                <c:pt idx="8781">
                  <c:v>44273.898101851853</c:v>
                </c:pt>
                <c:pt idx="8782">
                  <c:v>44273.898113425923</c:v>
                </c:pt>
                <c:pt idx="8783">
                  <c:v>44273.898125</c:v>
                </c:pt>
                <c:pt idx="8784">
                  <c:v>44273.898136574076</c:v>
                </c:pt>
                <c:pt idx="8785">
                  <c:v>44273.898148148146</c:v>
                </c:pt>
                <c:pt idx="8786">
                  <c:v>44273.898159722223</c:v>
                </c:pt>
                <c:pt idx="8787">
                  <c:v>44273.8981712963</c:v>
                </c:pt>
                <c:pt idx="8788">
                  <c:v>44273.898182870369</c:v>
                </c:pt>
                <c:pt idx="8789">
                  <c:v>44273.898194444446</c:v>
                </c:pt>
                <c:pt idx="8790">
                  <c:v>44273.898206018515</c:v>
                </c:pt>
                <c:pt idx="8791">
                  <c:v>44273.898217592592</c:v>
                </c:pt>
                <c:pt idx="8792">
                  <c:v>44273.898229166669</c:v>
                </c:pt>
                <c:pt idx="8793">
                  <c:v>44273.898240740738</c:v>
                </c:pt>
                <c:pt idx="8794">
                  <c:v>44273.898252314815</c:v>
                </c:pt>
                <c:pt idx="8795">
                  <c:v>44273.898263888892</c:v>
                </c:pt>
                <c:pt idx="8796">
                  <c:v>44273.898275462961</c:v>
                </c:pt>
                <c:pt idx="8797">
                  <c:v>44273.898287037038</c:v>
                </c:pt>
                <c:pt idx="8798">
                  <c:v>44273.898298611108</c:v>
                </c:pt>
                <c:pt idx="8799">
                  <c:v>44273.898310185185</c:v>
                </c:pt>
                <c:pt idx="8800">
                  <c:v>44273.898321759261</c:v>
                </c:pt>
                <c:pt idx="8801">
                  <c:v>44273.898333333331</c:v>
                </c:pt>
                <c:pt idx="8802">
                  <c:v>44273.898344907408</c:v>
                </c:pt>
                <c:pt idx="8803">
                  <c:v>44273.898356481484</c:v>
                </c:pt>
                <c:pt idx="8804">
                  <c:v>44273.898368055554</c:v>
                </c:pt>
                <c:pt idx="8805">
                  <c:v>44273.898379629631</c:v>
                </c:pt>
                <c:pt idx="8806">
                  <c:v>44273.8983912037</c:v>
                </c:pt>
                <c:pt idx="8807">
                  <c:v>44273.898402777777</c:v>
                </c:pt>
                <c:pt idx="8808">
                  <c:v>44273.898414351854</c:v>
                </c:pt>
                <c:pt idx="8809">
                  <c:v>44273.898425925923</c:v>
                </c:pt>
                <c:pt idx="8810">
                  <c:v>44273.8984375</c:v>
                </c:pt>
                <c:pt idx="8811">
                  <c:v>44273.898449074077</c:v>
                </c:pt>
                <c:pt idx="8812">
                  <c:v>44273.898460648146</c:v>
                </c:pt>
                <c:pt idx="8813">
                  <c:v>44273.898472222223</c:v>
                </c:pt>
                <c:pt idx="8814">
                  <c:v>44273.8984837963</c:v>
                </c:pt>
                <c:pt idx="8815">
                  <c:v>44273.898495370369</c:v>
                </c:pt>
                <c:pt idx="8816">
                  <c:v>44273.898506944446</c:v>
                </c:pt>
                <c:pt idx="8817">
                  <c:v>44273.898518518516</c:v>
                </c:pt>
                <c:pt idx="8818">
                  <c:v>44273.898530092592</c:v>
                </c:pt>
                <c:pt idx="8819">
                  <c:v>44273.898541666669</c:v>
                </c:pt>
                <c:pt idx="8820">
                  <c:v>44273.898553240739</c:v>
                </c:pt>
                <c:pt idx="8821">
                  <c:v>44273.898564814815</c:v>
                </c:pt>
                <c:pt idx="8822">
                  <c:v>44273.898576388892</c:v>
                </c:pt>
                <c:pt idx="8823">
                  <c:v>44273.898587962962</c:v>
                </c:pt>
                <c:pt idx="8824">
                  <c:v>44273.898599537039</c:v>
                </c:pt>
                <c:pt idx="8825">
                  <c:v>44273.898611111108</c:v>
                </c:pt>
                <c:pt idx="8826">
                  <c:v>44273.898622685185</c:v>
                </c:pt>
                <c:pt idx="8827">
                  <c:v>44273.898634259262</c:v>
                </c:pt>
                <c:pt idx="8828">
                  <c:v>44273.898645833331</c:v>
                </c:pt>
                <c:pt idx="8829">
                  <c:v>44273.898657407408</c:v>
                </c:pt>
                <c:pt idx="8830">
                  <c:v>44273.898668981485</c:v>
                </c:pt>
                <c:pt idx="8831">
                  <c:v>44273.898680555554</c:v>
                </c:pt>
                <c:pt idx="8832">
                  <c:v>44273.898692129631</c:v>
                </c:pt>
                <c:pt idx="8833">
                  <c:v>44273.8987037037</c:v>
                </c:pt>
                <c:pt idx="8834">
                  <c:v>44273.898715277777</c:v>
                </c:pt>
                <c:pt idx="8835">
                  <c:v>44273.898726851854</c:v>
                </c:pt>
                <c:pt idx="8836">
                  <c:v>44273.898738425924</c:v>
                </c:pt>
                <c:pt idx="8837">
                  <c:v>44273.89875</c:v>
                </c:pt>
                <c:pt idx="8838">
                  <c:v>44273.898761574077</c:v>
                </c:pt>
                <c:pt idx="8839">
                  <c:v>44273.898773148147</c:v>
                </c:pt>
                <c:pt idx="8840">
                  <c:v>44273.898784722223</c:v>
                </c:pt>
                <c:pt idx="8841">
                  <c:v>44273.898796296293</c:v>
                </c:pt>
                <c:pt idx="8842">
                  <c:v>44273.89880787037</c:v>
                </c:pt>
                <c:pt idx="8843">
                  <c:v>44273.898819444446</c:v>
                </c:pt>
                <c:pt idx="8844">
                  <c:v>44273.898831018516</c:v>
                </c:pt>
                <c:pt idx="8845">
                  <c:v>44273.898842592593</c:v>
                </c:pt>
                <c:pt idx="8846">
                  <c:v>44273.898854166669</c:v>
                </c:pt>
                <c:pt idx="8847">
                  <c:v>44273.898865740739</c:v>
                </c:pt>
                <c:pt idx="8848">
                  <c:v>44273.898877314816</c:v>
                </c:pt>
                <c:pt idx="8849">
                  <c:v>44273.898888888885</c:v>
                </c:pt>
                <c:pt idx="8850">
                  <c:v>44273.898900462962</c:v>
                </c:pt>
                <c:pt idx="8851">
                  <c:v>44273.898912037039</c:v>
                </c:pt>
                <c:pt idx="8852">
                  <c:v>44273.898923611108</c:v>
                </c:pt>
                <c:pt idx="8853">
                  <c:v>44273.898935185185</c:v>
                </c:pt>
                <c:pt idx="8854">
                  <c:v>44273.898946759262</c:v>
                </c:pt>
                <c:pt idx="8855">
                  <c:v>44273.898958333331</c:v>
                </c:pt>
                <c:pt idx="8856">
                  <c:v>44273.898969907408</c:v>
                </c:pt>
                <c:pt idx="8857">
                  <c:v>44273.898981481485</c:v>
                </c:pt>
                <c:pt idx="8858">
                  <c:v>44273.898993055554</c:v>
                </c:pt>
                <c:pt idx="8859">
                  <c:v>44273.899004629631</c:v>
                </c:pt>
                <c:pt idx="8860">
                  <c:v>44273.899016203701</c:v>
                </c:pt>
                <c:pt idx="8861">
                  <c:v>44273.899027777778</c:v>
                </c:pt>
                <c:pt idx="8862">
                  <c:v>44273.899039351854</c:v>
                </c:pt>
                <c:pt idx="8863">
                  <c:v>44273.899050925924</c:v>
                </c:pt>
                <c:pt idx="8864">
                  <c:v>44273.899062500001</c:v>
                </c:pt>
                <c:pt idx="8865">
                  <c:v>44273.899074074077</c:v>
                </c:pt>
                <c:pt idx="8866">
                  <c:v>44273.899085648147</c:v>
                </c:pt>
                <c:pt idx="8867">
                  <c:v>44273.899097222224</c:v>
                </c:pt>
                <c:pt idx="8868">
                  <c:v>44273.899108796293</c:v>
                </c:pt>
                <c:pt idx="8869">
                  <c:v>44273.89912037037</c:v>
                </c:pt>
                <c:pt idx="8870">
                  <c:v>44273.899131944447</c:v>
                </c:pt>
                <c:pt idx="8871">
                  <c:v>44273.899143518516</c:v>
                </c:pt>
                <c:pt idx="8872">
                  <c:v>44273.899155092593</c:v>
                </c:pt>
                <c:pt idx="8873">
                  <c:v>44273.89916666667</c:v>
                </c:pt>
                <c:pt idx="8874">
                  <c:v>44273.899178240739</c:v>
                </c:pt>
                <c:pt idx="8875">
                  <c:v>44273.899189814816</c:v>
                </c:pt>
                <c:pt idx="8876">
                  <c:v>44273.899201388886</c:v>
                </c:pt>
                <c:pt idx="8877">
                  <c:v>44273.899212962962</c:v>
                </c:pt>
                <c:pt idx="8878">
                  <c:v>44273.899224537039</c:v>
                </c:pt>
                <c:pt idx="8879">
                  <c:v>44273.899236111109</c:v>
                </c:pt>
                <c:pt idx="8880">
                  <c:v>44273.899247685185</c:v>
                </c:pt>
                <c:pt idx="8881">
                  <c:v>44273.899259259262</c:v>
                </c:pt>
                <c:pt idx="8882">
                  <c:v>44273.899270833332</c:v>
                </c:pt>
                <c:pt idx="8883">
                  <c:v>44273.899282407408</c:v>
                </c:pt>
                <c:pt idx="8884">
                  <c:v>44273.899293981478</c:v>
                </c:pt>
                <c:pt idx="8885">
                  <c:v>44273.899305555555</c:v>
                </c:pt>
                <c:pt idx="8886">
                  <c:v>44273.899317129632</c:v>
                </c:pt>
                <c:pt idx="8887">
                  <c:v>44273.899328703701</c:v>
                </c:pt>
                <c:pt idx="8888">
                  <c:v>44273.899340277778</c:v>
                </c:pt>
                <c:pt idx="8889">
                  <c:v>44273.899351851855</c:v>
                </c:pt>
                <c:pt idx="8890">
                  <c:v>44273.899363425924</c:v>
                </c:pt>
                <c:pt idx="8891">
                  <c:v>44273.899375000001</c:v>
                </c:pt>
                <c:pt idx="8892">
                  <c:v>44273.899386574078</c:v>
                </c:pt>
                <c:pt idx="8893">
                  <c:v>44273.899398148147</c:v>
                </c:pt>
                <c:pt idx="8894">
                  <c:v>44273.899409722224</c:v>
                </c:pt>
                <c:pt idx="8895">
                  <c:v>44273.899421296293</c:v>
                </c:pt>
                <c:pt idx="8896">
                  <c:v>44273.89943287037</c:v>
                </c:pt>
                <c:pt idx="8897">
                  <c:v>44273.899444444447</c:v>
                </c:pt>
                <c:pt idx="8898">
                  <c:v>44273.899456018517</c:v>
                </c:pt>
                <c:pt idx="8899">
                  <c:v>44273.899467592593</c:v>
                </c:pt>
                <c:pt idx="8900">
                  <c:v>44273.89947916667</c:v>
                </c:pt>
                <c:pt idx="8901">
                  <c:v>44273.89949074074</c:v>
                </c:pt>
                <c:pt idx="8902">
                  <c:v>44273.899502314816</c:v>
                </c:pt>
                <c:pt idx="8903">
                  <c:v>44273.899513888886</c:v>
                </c:pt>
                <c:pt idx="8904">
                  <c:v>44273.899525462963</c:v>
                </c:pt>
                <c:pt idx="8905">
                  <c:v>44273.899537037039</c:v>
                </c:pt>
                <c:pt idx="8906">
                  <c:v>44273.899548611109</c:v>
                </c:pt>
                <c:pt idx="8907">
                  <c:v>44273.899560185186</c:v>
                </c:pt>
                <c:pt idx="8908">
                  <c:v>44273.899571759262</c:v>
                </c:pt>
                <c:pt idx="8909">
                  <c:v>44273.899583333332</c:v>
                </c:pt>
                <c:pt idx="8910">
                  <c:v>44273.899594907409</c:v>
                </c:pt>
                <c:pt idx="8911">
                  <c:v>44273.899606481478</c:v>
                </c:pt>
                <c:pt idx="8912">
                  <c:v>44273.899618055555</c:v>
                </c:pt>
                <c:pt idx="8913">
                  <c:v>44273.899629629632</c:v>
                </c:pt>
                <c:pt idx="8914">
                  <c:v>44273.899641203701</c:v>
                </c:pt>
                <c:pt idx="8915">
                  <c:v>44273.899652777778</c:v>
                </c:pt>
                <c:pt idx="8916">
                  <c:v>44273.899664351855</c:v>
                </c:pt>
                <c:pt idx="8917">
                  <c:v>44273.899675925924</c:v>
                </c:pt>
                <c:pt idx="8918">
                  <c:v>44273.899687500001</c:v>
                </c:pt>
                <c:pt idx="8919">
                  <c:v>44273.899699074071</c:v>
                </c:pt>
                <c:pt idx="8920">
                  <c:v>44273.899710648147</c:v>
                </c:pt>
                <c:pt idx="8921">
                  <c:v>44273.899722222224</c:v>
                </c:pt>
                <c:pt idx="8922">
                  <c:v>44273.899733796294</c:v>
                </c:pt>
                <c:pt idx="8923">
                  <c:v>44273.899745370371</c:v>
                </c:pt>
                <c:pt idx="8924">
                  <c:v>44273.899756944447</c:v>
                </c:pt>
                <c:pt idx="8925">
                  <c:v>44273.899768518517</c:v>
                </c:pt>
                <c:pt idx="8926">
                  <c:v>44273.899780092594</c:v>
                </c:pt>
                <c:pt idx="8927">
                  <c:v>44273.899791666663</c:v>
                </c:pt>
                <c:pt idx="8928">
                  <c:v>44273.89980324074</c:v>
                </c:pt>
                <c:pt idx="8929">
                  <c:v>44273.899814814817</c:v>
                </c:pt>
                <c:pt idx="8930">
                  <c:v>44273.899826388886</c:v>
                </c:pt>
                <c:pt idx="8931">
                  <c:v>44273.899837962963</c:v>
                </c:pt>
                <c:pt idx="8932">
                  <c:v>44273.89984953704</c:v>
                </c:pt>
                <c:pt idx="8933">
                  <c:v>44273.899861111109</c:v>
                </c:pt>
                <c:pt idx="8934">
                  <c:v>44273.899872685186</c:v>
                </c:pt>
                <c:pt idx="8935">
                  <c:v>44273.899884259263</c:v>
                </c:pt>
                <c:pt idx="8936">
                  <c:v>44273.899895833332</c:v>
                </c:pt>
                <c:pt idx="8937">
                  <c:v>44273.899907407409</c:v>
                </c:pt>
                <c:pt idx="8938">
                  <c:v>44273.899918981479</c:v>
                </c:pt>
                <c:pt idx="8939">
                  <c:v>44273.899930555555</c:v>
                </c:pt>
                <c:pt idx="8940">
                  <c:v>44273.899942129632</c:v>
                </c:pt>
                <c:pt idx="8941">
                  <c:v>44273.899953703702</c:v>
                </c:pt>
                <c:pt idx="8942">
                  <c:v>44273.899965277778</c:v>
                </c:pt>
                <c:pt idx="8943">
                  <c:v>44273.899976851855</c:v>
                </c:pt>
                <c:pt idx="8944">
                  <c:v>44273.899988425925</c:v>
                </c:pt>
                <c:pt idx="8945">
                  <c:v>44273.9</c:v>
                </c:pt>
                <c:pt idx="8946">
                  <c:v>44273.900011574071</c:v>
                </c:pt>
                <c:pt idx="8947">
                  <c:v>44273.900023148148</c:v>
                </c:pt>
                <c:pt idx="8948">
                  <c:v>44273.900034722225</c:v>
                </c:pt>
                <c:pt idx="8949">
                  <c:v>44273.900046296294</c:v>
                </c:pt>
                <c:pt idx="8950">
                  <c:v>44273.900057870371</c:v>
                </c:pt>
                <c:pt idx="8951">
                  <c:v>44273.900069444448</c:v>
                </c:pt>
                <c:pt idx="8952">
                  <c:v>44273.900081018517</c:v>
                </c:pt>
                <c:pt idx="8953">
                  <c:v>44273.900092592594</c:v>
                </c:pt>
                <c:pt idx="8954">
                  <c:v>44273.900104166663</c:v>
                </c:pt>
                <c:pt idx="8955">
                  <c:v>44273.90011574074</c:v>
                </c:pt>
                <c:pt idx="8956">
                  <c:v>44273.900127314817</c:v>
                </c:pt>
                <c:pt idx="8957">
                  <c:v>44273.900138888886</c:v>
                </c:pt>
                <c:pt idx="8958">
                  <c:v>44273.900150462963</c:v>
                </c:pt>
                <c:pt idx="8959">
                  <c:v>44273.90016203704</c:v>
                </c:pt>
                <c:pt idx="8960">
                  <c:v>44273.900173611109</c:v>
                </c:pt>
                <c:pt idx="8961">
                  <c:v>44273.900185185186</c:v>
                </c:pt>
                <c:pt idx="8962">
                  <c:v>44273.900196759256</c:v>
                </c:pt>
                <c:pt idx="8963">
                  <c:v>44273.900208333333</c:v>
                </c:pt>
                <c:pt idx="8964">
                  <c:v>44273.900219907409</c:v>
                </c:pt>
                <c:pt idx="8965">
                  <c:v>44273.900231481479</c:v>
                </c:pt>
                <c:pt idx="8966">
                  <c:v>44273.900243055556</c:v>
                </c:pt>
                <c:pt idx="8967">
                  <c:v>44273.900254629632</c:v>
                </c:pt>
                <c:pt idx="8968">
                  <c:v>44273.900266203702</c:v>
                </c:pt>
                <c:pt idx="8969">
                  <c:v>44273.900277777779</c:v>
                </c:pt>
                <c:pt idx="8970">
                  <c:v>44273.900289351855</c:v>
                </c:pt>
                <c:pt idx="8971">
                  <c:v>44273.900300925925</c:v>
                </c:pt>
                <c:pt idx="8972">
                  <c:v>44273.900312500002</c:v>
                </c:pt>
                <c:pt idx="8973">
                  <c:v>44273.900324074071</c:v>
                </c:pt>
                <c:pt idx="8974">
                  <c:v>44273.900335648148</c:v>
                </c:pt>
                <c:pt idx="8975">
                  <c:v>44273.900347222225</c:v>
                </c:pt>
                <c:pt idx="8976">
                  <c:v>44273.900358796294</c:v>
                </c:pt>
                <c:pt idx="8977">
                  <c:v>44273.900370370371</c:v>
                </c:pt>
                <c:pt idx="8978">
                  <c:v>44273.900381944448</c:v>
                </c:pt>
                <c:pt idx="8979">
                  <c:v>44273.900393518517</c:v>
                </c:pt>
                <c:pt idx="8980">
                  <c:v>44273.900405092594</c:v>
                </c:pt>
                <c:pt idx="8981">
                  <c:v>44273.900416666664</c:v>
                </c:pt>
                <c:pt idx="8982">
                  <c:v>44273.90042824074</c:v>
                </c:pt>
                <c:pt idx="8983">
                  <c:v>44273.900439814817</c:v>
                </c:pt>
                <c:pt idx="8984">
                  <c:v>44273.900451388887</c:v>
                </c:pt>
                <c:pt idx="8985">
                  <c:v>44273.900462962964</c:v>
                </c:pt>
                <c:pt idx="8986">
                  <c:v>44273.90047453704</c:v>
                </c:pt>
                <c:pt idx="8987">
                  <c:v>44273.90048611111</c:v>
                </c:pt>
                <c:pt idx="8988">
                  <c:v>44273.900497685187</c:v>
                </c:pt>
                <c:pt idx="8989">
                  <c:v>44273.900509259256</c:v>
                </c:pt>
                <c:pt idx="8990">
                  <c:v>44273.900520833333</c:v>
                </c:pt>
                <c:pt idx="8991">
                  <c:v>44273.90053240741</c:v>
                </c:pt>
                <c:pt idx="8992">
                  <c:v>44273.900543981479</c:v>
                </c:pt>
                <c:pt idx="8993">
                  <c:v>44273.900555555556</c:v>
                </c:pt>
                <c:pt idx="8994">
                  <c:v>44273.900567129633</c:v>
                </c:pt>
                <c:pt idx="8995">
                  <c:v>44273.900578703702</c:v>
                </c:pt>
                <c:pt idx="8996">
                  <c:v>44273.900590277779</c:v>
                </c:pt>
                <c:pt idx="8997">
                  <c:v>44273.900601851848</c:v>
                </c:pt>
                <c:pt idx="8998">
                  <c:v>44273.900613425925</c:v>
                </c:pt>
                <c:pt idx="8999">
                  <c:v>44273.900625000002</c:v>
                </c:pt>
                <c:pt idx="9000">
                  <c:v>44273.900636574072</c:v>
                </c:pt>
                <c:pt idx="9001">
                  <c:v>44273.900648148148</c:v>
                </c:pt>
                <c:pt idx="9002">
                  <c:v>44273.900659722225</c:v>
                </c:pt>
                <c:pt idx="9003">
                  <c:v>44273.900671296295</c:v>
                </c:pt>
                <c:pt idx="9004">
                  <c:v>44273.900682870371</c:v>
                </c:pt>
                <c:pt idx="9005">
                  <c:v>44273.900694444441</c:v>
                </c:pt>
                <c:pt idx="9006">
                  <c:v>44273.900706018518</c:v>
                </c:pt>
                <c:pt idx="9007">
                  <c:v>44273.900717592594</c:v>
                </c:pt>
                <c:pt idx="9008">
                  <c:v>44273.900729166664</c:v>
                </c:pt>
                <c:pt idx="9009">
                  <c:v>44273.900740740741</c:v>
                </c:pt>
                <c:pt idx="9010">
                  <c:v>44273.900752314818</c:v>
                </c:pt>
                <c:pt idx="9011">
                  <c:v>44273.900763888887</c:v>
                </c:pt>
                <c:pt idx="9012">
                  <c:v>44273.900775462964</c:v>
                </c:pt>
                <c:pt idx="9013">
                  <c:v>44273.900787037041</c:v>
                </c:pt>
                <c:pt idx="9014">
                  <c:v>44273.90079861111</c:v>
                </c:pt>
                <c:pt idx="9015">
                  <c:v>44273.900810185187</c:v>
                </c:pt>
                <c:pt idx="9016">
                  <c:v>44273.900821759256</c:v>
                </c:pt>
                <c:pt idx="9017">
                  <c:v>44273.900833333333</c:v>
                </c:pt>
                <c:pt idx="9018">
                  <c:v>44273.90084490741</c:v>
                </c:pt>
                <c:pt idx="9019">
                  <c:v>44273.900856481479</c:v>
                </c:pt>
                <c:pt idx="9020">
                  <c:v>44273.900868055556</c:v>
                </c:pt>
                <c:pt idx="9021">
                  <c:v>44273.900879629633</c:v>
                </c:pt>
                <c:pt idx="9022">
                  <c:v>44273.900891203702</c:v>
                </c:pt>
                <c:pt idx="9023">
                  <c:v>44273.900902777779</c:v>
                </c:pt>
                <c:pt idx="9024">
                  <c:v>44273.900914351849</c:v>
                </c:pt>
                <c:pt idx="9025">
                  <c:v>44273.900925925926</c:v>
                </c:pt>
                <c:pt idx="9026">
                  <c:v>44273.900937500002</c:v>
                </c:pt>
                <c:pt idx="9027">
                  <c:v>44273.900949074072</c:v>
                </c:pt>
                <c:pt idx="9028">
                  <c:v>44273.900960648149</c:v>
                </c:pt>
                <c:pt idx="9029">
                  <c:v>44273.900972222225</c:v>
                </c:pt>
                <c:pt idx="9030">
                  <c:v>44273.900983796295</c:v>
                </c:pt>
                <c:pt idx="9031">
                  <c:v>44273.900995370372</c:v>
                </c:pt>
                <c:pt idx="9032">
                  <c:v>44273.901006944441</c:v>
                </c:pt>
                <c:pt idx="9033">
                  <c:v>44273.901018518518</c:v>
                </c:pt>
                <c:pt idx="9034">
                  <c:v>44273.901030092595</c:v>
                </c:pt>
                <c:pt idx="9035">
                  <c:v>44273.901041666664</c:v>
                </c:pt>
                <c:pt idx="9036">
                  <c:v>44273.901053240741</c:v>
                </c:pt>
                <c:pt idx="9037">
                  <c:v>44273.901064814818</c:v>
                </c:pt>
                <c:pt idx="9038">
                  <c:v>44273.901076388887</c:v>
                </c:pt>
                <c:pt idx="9039">
                  <c:v>44273.901087962964</c:v>
                </c:pt>
                <c:pt idx="9040">
                  <c:v>44273.901099537034</c:v>
                </c:pt>
                <c:pt idx="9041">
                  <c:v>44273.90111111111</c:v>
                </c:pt>
                <c:pt idx="9042">
                  <c:v>44273.901122685187</c:v>
                </c:pt>
                <c:pt idx="9043">
                  <c:v>44273.901134259257</c:v>
                </c:pt>
                <c:pt idx="9044">
                  <c:v>44273.901145833333</c:v>
                </c:pt>
                <c:pt idx="9045">
                  <c:v>44273.90115740741</c:v>
                </c:pt>
                <c:pt idx="9046">
                  <c:v>44273.90116898148</c:v>
                </c:pt>
                <c:pt idx="9047">
                  <c:v>44273.901180555556</c:v>
                </c:pt>
                <c:pt idx="9048">
                  <c:v>44273.901192129626</c:v>
                </c:pt>
                <c:pt idx="9049">
                  <c:v>44273.901203703703</c:v>
                </c:pt>
                <c:pt idx="9050">
                  <c:v>44273.90121527778</c:v>
                </c:pt>
                <c:pt idx="9051">
                  <c:v>44273.901226851849</c:v>
                </c:pt>
                <c:pt idx="9052">
                  <c:v>44273.901238425926</c:v>
                </c:pt>
                <c:pt idx="9053">
                  <c:v>44273.901250000003</c:v>
                </c:pt>
                <c:pt idx="9054">
                  <c:v>44273.901261574072</c:v>
                </c:pt>
                <c:pt idx="9055">
                  <c:v>44273.901273148149</c:v>
                </c:pt>
                <c:pt idx="9056">
                  <c:v>44273.901284722226</c:v>
                </c:pt>
                <c:pt idx="9057">
                  <c:v>44273.901296296295</c:v>
                </c:pt>
                <c:pt idx="9058">
                  <c:v>44273.901307870372</c:v>
                </c:pt>
                <c:pt idx="9059">
                  <c:v>44273.901319444441</c:v>
                </c:pt>
                <c:pt idx="9060">
                  <c:v>44273.901331018518</c:v>
                </c:pt>
                <c:pt idx="9061">
                  <c:v>44273.901342592595</c:v>
                </c:pt>
                <c:pt idx="9062">
                  <c:v>44273.901354166665</c:v>
                </c:pt>
                <c:pt idx="9063">
                  <c:v>44273.901365740741</c:v>
                </c:pt>
                <c:pt idx="9064">
                  <c:v>44273.901377314818</c:v>
                </c:pt>
                <c:pt idx="9065">
                  <c:v>44273.901388888888</c:v>
                </c:pt>
                <c:pt idx="9066">
                  <c:v>44273.901400462964</c:v>
                </c:pt>
                <c:pt idx="9067">
                  <c:v>44273.901412037034</c:v>
                </c:pt>
                <c:pt idx="9068">
                  <c:v>44273.901423611111</c:v>
                </c:pt>
                <c:pt idx="9069">
                  <c:v>44273.901435185187</c:v>
                </c:pt>
                <c:pt idx="9070">
                  <c:v>44273.901446759257</c:v>
                </c:pt>
                <c:pt idx="9071">
                  <c:v>44273.901458333334</c:v>
                </c:pt>
                <c:pt idx="9072">
                  <c:v>44273.901469907411</c:v>
                </c:pt>
                <c:pt idx="9073">
                  <c:v>44273.90148148148</c:v>
                </c:pt>
                <c:pt idx="9074">
                  <c:v>44273.901493055557</c:v>
                </c:pt>
                <c:pt idx="9075">
                  <c:v>44273.901504629626</c:v>
                </c:pt>
                <c:pt idx="9076">
                  <c:v>44273.901516203703</c:v>
                </c:pt>
                <c:pt idx="9077">
                  <c:v>44273.90152777778</c:v>
                </c:pt>
                <c:pt idx="9078">
                  <c:v>44273.901539351849</c:v>
                </c:pt>
                <c:pt idx="9079">
                  <c:v>44273.901550925926</c:v>
                </c:pt>
                <c:pt idx="9080">
                  <c:v>44273.901562500003</c:v>
                </c:pt>
                <c:pt idx="9081">
                  <c:v>44273.901574074072</c:v>
                </c:pt>
                <c:pt idx="9082">
                  <c:v>44273.901585648149</c:v>
                </c:pt>
                <c:pt idx="9083">
                  <c:v>44273.901597222219</c:v>
                </c:pt>
                <c:pt idx="9084">
                  <c:v>44273.901608796295</c:v>
                </c:pt>
                <c:pt idx="9085">
                  <c:v>44273.901620370372</c:v>
                </c:pt>
                <c:pt idx="9086">
                  <c:v>44273.901631944442</c:v>
                </c:pt>
                <c:pt idx="9087">
                  <c:v>44273.901643518519</c:v>
                </c:pt>
                <c:pt idx="9088">
                  <c:v>44273.901655092595</c:v>
                </c:pt>
                <c:pt idx="9089">
                  <c:v>44273.901666666665</c:v>
                </c:pt>
                <c:pt idx="9090">
                  <c:v>44273.901678240742</c:v>
                </c:pt>
                <c:pt idx="9091">
                  <c:v>44273.901689814818</c:v>
                </c:pt>
                <c:pt idx="9092">
                  <c:v>44273.901701388888</c:v>
                </c:pt>
                <c:pt idx="9093">
                  <c:v>44273.901712962965</c:v>
                </c:pt>
                <c:pt idx="9094">
                  <c:v>44273.901724537034</c:v>
                </c:pt>
                <c:pt idx="9095">
                  <c:v>44273.901736111111</c:v>
                </c:pt>
                <c:pt idx="9096">
                  <c:v>44273.901747685188</c:v>
                </c:pt>
                <c:pt idx="9097">
                  <c:v>44273.901759259257</c:v>
                </c:pt>
                <c:pt idx="9098">
                  <c:v>44273.901770833334</c:v>
                </c:pt>
                <c:pt idx="9099">
                  <c:v>44273.901782407411</c:v>
                </c:pt>
                <c:pt idx="9100">
                  <c:v>44273.90179398148</c:v>
                </c:pt>
                <c:pt idx="9101">
                  <c:v>44273.901805555557</c:v>
                </c:pt>
                <c:pt idx="9102">
                  <c:v>44273.901817129627</c:v>
                </c:pt>
                <c:pt idx="9103">
                  <c:v>44273.901828703703</c:v>
                </c:pt>
                <c:pt idx="9104">
                  <c:v>44273.90184027778</c:v>
                </c:pt>
                <c:pt idx="9105">
                  <c:v>44273.90185185185</c:v>
                </c:pt>
                <c:pt idx="9106">
                  <c:v>44273.901863425926</c:v>
                </c:pt>
                <c:pt idx="9107">
                  <c:v>44273.901875000003</c:v>
                </c:pt>
                <c:pt idx="9108">
                  <c:v>44273.901886574073</c:v>
                </c:pt>
                <c:pt idx="9109">
                  <c:v>44273.901898148149</c:v>
                </c:pt>
                <c:pt idx="9110">
                  <c:v>44273.901909722219</c:v>
                </c:pt>
                <c:pt idx="9111">
                  <c:v>44273.901921296296</c:v>
                </c:pt>
                <c:pt idx="9112">
                  <c:v>44273.901932870373</c:v>
                </c:pt>
                <c:pt idx="9113">
                  <c:v>44273.901944444442</c:v>
                </c:pt>
                <c:pt idx="9114">
                  <c:v>44273.901956018519</c:v>
                </c:pt>
                <c:pt idx="9115">
                  <c:v>44273.901967592596</c:v>
                </c:pt>
                <c:pt idx="9116">
                  <c:v>44273.901979166665</c:v>
                </c:pt>
                <c:pt idx="9117">
                  <c:v>44273.901990740742</c:v>
                </c:pt>
                <c:pt idx="9118">
                  <c:v>44273.902002314811</c:v>
                </c:pt>
                <c:pt idx="9119">
                  <c:v>44273.902013888888</c:v>
                </c:pt>
                <c:pt idx="9120">
                  <c:v>44273.902025462965</c:v>
                </c:pt>
                <c:pt idx="9121">
                  <c:v>44273.902037037034</c:v>
                </c:pt>
                <c:pt idx="9122">
                  <c:v>44273.902048611111</c:v>
                </c:pt>
                <c:pt idx="9123">
                  <c:v>44273.902060185188</c:v>
                </c:pt>
                <c:pt idx="9124">
                  <c:v>44273.902071759258</c:v>
                </c:pt>
                <c:pt idx="9125">
                  <c:v>44273.902083333334</c:v>
                </c:pt>
                <c:pt idx="9126">
                  <c:v>44273.902094907404</c:v>
                </c:pt>
                <c:pt idx="9127">
                  <c:v>44273.902106481481</c:v>
                </c:pt>
                <c:pt idx="9128">
                  <c:v>44273.902118055557</c:v>
                </c:pt>
                <c:pt idx="9129">
                  <c:v>44273.902129629627</c:v>
                </c:pt>
                <c:pt idx="9130">
                  <c:v>44273.902141203704</c:v>
                </c:pt>
                <c:pt idx="9131">
                  <c:v>44273.90215277778</c:v>
                </c:pt>
                <c:pt idx="9132">
                  <c:v>44273.90216435185</c:v>
                </c:pt>
                <c:pt idx="9133">
                  <c:v>44273.902175925927</c:v>
                </c:pt>
                <c:pt idx="9134">
                  <c:v>44273.902187500003</c:v>
                </c:pt>
                <c:pt idx="9135">
                  <c:v>44273.902199074073</c:v>
                </c:pt>
                <c:pt idx="9136">
                  <c:v>44273.90221064815</c:v>
                </c:pt>
                <c:pt idx="9137">
                  <c:v>44273.902222222219</c:v>
                </c:pt>
                <c:pt idx="9138">
                  <c:v>44273.902233796296</c:v>
                </c:pt>
                <c:pt idx="9139">
                  <c:v>44273.902245370373</c:v>
                </c:pt>
                <c:pt idx="9140">
                  <c:v>44273.902256944442</c:v>
                </c:pt>
                <c:pt idx="9141">
                  <c:v>44273.902268518519</c:v>
                </c:pt>
                <c:pt idx="9142">
                  <c:v>44273.902280092596</c:v>
                </c:pt>
                <c:pt idx="9143">
                  <c:v>44273.902291666665</c:v>
                </c:pt>
                <c:pt idx="9144">
                  <c:v>44273.902303240742</c:v>
                </c:pt>
                <c:pt idx="9145">
                  <c:v>44273.902314814812</c:v>
                </c:pt>
                <c:pt idx="9146">
                  <c:v>44273.902326388888</c:v>
                </c:pt>
                <c:pt idx="9147">
                  <c:v>44273.902337962965</c:v>
                </c:pt>
                <c:pt idx="9148">
                  <c:v>44273.902349537035</c:v>
                </c:pt>
                <c:pt idx="9149">
                  <c:v>44273.902361111112</c:v>
                </c:pt>
                <c:pt idx="9150">
                  <c:v>44273.902372685188</c:v>
                </c:pt>
                <c:pt idx="9151">
                  <c:v>44273.902384259258</c:v>
                </c:pt>
                <c:pt idx="9152">
                  <c:v>44273.902395833335</c:v>
                </c:pt>
                <c:pt idx="9153">
                  <c:v>44273.902407407404</c:v>
                </c:pt>
                <c:pt idx="9154">
                  <c:v>44273.902418981481</c:v>
                </c:pt>
                <c:pt idx="9155">
                  <c:v>44273.902430555558</c:v>
                </c:pt>
                <c:pt idx="9156">
                  <c:v>44273.902442129627</c:v>
                </c:pt>
                <c:pt idx="9157">
                  <c:v>44273.902453703704</c:v>
                </c:pt>
                <c:pt idx="9158">
                  <c:v>44273.902465277781</c:v>
                </c:pt>
                <c:pt idx="9159">
                  <c:v>44273.90247685185</c:v>
                </c:pt>
                <c:pt idx="9160">
                  <c:v>44273.902488425927</c:v>
                </c:pt>
                <c:pt idx="9161">
                  <c:v>44273.902499999997</c:v>
                </c:pt>
                <c:pt idx="9162">
                  <c:v>44273.902511574073</c:v>
                </c:pt>
                <c:pt idx="9163">
                  <c:v>44273.90252314815</c:v>
                </c:pt>
                <c:pt idx="9164">
                  <c:v>44273.90253472222</c:v>
                </c:pt>
                <c:pt idx="9165">
                  <c:v>44273.902546296296</c:v>
                </c:pt>
                <c:pt idx="9166">
                  <c:v>44273.902557870373</c:v>
                </c:pt>
                <c:pt idx="9167">
                  <c:v>44273.902569444443</c:v>
                </c:pt>
                <c:pt idx="9168">
                  <c:v>44273.902581018519</c:v>
                </c:pt>
                <c:pt idx="9169">
                  <c:v>44273.902592592596</c:v>
                </c:pt>
                <c:pt idx="9170">
                  <c:v>44273.902604166666</c:v>
                </c:pt>
                <c:pt idx="9171">
                  <c:v>44273.902615740742</c:v>
                </c:pt>
                <c:pt idx="9172">
                  <c:v>44273.902627314812</c:v>
                </c:pt>
                <c:pt idx="9173">
                  <c:v>44273.902638888889</c:v>
                </c:pt>
                <c:pt idx="9174">
                  <c:v>44273.902650462966</c:v>
                </c:pt>
                <c:pt idx="9175">
                  <c:v>44273.902662037035</c:v>
                </c:pt>
                <c:pt idx="9176">
                  <c:v>44273.902673611112</c:v>
                </c:pt>
                <c:pt idx="9177">
                  <c:v>44273.902685185189</c:v>
                </c:pt>
                <c:pt idx="9178">
                  <c:v>44273.902696759258</c:v>
                </c:pt>
                <c:pt idx="9179">
                  <c:v>44273.902708333335</c:v>
                </c:pt>
                <c:pt idx="9180">
                  <c:v>44273.902719907404</c:v>
                </c:pt>
                <c:pt idx="9181">
                  <c:v>44273.902731481481</c:v>
                </c:pt>
                <c:pt idx="9182">
                  <c:v>44273.902743055558</c:v>
                </c:pt>
                <c:pt idx="9183">
                  <c:v>44273.902754629627</c:v>
                </c:pt>
                <c:pt idx="9184">
                  <c:v>44273.902766203704</c:v>
                </c:pt>
                <c:pt idx="9185">
                  <c:v>44273.902777777781</c:v>
                </c:pt>
                <c:pt idx="9186">
                  <c:v>44273.902789351851</c:v>
                </c:pt>
                <c:pt idx="9187">
                  <c:v>44273.902800925927</c:v>
                </c:pt>
                <c:pt idx="9188">
                  <c:v>44273.902812499997</c:v>
                </c:pt>
                <c:pt idx="9189">
                  <c:v>44273.902824074074</c:v>
                </c:pt>
                <c:pt idx="9190">
                  <c:v>44273.90283564815</c:v>
                </c:pt>
                <c:pt idx="9191">
                  <c:v>44273.90284722222</c:v>
                </c:pt>
                <c:pt idx="9192">
                  <c:v>44273.902858796297</c:v>
                </c:pt>
                <c:pt idx="9193">
                  <c:v>44273.902870370373</c:v>
                </c:pt>
                <c:pt idx="9194">
                  <c:v>44273.902881944443</c:v>
                </c:pt>
                <c:pt idx="9195">
                  <c:v>44273.90289351852</c:v>
                </c:pt>
                <c:pt idx="9196">
                  <c:v>44273.902905092589</c:v>
                </c:pt>
                <c:pt idx="9197">
                  <c:v>44273.902916666666</c:v>
                </c:pt>
                <c:pt idx="9198">
                  <c:v>44273.902928240743</c:v>
                </c:pt>
                <c:pt idx="9199">
                  <c:v>44273.902939814812</c:v>
                </c:pt>
                <c:pt idx="9200">
                  <c:v>44273.902951388889</c:v>
                </c:pt>
                <c:pt idx="9201">
                  <c:v>44273.902962962966</c:v>
                </c:pt>
                <c:pt idx="9202">
                  <c:v>44273.902974537035</c:v>
                </c:pt>
                <c:pt idx="9203">
                  <c:v>44273.902986111112</c:v>
                </c:pt>
                <c:pt idx="9204">
                  <c:v>44273.902997685182</c:v>
                </c:pt>
                <c:pt idx="9205">
                  <c:v>44273.903009259258</c:v>
                </c:pt>
                <c:pt idx="9206">
                  <c:v>44273.903020833335</c:v>
                </c:pt>
                <c:pt idx="9207">
                  <c:v>44273.903032407405</c:v>
                </c:pt>
                <c:pt idx="9208">
                  <c:v>44273.903043981481</c:v>
                </c:pt>
                <c:pt idx="9209">
                  <c:v>44273.903055555558</c:v>
                </c:pt>
                <c:pt idx="9210">
                  <c:v>44273.903067129628</c:v>
                </c:pt>
                <c:pt idx="9211">
                  <c:v>44273.903078703705</c:v>
                </c:pt>
                <c:pt idx="9212">
                  <c:v>44273.903090277781</c:v>
                </c:pt>
                <c:pt idx="9213">
                  <c:v>44273.903101851851</c:v>
                </c:pt>
                <c:pt idx="9214">
                  <c:v>44273.903113425928</c:v>
                </c:pt>
                <c:pt idx="9215">
                  <c:v>44273.903124999997</c:v>
                </c:pt>
                <c:pt idx="9216">
                  <c:v>44273.903136574074</c:v>
                </c:pt>
                <c:pt idx="9217">
                  <c:v>44273.903148148151</c:v>
                </c:pt>
                <c:pt idx="9218">
                  <c:v>44273.90315972222</c:v>
                </c:pt>
                <c:pt idx="9219">
                  <c:v>44273.903171296297</c:v>
                </c:pt>
                <c:pt idx="9220">
                  <c:v>44273.903182870374</c:v>
                </c:pt>
                <c:pt idx="9221">
                  <c:v>44273.903194444443</c:v>
                </c:pt>
                <c:pt idx="9222">
                  <c:v>44273.90320601852</c:v>
                </c:pt>
                <c:pt idx="9223">
                  <c:v>44273.903240740743</c:v>
                </c:pt>
                <c:pt idx="9224">
                  <c:v>44273.903252314813</c:v>
                </c:pt>
                <c:pt idx="9225">
                  <c:v>44273.903263888889</c:v>
                </c:pt>
                <c:pt idx="9226">
                  <c:v>44273.903275462966</c:v>
                </c:pt>
                <c:pt idx="9227">
                  <c:v>44273.903287037036</c:v>
                </c:pt>
                <c:pt idx="9228">
                  <c:v>44273.903298611112</c:v>
                </c:pt>
                <c:pt idx="9229">
                  <c:v>44273.903310185182</c:v>
                </c:pt>
                <c:pt idx="9230">
                  <c:v>44273.903321759259</c:v>
                </c:pt>
                <c:pt idx="9231">
                  <c:v>44273.903333333335</c:v>
                </c:pt>
                <c:pt idx="9232">
                  <c:v>44273.903344907405</c:v>
                </c:pt>
                <c:pt idx="9233">
                  <c:v>44273.903356481482</c:v>
                </c:pt>
                <c:pt idx="9234">
                  <c:v>44273.903368055559</c:v>
                </c:pt>
                <c:pt idx="9235">
                  <c:v>44273.903379629628</c:v>
                </c:pt>
                <c:pt idx="9236">
                  <c:v>44273.903391203705</c:v>
                </c:pt>
                <c:pt idx="9237">
                  <c:v>44273.903402777774</c:v>
                </c:pt>
                <c:pt idx="9238">
                  <c:v>44273.903414351851</c:v>
                </c:pt>
                <c:pt idx="9239">
                  <c:v>44273.903425925928</c:v>
                </c:pt>
                <c:pt idx="9240">
                  <c:v>44273.903437499997</c:v>
                </c:pt>
                <c:pt idx="9241">
                  <c:v>44273.903449074074</c:v>
                </c:pt>
                <c:pt idx="9242">
                  <c:v>44273.903460648151</c:v>
                </c:pt>
                <c:pt idx="9243">
                  <c:v>44273.90347222222</c:v>
                </c:pt>
                <c:pt idx="9244">
                  <c:v>44273.903483796297</c:v>
                </c:pt>
                <c:pt idx="9245">
                  <c:v>44273.903495370374</c:v>
                </c:pt>
                <c:pt idx="9246">
                  <c:v>44273.903506944444</c:v>
                </c:pt>
                <c:pt idx="9247">
                  <c:v>44273.90351851852</c:v>
                </c:pt>
                <c:pt idx="9248">
                  <c:v>44273.90353009259</c:v>
                </c:pt>
                <c:pt idx="9249">
                  <c:v>44273.903541666667</c:v>
                </c:pt>
                <c:pt idx="9250">
                  <c:v>44273.903553240743</c:v>
                </c:pt>
                <c:pt idx="9251">
                  <c:v>44273.903564814813</c:v>
                </c:pt>
                <c:pt idx="9252">
                  <c:v>44273.90357638889</c:v>
                </c:pt>
                <c:pt idx="9253">
                  <c:v>44273.903587962966</c:v>
                </c:pt>
                <c:pt idx="9254">
                  <c:v>44273.903599537036</c:v>
                </c:pt>
                <c:pt idx="9255">
                  <c:v>44273.903611111113</c:v>
                </c:pt>
                <c:pt idx="9256">
                  <c:v>44273.903622685182</c:v>
                </c:pt>
                <c:pt idx="9257">
                  <c:v>44273.903634259259</c:v>
                </c:pt>
                <c:pt idx="9258">
                  <c:v>44273.903645833336</c:v>
                </c:pt>
                <c:pt idx="9259">
                  <c:v>44273.903657407405</c:v>
                </c:pt>
                <c:pt idx="9260">
                  <c:v>44273.903668981482</c:v>
                </c:pt>
                <c:pt idx="9261">
                  <c:v>44273.903680555559</c:v>
                </c:pt>
                <c:pt idx="9262">
                  <c:v>44273.903692129628</c:v>
                </c:pt>
                <c:pt idx="9263">
                  <c:v>44273.903703703705</c:v>
                </c:pt>
                <c:pt idx="9264">
                  <c:v>44273.903715277775</c:v>
                </c:pt>
                <c:pt idx="9265">
                  <c:v>44273.903726851851</c:v>
                </c:pt>
                <c:pt idx="9266">
                  <c:v>44273.903738425928</c:v>
                </c:pt>
                <c:pt idx="9267">
                  <c:v>44273.903749999998</c:v>
                </c:pt>
                <c:pt idx="9268">
                  <c:v>44273.903761574074</c:v>
                </c:pt>
                <c:pt idx="9269">
                  <c:v>44273.903773148151</c:v>
                </c:pt>
                <c:pt idx="9270">
                  <c:v>44273.903784722221</c:v>
                </c:pt>
                <c:pt idx="9271">
                  <c:v>44273.903796296298</c:v>
                </c:pt>
                <c:pt idx="9272">
                  <c:v>44273.903807870367</c:v>
                </c:pt>
                <c:pt idx="9273">
                  <c:v>44273.903819444444</c:v>
                </c:pt>
                <c:pt idx="9274">
                  <c:v>44273.903831018521</c:v>
                </c:pt>
                <c:pt idx="9275">
                  <c:v>44273.90384259259</c:v>
                </c:pt>
                <c:pt idx="9276">
                  <c:v>44273.903854166667</c:v>
                </c:pt>
                <c:pt idx="9277">
                  <c:v>44273.903865740744</c:v>
                </c:pt>
                <c:pt idx="9278">
                  <c:v>44273.903877314813</c:v>
                </c:pt>
                <c:pt idx="9279">
                  <c:v>44273.90388888889</c:v>
                </c:pt>
                <c:pt idx="9280">
                  <c:v>44273.903900462959</c:v>
                </c:pt>
                <c:pt idx="9281">
                  <c:v>44273.903912037036</c:v>
                </c:pt>
                <c:pt idx="9282">
                  <c:v>44273.903923611113</c:v>
                </c:pt>
                <c:pt idx="9283">
                  <c:v>44273.903935185182</c:v>
                </c:pt>
                <c:pt idx="9284">
                  <c:v>44273.903946759259</c:v>
                </c:pt>
                <c:pt idx="9285">
                  <c:v>44273.903958333336</c:v>
                </c:pt>
                <c:pt idx="9286">
                  <c:v>44273.903969907406</c:v>
                </c:pt>
                <c:pt idx="9287">
                  <c:v>44273.903981481482</c:v>
                </c:pt>
                <c:pt idx="9288">
                  <c:v>44273.903993055559</c:v>
                </c:pt>
                <c:pt idx="9289">
                  <c:v>44273.904004629629</c:v>
                </c:pt>
                <c:pt idx="9290">
                  <c:v>44273.904016203705</c:v>
                </c:pt>
                <c:pt idx="9291">
                  <c:v>44273.904027777775</c:v>
                </c:pt>
                <c:pt idx="9292">
                  <c:v>44273.904039351852</c:v>
                </c:pt>
                <c:pt idx="9293">
                  <c:v>44273.904050925928</c:v>
                </c:pt>
                <c:pt idx="9294">
                  <c:v>44273.904062499998</c:v>
                </c:pt>
                <c:pt idx="9295">
                  <c:v>44273.904074074075</c:v>
                </c:pt>
                <c:pt idx="9296">
                  <c:v>44273.904085648152</c:v>
                </c:pt>
                <c:pt idx="9297">
                  <c:v>44273.904097222221</c:v>
                </c:pt>
                <c:pt idx="9298">
                  <c:v>44273.904108796298</c:v>
                </c:pt>
                <c:pt idx="9299">
                  <c:v>44273.904120370367</c:v>
                </c:pt>
                <c:pt idx="9300">
                  <c:v>44273.904131944444</c:v>
                </c:pt>
                <c:pt idx="9301">
                  <c:v>44273.904143518521</c:v>
                </c:pt>
                <c:pt idx="9302">
                  <c:v>44273.90415509259</c:v>
                </c:pt>
                <c:pt idx="9303">
                  <c:v>44273.904166666667</c:v>
                </c:pt>
                <c:pt idx="9304">
                  <c:v>44273.904178240744</c:v>
                </c:pt>
                <c:pt idx="9305">
                  <c:v>44273.904189814813</c:v>
                </c:pt>
                <c:pt idx="9306">
                  <c:v>44273.90420138889</c:v>
                </c:pt>
                <c:pt idx="9307">
                  <c:v>44273.90421296296</c:v>
                </c:pt>
                <c:pt idx="9308">
                  <c:v>44273.904224537036</c:v>
                </c:pt>
                <c:pt idx="9309">
                  <c:v>44273.904236111113</c:v>
                </c:pt>
                <c:pt idx="9310">
                  <c:v>44273.904247685183</c:v>
                </c:pt>
                <c:pt idx="9311">
                  <c:v>44273.90425925926</c:v>
                </c:pt>
                <c:pt idx="9312">
                  <c:v>44273.904270833336</c:v>
                </c:pt>
                <c:pt idx="9313">
                  <c:v>44273.904282407406</c:v>
                </c:pt>
                <c:pt idx="9314">
                  <c:v>44273.904293981483</c:v>
                </c:pt>
                <c:pt idx="9315">
                  <c:v>44273.904305555552</c:v>
                </c:pt>
                <c:pt idx="9316">
                  <c:v>44273.904317129629</c:v>
                </c:pt>
                <c:pt idx="9317">
                  <c:v>44273.904328703706</c:v>
                </c:pt>
                <c:pt idx="9318">
                  <c:v>44273.904340277775</c:v>
                </c:pt>
                <c:pt idx="9319">
                  <c:v>44273.904351851852</c:v>
                </c:pt>
                <c:pt idx="9320">
                  <c:v>44273.904363425929</c:v>
                </c:pt>
                <c:pt idx="9321">
                  <c:v>44273.904374999998</c:v>
                </c:pt>
                <c:pt idx="9322">
                  <c:v>44273.904386574075</c:v>
                </c:pt>
                <c:pt idx="9323">
                  <c:v>44273.904398148145</c:v>
                </c:pt>
                <c:pt idx="9324">
                  <c:v>44273.904409722221</c:v>
                </c:pt>
                <c:pt idx="9325">
                  <c:v>44273.904421296298</c:v>
                </c:pt>
                <c:pt idx="9326">
                  <c:v>44273.904432870368</c:v>
                </c:pt>
                <c:pt idx="9327">
                  <c:v>44273.904444444444</c:v>
                </c:pt>
                <c:pt idx="9328">
                  <c:v>44273.904456018521</c:v>
                </c:pt>
                <c:pt idx="9329">
                  <c:v>44273.904467592591</c:v>
                </c:pt>
                <c:pt idx="9330">
                  <c:v>44273.904479166667</c:v>
                </c:pt>
                <c:pt idx="9331">
                  <c:v>44273.904490740744</c:v>
                </c:pt>
                <c:pt idx="9332">
                  <c:v>44273.904502314814</c:v>
                </c:pt>
                <c:pt idx="9333">
                  <c:v>44273.904513888891</c:v>
                </c:pt>
                <c:pt idx="9334">
                  <c:v>44273.90452546296</c:v>
                </c:pt>
                <c:pt idx="9335">
                  <c:v>44273.904537037037</c:v>
                </c:pt>
                <c:pt idx="9336">
                  <c:v>44273.904548611114</c:v>
                </c:pt>
                <c:pt idx="9337">
                  <c:v>44273.904560185183</c:v>
                </c:pt>
                <c:pt idx="9338">
                  <c:v>44273.90457175926</c:v>
                </c:pt>
                <c:pt idx="9339">
                  <c:v>44273.904583333337</c:v>
                </c:pt>
                <c:pt idx="9340">
                  <c:v>44273.904594907406</c:v>
                </c:pt>
                <c:pt idx="9341">
                  <c:v>44273.904606481483</c:v>
                </c:pt>
                <c:pt idx="9342">
                  <c:v>44273.904618055552</c:v>
                </c:pt>
                <c:pt idx="9343">
                  <c:v>44273.904629629629</c:v>
                </c:pt>
                <c:pt idx="9344">
                  <c:v>44273.904641203706</c:v>
                </c:pt>
                <c:pt idx="9345">
                  <c:v>44273.904652777775</c:v>
                </c:pt>
                <c:pt idx="9346">
                  <c:v>44273.904664351852</c:v>
                </c:pt>
                <c:pt idx="9347">
                  <c:v>44273.904675925929</c:v>
                </c:pt>
                <c:pt idx="9348">
                  <c:v>44273.904687499999</c:v>
                </c:pt>
                <c:pt idx="9349">
                  <c:v>44273.904699074075</c:v>
                </c:pt>
                <c:pt idx="9350">
                  <c:v>44273.904710648145</c:v>
                </c:pt>
                <c:pt idx="9351">
                  <c:v>44273.904722222222</c:v>
                </c:pt>
                <c:pt idx="9352">
                  <c:v>44273.904733796298</c:v>
                </c:pt>
                <c:pt idx="9353">
                  <c:v>44273.904745370368</c:v>
                </c:pt>
                <c:pt idx="9354">
                  <c:v>44273.904756944445</c:v>
                </c:pt>
                <c:pt idx="9355">
                  <c:v>44273.904768518521</c:v>
                </c:pt>
                <c:pt idx="9356">
                  <c:v>44273.904780092591</c:v>
                </c:pt>
                <c:pt idx="9357">
                  <c:v>44273.904791666668</c:v>
                </c:pt>
                <c:pt idx="9358">
                  <c:v>44273.904803240737</c:v>
                </c:pt>
                <c:pt idx="9359">
                  <c:v>44273.904814814814</c:v>
                </c:pt>
                <c:pt idx="9360">
                  <c:v>44273.904826388891</c:v>
                </c:pt>
                <c:pt idx="9361">
                  <c:v>44273.90483796296</c:v>
                </c:pt>
                <c:pt idx="9362">
                  <c:v>44273.904849537037</c:v>
                </c:pt>
                <c:pt idx="9363">
                  <c:v>44273.904861111114</c:v>
                </c:pt>
                <c:pt idx="9364">
                  <c:v>44273.904872685183</c:v>
                </c:pt>
                <c:pt idx="9365">
                  <c:v>44273.90488425926</c:v>
                </c:pt>
                <c:pt idx="9366">
                  <c:v>44273.904895833337</c:v>
                </c:pt>
                <c:pt idx="9367">
                  <c:v>44273.904907407406</c:v>
                </c:pt>
                <c:pt idx="9368">
                  <c:v>44273.904918981483</c:v>
                </c:pt>
                <c:pt idx="9369">
                  <c:v>44273.904930555553</c:v>
                </c:pt>
                <c:pt idx="9370">
                  <c:v>44273.904942129629</c:v>
                </c:pt>
                <c:pt idx="9371">
                  <c:v>44273.904953703706</c:v>
                </c:pt>
                <c:pt idx="9372">
                  <c:v>44273.904965277776</c:v>
                </c:pt>
                <c:pt idx="9373">
                  <c:v>44273.904976851853</c:v>
                </c:pt>
                <c:pt idx="9374">
                  <c:v>44273.904988425929</c:v>
                </c:pt>
                <c:pt idx="9375">
                  <c:v>44273.904999999999</c:v>
                </c:pt>
                <c:pt idx="9376">
                  <c:v>44273.905011574076</c:v>
                </c:pt>
                <c:pt idx="9377">
                  <c:v>44273.905023148145</c:v>
                </c:pt>
                <c:pt idx="9378">
                  <c:v>44273.905034722222</c:v>
                </c:pt>
                <c:pt idx="9379">
                  <c:v>44273.905046296299</c:v>
                </c:pt>
                <c:pt idx="9380">
                  <c:v>44273.905057870368</c:v>
                </c:pt>
                <c:pt idx="9381">
                  <c:v>44273.905069444445</c:v>
                </c:pt>
                <c:pt idx="9382">
                  <c:v>44273.905081018522</c:v>
                </c:pt>
                <c:pt idx="9383">
                  <c:v>44273.905092592591</c:v>
                </c:pt>
                <c:pt idx="9384">
                  <c:v>44273.905104166668</c:v>
                </c:pt>
                <c:pt idx="9385">
                  <c:v>44273.905115740738</c:v>
                </c:pt>
                <c:pt idx="9386">
                  <c:v>44273.905127314814</c:v>
                </c:pt>
                <c:pt idx="9387">
                  <c:v>44273.905138888891</c:v>
                </c:pt>
                <c:pt idx="9388">
                  <c:v>44273.905150462961</c:v>
                </c:pt>
                <c:pt idx="9389">
                  <c:v>44273.905162037037</c:v>
                </c:pt>
                <c:pt idx="9390">
                  <c:v>44273.905173611114</c:v>
                </c:pt>
                <c:pt idx="9391">
                  <c:v>44273.905185185184</c:v>
                </c:pt>
                <c:pt idx="9392">
                  <c:v>44273.90519675926</c:v>
                </c:pt>
                <c:pt idx="9393">
                  <c:v>44273.90520833333</c:v>
                </c:pt>
                <c:pt idx="9394">
                  <c:v>44273.905219907407</c:v>
                </c:pt>
                <c:pt idx="9395">
                  <c:v>44273.905231481483</c:v>
                </c:pt>
                <c:pt idx="9396">
                  <c:v>44273.905243055553</c:v>
                </c:pt>
                <c:pt idx="9397">
                  <c:v>44273.90525462963</c:v>
                </c:pt>
                <c:pt idx="9398">
                  <c:v>44273.905266203707</c:v>
                </c:pt>
                <c:pt idx="9399">
                  <c:v>44273.905277777776</c:v>
                </c:pt>
                <c:pt idx="9400">
                  <c:v>44273.905289351853</c:v>
                </c:pt>
                <c:pt idx="9401">
                  <c:v>44273.905300925922</c:v>
                </c:pt>
                <c:pt idx="9402">
                  <c:v>44273.905312499999</c:v>
                </c:pt>
                <c:pt idx="9403">
                  <c:v>44273.905324074076</c:v>
                </c:pt>
                <c:pt idx="9404">
                  <c:v>44273.905335648145</c:v>
                </c:pt>
                <c:pt idx="9405">
                  <c:v>44273.905347222222</c:v>
                </c:pt>
                <c:pt idx="9406">
                  <c:v>44273.905358796299</c:v>
                </c:pt>
                <c:pt idx="9407">
                  <c:v>44273.905370370368</c:v>
                </c:pt>
                <c:pt idx="9408">
                  <c:v>44273.905381944445</c:v>
                </c:pt>
                <c:pt idx="9409">
                  <c:v>44273.905393518522</c:v>
                </c:pt>
                <c:pt idx="9410">
                  <c:v>44273.905405092592</c:v>
                </c:pt>
                <c:pt idx="9411">
                  <c:v>44273.905416666668</c:v>
                </c:pt>
                <c:pt idx="9412">
                  <c:v>44273.905428240738</c:v>
                </c:pt>
                <c:pt idx="9413">
                  <c:v>44273.905439814815</c:v>
                </c:pt>
                <c:pt idx="9414">
                  <c:v>44273.905451388891</c:v>
                </c:pt>
                <c:pt idx="9415">
                  <c:v>44273.905462962961</c:v>
                </c:pt>
                <c:pt idx="9416">
                  <c:v>44273.905474537038</c:v>
                </c:pt>
                <c:pt idx="9417">
                  <c:v>44273.905486111114</c:v>
                </c:pt>
                <c:pt idx="9418">
                  <c:v>44273.905497685184</c:v>
                </c:pt>
                <c:pt idx="9419">
                  <c:v>44273.905509259261</c:v>
                </c:pt>
                <c:pt idx="9420">
                  <c:v>44273.90552083333</c:v>
                </c:pt>
                <c:pt idx="9421">
                  <c:v>44273.905532407407</c:v>
                </c:pt>
                <c:pt idx="9422">
                  <c:v>44273.905543981484</c:v>
                </c:pt>
                <c:pt idx="9423">
                  <c:v>44273.905555555553</c:v>
                </c:pt>
                <c:pt idx="9424">
                  <c:v>44273.90556712963</c:v>
                </c:pt>
                <c:pt idx="9425">
                  <c:v>44273.905578703707</c:v>
                </c:pt>
                <c:pt idx="9426">
                  <c:v>44273.905590277776</c:v>
                </c:pt>
                <c:pt idx="9427">
                  <c:v>44273.905601851853</c:v>
                </c:pt>
                <c:pt idx="9428">
                  <c:v>44273.905613425923</c:v>
                </c:pt>
                <c:pt idx="9429">
                  <c:v>44273.905624999999</c:v>
                </c:pt>
                <c:pt idx="9430">
                  <c:v>44273.905636574076</c:v>
                </c:pt>
                <c:pt idx="9431">
                  <c:v>44273.905648148146</c:v>
                </c:pt>
                <c:pt idx="9432">
                  <c:v>44273.905659722222</c:v>
                </c:pt>
                <c:pt idx="9433">
                  <c:v>44273.905671296299</c:v>
                </c:pt>
                <c:pt idx="9434">
                  <c:v>44273.905682870369</c:v>
                </c:pt>
                <c:pt idx="9435">
                  <c:v>44273.905694444446</c:v>
                </c:pt>
                <c:pt idx="9436">
                  <c:v>44273.905706018515</c:v>
                </c:pt>
                <c:pt idx="9437">
                  <c:v>44273.905717592592</c:v>
                </c:pt>
                <c:pt idx="9438">
                  <c:v>44273.905729166669</c:v>
                </c:pt>
                <c:pt idx="9439">
                  <c:v>44273.905740740738</c:v>
                </c:pt>
                <c:pt idx="9440">
                  <c:v>44273.905752314815</c:v>
                </c:pt>
                <c:pt idx="9441">
                  <c:v>44273.905763888892</c:v>
                </c:pt>
                <c:pt idx="9442">
                  <c:v>44273.905775462961</c:v>
                </c:pt>
                <c:pt idx="9443">
                  <c:v>44273.905787037038</c:v>
                </c:pt>
                <c:pt idx="9444">
                  <c:v>44273.905798611115</c:v>
                </c:pt>
                <c:pt idx="9445">
                  <c:v>44273.905810185184</c:v>
                </c:pt>
                <c:pt idx="9446">
                  <c:v>44273.905821759261</c:v>
                </c:pt>
                <c:pt idx="9447">
                  <c:v>44273.905833333331</c:v>
                </c:pt>
                <c:pt idx="9448">
                  <c:v>44273.905844907407</c:v>
                </c:pt>
                <c:pt idx="9449">
                  <c:v>44273.905856481484</c:v>
                </c:pt>
                <c:pt idx="9450">
                  <c:v>44273.905868055554</c:v>
                </c:pt>
                <c:pt idx="9451">
                  <c:v>44273.90587962963</c:v>
                </c:pt>
                <c:pt idx="9452">
                  <c:v>44273.905891203707</c:v>
                </c:pt>
                <c:pt idx="9453">
                  <c:v>44273.905902777777</c:v>
                </c:pt>
                <c:pt idx="9454">
                  <c:v>44273.905914351853</c:v>
                </c:pt>
                <c:pt idx="9455">
                  <c:v>44273.905925925923</c:v>
                </c:pt>
                <c:pt idx="9456">
                  <c:v>44273.9059375</c:v>
                </c:pt>
                <c:pt idx="9457">
                  <c:v>44273.905949074076</c:v>
                </c:pt>
                <c:pt idx="9458">
                  <c:v>44273.905960648146</c:v>
                </c:pt>
                <c:pt idx="9459">
                  <c:v>44273.905972222223</c:v>
                </c:pt>
                <c:pt idx="9460">
                  <c:v>44273.9059837963</c:v>
                </c:pt>
                <c:pt idx="9461">
                  <c:v>44273.905995370369</c:v>
                </c:pt>
                <c:pt idx="9462">
                  <c:v>44273.906006944446</c:v>
                </c:pt>
                <c:pt idx="9463">
                  <c:v>44273.906018518515</c:v>
                </c:pt>
                <c:pt idx="9464">
                  <c:v>44273.906030092592</c:v>
                </c:pt>
                <c:pt idx="9465">
                  <c:v>44273.906041666669</c:v>
                </c:pt>
                <c:pt idx="9466">
                  <c:v>44273.906053240738</c:v>
                </c:pt>
                <c:pt idx="9467">
                  <c:v>44273.906064814815</c:v>
                </c:pt>
                <c:pt idx="9468">
                  <c:v>44273.906076388892</c:v>
                </c:pt>
                <c:pt idx="9469">
                  <c:v>44273.906087962961</c:v>
                </c:pt>
                <c:pt idx="9470">
                  <c:v>44273.906099537038</c:v>
                </c:pt>
                <c:pt idx="9471">
                  <c:v>44273.906111111108</c:v>
                </c:pt>
                <c:pt idx="9472">
                  <c:v>44273.906122685185</c:v>
                </c:pt>
                <c:pt idx="9473">
                  <c:v>44273.906134259261</c:v>
                </c:pt>
                <c:pt idx="9474">
                  <c:v>44273.906145833331</c:v>
                </c:pt>
                <c:pt idx="9475">
                  <c:v>44273.906157407408</c:v>
                </c:pt>
                <c:pt idx="9476">
                  <c:v>44273.906168981484</c:v>
                </c:pt>
                <c:pt idx="9477">
                  <c:v>44273.906180555554</c:v>
                </c:pt>
                <c:pt idx="9478">
                  <c:v>44273.906192129631</c:v>
                </c:pt>
                <c:pt idx="9479">
                  <c:v>44273.9062037037</c:v>
                </c:pt>
                <c:pt idx="9480">
                  <c:v>44273.906215277777</c:v>
                </c:pt>
                <c:pt idx="9481">
                  <c:v>44273.906226851854</c:v>
                </c:pt>
                <c:pt idx="9482">
                  <c:v>44273.906238425923</c:v>
                </c:pt>
                <c:pt idx="9483">
                  <c:v>44273.90625</c:v>
                </c:pt>
                <c:pt idx="9484">
                  <c:v>44273.906261574077</c:v>
                </c:pt>
                <c:pt idx="9485">
                  <c:v>44273.906273148146</c:v>
                </c:pt>
                <c:pt idx="9486">
                  <c:v>44273.906284722223</c:v>
                </c:pt>
                <c:pt idx="9487">
                  <c:v>44273.9062962963</c:v>
                </c:pt>
                <c:pt idx="9488">
                  <c:v>44273.906307870369</c:v>
                </c:pt>
                <c:pt idx="9489">
                  <c:v>44273.906319444446</c:v>
                </c:pt>
                <c:pt idx="9490">
                  <c:v>44273.906331018516</c:v>
                </c:pt>
                <c:pt idx="9491">
                  <c:v>44273.906342592592</c:v>
                </c:pt>
                <c:pt idx="9492">
                  <c:v>44273.906354166669</c:v>
                </c:pt>
                <c:pt idx="9493">
                  <c:v>44273.906365740739</c:v>
                </c:pt>
                <c:pt idx="9494">
                  <c:v>44273.906377314815</c:v>
                </c:pt>
                <c:pt idx="9495">
                  <c:v>44273.906388888892</c:v>
                </c:pt>
                <c:pt idx="9496">
                  <c:v>44273.906400462962</c:v>
                </c:pt>
                <c:pt idx="9497">
                  <c:v>44273.906412037039</c:v>
                </c:pt>
                <c:pt idx="9498">
                  <c:v>44273.906423611108</c:v>
                </c:pt>
                <c:pt idx="9499">
                  <c:v>44273.906435185185</c:v>
                </c:pt>
                <c:pt idx="9500">
                  <c:v>44273.906446759262</c:v>
                </c:pt>
                <c:pt idx="9501">
                  <c:v>44273.906458333331</c:v>
                </c:pt>
                <c:pt idx="9502">
                  <c:v>44273.906469907408</c:v>
                </c:pt>
                <c:pt idx="9503">
                  <c:v>44273.906481481485</c:v>
                </c:pt>
                <c:pt idx="9504">
                  <c:v>44273.906493055554</c:v>
                </c:pt>
                <c:pt idx="9505">
                  <c:v>44273.906504629631</c:v>
                </c:pt>
                <c:pt idx="9506">
                  <c:v>44273.9065162037</c:v>
                </c:pt>
                <c:pt idx="9507">
                  <c:v>44273.906527777777</c:v>
                </c:pt>
                <c:pt idx="9508">
                  <c:v>44273.906539351854</c:v>
                </c:pt>
                <c:pt idx="9509">
                  <c:v>44273.906550925924</c:v>
                </c:pt>
                <c:pt idx="9510">
                  <c:v>44273.9065625</c:v>
                </c:pt>
                <c:pt idx="9511">
                  <c:v>44273.906574074077</c:v>
                </c:pt>
                <c:pt idx="9512">
                  <c:v>44273.906585648147</c:v>
                </c:pt>
                <c:pt idx="9513">
                  <c:v>44273.906597222223</c:v>
                </c:pt>
                <c:pt idx="9514">
                  <c:v>44273.906608796293</c:v>
                </c:pt>
                <c:pt idx="9515">
                  <c:v>44273.90662037037</c:v>
                </c:pt>
                <c:pt idx="9516">
                  <c:v>44273.906631944446</c:v>
                </c:pt>
                <c:pt idx="9517">
                  <c:v>44273.906643518516</c:v>
                </c:pt>
                <c:pt idx="9518">
                  <c:v>44273.906655092593</c:v>
                </c:pt>
                <c:pt idx="9519">
                  <c:v>44273.906666666669</c:v>
                </c:pt>
                <c:pt idx="9520">
                  <c:v>44273.906678240739</c:v>
                </c:pt>
                <c:pt idx="9521">
                  <c:v>44273.906689814816</c:v>
                </c:pt>
                <c:pt idx="9522">
                  <c:v>44273.906701388885</c:v>
                </c:pt>
                <c:pt idx="9523">
                  <c:v>44273.906712962962</c:v>
                </c:pt>
                <c:pt idx="9524">
                  <c:v>44273.906724537039</c:v>
                </c:pt>
                <c:pt idx="9525">
                  <c:v>44273.906736111108</c:v>
                </c:pt>
                <c:pt idx="9526">
                  <c:v>44273.906747685185</c:v>
                </c:pt>
                <c:pt idx="9527">
                  <c:v>44273.906759259262</c:v>
                </c:pt>
                <c:pt idx="9528">
                  <c:v>44273.906770833331</c:v>
                </c:pt>
                <c:pt idx="9529">
                  <c:v>44273.906782407408</c:v>
                </c:pt>
                <c:pt idx="9530">
                  <c:v>44273.906793981485</c:v>
                </c:pt>
                <c:pt idx="9531">
                  <c:v>44273.906805555554</c:v>
                </c:pt>
                <c:pt idx="9532">
                  <c:v>44273.906817129631</c:v>
                </c:pt>
                <c:pt idx="9533">
                  <c:v>44273.906828703701</c:v>
                </c:pt>
                <c:pt idx="9534">
                  <c:v>44273.906840277778</c:v>
                </c:pt>
                <c:pt idx="9535">
                  <c:v>44273.906851851854</c:v>
                </c:pt>
                <c:pt idx="9536">
                  <c:v>44273.906863425924</c:v>
                </c:pt>
                <c:pt idx="9537">
                  <c:v>44273.906875000001</c:v>
                </c:pt>
                <c:pt idx="9538">
                  <c:v>44273.906886574077</c:v>
                </c:pt>
                <c:pt idx="9539">
                  <c:v>44273.906898148147</c:v>
                </c:pt>
                <c:pt idx="9540">
                  <c:v>44273.906909722224</c:v>
                </c:pt>
                <c:pt idx="9541">
                  <c:v>44273.906921296293</c:v>
                </c:pt>
                <c:pt idx="9542">
                  <c:v>44273.90693287037</c:v>
                </c:pt>
                <c:pt idx="9543">
                  <c:v>44273.906944444447</c:v>
                </c:pt>
                <c:pt idx="9544">
                  <c:v>44273.906956018516</c:v>
                </c:pt>
                <c:pt idx="9545">
                  <c:v>44273.906967592593</c:v>
                </c:pt>
                <c:pt idx="9546">
                  <c:v>44273.90697916667</c:v>
                </c:pt>
                <c:pt idx="9547">
                  <c:v>44273.906990740739</c:v>
                </c:pt>
                <c:pt idx="9548">
                  <c:v>44273.907002314816</c:v>
                </c:pt>
                <c:pt idx="9549">
                  <c:v>44273.907013888886</c:v>
                </c:pt>
                <c:pt idx="9550">
                  <c:v>44273.907025462962</c:v>
                </c:pt>
                <c:pt idx="9551">
                  <c:v>44273.907037037039</c:v>
                </c:pt>
                <c:pt idx="9552">
                  <c:v>44273.907048611109</c:v>
                </c:pt>
                <c:pt idx="9553">
                  <c:v>44273.907060185185</c:v>
                </c:pt>
                <c:pt idx="9554">
                  <c:v>44273.907071759262</c:v>
                </c:pt>
                <c:pt idx="9555">
                  <c:v>44273.907083333332</c:v>
                </c:pt>
                <c:pt idx="9556">
                  <c:v>44273.907094907408</c:v>
                </c:pt>
                <c:pt idx="9557">
                  <c:v>44273.907106481478</c:v>
                </c:pt>
                <c:pt idx="9558">
                  <c:v>44273.907118055555</c:v>
                </c:pt>
                <c:pt idx="9559">
                  <c:v>44273.907129629632</c:v>
                </c:pt>
                <c:pt idx="9560">
                  <c:v>44273.907141203701</c:v>
                </c:pt>
                <c:pt idx="9561">
                  <c:v>44273.907152777778</c:v>
                </c:pt>
                <c:pt idx="9562">
                  <c:v>44273.907164351855</c:v>
                </c:pt>
                <c:pt idx="9563">
                  <c:v>44273.907175925924</c:v>
                </c:pt>
                <c:pt idx="9564">
                  <c:v>44273.907187500001</c:v>
                </c:pt>
                <c:pt idx="9565">
                  <c:v>44273.907199074078</c:v>
                </c:pt>
                <c:pt idx="9566">
                  <c:v>44273.907210648147</c:v>
                </c:pt>
                <c:pt idx="9567">
                  <c:v>44273.907222222224</c:v>
                </c:pt>
                <c:pt idx="9568">
                  <c:v>44273.907233796293</c:v>
                </c:pt>
                <c:pt idx="9569">
                  <c:v>44273.90724537037</c:v>
                </c:pt>
                <c:pt idx="9570">
                  <c:v>44273.907256944447</c:v>
                </c:pt>
                <c:pt idx="9571">
                  <c:v>44273.907268518517</c:v>
                </c:pt>
                <c:pt idx="9572">
                  <c:v>44273.907280092593</c:v>
                </c:pt>
                <c:pt idx="9573">
                  <c:v>44273.90729166667</c:v>
                </c:pt>
                <c:pt idx="9574">
                  <c:v>44273.90730324074</c:v>
                </c:pt>
                <c:pt idx="9575">
                  <c:v>44273.907314814816</c:v>
                </c:pt>
                <c:pt idx="9576">
                  <c:v>44273.907326388886</c:v>
                </c:pt>
                <c:pt idx="9577">
                  <c:v>44273.907337962963</c:v>
                </c:pt>
                <c:pt idx="9578">
                  <c:v>44273.907349537039</c:v>
                </c:pt>
                <c:pt idx="9579">
                  <c:v>44273.907361111109</c:v>
                </c:pt>
                <c:pt idx="9580">
                  <c:v>44273.907372685186</c:v>
                </c:pt>
                <c:pt idx="9581">
                  <c:v>44273.907384259262</c:v>
                </c:pt>
                <c:pt idx="9582">
                  <c:v>44273.907395833332</c:v>
                </c:pt>
                <c:pt idx="9583">
                  <c:v>44273.907407407409</c:v>
                </c:pt>
                <c:pt idx="9584">
                  <c:v>44273.907418981478</c:v>
                </c:pt>
                <c:pt idx="9585">
                  <c:v>44273.907430555555</c:v>
                </c:pt>
                <c:pt idx="9586">
                  <c:v>44273.907442129632</c:v>
                </c:pt>
                <c:pt idx="9587">
                  <c:v>44273.907453703701</c:v>
                </c:pt>
                <c:pt idx="9588">
                  <c:v>44273.907465277778</c:v>
                </c:pt>
                <c:pt idx="9589">
                  <c:v>44273.907476851855</c:v>
                </c:pt>
                <c:pt idx="9590">
                  <c:v>44273.907488425924</c:v>
                </c:pt>
                <c:pt idx="9591">
                  <c:v>44273.907500000001</c:v>
                </c:pt>
                <c:pt idx="9592">
                  <c:v>44273.907511574071</c:v>
                </c:pt>
                <c:pt idx="9593">
                  <c:v>44273.907523148147</c:v>
                </c:pt>
                <c:pt idx="9594">
                  <c:v>44273.907534722224</c:v>
                </c:pt>
                <c:pt idx="9595">
                  <c:v>44273.907546296294</c:v>
                </c:pt>
                <c:pt idx="9596">
                  <c:v>44273.907557870371</c:v>
                </c:pt>
                <c:pt idx="9597">
                  <c:v>44273.907569444447</c:v>
                </c:pt>
                <c:pt idx="9598">
                  <c:v>44273.907581018517</c:v>
                </c:pt>
                <c:pt idx="9599">
                  <c:v>44273.907592592594</c:v>
                </c:pt>
                <c:pt idx="9600">
                  <c:v>44273.907604166663</c:v>
                </c:pt>
                <c:pt idx="9601">
                  <c:v>44273.90761574074</c:v>
                </c:pt>
                <c:pt idx="9602">
                  <c:v>44273.907627314817</c:v>
                </c:pt>
                <c:pt idx="9603">
                  <c:v>44273.907638888886</c:v>
                </c:pt>
                <c:pt idx="9604">
                  <c:v>44273.907650462963</c:v>
                </c:pt>
                <c:pt idx="9605">
                  <c:v>44273.90766203704</c:v>
                </c:pt>
                <c:pt idx="9606">
                  <c:v>44273.907673611109</c:v>
                </c:pt>
                <c:pt idx="9607">
                  <c:v>44273.907685185186</c:v>
                </c:pt>
                <c:pt idx="9608">
                  <c:v>44273.907696759263</c:v>
                </c:pt>
                <c:pt idx="9609">
                  <c:v>44273.907708333332</c:v>
                </c:pt>
                <c:pt idx="9610">
                  <c:v>44273.907719907409</c:v>
                </c:pt>
                <c:pt idx="9611">
                  <c:v>44273.907731481479</c:v>
                </c:pt>
                <c:pt idx="9612">
                  <c:v>44273.907743055555</c:v>
                </c:pt>
                <c:pt idx="9613">
                  <c:v>44273.907754629632</c:v>
                </c:pt>
                <c:pt idx="9614">
                  <c:v>44273.907766203702</c:v>
                </c:pt>
                <c:pt idx="9615">
                  <c:v>44273.907777777778</c:v>
                </c:pt>
                <c:pt idx="9616">
                  <c:v>44273.907789351855</c:v>
                </c:pt>
                <c:pt idx="9617">
                  <c:v>44273.907800925925</c:v>
                </c:pt>
                <c:pt idx="9618">
                  <c:v>44273.907812500001</c:v>
                </c:pt>
                <c:pt idx="9619">
                  <c:v>44273.907824074071</c:v>
                </c:pt>
                <c:pt idx="9620">
                  <c:v>44273.907835648148</c:v>
                </c:pt>
                <c:pt idx="9621">
                  <c:v>44273.907847222225</c:v>
                </c:pt>
                <c:pt idx="9622">
                  <c:v>44273.907858796294</c:v>
                </c:pt>
                <c:pt idx="9623">
                  <c:v>44273.907870370371</c:v>
                </c:pt>
                <c:pt idx="9624">
                  <c:v>44273.907881944448</c:v>
                </c:pt>
                <c:pt idx="9625">
                  <c:v>44273.907893518517</c:v>
                </c:pt>
                <c:pt idx="9626">
                  <c:v>44273.907905092594</c:v>
                </c:pt>
                <c:pt idx="9627">
                  <c:v>44273.907916666663</c:v>
                </c:pt>
                <c:pt idx="9628">
                  <c:v>44273.90792824074</c:v>
                </c:pt>
                <c:pt idx="9629">
                  <c:v>44273.907939814817</c:v>
                </c:pt>
                <c:pt idx="9630">
                  <c:v>44273.907951388886</c:v>
                </c:pt>
                <c:pt idx="9631">
                  <c:v>44273.907962962963</c:v>
                </c:pt>
                <c:pt idx="9632">
                  <c:v>44273.90797453704</c:v>
                </c:pt>
                <c:pt idx="9633">
                  <c:v>44273.907986111109</c:v>
                </c:pt>
                <c:pt idx="9634">
                  <c:v>44273.907997685186</c:v>
                </c:pt>
                <c:pt idx="9635">
                  <c:v>44273.908009259256</c:v>
                </c:pt>
                <c:pt idx="9636">
                  <c:v>44273.908020833333</c:v>
                </c:pt>
                <c:pt idx="9637">
                  <c:v>44273.908032407409</c:v>
                </c:pt>
                <c:pt idx="9638">
                  <c:v>44273.908043981479</c:v>
                </c:pt>
                <c:pt idx="9639">
                  <c:v>44273.908055555556</c:v>
                </c:pt>
                <c:pt idx="9640">
                  <c:v>44273.908067129632</c:v>
                </c:pt>
                <c:pt idx="9641">
                  <c:v>44273.908078703702</c:v>
                </c:pt>
                <c:pt idx="9642">
                  <c:v>44273.908090277779</c:v>
                </c:pt>
                <c:pt idx="9643">
                  <c:v>44273.908101851855</c:v>
                </c:pt>
                <c:pt idx="9644">
                  <c:v>44273.908113425925</c:v>
                </c:pt>
                <c:pt idx="9645">
                  <c:v>44273.908125000002</c:v>
                </c:pt>
                <c:pt idx="9646">
                  <c:v>44273.908136574071</c:v>
                </c:pt>
                <c:pt idx="9647">
                  <c:v>44273.908148148148</c:v>
                </c:pt>
                <c:pt idx="9648">
                  <c:v>44273.908159722225</c:v>
                </c:pt>
                <c:pt idx="9649">
                  <c:v>44273.908171296294</c:v>
                </c:pt>
                <c:pt idx="9650">
                  <c:v>44273.908182870371</c:v>
                </c:pt>
                <c:pt idx="9651">
                  <c:v>44273.908194444448</c:v>
                </c:pt>
                <c:pt idx="9652">
                  <c:v>44273.908206018517</c:v>
                </c:pt>
                <c:pt idx="9653">
                  <c:v>44273.908217592594</c:v>
                </c:pt>
                <c:pt idx="9654">
                  <c:v>44273.908229166664</c:v>
                </c:pt>
                <c:pt idx="9655">
                  <c:v>44273.90824074074</c:v>
                </c:pt>
                <c:pt idx="9656">
                  <c:v>44273.908252314817</c:v>
                </c:pt>
                <c:pt idx="9657">
                  <c:v>44273.908263888887</c:v>
                </c:pt>
                <c:pt idx="9658">
                  <c:v>44273.908275462964</c:v>
                </c:pt>
                <c:pt idx="9659">
                  <c:v>44273.90828703704</c:v>
                </c:pt>
                <c:pt idx="9660">
                  <c:v>44273.90829861111</c:v>
                </c:pt>
                <c:pt idx="9661">
                  <c:v>44273.908310185187</c:v>
                </c:pt>
                <c:pt idx="9662">
                  <c:v>44273.908321759256</c:v>
                </c:pt>
                <c:pt idx="9663">
                  <c:v>44273.908333333333</c:v>
                </c:pt>
                <c:pt idx="9664">
                  <c:v>44273.90834490741</c:v>
                </c:pt>
                <c:pt idx="9665">
                  <c:v>44273.908356481479</c:v>
                </c:pt>
                <c:pt idx="9666">
                  <c:v>44273.908368055556</c:v>
                </c:pt>
                <c:pt idx="9667">
                  <c:v>44273.908379629633</c:v>
                </c:pt>
                <c:pt idx="9668">
                  <c:v>44273.908391203702</c:v>
                </c:pt>
                <c:pt idx="9669">
                  <c:v>44273.908402777779</c:v>
                </c:pt>
                <c:pt idx="9670">
                  <c:v>44273.908414351848</c:v>
                </c:pt>
                <c:pt idx="9671">
                  <c:v>44273.908425925925</c:v>
                </c:pt>
                <c:pt idx="9672">
                  <c:v>44273.908437500002</c:v>
                </c:pt>
                <c:pt idx="9673">
                  <c:v>44273.908449074072</c:v>
                </c:pt>
                <c:pt idx="9674">
                  <c:v>44273.908460648148</c:v>
                </c:pt>
                <c:pt idx="9675">
                  <c:v>44273.908472222225</c:v>
                </c:pt>
                <c:pt idx="9676">
                  <c:v>44273.908483796295</c:v>
                </c:pt>
                <c:pt idx="9677">
                  <c:v>44273.908495370371</c:v>
                </c:pt>
                <c:pt idx="9678">
                  <c:v>44273.908506944441</c:v>
                </c:pt>
                <c:pt idx="9679">
                  <c:v>44273.908518518518</c:v>
                </c:pt>
                <c:pt idx="9680">
                  <c:v>44273.908530092594</c:v>
                </c:pt>
                <c:pt idx="9681">
                  <c:v>44273.908541666664</c:v>
                </c:pt>
                <c:pt idx="9682">
                  <c:v>44273.908553240741</c:v>
                </c:pt>
                <c:pt idx="9683">
                  <c:v>44273.908564814818</c:v>
                </c:pt>
                <c:pt idx="9684">
                  <c:v>44273.908576388887</c:v>
                </c:pt>
                <c:pt idx="9685">
                  <c:v>44273.908587962964</c:v>
                </c:pt>
                <c:pt idx="9686">
                  <c:v>44273.908599537041</c:v>
                </c:pt>
                <c:pt idx="9687">
                  <c:v>44273.90861111111</c:v>
                </c:pt>
                <c:pt idx="9688">
                  <c:v>44273.908622685187</c:v>
                </c:pt>
                <c:pt idx="9689">
                  <c:v>44273.908634259256</c:v>
                </c:pt>
                <c:pt idx="9690">
                  <c:v>44273.908645833333</c:v>
                </c:pt>
                <c:pt idx="9691">
                  <c:v>44273.90865740741</c:v>
                </c:pt>
                <c:pt idx="9692">
                  <c:v>44273.908668981479</c:v>
                </c:pt>
                <c:pt idx="9693">
                  <c:v>44273.908680555556</c:v>
                </c:pt>
                <c:pt idx="9694">
                  <c:v>44273.908692129633</c:v>
                </c:pt>
                <c:pt idx="9695">
                  <c:v>44273.908703703702</c:v>
                </c:pt>
                <c:pt idx="9696">
                  <c:v>44273.908715277779</c:v>
                </c:pt>
                <c:pt idx="9697">
                  <c:v>44273.908726851849</c:v>
                </c:pt>
                <c:pt idx="9698">
                  <c:v>44273.908738425926</c:v>
                </c:pt>
                <c:pt idx="9699">
                  <c:v>44273.908750000002</c:v>
                </c:pt>
                <c:pt idx="9700">
                  <c:v>44273.908761574072</c:v>
                </c:pt>
                <c:pt idx="9701">
                  <c:v>44273.908773148149</c:v>
                </c:pt>
                <c:pt idx="9702">
                  <c:v>44273.908784722225</c:v>
                </c:pt>
                <c:pt idx="9703">
                  <c:v>44273.908796296295</c:v>
                </c:pt>
                <c:pt idx="9704">
                  <c:v>44273.908807870372</c:v>
                </c:pt>
                <c:pt idx="9705">
                  <c:v>44273.908819444441</c:v>
                </c:pt>
                <c:pt idx="9706">
                  <c:v>44273.908831018518</c:v>
                </c:pt>
                <c:pt idx="9707">
                  <c:v>44273.908842592595</c:v>
                </c:pt>
                <c:pt idx="9708">
                  <c:v>44273.908854166664</c:v>
                </c:pt>
                <c:pt idx="9709">
                  <c:v>44273.908865740741</c:v>
                </c:pt>
                <c:pt idx="9710">
                  <c:v>44273.908877314818</c:v>
                </c:pt>
                <c:pt idx="9711">
                  <c:v>44273.908888888887</c:v>
                </c:pt>
                <c:pt idx="9712">
                  <c:v>44273.908900462964</c:v>
                </c:pt>
                <c:pt idx="9713">
                  <c:v>44273.908912037034</c:v>
                </c:pt>
                <c:pt idx="9714">
                  <c:v>44273.90892361111</c:v>
                </c:pt>
                <c:pt idx="9715">
                  <c:v>44273.908935185187</c:v>
                </c:pt>
                <c:pt idx="9716">
                  <c:v>44273.908946759257</c:v>
                </c:pt>
                <c:pt idx="9717">
                  <c:v>44273.908958333333</c:v>
                </c:pt>
                <c:pt idx="9718">
                  <c:v>44273.90896990741</c:v>
                </c:pt>
                <c:pt idx="9719">
                  <c:v>44273.90898148148</c:v>
                </c:pt>
                <c:pt idx="9720">
                  <c:v>44273.908993055556</c:v>
                </c:pt>
                <c:pt idx="9721">
                  <c:v>44273.909004629626</c:v>
                </c:pt>
                <c:pt idx="9722">
                  <c:v>44273.909016203703</c:v>
                </c:pt>
                <c:pt idx="9723">
                  <c:v>44273.90902777778</c:v>
                </c:pt>
                <c:pt idx="9724">
                  <c:v>44273.909039351849</c:v>
                </c:pt>
                <c:pt idx="9725">
                  <c:v>44273.909050925926</c:v>
                </c:pt>
                <c:pt idx="9726">
                  <c:v>44273.909062500003</c:v>
                </c:pt>
                <c:pt idx="9727">
                  <c:v>44273.909074074072</c:v>
                </c:pt>
                <c:pt idx="9728">
                  <c:v>44273.909085648149</c:v>
                </c:pt>
                <c:pt idx="9729">
                  <c:v>44273.909097222226</c:v>
                </c:pt>
                <c:pt idx="9730">
                  <c:v>44273.909108796295</c:v>
                </c:pt>
                <c:pt idx="9731">
                  <c:v>44273.909120370372</c:v>
                </c:pt>
                <c:pt idx="9732">
                  <c:v>44273.909131944441</c:v>
                </c:pt>
                <c:pt idx="9733">
                  <c:v>44273.909143518518</c:v>
                </c:pt>
                <c:pt idx="9734">
                  <c:v>44273.909155092595</c:v>
                </c:pt>
                <c:pt idx="9735">
                  <c:v>44273.909166666665</c:v>
                </c:pt>
                <c:pt idx="9736">
                  <c:v>44273.909178240741</c:v>
                </c:pt>
                <c:pt idx="9737">
                  <c:v>44273.909189814818</c:v>
                </c:pt>
                <c:pt idx="9738">
                  <c:v>44273.909201388888</c:v>
                </c:pt>
                <c:pt idx="9739">
                  <c:v>44273.909212962964</c:v>
                </c:pt>
                <c:pt idx="9740">
                  <c:v>44273.909224537034</c:v>
                </c:pt>
                <c:pt idx="9741">
                  <c:v>44273.909236111111</c:v>
                </c:pt>
                <c:pt idx="9742">
                  <c:v>44273.909247685187</c:v>
                </c:pt>
                <c:pt idx="9743">
                  <c:v>44273.909259259257</c:v>
                </c:pt>
                <c:pt idx="9744">
                  <c:v>44273.909270833334</c:v>
                </c:pt>
                <c:pt idx="9745">
                  <c:v>44273.909282407411</c:v>
                </c:pt>
                <c:pt idx="9746">
                  <c:v>44273.90929398148</c:v>
                </c:pt>
                <c:pt idx="9747">
                  <c:v>44273.909305555557</c:v>
                </c:pt>
                <c:pt idx="9748">
                  <c:v>44273.909317129626</c:v>
                </c:pt>
                <c:pt idx="9749">
                  <c:v>44273.909328703703</c:v>
                </c:pt>
                <c:pt idx="9750">
                  <c:v>44273.90934027778</c:v>
                </c:pt>
                <c:pt idx="9751">
                  <c:v>44273.909351851849</c:v>
                </c:pt>
                <c:pt idx="9752">
                  <c:v>44273.909363425926</c:v>
                </c:pt>
                <c:pt idx="9753">
                  <c:v>44273.909375000003</c:v>
                </c:pt>
                <c:pt idx="9754">
                  <c:v>44273.909386574072</c:v>
                </c:pt>
                <c:pt idx="9755">
                  <c:v>44273.909398148149</c:v>
                </c:pt>
                <c:pt idx="9756">
                  <c:v>44273.909409722219</c:v>
                </c:pt>
                <c:pt idx="9757">
                  <c:v>44273.909421296295</c:v>
                </c:pt>
                <c:pt idx="9758">
                  <c:v>44273.909432870372</c:v>
                </c:pt>
                <c:pt idx="9759">
                  <c:v>44273.909444444442</c:v>
                </c:pt>
                <c:pt idx="9760">
                  <c:v>44273.909456018519</c:v>
                </c:pt>
                <c:pt idx="9761">
                  <c:v>44273.909467592595</c:v>
                </c:pt>
                <c:pt idx="9762">
                  <c:v>44273.909479166665</c:v>
                </c:pt>
                <c:pt idx="9763">
                  <c:v>44273.909490740742</c:v>
                </c:pt>
                <c:pt idx="9764">
                  <c:v>44273.909502314818</c:v>
                </c:pt>
                <c:pt idx="9765">
                  <c:v>44273.909513888888</c:v>
                </c:pt>
                <c:pt idx="9766">
                  <c:v>44273.909525462965</c:v>
                </c:pt>
                <c:pt idx="9767">
                  <c:v>44273.909537037034</c:v>
                </c:pt>
                <c:pt idx="9768">
                  <c:v>44273.909548611111</c:v>
                </c:pt>
                <c:pt idx="9769">
                  <c:v>44273.909560185188</c:v>
                </c:pt>
                <c:pt idx="9770">
                  <c:v>44273.909571759257</c:v>
                </c:pt>
                <c:pt idx="9771">
                  <c:v>44273.909583333334</c:v>
                </c:pt>
                <c:pt idx="9772">
                  <c:v>44273.909594907411</c:v>
                </c:pt>
                <c:pt idx="9773">
                  <c:v>44273.90960648148</c:v>
                </c:pt>
                <c:pt idx="9774">
                  <c:v>44273.909618055557</c:v>
                </c:pt>
                <c:pt idx="9775">
                  <c:v>44273.909629629627</c:v>
                </c:pt>
                <c:pt idx="9776">
                  <c:v>44273.909641203703</c:v>
                </c:pt>
                <c:pt idx="9777">
                  <c:v>44273.90965277778</c:v>
                </c:pt>
                <c:pt idx="9778">
                  <c:v>44273.90966435185</c:v>
                </c:pt>
                <c:pt idx="9779">
                  <c:v>44273.909675925926</c:v>
                </c:pt>
                <c:pt idx="9780">
                  <c:v>44273.909687500003</c:v>
                </c:pt>
                <c:pt idx="9781">
                  <c:v>44273.909699074073</c:v>
                </c:pt>
                <c:pt idx="9782">
                  <c:v>44273.909710648149</c:v>
                </c:pt>
                <c:pt idx="9783">
                  <c:v>44273.909722222219</c:v>
                </c:pt>
                <c:pt idx="9784">
                  <c:v>44273.909733796296</c:v>
                </c:pt>
                <c:pt idx="9785">
                  <c:v>44273.909745370373</c:v>
                </c:pt>
                <c:pt idx="9786">
                  <c:v>44273.909756944442</c:v>
                </c:pt>
                <c:pt idx="9787">
                  <c:v>44273.909768518519</c:v>
                </c:pt>
                <c:pt idx="9788">
                  <c:v>44273.909780092596</c:v>
                </c:pt>
                <c:pt idx="9789">
                  <c:v>44273.909791666665</c:v>
                </c:pt>
                <c:pt idx="9790">
                  <c:v>44273.909803240742</c:v>
                </c:pt>
                <c:pt idx="9791">
                  <c:v>44273.909814814811</c:v>
                </c:pt>
                <c:pt idx="9792">
                  <c:v>44273.909826388888</c:v>
                </c:pt>
                <c:pt idx="9793">
                  <c:v>44273.909837962965</c:v>
                </c:pt>
                <c:pt idx="9794">
                  <c:v>44273.909849537034</c:v>
                </c:pt>
                <c:pt idx="9795">
                  <c:v>44273.909861111111</c:v>
                </c:pt>
                <c:pt idx="9796">
                  <c:v>44273.909872685188</c:v>
                </c:pt>
                <c:pt idx="9797">
                  <c:v>44273.909884259258</c:v>
                </c:pt>
                <c:pt idx="9798">
                  <c:v>44273.909895833334</c:v>
                </c:pt>
                <c:pt idx="9799">
                  <c:v>44273.909907407404</c:v>
                </c:pt>
                <c:pt idx="9800">
                  <c:v>44273.909918981481</c:v>
                </c:pt>
                <c:pt idx="9801">
                  <c:v>44273.909930555557</c:v>
                </c:pt>
                <c:pt idx="9802">
                  <c:v>44273.909942129627</c:v>
                </c:pt>
                <c:pt idx="9803">
                  <c:v>44273.909953703704</c:v>
                </c:pt>
                <c:pt idx="9804">
                  <c:v>44273.90996527778</c:v>
                </c:pt>
                <c:pt idx="9805">
                  <c:v>44273.90997685185</c:v>
                </c:pt>
                <c:pt idx="9806">
                  <c:v>44273.909988425927</c:v>
                </c:pt>
                <c:pt idx="9807">
                  <c:v>44273.91</c:v>
                </c:pt>
                <c:pt idx="9808">
                  <c:v>44273.910011574073</c:v>
                </c:pt>
                <c:pt idx="9809">
                  <c:v>44273.91002314815</c:v>
                </c:pt>
                <c:pt idx="9810">
                  <c:v>44273.910034722219</c:v>
                </c:pt>
                <c:pt idx="9811">
                  <c:v>44273.910046296296</c:v>
                </c:pt>
                <c:pt idx="9812">
                  <c:v>44273.910057870373</c:v>
                </c:pt>
                <c:pt idx="9813">
                  <c:v>44273.910069444442</c:v>
                </c:pt>
                <c:pt idx="9814">
                  <c:v>44273.910081018519</c:v>
                </c:pt>
                <c:pt idx="9815">
                  <c:v>44273.910092592596</c:v>
                </c:pt>
                <c:pt idx="9816">
                  <c:v>44273.910104166665</c:v>
                </c:pt>
                <c:pt idx="9817">
                  <c:v>44273.910115740742</c:v>
                </c:pt>
                <c:pt idx="9818">
                  <c:v>44273.910127314812</c:v>
                </c:pt>
                <c:pt idx="9819">
                  <c:v>44273.910138888888</c:v>
                </c:pt>
                <c:pt idx="9820">
                  <c:v>44273.910150462965</c:v>
                </c:pt>
                <c:pt idx="9821">
                  <c:v>44273.910162037035</c:v>
                </c:pt>
                <c:pt idx="9822">
                  <c:v>44273.910173611112</c:v>
                </c:pt>
                <c:pt idx="9823">
                  <c:v>44273.910185185188</c:v>
                </c:pt>
                <c:pt idx="9824">
                  <c:v>44273.910196759258</c:v>
                </c:pt>
                <c:pt idx="9825">
                  <c:v>44273.910208333335</c:v>
                </c:pt>
                <c:pt idx="9826">
                  <c:v>44273.910219907404</c:v>
                </c:pt>
                <c:pt idx="9827">
                  <c:v>44273.910231481481</c:v>
                </c:pt>
                <c:pt idx="9828">
                  <c:v>44273.910243055558</c:v>
                </c:pt>
                <c:pt idx="9829">
                  <c:v>44273.910254629627</c:v>
                </c:pt>
                <c:pt idx="9830">
                  <c:v>44273.910266203704</c:v>
                </c:pt>
                <c:pt idx="9831">
                  <c:v>44273.910277777781</c:v>
                </c:pt>
                <c:pt idx="9832">
                  <c:v>44273.91028935185</c:v>
                </c:pt>
                <c:pt idx="9833">
                  <c:v>44273.910300925927</c:v>
                </c:pt>
                <c:pt idx="9834">
                  <c:v>44273.910312499997</c:v>
                </c:pt>
                <c:pt idx="9835">
                  <c:v>44273.910324074073</c:v>
                </c:pt>
                <c:pt idx="9836">
                  <c:v>44273.91033564815</c:v>
                </c:pt>
                <c:pt idx="9837">
                  <c:v>44273.91034722222</c:v>
                </c:pt>
                <c:pt idx="9838">
                  <c:v>44273.910358796296</c:v>
                </c:pt>
                <c:pt idx="9839">
                  <c:v>44273.910370370373</c:v>
                </c:pt>
                <c:pt idx="9840">
                  <c:v>44273.910381944443</c:v>
                </c:pt>
                <c:pt idx="9841">
                  <c:v>44273.910393518519</c:v>
                </c:pt>
                <c:pt idx="9842">
                  <c:v>44273.910405092596</c:v>
                </c:pt>
                <c:pt idx="9843">
                  <c:v>44273.910416666666</c:v>
                </c:pt>
                <c:pt idx="9844">
                  <c:v>44273.910428240742</c:v>
                </c:pt>
                <c:pt idx="9845">
                  <c:v>44273.910439814812</c:v>
                </c:pt>
                <c:pt idx="9846">
                  <c:v>44273.910451388889</c:v>
                </c:pt>
                <c:pt idx="9847">
                  <c:v>44273.910462962966</c:v>
                </c:pt>
                <c:pt idx="9848">
                  <c:v>44273.910474537035</c:v>
                </c:pt>
                <c:pt idx="9849">
                  <c:v>44273.910486111112</c:v>
                </c:pt>
                <c:pt idx="9850">
                  <c:v>44273.910497685189</c:v>
                </c:pt>
                <c:pt idx="9851">
                  <c:v>44273.910509259258</c:v>
                </c:pt>
                <c:pt idx="9852">
                  <c:v>44273.910520833335</c:v>
                </c:pt>
                <c:pt idx="9853">
                  <c:v>44273.910532407404</c:v>
                </c:pt>
                <c:pt idx="9854">
                  <c:v>44273.910543981481</c:v>
                </c:pt>
                <c:pt idx="9855">
                  <c:v>44273.910555555558</c:v>
                </c:pt>
                <c:pt idx="9856">
                  <c:v>44273.910567129627</c:v>
                </c:pt>
                <c:pt idx="9857">
                  <c:v>44273.910578703704</c:v>
                </c:pt>
                <c:pt idx="9858">
                  <c:v>44273.910590277781</c:v>
                </c:pt>
                <c:pt idx="9859">
                  <c:v>44273.910601851851</c:v>
                </c:pt>
                <c:pt idx="9860">
                  <c:v>44273.910613425927</c:v>
                </c:pt>
                <c:pt idx="9861">
                  <c:v>44273.910624999997</c:v>
                </c:pt>
                <c:pt idx="9862">
                  <c:v>44273.910636574074</c:v>
                </c:pt>
                <c:pt idx="9863">
                  <c:v>44273.91064814815</c:v>
                </c:pt>
                <c:pt idx="9864">
                  <c:v>44273.91065972222</c:v>
                </c:pt>
                <c:pt idx="9865">
                  <c:v>44273.910671296297</c:v>
                </c:pt>
                <c:pt idx="9866">
                  <c:v>44273.910682870373</c:v>
                </c:pt>
                <c:pt idx="9867">
                  <c:v>44273.910694444443</c:v>
                </c:pt>
                <c:pt idx="9868">
                  <c:v>44273.91070601852</c:v>
                </c:pt>
                <c:pt idx="9869">
                  <c:v>44273.910717592589</c:v>
                </c:pt>
                <c:pt idx="9870">
                  <c:v>44273.910729166666</c:v>
                </c:pt>
                <c:pt idx="9871">
                  <c:v>44273.910740740743</c:v>
                </c:pt>
                <c:pt idx="9872">
                  <c:v>44273.910752314812</c:v>
                </c:pt>
                <c:pt idx="9873">
                  <c:v>44273.910763888889</c:v>
                </c:pt>
                <c:pt idx="9874">
                  <c:v>44273.910775462966</c:v>
                </c:pt>
                <c:pt idx="9875">
                  <c:v>44273.910787037035</c:v>
                </c:pt>
                <c:pt idx="9876">
                  <c:v>44273.910798611112</c:v>
                </c:pt>
                <c:pt idx="9877">
                  <c:v>44273.910810185182</c:v>
                </c:pt>
                <c:pt idx="9878">
                  <c:v>44273.910821759258</c:v>
                </c:pt>
                <c:pt idx="9879">
                  <c:v>44273.910833333335</c:v>
                </c:pt>
                <c:pt idx="9880">
                  <c:v>44273.910844907405</c:v>
                </c:pt>
                <c:pt idx="9881">
                  <c:v>44273.910856481481</c:v>
                </c:pt>
                <c:pt idx="9882">
                  <c:v>44273.910868055558</c:v>
                </c:pt>
                <c:pt idx="9883">
                  <c:v>44273.910879629628</c:v>
                </c:pt>
                <c:pt idx="9884">
                  <c:v>44273.910891203705</c:v>
                </c:pt>
                <c:pt idx="9885">
                  <c:v>44273.910902777781</c:v>
                </c:pt>
                <c:pt idx="9886">
                  <c:v>44273.910914351851</c:v>
                </c:pt>
                <c:pt idx="9887">
                  <c:v>44273.910925925928</c:v>
                </c:pt>
                <c:pt idx="9888">
                  <c:v>44273.910937499997</c:v>
                </c:pt>
                <c:pt idx="9889">
                  <c:v>44273.910949074074</c:v>
                </c:pt>
                <c:pt idx="9890">
                  <c:v>44273.910960648151</c:v>
                </c:pt>
                <c:pt idx="9891">
                  <c:v>44273.91097222222</c:v>
                </c:pt>
                <c:pt idx="9892">
                  <c:v>44273.910983796297</c:v>
                </c:pt>
                <c:pt idx="9893">
                  <c:v>44273.910995370374</c:v>
                </c:pt>
                <c:pt idx="9894">
                  <c:v>44273.911006944443</c:v>
                </c:pt>
                <c:pt idx="9895">
                  <c:v>44273.91101851852</c:v>
                </c:pt>
                <c:pt idx="9896">
                  <c:v>44273.911030092589</c:v>
                </c:pt>
                <c:pt idx="9897">
                  <c:v>44273.911041666666</c:v>
                </c:pt>
                <c:pt idx="9898">
                  <c:v>44273.911053240743</c:v>
                </c:pt>
                <c:pt idx="9899">
                  <c:v>44273.911064814813</c:v>
                </c:pt>
                <c:pt idx="9900">
                  <c:v>44273.911076388889</c:v>
                </c:pt>
                <c:pt idx="9901">
                  <c:v>44273.911087962966</c:v>
                </c:pt>
                <c:pt idx="9902">
                  <c:v>44273.911099537036</c:v>
                </c:pt>
                <c:pt idx="9903">
                  <c:v>44273.911111111112</c:v>
                </c:pt>
                <c:pt idx="9904">
                  <c:v>44273.911122685182</c:v>
                </c:pt>
                <c:pt idx="9905">
                  <c:v>44273.911134259259</c:v>
                </c:pt>
                <c:pt idx="9906">
                  <c:v>44273.911145833335</c:v>
                </c:pt>
                <c:pt idx="9907">
                  <c:v>44273.911157407405</c:v>
                </c:pt>
                <c:pt idx="9908">
                  <c:v>44273.911168981482</c:v>
                </c:pt>
                <c:pt idx="9909">
                  <c:v>44273.911180555559</c:v>
                </c:pt>
                <c:pt idx="9910">
                  <c:v>44273.911192129628</c:v>
                </c:pt>
                <c:pt idx="9911">
                  <c:v>44273.911203703705</c:v>
                </c:pt>
                <c:pt idx="9912">
                  <c:v>44273.911215277774</c:v>
                </c:pt>
                <c:pt idx="9913">
                  <c:v>44273.911226851851</c:v>
                </c:pt>
                <c:pt idx="9914">
                  <c:v>44273.911238425928</c:v>
                </c:pt>
                <c:pt idx="9915">
                  <c:v>44273.911249999997</c:v>
                </c:pt>
                <c:pt idx="9916">
                  <c:v>44273.911261574074</c:v>
                </c:pt>
                <c:pt idx="9917">
                  <c:v>44273.911273148151</c:v>
                </c:pt>
                <c:pt idx="9918">
                  <c:v>44273.91128472222</c:v>
                </c:pt>
                <c:pt idx="9919">
                  <c:v>44273.911296296297</c:v>
                </c:pt>
                <c:pt idx="9920">
                  <c:v>44273.911307870374</c:v>
                </c:pt>
                <c:pt idx="9921">
                  <c:v>44273.911319444444</c:v>
                </c:pt>
                <c:pt idx="9922">
                  <c:v>44273.91133101852</c:v>
                </c:pt>
                <c:pt idx="9923">
                  <c:v>44273.91134259259</c:v>
                </c:pt>
                <c:pt idx="9924">
                  <c:v>44273.911354166667</c:v>
                </c:pt>
                <c:pt idx="9925">
                  <c:v>44273.911365740743</c:v>
                </c:pt>
                <c:pt idx="9926">
                  <c:v>44273.911377314813</c:v>
                </c:pt>
                <c:pt idx="9927">
                  <c:v>44273.91138888889</c:v>
                </c:pt>
                <c:pt idx="9928">
                  <c:v>44273.911400462966</c:v>
                </c:pt>
                <c:pt idx="9929">
                  <c:v>44273.911412037036</c:v>
                </c:pt>
                <c:pt idx="9930">
                  <c:v>44273.911423611113</c:v>
                </c:pt>
                <c:pt idx="9931">
                  <c:v>44273.911435185182</c:v>
                </c:pt>
                <c:pt idx="9932">
                  <c:v>44273.911446759259</c:v>
                </c:pt>
                <c:pt idx="9933">
                  <c:v>44273.911458333336</c:v>
                </c:pt>
                <c:pt idx="9934">
                  <c:v>44273.911469907405</c:v>
                </c:pt>
                <c:pt idx="9935">
                  <c:v>44273.911481481482</c:v>
                </c:pt>
                <c:pt idx="9936">
                  <c:v>44273.911493055559</c:v>
                </c:pt>
                <c:pt idx="9937">
                  <c:v>44273.911504629628</c:v>
                </c:pt>
                <c:pt idx="9938">
                  <c:v>44273.911516203705</c:v>
                </c:pt>
                <c:pt idx="9939">
                  <c:v>44273.911527777775</c:v>
                </c:pt>
                <c:pt idx="9940">
                  <c:v>44273.911539351851</c:v>
                </c:pt>
                <c:pt idx="9941">
                  <c:v>44273.911550925928</c:v>
                </c:pt>
                <c:pt idx="9942">
                  <c:v>44273.911562499998</c:v>
                </c:pt>
                <c:pt idx="9943">
                  <c:v>44273.911574074074</c:v>
                </c:pt>
                <c:pt idx="9944">
                  <c:v>44273.911585648151</c:v>
                </c:pt>
                <c:pt idx="9945">
                  <c:v>44273.911597222221</c:v>
                </c:pt>
                <c:pt idx="9946">
                  <c:v>44273.911608796298</c:v>
                </c:pt>
                <c:pt idx="9947">
                  <c:v>44273.911620370367</c:v>
                </c:pt>
                <c:pt idx="9948">
                  <c:v>44273.911631944444</c:v>
                </c:pt>
                <c:pt idx="9949">
                  <c:v>44273.911643518521</c:v>
                </c:pt>
                <c:pt idx="9950">
                  <c:v>44273.91165509259</c:v>
                </c:pt>
                <c:pt idx="9951">
                  <c:v>44273.911666666667</c:v>
                </c:pt>
                <c:pt idx="9952">
                  <c:v>44273.911678240744</c:v>
                </c:pt>
                <c:pt idx="9953">
                  <c:v>44273.911689814813</c:v>
                </c:pt>
                <c:pt idx="9954">
                  <c:v>44273.91170138889</c:v>
                </c:pt>
                <c:pt idx="9955">
                  <c:v>44273.911712962959</c:v>
                </c:pt>
                <c:pt idx="9956">
                  <c:v>44273.911724537036</c:v>
                </c:pt>
                <c:pt idx="9957">
                  <c:v>44273.911736111113</c:v>
                </c:pt>
                <c:pt idx="9958">
                  <c:v>44273.911747685182</c:v>
                </c:pt>
                <c:pt idx="9959">
                  <c:v>44273.911759259259</c:v>
                </c:pt>
                <c:pt idx="9960">
                  <c:v>44273.911770833336</c:v>
                </c:pt>
                <c:pt idx="9961">
                  <c:v>44273.911782407406</c:v>
                </c:pt>
                <c:pt idx="9962">
                  <c:v>44273.911793981482</c:v>
                </c:pt>
                <c:pt idx="9963">
                  <c:v>44273.911805555559</c:v>
                </c:pt>
                <c:pt idx="9964">
                  <c:v>44273.911817129629</c:v>
                </c:pt>
                <c:pt idx="9965">
                  <c:v>44273.911828703705</c:v>
                </c:pt>
                <c:pt idx="9966">
                  <c:v>44273.911840277775</c:v>
                </c:pt>
                <c:pt idx="9967">
                  <c:v>44273.911851851852</c:v>
                </c:pt>
                <c:pt idx="9968">
                  <c:v>44273.911863425928</c:v>
                </c:pt>
                <c:pt idx="9969">
                  <c:v>44273.911874999998</c:v>
                </c:pt>
                <c:pt idx="9970">
                  <c:v>44273.911886574075</c:v>
                </c:pt>
                <c:pt idx="9971">
                  <c:v>44273.911898148152</c:v>
                </c:pt>
                <c:pt idx="9972">
                  <c:v>44273.911909722221</c:v>
                </c:pt>
                <c:pt idx="9973">
                  <c:v>44273.911921296298</c:v>
                </c:pt>
                <c:pt idx="9974">
                  <c:v>44273.911932870367</c:v>
                </c:pt>
                <c:pt idx="9975">
                  <c:v>44273.911944444444</c:v>
                </c:pt>
                <c:pt idx="9976">
                  <c:v>44273.911956018521</c:v>
                </c:pt>
                <c:pt idx="9977">
                  <c:v>44273.91196759259</c:v>
                </c:pt>
                <c:pt idx="9978">
                  <c:v>44273.911979166667</c:v>
                </c:pt>
                <c:pt idx="9979">
                  <c:v>44273.911990740744</c:v>
                </c:pt>
                <c:pt idx="9980">
                  <c:v>44273.912002314813</c:v>
                </c:pt>
                <c:pt idx="9981">
                  <c:v>44273.91201388889</c:v>
                </c:pt>
                <c:pt idx="9982">
                  <c:v>44273.91202546296</c:v>
                </c:pt>
                <c:pt idx="9983">
                  <c:v>44273.912037037036</c:v>
                </c:pt>
                <c:pt idx="9984">
                  <c:v>44273.912048611113</c:v>
                </c:pt>
                <c:pt idx="9985">
                  <c:v>44273.912060185183</c:v>
                </c:pt>
                <c:pt idx="9986">
                  <c:v>44273.91207175926</c:v>
                </c:pt>
                <c:pt idx="9987">
                  <c:v>44273.912083333336</c:v>
                </c:pt>
                <c:pt idx="9988">
                  <c:v>44273.912094907406</c:v>
                </c:pt>
                <c:pt idx="9989">
                  <c:v>44273.912106481483</c:v>
                </c:pt>
                <c:pt idx="9990">
                  <c:v>44273.912118055552</c:v>
                </c:pt>
                <c:pt idx="9991">
                  <c:v>44273.912129629629</c:v>
                </c:pt>
                <c:pt idx="9992">
                  <c:v>44273.912141203706</c:v>
                </c:pt>
                <c:pt idx="9993">
                  <c:v>44273.912152777775</c:v>
                </c:pt>
                <c:pt idx="9994">
                  <c:v>44273.912164351852</c:v>
                </c:pt>
                <c:pt idx="9995">
                  <c:v>44273.912175925929</c:v>
                </c:pt>
                <c:pt idx="9996">
                  <c:v>44273.912187499998</c:v>
                </c:pt>
                <c:pt idx="9997">
                  <c:v>44273.912199074075</c:v>
                </c:pt>
                <c:pt idx="9998">
                  <c:v>44273.912210648145</c:v>
                </c:pt>
                <c:pt idx="9999">
                  <c:v>44273.912222222221</c:v>
                </c:pt>
                <c:pt idx="10000">
                  <c:v>44273.912233796298</c:v>
                </c:pt>
                <c:pt idx="10001">
                  <c:v>44273.912245370368</c:v>
                </c:pt>
                <c:pt idx="10002">
                  <c:v>44273.912256944444</c:v>
                </c:pt>
                <c:pt idx="10003">
                  <c:v>44273.912268518521</c:v>
                </c:pt>
                <c:pt idx="10004">
                  <c:v>44273.912280092591</c:v>
                </c:pt>
                <c:pt idx="10005">
                  <c:v>44273.912291666667</c:v>
                </c:pt>
                <c:pt idx="10006">
                  <c:v>44273.912303240744</c:v>
                </c:pt>
                <c:pt idx="10007">
                  <c:v>44273.912314814814</c:v>
                </c:pt>
                <c:pt idx="10008">
                  <c:v>44273.912326388891</c:v>
                </c:pt>
                <c:pt idx="10009">
                  <c:v>44273.91233796296</c:v>
                </c:pt>
                <c:pt idx="10010">
                  <c:v>44273.912349537037</c:v>
                </c:pt>
                <c:pt idx="10011">
                  <c:v>44273.912361111114</c:v>
                </c:pt>
                <c:pt idx="10012">
                  <c:v>44273.912372685183</c:v>
                </c:pt>
                <c:pt idx="10013">
                  <c:v>44273.91238425926</c:v>
                </c:pt>
                <c:pt idx="10014">
                  <c:v>44273.912395833337</c:v>
                </c:pt>
                <c:pt idx="10015">
                  <c:v>44273.912407407406</c:v>
                </c:pt>
                <c:pt idx="10016">
                  <c:v>44273.912418981483</c:v>
                </c:pt>
                <c:pt idx="10017">
                  <c:v>44273.912430555552</c:v>
                </c:pt>
                <c:pt idx="10018">
                  <c:v>44273.912442129629</c:v>
                </c:pt>
                <c:pt idx="10019">
                  <c:v>44273.912453703706</c:v>
                </c:pt>
                <c:pt idx="10020">
                  <c:v>44273.912465277775</c:v>
                </c:pt>
                <c:pt idx="10021">
                  <c:v>44273.912476851852</c:v>
                </c:pt>
                <c:pt idx="10022">
                  <c:v>44273.912488425929</c:v>
                </c:pt>
                <c:pt idx="10023">
                  <c:v>44273.912499999999</c:v>
                </c:pt>
                <c:pt idx="10024">
                  <c:v>44273.912511574075</c:v>
                </c:pt>
                <c:pt idx="10025">
                  <c:v>44273.912523148145</c:v>
                </c:pt>
                <c:pt idx="10026">
                  <c:v>44273.912534722222</c:v>
                </c:pt>
                <c:pt idx="10027">
                  <c:v>44273.912546296298</c:v>
                </c:pt>
                <c:pt idx="10028">
                  <c:v>44273.912557870368</c:v>
                </c:pt>
                <c:pt idx="10029">
                  <c:v>44273.912569444445</c:v>
                </c:pt>
                <c:pt idx="10030">
                  <c:v>44273.912581018521</c:v>
                </c:pt>
                <c:pt idx="10031">
                  <c:v>44273.912592592591</c:v>
                </c:pt>
                <c:pt idx="10032">
                  <c:v>44273.912604166668</c:v>
                </c:pt>
                <c:pt idx="10033">
                  <c:v>44273.912615740737</c:v>
                </c:pt>
                <c:pt idx="10034">
                  <c:v>44273.912627314814</c:v>
                </c:pt>
                <c:pt idx="10035">
                  <c:v>44273.912638888891</c:v>
                </c:pt>
                <c:pt idx="10036">
                  <c:v>44273.91265046296</c:v>
                </c:pt>
                <c:pt idx="10037">
                  <c:v>44273.912662037037</c:v>
                </c:pt>
                <c:pt idx="10038">
                  <c:v>44273.912673611114</c:v>
                </c:pt>
                <c:pt idx="10039">
                  <c:v>44273.912685185183</c:v>
                </c:pt>
                <c:pt idx="10040">
                  <c:v>44273.91269675926</c:v>
                </c:pt>
                <c:pt idx="10041">
                  <c:v>44273.912708333337</c:v>
                </c:pt>
                <c:pt idx="10042">
                  <c:v>44273.912719907406</c:v>
                </c:pt>
                <c:pt idx="10043">
                  <c:v>44273.912731481483</c:v>
                </c:pt>
                <c:pt idx="10044">
                  <c:v>44273.912743055553</c:v>
                </c:pt>
                <c:pt idx="10045">
                  <c:v>44273.912754629629</c:v>
                </c:pt>
                <c:pt idx="10046">
                  <c:v>44273.912766203706</c:v>
                </c:pt>
                <c:pt idx="10047">
                  <c:v>44273.912777777776</c:v>
                </c:pt>
                <c:pt idx="10048">
                  <c:v>44273.912789351853</c:v>
                </c:pt>
                <c:pt idx="10049">
                  <c:v>44273.912800925929</c:v>
                </c:pt>
                <c:pt idx="10050">
                  <c:v>44273.912812499999</c:v>
                </c:pt>
                <c:pt idx="10051">
                  <c:v>44273.912824074076</c:v>
                </c:pt>
                <c:pt idx="10052">
                  <c:v>44273.912835648145</c:v>
                </c:pt>
                <c:pt idx="10053">
                  <c:v>44273.912847222222</c:v>
                </c:pt>
                <c:pt idx="10054">
                  <c:v>44273.912858796299</c:v>
                </c:pt>
                <c:pt idx="10055">
                  <c:v>44273.912870370368</c:v>
                </c:pt>
                <c:pt idx="10056">
                  <c:v>44273.912881944445</c:v>
                </c:pt>
                <c:pt idx="10057">
                  <c:v>44273.912893518522</c:v>
                </c:pt>
                <c:pt idx="10058">
                  <c:v>44273.912905092591</c:v>
                </c:pt>
                <c:pt idx="10059">
                  <c:v>44273.912916666668</c:v>
                </c:pt>
                <c:pt idx="10060">
                  <c:v>44273.912928240738</c:v>
                </c:pt>
                <c:pt idx="10061">
                  <c:v>44273.912939814814</c:v>
                </c:pt>
                <c:pt idx="10062">
                  <c:v>44273.912951388891</c:v>
                </c:pt>
                <c:pt idx="10063">
                  <c:v>44273.912962962961</c:v>
                </c:pt>
                <c:pt idx="10064">
                  <c:v>44273.912974537037</c:v>
                </c:pt>
                <c:pt idx="10065">
                  <c:v>44273.912986111114</c:v>
                </c:pt>
                <c:pt idx="10066">
                  <c:v>44273.912997685184</c:v>
                </c:pt>
                <c:pt idx="10067">
                  <c:v>44273.91300925926</c:v>
                </c:pt>
                <c:pt idx="10068">
                  <c:v>44273.91302083333</c:v>
                </c:pt>
                <c:pt idx="10069">
                  <c:v>44273.913032407407</c:v>
                </c:pt>
                <c:pt idx="10070">
                  <c:v>44273.913043981483</c:v>
                </c:pt>
                <c:pt idx="10071">
                  <c:v>44273.913055555553</c:v>
                </c:pt>
                <c:pt idx="10072">
                  <c:v>44273.91306712963</c:v>
                </c:pt>
                <c:pt idx="10073">
                  <c:v>44273.913078703707</c:v>
                </c:pt>
                <c:pt idx="10074">
                  <c:v>44273.913090277776</c:v>
                </c:pt>
                <c:pt idx="10075">
                  <c:v>44273.913101851853</c:v>
                </c:pt>
                <c:pt idx="10076">
                  <c:v>44273.913113425922</c:v>
                </c:pt>
                <c:pt idx="10077">
                  <c:v>44273.913124999999</c:v>
                </c:pt>
                <c:pt idx="10078">
                  <c:v>44273.913136574076</c:v>
                </c:pt>
                <c:pt idx="10079">
                  <c:v>44273.913148148145</c:v>
                </c:pt>
                <c:pt idx="10080">
                  <c:v>44273.913159722222</c:v>
                </c:pt>
                <c:pt idx="10081">
                  <c:v>44273.913171296299</c:v>
                </c:pt>
                <c:pt idx="10082">
                  <c:v>44273.913182870368</c:v>
                </c:pt>
                <c:pt idx="10083">
                  <c:v>44273.913194444445</c:v>
                </c:pt>
                <c:pt idx="10084">
                  <c:v>44273.913206018522</c:v>
                </c:pt>
                <c:pt idx="10085">
                  <c:v>44273.913217592592</c:v>
                </c:pt>
                <c:pt idx="10086">
                  <c:v>44273.913229166668</c:v>
                </c:pt>
                <c:pt idx="10087">
                  <c:v>44273.913240740738</c:v>
                </c:pt>
                <c:pt idx="10088">
                  <c:v>44273.913252314815</c:v>
                </c:pt>
                <c:pt idx="10089">
                  <c:v>44273.913263888891</c:v>
                </c:pt>
                <c:pt idx="10090">
                  <c:v>44273.913275462961</c:v>
                </c:pt>
                <c:pt idx="10091">
                  <c:v>44273.913287037038</c:v>
                </c:pt>
                <c:pt idx="10092">
                  <c:v>44273.913298611114</c:v>
                </c:pt>
                <c:pt idx="10093">
                  <c:v>44273.913310185184</c:v>
                </c:pt>
                <c:pt idx="10094">
                  <c:v>44273.913321759261</c:v>
                </c:pt>
                <c:pt idx="10095">
                  <c:v>44273.91333333333</c:v>
                </c:pt>
                <c:pt idx="10096">
                  <c:v>44273.913344907407</c:v>
                </c:pt>
                <c:pt idx="10097">
                  <c:v>44273.913356481484</c:v>
                </c:pt>
                <c:pt idx="10098">
                  <c:v>44273.913368055553</c:v>
                </c:pt>
                <c:pt idx="10099">
                  <c:v>44273.91337962963</c:v>
                </c:pt>
                <c:pt idx="10100">
                  <c:v>44273.913391203707</c:v>
                </c:pt>
                <c:pt idx="10101">
                  <c:v>44273.913402777776</c:v>
                </c:pt>
                <c:pt idx="10102">
                  <c:v>44273.913414351853</c:v>
                </c:pt>
                <c:pt idx="10103">
                  <c:v>44273.913425925923</c:v>
                </c:pt>
                <c:pt idx="10104">
                  <c:v>44273.913437499999</c:v>
                </c:pt>
                <c:pt idx="10105">
                  <c:v>44273.913449074076</c:v>
                </c:pt>
                <c:pt idx="10106">
                  <c:v>44273.913460648146</c:v>
                </c:pt>
                <c:pt idx="10107">
                  <c:v>44273.913472222222</c:v>
                </c:pt>
                <c:pt idx="10108">
                  <c:v>44273.913483796299</c:v>
                </c:pt>
                <c:pt idx="10109">
                  <c:v>44273.913495370369</c:v>
                </c:pt>
                <c:pt idx="10110">
                  <c:v>44273.913506944446</c:v>
                </c:pt>
                <c:pt idx="10111">
                  <c:v>44273.913518518515</c:v>
                </c:pt>
                <c:pt idx="10112">
                  <c:v>44273.913530092592</c:v>
                </c:pt>
                <c:pt idx="10113">
                  <c:v>44273.913541666669</c:v>
                </c:pt>
                <c:pt idx="10114">
                  <c:v>44273.913553240738</c:v>
                </c:pt>
                <c:pt idx="10115">
                  <c:v>44273.913564814815</c:v>
                </c:pt>
                <c:pt idx="10116">
                  <c:v>44273.913576388892</c:v>
                </c:pt>
                <c:pt idx="10117">
                  <c:v>44273.913587962961</c:v>
                </c:pt>
                <c:pt idx="10118">
                  <c:v>44273.913599537038</c:v>
                </c:pt>
                <c:pt idx="10119">
                  <c:v>44273.913611111115</c:v>
                </c:pt>
                <c:pt idx="10120">
                  <c:v>44273.913622685184</c:v>
                </c:pt>
                <c:pt idx="10121">
                  <c:v>44273.913634259261</c:v>
                </c:pt>
                <c:pt idx="10122">
                  <c:v>44273.913645833331</c:v>
                </c:pt>
                <c:pt idx="10123">
                  <c:v>44273.913657407407</c:v>
                </c:pt>
                <c:pt idx="10124">
                  <c:v>44273.913668981484</c:v>
                </c:pt>
                <c:pt idx="10125">
                  <c:v>44273.913680555554</c:v>
                </c:pt>
                <c:pt idx="10126">
                  <c:v>44273.91369212963</c:v>
                </c:pt>
                <c:pt idx="10127">
                  <c:v>44273.913703703707</c:v>
                </c:pt>
                <c:pt idx="10128">
                  <c:v>44273.913715277777</c:v>
                </c:pt>
                <c:pt idx="10129">
                  <c:v>44273.913726851853</c:v>
                </c:pt>
                <c:pt idx="10130">
                  <c:v>44273.913738425923</c:v>
                </c:pt>
                <c:pt idx="10131">
                  <c:v>44273.91375</c:v>
                </c:pt>
                <c:pt idx="10132">
                  <c:v>44273.913761574076</c:v>
                </c:pt>
                <c:pt idx="10133">
                  <c:v>44273.913773148146</c:v>
                </c:pt>
                <c:pt idx="10134">
                  <c:v>44273.913784722223</c:v>
                </c:pt>
                <c:pt idx="10135">
                  <c:v>44273.9137962963</c:v>
                </c:pt>
                <c:pt idx="10136">
                  <c:v>44273.913807870369</c:v>
                </c:pt>
                <c:pt idx="10137">
                  <c:v>44273.913819444446</c:v>
                </c:pt>
                <c:pt idx="10138">
                  <c:v>44273.913831018515</c:v>
                </c:pt>
                <c:pt idx="10139">
                  <c:v>44273.913842592592</c:v>
                </c:pt>
                <c:pt idx="10140">
                  <c:v>44273.913854166669</c:v>
                </c:pt>
                <c:pt idx="10141">
                  <c:v>44273.913865740738</c:v>
                </c:pt>
                <c:pt idx="10142">
                  <c:v>44273.913877314815</c:v>
                </c:pt>
                <c:pt idx="10143">
                  <c:v>44273.913888888892</c:v>
                </c:pt>
                <c:pt idx="10144">
                  <c:v>44273.913900462961</c:v>
                </c:pt>
                <c:pt idx="10145">
                  <c:v>44273.913912037038</c:v>
                </c:pt>
                <c:pt idx="10146">
                  <c:v>44273.913923611108</c:v>
                </c:pt>
                <c:pt idx="10147">
                  <c:v>44273.913935185185</c:v>
                </c:pt>
                <c:pt idx="10148">
                  <c:v>44273.913946759261</c:v>
                </c:pt>
                <c:pt idx="10149">
                  <c:v>44273.913958333331</c:v>
                </c:pt>
                <c:pt idx="10150">
                  <c:v>44273.913969907408</c:v>
                </c:pt>
                <c:pt idx="10151">
                  <c:v>44273.913981481484</c:v>
                </c:pt>
                <c:pt idx="10152">
                  <c:v>44273.913993055554</c:v>
                </c:pt>
                <c:pt idx="10153">
                  <c:v>44273.914004629631</c:v>
                </c:pt>
                <c:pt idx="10154">
                  <c:v>44273.9140162037</c:v>
                </c:pt>
                <c:pt idx="10155">
                  <c:v>44273.914027777777</c:v>
                </c:pt>
                <c:pt idx="10156">
                  <c:v>44273.914039351854</c:v>
                </c:pt>
                <c:pt idx="10157">
                  <c:v>44273.914050925923</c:v>
                </c:pt>
                <c:pt idx="10158">
                  <c:v>44273.9140625</c:v>
                </c:pt>
                <c:pt idx="10159">
                  <c:v>44273.914074074077</c:v>
                </c:pt>
                <c:pt idx="10160">
                  <c:v>44273.914085648146</c:v>
                </c:pt>
                <c:pt idx="10161">
                  <c:v>44273.914097222223</c:v>
                </c:pt>
                <c:pt idx="10162">
                  <c:v>44273.9141087963</c:v>
                </c:pt>
                <c:pt idx="10163">
                  <c:v>44273.914120370369</c:v>
                </c:pt>
                <c:pt idx="10164">
                  <c:v>44273.914131944446</c:v>
                </c:pt>
                <c:pt idx="10165">
                  <c:v>44273.914143518516</c:v>
                </c:pt>
                <c:pt idx="10166">
                  <c:v>44273.914155092592</c:v>
                </c:pt>
                <c:pt idx="10167">
                  <c:v>44273.914166666669</c:v>
                </c:pt>
                <c:pt idx="10168">
                  <c:v>44273.914178240739</c:v>
                </c:pt>
                <c:pt idx="10169">
                  <c:v>44273.914189814815</c:v>
                </c:pt>
                <c:pt idx="10170">
                  <c:v>44273.914201388892</c:v>
                </c:pt>
                <c:pt idx="10171">
                  <c:v>44273.914212962962</c:v>
                </c:pt>
                <c:pt idx="10172">
                  <c:v>44273.914224537039</c:v>
                </c:pt>
                <c:pt idx="10173">
                  <c:v>44273.914236111108</c:v>
                </c:pt>
                <c:pt idx="10174">
                  <c:v>44273.914247685185</c:v>
                </c:pt>
                <c:pt idx="10175">
                  <c:v>44273.914259259262</c:v>
                </c:pt>
                <c:pt idx="10176">
                  <c:v>44273.914270833331</c:v>
                </c:pt>
                <c:pt idx="10177">
                  <c:v>44273.914282407408</c:v>
                </c:pt>
                <c:pt idx="10178">
                  <c:v>44273.914293981485</c:v>
                </c:pt>
                <c:pt idx="10179">
                  <c:v>44273.914305555554</c:v>
                </c:pt>
                <c:pt idx="10180">
                  <c:v>44273.914317129631</c:v>
                </c:pt>
                <c:pt idx="10181">
                  <c:v>44273.9143287037</c:v>
                </c:pt>
                <c:pt idx="10182">
                  <c:v>44273.914340277777</c:v>
                </c:pt>
                <c:pt idx="10183">
                  <c:v>44273.914351851854</c:v>
                </c:pt>
                <c:pt idx="10184">
                  <c:v>44273.914363425924</c:v>
                </c:pt>
                <c:pt idx="10185">
                  <c:v>44273.914375</c:v>
                </c:pt>
                <c:pt idx="10186">
                  <c:v>44273.914386574077</c:v>
                </c:pt>
                <c:pt idx="10187">
                  <c:v>44273.914398148147</c:v>
                </c:pt>
                <c:pt idx="10188">
                  <c:v>44273.914409722223</c:v>
                </c:pt>
                <c:pt idx="10189">
                  <c:v>44273.914421296293</c:v>
                </c:pt>
                <c:pt idx="10190">
                  <c:v>44273.91443287037</c:v>
                </c:pt>
                <c:pt idx="10191">
                  <c:v>44273.914444444446</c:v>
                </c:pt>
                <c:pt idx="10192">
                  <c:v>44273.914456018516</c:v>
                </c:pt>
                <c:pt idx="10193">
                  <c:v>44273.914467592593</c:v>
                </c:pt>
                <c:pt idx="10194">
                  <c:v>44273.914479166669</c:v>
                </c:pt>
                <c:pt idx="10195">
                  <c:v>44273.914490740739</c:v>
                </c:pt>
                <c:pt idx="10196">
                  <c:v>44273.914502314816</c:v>
                </c:pt>
                <c:pt idx="10197">
                  <c:v>44273.914513888885</c:v>
                </c:pt>
                <c:pt idx="10198">
                  <c:v>44273.914525462962</c:v>
                </c:pt>
                <c:pt idx="10199">
                  <c:v>44273.914537037039</c:v>
                </c:pt>
                <c:pt idx="10200">
                  <c:v>44273.914548611108</c:v>
                </c:pt>
                <c:pt idx="10201">
                  <c:v>44273.914560185185</c:v>
                </c:pt>
                <c:pt idx="10202">
                  <c:v>44273.914571759262</c:v>
                </c:pt>
                <c:pt idx="10203">
                  <c:v>44273.914583333331</c:v>
                </c:pt>
                <c:pt idx="10204">
                  <c:v>44273.914594907408</c:v>
                </c:pt>
                <c:pt idx="10205">
                  <c:v>44273.914606481485</c:v>
                </c:pt>
                <c:pt idx="10206">
                  <c:v>44273.914618055554</c:v>
                </c:pt>
                <c:pt idx="10207">
                  <c:v>44273.914629629631</c:v>
                </c:pt>
                <c:pt idx="10208">
                  <c:v>44273.914641203701</c:v>
                </c:pt>
                <c:pt idx="10209">
                  <c:v>44273.914652777778</c:v>
                </c:pt>
                <c:pt idx="10210">
                  <c:v>44273.914664351854</c:v>
                </c:pt>
                <c:pt idx="10211">
                  <c:v>44273.914675925924</c:v>
                </c:pt>
                <c:pt idx="10212">
                  <c:v>44273.914687500001</c:v>
                </c:pt>
                <c:pt idx="10213">
                  <c:v>44273.914699074077</c:v>
                </c:pt>
                <c:pt idx="10214">
                  <c:v>44273.914710648147</c:v>
                </c:pt>
                <c:pt idx="10215">
                  <c:v>44273.914722222224</c:v>
                </c:pt>
                <c:pt idx="10216">
                  <c:v>44273.914733796293</c:v>
                </c:pt>
                <c:pt idx="10217">
                  <c:v>44273.91474537037</c:v>
                </c:pt>
                <c:pt idx="10218">
                  <c:v>44273.914756944447</c:v>
                </c:pt>
                <c:pt idx="10219">
                  <c:v>44273.914768518516</c:v>
                </c:pt>
                <c:pt idx="10220">
                  <c:v>44273.914780092593</c:v>
                </c:pt>
                <c:pt idx="10221">
                  <c:v>44273.91479166667</c:v>
                </c:pt>
                <c:pt idx="10222">
                  <c:v>44273.914803240739</c:v>
                </c:pt>
                <c:pt idx="10223">
                  <c:v>44273.914814814816</c:v>
                </c:pt>
                <c:pt idx="10224">
                  <c:v>44273.914826388886</c:v>
                </c:pt>
                <c:pt idx="10225">
                  <c:v>44273.914837962962</c:v>
                </c:pt>
                <c:pt idx="10226">
                  <c:v>44273.914849537039</c:v>
                </c:pt>
                <c:pt idx="10227">
                  <c:v>44273.914861111109</c:v>
                </c:pt>
                <c:pt idx="10228">
                  <c:v>44273.914872685185</c:v>
                </c:pt>
                <c:pt idx="10229">
                  <c:v>44273.914884259262</c:v>
                </c:pt>
                <c:pt idx="10230">
                  <c:v>44273.914895833332</c:v>
                </c:pt>
                <c:pt idx="10231">
                  <c:v>44273.914907407408</c:v>
                </c:pt>
                <c:pt idx="10232">
                  <c:v>44273.914918981478</c:v>
                </c:pt>
                <c:pt idx="10233">
                  <c:v>44273.914930555555</c:v>
                </c:pt>
                <c:pt idx="10234">
                  <c:v>44273.914942129632</c:v>
                </c:pt>
                <c:pt idx="10235">
                  <c:v>44273.914953703701</c:v>
                </c:pt>
                <c:pt idx="10236">
                  <c:v>44273.914965277778</c:v>
                </c:pt>
                <c:pt idx="10237">
                  <c:v>44273.914976851855</c:v>
                </c:pt>
                <c:pt idx="10238">
                  <c:v>44273.914988425924</c:v>
                </c:pt>
                <c:pt idx="10239">
                  <c:v>44273.915000000001</c:v>
                </c:pt>
                <c:pt idx="10240">
                  <c:v>44273.915011574078</c:v>
                </c:pt>
                <c:pt idx="10241">
                  <c:v>44273.915023148147</c:v>
                </c:pt>
                <c:pt idx="10242">
                  <c:v>44273.915034722224</c:v>
                </c:pt>
                <c:pt idx="10243">
                  <c:v>44273.915046296293</c:v>
                </c:pt>
                <c:pt idx="10244">
                  <c:v>44273.91505787037</c:v>
                </c:pt>
                <c:pt idx="10245">
                  <c:v>44273.915069444447</c:v>
                </c:pt>
                <c:pt idx="10246">
                  <c:v>44273.915081018517</c:v>
                </c:pt>
                <c:pt idx="10247">
                  <c:v>44273.915092592593</c:v>
                </c:pt>
                <c:pt idx="10248">
                  <c:v>44273.91510416667</c:v>
                </c:pt>
                <c:pt idx="10249">
                  <c:v>44273.91511574074</c:v>
                </c:pt>
                <c:pt idx="10250">
                  <c:v>44273.915127314816</c:v>
                </c:pt>
                <c:pt idx="10251">
                  <c:v>44273.915138888886</c:v>
                </c:pt>
                <c:pt idx="10252">
                  <c:v>44273.915150462963</c:v>
                </c:pt>
                <c:pt idx="10253">
                  <c:v>44273.915162037039</c:v>
                </c:pt>
                <c:pt idx="10254">
                  <c:v>44273.915173611109</c:v>
                </c:pt>
                <c:pt idx="10255">
                  <c:v>44273.915185185186</c:v>
                </c:pt>
                <c:pt idx="10256">
                  <c:v>44273.915196759262</c:v>
                </c:pt>
                <c:pt idx="10257">
                  <c:v>44273.915208333332</c:v>
                </c:pt>
                <c:pt idx="10258">
                  <c:v>44273.915219907409</c:v>
                </c:pt>
                <c:pt idx="10259">
                  <c:v>44273.915231481478</c:v>
                </c:pt>
                <c:pt idx="10260">
                  <c:v>44273.915243055555</c:v>
                </c:pt>
                <c:pt idx="10261">
                  <c:v>44273.915254629632</c:v>
                </c:pt>
                <c:pt idx="10262">
                  <c:v>44273.915266203701</c:v>
                </c:pt>
                <c:pt idx="10263">
                  <c:v>44273.915277777778</c:v>
                </c:pt>
                <c:pt idx="10264">
                  <c:v>44273.915289351855</c:v>
                </c:pt>
                <c:pt idx="10265">
                  <c:v>44273.915300925924</c:v>
                </c:pt>
                <c:pt idx="10266">
                  <c:v>44273.915312500001</c:v>
                </c:pt>
                <c:pt idx="10267">
                  <c:v>44273.915324074071</c:v>
                </c:pt>
                <c:pt idx="10268">
                  <c:v>44273.915335648147</c:v>
                </c:pt>
                <c:pt idx="10269">
                  <c:v>44273.915347222224</c:v>
                </c:pt>
                <c:pt idx="10270">
                  <c:v>44273.915358796294</c:v>
                </c:pt>
                <c:pt idx="10271">
                  <c:v>44273.915370370371</c:v>
                </c:pt>
                <c:pt idx="10272">
                  <c:v>44273.915381944447</c:v>
                </c:pt>
                <c:pt idx="10273">
                  <c:v>44273.915393518517</c:v>
                </c:pt>
                <c:pt idx="10274">
                  <c:v>44273.915405092594</c:v>
                </c:pt>
                <c:pt idx="10275">
                  <c:v>44273.915416666663</c:v>
                </c:pt>
                <c:pt idx="10276">
                  <c:v>44273.91542824074</c:v>
                </c:pt>
                <c:pt idx="10277">
                  <c:v>44273.915439814817</c:v>
                </c:pt>
                <c:pt idx="10278">
                  <c:v>44273.915451388886</c:v>
                </c:pt>
                <c:pt idx="10279">
                  <c:v>44273.915462962963</c:v>
                </c:pt>
                <c:pt idx="10280">
                  <c:v>44273.91547453704</c:v>
                </c:pt>
                <c:pt idx="10281">
                  <c:v>44273.915486111109</c:v>
                </c:pt>
                <c:pt idx="10282">
                  <c:v>44273.915497685186</c:v>
                </c:pt>
                <c:pt idx="10283">
                  <c:v>44273.915509259263</c:v>
                </c:pt>
                <c:pt idx="10284">
                  <c:v>44273.915520833332</c:v>
                </c:pt>
                <c:pt idx="10285">
                  <c:v>44273.915532407409</c:v>
                </c:pt>
                <c:pt idx="10286">
                  <c:v>44273.915543981479</c:v>
                </c:pt>
                <c:pt idx="10287">
                  <c:v>44273.915555555555</c:v>
                </c:pt>
                <c:pt idx="10288">
                  <c:v>44273.915567129632</c:v>
                </c:pt>
                <c:pt idx="10289">
                  <c:v>44273.915578703702</c:v>
                </c:pt>
                <c:pt idx="10290">
                  <c:v>44273.915590277778</c:v>
                </c:pt>
                <c:pt idx="10291">
                  <c:v>44273.915601851855</c:v>
                </c:pt>
                <c:pt idx="10292">
                  <c:v>44273.915613425925</c:v>
                </c:pt>
                <c:pt idx="10293">
                  <c:v>44273.915625000001</c:v>
                </c:pt>
                <c:pt idx="10294">
                  <c:v>44273.915636574071</c:v>
                </c:pt>
                <c:pt idx="10295">
                  <c:v>44273.915648148148</c:v>
                </c:pt>
                <c:pt idx="10296">
                  <c:v>44273.915659722225</c:v>
                </c:pt>
                <c:pt idx="10297">
                  <c:v>44273.915671296294</c:v>
                </c:pt>
                <c:pt idx="10298">
                  <c:v>44273.915682870371</c:v>
                </c:pt>
                <c:pt idx="10299">
                  <c:v>44273.915694444448</c:v>
                </c:pt>
                <c:pt idx="10300">
                  <c:v>44273.915706018517</c:v>
                </c:pt>
                <c:pt idx="10301">
                  <c:v>44273.915717592594</c:v>
                </c:pt>
                <c:pt idx="10302">
                  <c:v>44273.915729166663</c:v>
                </c:pt>
                <c:pt idx="10303">
                  <c:v>44273.91574074074</c:v>
                </c:pt>
                <c:pt idx="10304">
                  <c:v>44273.915752314817</c:v>
                </c:pt>
                <c:pt idx="10305">
                  <c:v>44273.915763888886</c:v>
                </c:pt>
                <c:pt idx="10306">
                  <c:v>44273.915775462963</c:v>
                </c:pt>
                <c:pt idx="10307">
                  <c:v>44273.91578703704</c:v>
                </c:pt>
                <c:pt idx="10308">
                  <c:v>44273.915798611109</c:v>
                </c:pt>
                <c:pt idx="10309">
                  <c:v>44273.915810185186</c:v>
                </c:pt>
                <c:pt idx="10310">
                  <c:v>44273.915821759256</c:v>
                </c:pt>
                <c:pt idx="10311">
                  <c:v>44273.915833333333</c:v>
                </c:pt>
                <c:pt idx="10312">
                  <c:v>44273.915844907409</c:v>
                </c:pt>
                <c:pt idx="10313">
                  <c:v>44273.915856481479</c:v>
                </c:pt>
                <c:pt idx="10314">
                  <c:v>44273.915868055556</c:v>
                </c:pt>
                <c:pt idx="10315">
                  <c:v>44273.915879629632</c:v>
                </c:pt>
                <c:pt idx="10316">
                  <c:v>44273.915891203702</c:v>
                </c:pt>
                <c:pt idx="10317">
                  <c:v>44273.915902777779</c:v>
                </c:pt>
                <c:pt idx="10318">
                  <c:v>44273.915914351855</c:v>
                </c:pt>
                <c:pt idx="10319">
                  <c:v>44273.915925925925</c:v>
                </c:pt>
                <c:pt idx="10320">
                  <c:v>44273.915937500002</c:v>
                </c:pt>
                <c:pt idx="10321">
                  <c:v>44273.915949074071</c:v>
                </c:pt>
                <c:pt idx="10322">
                  <c:v>44273.915960648148</c:v>
                </c:pt>
                <c:pt idx="10323">
                  <c:v>44273.915972222225</c:v>
                </c:pt>
                <c:pt idx="10324">
                  <c:v>44273.915983796294</c:v>
                </c:pt>
                <c:pt idx="10325">
                  <c:v>44273.915995370371</c:v>
                </c:pt>
                <c:pt idx="10326">
                  <c:v>44273.916006944448</c:v>
                </c:pt>
                <c:pt idx="10327">
                  <c:v>44273.916018518517</c:v>
                </c:pt>
                <c:pt idx="10328">
                  <c:v>44273.916030092594</c:v>
                </c:pt>
                <c:pt idx="10329">
                  <c:v>44273.916041666664</c:v>
                </c:pt>
                <c:pt idx="10330">
                  <c:v>44273.91605324074</c:v>
                </c:pt>
                <c:pt idx="10331">
                  <c:v>44273.916064814817</c:v>
                </c:pt>
                <c:pt idx="10332">
                  <c:v>44273.916076388887</c:v>
                </c:pt>
                <c:pt idx="10333">
                  <c:v>44273.916087962964</c:v>
                </c:pt>
                <c:pt idx="10334">
                  <c:v>44273.91609953704</c:v>
                </c:pt>
                <c:pt idx="10335">
                  <c:v>44273.91611111111</c:v>
                </c:pt>
                <c:pt idx="10336">
                  <c:v>44273.916122685187</c:v>
                </c:pt>
                <c:pt idx="10337">
                  <c:v>44273.916134259256</c:v>
                </c:pt>
                <c:pt idx="10338">
                  <c:v>44273.916145833333</c:v>
                </c:pt>
                <c:pt idx="10339">
                  <c:v>44273.91615740741</c:v>
                </c:pt>
                <c:pt idx="10340">
                  <c:v>44273.916168981479</c:v>
                </c:pt>
                <c:pt idx="10341">
                  <c:v>44273.916180555556</c:v>
                </c:pt>
                <c:pt idx="10342">
                  <c:v>44273.916192129633</c:v>
                </c:pt>
                <c:pt idx="10343">
                  <c:v>44273.916203703702</c:v>
                </c:pt>
                <c:pt idx="10344">
                  <c:v>44273.916215277779</c:v>
                </c:pt>
                <c:pt idx="10345">
                  <c:v>44273.916226851848</c:v>
                </c:pt>
                <c:pt idx="10346">
                  <c:v>44273.916238425925</c:v>
                </c:pt>
                <c:pt idx="10347">
                  <c:v>44273.916250000002</c:v>
                </c:pt>
                <c:pt idx="10348">
                  <c:v>44273.916261574072</c:v>
                </c:pt>
                <c:pt idx="10349">
                  <c:v>44273.916273148148</c:v>
                </c:pt>
                <c:pt idx="10350">
                  <c:v>44273.916284722225</c:v>
                </c:pt>
                <c:pt idx="10351">
                  <c:v>44273.916296296295</c:v>
                </c:pt>
                <c:pt idx="10352">
                  <c:v>44273.916307870371</c:v>
                </c:pt>
                <c:pt idx="10353">
                  <c:v>44273.916319444441</c:v>
                </c:pt>
                <c:pt idx="10354">
                  <c:v>44273.916331018518</c:v>
                </c:pt>
                <c:pt idx="10355">
                  <c:v>44273.916342592594</c:v>
                </c:pt>
                <c:pt idx="10356">
                  <c:v>44273.916354166664</c:v>
                </c:pt>
                <c:pt idx="10357">
                  <c:v>44273.916365740741</c:v>
                </c:pt>
                <c:pt idx="10358">
                  <c:v>44273.916377314818</c:v>
                </c:pt>
                <c:pt idx="10359">
                  <c:v>44273.916388888887</c:v>
                </c:pt>
                <c:pt idx="10360">
                  <c:v>44273.916400462964</c:v>
                </c:pt>
                <c:pt idx="10361">
                  <c:v>44273.916412037041</c:v>
                </c:pt>
                <c:pt idx="10362">
                  <c:v>44273.91642361111</c:v>
                </c:pt>
                <c:pt idx="10363">
                  <c:v>44273.916435185187</c:v>
                </c:pt>
                <c:pt idx="10364">
                  <c:v>44273.916446759256</c:v>
                </c:pt>
                <c:pt idx="10365">
                  <c:v>44273.916458333333</c:v>
                </c:pt>
                <c:pt idx="10366">
                  <c:v>44273.91646990741</c:v>
                </c:pt>
                <c:pt idx="10367">
                  <c:v>44273.916481481479</c:v>
                </c:pt>
                <c:pt idx="10368">
                  <c:v>44273.916493055556</c:v>
                </c:pt>
                <c:pt idx="10369">
                  <c:v>44273.916504629633</c:v>
                </c:pt>
                <c:pt idx="10370">
                  <c:v>44273.916516203702</c:v>
                </c:pt>
                <c:pt idx="10371">
                  <c:v>44273.916527777779</c:v>
                </c:pt>
                <c:pt idx="10372">
                  <c:v>44273.916539351849</c:v>
                </c:pt>
                <c:pt idx="10373">
                  <c:v>44273.916550925926</c:v>
                </c:pt>
                <c:pt idx="10374">
                  <c:v>44273.916562500002</c:v>
                </c:pt>
                <c:pt idx="10375">
                  <c:v>44273.916574074072</c:v>
                </c:pt>
                <c:pt idx="10376">
                  <c:v>44273.916585648149</c:v>
                </c:pt>
                <c:pt idx="10377">
                  <c:v>44273.916597222225</c:v>
                </c:pt>
                <c:pt idx="10378">
                  <c:v>44273.916608796295</c:v>
                </c:pt>
                <c:pt idx="10379">
                  <c:v>44273.916620370372</c:v>
                </c:pt>
                <c:pt idx="10380">
                  <c:v>44273.916631944441</c:v>
                </c:pt>
                <c:pt idx="10381">
                  <c:v>44273.916643518518</c:v>
                </c:pt>
                <c:pt idx="10382">
                  <c:v>44273.916655092595</c:v>
                </c:pt>
                <c:pt idx="10383">
                  <c:v>44273.916666666664</c:v>
                </c:pt>
                <c:pt idx="10384">
                  <c:v>44273.916678240741</c:v>
                </c:pt>
                <c:pt idx="10385">
                  <c:v>44273.916689814818</c:v>
                </c:pt>
                <c:pt idx="10386">
                  <c:v>44273.916701388887</c:v>
                </c:pt>
                <c:pt idx="10387">
                  <c:v>44273.916712962964</c:v>
                </c:pt>
                <c:pt idx="10388">
                  <c:v>44273.916724537034</c:v>
                </c:pt>
                <c:pt idx="10389">
                  <c:v>44273.91673611111</c:v>
                </c:pt>
                <c:pt idx="10390">
                  <c:v>44273.916747685187</c:v>
                </c:pt>
                <c:pt idx="10391">
                  <c:v>44273.916759259257</c:v>
                </c:pt>
                <c:pt idx="10392">
                  <c:v>44273.916770833333</c:v>
                </c:pt>
                <c:pt idx="10393">
                  <c:v>44273.91678240741</c:v>
                </c:pt>
                <c:pt idx="10394">
                  <c:v>44273.91679398148</c:v>
                </c:pt>
                <c:pt idx="10395">
                  <c:v>44273.916805555556</c:v>
                </c:pt>
                <c:pt idx="10396">
                  <c:v>44273.916817129626</c:v>
                </c:pt>
                <c:pt idx="10397">
                  <c:v>44273.916828703703</c:v>
                </c:pt>
                <c:pt idx="10398">
                  <c:v>44273.91684027778</c:v>
                </c:pt>
                <c:pt idx="10399">
                  <c:v>44273.916851851849</c:v>
                </c:pt>
                <c:pt idx="10400">
                  <c:v>44273.916863425926</c:v>
                </c:pt>
                <c:pt idx="10401">
                  <c:v>44273.916875000003</c:v>
                </c:pt>
                <c:pt idx="10402">
                  <c:v>44273.916886574072</c:v>
                </c:pt>
                <c:pt idx="10403">
                  <c:v>44273.916898148149</c:v>
                </c:pt>
                <c:pt idx="10404">
                  <c:v>44273.916909722226</c:v>
                </c:pt>
                <c:pt idx="10405">
                  <c:v>44273.916921296295</c:v>
                </c:pt>
                <c:pt idx="10406">
                  <c:v>44273.916932870372</c:v>
                </c:pt>
                <c:pt idx="10407">
                  <c:v>44273.916944444441</c:v>
                </c:pt>
                <c:pt idx="10408">
                  <c:v>44273.916956018518</c:v>
                </c:pt>
                <c:pt idx="10409">
                  <c:v>44273.916967592595</c:v>
                </c:pt>
                <c:pt idx="10410">
                  <c:v>44273.916979166665</c:v>
                </c:pt>
                <c:pt idx="10411">
                  <c:v>44273.916990740741</c:v>
                </c:pt>
                <c:pt idx="10412">
                  <c:v>44273.917002314818</c:v>
                </c:pt>
                <c:pt idx="10413">
                  <c:v>44273.917013888888</c:v>
                </c:pt>
                <c:pt idx="10414">
                  <c:v>44273.917025462964</c:v>
                </c:pt>
                <c:pt idx="10415">
                  <c:v>44273.917037037034</c:v>
                </c:pt>
                <c:pt idx="10416">
                  <c:v>44273.917048611111</c:v>
                </c:pt>
                <c:pt idx="10417">
                  <c:v>44273.917060185187</c:v>
                </c:pt>
                <c:pt idx="10418">
                  <c:v>44273.917071759257</c:v>
                </c:pt>
                <c:pt idx="10419">
                  <c:v>44273.917083333334</c:v>
                </c:pt>
                <c:pt idx="10420">
                  <c:v>44273.917094907411</c:v>
                </c:pt>
                <c:pt idx="10421">
                  <c:v>44273.91710648148</c:v>
                </c:pt>
                <c:pt idx="10422">
                  <c:v>44273.917118055557</c:v>
                </c:pt>
                <c:pt idx="10423">
                  <c:v>44273.917129629626</c:v>
                </c:pt>
                <c:pt idx="10424">
                  <c:v>44273.917141203703</c:v>
                </c:pt>
                <c:pt idx="10425">
                  <c:v>44273.91715277778</c:v>
                </c:pt>
                <c:pt idx="10426">
                  <c:v>44273.917164351849</c:v>
                </c:pt>
                <c:pt idx="10427">
                  <c:v>44273.917175925926</c:v>
                </c:pt>
                <c:pt idx="10428">
                  <c:v>44273.917187500003</c:v>
                </c:pt>
                <c:pt idx="10429">
                  <c:v>44273.917199074072</c:v>
                </c:pt>
                <c:pt idx="10430">
                  <c:v>44273.917210648149</c:v>
                </c:pt>
                <c:pt idx="10431">
                  <c:v>44273.917222222219</c:v>
                </c:pt>
                <c:pt idx="10432">
                  <c:v>44273.917233796295</c:v>
                </c:pt>
                <c:pt idx="10433">
                  <c:v>44273.917245370372</c:v>
                </c:pt>
                <c:pt idx="10434">
                  <c:v>44273.917256944442</c:v>
                </c:pt>
                <c:pt idx="10435">
                  <c:v>44273.917268518519</c:v>
                </c:pt>
                <c:pt idx="10436">
                  <c:v>44273.917280092595</c:v>
                </c:pt>
                <c:pt idx="10437">
                  <c:v>44273.917291666665</c:v>
                </c:pt>
                <c:pt idx="10438">
                  <c:v>44273.917303240742</c:v>
                </c:pt>
                <c:pt idx="10439">
                  <c:v>44273.917314814818</c:v>
                </c:pt>
                <c:pt idx="10440">
                  <c:v>44273.917326388888</c:v>
                </c:pt>
                <c:pt idx="10441">
                  <c:v>44273.917337962965</c:v>
                </c:pt>
                <c:pt idx="10442">
                  <c:v>44273.917349537034</c:v>
                </c:pt>
                <c:pt idx="10443">
                  <c:v>44273.917361111111</c:v>
                </c:pt>
                <c:pt idx="10444">
                  <c:v>44273.917372685188</c:v>
                </c:pt>
                <c:pt idx="10445">
                  <c:v>44273.917384259257</c:v>
                </c:pt>
                <c:pt idx="10446">
                  <c:v>44273.917395833334</c:v>
                </c:pt>
                <c:pt idx="10447">
                  <c:v>44273.917407407411</c:v>
                </c:pt>
                <c:pt idx="10448">
                  <c:v>44273.91741898148</c:v>
                </c:pt>
                <c:pt idx="10449">
                  <c:v>44273.917430555557</c:v>
                </c:pt>
                <c:pt idx="10450">
                  <c:v>44273.917442129627</c:v>
                </c:pt>
                <c:pt idx="10451">
                  <c:v>44273.917453703703</c:v>
                </c:pt>
                <c:pt idx="10452">
                  <c:v>44273.91746527778</c:v>
                </c:pt>
                <c:pt idx="10453">
                  <c:v>44273.91747685185</c:v>
                </c:pt>
                <c:pt idx="10454">
                  <c:v>44273.917488425926</c:v>
                </c:pt>
                <c:pt idx="10455">
                  <c:v>44273.917500000003</c:v>
                </c:pt>
                <c:pt idx="10456">
                  <c:v>44273.917511574073</c:v>
                </c:pt>
                <c:pt idx="10457">
                  <c:v>44273.917523148149</c:v>
                </c:pt>
                <c:pt idx="10458">
                  <c:v>44273.917534722219</c:v>
                </c:pt>
                <c:pt idx="10459">
                  <c:v>44273.917546296296</c:v>
                </c:pt>
                <c:pt idx="10460">
                  <c:v>44273.917557870373</c:v>
                </c:pt>
                <c:pt idx="10461">
                  <c:v>44273.917569444442</c:v>
                </c:pt>
                <c:pt idx="10462">
                  <c:v>44273.917581018519</c:v>
                </c:pt>
                <c:pt idx="10463">
                  <c:v>44273.917592592596</c:v>
                </c:pt>
                <c:pt idx="10464">
                  <c:v>44273.917604166665</c:v>
                </c:pt>
                <c:pt idx="10465">
                  <c:v>44273.917615740742</c:v>
                </c:pt>
                <c:pt idx="10466">
                  <c:v>44273.917627314811</c:v>
                </c:pt>
                <c:pt idx="10467">
                  <c:v>44273.917638888888</c:v>
                </c:pt>
                <c:pt idx="10468">
                  <c:v>44273.917650462965</c:v>
                </c:pt>
                <c:pt idx="10469">
                  <c:v>44273.917662037034</c:v>
                </c:pt>
                <c:pt idx="10470">
                  <c:v>44273.917673611111</c:v>
                </c:pt>
                <c:pt idx="10471">
                  <c:v>44273.917685185188</c:v>
                </c:pt>
                <c:pt idx="10472">
                  <c:v>44273.917696759258</c:v>
                </c:pt>
                <c:pt idx="10473">
                  <c:v>44273.917708333334</c:v>
                </c:pt>
                <c:pt idx="10474">
                  <c:v>44273.917719907404</c:v>
                </c:pt>
                <c:pt idx="10475">
                  <c:v>44273.917731481481</c:v>
                </c:pt>
                <c:pt idx="10476">
                  <c:v>44273.917743055557</c:v>
                </c:pt>
                <c:pt idx="10477">
                  <c:v>44273.917754629627</c:v>
                </c:pt>
                <c:pt idx="10478">
                  <c:v>44273.917766203704</c:v>
                </c:pt>
                <c:pt idx="10479">
                  <c:v>44273.91777777778</c:v>
                </c:pt>
                <c:pt idx="10480">
                  <c:v>44273.91778935185</c:v>
                </c:pt>
                <c:pt idx="10481">
                  <c:v>44273.917800925927</c:v>
                </c:pt>
                <c:pt idx="10482">
                  <c:v>44273.917812500003</c:v>
                </c:pt>
                <c:pt idx="10483">
                  <c:v>44273.917824074073</c:v>
                </c:pt>
                <c:pt idx="10484">
                  <c:v>44273.91783564815</c:v>
                </c:pt>
                <c:pt idx="10485">
                  <c:v>44273.917847222219</c:v>
                </c:pt>
                <c:pt idx="10486">
                  <c:v>44273.917858796296</c:v>
                </c:pt>
                <c:pt idx="10487">
                  <c:v>44273.917870370373</c:v>
                </c:pt>
                <c:pt idx="10488">
                  <c:v>44273.917881944442</c:v>
                </c:pt>
                <c:pt idx="10489">
                  <c:v>44273.917893518519</c:v>
                </c:pt>
                <c:pt idx="10490">
                  <c:v>44273.917905092596</c:v>
                </c:pt>
                <c:pt idx="10491">
                  <c:v>44273.917916666665</c:v>
                </c:pt>
                <c:pt idx="10492">
                  <c:v>44273.917928240742</c:v>
                </c:pt>
                <c:pt idx="10493">
                  <c:v>44273.917939814812</c:v>
                </c:pt>
                <c:pt idx="10494">
                  <c:v>44273.917951388888</c:v>
                </c:pt>
                <c:pt idx="10495">
                  <c:v>44273.917962962965</c:v>
                </c:pt>
                <c:pt idx="10496">
                  <c:v>44273.917974537035</c:v>
                </c:pt>
                <c:pt idx="10497">
                  <c:v>44273.917986111112</c:v>
                </c:pt>
                <c:pt idx="10498">
                  <c:v>44273.917997685188</c:v>
                </c:pt>
                <c:pt idx="10499">
                  <c:v>44273.918009259258</c:v>
                </c:pt>
                <c:pt idx="10500">
                  <c:v>44273.918020833335</c:v>
                </c:pt>
                <c:pt idx="10501">
                  <c:v>44273.918032407404</c:v>
                </c:pt>
                <c:pt idx="10502">
                  <c:v>44273.918043981481</c:v>
                </c:pt>
                <c:pt idx="10503">
                  <c:v>44273.918055555558</c:v>
                </c:pt>
                <c:pt idx="10504">
                  <c:v>44273.918067129627</c:v>
                </c:pt>
                <c:pt idx="10505">
                  <c:v>44273.918078703704</c:v>
                </c:pt>
                <c:pt idx="10506">
                  <c:v>44273.918090277781</c:v>
                </c:pt>
                <c:pt idx="10507">
                  <c:v>44273.91810185185</c:v>
                </c:pt>
                <c:pt idx="10508">
                  <c:v>44273.918113425927</c:v>
                </c:pt>
                <c:pt idx="10509">
                  <c:v>44273.918124999997</c:v>
                </c:pt>
                <c:pt idx="10510">
                  <c:v>44273.918136574073</c:v>
                </c:pt>
                <c:pt idx="10511">
                  <c:v>44273.91814814815</c:v>
                </c:pt>
                <c:pt idx="10512">
                  <c:v>44273.91815972222</c:v>
                </c:pt>
                <c:pt idx="10513">
                  <c:v>44273.918171296296</c:v>
                </c:pt>
                <c:pt idx="10514">
                  <c:v>44273.918182870373</c:v>
                </c:pt>
                <c:pt idx="10515">
                  <c:v>44273.918194444443</c:v>
                </c:pt>
                <c:pt idx="10516">
                  <c:v>44273.918206018519</c:v>
                </c:pt>
                <c:pt idx="10517">
                  <c:v>44273.918217592596</c:v>
                </c:pt>
                <c:pt idx="10518">
                  <c:v>44273.918229166666</c:v>
                </c:pt>
                <c:pt idx="10519">
                  <c:v>44273.918240740742</c:v>
                </c:pt>
                <c:pt idx="10520">
                  <c:v>44273.918252314812</c:v>
                </c:pt>
                <c:pt idx="10521">
                  <c:v>44273.918263888889</c:v>
                </c:pt>
                <c:pt idx="10522">
                  <c:v>44273.918275462966</c:v>
                </c:pt>
                <c:pt idx="10523">
                  <c:v>44273.918287037035</c:v>
                </c:pt>
                <c:pt idx="10524">
                  <c:v>44273.918298611112</c:v>
                </c:pt>
                <c:pt idx="10525">
                  <c:v>44273.918310185189</c:v>
                </c:pt>
                <c:pt idx="10526">
                  <c:v>44273.918321759258</c:v>
                </c:pt>
                <c:pt idx="10527">
                  <c:v>44273.918333333335</c:v>
                </c:pt>
                <c:pt idx="10528">
                  <c:v>44273.918344907404</c:v>
                </c:pt>
                <c:pt idx="10529">
                  <c:v>44273.918356481481</c:v>
                </c:pt>
                <c:pt idx="10530">
                  <c:v>44273.918368055558</c:v>
                </c:pt>
                <c:pt idx="10531">
                  <c:v>44273.918379629627</c:v>
                </c:pt>
                <c:pt idx="10532">
                  <c:v>44273.918391203704</c:v>
                </c:pt>
                <c:pt idx="10533">
                  <c:v>44273.918402777781</c:v>
                </c:pt>
                <c:pt idx="10534">
                  <c:v>44273.918414351851</c:v>
                </c:pt>
                <c:pt idx="10535">
                  <c:v>44273.918425925927</c:v>
                </c:pt>
                <c:pt idx="10536">
                  <c:v>44273.918437499997</c:v>
                </c:pt>
                <c:pt idx="10537">
                  <c:v>44273.918449074074</c:v>
                </c:pt>
                <c:pt idx="10538">
                  <c:v>44273.91846064815</c:v>
                </c:pt>
                <c:pt idx="10539">
                  <c:v>44273.91847222222</c:v>
                </c:pt>
                <c:pt idx="10540">
                  <c:v>44273.918483796297</c:v>
                </c:pt>
                <c:pt idx="10541">
                  <c:v>44273.918495370373</c:v>
                </c:pt>
                <c:pt idx="10542">
                  <c:v>44273.918506944443</c:v>
                </c:pt>
                <c:pt idx="10543">
                  <c:v>44273.91851851852</c:v>
                </c:pt>
                <c:pt idx="10544">
                  <c:v>44273.918530092589</c:v>
                </c:pt>
                <c:pt idx="10545">
                  <c:v>44273.918541666666</c:v>
                </c:pt>
                <c:pt idx="10546">
                  <c:v>44273.918553240743</c:v>
                </c:pt>
                <c:pt idx="10547">
                  <c:v>44273.918564814812</c:v>
                </c:pt>
                <c:pt idx="10548">
                  <c:v>44273.918576388889</c:v>
                </c:pt>
                <c:pt idx="10549">
                  <c:v>44273.918587962966</c:v>
                </c:pt>
                <c:pt idx="10550">
                  <c:v>44273.918599537035</c:v>
                </c:pt>
                <c:pt idx="10551">
                  <c:v>44273.918611111112</c:v>
                </c:pt>
                <c:pt idx="10552">
                  <c:v>44273.918622685182</c:v>
                </c:pt>
                <c:pt idx="10553">
                  <c:v>44273.918634259258</c:v>
                </c:pt>
                <c:pt idx="10554">
                  <c:v>44273.918645833335</c:v>
                </c:pt>
                <c:pt idx="10555">
                  <c:v>44273.918657407405</c:v>
                </c:pt>
                <c:pt idx="10556">
                  <c:v>44273.918668981481</c:v>
                </c:pt>
                <c:pt idx="10557">
                  <c:v>44273.918680555558</c:v>
                </c:pt>
                <c:pt idx="10558">
                  <c:v>44273.918692129628</c:v>
                </c:pt>
                <c:pt idx="10559">
                  <c:v>44273.918703703705</c:v>
                </c:pt>
                <c:pt idx="10560">
                  <c:v>44273.918715277781</c:v>
                </c:pt>
                <c:pt idx="10561">
                  <c:v>44273.918726851851</c:v>
                </c:pt>
                <c:pt idx="10562">
                  <c:v>44273.918738425928</c:v>
                </c:pt>
                <c:pt idx="10563">
                  <c:v>44273.918749999997</c:v>
                </c:pt>
                <c:pt idx="10564">
                  <c:v>44273.918761574074</c:v>
                </c:pt>
                <c:pt idx="10565">
                  <c:v>44273.918773148151</c:v>
                </c:pt>
                <c:pt idx="10566">
                  <c:v>44273.91878472222</c:v>
                </c:pt>
                <c:pt idx="10567">
                  <c:v>44273.918796296297</c:v>
                </c:pt>
                <c:pt idx="10568">
                  <c:v>44273.918807870374</c:v>
                </c:pt>
                <c:pt idx="10569">
                  <c:v>44273.918819444443</c:v>
                </c:pt>
                <c:pt idx="10570">
                  <c:v>44273.91883101852</c:v>
                </c:pt>
                <c:pt idx="10571">
                  <c:v>44273.918842592589</c:v>
                </c:pt>
                <c:pt idx="10572">
                  <c:v>44273.918854166666</c:v>
                </c:pt>
                <c:pt idx="10573">
                  <c:v>44273.918865740743</c:v>
                </c:pt>
                <c:pt idx="10574">
                  <c:v>44273.918877314813</c:v>
                </c:pt>
                <c:pt idx="10575">
                  <c:v>44273.918888888889</c:v>
                </c:pt>
                <c:pt idx="10576">
                  <c:v>44273.918900462966</c:v>
                </c:pt>
                <c:pt idx="10577">
                  <c:v>44273.918912037036</c:v>
                </c:pt>
                <c:pt idx="10578">
                  <c:v>44273.918923611112</c:v>
                </c:pt>
                <c:pt idx="10579">
                  <c:v>44273.918935185182</c:v>
                </c:pt>
                <c:pt idx="10580">
                  <c:v>44273.918946759259</c:v>
                </c:pt>
                <c:pt idx="10581">
                  <c:v>44273.918958333335</c:v>
                </c:pt>
                <c:pt idx="10582">
                  <c:v>44273.918969907405</c:v>
                </c:pt>
                <c:pt idx="10583">
                  <c:v>44273.918981481482</c:v>
                </c:pt>
                <c:pt idx="10584">
                  <c:v>44273.918993055559</c:v>
                </c:pt>
                <c:pt idx="10585">
                  <c:v>44273.919004629628</c:v>
                </c:pt>
                <c:pt idx="10586">
                  <c:v>44273.919016203705</c:v>
                </c:pt>
                <c:pt idx="10587">
                  <c:v>44273.919027777774</c:v>
                </c:pt>
                <c:pt idx="10588">
                  <c:v>44273.919039351851</c:v>
                </c:pt>
                <c:pt idx="10589">
                  <c:v>44273.919050925928</c:v>
                </c:pt>
                <c:pt idx="10590">
                  <c:v>44273.919062499997</c:v>
                </c:pt>
                <c:pt idx="10591">
                  <c:v>44273.919074074074</c:v>
                </c:pt>
                <c:pt idx="10592">
                  <c:v>44273.919085648151</c:v>
                </c:pt>
                <c:pt idx="10593">
                  <c:v>44273.91909722222</c:v>
                </c:pt>
                <c:pt idx="10594">
                  <c:v>44273.919108796297</c:v>
                </c:pt>
                <c:pt idx="10595">
                  <c:v>44273.919120370374</c:v>
                </c:pt>
                <c:pt idx="10596">
                  <c:v>44273.919131944444</c:v>
                </c:pt>
                <c:pt idx="10597">
                  <c:v>44273.91914351852</c:v>
                </c:pt>
                <c:pt idx="10598">
                  <c:v>44273.91915509259</c:v>
                </c:pt>
                <c:pt idx="10599">
                  <c:v>44273.919166666667</c:v>
                </c:pt>
                <c:pt idx="10600">
                  <c:v>44273.919178240743</c:v>
                </c:pt>
                <c:pt idx="10601">
                  <c:v>44273.919189814813</c:v>
                </c:pt>
                <c:pt idx="10602">
                  <c:v>44273.91920138889</c:v>
                </c:pt>
                <c:pt idx="10603">
                  <c:v>44273.919212962966</c:v>
                </c:pt>
                <c:pt idx="10604">
                  <c:v>44273.919224537036</c:v>
                </c:pt>
                <c:pt idx="10605">
                  <c:v>44273.919236111113</c:v>
                </c:pt>
                <c:pt idx="10606">
                  <c:v>44273.919247685182</c:v>
                </c:pt>
                <c:pt idx="10607">
                  <c:v>44273.919259259259</c:v>
                </c:pt>
                <c:pt idx="10608">
                  <c:v>44273.919270833336</c:v>
                </c:pt>
                <c:pt idx="10609">
                  <c:v>44273.919282407405</c:v>
                </c:pt>
                <c:pt idx="10610">
                  <c:v>44273.919293981482</c:v>
                </c:pt>
                <c:pt idx="10611">
                  <c:v>44273.919305555559</c:v>
                </c:pt>
                <c:pt idx="10612">
                  <c:v>44273.919317129628</c:v>
                </c:pt>
                <c:pt idx="10613">
                  <c:v>44273.919328703705</c:v>
                </c:pt>
                <c:pt idx="10614">
                  <c:v>44273.919340277775</c:v>
                </c:pt>
                <c:pt idx="10615">
                  <c:v>44273.919351851851</c:v>
                </c:pt>
                <c:pt idx="10616">
                  <c:v>44273.919363425928</c:v>
                </c:pt>
                <c:pt idx="10617">
                  <c:v>44273.919374999998</c:v>
                </c:pt>
                <c:pt idx="10618">
                  <c:v>44273.919386574074</c:v>
                </c:pt>
                <c:pt idx="10619">
                  <c:v>44273.919398148151</c:v>
                </c:pt>
                <c:pt idx="10620">
                  <c:v>44273.919409722221</c:v>
                </c:pt>
                <c:pt idx="10621">
                  <c:v>44273.919421296298</c:v>
                </c:pt>
                <c:pt idx="10622">
                  <c:v>44273.919432870367</c:v>
                </c:pt>
                <c:pt idx="10623">
                  <c:v>44273.919444444444</c:v>
                </c:pt>
                <c:pt idx="10624">
                  <c:v>44273.919456018521</c:v>
                </c:pt>
                <c:pt idx="10625">
                  <c:v>44273.91946759259</c:v>
                </c:pt>
                <c:pt idx="10626">
                  <c:v>44273.919479166667</c:v>
                </c:pt>
                <c:pt idx="10627">
                  <c:v>44273.919490740744</c:v>
                </c:pt>
                <c:pt idx="10628">
                  <c:v>44273.919502314813</c:v>
                </c:pt>
                <c:pt idx="10629">
                  <c:v>44273.91951388889</c:v>
                </c:pt>
                <c:pt idx="10630">
                  <c:v>44273.919525462959</c:v>
                </c:pt>
                <c:pt idx="10631">
                  <c:v>44273.919537037036</c:v>
                </c:pt>
                <c:pt idx="10632">
                  <c:v>44273.919548611113</c:v>
                </c:pt>
                <c:pt idx="10633">
                  <c:v>44273.919560185182</c:v>
                </c:pt>
                <c:pt idx="10634">
                  <c:v>44273.919571759259</c:v>
                </c:pt>
                <c:pt idx="10635">
                  <c:v>44273.919583333336</c:v>
                </c:pt>
                <c:pt idx="10636">
                  <c:v>44273.919594907406</c:v>
                </c:pt>
                <c:pt idx="10637">
                  <c:v>44273.919606481482</c:v>
                </c:pt>
                <c:pt idx="10638">
                  <c:v>44273.919618055559</c:v>
                </c:pt>
                <c:pt idx="10639">
                  <c:v>44273.919629629629</c:v>
                </c:pt>
                <c:pt idx="10640">
                  <c:v>44273.919641203705</c:v>
                </c:pt>
                <c:pt idx="10641">
                  <c:v>44273.919652777775</c:v>
                </c:pt>
                <c:pt idx="10642">
                  <c:v>44273.919664351852</c:v>
                </c:pt>
                <c:pt idx="10643">
                  <c:v>44273.919675925928</c:v>
                </c:pt>
                <c:pt idx="10644">
                  <c:v>44273.919687499998</c:v>
                </c:pt>
                <c:pt idx="10645">
                  <c:v>44273.919699074075</c:v>
                </c:pt>
                <c:pt idx="10646">
                  <c:v>44273.919710648152</c:v>
                </c:pt>
                <c:pt idx="10647">
                  <c:v>44273.919722222221</c:v>
                </c:pt>
                <c:pt idx="10648">
                  <c:v>44273.919733796298</c:v>
                </c:pt>
                <c:pt idx="10649">
                  <c:v>44273.919745370367</c:v>
                </c:pt>
                <c:pt idx="10650">
                  <c:v>44273.919756944444</c:v>
                </c:pt>
                <c:pt idx="10651">
                  <c:v>44273.919768518521</c:v>
                </c:pt>
                <c:pt idx="10652">
                  <c:v>44273.91978009259</c:v>
                </c:pt>
                <c:pt idx="10653">
                  <c:v>44273.919791666667</c:v>
                </c:pt>
                <c:pt idx="10654">
                  <c:v>44273.919803240744</c:v>
                </c:pt>
                <c:pt idx="10655">
                  <c:v>44273.919814814813</c:v>
                </c:pt>
                <c:pt idx="10656">
                  <c:v>44273.91982638889</c:v>
                </c:pt>
                <c:pt idx="10657">
                  <c:v>44273.91983796296</c:v>
                </c:pt>
                <c:pt idx="10658">
                  <c:v>44273.919849537036</c:v>
                </c:pt>
                <c:pt idx="10659">
                  <c:v>44273.919861111113</c:v>
                </c:pt>
                <c:pt idx="10660">
                  <c:v>44273.919872685183</c:v>
                </c:pt>
                <c:pt idx="10661">
                  <c:v>44273.91988425926</c:v>
                </c:pt>
                <c:pt idx="10662">
                  <c:v>44273.919895833336</c:v>
                </c:pt>
                <c:pt idx="10663">
                  <c:v>44273.919907407406</c:v>
                </c:pt>
                <c:pt idx="10664">
                  <c:v>44273.919918981483</c:v>
                </c:pt>
                <c:pt idx="10665">
                  <c:v>44273.919930555552</c:v>
                </c:pt>
                <c:pt idx="10666">
                  <c:v>44273.919942129629</c:v>
                </c:pt>
                <c:pt idx="10667">
                  <c:v>44273.919953703706</c:v>
                </c:pt>
                <c:pt idx="10668">
                  <c:v>44273.919965277775</c:v>
                </c:pt>
                <c:pt idx="10669">
                  <c:v>44273.919976851852</c:v>
                </c:pt>
                <c:pt idx="10670">
                  <c:v>44273.919988425929</c:v>
                </c:pt>
                <c:pt idx="10671">
                  <c:v>44273.919999999998</c:v>
                </c:pt>
                <c:pt idx="10672">
                  <c:v>44273.920011574075</c:v>
                </c:pt>
                <c:pt idx="10673">
                  <c:v>44273.920023148145</c:v>
                </c:pt>
                <c:pt idx="10674">
                  <c:v>44273.920034722221</c:v>
                </c:pt>
                <c:pt idx="10675">
                  <c:v>44273.920046296298</c:v>
                </c:pt>
                <c:pt idx="10676">
                  <c:v>44273.920057870368</c:v>
                </c:pt>
                <c:pt idx="10677">
                  <c:v>44273.920069444444</c:v>
                </c:pt>
                <c:pt idx="10678">
                  <c:v>44273.920081018521</c:v>
                </c:pt>
                <c:pt idx="10679">
                  <c:v>44273.920092592591</c:v>
                </c:pt>
                <c:pt idx="10680">
                  <c:v>44273.920104166667</c:v>
                </c:pt>
                <c:pt idx="10681">
                  <c:v>44273.920115740744</c:v>
                </c:pt>
                <c:pt idx="10682">
                  <c:v>44273.920127314814</c:v>
                </c:pt>
                <c:pt idx="10683">
                  <c:v>44273.920138888891</c:v>
                </c:pt>
                <c:pt idx="10684">
                  <c:v>44273.92015046296</c:v>
                </c:pt>
                <c:pt idx="10685">
                  <c:v>44273.920162037037</c:v>
                </c:pt>
                <c:pt idx="10686">
                  <c:v>44273.920173611114</c:v>
                </c:pt>
                <c:pt idx="10687">
                  <c:v>44273.920185185183</c:v>
                </c:pt>
                <c:pt idx="10688">
                  <c:v>44273.92019675926</c:v>
                </c:pt>
                <c:pt idx="10689">
                  <c:v>44273.920208333337</c:v>
                </c:pt>
                <c:pt idx="10690">
                  <c:v>44273.920219907406</c:v>
                </c:pt>
                <c:pt idx="10691">
                  <c:v>44273.920231481483</c:v>
                </c:pt>
                <c:pt idx="10692">
                  <c:v>44273.920243055552</c:v>
                </c:pt>
                <c:pt idx="10693">
                  <c:v>44273.920254629629</c:v>
                </c:pt>
                <c:pt idx="10694">
                  <c:v>44273.920266203706</c:v>
                </c:pt>
                <c:pt idx="10695">
                  <c:v>44273.920277777775</c:v>
                </c:pt>
                <c:pt idx="10696">
                  <c:v>44273.920289351852</c:v>
                </c:pt>
                <c:pt idx="10697">
                  <c:v>44273.920300925929</c:v>
                </c:pt>
                <c:pt idx="10698">
                  <c:v>44273.920312499999</c:v>
                </c:pt>
                <c:pt idx="10699">
                  <c:v>44273.920324074075</c:v>
                </c:pt>
                <c:pt idx="10700">
                  <c:v>44273.920335648145</c:v>
                </c:pt>
                <c:pt idx="10701">
                  <c:v>44273.920347222222</c:v>
                </c:pt>
                <c:pt idx="10702">
                  <c:v>44273.920358796298</c:v>
                </c:pt>
                <c:pt idx="10703">
                  <c:v>44273.920370370368</c:v>
                </c:pt>
                <c:pt idx="10704">
                  <c:v>44273.920381944445</c:v>
                </c:pt>
                <c:pt idx="10705">
                  <c:v>44273.920393518521</c:v>
                </c:pt>
                <c:pt idx="10706">
                  <c:v>44273.920405092591</c:v>
                </c:pt>
                <c:pt idx="10707">
                  <c:v>44273.920416666668</c:v>
                </c:pt>
                <c:pt idx="10708">
                  <c:v>44273.920428240737</c:v>
                </c:pt>
                <c:pt idx="10709">
                  <c:v>44273.920439814814</c:v>
                </c:pt>
                <c:pt idx="10710">
                  <c:v>44273.920451388891</c:v>
                </c:pt>
                <c:pt idx="10711">
                  <c:v>44273.92046296296</c:v>
                </c:pt>
                <c:pt idx="10712">
                  <c:v>44273.920474537037</c:v>
                </c:pt>
                <c:pt idx="10713">
                  <c:v>44273.920486111114</c:v>
                </c:pt>
                <c:pt idx="10714">
                  <c:v>44273.920497685183</c:v>
                </c:pt>
                <c:pt idx="10715">
                  <c:v>44273.92050925926</c:v>
                </c:pt>
                <c:pt idx="10716">
                  <c:v>44273.920520833337</c:v>
                </c:pt>
                <c:pt idx="10717">
                  <c:v>44273.920532407406</c:v>
                </c:pt>
                <c:pt idx="10718">
                  <c:v>44273.920543981483</c:v>
                </c:pt>
                <c:pt idx="10719">
                  <c:v>44273.920555555553</c:v>
                </c:pt>
                <c:pt idx="10720">
                  <c:v>44273.920567129629</c:v>
                </c:pt>
                <c:pt idx="10721">
                  <c:v>44273.920578703706</c:v>
                </c:pt>
                <c:pt idx="10722">
                  <c:v>44273.920590277776</c:v>
                </c:pt>
                <c:pt idx="10723">
                  <c:v>44273.920601851853</c:v>
                </c:pt>
                <c:pt idx="10724">
                  <c:v>44273.920613425929</c:v>
                </c:pt>
                <c:pt idx="10725">
                  <c:v>44273.920624999999</c:v>
                </c:pt>
                <c:pt idx="10726">
                  <c:v>44273.920636574076</c:v>
                </c:pt>
                <c:pt idx="10727">
                  <c:v>44273.920648148145</c:v>
                </c:pt>
                <c:pt idx="10728">
                  <c:v>44273.920659722222</c:v>
                </c:pt>
                <c:pt idx="10729">
                  <c:v>44273.920671296299</c:v>
                </c:pt>
                <c:pt idx="10730">
                  <c:v>44273.920682870368</c:v>
                </c:pt>
                <c:pt idx="10731">
                  <c:v>44273.920694444445</c:v>
                </c:pt>
                <c:pt idx="10732">
                  <c:v>44273.920706018522</c:v>
                </c:pt>
                <c:pt idx="10733">
                  <c:v>44273.920717592591</c:v>
                </c:pt>
                <c:pt idx="10734">
                  <c:v>44273.920729166668</c:v>
                </c:pt>
                <c:pt idx="10735">
                  <c:v>44273.920740740738</c:v>
                </c:pt>
                <c:pt idx="10736">
                  <c:v>44273.920752314814</c:v>
                </c:pt>
                <c:pt idx="10737">
                  <c:v>44273.920763888891</c:v>
                </c:pt>
                <c:pt idx="10738">
                  <c:v>44273.920775462961</c:v>
                </c:pt>
                <c:pt idx="10739">
                  <c:v>44273.920787037037</c:v>
                </c:pt>
                <c:pt idx="10740">
                  <c:v>44273.920798611114</c:v>
                </c:pt>
                <c:pt idx="10741">
                  <c:v>44273.920810185184</c:v>
                </c:pt>
                <c:pt idx="10742">
                  <c:v>44273.92082175926</c:v>
                </c:pt>
                <c:pt idx="10743">
                  <c:v>44273.92083333333</c:v>
                </c:pt>
                <c:pt idx="10744">
                  <c:v>44273.920844907407</c:v>
                </c:pt>
                <c:pt idx="10745">
                  <c:v>44273.920856481483</c:v>
                </c:pt>
                <c:pt idx="10746">
                  <c:v>44273.920868055553</c:v>
                </c:pt>
                <c:pt idx="10747">
                  <c:v>44273.92087962963</c:v>
                </c:pt>
                <c:pt idx="10748">
                  <c:v>44273.920891203707</c:v>
                </c:pt>
                <c:pt idx="10749">
                  <c:v>44273.920902777776</c:v>
                </c:pt>
                <c:pt idx="10750">
                  <c:v>44273.920914351853</c:v>
                </c:pt>
                <c:pt idx="10751">
                  <c:v>44273.920925925922</c:v>
                </c:pt>
                <c:pt idx="10752">
                  <c:v>44273.920937499999</c:v>
                </c:pt>
                <c:pt idx="10753">
                  <c:v>44273.920949074076</c:v>
                </c:pt>
                <c:pt idx="10754">
                  <c:v>44273.920960648145</c:v>
                </c:pt>
                <c:pt idx="10755">
                  <c:v>44273.920972222222</c:v>
                </c:pt>
                <c:pt idx="10756">
                  <c:v>44273.920983796299</c:v>
                </c:pt>
                <c:pt idx="10757">
                  <c:v>44273.920995370368</c:v>
                </c:pt>
                <c:pt idx="10758">
                  <c:v>44273.921006944445</c:v>
                </c:pt>
                <c:pt idx="10759">
                  <c:v>44273.921018518522</c:v>
                </c:pt>
                <c:pt idx="10760">
                  <c:v>44273.921030092592</c:v>
                </c:pt>
                <c:pt idx="10761">
                  <c:v>44273.921041666668</c:v>
                </c:pt>
                <c:pt idx="10762">
                  <c:v>44273.921053240738</c:v>
                </c:pt>
                <c:pt idx="10763">
                  <c:v>44273.921064814815</c:v>
                </c:pt>
                <c:pt idx="10764">
                  <c:v>44273.921076388891</c:v>
                </c:pt>
                <c:pt idx="10765">
                  <c:v>44273.921087962961</c:v>
                </c:pt>
                <c:pt idx="10766">
                  <c:v>44273.921099537038</c:v>
                </c:pt>
                <c:pt idx="10767">
                  <c:v>44273.921111111114</c:v>
                </c:pt>
                <c:pt idx="10768">
                  <c:v>44273.921122685184</c:v>
                </c:pt>
                <c:pt idx="10769">
                  <c:v>44273.921134259261</c:v>
                </c:pt>
                <c:pt idx="10770">
                  <c:v>44273.92114583333</c:v>
                </c:pt>
                <c:pt idx="10771">
                  <c:v>44273.921157407407</c:v>
                </c:pt>
                <c:pt idx="10772">
                  <c:v>44273.921168981484</c:v>
                </c:pt>
                <c:pt idx="10773">
                  <c:v>44273.921180555553</c:v>
                </c:pt>
                <c:pt idx="10774">
                  <c:v>44273.92119212963</c:v>
                </c:pt>
                <c:pt idx="10775">
                  <c:v>44273.921203703707</c:v>
                </c:pt>
                <c:pt idx="10776">
                  <c:v>44273.921215277776</c:v>
                </c:pt>
                <c:pt idx="10777">
                  <c:v>44273.921226851853</c:v>
                </c:pt>
                <c:pt idx="10778">
                  <c:v>44273.921238425923</c:v>
                </c:pt>
                <c:pt idx="10779">
                  <c:v>44273.921249999999</c:v>
                </c:pt>
                <c:pt idx="10780">
                  <c:v>44273.921261574076</c:v>
                </c:pt>
                <c:pt idx="10781">
                  <c:v>44273.921273148146</c:v>
                </c:pt>
                <c:pt idx="10782">
                  <c:v>44273.921284722222</c:v>
                </c:pt>
                <c:pt idx="10783">
                  <c:v>44273.921296296299</c:v>
                </c:pt>
                <c:pt idx="10784">
                  <c:v>44273.921307870369</c:v>
                </c:pt>
                <c:pt idx="10785">
                  <c:v>44273.921319444446</c:v>
                </c:pt>
                <c:pt idx="10786">
                  <c:v>44273.921331018515</c:v>
                </c:pt>
                <c:pt idx="10787">
                  <c:v>44273.921342592592</c:v>
                </c:pt>
                <c:pt idx="10788">
                  <c:v>44273.921354166669</c:v>
                </c:pt>
                <c:pt idx="10789">
                  <c:v>44273.921365740738</c:v>
                </c:pt>
                <c:pt idx="10790">
                  <c:v>44273.921377314815</c:v>
                </c:pt>
                <c:pt idx="10791">
                  <c:v>44273.921388888892</c:v>
                </c:pt>
                <c:pt idx="10792">
                  <c:v>44273.921400462961</c:v>
                </c:pt>
                <c:pt idx="10793">
                  <c:v>44273.921412037038</c:v>
                </c:pt>
                <c:pt idx="10794">
                  <c:v>44273.921423611115</c:v>
                </c:pt>
                <c:pt idx="10795">
                  <c:v>44273.921435185184</c:v>
                </c:pt>
                <c:pt idx="10796">
                  <c:v>44273.921446759261</c:v>
                </c:pt>
                <c:pt idx="10797">
                  <c:v>44273.921458333331</c:v>
                </c:pt>
                <c:pt idx="10798">
                  <c:v>44273.921469907407</c:v>
                </c:pt>
                <c:pt idx="10799">
                  <c:v>44273.921481481484</c:v>
                </c:pt>
                <c:pt idx="10800">
                  <c:v>44273.921493055554</c:v>
                </c:pt>
                <c:pt idx="10801">
                  <c:v>44273.92150462963</c:v>
                </c:pt>
                <c:pt idx="10802">
                  <c:v>44273.921516203707</c:v>
                </c:pt>
                <c:pt idx="10803">
                  <c:v>44273.921527777777</c:v>
                </c:pt>
                <c:pt idx="10804">
                  <c:v>44273.921539351853</c:v>
                </c:pt>
                <c:pt idx="10805">
                  <c:v>44273.921550925923</c:v>
                </c:pt>
                <c:pt idx="10806">
                  <c:v>44273.9215625</c:v>
                </c:pt>
                <c:pt idx="10807">
                  <c:v>44273.921574074076</c:v>
                </c:pt>
                <c:pt idx="10808">
                  <c:v>44273.921585648146</c:v>
                </c:pt>
                <c:pt idx="10809">
                  <c:v>44273.921597222223</c:v>
                </c:pt>
                <c:pt idx="10810">
                  <c:v>44273.9216087963</c:v>
                </c:pt>
                <c:pt idx="10811">
                  <c:v>44273.921620370369</c:v>
                </c:pt>
                <c:pt idx="10812">
                  <c:v>44273.921631944446</c:v>
                </c:pt>
                <c:pt idx="10813">
                  <c:v>44273.921643518515</c:v>
                </c:pt>
                <c:pt idx="10814">
                  <c:v>44273.921655092592</c:v>
                </c:pt>
                <c:pt idx="10815">
                  <c:v>44273.921666666669</c:v>
                </c:pt>
                <c:pt idx="10816">
                  <c:v>44273.921678240738</c:v>
                </c:pt>
                <c:pt idx="10817">
                  <c:v>44273.921689814815</c:v>
                </c:pt>
                <c:pt idx="10818">
                  <c:v>44273.921701388892</c:v>
                </c:pt>
                <c:pt idx="10819">
                  <c:v>44273.921712962961</c:v>
                </c:pt>
                <c:pt idx="10820">
                  <c:v>44273.921724537038</c:v>
                </c:pt>
                <c:pt idx="10821">
                  <c:v>44273.921736111108</c:v>
                </c:pt>
                <c:pt idx="10822">
                  <c:v>44273.921747685185</c:v>
                </c:pt>
                <c:pt idx="10823">
                  <c:v>44273.921759259261</c:v>
                </c:pt>
                <c:pt idx="10824">
                  <c:v>44273.921770833331</c:v>
                </c:pt>
                <c:pt idx="10825">
                  <c:v>44273.921782407408</c:v>
                </c:pt>
                <c:pt idx="10826">
                  <c:v>44273.921793981484</c:v>
                </c:pt>
                <c:pt idx="10827">
                  <c:v>44273.921805555554</c:v>
                </c:pt>
                <c:pt idx="10828">
                  <c:v>44273.921817129631</c:v>
                </c:pt>
                <c:pt idx="10829">
                  <c:v>44273.9218287037</c:v>
                </c:pt>
                <c:pt idx="10830">
                  <c:v>44273.921840277777</c:v>
                </c:pt>
                <c:pt idx="10831">
                  <c:v>44273.921851851854</c:v>
                </c:pt>
                <c:pt idx="10832">
                  <c:v>44273.921863425923</c:v>
                </c:pt>
                <c:pt idx="10833">
                  <c:v>44273.921875</c:v>
                </c:pt>
                <c:pt idx="10834">
                  <c:v>44273.921886574077</c:v>
                </c:pt>
                <c:pt idx="10835">
                  <c:v>44273.921898148146</c:v>
                </c:pt>
                <c:pt idx="10836">
                  <c:v>44273.921909722223</c:v>
                </c:pt>
                <c:pt idx="10837">
                  <c:v>44273.9219212963</c:v>
                </c:pt>
                <c:pt idx="10838">
                  <c:v>44273.921932870369</c:v>
                </c:pt>
                <c:pt idx="10839">
                  <c:v>44273.921944444446</c:v>
                </c:pt>
                <c:pt idx="10840">
                  <c:v>44273.921956018516</c:v>
                </c:pt>
                <c:pt idx="10841">
                  <c:v>44273.921967592592</c:v>
                </c:pt>
                <c:pt idx="10842">
                  <c:v>44273.921979166669</c:v>
                </c:pt>
                <c:pt idx="10843">
                  <c:v>44273.921990740739</c:v>
                </c:pt>
                <c:pt idx="10844">
                  <c:v>44273.922002314815</c:v>
                </c:pt>
                <c:pt idx="10845">
                  <c:v>44273.922013888892</c:v>
                </c:pt>
                <c:pt idx="10846">
                  <c:v>44273.922025462962</c:v>
                </c:pt>
                <c:pt idx="10847">
                  <c:v>44273.922037037039</c:v>
                </c:pt>
                <c:pt idx="10848">
                  <c:v>44273.922048611108</c:v>
                </c:pt>
                <c:pt idx="10849">
                  <c:v>44273.922060185185</c:v>
                </c:pt>
                <c:pt idx="10850">
                  <c:v>44273.922071759262</c:v>
                </c:pt>
                <c:pt idx="10851">
                  <c:v>44273.922083333331</c:v>
                </c:pt>
                <c:pt idx="10852">
                  <c:v>44273.922094907408</c:v>
                </c:pt>
                <c:pt idx="10853">
                  <c:v>44273.922106481485</c:v>
                </c:pt>
                <c:pt idx="10854">
                  <c:v>44273.922118055554</c:v>
                </c:pt>
                <c:pt idx="10855">
                  <c:v>44273.922129629631</c:v>
                </c:pt>
                <c:pt idx="10856">
                  <c:v>44273.9221412037</c:v>
                </c:pt>
                <c:pt idx="10857">
                  <c:v>44273.922152777777</c:v>
                </c:pt>
                <c:pt idx="10858">
                  <c:v>44273.922164351854</c:v>
                </c:pt>
                <c:pt idx="10859">
                  <c:v>44273.922175925924</c:v>
                </c:pt>
                <c:pt idx="10860">
                  <c:v>44273.9221875</c:v>
                </c:pt>
                <c:pt idx="10861">
                  <c:v>44273.922199074077</c:v>
                </c:pt>
                <c:pt idx="10862">
                  <c:v>44273.922210648147</c:v>
                </c:pt>
                <c:pt idx="10863">
                  <c:v>44273.922222222223</c:v>
                </c:pt>
                <c:pt idx="10864">
                  <c:v>44273.922233796293</c:v>
                </c:pt>
                <c:pt idx="10865">
                  <c:v>44273.92224537037</c:v>
                </c:pt>
                <c:pt idx="10866">
                  <c:v>44273.922256944446</c:v>
                </c:pt>
                <c:pt idx="10867">
                  <c:v>44273.922268518516</c:v>
                </c:pt>
                <c:pt idx="10868">
                  <c:v>44273.922280092593</c:v>
                </c:pt>
                <c:pt idx="10869">
                  <c:v>44273.922291666669</c:v>
                </c:pt>
                <c:pt idx="10870">
                  <c:v>44273.922303240739</c:v>
                </c:pt>
                <c:pt idx="10871">
                  <c:v>44273.922314814816</c:v>
                </c:pt>
                <c:pt idx="10872">
                  <c:v>44273.922326388885</c:v>
                </c:pt>
                <c:pt idx="10873">
                  <c:v>44273.922337962962</c:v>
                </c:pt>
                <c:pt idx="10874">
                  <c:v>44273.922349537039</c:v>
                </c:pt>
                <c:pt idx="10875">
                  <c:v>44273.922361111108</c:v>
                </c:pt>
                <c:pt idx="10876">
                  <c:v>44273.922372685185</c:v>
                </c:pt>
                <c:pt idx="10877">
                  <c:v>44273.922384259262</c:v>
                </c:pt>
                <c:pt idx="10878">
                  <c:v>44273.922395833331</c:v>
                </c:pt>
                <c:pt idx="10879">
                  <c:v>44273.922407407408</c:v>
                </c:pt>
                <c:pt idx="10880">
                  <c:v>44273.922418981485</c:v>
                </c:pt>
                <c:pt idx="10881">
                  <c:v>44273.922430555554</c:v>
                </c:pt>
                <c:pt idx="10882">
                  <c:v>44273.922442129631</c:v>
                </c:pt>
                <c:pt idx="10883">
                  <c:v>44273.922453703701</c:v>
                </c:pt>
                <c:pt idx="10884">
                  <c:v>44273.922465277778</c:v>
                </c:pt>
                <c:pt idx="10885">
                  <c:v>44273.922476851854</c:v>
                </c:pt>
                <c:pt idx="10886">
                  <c:v>44273.922488425924</c:v>
                </c:pt>
                <c:pt idx="10887">
                  <c:v>44273.922500000001</c:v>
                </c:pt>
                <c:pt idx="10888">
                  <c:v>44273.922511574077</c:v>
                </c:pt>
                <c:pt idx="10889">
                  <c:v>44273.922523148147</c:v>
                </c:pt>
                <c:pt idx="10890">
                  <c:v>44273.922534722224</c:v>
                </c:pt>
                <c:pt idx="10891">
                  <c:v>44273.922546296293</c:v>
                </c:pt>
                <c:pt idx="10892">
                  <c:v>44273.92255787037</c:v>
                </c:pt>
                <c:pt idx="10893">
                  <c:v>44273.922569444447</c:v>
                </c:pt>
                <c:pt idx="10894">
                  <c:v>44273.922581018516</c:v>
                </c:pt>
                <c:pt idx="10895">
                  <c:v>44273.922592592593</c:v>
                </c:pt>
                <c:pt idx="10896">
                  <c:v>44273.92260416667</c:v>
                </c:pt>
                <c:pt idx="10897">
                  <c:v>44273.922615740739</c:v>
                </c:pt>
                <c:pt idx="10898">
                  <c:v>44273.922627314816</c:v>
                </c:pt>
                <c:pt idx="10899">
                  <c:v>44273.922638888886</c:v>
                </c:pt>
                <c:pt idx="10900">
                  <c:v>44273.922650462962</c:v>
                </c:pt>
                <c:pt idx="10901">
                  <c:v>44273.922662037039</c:v>
                </c:pt>
                <c:pt idx="10902">
                  <c:v>44273.922673611109</c:v>
                </c:pt>
                <c:pt idx="10903">
                  <c:v>44273.922685185185</c:v>
                </c:pt>
                <c:pt idx="10904">
                  <c:v>44273.922696759262</c:v>
                </c:pt>
                <c:pt idx="10905">
                  <c:v>44273.922708333332</c:v>
                </c:pt>
                <c:pt idx="10906">
                  <c:v>44273.922719907408</c:v>
                </c:pt>
                <c:pt idx="10907">
                  <c:v>44273.922731481478</c:v>
                </c:pt>
                <c:pt idx="10908">
                  <c:v>44273.922743055555</c:v>
                </c:pt>
                <c:pt idx="10909">
                  <c:v>44273.922754629632</c:v>
                </c:pt>
                <c:pt idx="10910">
                  <c:v>44273.922766203701</c:v>
                </c:pt>
                <c:pt idx="10911">
                  <c:v>44273.922777777778</c:v>
                </c:pt>
                <c:pt idx="10912">
                  <c:v>44273.922789351855</c:v>
                </c:pt>
                <c:pt idx="10913">
                  <c:v>44273.922800925924</c:v>
                </c:pt>
                <c:pt idx="10914">
                  <c:v>44273.922812500001</c:v>
                </c:pt>
                <c:pt idx="10915">
                  <c:v>44273.922824074078</c:v>
                </c:pt>
                <c:pt idx="10916">
                  <c:v>44273.922835648147</c:v>
                </c:pt>
                <c:pt idx="10917">
                  <c:v>44273.922847222224</c:v>
                </c:pt>
                <c:pt idx="10918">
                  <c:v>44273.922858796293</c:v>
                </c:pt>
                <c:pt idx="10919">
                  <c:v>44273.92287037037</c:v>
                </c:pt>
                <c:pt idx="10920">
                  <c:v>44273.922881944447</c:v>
                </c:pt>
                <c:pt idx="10921">
                  <c:v>44273.922893518517</c:v>
                </c:pt>
                <c:pt idx="10922">
                  <c:v>44273.922905092593</c:v>
                </c:pt>
                <c:pt idx="10923">
                  <c:v>44273.92291666667</c:v>
                </c:pt>
                <c:pt idx="10924">
                  <c:v>44273.92292824074</c:v>
                </c:pt>
                <c:pt idx="10925">
                  <c:v>44273.922939814816</c:v>
                </c:pt>
                <c:pt idx="10926">
                  <c:v>44273.922951388886</c:v>
                </c:pt>
                <c:pt idx="10927">
                  <c:v>44273.922962962963</c:v>
                </c:pt>
                <c:pt idx="10928">
                  <c:v>44273.922974537039</c:v>
                </c:pt>
                <c:pt idx="10929">
                  <c:v>44273.922986111109</c:v>
                </c:pt>
                <c:pt idx="10930">
                  <c:v>44273.922997685186</c:v>
                </c:pt>
                <c:pt idx="10931">
                  <c:v>44273.923009259262</c:v>
                </c:pt>
                <c:pt idx="10932">
                  <c:v>44273.923020833332</c:v>
                </c:pt>
                <c:pt idx="10933">
                  <c:v>44273.923032407409</c:v>
                </c:pt>
                <c:pt idx="10934">
                  <c:v>44273.923043981478</c:v>
                </c:pt>
                <c:pt idx="10935">
                  <c:v>44273.923055555555</c:v>
                </c:pt>
                <c:pt idx="10936">
                  <c:v>44273.923067129632</c:v>
                </c:pt>
                <c:pt idx="10937">
                  <c:v>44273.923078703701</c:v>
                </c:pt>
                <c:pt idx="10938">
                  <c:v>44273.923090277778</c:v>
                </c:pt>
                <c:pt idx="10939">
                  <c:v>44273.923101851855</c:v>
                </c:pt>
                <c:pt idx="10940">
                  <c:v>44273.923113425924</c:v>
                </c:pt>
                <c:pt idx="10941">
                  <c:v>44273.923125000001</c:v>
                </c:pt>
                <c:pt idx="10942">
                  <c:v>44273.923136574071</c:v>
                </c:pt>
                <c:pt idx="10943">
                  <c:v>44273.923148148147</c:v>
                </c:pt>
                <c:pt idx="10944">
                  <c:v>44273.923159722224</c:v>
                </c:pt>
                <c:pt idx="10945">
                  <c:v>44273.923171296294</c:v>
                </c:pt>
                <c:pt idx="10946">
                  <c:v>44273.923182870371</c:v>
                </c:pt>
                <c:pt idx="10947">
                  <c:v>44273.923194444447</c:v>
                </c:pt>
                <c:pt idx="10948">
                  <c:v>44273.923206018517</c:v>
                </c:pt>
                <c:pt idx="10949">
                  <c:v>44273.923217592594</c:v>
                </c:pt>
                <c:pt idx="10950">
                  <c:v>44273.923229166663</c:v>
                </c:pt>
                <c:pt idx="10951">
                  <c:v>44273.92324074074</c:v>
                </c:pt>
                <c:pt idx="10952">
                  <c:v>44273.923252314817</c:v>
                </c:pt>
                <c:pt idx="10953">
                  <c:v>44273.923263888886</c:v>
                </c:pt>
                <c:pt idx="10954">
                  <c:v>44273.923275462963</c:v>
                </c:pt>
                <c:pt idx="10955">
                  <c:v>44273.92328703704</c:v>
                </c:pt>
                <c:pt idx="10956">
                  <c:v>44273.923298611109</c:v>
                </c:pt>
                <c:pt idx="10957">
                  <c:v>44273.923310185186</c:v>
                </c:pt>
                <c:pt idx="10958">
                  <c:v>44273.923321759263</c:v>
                </c:pt>
                <c:pt idx="10959">
                  <c:v>44273.923333333332</c:v>
                </c:pt>
                <c:pt idx="10960">
                  <c:v>44273.923344907409</c:v>
                </c:pt>
                <c:pt idx="10961">
                  <c:v>44273.923356481479</c:v>
                </c:pt>
                <c:pt idx="10962">
                  <c:v>44273.923368055555</c:v>
                </c:pt>
                <c:pt idx="10963">
                  <c:v>44273.923379629632</c:v>
                </c:pt>
                <c:pt idx="10964">
                  <c:v>44273.923391203702</c:v>
                </c:pt>
                <c:pt idx="10965">
                  <c:v>44273.923402777778</c:v>
                </c:pt>
                <c:pt idx="10966">
                  <c:v>44273.923414351855</c:v>
                </c:pt>
                <c:pt idx="10967">
                  <c:v>44273.923425925925</c:v>
                </c:pt>
                <c:pt idx="10968">
                  <c:v>44273.923437500001</c:v>
                </c:pt>
                <c:pt idx="10969">
                  <c:v>44273.923449074071</c:v>
                </c:pt>
                <c:pt idx="10970">
                  <c:v>44273.923460648148</c:v>
                </c:pt>
                <c:pt idx="10971">
                  <c:v>44273.923472222225</c:v>
                </c:pt>
                <c:pt idx="10972">
                  <c:v>44273.923483796294</c:v>
                </c:pt>
                <c:pt idx="10973">
                  <c:v>44273.923495370371</c:v>
                </c:pt>
                <c:pt idx="10974">
                  <c:v>44273.923506944448</c:v>
                </c:pt>
                <c:pt idx="10975">
                  <c:v>44273.923518518517</c:v>
                </c:pt>
                <c:pt idx="10976">
                  <c:v>44273.923530092594</c:v>
                </c:pt>
                <c:pt idx="10977">
                  <c:v>44273.923541666663</c:v>
                </c:pt>
                <c:pt idx="10978">
                  <c:v>44273.92355324074</c:v>
                </c:pt>
                <c:pt idx="10979">
                  <c:v>44273.923564814817</c:v>
                </c:pt>
                <c:pt idx="10980">
                  <c:v>44273.923576388886</c:v>
                </c:pt>
                <c:pt idx="10981">
                  <c:v>44273.923587962963</c:v>
                </c:pt>
                <c:pt idx="10982">
                  <c:v>44273.92359953704</c:v>
                </c:pt>
                <c:pt idx="10983">
                  <c:v>44273.923611111109</c:v>
                </c:pt>
                <c:pt idx="10984">
                  <c:v>44273.923622685186</c:v>
                </c:pt>
                <c:pt idx="10985">
                  <c:v>44273.923634259256</c:v>
                </c:pt>
                <c:pt idx="10986">
                  <c:v>44273.923645833333</c:v>
                </c:pt>
                <c:pt idx="10987">
                  <c:v>44273.923657407409</c:v>
                </c:pt>
                <c:pt idx="10988">
                  <c:v>44273.923668981479</c:v>
                </c:pt>
                <c:pt idx="10989">
                  <c:v>44273.923680555556</c:v>
                </c:pt>
                <c:pt idx="10990">
                  <c:v>44273.923692129632</c:v>
                </c:pt>
                <c:pt idx="10991">
                  <c:v>44273.923703703702</c:v>
                </c:pt>
                <c:pt idx="10992">
                  <c:v>44273.923715277779</c:v>
                </c:pt>
                <c:pt idx="10993">
                  <c:v>44273.923726851855</c:v>
                </c:pt>
                <c:pt idx="10994">
                  <c:v>44273.923738425925</c:v>
                </c:pt>
                <c:pt idx="10995">
                  <c:v>44273.923750000002</c:v>
                </c:pt>
                <c:pt idx="10996">
                  <c:v>44273.923761574071</c:v>
                </c:pt>
                <c:pt idx="10997">
                  <c:v>44273.923773148148</c:v>
                </c:pt>
                <c:pt idx="10998">
                  <c:v>44273.923784722225</c:v>
                </c:pt>
                <c:pt idx="10999">
                  <c:v>44273.923796296294</c:v>
                </c:pt>
                <c:pt idx="11000">
                  <c:v>44273.923807870371</c:v>
                </c:pt>
                <c:pt idx="11001">
                  <c:v>44273.923819444448</c:v>
                </c:pt>
                <c:pt idx="11002">
                  <c:v>44273.923831018517</c:v>
                </c:pt>
                <c:pt idx="11003">
                  <c:v>44273.923842592594</c:v>
                </c:pt>
                <c:pt idx="11004">
                  <c:v>44273.923854166664</c:v>
                </c:pt>
                <c:pt idx="11005">
                  <c:v>44273.92386574074</c:v>
                </c:pt>
                <c:pt idx="11006">
                  <c:v>44273.923877314817</c:v>
                </c:pt>
                <c:pt idx="11007">
                  <c:v>44273.923888888887</c:v>
                </c:pt>
                <c:pt idx="11008">
                  <c:v>44273.923900462964</c:v>
                </c:pt>
                <c:pt idx="11009">
                  <c:v>44273.92391203704</c:v>
                </c:pt>
                <c:pt idx="11010">
                  <c:v>44273.92392361111</c:v>
                </c:pt>
                <c:pt idx="11011">
                  <c:v>44273.923935185187</c:v>
                </c:pt>
                <c:pt idx="11012">
                  <c:v>44273.923946759256</c:v>
                </c:pt>
                <c:pt idx="11013">
                  <c:v>44273.923958333333</c:v>
                </c:pt>
                <c:pt idx="11014">
                  <c:v>44273.92396990741</c:v>
                </c:pt>
                <c:pt idx="11015">
                  <c:v>44273.923981481479</c:v>
                </c:pt>
                <c:pt idx="11016">
                  <c:v>44273.923993055556</c:v>
                </c:pt>
                <c:pt idx="11017">
                  <c:v>44273.924004629633</c:v>
                </c:pt>
                <c:pt idx="11018">
                  <c:v>44273.924016203702</c:v>
                </c:pt>
                <c:pt idx="11019">
                  <c:v>44273.924027777779</c:v>
                </c:pt>
                <c:pt idx="11020">
                  <c:v>44273.924039351848</c:v>
                </c:pt>
                <c:pt idx="11021">
                  <c:v>44273.924050925925</c:v>
                </c:pt>
                <c:pt idx="11022">
                  <c:v>44273.924062500002</c:v>
                </c:pt>
                <c:pt idx="11023">
                  <c:v>44273.924074074072</c:v>
                </c:pt>
                <c:pt idx="11024">
                  <c:v>44273.924085648148</c:v>
                </c:pt>
                <c:pt idx="11025">
                  <c:v>44273.924097222225</c:v>
                </c:pt>
                <c:pt idx="11026">
                  <c:v>44273.924108796295</c:v>
                </c:pt>
                <c:pt idx="11027">
                  <c:v>44273.924120370371</c:v>
                </c:pt>
                <c:pt idx="11028">
                  <c:v>44273.924131944441</c:v>
                </c:pt>
                <c:pt idx="11029">
                  <c:v>44273.924143518518</c:v>
                </c:pt>
                <c:pt idx="11030">
                  <c:v>44273.924155092594</c:v>
                </c:pt>
                <c:pt idx="11031">
                  <c:v>44273.924166666664</c:v>
                </c:pt>
                <c:pt idx="11032">
                  <c:v>44273.924178240741</c:v>
                </c:pt>
                <c:pt idx="11033">
                  <c:v>44273.924189814818</c:v>
                </c:pt>
                <c:pt idx="11034">
                  <c:v>44273.924201388887</c:v>
                </c:pt>
                <c:pt idx="11035">
                  <c:v>44273.924212962964</c:v>
                </c:pt>
                <c:pt idx="11036">
                  <c:v>44273.924224537041</c:v>
                </c:pt>
                <c:pt idx="11037">
                  <c:v>44273.92423611111</c:v>
                </c:pt>
                <c:pt idx="11038">
                  <c:v>44273.924247685187</c:v>
                </c:pt>
                <c:pt idx="11039">
                  <c:v>44273.924259259256</c:v>
                </c:pt>
                <c:pt idx="11040">
                  <c:v>44273.924270833333</c:v>
                </c:pt>
                <c:pt idx="11041">
                  <c:v>44273.92428240741</c:v>
                </c:pt>
                <c:pt idx="11042">
                  <c:v>44273.924293981479</c:v>
                </c:pt>
                <c:pt idx="11043">
                  <c:v>44273.924305555556</c:v>
                </c:pt>
                <c:pt idx="11044">
                  <c:v>44273.924317129633</c:v>
                </c:pt>
                <c:pt idx="11045">
                  <c:v>44273.924328703702</c:v>
                </c:pt>
                <c:pt idx="11046">
                  <c:v>44273.924340277779</c:v>
                </c:pt>
                <c:pt idx="11047">
                  <c:v>44273.924351851849</c:v>
                </c:pt>
                <c:pt idx="11048">
                  <c:v>44273.924363425926</c:v>
                </c:pt>
                <c:pt idx="11049">
                  <c:v>44273.924375000002</c:v>
                </c:pt>
                <c:pt idx="11050">
                  <c:v>44273.924386574072</c:v>
                </c:pt>
                <c:pt idx="11051">
                  <c:v>44273.924398148149</c:v>
                </c:pt>
                <c:pt idx="11052">
                  <c:v>44273.924409722225</c:v>
                </c:pt>
                <c:pt idx="11053">
                  <c:v>44273.924421296295</c:v>
                </c:pt>
                <c:pt idx="11054">
                  <c:v>44273.924432870372</c:v>
                </c:pt>
                <c:pt idx="11055">
                  <c:v>44273.924444444441</c:v>
                </c:pt>
                <c:pt idx="11056">
                  <c:v>44273.924456018518</c:v>
                </c:pt>
                <c:pt idx="11057">
                  <c:v>44273.924467592595</c:v>
                </c:pt>
                <c:pt idx="11058">
                  <c:v>44273.924479166664</c:v>
                </c:pt>
                <c:pt idx="11059">
                  <c:v>44273.924490740741</c:v>
                </c:pt>
                <c:pt idx="11060">
                  <c:v>44273.924502314818</c:v>
                </c:pt>
                <c:pt idx="11061">
                  <c:v>44273.924513888887</c:v>
                </c:pt>
                <c:pt idx="11062">
                  <c:v>44273.924525462964</c:v>
                </c:pt>
                <c:pt idx="11063">
                  <c:v>44273.924537037034</c:v>
                </c:pt>
                <c:pt idx="11064">
                  <c:v>44273.92454861111</c:v>
                </c:pt>
                <c:pt idx="11065">
                  <c:v>44273.924560185187</c:v>
                </c:pt>
                <c:pt idx="11066">
                  <c:v>44273.924571759257</c:v>
                </c:pt>
                <c:pt idx="11067">
                  <c:v>44273.924583333333</c:v>
                </c:pt>
                <c:pt idx="11068">
                  <c:v>44273.92459490741</c:v>
                </c:pt>
                <c:pt idx="11069">
                  <c:v>44273.92460648148</c:v>
                </c:pt>
                <c:pt idx="11070">
                  <c:v>44273.924618055556</c:v>
                </c:pt>
                <c:pt idx="11071">
                  <c:v>44273.924629629626</c:v>
                </c:pt>
                <c:pt idx="11072">
                  <c:v>44273.924641203703</c:v>
                </c:pt>
                <c:pt idx="11073">
                  <c:v>44273.92465277778</c:v>
                </c:pt>
                <c:pt idx="11074">
                  <c:v>44273.924664351849</c:v>
                </c:pt>
                <c:pt idx="11075">
                  <c:v>44273.924675925926</c:v>
                </c:pt>
                <c:pt idx="11076">
                  <c:v>44273.924687500003</c:v>
                </c:pt>
                <c:pt idx="11077">
                  <c:v>44273.924699074072</c:v>
                </c:pt>
                <c:pt idx="11078">
                  <c:v>44273.924710648149</c:v>
                </c:pt>
                <c:pt idx="11079">
                  <c:v>44273.924722222226</c:v>
                </c:pt>
                <c:pt idx="11080">
                  <c:v>44273.924733796295</c:v>
                </c:pt>
                <c:pt idx="11081">
                  <c:v>44273.924745370372</c:v>
                </c:pt>
                <c:pt idx="11082">
                  <c:v>44273.924756944441</c:v>
                </c:pt>
                <c:pt idx="11083">
                  <c:v>44273.924768518518</c:v>
                </c:pt>
                <c:pt idx="11084">
                  <c:v>44273.924780092595</c:v>
                </c:pt>
                <c:pt idx="11085">
                  <c:v>44273.924791666665</c:v>
                </c:pt>
                <c:pt idx="11086">
                  <c:v>44273.924803240741</c:v>
                </c:pt>
                <c:pt idx="11087">
                  <c:v>44273.924814814818</c:v>
                </c:pt>
                <c:pt idx="11088">
                  <c:v>44273.924826388888</c:v>
                </c:pt>
                <c:pt idx="11089">
                  <c:v>44273.924837962964</c:v>
                </c:pt>
                <c:pt idx="11090">
                  <c:v>44273.924849537034</c:v>
                </c:pt>
                <c:pt idx="11091">
                  <c:v>44273.924861111111</c:v>
                </c:pt>
                <c:pt idx="11092">
                  <c:v>44273.924872685187</c:v>
                </c:pt>
                <c:pt idx="11093">
                  <c:v>44273.924884259257</c:v>
                </c:pt>
                <c:pt idx="11094">
                  <c:v>44273.924895833334</c:v>
                </c:pt>
                <c:pt idx="11095">
                  <c:v>44273.924907407411</c:v>
                </c:pt>
                <c:pt idx="11096">
                  <c:v>44273.92491898148</c:v>
                </c:pt>
                <c:pt idx="11097">
                  <c:v>44273.924930555557</c:v>
                </c:pt>
                <c:pt idx="11098">
                  <c:v>44273.924942129626</c:v>
                </c:pt>
                <c:pt idx="11099">
                  <c:v>44273.924953703703</c:v>
                </c:pt>
                <c:pt idx="11100">
                  <c:v>44273.92496527778</c:v>
                </c:pt>
                <c:pt idx="11101">
                  <c:v>44273.924976851849</c:v>
                </c:pt>
                <c:pt idx="11102">
                  <c:v>44273.924988425926</c:v>
                </c:pt>
                <c:pt idx="11103">
                  <c:v>44273.925000000003</c:v>
                </c:pt>
                <c:pt idx="11104">
                  <c:v>44273.925011574072</c:v>
                </c:pt>
                <c:pt idx="11105">
                  <c:v>44273.925023148149</c:v>
                </c:pt>
                <c:pt idx="11106">
                  <c:v>44273.925034722219</c:v>
                </c:pt>
                <c:pt idx="11107">
                  <c:v>44273.925046296295</c:v>
                </c:pt>
                <c:pt idx="11108">
                  <c:v>44273.925057870372</c:v>
                </c:pt>
                <c:pt idx="11109">
                  <c:v>44273.925069444442</c:v>
                </c:pt>
                <c:pt idx="11110">
                  <c:v>44273.925081018519</c:v>
                </c:pt>
                <c:pt idx="11111">
                  <c:v>44273.925092592595</c:v>
                </c:pt>
                <c:pt idx="11112">
                  <c:v>44273.925104166665</c:v>
                </c:pt>
                <c:pt idx="11113">
                  <c:v>44273.925115740742</c:v>
                </c:pt>
                <c:pt idx="11114">
                  <c:v>44273.925127314818</c:v>
                </c:pt>
                <c:pt idx="11115">
                  <c:v>44273.925138888888</c:v>
                </c:pt>
                <c:pt idx="11116">
                  <c:v>44273.925150462965</c:v>
                </c:pt>
                <c:pt idx="11117">
                  <c:v>44273.925162037034</c:v>
                </c:pt>
                <c:pt idx="11118">
                  <c:v>44273.925173611111</c:v>
                </c:pt>
                <c:pt idx="11119">
                  <c:v>44273.925185185188</c:v>
                </c:pt>
                <c:pt idx="11120">
                  <c:v>44273.925196759257</c:v>
                </c:pt>
                <c:pt idx="11121">
                  <c:v>44273.925208333334</c:v>
                </c:pt>
                <c:pt idx="11122">
                  <c:v>44273.925219907411</c:v>
                </c:pt>
                <c:pt idx="11123">
                  <c:v>44273.92523148148</c:v>
                </c:pt>
                <c:pt idx="11124">
                  <c:v>44273.925243055557</c:v>
                </c:pt>
                <c:pt idx="11125">
                  <c:v>44273.925254629627</c:v>
                </c:pt>
                <c:pt idx="11126">
                  <c:v>44273.925266203703</c:v>
                </c:pt>
                <c:pt idx="11127">
                  <c:v>44273.92527777778</c:v>
                </c:pt>
                <c:pt idx="11128">
                  <c:v>44273.92528935185</c:v>
                </c:pt>
                <c:pt idx="11129">
                  <c:v>44273.925300925926</c:v>
                </c:pt>
                <c:pt idx="11130">
                  <c:v>44273.925312500003</c:v>
                </c:pt>
                <c:pt idx="11131">
                  <c:v>44273.925324074073</c:v>
                </c:pt>
                <c:pt idx="11132">
                  <c:v>44273.925335648149</c:v>
                </c:pt>
                <c:pt idx="11133">
                  <c:v>44273.925347222219</c:v>
                </c:pt>
                <c:pt idx="11134">
                  <c:v>44273.925358796296</c:v>
                </c:pt>
                <c:pt idx="11135">
                  <c:v>44273.925370370373</c:v>
                </c:pt>
                <c:pt idx="11136">
                  <c:v>44273.925381944442</c:v>
                </c:pt>
                <c:pt idx="11137">
                  <c:v>44273.925393518519</c:v>
                </c:pt>
                <c:pt idx="11138">
                  <c:v>44273.925405092596</c:v>
                </c:pt>
                <c:pt idx="11139">
                  <c:v>44273.925416666665</c:v>
                </c:pt>
                <c:pt idx="11140">
                  <c:v>44273.925428240742</c:v>
                </c:pt>
                <c:pt idx="11141">
                  <c:v>44273.925439814811</c:v>
                </c:pt>
                <c:pt idx="11142">
                  <c:v>44273.925451388888</c:v>
                </c:pt>
                <c:pt idx="11143">
                  <c:v>44273.925462962965</c:v>
                </c:pt>
                <c:pt idx="11144">
                  <c:v>44273.925474537034</c:v>
                </c:pt>
                <c:pt idx="11145">
                  <c:v>44273.925486111111</c:v>
                </c:pt>
                <c:pt idx="11146">
                  <c:v>44273.925497685188</c:v>
                </c:pt>
                <c:pt idx="11147">
                  <c:v>44273.925509259258</c:v>
                </c:pt>
                <c:pt idx="11148">
                  <c:v>44273.925520833334</c:v>
                </c:pt>
                <c:pt idx="11149">
                  <c:v>44273.925532407404</c:v>
                </c:pt>
                <c:pt idx="11150">
                  <c:v>44273.925543981481</c:v>
                </c:pt>
                <c:pt idx="11151">
                  <c:v>44273.925555555557</c:v>
                </c:pt>
                <c:pt idx="11152">
                  <c:v>44273.925567129627</c:v>
                </c:pt>
                <c:pt idx="11153">
                  <c:v>44273.925578703704</c:v>
                </c:pt>
                <c:pt idx="11154">
                  <c:v>44273.92559027778</c:v>
                </c:pt>
                <c:pt idx="11155">
                  <c:v>44273.92560185185</c:v>
                </c:pt>
                <c:pt idx="11156">
                  <c:v>44273.925613425927</c:v>
                </c:pt>
                <c:pt idx="11157">
                  <c:v>44273.925625000003</c:v>
                </c:pt>
                <c:pt idx="11158">
                  <c:v>44273.925636574073</c:v>
                </c:pt>
                <c:pt idx="11159">
                  <c:v>44273.92564814815</c:v>
                </c:pt>
                <c:pt idx="11160">
                  <c:v>44273.925659722219</c:v>
                </c:pt>
                <c:pt idx="11161">
                  <c:v>44273.925671296296</c:v>
                </c:pt>
                <c:pt idx="11162">
                  <c:v>44273.925682870373</c:v>
                </c:pt>
                <c:pt idx="11163">
                  <c:v>44273.925694444442</c:v>
                </c:pt>
                <c:pt idx="11164">
                  <c:v>44273.925706018519</c:v>
                </c:pt>
                <c:pt idx="11165">
                  <c:v>44273.925717592596</c:v>
                </c:pt>
                <c:pt idx="11166">
                  <c:v>44273.925729166665</c:v>
                </c:pt>
                <c:pt idx="11167">
                  <c:v>44273.925740740742</c:v>
                </c:pt>
                <c:pt idx="11168">
                  <c:v>44273.925752314812</c:v>
                </c:pt>
                <c:pt idx="11169">
                  <c:v>44273.925763888888</c:v>
                </c:pt>
                <c:pt idx="11170">
                  <c:v>44273.925775462965</c:v>
                </c:pt>
                <c:pt idx="11171">
                  <c:v>44273.925787037035</c:v>
                </c:pt>
                <c:pt idx="11172">
                  <c:v>44273.925798611112</c:v>
                </c:pt>
                <c:pt idx="11173">
                  <c:v>44273.925810185188</c:v>
                </c:pt>
                <c:pt idx="11174">
                  <c:v>44273.925821759258</c:v>
                </c:pt>
                <c:pt idx="11175">
                  <c:v>44273.925833333335</c:v>
                </c:pt>
                <c:pt idx="11176">
                  <c:v>44273.925844907404</c:v>
                </c:pt>
                <c:pt idx="11177">
                  <c:v>44273.925856481481</c:v>
                </c:pt>
                <c:pt idx="11178">
                  <c:v>44273.925868055558</c:v>
                </c:pt>
                <c:pt idx="11179">
                  <c:v>44273.925879629627</c:v>
                </c:pt>
                <c:pt idx="11180">
                  <c:v>44273.925891203704</c:v>
                </c:pt>
                <c:pt idx="11181">
                  <c:v>44273.925902777781</c:v>
                </c:pt>
                <c:pt idx="11182">
                  <c:v>44273.92591435185</c:v>
                </c:pt>
                <c:pt idx="11183">
                  <c:v>44273.925925925927</c:v>
                </c:pt>
                <c:pt idx="11184">
                  <c:v>44273.925937499997</c:v>
                </c:pt>
                <c:pt idx="11185">
                  <c:v>44273.925949074073</c:v>
                </c:pt>
                <c:pt idx="11186">
                  <c:v>44273.92596064815</c:v>
                </c:pt>
                <c:pt idx="11187">
                  <c:v>44273.92597222222</c:v>
                </c:pt>
                <c:pt idx="11188">
                  <c:v>44273.925983796296</c:v>
                </c:pt>
                <c:pt idx="11189">
                  <c:v>44273.925995370373</c:v>
                </c:pt>
                <c:pt idx="11190">
                  <c:v>44273.926006944443</c:v>
                </c:pt>
                <c:pt idx="11191">
                  <c:v>44273.926018518519</c:v>
                </c:pt>
                <c:pt idx="11192">
                  <c:v>44273.926030092596</c:v>
                </c:pt>
                <c:pt idx="11193">
                  <c:v>44273.926041666666</c:v>
                </c:pt>
                <c:pt idx="11194">
                  <c:v>44273.926053240742</c:v>
                </c:pt>
                <c:pt idx="11195">
                  <c:v>44273.926064814812</c:v>
                </c:pt>
                <c:pt idx="11196">
                  <c:v>44273.926076388889</c:v>
                </c:pt>
                <c:pt idx="11197">
                  <c:v>44273.926087962966</c:v>
                </c:pt>
                <c:pt idx="11198">
                  <c:v>44273.926099537035</c:v>
                </c:pt>
                <c:pt idx="11199">
                  <c:v>44273.926111111112</c:v>
                </c:pt>
                <c:pt idx="11200">
                  <c:v>44273.926122685189</c:v>
                </c:pt>
                <c:pt idx="11201">
                  <c:v>44273.926134259258</c:v>
                </c:pt>
                <c:pt idx="11202">
                  <c:v>44273.926145833335</c:v>
                </c:pt>
                <c:pt idx="11203">
                  <c:v>44273.926157407404</c:v>
                </c:pt>
                <c:pt idx="11204">
                  <c:v>44273.926168981481</c:v>
                </c:pt>
                <c:pt idx="11205">
                  <c:v>44273.926180555558</c:v>
                </c:pt>
                <c:pt idx="11206">
                  <c:v>44273.926192129627</c:v>
                </c:pt>
                <c:pt idx="11207">
                  <c:v>44273.926203703704</c:v>
                </c:pt>
                <c:pt idx="11208">
                  <c:v>44273.926215277781</c:v>
                </c:pt>
                <c:pt idx="11209">
                  <c:v>44273.926226851851</c:v>
                </c:pt>
                <c:pt idx="11210">
                  <c:v>44273.926238425927</c:v>
                </c:pt>
                <c:pt idx="11211">
                  <c:v>44273.926249999997</c:v>
                </c:pt>
                <c:pt idx="11212">
                  <c:v>44273.926261574074</c:v>
                </c:pt>
                <c:pt idx="11213">
                  <c:v>44273.92627314815</c:v>
                </c:pt>
                <c:pt idx="11214">
                  <c:v>44273.92628472222</c:v>
                </c:pt>
                <c:pt idx="11215">
                  <c:v>44273.926296296297</c:v>
                </c:pt>
                <c:pt idx="11216">
                  <c:v>44273.926307870373</c:v>
                </c:pt>
                <c:pt idx="11217">
                  <c:v>44273.926319444443</c:v>
                </c:pt>
                <c:pt idx="11218">
                  <c:v>44273.92633101852</c:v>
                </c:pt>
                <c:pt idx="11219">
                  <c:v>44273.926342592589</c:v>
                </c:pt>
                <c:pt idx="11220">
                  <c:v>44273.926354166666</c:v>
                </c:pt>
                <c:pt idx="11221">
                  <c:v>44273.926365740743</c:v>
                </c:pt>
                <c:pt idx="11222">
                  <c:v>44273.926377314812</c:v>
                </c:pt>
                <c:pt idx="11223">
                  <c:v>44273.926388888889</c:v>
                </c:pt>
                <c:pt idx="11224">
                  <c:v>44273.926400462966</c:v>
                </c:pt>
                <c:pt idx="11225">
                  <c:v>44273.926412037035</c:v>
                </c:pt>
                <c:pt idx="11226">
                  <c:v>44273.926423611112</c:v>
                </c:pt>
                <c:pt idx="11227">
                  <c:v>44273.926435185182</c:v>
                </c:pt>
                <c:pt idx="11228">
                  <c:v>44273.926446759258</c:v>
                </c:pt>
                <c:pt idx="11229">
                  <c:v>44273.926458333335</c:v>
                </c:pt>
                <c:pt idx="11230">
                  <c:v>44273.926469907405</c:v>
                </c:pt>
                <c:pt idx="11231">
                  <c:v>44273.926481481481</c:v>
                </c:pt>
                <c:pt idx="11232">
                  <c:v>44273.926493055558</c:v>
                </c:pt>
                <c:pt idx="11233">
                  <c:v>44273.926504629628</c:v>
                </c:pt>
                <c:pt idx="11234">
                  <c:v>44273.926516203705</c:v>
                </c:pt>
                <c:pt idx="11235">
                  <c:v>44273.926527777781</c:v>
                </c:pt>
                <c:pt idx="11236">
                  <c:v>44273.926539351851</c:v>
                </c:pt>
                <c:pt idx="11237">
                  <c:v>44273.926550925928</c:v>
                </c:pt>
                <c:pt idx="11238">
                  <c:v>44273.926562499997</c:v>
                </c:pt>
                <c:pt idx="11239">
                  <c:v>44273.926574074074</c:v>
                </c:pt>
                <c:pt idx="11240">
                  <c:v>44273.926585648151</c:v>
                </c:pt>
                <c:pt idx="11241">
                  <c:v>44273.92659722222</c:v>
                </c:pt>
                <c:pt idx="11242">
                  <c:v>44273.926608796297</c:v>
                </c:pt>
                <c:pt idx="11243">
                  <c:v>44273.926620370374</c:v>
                </c:pt>
                <c:pt idx="11244">
                  <c:v>44273.926631944443</c:v>
                </c:pt>
                <c:pt idx="11245">
                  <c:v>44273.92664351852</c:v>
                </c:pt>
                <c:pt idx="11246">
                  <c:v>44273.926655092589</c:v>
                </c:pt>
                <c:pt idx="11247">
                  <c:v>44273.926666666666</c:v>
                </c:pt>
                <c:pt idx="11248">
                  <c:v>44273.926678240743</c:v>
                </c:pt>
                <c:pt idx="11249">
                  <c:v>44273.926689814813</c:v>
                </c:pt>
                <c:pt idx="11250">
                  <c:v>44273.926701388889</c:v>
                </c:pt>
                <c:pt idx="11251">
                  <c:v>44273.926712962966</c:v>
                </c:pt>
                <c:pt idx="11252">
                  <c:v>44273.926724537036</c:v>
                </c:pt>
                <c:pt idx="11253">
                  <c:v>44273.926736111112</c:v>
                </c:pt>
                <c:pt idx="11254">
                  <c:v>44273.926747685182</c:v>
                </c:pt>
                <c:pt idx="11255">
                  <c:v>44273.926759259259</c:v>
                </c:pt>
                <c:pt idx="11256">
                  <c:v>44273.926770833335</c:v>
                </c:pt>
                <c:pt idx="11257">
                  <c:v>44273.926782407405</c:v>
                </c:pt>
                <c:pt idx="11258">
                  <c:v>44273.926793981482</c:v>
                </c:pt>
                <c:pt idx="11259">
                  <c:v>44273.926805555559</c:v>
                </c:pt>
                <c:pt idx="11260">
                  <c:v>44273.926817129628</c:v>
                </c:pt>
                <c:pt idx="11261">
                  <c:v>44273.926828703705</c:v>
                </c:pt>
                <c:pt idx="11262">
                  <c:v>44273.926840277774</c:v>
                </c:pt>
                <c:pt idx="11263">
                  <c:v>44273.926851851851</c:v>
                </c:pt>
                <c:pt idx="11264">
                  <c:v>44273.926863425928</c:v>
                </c:pt>
                <c:pt idx="11265">
                  <c:v>44273.926874999997</c:v>
                </c:pt>
                <c:pt idx="11266">
                  <c:v>44273.926886574074</c:v>
                </c:pt>
                <c:pt idx="11267">
                  <c:v>44273.926898148151</c:v>
                </c:pt>
                <c:pt idx="11268">
                  <c:v>44273.92690972222</c:v>
                </c:pt>
                <c:pt idx="11269">
                  <c:v>44273.926921296297</c:v>
                </c:pt>
                <c:pt idx="11270">
                  <c:v>44273.926932870374</c:v>
                </c:pt>
                <c:pt idx="11271">
                  <c:v>44273.926944444444</c:v>
                </c:pt>
                <c:pt idx="11272">
                  <c:v>44273.92695601852</c:v>
                </c:pt>
                <c:pt idx="11273">
                  <c:v>44273.92696759259</c:v>
                </c:pt>
                <c:pt idx="11274">
                  <c:v>44273.926979166667</c:v>
                </c:pt>
                <c:pt idx="11275">
                  <c:v>44273.926990740743</c:v>
                </c:pt>
                <c:pt idx="11276">
                  <c:v>44273.927002314813</c:v>
                </c:pt>
                <c:pt idx="11277">
                  <c:v>44273.92701388889</c:v>
                </c:pt>
                <c:pt idx="11278">
                  <c:v>44273.927025462966</c:v>
                </c:pt>
                <c:pt idx="11279">
                  <c:v>44273.927037037036</c:v>
                </c:pt>
                <c:pt idx="11280">
                  <c:v>44273.927048611113</c:v>
                </c:pt>
                <c:pt idx="11281">
                  <c:v>44273.927060185182</c:v>
                </c:pt>
                <c:pt idx="11282">
                  <c:v>44273.927071759259</c:v>
                </c:pt>
                <c:pt idx="11283">
                  <c:v>44273.927083333336</c:v>
                </c:pt>
                <c:pt idx="11284">
                  <c:v>44273.927094907405</c:v>
                </c:pt>
                <c:pt idx="11285">
                  <c:v>44273.927106481482</c:v>
                </c:pt>
                <c:pt idx="11286">
                  <c:v>44273.927118055559</c:v>
                </c:pt>
                <c:pt idx="11287">
                  <c:v>44273.927129629628</c:v>
                </c:pt>
                <c:pt idx="11288">
                  <c:v>44273.927141203705</c:v>
                </c:pt>
                <c:pt idx="11289">
                  <c:v>44273.927152777775</c:v>
                </c:pt>
                <c:pt idx="11290">
                  <c:v>44273.927164351851</c:v>
                </c:pt>
                <c:pt idx="11291">
                  <c:v>44273.927175925928</c:v>
                </c:pt>
                <c:pt idx="11292">
                  <c:v>44273.927187499998</c:v>
                </c:pt>
                <c:pt idx="11293">
                  <c:v>44273.927199074074</c:v>
                </c:pt>
                <c:pt idx="11294">
                  <c:v>44273.927210648151</c:v>
                </c:pt>
                <c:pt idx="11295">
                  <c:v>44273.927222222221</c:v>
                </c:pt>
                <c:pt idx="11296">
                  <c:v>44273.927233796298</c:v>
                </c:pt>
                <c:pt idx="11297">
                  <c:v>44273.927245370367</c:v>
                </c:pt>
                <c:pt idx="11298">
                  <c:v>44273.927256944444</c:v>
                </c:pt>
                <c:pt idx="11299">
                  <c:v>44273.927268518521</c:v>
                </c:pt>
                <c:pt idx="11300">
                  <c:v>44273.92728009259</c:v>
                </c:pt>
                <c:pt idx="11301">
                  <c:v>44273.927291666667</c:v>
                </c:pt>
                <c:pt idx="11302">
                  <c:v>44273.927303240744</c:v>
                </c:pt>
                <c:pt idx="11303">
                  <c:v>44273.927314814813</c:v>
                </c:pt>
                <c:pt idx="11304">
                  <c:v>44273.92732638889</c:v>
                </c:pt>
                <c:pt idx="11305">
                  <c:v>44273.927337962959</c:v>
                </c:pt>
                <c:pt idx="11306">
                  <c:v>44273.927349537036</c:v>
                </c:pt>
                <c:pt idx="11307">
                  <c:v>44273.927361111113</c:v>
                </c:pt>
                <c:pt idx="11308">
                  <c:v>44273.927372685182</c:v>
                </c:pt>
                <c:pt idx="11309">
                  <c:v>44273.927384259259</c:v>
                </c:pt>
                <c:pt idx="11310">
                  <c:v>44273.927395833336</c:v>
                </c:pt>
                <c:pt idx="11311">
                  <c:v>44273.927407407406</c:v>
                </c:pt>
                <c:pt idx="11312">
                  <c:v>44273.927418981482</c:v>
                </c:pt>
                <c:pt idx="11313">
                  <c:v>44273.927430555559</c:v>
                </c:pt>
                <c:pt idx="11314">
                  <c:v>44273.927442129629</c:v>
                </c:pt>
                <c:pt idx="11315">
                  <c:v>44273.927453703705</c:v>
                </c:pt>
                <c:pt idx="11316">
                  <c:v>44273.927465277775</c:v>
                </c:pt>
                <c:pt idx="11317">
                  <c:v>44273.927476851852</c:v>
                </c:pt>
                <c:pt idx="11318">
                  <c:v>44273.927488425928</c:v>
                </c:pt>
                <c:pt idx="11319">
                  <c:v>44273.927499999998</c:v>
                </c:pt>
                <c:pt idx="11320">
                  <c:v>44273.927511574075</c:v>
                </c:pt>
                <c:pt idx="11321">
                  <c:v>44273.927523148152</c:v>
                </c:pt>
                <c:pt idx="11322">
                  <c:v>44273.927534722221</c:v>
                </c:pt>
                <c:pt idx="11323">
                  <c:v>44273.927546296298</c:v>
                </c:pt>
                <c:pt idx="11324">
                  <c:v>44273.927557870367</c:v>
                </c:pt>
                <c:pt idx="11325">
                  <c:v>44273.927569444444</c:v>
                </c:pt>
                <c:pt idx="11326">
                  <c:v>44273.927581018521</c:v>
                </c:pt>
                <c:pt idx="11327">
                  <c:v>44273.92759259259</c:v>
                </c:pt>
                <c:pt idx="11328">
                  <c:v>44273.927604166667</c:v>
                </c:pt>
                <c:pt idx="11329">
                  <c:v>44273.927615740744</c:v>
                </c:pt>
                <c:pt idx="11330">
                  <c:v>44273.927627314813</c:v>
                </c:pt>
                <c:pt idx="11331">
                  <c:v>44273.92763888889</c:v>
                </c:pt>
                <c:pt idx="11332">
                  <c:v>44273.92765046296</c:v>
                </c:pt>
                <c:pt idx="11333">
                  <c:v>44273.927662037036</c:v>
                </c:pt>
                <c:pt idx="11334">
                  <c:v>44273.927673611113</c:v>
                </c:pt>
                <c:pt idx="11335">
                  <c:v>44273.927685185183</c:v>
                </c:pt>
                <c:pt idx="11336">
                  <c:v>44273.92769675926</c:v>
                </c:pt>
                <c:pt idx="11337">
                  <c:v>44273.927708333336</c:v>
                </c:pt>
                <c:pt idx="11338">
                  <c:v>44273.927719907406</c:v>
                </c:pt>
                <c:pt idx="11339">
                  <c:v>44273.927731481483</c:v>
                </c:pt>
                <c:pt idx="11340">
                  <c:v>44273.927743055552</c:v>
                </c:pt>
                <c:pt idx="11341">
                  <c:v>44273.927754629629</c:v>
                </c:pt>
                <c:pt idx="11342">
                  <c:v>44273.927766203706</c:v>
                </c:pt>
                <c:pt idx="11343">
                  <c:v>44273.927777777775</c:v>
                </c:pt>
                <c:pt idx="11344">
                  <c:v>44273.927789351852</c:v>
                </c:pt>
                <c:pt idx="11345">
                  <c:v>44273.927800925929</c:v>
                </c:pt>
                <c:pt idx="11346">
                  <c:v>44273.927812499998</c:v>
                </c:pt>
                <c:pt idx="11347">
                  <c:v>44273.927824074075</c:v>
                </c:pt>
                <c:pt idx="11348">
                  <c:v>44273.927835648145</c:v>
                </c:pt>
                <c:pt idx="11349">
                  <c:v>44273.927847222221</c:v>
                </c:pt>
                <c:pt idx="11350">
                  <c:v>44273.927858796298</c:v>
                </c:pt>
                <c:pt idx="11351">
                  <c:v>44273.927870370368</c:v>
                </c:pt>
                <c:pt idx="11352">
                  <c:v>44273.927881944444</c:v>
                </c:pt>
                <c:pt idx="11353">
                  <c:v>44273.927893518521</c:v>
                </c:pt>
                <c:pt idx="11354">
                  <c:v>44273.927905092591</c:v>
                </c:pt>
                <c:pt idx="11355">
                  <c:v>44273.927916666667</c:v>
                </c:pt>
                <c:pt idx="11356">
                  <c:v>44273.927928240744</c:v>
                </c:pt>
                <c:pt idx="11357">
                  <c:v>44273.927939814814</c:v>
                </c:pt>
                <c:pt idx="11358">
                  <c:v>44273.927951388891</c:v>
                </c:pt>
                <c:pt idx="11359">
                  <c:v>44273.92796296296</c:v>
                </c:pt>
                <c:pt idx="11360">
                  <c:v>44273.927974537037</c:v>
                </c:pt>
                <c:pt idx="11361">
                  <c:v>44273.927986111114</c:v>
                </c:pt>
                <c:pt idx="11362">
                  <c:v>44273.927997685183</c:v>
                </c:pt>
                <c:pt idx="11363">
                  <c:v>44273.92800925926</c:v>
                </c:pt>
                <c:pt idx="11364">
                  <c:v>44273.928020833337</c:v>
                </c:pt>
                <c:pt idx="11365">
                  <c:v>44273.928032407406</c:v>
                </c:pt>
                <c:pt idx="11366">
                  <c:v>44273.928043981483</c:v>
                </c:pt>
                <c:pt idx="11367">
                  <c:v>44273.928055555552</c:v>
                </c:pt>
                <c:pt idx="11368">
                  <c:v>44273.928067129629</c:v>
                </c:pt>
                <c:pt idx="11369">
                  <c:v>44273.928078703706</c:v>
                </c:pt>
                <c:pt idx="11370">
                  <c:v>44273.928090277775</c:v>
                </c:pt>
                <c:pt idx="11371">
                  <c:v>44273.928101851852</c:v>
                </c:pt>
                <c:pt idx="11372">
                  <c:v>44273.928113425929</c:v>
                </c:pt>
                <c:pt idx="11373">
                  <c:v>44273.928124999999</c:v>
                </c:pt>
                <c:pt idx="11374">
                  <c:v>44273.928136574075</c:v>
                </c:pt>
                <c:pt idx="11375">
                  <c:v>44273.928148148145</c:v>
                </c:pt>
                <c:pt idx="11376">
                  <c:v>44273.928159722222</c:v>
                </c:pt>
                <c:pt idx="11377">
                  <c:v>44273.928171296298</c:v>
                </c:pt>
                <c:pt idx="11378">
                  <c:v>44273.928182870368</c:v>
                </c:pt>
                <c:pt idx="11379">
                  <c:v>44273.928194444445</c:v>
                </c:pt>
                <c:pt idx="11380">
                  <c:v>44273.928206018521</c:v>
                </c:pt>
                <c:pt idx="11381">
                  <c:v>44273.928217592591</c:v>
                </c:pt>
                <c:pt idx="11382">
                  <c:v>44273.928229166668</c:v>
                </c:pt>
                <c:pt idx="11383">
                  <c:v>44273.928240740737</c:v>
                </c:pt>
                <c:pt idx="11384">
                  <c:v>44273.928252314814</c:v>
                </c:pt>
                <c:pt idx="11385">
                  <c:v>44273.928263888891</c:v>
                </c:pt>
                <c:pt idx="11386">
                  <c:v>44273.92827546296</c:v>
                </c:pt>
                <c:pt idx="11387">
                  <c:v>44273.928287037037</c:v>
                </c:pt>
                <c:pt idx="11388">
                  <c:v>44273.928298611114</c:v>
                </c:pt>
                <c:pt idx="11389">
                  <c:v>44273.928310185183</c:v>
                </c:pt>
                <c:pt idx="11390">
                  <c:v>44273.92832175926</c:v>
                </c:pt>
                <c:pt idx="11391">
                  <c:v>44273.928333333337</c:v>
                </c:pt>
                <c:pt idx="11392">
                  <c:v>44273.928344907406</c:v>
                </c:pt>
                <c:pt idx="11393">
                  <c:v>44273.928356481483</c:v>
                </c:pt>
                <c:pt idx="11394">
                  <c:v>44273.928368055553</c:v>
                </c:pt>
                <c:pt idx="11395">
                  <c:v>44273.928379629629</c:v>
                </c:pt>
                <c:pt idx="11396">
                  <c:v>44273.928391203706</c:v>
                </c:pt>
                <c:pt idx="11397">
                  <c:v>44273.928402777776</c:v>
                </c:pt>
                <c:pt idx="11398">
                  <c:v>44273.928414351853</c:v>
                </c:pt>
                <c:pt idx="11399">
                  <c:v>44273.928425925929</c:v>
                </c:pt>
                <c:pt idx="11400">
                  <c:v>44273.928437499999</c:v>
                </c:pt>
                <c:pt idx="11401">
                  <c:v>44273.928449074076</c:v>
                </c:pt>
                <c:pt idx="11402">
                  <c:v>44273.928460648145</c:v>
                </c:pt>
                <c:pt idx="11403">
                  <c:v>44273.928472222222</c:v>
                </c:pt>
                <c:pt idx="11404">
                  <c:v>44273.928483796299</c:v>
                </c:pt>
                <c:pt idx="11405">
                  <c:v>44273.928495370368</c:v>
                </c:pt>
                <c:pt idx="11406">
                  <c:v>44273.928506944445</c:v>
                </c:pt>
                <c:pt idx="11407">
                  <c:v>44273.928518518522</c:v>
                </c:pt>
                <c:pt idx="11408">
                  <c:v>44273.928530092591</c:v>
                </c:pt>
                <c:pt idx="11409">
                  <c:v>44273.928541666668</c:v>
                </c:pt>
                <c:pt idx="11410">
                  <c:v>44273.928553240738</c:v>
                </c:pt>
                <c:pt idx="11411">
                  <c:v>44273.928564814814</c:v>
                </c:pt>
                <c:pt idx="11412">
                  <c:v>44273.928576388891</c:v>
                </c:pt>
                <c:pt idx="11413">
                  <c:v>44273.928587962961</c:v>
                </c:pt>
                <c:pt idx="11414">
                  <c:v>44273.928599537037</c:v>
                </c:pt>
                <c:pt idx="11415">
                  <c:v>44273.928611111114</c:v>
                </c:pt>
                <c:pt idx="11416">
                  <c:v>44273.928622685184</c:v>
                </c:pt>
                <c:pt idx="11417">
                  <c:v>44273.92863425926</c:v>
                </c:pt>
                <c:pt idx="11418">
                  <c:v>44273.92864583333</c:v>
                </c:pt>
                <c:pt idx="11419">
                  <c:v>44273.928657407407</c:v>
                </c:pt>
                <c:pt idx="11420">
                  <c:v>44273.928668981483</c:v>
                </c:pt>
                <c:pt idx="11421">
                  <c:v>44273.928680555553</c:v>
                </c:pt>
                <c:pt idx="11422">
                  <c:v>44273.92869212963</c:v>
                </c:pt>
                <c:pt idx="11423">
                  <c:v>44273.928703703707</c:v>
                </c:pt>
                <c:pt idx="11424">
                  <c:v>44273.928715277776</c:v>
                </c:pt>
                <c:pt idx="11425">
                  <c:v>44273.928726851853</c:v>
                </c:pt>
                <c:pt idx="11426">
                  <c:v>44273.928738425922</c:v>
                </c:pt>
                <c:pt idx="11427">
                  <c:v>44273.928749999999</c:v>
                </c:pt>
                <c:pt idx="11428">
                  <c:v>44273.928761574076</c:v>
                </c:pt>
                <c:pt idx="11429">
                  <c:v>44273.928773148145</c:v>
                </c:pt>
                <c:pt idx="11430">
                  <c:v>44273.928784722222</c:v>
                </c:pt>
                <c:pt idx="11431">
                  <c:v>44273.928796296299</c:v>
                </c:pt>
                <c:pt idx="11432">
                  <c:v>44273.928807870368</c:v>
                </c:pt>
                <c:pt idx="11433">
                  <c:v>44273.928819444445</c:v>
                </c:pt>
                <c:pt idx="11434">
                  <c:v>44273.928831018522</c:v>
                </c:pt>
                <c:pt idx="11435">
                  <c:v>44273.928842592592</c:v>
                </c:pt>
                <c:pt idx="11436">
                  <c:v>44273.928854166668</c:v>
                </c:pt>
                <c:pt idx="11437">
                  <c:v>44273.928865740738</c:v>
                </c:pt>
                <c:pt idx="11438">
                  <c:v>44273.928877314815</c:v>
                </c:pt>
                <c:pt idx="11439">
                  <c:v>44273.928888888891</c:v>
                </c:pt>
                <c:pt idx="11440">
                  <c:v>44273.928900462961</c:v>
                </c:pt>
                <c:pt idx="11441">
                  <c:v>44273.928912037038</c:v>
                </c:pt>
                <c:pt idx="11442">
                  <c:v>44273.928923611114</c:v>
                </c:pt>
                <c:pt idx="11443">
                  <c:v>44273.928935185184</c:v>
                </c:pt>
                <c:pt idx="11444">
                  <c:v>44273.928946759261</c:v>
                </c:pt>
                <c:pt idx="11445">
                  <c:v>44273.92895833333</c:v>
                </c:pt>
                <c:pt idx="11446">
                  <c:v>44273.928969907407</c:v>
                </c:pt>
                <c:pt idx="11447">
                  <c:v>44273.928981481484</c:v>
                </c:pt>
                <c:pt idx="11448">
                  <c:v>44273.928993055553</c:v>
                </c:pt>
                <c:pt idx="11449">
                  <c:v>44273.92900462963</c:v>
                </c:pt>
                <c:pt idx="11450">
                  <c:v>44273.929016203707</c:v>
                </c:pt>
                <c:pt idx="11451">
                  <c:v>44273.929027777776</c:v>
                </c:pt>
                <c:pt idx="11452">
                  <c:v>44273.929039351853</c:v>
                </c:pt>
                <c:pt idx="11453">
                  <c:v>44273.929050925923</c:v>
                </c:pt>
                <c:pt idx="11454">
                  <c:v>44273.929062499999</c:v>
                </c:pt>
                <c:pt idx="11455">
                  <c:v>44273.929074074076</c:v>
                </c:pt>
                <c:pt idx="11456">
                  <c:v>44273.929085648146</c:v>
                </c:pt>
                <c:pt idx="11457">
                  <c:v>44273.929097222222</c:v>
                </c:pt>
                <c:pt idx="11458">
                  <c:v>44273.929108796299</c:v>
                </c:pt>
                <c:pt idx="11459">
                  <c:v>44273.929120370369</c:v>
                </c:pt>
                <c:pt idx="11460">
                  <c:v>44273.929131944446</c:v>
                </c:pt>
                <c:pt idx="11461">
                  <c:v>44273.929143518515</c:v>
                </c:pt>
                <c:pt idx="11462">
                  <c:v>44273.929155092592</c:v>
                </c:pt>
                <c:pt idx="11463">
                  <c:v>44273.929166666669</c:v>
                </c:pt>
                <c:pt idx="11464">
                  <c:v>44273.929178240738</c:v>
                </c:pt>
                <c:pt idx="11465">
                  <c:v>44273.929189814815</c:v>
                </c:pt>
                <c:pt idx="11466">
                  <c:v>44273.929201388892</c:v>
                </c:pt>
                <c:pt idx="11467">
                  <c:v>44273.929212962961</c:v>
                </c:pt>
                <c:pt idx="11468">
                  <c:v>44273.929224537038</c:v>
                </c:pt>
                <c:pt idx="11469">
                  <c:v>44273.929236111115</c:v>
                </c:pt>
                <c:pt idx="11470">
                  <c:v>44273.929247685184</c:v>
                </c:pt>
                <c:pt idx="11471">
                  <c:v>44273.929259259261</c:v>
                </c:pt>
                <c:pt idx="11472">
                  <c:v>44273.929270833331</c:v>
                </c:pt>
                <c:pt idx="11473">
                  <c:v>44273.929282407407</c:v>
                </c:pt>
                <c:pt idx="11474">
                  <c:v>44273.929293981484</c:v>
                </c:pt>
                <c:pt idx="11475">
                  <c:v>44273.929305555554</c:v>
                </c:pt>
                <c:pt idx="11476">
                  <c:v>44273.92931712963</c:v>
                </c:pt>
                <c:pt idx="11477">
                  <c:v>44273.929328703707</c:v>
                </c:pt>
                <c:pt idx="11478">
                  <c:v>44273.929340277777</c:v>
                </c:pt>
                <c:pt idx="11479">
                  <c:v>44273.929351851853</c:v>
                </c:pt>
                <c:pt idx="11480">
                  <c:v>44273.929363425923</c:v>
                </c:pt>
                <c:pt idx="11481">
                  <c:v>44273.929375</c:v>
                </c:pt>
                <c:pt idx="11482">
                  <c:v>44273.929386574076</c:v>
                </c:pt>
                <c:pt idx="11483">
                  <c:v>44273.929398148146</c:v>
                </c:pt>
                <c:pt idx="11484">
                  <c:v>44273.929409722223</c:v>
                </c:pt>
                <c:pt idx="11485">
                  <c:v>44273.9294212963</c:v>
                </c:pt>
                <c:pt idx="11486">
                  <c:v>44273.929432870369</c:v>
                </c:pt>
                <c:pt idx="11487">
                  <c:v>44273.929444444446</c:v>
                </c:pt>
                <c:pt idx="11488">
                  <c:v>44273.929456018515</c:v>
                </c:pt>
                <c:pt idx="11489">
                  <c:v>44273.929467592592</c:v>
                </c:pt>
                <c:pt idx="11490">
                  <c:v>44273.929479166669</c:v>
                </c:pt>
                <c:pt idx="11491">
                  <c:v>44273.929490740738</c:v>
                </c:pt>
                <c:pt idx="11492">
                  <c:v>44273.929502314815</c:v>
                </c:pt>
                <c:pt idx="11493">
                  <c:v>44273.929513888892</c:v>
                </c:pt>
                <c:pt idx="11494">
                  <c:v>44273.929525462961</c:v>
                </c:pt>
                <c:pt idx="11495">
                  <c:v>44273.929537037038</c:v>
                </c:pt>
                <c:pt idx="11496">
                  <c:v>44273.929548611108</c:v>
                </c:pt>
                <c:pt idx="11497">
                  <c:v>44273.929560185185</c:v>
                </c:pt>
                <c:pt idx="11498">
                  <c:v>44273.929571759261</c:v>
                </c:pt>
                <c:pt idx="11499">
                  <c:v>44273.929583333331</c:v>
                </c:pt>
                <c:pt idx="11500">
                  <c:v>44273.929594907408</c:v>
                </c:pt>
                <c:pt idx="11501">
                  <c:v>44273.929606481484</c:v>
                </c:pt>
                <c:pt idx="11502">
                  <c:v>44273.929618055554</c:v>
                </c:pt>
                <c:pt idx="11503">
                  <c:v>44273.929629629631</c:v>
                </c:pt>
                <c:pt idx="11504">
                  <c:v>44273.9296412037</c:v>
                </c:pt>
                <c:pt idx="11505">
                  <c:v>44273.929652777777</c:v>
                </c:pt>
                <c:pt idx="11506">
                  <c:v>44273.929664351854</c:v>
                </c:pt>
                <c:pt idx="11507">
                  <c:v>44273.929675925923</c:v>
                </c:pt>
                <c:pt idx="11508">
                  <c:v>44273.9296875</c:v>
                </c:pt>
                <c:pt idx="11509">
                  <c:v>44273.929699074077</c:v>
                </c:pt>
                <c:pt idx="11510">
                  <c:v>44273.929710648146</c:v>
                </c:pt>
                <c:pt idx="11511">
                  <c:v>44273.929722222223</c:v>
                </c:pt>
                <c:pt idx="11512">
                  <c:v>44273.9297337963</c:v>
                </c:pt>
                <c:pt idx="11513">
                  <c:v>44273.929745370369</c:v>
                </c:pt>
                <c:pt idx="11514">
                  <c:v>44273.929756944446</c:v>
                </c:pt>
                <c:pt idx="11515">
                  <c:v>44273.929768518516</c:v>
                </c:pt>
                <c:pt idx="11516">
                  <c:v>44273.929780092592</c:v>
                </c:pt>
                <c:pt idx="11517">
                  <c:v>44273.929791666669</c:v>
                </c:pt>
                <c:pt idx="11518">
                  <c:v>44273.929803240739</c:v>
                </c:pt>
                <c:pt idx="11519">
                  <c:v>44273.929814814815</c:v>
                </c:pt>
                <c:pt idx="11520">
                  <c:v>44273.929826388892</c:v>
                </c:pt>
                <c:pt idx="11521">
                  <c:v>44273.929837962962</c:v>
                </c:pt>
                <c:pt idx="11522">
                  <c:v>44273.929849537039</c:v>
                </c:pt>
                <c:pt idx="11523">
                  <c:v>44273.929861111108</c:v>
                </c:pt>
                <c:pt idx="11524">
                  <c:v>44273.929872685185</c:v>
                </c:pt>
                <c:pt idx="11525">
                  <c:v>44273.929884259262</c:v>
                </c:pt>
                <c:pt idx="11526">
                  <c:v>44273.929895833331</c:v>
                </c:pt>
                <c:pt idx="11527">
                  <c:v>44273.929907407408</c:v>
                </c:pt>
                <c:pt idx="11528">
                  <c:v>44273.929918981485</c:v>
                </c:pt>
                <c:pt idx="11529">
                  <c:v>44273.929930555554</c:v>
                </c:pt>
                <c:pt idx="11530">
                  <c:v>44273.929942129631</c:v>
                </c:pt>
                <c:pt idx="11531">
                  <c:v>44273.9299537037</c:v>
                </c:pt>
                <c:pt idx="11532">
                  <c:v>44273.929965277777</c:v>
                </c:pt>
                <c:pt idx="11533">
                  <c:v>44273.929976851854</c:v>
                </c:pt>
                <c:pt idx="11534">
                  <c:v>44273.929988425924</c:v>
                </c:pt>
                <c:pt idx="11535">
                  <c:v>44273.93</c:v>
                </c:pt>
                <c:pt idx="11536">
                  <c:v>44273.930011574077</c:v>
                </c:pt>
                <c:pt idx="11537">
                  <c:v>44273.930023148147</c:v>
                </c:pt>
                <c:pt idx="11538">
                  <c:v>44273.930034722223</c:v>
                </c:pt>
                <c:pt idx="11539">
                  <c:v>44273.930046296293</c:v>
                </c:pt>
                <c:pt idx="11540">
                  <c:v>44273.93005787037</c:v>
                </c:pt>
                <c:pt idx="11541">
                  <c:v>44273.930069444446</c:v>
                </c:pt>
                <c:pt idx="11542">
                  <c:v>44273.930081018516</c:v>
                </c:pt>
                <c:pt idx="11543">
                  <c:v>44273.930092592593</c:v>
                </c:pt>
                <c:pt idx="11544">
                  <c:v>44273.930104166669</c:v>
                </c:pt>
                <c:pt idx="11545">
                  <c:v>44273.930115740739</c:v>
                </c:pt>
                <c:pt idx="11546">
                  <c:v>44273.930127314816</c:v>
                </c:pt>
                <c:pt idx="11547">
                  <c:v>44273.930138888885</c:v>
                </c:pt>
                <c:pt idx="11548">
                  <c:v>44273.930150462962</c:v>
                </c:pt>
                <c:pt idx="11549">
                  <c:v>44273.930162037039</c:v>
                </c:pt>
                <c:pt idx="11550">
                  <c:v>44273.930173611108</c:v>
                </c:pt>
                <c:pt idx="11551">
                  <c:v>44273.930185185185</c:v>
                </c:pt>
                <c:pt idx="11552">
                  <c:v>44273.930196759262</c:v>
                </c:pt>
                <c:pt idx="11553">
                  <c:v>44273.930208333331</c:v>
                </c:pt>
                <c:pt idx="11554">
                  <c:v>44273.930219907408</c:v>
                </c:pt>
                <c:pt idx="11555">
                  <c:v>44273.930231481485</c:v>
                </c:pt>
                <c:pt idx="11556">
                  <c:v>44273.930243055554</c:v>
                </c:pt>
                <c:pt idx="11557">
                  <c:v>44273.930254629631</c:v>
                </c:pt>
                <c:pt idx="11558">
                  <c:v>44273.930266203701</c:v>
                </c:pt>
                <c:pt idx="11559">
                  <c:v>44273.930277777778</c:v>
                </c:pt>
                <c:pt idx="11560">
                  <c:v>44273.930289351854</c:v>
                </c:pt>
                <c:pt idx="11561">
                  <c:v>44273.930300925924</c:v>
                </c:pt>
                <c:pt idx="11562">
                  <c:v>44273.930312500001</c:v>
                </c:pt>
                <c:pt idx="11563">
                  <c:v>44273.930324074077</c:v>
                </c:pt>
                <c:pt idx="11564">
                  <c:v>44273.930335648147</c:v>
                </c:pt>
                <c:pt idx="11565">
                  <c:v>44273.930347222224</c:v>
                </c:pt>
                <c:pt idx="11566">
                  <c:v>44273.930358796293</c:v>
                </c:pt>
                <c:pt idx="11567">
                  <c:v>44273.93037037037</c:v>
                </c:pt>
                <c:pt idx="11568">
                  <c:v>44273.930381944447</c:v>
                </c:pt>
                <c:pt idx="11569">
                  <c:v>44273.930393518516</c:v>
                </c:pt>
                <c:pt idx="11570">
                  <c:v>44273.930405092593</c:v>
                </c:pt>
                <c:pt idx="11571">
                  <c:v>44273.93041666667</c:v>
                </c:pt>
                <c:pt idx="11572">
                  <c:v>44273.930428240739</c:v>
                </c:pt>
                <c:pt idx="11573">
                  <c:v>44273.930439814816</c:v>
                </c:pt>
                <c:pt idx="11574">
                  <c:v>44273.930451388886</c:v>
                </c:pt>
                <c:pt idx="11575">
                  <c:v>44273.930462962962</c:v>
                </c:pt>
                <c:pt idx="11576">
                  <c:v>44273.930474537039</c:v>
                </c:pt>
                <c:pt idx="11577">
                  <c:v>44273.930486111109</c:v>
                </c:pt>
                <c:pt idx="11578">
                  <c:v>44273.930497685185</c:v>
                </c:pt>
                <c:pt idx="11579">
                  <c:v>44273.930509259262</c:v>
                </c:pt>
                <c:pt idx="11580">
                  <c:v>44273.930520833332</c:v>
                </c:pt>
                <c:pt idx="11581">
                  <c:v>44273.930532407408</c:v>
                </c:pt>
                <c:pt idx="11582">
                  <c:v>44273.930543981478</c:v>
                </c:pt>
                <c:pt idx="11583">
                  <c:v>44273.930555555555</c:v>
                </c:pt>
                <c:pt idx="11584">
                  <c:v>44273.930567129632</c:v>
                </c:pt>
                <c:pt idx="11585">
                  <c:v>44273.930578703701</c:v>
                </c:pt>
                <c:pt idx="11586">
                  <c:v>44273.930590277778</c:v>
                </c:pt>
                <c:pt idx="11587">
                  <c:v>44273.930601851855</c:v>
                </c:pt>
                <c:pt idx="11588">
                  <c:v>44273.930613425924</c:v>
                </c:pt>
                <c:pt idx="11589">
                  <c:v>44273.930625000001</c:v>
                </c:pt>
                <c:pt idx="11590">
                  <c:v>44273.930636574078</c:v>
                </c:pt>
                <c:pt idx="11591">
                  <c:v>44273.930648148147</c:v>
                </c:pt>
                <c:pt idx="11592">
                  <c:v>44273.930659722224</c:v>
                </c:pt>
                <c:pt idx="11593">
                  <c:v>44273.930671296293</c:v>
                </c:pt>
                <c:pt idx="11594">
                  <c:v>44273.93068287037</c:v>
                </c:pt>
                <c:pt idx="11595">
                  <c:v>44273.930694444447</c:v>
                </c:pt>
                <c:pt idx="11596">
                  <c:v>44273.930706018517</c:v>
                </c:pt>
                <c:pt idx="11597">
                  <c:v>44273.930717592593</c:v>
                </c:pt>
              </c:numCache>
            </c:numRef>
          </c:xVal>
          <c:yVal>
            <c:numRef>
              <c:f>'DS63 2-WAY TCP'!$I$2:$I$11705</c:f>
              <c:numCache>
                <c:formatCode>General</c:formatCode>
                <c:ptCount val="11704"/>
                <c:pt idx="0">
                  <c:v>-2.7916900000000001E-2</c:v>
                </c:pt>
                <c:pt idx="1">
                  <c:v>-2.2497200000000002E-3</c:v>
                </c:pt>
                <c:pt idx="2">
                  <c:v>3.5390899999999999E-3</c:v>
                </c:pt>
                <c:pt idx="3">
                  <c:v>-6.3476599999999998E-3</c:v>
                </c:pt>
                <c:pt idx="4">
                  <c:v>1.21403E-2</c:v>
                </c:pt>
                <c:pt idx="5">
                  <c:v>-1.5262599999999999E-2</c:v>
                </c:pt>
                <c:pt idx="6">
                  <c:v>7.9927399999999999E-3</c:v>
                </c:pt>
                <c:pt idx="7">
                  <c:v>-4.7941199999999998E-3</c:v>
                </c:pt>
                <c:pt idx="8">
                  <c:v>-5.1469799999999998E-3</c:v>
                </c:pt>
                <c:pt idx="9">
                  <c:v>3.6306400000000001E-3</c:v>
                </c:pt>
                <c:pt idx="10">
                  <c:v>-5.5656400000000002E-3</c:v>
                </c:pt>
                <c:pt idx="11">
                  <c:v>1.9311899999999999E-3</c:v>
                </c:pt>
                <c:pt idx="12">
                  <c:v>-3.2939900000000001E-3</c:v>
                </c:pt>
                <c:pt idx="13">
                  <c:v>-3.7403100000000002E-3</c:v>
                </c:pt>
                <c:pt idx="14">
                  <c:v>5.1898999999999999E-3</c:v>
                </c:pt>
                <c:pt idx="15">
                  <c:v>-3.0145599999999999E-3</c:v>
                </c:pt>
                <c:pt idx="16">
                  <c:v>2.3460400000000002E-3</c:v>
                </c:pt>
                <c:pt idx="17">
                  <c:v>-3.4256E-3</c:v>
                </c:pt>
                <c:pt idx="18">
                  <c:v>-2.0561199999999998E-3</c:v>
                </c:pt>
                <c:pt idx="19">
                  <c:v>4.7950700000000002E-3</c:v>
                </c:pt>
                <c:pt idx="20">
                  <c:v>-2.5949499999999999E-3</c:v>
                </c:pt>
                <c:pt idx="21">
                  <c:v>1.4200199999999999E-3</c:v>
                </c:pt>
                <c:pt idx="22">
                  <c:v>6.1035200000000003E-3</c:v>
                </c:pt>
                <c:pt idx="23">
                  <c:v>8.9359300000000003E-4</c:v>
                </c:pt>
                <c:pt idx="24">
                  <c:v>9.0313000000000004E-4</c:v>
                </c:pt>
                <c:pt idx="25">
                  <c:v>-3.92246E-3</c:v>
                </c:pt>
                <c:pt idx="26">
                  <c:v>-3.0927699999999999E-3</c:v>
                </c:pt>
                <c:pt idx="27">
                  <c:v>6.8416600000000003E-3</c:v>
                </c:pt>
                <c:pt idx="28">
                  <c:v>2.0990399999999999E-3</c:v>
                </c:pt>
                <c:pt idx="29">
                  <c:v>-4.1065199999999998E-3</c:v>
                </c:pt>
                <c:pt idx="30">
                  <c:v>2.4595300000000001E-3</c:v>
                </c:pt>
                <c:pt idx="31">
                  <c:v>0.127777</c:v>
                </c:pt>
                <c:pt idx="32">
                  <c:v>-2.86579E-2</c:v>
                </c:pt>
                <c:pt idx="33">
                  <c:v>1.0461800000000001E-3</c:v>
                </c:pt>
                <c:pt idx="34">
                  <c:v>3.23296E-3</c:v>
                </c:pt>
                <c:pt idx="35">
                  <c:v>-0.10548100000000001</c:v>
                </c:pt>
                <c:pt idx="36">
                  <c:v>-8.0480599999999992E-3</c:v>
                </c:pt>
                <c:pt idx="37">
                  <c:v>3.0765499999999999E-3</c:v>
                </c:pt>
                <c:pt idx="38">
                  <c:v>2.6817299999999998E-3</c:v>
                </c:pt>
                <c:pt idx="39">
                  <c:v>-2.1657899999999999E-3</c:v>
                </c:pt>
                <c:pt idx="40" formatCode="0.00E+00">
                  <c:v>8.4876999999999994E-5</c:v>
                </c:pt>
                <c:pt idx="41">
                  <c:v>-4.8542000000000002E-4</c:v>
                </c:pt>
                <c:pt idx="42">
                  <c:v>4.73785E-3</c:v>
                </c:pt>
                <c:pt idx="43">
                  <c:v>4.9972500000000002E-4</c:v>
                </c:pt>
                <c:pt idx="44">
                  <c:v>1.688E-3</c:v>
                </c:pt>
                <c:pt idx="45">
                  <c:v>-2.2945399999999999E-3</c:v>
                </c:pt>
                <c:pt idx="46">
                  <c:v>1.18542E-3</c:v>
                </c:pt>
                <c:pt idx="47">
                  <c:v>-2.9830899999999999E-3</c:v>
                </c:pt>
                <c:pt idx="48">
                  <c:v>-7.00951E-4</c:v>
                </c:pt>
                <c:pt idx="49">
                  <c:v>-1.55163E-3</c:v>
                </c:pt>
                <c:pt idx="50">
                  <c:v>7.82681E-3</c:v>
                </c:pt>
                <c:pt idx="51">
                  <c:v>-3.0898999999999998E-4</c:v>
                </c:pt>
                <c:pt idx="52">
                  <c:v>2.8209699999999999E-3</c:v>
                </c:pt>
                <c:pt idx="53">
                  <c:v>-1.6994499999999999E-3</c:v>
                </c:pt>
                <c:pt idx="54">
                  <c:v>-5.6934400000000001E-3</c:v>
                </c:pt>
                <c:pt idx="55">
                  <c:v>-6.7138700000000003E-3</c:v>
                </c:pt>
                <c:pt idx="56">
                  <c:v>4.1694599999999998E-3</c:v>
                </c:pt>
                <c:pt idx="57">
                  <c:v>-1.2397800000000001E-4</c:v>
                </c:pt>
                <c:pt idx="58">
                  <c:v>5.8651000000000005E-4</c:v>
                </c:pt>
                <c:pt idx="59">
                  <c:v>-2.48241E-3</c:v>
                </c:pt>
                <c:pt idx="60">
                  <c:v>-5.3634599999999996E-3</c:v>
                </c:pt>
                <c:pt idx="61">
                  <c:v>5.4550199999999997E-3</c:v>
                </c:pt>
                <c:pt idx="62">
                  <c:v>1.4457700000000001E-3</c:v>
                </c:pt>
                <c:pt idx="63">
                  <c:v>8.4495499999999999E-4</c:v>
                </c:pt>
                <c:pt idx="64">
                  <c:v>2.3660700000000001E-3</c:v>
                </c:pt>
                <c:pt idx="65">
                  <c:v>-9.8705300000000011E-4</c:v>
                </c:pt>
                <c:pt idx="66">
                  <c:v>9.4728499999999997E-3</c:v>
                </c:pt>
                <c:pt idx="67">
                  <c:v>-3.3597900000000001E-3</c:v>
                </c:pt>
                <c:pt idx="68">
                  <c:v>7.6961499999999997E-4</c:v>
                </c:pt>
                <c:pt idx="69">
                  <c:v>-6.6566500000000001E-3</c:v>
                </c:pt>
                <c:pt idx="70">
                  <c:v>-2.1257400000000001E-3</c:v>
                </c:pt>
                <c:pt idx="71">
                  <c:v>-1.3494500000000001E-3</c:v>
                </c:pt>
                <c:pt idx="72">
                  <c:v>-5.77831E-3</c:v>
                </c:pt>
                <c:pt idx="73">
                  <c:v>-1.8930399999999999E-3</c:v>
                </c:pt>
                <c:pt idx="74">
                  <c:v>-3.60203E-3</c:v>
                </c:pt>
                <c:pt idx="75">
                  <c:v>-8.6841599999999998E-3</c:v>
                </c:pt>
                <c:pt idx="76">
                  <c:v>2.33555E-3</c:v>
                </c:pt>
                <c:pt idx="77">
                  <c:v>3.2167400000000001E-3</c:v>
                </c:pt>
                <c:pt idx="78">
                  <c:v>-5.47409E-3</c:v>
                </c:pt>
                <c:pt idx="79">
                  <c:v>-2.0694699999999999E-3</c:v>
                </c:pt>
                <c:pt idx="80">
                  <c:v>2.6473999999999998E-3</c:v>
                </c:pt>
                <c:pt idx="81">
                  <c:v>3.9491700000000001E-3</c:v>
                </c:pt>
                <c:pt idx="82">
                  <c:v>-4.1542100000000002E-3</c:v>
                </c:pt>
                <c:pt idx="83">
                  <c:v>1.3084399999999999E-3</c:v>
                </c:pt>
                <c:pt idx="84">
                  <c:v>-1.24836E-3</c:v>
                </c:pt>
                <c:pt idx="85">
                  <c:v>-2.43187E-3</c:v>
                </c:pt>
                <c:pt idx="86">
                  <c:v>8.1291200000000001E-3</c:v>
                </c:pt>
                <c:pt idx="87">
                  <c:v>2.4728800000000002E-3</c:v>
                </c:pt>
                <c:pt idx="88">
                  <c:v>-1.3465899999999999E-3</c:v>
                </c:pt>
                <c:pt idx="89">
                  <c:v>-1.54495E-3</c:v>
                </c:pt>
                <c:pt idx="90">
                  <c:v>-3.0164699999999998E-3</c:v>
                </c:pt>
                <c:pt idx="91">
                  <c:v>9.4490100000000007E-3</c:v>
                </c:pt>
                <c:pt idx="92">
                  <c:v>1.6136200000000001E-3</c:v>
                </c:pt>
                <c:pt idx="93">
                  <c:v>1.5029900000000001E-3</c:v>
                </c:pt>
                <c:pt idx="94">
                  <c:v>2.7456300000000002E-3</c:v>
                </c:pt>
                <c:pt idx="95">
                  <c:v>-3.12328E-3</c:v>
                </c:pt>
                <c:pt idx="96">
                  <c:v>3.0403100000000001E-3</c:v>
                </c:pt>
                <c:pt idx="97">
                  <c:v>7.8973800000000007E-3</c:v>
                </c:pt>
                <c:pt idx="98">
                  <c:v>-9.889600000000001E-4</c:v>
                </c:pt>
                <c:pt idx="99">
                  <c:v>8.8405600000000003E-4</c:v>
                </c:pt>
                <c:pt idx="100">
                  <c:v>3.3721900000000002E-3</c:v>
                </c:pt>
                <c:pt idx="101">
                  <c:v>2.1047599999999998E-3</c:v>
                </c:pt>
                <c:pt idx="102" formatCode="0.00E+00">
                  <c:v>-8.5830700000000005E-5</c:v>
                </c:pt>
                <c:pt idx="103">
                  <c:v>1.9645700000000001E-4</c:v>
                </c:pt>
                <c:pt idx="104">
                  <c:v>2.32124E-3</c:v>
                </c:pt>
                <c:pt idx="105">
                  <c:v>2.14672E-3</c:v>
                </c:pt>
                <c:pt idx="106">
                  <c:v>7.6103200000000003E-4</c:v>
                </c:pt>
                <c:pt idx="107">
                  <c:v>-2.8400399999999998E-3</c:v>
                </c:pt>
                <c:pt idx="108">
                  <c:v>4.0111499999999998E-3</c:v>
                </c:pt>
                <c:pt idx="109">
                  <c:v>-1.9102100000000001E-3</c:v>
                </c:pt>
                <c:pt idx="110">
                  <c:v>4.6997100000000002E-3</c:v>
                </c:pt>
                <c:pt idx="111">
                  <c:v>-2.6178400000000002E-3</c:v>
                </c:pt>
                <c:pt idx="112">
                  <c:v>3.0031200000000002E-3</c:v>
                </c:pt>
                <c:pt idx="113">
                  <c:v>1.81675E-3</c:v>
                </c:pt>
                <c:pt idx="114">
                  <c:v>-2.24304E-3</c:v>
                </c:pt>
                <c:pt idx="115">
                  <c:v>1.1177100000000001E-3</c:v>
                </c:pt>
                <c:pt idx="116">
                  <c:v>-1.9760099999999998E-3</c:v>
                </c:pt>
                <c:pt idx="117" formatCode="0.00E+00">
                  <c:v>-8.7738000000000006E-5</c:v>
                </c:pt>
                <c:pt idx="118">
                  <c:v>-1.1005399999999999E-3</c:v>
                </c:pt>
                <c:pt idx="119">
                  <c:v>-1.2206999999999999E-3</c:v>
                </c:pt>
                <c:pt idx="120">
                  <c:v>1.6603500000000001E-3</c:v>
                </c:pt>
                <c:pt idx="121">
                  <c:v>1.5392299999999999E-3</c:v>
                </c:pt>
                <c:pt idx="122">
                  <c:v>2.3975400000000001E-3</c:v>
                </c:pt>
                <c:pt idx="123">
                  <c:v>4.5051600000000002E-3</c:v>
                </c:pt>
                <c:pt idx="124">
                  <c:v>-2.02179E-4</c:v>
                </c:pt>
                <c:pt idx="125">
                  <c:v>-1.94454E-3</c:v>
                </c:pt>
                <c:pt idx="126">
                  <c:v>6.6328000000000003E-3</c:v>
                </c:pt>
                <c:pt idx="127">
                  <c:v>-2.8753300000000002E-3</c:v>
                </c:pt>
                <c:pt idx="128">
                  <c:v>-4.0168799999999996E-3</c:v>
                </c:pt>
                <c:pt idx="129">
                  <c:v>6.6509200000000003E-3</c:v>
                </c:pt>
                <c:pt idx="130">
                  <c:v>-3.0651099999999998E-3</c:v>
                </c:pt>
                <c:pt idx="131">
                  <c:v>3.79372E-3</c:v>
                </c:pt>
                <c:pt idx="132">
                  <c:v>6.2560999999999997E-4</c:v>
                </c:pt>
                <c:pt idx="133">
                  <c:v>-1.9493100000000001E-3</c:v>
                </c:pt>
                <c:pt idx="134">
                  <c:v>2.93064E-3</c:v>
                </c:pt>
                <c:pt idx="135">
                  <c:v>3.0708300000000001E-3</c:v>
                </c:pt>
                <c:pt idx="136">
                  <c:v>1.01471E-3</c:v>
                </c:pt>
                <c:pt idx="137">
                  <c:v>3.85857E-3</c:v>
                </c:pt>
                <c:pt idx="138">
                  <c:v>-1.2435899999999999E-3</c:v>
                </c:pt>
                <c:pt idx="139">
                  <c:v>-2.2831000000000001E-3</c:v>
                </c:pt>
                <c:pt idx="140">
                  <c:v>-2.1266899999999999E-4</c:v>
                </c:pt>
                <c:pt idx="141">
                  <c:v>-1.45817E-3</c:v>
                </c:pt>
                <c:pt idx="142">
                  <c:v>-3.2854099999999999E-3</c:v>
                </c:pt>
                <c:pt idx="143">
                  <c:v>-7.1048699999999999E-4</c:v>
                </c:pt>
                <c:pt idx="144">
                  <c:v>-1.9884099999999999E-3</c:v>
                </c:pt>
                <c:pt idx="145">
                  <c:v>-5.4683700000000002E-3</c:v>
                </c:pt>
                <c:pt idx="146">
                  <c:v>-4.3697400000000004E-3</c:v>
                </c:pt>
                <c:pt idx="147">
                  <c:v>7.3051500000000005E-4</c:v>
                </c:pt>
                <c:pt idx="148">
                  <c:v>-1.4543500000000001E-3</c:v>
                </c:pt>
                <c:pt idx="149">
                  <c:v>-4.8799500000000001E-3</c:v>
                </c:pt>
                <c:pt idx="150">
                  <c:v>-3.5581599999999999E-3</c:v>
                </c:pt>
                <c:pt idx="151">
                  <c:v>-2.3422199999999999E-3</c:v>
                </c:pt>
                <c:pt idx="152">
                  <c:v>2.5110200000000001E-3</c:v>
                </c:pt>
                <c:pt idx="153">
                  <c:v>-1.1548999999999999E-3</c:v>
                </c:pt>
                <c:pt idx="154">
                  <c:v>6.1512000000000003E-4</c:v>
                </c:pt>
                <c:pt idx="155">
                  <c:v>2.76947E-3</c:v>
                </c:pt>
                <c:pt idx="156">
                  <c:v>-3.6335E-3</c:v>
                </c:pt>
                <c:pt idx="157">
                  <c:v>-3.8156499999999999E-3</c:v>
                </c:pt>
                <c:pt idx="158">
                  <c:v>8.5353899999999995E-4</c:v>
                </c:pt>
                <c:pt idx="159">
                  <c:v>-3.2739599999999998E-3</c:v>
                </c:pt>
                <c:pt idx="160">
                  <c:v>7.0962899999999999E-3</c:v>
                </c:pt>
                <c:pt idx="161">
                  <c:v>2.7570699999999999E-3</c:v>
                </c:pt>
                <c:pt idx="162">
                  <c:v>-1.46866E-4</c:v>
                </c:pt>
                <c:pt idx="163">
                  <c:v>-8.4018700000000005E-4</c:v>
                </c:pt>
                <c:pt idx="164">
                  <c:v>1.6775099999999999E-3</c:v>
                </c:pt>
                <c:pt idx="165">
                  <c:v>1.0347399999999999E-3</c:v>
                </c:pt>
                <c:pt idx="166">
                  <c:v>2.1286E-3</c:v>
                </c:pt>
                <c:pt idx="167">
                  <c:v>2.7818700000000001E-3</c:v>
                </c:pt>
                <c:pt idx="168">
                  <c:v>-5.5599200000000005E-4</c:v>
                </c:pt>
                <c:pt idx="169">
                  <c:v>-1.3627999999999999E-3</c:v>
                </c:pt>
                <c:pt idx="170">
                  <c:v>-5.4349899999999998E-3</c:v>
                </c:pt>
                <c:pt idx="171">
                  <c:v>-2.04945E-3</c:v>
                </c:pt>
                <c:pt idx="172">
                  <c:v>1.77002E-3</c:v>
                </c:pt>
                <c:pt idx="173">
                  <c:v>-1.16348E-4</c:v>
                </c:pt>
                <c:pt idx="174">
                  <c:v>1.05572E-3</c:v>
                </c:pt>
                <c:pt idx="175">
                  <c:v>2.3422199999999999E-3</c:v>
                </c:pt>
                <c:pt idx="176">
                  <c:v>6.1225899999999998E-4</c:v>
                </c:pt>
                <c:pt idx="177">
                  <c:v>-2.1247900000000001E-3</c:v>
                </c:pt>
                <c:pt idx="178">
                  <c:v>6.6213599999999997E-3</c:v>
                </c:pt>
                <c:pt idx="179">
                  <c:v>-2.6140199999999999E-3</c:v>
                </c:pt>
                <c:pt idx="180">
                  <c:v>-1.65939E-3</c:v>
                </c:pt>
                <c:pt idx="181">
                  <c:v>-1.8768299999999999E-3</c:v>
                </c:pt>
                <c:pt idx="182">
                  <c:v>-5.5408499999999995E-4</c:v>
                </c:pt>
                <c:pt idx="183">
                  <c:v>-6.4373000000000002E-4</c:v>
                </c:pt>
                <c:pt idx="184">
                  <c:v>6.4277599999999996E-4</c:v>
                </c:pt>
                <c:pt idx="185">
                  <c:v>-5.8841700000000004E-4</c:v>
                </c:pt>
                <c:pt idx="186">
                  <c:v>4.7245000000000004E-3</c:v>
                </c:pt>
                <c:pt idx="187">
                  <c:v>3.7927600000000001E-3</c:v>
                </c:pt>
                <c:pt idx="188">
                  <c:v>-6.7615500000000001E-4</c:v>
                </c:pt>
                <c:pt idx="189">
                  <c:v>2.68841E-3</c:v>
                </c:pt>
                <c:pt idx="190">
                  <c:v>-2.89917E-3</c:v>
                </c:pt>
                <c:pt idx="191">
                  <c:v>3.6621100000000002E-4</c:v>
                </c:pt>
                <c:pt idx="192">
                  <c:v>1.85108E-3</c:v>
                </c:pt>
                <c:pt idx="193">
                  <c:v>4.6033899999999997E-3</c:v>
                </c:pt>
                <c:pt idx="194">
                  <c:v>2.5978099999999999E-3</c:v>
                </c:pt>
                <c:pt idx="195">
                  <c:v>2.02179E-4</c:v>
                </c:pt>
                <c:pt idx="196">
                  <c:v>8.2731200000000001E-3</c:v>
                </c:pt>
                <c:pt idx="197">
                  <c:v>-7.1849799999999997E-3</c:v>
                </c:pt>
                <c:pt idx="198">
                  <c:v>3.8165999999999999E-3</c:v>
                </c:pt>
                <c:pt idx="199">
                  <c:v>2.2411299999999999E-4</c:v>
                </c:pt>
                <c:pt idx="200">
                  <c:v>2.20299E-4</c:v>
                </c:pt>
                <c:pt idx="201">
                  <c:v>1.3093899999999999E-3</c:v>
                </c:pt>
                <c:pt idx="202">
                  <c:v>-5.8336300000000002E-3</c:v>
                </c:pt>
                <c:pt idx="203">
                  <c:v>1.2302400000000001E-4</c:v>
                </c:pt>
                <c:pt idx="204">
                  <c:v>-1.3103500000000001E-3</c:v>
                </c:pt>
                <c:pt idx="205">
                  <c:v>1.7328300000000001E-3</c:v>
                </c:pt>
                <c:pt idx="206">
                  <c:v>2.0027199999999999E-3</c:v>
                </c:pt>
                <c:pt idx="207">
                  <c:v>-3.2930400000000001E-3</c:v>
                </c:pt>
                <c:pt idx="208">
                  <c:v>-4.9343099999999999E-3</c:v>
                </c:pt>
                <c:pt idx="209">
                  <c:v>1.7871899999999999E-3</c:v>
                </c:pt>
                <c:pt idx="210">
                  <c:v>-3.5953500000000002E-3</c:v>
                </c:pt>
                <c:pt idx="211">
                  <c:v>-2.9420900000000001E-3</c:v>
                </c:pt>
                <c:pt idx="212">
                  <c:v>2.6979399999999998E-3</c:v>
                </c:pt>
                <c:pt idx="213">
                  <c:v>-3.7412600000000002E-3</c:v>
                </c:pt>
                <c:pt idx="214">
                  <c:v>-2.9430400000000001E-3</c:v>
                </c:pt>
                <c:pt idx="215">
                  <c:v>-4.3926199999999999E-3</c:v>
                </c:pt>
                <c:pt idx="216">
                  <c:v>-3.4837700000000002E-3</c:v>
                </c:pt>
                <c:pt idx="217">
                  <c:v>-4.3621099999999998E-3</c:v>
                </c:pt>
                <c:pt idx="218">
                  <c:v>1.1797000000000001E-3</c:v>
                </c:pt>
                <c:pt idx="219">
                  <c:v>5.5999800000000001E-3</c:v>
                </c:pt>
                <c:pt idx="220">
                  <c:v>-1.36185E-3</c:v>
                </c:pt>
                <c:pt idx="221">
                  <c:v>1.09768E-3</c:v>
                </c:pt>
                <c:pt idx="222">
                  <c:v>4.3678299999999996E-3</c:v>
                </c:pt>
                <c:pt idx="223">
                  <c:v>1.57547E-3</c:v>
                </c:pt>
                <c:pt idx="224">
                  <c:v>1.85108E-3</c:v>
                </c:pt>
                <c:pt idx="225">
                  <c:v>2.2611599999999999E-3</c:v>
                </c:pt>
                <c:pt idx="226">
                  <c:v>1.98364E-4</c:v>
                </c:pt>
                <c:pt idx="227">
                  <c:v>3.0612899999999998E-4</c:v>
                </c:pt>
                <c:pt idx="228">
                  <c:v>1.41716E-3</c:v>
                </c:pt>
                <c:pt idx="229">
                  <c:v>-4.1246399999999997E-3</c:v>
                </c:pt>
                <c:pt idx="230">
                  <c:v>6.1216400000000002E-3</c:v>
                </c:pt>
                <c:pt idx="231">
                  <c:v>-3.1471300000000002E-3</c:v>
                </c:pt>
                <c:pt idx="232">
                  <c:v>-5.6934399999999995E-4</c:v>
                </c:pt>
                <c:pt idx="233">
                  <c:v>-4.2953499999999999E-3</c:v>
                </c:pt>
                <c:pt idx="234">
                  <c:v>3.4990300000000002E-3</c:v>
                </c:pt>
                <c:pt idx="235">
                  <c:v>9.75609E-4</c:v>
                </c:pt>
                <c:pt idx="236">
                  <c:v>-1.7414100000000001E-3</c:v>
                </c:pt>
                <c:pt idx="237">
                  <c:v>7.9250299999999996E-3</c:v>
                </c:pt>
                <c:pt idx="238">
                  <c:v>-2.5463100000000001E-4</c:v>
                </c:pt>
                <c:pt idx="239">
                  <c:v>1.39141E-3</c:v>
                </c:pt>
                <c:pt idx="240">
                  <c:v>-3.2615699999999999E-4</c:v>
                </c:pt>
                <c:pt idx="241">
                  <c:v>-4.1809100000000004E-3</c:v>
                </c:pt>
                <c:pt idx="242">
                  <c:v>1.8377300000000001E-3</c:v>
                </c:pt>
                <c:pt idx="243">
                  <c:v>-4.5433000000000001E-3</c:v>
                </c:pt>
                <c:pt idx="244">
                  <c:v>-3.3893600000000001E-3</c:v>
                </c:pt>
                <c:pt idx="245">
                  <c:v>3.95489E-3</c:v>
                </c:pt>
                <c:pt idx="246">
                  <c:v>-2.33555E-3</c:v>
                </c:pt>
                <c:pt idx="247">
                  <c:v>1.3923599999999999E-4</c:v>
                </c:pt>
                <c:pt idx="248">
                  <c:v>3.8538000000000001E-3</c:v>
                </c:pt>
                <c:pt idx="249">
                  <c:v>1.70612E-3</c:v>
                </c:pt>
                <c:pt idx="250">
                  <c:v>-2.1762800000000001E-3</c:v>
                </c:pt>
                <c:pt idx="251">
                  <c:v>2.56062E-3</c:v>
                </c:pt>
                <c:pt idx="252">
                  <c:v>-1.0995899999999999E-3</c:v>
                </c:pt>
                <c:pt idx="253">
                  <c:v>-1.47152E-3</c:v>
                </c:pt>
                <c:pt idx="254">
                  <c:v>1.3408700000000001E-3</c:v>
                </c:pt>
                <c:pt idx="255">
                  <c:v>3.9777800000000002E-3</c:v>
                </c:pt>
                <c:pt idx="256">
                  <c:v>-3.1824100000000001E-3</c:v>
                </c:pt>
                <c:pt idx="257">
                  <c:v>1.9416800000000001E-3</c:v>
                </c:pt>
                <c:pt idx="258">
                  <c:v>-3.2959E-3</c:v>
                </c:pt>
                <c:pt idx="259">
                  <c:v>6.7358000000000001E-3</c:v>
                </c:pt>
                <c:pt idx="260">
                  <c:v>9.4413799999999997E-4</c:v>
                </c:pt>
                <c:pt idx="261">
                  <c:v>-2.5825499999999999E-3</c:v>
                </c:pt>
                <c:pt idx="262">
                  <c:v>-4.8074700000000003E-3</c:v>
                </c:pt>
                <c:pt idx="263">
                  <c:v>-4.1389500000000001E-4</c:v>
                </c:pt>
                <c:pt idx="264">
                  <c:v>1.04904E-3</c:v>
                </c:pt>
                <c:pt idx="265">
                  <c:v>5.5751799999999999E-3</c:v>
                </c:pt>
                <c:pt idx="266">
                  <c:v>-6.6375699999999995E-4</c:v>
                </c:pt>
                <c:pt idx="267">
                  <c:v>6.7901599999999995E-4</c:v>
                </c:pt>
                <c:pt idx="268">
                  <c:v>-3.3874500000000002E-3</c:v>
                </c:pt>
                <c:pt idx="269">
                  <c:v>1.14441E-4</c:v>
                </c:pt>
                <c:pt idx="270">
                  <c:v>-1.0194799999999999E-3</c:v>
                </c:pt>
                <c:pt idx="271">
                  <c:v>2.17438E-4</c:v>
                </c:pt>
                <c:pt idx="272">
                  <c:v>7.06673E-4</c:v>
                </c:pt>
                <c:pt idx="273">
                  <c:v>-9.90868E-4</c:v>
                </c:pt>
                <c:pt idx="274">
                  <c:v>-1.7871899999999999E-3</c:v>
                </c:pt>
                <c:pt idx="275">
                  <c:v>-5.7315800000000004E-4</c:v>
                </c:pt>
                <c:pt idx="276">
                  <c:v>-2.2010799999999998E-3</c:v>
                </c:pt>
                <c:pt idx="277">
                  <c:v>1.80244E-4</c:v>
                </c:pt>
                <c:pt idx="278">
                  <c:v>-2.5033999999999998E-3</c:v>
                </c:pt>
                <c:pt idx="279">
                  <c:v>4.0292699999999997E-3</c:v>
                </c:pt>
                <c:pt idx="280">
                  <c:v>-4.1418100000000001E-3</c:v>
                </c:pt>
                <c:pt idx="281">
                  <c:v>-1.11389E-3</c:v>
                </c:pt>
                <c:pt idx="282">
                  <c:v>1.65844E-3</c:v>
                </c:pt>
                <c:pt idx="283">
                  <c:v>4.7063799999999996E-3</c:v>
                </c:pt>
                <c:pt idx="284">
                  <c:v>-1.9769700000000002E-3</c:v>
                </c:pt>
                <c:pt idx="285">
                  <c:v>-3.4618399999999998E-4</c:v>
                </c:pt>
                <c:pt idx="286">
                  <c:v>1.55449E-4</c:v>
                </c:pt>
                <c:pt idx="287">
                  <c:v>3.0899E-3</c:v>
                </c:pt>
                <c:pt idx="288">
                  <c:v>5.9452100000000003E-3</c:v>
                </c:pt>
                <c:pt idx="289">
                  <c:v>-3.04222E-3</c:v>
                </c:pt>
                <c:pt idx="290">
                  <c:v>4.2829499999999998E-3</c:v>
                </c:pt>
                <c:pt idx="291">
                  <c:v>-6.1035200000000003E-3</c:v>
                </c:pt>
                <c:pt idx="292">
                  <c:v>1.70422E-3</c:v>
                </c:pt>
                <c:pt idx="293">
                  <c:v>-2.2954899999999999E-3</c:v>
                </c:pt>
                <c:pt idx="294">
                  <c:v>3.1309100000000002E-3</c:v>
                </c:pt>
                <c:pt idx="295">
                  <c:v>3.5696E-3</c:v>
                </c:pt>
                <c:pt idx="296">
                  <c:v>5.9557000000000004E-3</c:v>
                </c:pt>
                <c:pt idx="297">
                  <c:v>-2.3298300000000002E-3</c:v>
                </c:pt>
                <c:pt idx="298">
                  <c:v>7.9765300000000008E-3</c:v>
                </c:pt>
                <c:pt idx="299">
                  <c:v>2.2535300000000001E-3</c:v>
                </c:pt>
                <c:pt idx="300">
                  <c:v>3.2939900000000001E-3</c:v>
                </c:pt>
                <c:pt idx="301">
                  <c:v>2.8934500000000001E-3</c:v>
                </c:pt>
                <c:pt idx="302">
                  <c:v>2.3651100000000001E-3</c:v>
                </c:pt>
                <c:pt idx="303">
                  <c:v>2.5539400000000002E-3</c:v>
                </c:pt>
                <c:pt idx="304">
                  <c:v>1.7156599999999999E-3</c:v>
                </c:pt>
                <c:pt idx="305">
                  <c:v>-1.6021699999999999E-4</c:v>
                </c:pt>
                <c:pt idx="306">
                  <c:v>1.0299700000000001E-3</c:v>
                </c:pt>
                <c:pt idx="307">
                  <c:v>1.95122E-3</c:v>
                </c:pt>
                <c:pt idx="308">
                  <c:v>-1.40285E-3</c:v>
                </c:pt>
                <c:pt idx="309">
                  <c:v>7.6332099999999996E-3</c:v>
                </c:pt>
                <c:pt idx="310">
                  <c:v>4.3106100000000003E-3</c:v>
                </c:pt>
                <c:pt idx="311">
                  <c:v>-3.1251899999999999E-3</c:v>
                </c:pt>
                <c:pt idx="312">
                  <c:v>5.4836299999999995E-4</c:v>
                </c:pt>
                <c:pt idx="313">
                  <c:v>-2.7656600000000001E-4</c:v>
                </c:pt>
                <c:pt idx="314">
                  <c:v>-3.7698699999999998E-3</c:v>
                </c:pt>
                <c:pt idx="315">
                  <c:v>-1.51348E-3</c:v>
                </c:pt>
                <c:pt idx="316">
                  <c:v>2.9821399999999999E-3</c:v>
                </c:pt>
                <c:pt idx="317">
                  <c:v>7.4424699999999996E-3</c:v>
                </c:pt>
                <c:pt idx="318">
                  <c:v>-1.75858E-3</c:v>
                </c:pt>
                <c:pt idx="319" formatCode="0.00E+00">
                  <c:v>-3.8146999999999999E-5</c:v>
                </c:pt>
                <c:pt idx="320">
                  <c:v>-5.5503799999999997E-3</c:v>
                </c:pt>
                <c:pt idx="321">
                  <c:v>1.5239699999999999E-3</c:v>
                </c:pt>
                <c:pt idx="322">
                  <c:v>-8.6593599999999998E-4</c:v>
                </c:pt>
                <c:pt idx="323">
                  <c:v>-1.64032E-3</c:v>
                </c:pt>
                <c:pt idx="324">
                  <c:v>-3.7021599999999999E-3</c:v>
                </c:pt>
                <c:pt idx="325">
                  <c:v>1.38378E-3</c:v>
                </c:pt>
                <c:pt idx="326">
                  <c:v>-3.9644199999999997E-3</c:v>
                </c:pt>
                <c:pt idx="327">
                  <c:v>-1.5830999999999999E-4</c:v>
                </c:pt>
                <c:pt idx="328">
                  <c:v>-7.4005100000000003E-4</c:v>
                </c:pt>
                <c:pt idx="329">
                  <c:v>-3.4151099999999998E-3</c:v>
                </c:pt>
                <c:pt idx="330">
                  <c:v>6.0529700000000004E-3</c:v>
                </c:pt>
                <c:pt idx="331">
                  <c:v>5.7888000000000004E-4</c:v>
                </c:pt>
                <c:pt idx="332">
                  <c:v>-1.3236999999999999E-3</c:v>
                </c:pt>
                <c:pt idx="333">
                  <c:v>8.1396100000000002E-3</c:v>
                </c:pt>
                <c:pt idx="334" formatCode="0.00E+00">
                  <c:v>-4.1007999999999998E-5</c:v>
                </c:pt>
                <c:pt idx="335">
                  <c:v>1.6021699999999999E-4</c:v>
                </c:pt>
                <c:pt idx="336">
                  <c:v>-5.4702800000000001E-3</c:v>
                </c:pt>
                <c:pt idx="337">
                  <c:v>-2.8038E-4</c:v>
                </c:pt>
                <c:pt idx="338">
                  <c:v>-1.01662E-3</c:v>
                </c:pt>
                <c:pt idx="339">
                  <c:v>2.7599299999999998E-3</c:v>
                </c:pt>
                <c:pt idx="340">
                  <c:v>2.9087100000000001E-3</c:v>
                </c:pt>
                <c:pt idx="341">
                  <c:v>-1.5249300000000001E-3</c:v>
                </c:pt>
                <c:pt idx="342">
                  <c:v>5.5599200000000005E-4</c:v>
                </c:pt>
                <c:pt idx="343">
                  <c:v>-5.4073299999999995E-4</c:v>
                </c:pt>
                <c:pt idx="344">
                  <c:v>-5.8555599999999999E-4</c:v>
                </c:pt>
                <c:pt idx="345">
                  <c:v>5.66483E-4</c:v>
                </c:pt>
                <c:pt idx="346">
                  <c:v>2.86674E-3</c:v>
                </c:pt>
                <c:pt idx="347">
                  <c:v>-2.3078899999999999E-4</c:v>
                </c:pt>
                <c:pt idx="348">
                  <c:v>3.4608799999999999E-3</c:v>
                </c:pt>
                <c:pt idx="349">
                  <c:v>-3.39413E-3</c:v>
                </c:pt>
                <c:pt idx="350">
                  <c:v>-4.7016099999999997E-4</c:v>
                </c:pt>
                <c:pt idx="351">
                  <c:v>-1.1177100000000001E-3</c:v>
                </c:pt>
                <c:pt idx="352">
                  <c:v>-5.3472499999999996E-3</c:v>
                </c:pt>
                <c:pt idx="353">
                  <c:v>-6.2532400000000002E-3</c:v>
                </c:pt>
                <c:pt idx="354">
                  <c:v>3.2281900000000001E-3</c:v>
                </c:pt>
                <c:pt idx="355">
                  <c:v>-5.49316E-4</c:v>
                </c:pt>
                <c:pt idx="356">
                  <c:v>-2.5024399999999999E-3</c:v>
                </c:pt>
                <c:pt idx="357">
                  <c:v>-4.18663E-4</c:v>
                </c:pt>
                <c:pt idx="358">
                  <c:v>6.5898900000000002E-4</c:v>
                </c:pt>
                <c:pt idx="359">
                  <c:v>3.1280499999999998E-4</c:v>
                </c:pt>
                <c:pt idx="360">
                  <c:v>-2.1953599999999999E-3</c:v>
                </c:pt>
                <c:pt idx="361">
                  <c:v>-2.9334999999999999E-3</c:v>
                </c:pt>
                <c:pt idx="362">
                  <c:v>8.6955999999999995E-3</c:v>
                </c:pt>
                <c:pt idx="363">
                  <c:v>-1.1415500000000001E-3</c:v>
                </c:pt>
                <c:pt idx="364">
                  <c:v>-2.3784600000000002E-3</c:v>
                </c:pt>
                <c:pt idx="365">
                  <c:v>4.6758700000000004E-3</c:v>
                </c:pt>
                <c:pt idx="366">
                  <c:v>-1.5954999999999999E-3</c:v>
                </c:pt>
                <c:pt idx="367">
                  <c:v>5.9051499999999996E-3</c:v>
                </c:pt>
                <c:pt idx="368">
                  <c:v>5.9413900000000004E-4</c:v>
                </c:pt>
                <c:pt idx="369">
                  <c:v>5.9051499999999996E-3</c:v>
                </c:pt>
                <c:pt idx="370">
                  <c:v>-6.27708E-3</c:v>
                </c:pt>
                <c:pt idx="371">
                  <c:v>4.8446699999999998E-4</c:v>
                </c:pt>
                <c:pt idx="372">
                  <c:v>-1.8367800000000001E-3</c:v>
                </c:pt>
                <c:pt idx="373">
                  <c:v>-2.5014899999999999E-3</c:v>
                </c:pt>
                <c:pt idx="374">
                  <c:v>2.5634799999999999E-3</c:v>
                </c:pt>
                <c:pt idx="375">
                  <c:v>-1.7299699999999999E-3</c:v>
                </c:pt>
                <c:pt idx="376">
                  <c:v>1.26362E-3</c:v>
                </c:pt>
                <c:pt idx="377">
                  <c:v>-9.9563600000000005E-4</c:v>
                </c:pt>
                <c:pt idx="378">
                  <c:v>-2.97832E-3</c:v>
                </c:pt>
                <c:pt idx="379">
                  <c:v>-1.58405E-3</c:v>
                </c:pt>
                <c:pt idx="380">
                  <c:v>-1.0395099999999999E-4</c:v>
                </c:pt>
                <c:pt idx="381">
                  <c:v>-4.5585599999999998E-4</c:v>
                </c:pt>
                <c:pt idx="382">
                  <c:v>-1.3399099999999999E-3</c:v>
                </c:pt>
                <c:pt idx="383">
                  <c:v>2.6788699999999999E-3</c:v>
                </c:pt>
                <c:pt idx="384">
                  <c:v>1.8777799999999999E-3</c:v>
                </c:pt>
                <c:pt idx="385">
                  <c:v>-1.93691E-3</c:v>
                </c:pt>
                <c:pt idx="386">
                  <c:v>4.2886699999999996E-3</c:v>
                </c:pt>
                <c:pt idx="387">
                  <c:v>-6.3028299999999997E-3</c:v>
                </c:pt>
                <c:pt idx="388">
                  <c:v>4.7664600000000001E-3</c:v>
                </c:pt>
                <c:pt idx="389">
                  <c:v>-1.63269E-3</c:v>
                </c:pt>
                <c:pt idx="390">
                  <c:v>-7.60555E-3</c:v>
                </c:pt>
                <c:pt idx="391">
                  <c:v>3.7336299999999999E-3</c:v>
                </c:pt>
                <c:pt idx="392">
                  <c:v>-4.6587E-3</c:v>
                </c:pt>
                <c:pt idx="393">
                  <c:v>1.8787400000000001E-3</c:v>
                </c:pt>
                <c:pt idx="394">
                  <c:v>6.1731299999999998E-3</c:v>
                </c:pt>
                <c:pt idx="395">
                  <c:v>5.1879900000000002E-4</c:v>
                </c:pt>
                <c:pt idx="396">
                  <c:v>1.85871E-3</c:v>
                </c:pt>
                <c:pt idx="397">
                  <c:v>-2.3365E-3</c:v>
                </c:pt>
                <c:pt idx="398">
                  <c:v>-4.8913999999999997E-3</c:v>
                </c:pt>
                <c:pt idx="399">
                  <c:v>1.3322799999999999E-3</c:v>
                </c:pt>
                <c:pt idx="400">
                  <c:v>1.93882E-3</c:v>
                </c:pt>
                <c:pt idx="401">
                  <c:v>-3.95489E-3</c:v>
                </c:pt>
                <c:pt idx="402">
                  <c:v>3.8662000000000002E-3</c:v>
                </c:pt>
                <c:pt idx="403">
                  <c:v>4.99344E-3</c:v>
                </c:pt>
                <c:pt idx="404">
                  <c:v>6.4916599999999998E-3</c:v>
                </c:pt>
                <c:pt idx="405">
                  <c:v>-4.1809100000000004E-3</c:v>
                </c:pt>
                <c:pt idx="406">
                  <c:v>3.3378599999999998E-4</c:v>
                </c:pt>
                <c:pt idx="407">
                  <c:v>6.0205500000000004E-3</c:v>
                </c:pt>
                <c:pt idx="408">
                  <c:v>-2.5033999999999998E-3</c:v>
                </c:pt>
                <c:pt idx="409">
                  <c:v>1.28269E-3</c:v>
                </c:pt>
                <c:pt idx="410">
                  <c:v>9.3927400000000001E-3</c:v>
                </c:pt>
                <c:pt idx="411">
                  <c:v>-3.3950799999999998E-4</c:v>
                </c:pt>
                <c:pt idx="412">
                  <c:v>3.3426300000000001E-3</c:v>
                </c:pt>
                <c:pt idx="413">
                  <c:v>-9.3393299999999999E-3</c:v>
                </c:pt>
                <c:pt idx="414">
                  <c:v>-4.1103400000000001E-4</c:v>
                </c:pt>
                <c:pt idx="415">
                  <c:v>-3.7021599999999999E-3</c:v>
                </c:pt>
                <c:pt idx="416">
                  <c:v>-2.14577E-3</c:v>
                </c:pt>
                <c:pt idx="417">
                  <c:v>5.5208200000000001E-3</c:v>
                </c:pt>
                <c:pt idx="418">
                  <c:v>3.2196E-3</c:v>
                </c:pt>
                <c:pt idx="419">
                  <c:v>3.4151099999999998E-3</c:v>
                </c:pt>
                <c:pt idx="420">
                  <c:v>-9.9525499999999992E-3</c:v>
                </c:pt>
                <c:pt idx="421">
                  <c:v>-2.2649800000000002E-3</c:v>
                </c:pt>
                <c:pt idx="422">
                  <c:v>-2.2773699999999999E-3</c:v>
                </c:pt>
                <c:pt idx="423">
                  <c:v>-1.9559899999999999E-3</c:v>
                </c:pt>
                <c:pt idx="424">
                  <c:v>2.32124E-3</c:v>
                </c:pt>
                <c:pt idx="425">
                  <c:v>5.4550200000000001E-4</c:v>
                </c:pt>
                <c:pt idx="426">
                  <c:v>-2.4089799999999998E-3</c:v>
                </c:pt>
                <c:pt idx="427">
                  <c:v>-1.98364E-4</c:v>
                </c:pt>
                <c:pt idx="428">
                  <c:v>3.0422199999999999E-4</c:v>
                </c:pt>
                <c:pt idx="429">
                  <c:v>-5.4626500000000003E-3</c:v>
                </c:pt>
                <c:pt idx="430">
                  <c:v>-6.3495599999999998E-3</c:v>
                </c:pt>
                <c:pt idx="431">
                  <c:v>-1.3980900000000001E-3</c:v>
                </c:pt>
                <c:pt idx="432">
                  <c:v>7.7152299999999998E-4</c:v>
                </c:pt>
                <c:pt idx="433">
                  <c:v>3.0994399999999999E-4</c:v>
                </c:pt>
                <c:pt idx="434">
                  <c:v>-5.1250499999999999E-3</c:v>
                </c:pt>
                <c:pt idx="435">
                  <c:v>-4.2056999999999999E-4</c:v>
                </c:pt>
                <c:pt idx="436">
                  <c:v>3.6048900000000002E-4</c:v>
                </c:pt>
                <c:pt idx="437">
                  <c:v>-4.4374499999999999E-3</c:v>
                </c:pt>
                <c:pt idx="438">
                  <c:v>4.7464400000000002E-3</c:v>
                </c:pt>
                <c:pt idx="439">
                  <c:v>-4.2343099999999999E-4</c:v>
                </c:pt>
                <c:pt idx="440">
                  <c:v>1.11961E-3</c:v>
                </c:pt>
                <c:pt idx="441">
                  <c:v>4.4565200000000003E-3</c:v>
                </c:pt>
                <c:pt idx="442">
                  <c:v>-2.9659299999999999E-3</c:v>
                </c:pt>
                <c:pt idx="443" formatCode="0.00E+00">
                  <c:v>7.5340300000000001E-5</c:v>
                </c:pt>
                <c:pt idx="444">
                  <c:v>5.8841700000000002E-3</c:v>
                </c:pt>
                <c:pt idx="445">
                  <c:v>-1.49059E-3</c:v>
                </c:pt>
                <c:pt idx="446">
                  <c:v>-1.0595299999999999E-3</c:v>
                </c:pt>
                <c:pt idx="447">
                  <c:v>-3.3712400000000002E-3</c:v>
                </c:pt>
                <c:pt idx="448">
                  <c:v>-1.8205599999999999E-3</c:v>
                </c:pt>
                <c:pt idx="449">
                  <c:v>-1.40858E-3</c:v>
                </c:pt>
                <c:pt idx="450">
                  <c:v>-5.8651000000000005E-4</c:v>
                </c:pt>
                <c:pt idx="451">
                  <c:v>9.5844300000000001E-4</c:v>
                </c:pt>
                <c:pt idx="452">
                  <c:v>-1.34563E-3</c:v>
                </c:pt>
                <c:pt idx="453">
                  <c:v>-1.83105E-4</c:v>
                </c:pt>
                <c:pt idx="454">
                  <c:v>4.8122399999999997E-3</c:v>
                </c:pt>
                <c:pt idx="455" formatCode="0.00E+00">
                  <c:v>-2.95639E-5</c:v>
                </c:pt>
                <c:pt idx="456">
                  <c:v>1.2455000000000001E-3</c:v>
                </c:pt>
                <c:pt idx="457">
                  <c:v>-1.3885499999999999E-3</c:v>
                </c:pt>
                <c:pt idx="458">
                  <c:v>-5.1164599999999998E-3</c:v>
                </c:pt>
                <c:pt idx="459">
                  <c:v>3.0479399999999999E-3</c:v>
                </c:pt>
                <c:pt idx="460">
                  <c:v>-1.3875999999999999E-3</c:v>
                </c:pt>
                <c:pt idx="461">
                  <c:v>1.6222000000000001E-3</c:v>
                </c:pt>
                <c:pt idx="462">
                  <c:v>-1.6994499999999999E-3</c:v>
                </c:pt>
                <c:pt idx="463">
                  <c:v>-1.76907E-3</c:v>
                </c:pt>
                <c:pt idx="464">
                  <c:v>7.2002399999999999E-4</c:v>
                </c:pt>
                <c:pt idx="465">
                  <c:v>1.01662E-3</c:v>
                </c:pt>
                <c:pt idx="466">
                  <c:v>-3.5476699999999997E-4</c:v>
                </c:pt>
                <c:pt idx="467">
                  <c:v>-1.10435E-3</c:v>
                </c:pt>
                <c:pt idx="468">
                  <c:v>4.8341800000000004E-3</c:v>
                </c:pt>
                <c:pt idx="469">
                  <c:v>4.1151E-3</c:v>
                </c:pt>
                <c:pt idx="470">
                  <c:v>1.3265600000000001E-3</c:v>
                </c:pt>
                <c:pt idx="471">
                  <c:v>5.8870299999999997E-3</c:v>
                </c:pt>
                <c:pt idx="472">
                  <c:v>1.4228800000000001E-3</c:v>
                </c:pt>
                <c:pt idx="473">
                  <c:v>1.58215E-3</c:v>
                </c:pt>
                <c:pt idx="474">
                  <c:v>5.2080199999999998E-3</c:v>
                </c:pt>
                <c:pt idx="475">
                  <c:v>-3.58772E-3</c:v>
                </c:pt>
                <c:pt idx="476">
                  <c:v>-3.6764100000000002E-3</c:v>
                </c:pt>
                <c:pt idx="477" formatCode="0.00E+00">
                  <c:v>4.7683699999999999E-5</c:v>
                </c:pt>
                <c:pt idx="478">
                  <c:v>-1.8987699999999999E-3</c:v>
                </c:pt>
                <c:pt idx="479">
                  <c:v>-3.6067999999999998E-3</c:v>
                </c:pt>
                <c:pt idx="480">
                  <c:v>-4.0435799999999997E-3</c:v>
                </c:pt>
                <c:pt idx="481">
                  <c:v>-2.8896299999999999E-4</c:v>
                </c:pt>
                <c:pt idx="482">
                  <c:v>-1.4848699999999999E-3</c:v>
                </c:pt>
                <c:pt idx="483">
                  <c:v>5.1422100000000004E-3</c:v>
                </c:pt>
                <c:pt idx="484">
                  <c:v>4.0779099999999997E-3</c:v>
                </c:pt>
                <c:pt idx="485">
                  <c:v>-5.0935700000000004E-3</c:v>
                </c:pt>
                <c:pt idx="486">
                  <c:v>-2.27451E-3</c:v>
                </c:pt>
                <c:pt idx="487">
                  <c:v>2.3803700000000001E-3</c:v>
                </c:pt>
                <c:pt idx="488">
                  <c:v>-1.88923E-3</c:v>
                </c:pt>
                <c:pt idx="489">
                  <c:v>5.7315800000000004E-4</c:v>
                </c:pt>
                <c:pt idx="490">
                  <c:v>6.2627799999999999E-3</c:v>
                </c:pt>
                <c:pt idx="491">
                  <c:v>-1.37043E-3</c:v>
                </c:pt>
                <c:pt idx="492">
                  <c:v>-5.5341699999999997E-3</c:v>
                </c:pt>
                <c:pt idx="493">
                  <c:v>3.1280499999999998E-4</c:v>
                </c:pt>
                <c:pt idx="494">
                  <c:v>1.7833700000000001E-4</c:v>
                </c:pt>
                <c:pt idx="495">
                  <c:v>2.14672E-3</c:v>
                </c:pt>
                <c:pt idx="496">
                  <c:v>-5.36251E-3</c:v>
                </c:pt>
                <c:pt idx="497">
                  <c:v>-6.7234E-4</c:v>
                </c:pt>
                <c:pt idx="498">
                  <c:v>3.2548899999999999E-3</c:v>
                </c:pt>
                <c:pt idx="499">
                  <c:v>7.4768100000000004E-4</c:v>
                </c:pt>
                <c:pt idx="500">
                  <c:v>1.6689299999999999E-3</c:v>
                </c:pt>
                <c:pt idx="501">
                  <c:v>-3.1347300000000001E-3</c:v>
                </c:pt>
                <c:pt idx="502">
                  <c:v>3.02505E-3</c:v>
                </c:pt>
                <c:pt idx="503">
                  <c:v>2.56157E-3</c:v>
                </c:pt>
                <c:pt idx="504">
                  <c:v>-3.0717800000000001E-3</c:v>
                </c:pt>
                <c:pt idx="505">
                  <c:v>4.4469799999999997E-3</c:v>
                </c:pt>
                <c:pt idx="506">
                  <c:v>-1.2922299999999999E-3</c:v>
                </c:pt>
                <c:pt idx="507">
                  <c:v>6.0424800000000002E-3</c:v>
                </c:pt>
                <c:pt idx="508">
                  <c:v>-2.8686499999999999E-3</c:v>
                </c:pt>
                <c:pt idx="509">
                  <c:v>4.17805E-3</c:v>
                </c:pt>
                <c:pt idx="510">
                  <c:v>-5.2795400000000001E-3</c:v>
                </c:pt>
                <c:pt idx="511">
                  <c:v>1.74713E-3</c:v>
                </c:pt>
                <c:pt idx="512">
                  <c:v>-6.4659099999999996E-4</c:v>
                </c:pt>
                <c:pt idx="513">
                  <c:v>2.81334E-4</c:v>
                </c:pt>
                <c:pt idx="514">
                  <c:v>-6.7138699999999996E-4</c:v>
                </c:pt>
                <c:pt idx="515">
                  <c:v>-2.9239700000000001E-3</c:v>
                </c:pt>
                <c:pt idx="516">
                  <c:v>-5.9051499999999996E-3</c:v>
                </c:pt>
                <c:pt idx="517">
                  <c:v>1.6403199999999999E-4</c:v>
                </c:pt>
                <c:pt idx="518">
                  <c:v>-3.4713700000000001E-3</c:v>
                </c:pt>
                <c:pt idx="519">
                  <c:v>-3.2424899999999998E-4</c:v>
                </c:pt>
                <c:pt idx="520">
                  <c:v>-7.4577300000000003E-4</c:v>
                </c:pt>
                <c:pt idx="521">
                  <c:v>8.0966899999999995E-4</c:v>
                </c:pt>
                <c:pt idx="522">
                  <c:v>-4.2352700000000002E-3</c:v>
                </c:pt>
                <c:pt idx="523">
                  <c:v>2.0990399999999999E-3</c:v>
                </c:pt>
                <c:pt idx="524">
                  <c:v>2.06566E-3</c:v>
                </c:pt>
                <c:pt idx="525">
                  <c:v>-1.2331E-3</c:v>
                </c:pt>
                <c:pt idx="526">
                  <c:v>6.6661800000000001E-4</c:v>
                </c:pt>
                <c:pt idx="527">
                  <c:v>-1.74332E-3</c:v>
                </c:pt>
                <c:pt idx="528">
                  <c:v>-7.0209499999999998E-3</c:v>
                </c:pt>
                <c:pt idx="529">
                  <c:v>6.81877E-4</c:v>
                </c:pt>
                <c:pt idx="530">
                  <c:v>-2.6140199999999999E-3</c:v>
                </c:pt>
                <c:pt idx="531">
                  <c:v>2.6025800000000002E-3</c:v>
                </c:pt>
                <c:pt idx="532">
                  <c:v>-1.17779E-3</c:v>
                </c:pt>
                <c:pt idx="533">
                  <c:v>2.9430400000000001E-3</c:v>
                </c:pt>
                <c:pt idx="534">
                  <c:v>3.0765499999999999E-3</c:v>
                </c:pt>
                <c:pt idx="535">
                  <c:v>3.9491700000000001E-3</c:v>
                </c:pt>
                <c:pt idx="536">
                  <c:v>-9.2506399999999996E-4</c:v>
                </c:pt>
                <c:pt idx="537">
                  <c:v>1.8043499999999999E-3</c:v>
                </c:pt>
                <c:pt idx="538">
                  <c:v>2.6845900000000002E-3</c:v>
                </c:pt>
                <c:pt idx="539">
                  <c:v>-2.2754699999999999E-3</c:v>
                </c:pt>
                <c:pt idx="540">
                  <c:v>-2.9334999999999999E-3</c:v>
                </c:pt>
                <c:pt idx="541">
                  <c:v>-7.4481999999999999E-4</c:v>
                </c:pt>
                <c:pt idx="542">
                  <c:v>3.4952199999999998E-3</c:v>
                </c:pt>
                <c:pt idx="543">
                  <c:v>1.65081E-3</c:v>
                </c:pt>
                <c:pt idx="544">
                  <c:v>-4.3029799999999997E-3</c:v>
                </c:pt>
                <c:pt idx="545">
                  <c:v>1.6307800000000001E-3</c:v>
                </c:pt>
                <c:pt idx="546">
                  <c:v>-1.5831E-3</c:v>
                </c:pt>
                <c:pt idx="547">
                  <c:v>-2.04945E-3</c:v>
                </c:pt>
                <c:pt idx="548">
                  <c:v>-3.8995700000000002E-3</c:v>
                </c:pt>
                <c:pt idx="549">
                  <c:v>3.8013500000000002E-3</c:v>
                </c:pt>
                <c:pt idx="550">
                  <c:v>5.0659199999999998E-3</c:v>
                </c:pt>
                <c:pt idx="551">
                  <c:v>-1.8529900000000001E-3</c:v>
                </c:pt>
                <c:pt idx="552">
                  <c:v>2.6464499999999998E-3</c:v>
                </c:pt>
                <c:pt idx="553">
                  <c:v>2.5243800000000001E-3</c:v>
                </c:pt>
                <c:pt idx="554">
                  <c:v>-5.1145599999999998E-3</c:v>
                </c:pt>
                <c:pt idx="555">
                  <c:v>-7.5721699999999996E-3</c:v>
                </c:pt>
                <c:pt idx="556">
                  <c:v>-1.3322799999999999E-3</c:v>
                </c:pt>
                <c:pt idx="557">
                  <c:v>2.56252E-3</c:v>
                </c:pt>
                <c:pt idx="558">
                  <c:v>-3.0612899999999999E-3</c:v>
                </c:pt>
                <c:pt idx="559">
                  <c:v>-5.8651000000000005E-4</c:v>
                </c:pt>
                <c:pt idx="560">
                  <c:v>-2.4318699999999999E-4</c:v>
                </c:pt>
                <c:pt idx="561">
                  <c:v>-1.7967199999999999E-3</c:v>
                </c:pt>
                <c:pt idx="562">
                  <c:v>2.43187E-3</c:v>
                </c:pt>
                <c:pt idx="563">
                  <c:v>-2.4051699999999999E-3</c:v>
                </c:pt>
                <c:pt idx="564">
                  <c:v>4.0435799999999997E-3</c:v>
                </c:pt>
                <c:pt idx="565">
                  <c:v>5.5160499999999998E-3</c:v>
                </c:pt>
                <c:pt idx="566">
                  <c:v>-2.2783299999999999E-3</c:v>
                </c:pt>
                <c:pt idx="567">
                  <c:v>1.4209699999999999E-4</c:v>
                </c:pt>
                <c:pt idx="568">
                  <c:v>5.17178E-3</c:v>
                </c:pt>
                <c:pt idx="569">
                  <c:v>-1.7652499999999999E-3</c:v>
                </c:pt>
                <c:pt idx="570">
                  <c:v>-1.7662000000000001E-3</c:v>
                </c:pt>
                <c:pt idx="571">
                  <c:v>3.2758700000000002E-3</c:v>
                </c:pt>
                <c:pt idx="572">
                  <c:v>1.43242E-3</c:v>
                </c:pt>
                <c:pt idx="573">
                  <c:v>-3.50666E-3</c:v>
                </c:pt>
                <c:pt idx="574">
                  <c:v>-7.4481999999999999E-4</c:v>
                </c:pt>
                <c:pt idx="575">
                  <c:v>1.26362E-3</c:v>
                </c:pt>
                <c:pt idx="576">
                  <c:v>-1.9836400000000001E-3</c:v>
                </c:pt>
                <c:pt idx="577">
                  <c:v>2.73705E-3</c:v>
                </c:pt>
                <c:pt idx="578">
                  <c:v>2.08092E-3</c:v>
                </c:pt>
                <c:pt idx="579">
                  <c:v>-3.8042100000000001E-3</c:v>
                </c:pt>
                <c:pt idx="580">
                  <c:v>3.3092500000000001E-3</c:v>
                </c:pt>
                <c:pt idx="581">
                  <c:v>1.2435899999999999E-3</c:v>
                </c:pt>
                <c:pt idx="582">
                  <c:v>8.4781600000000004E-4</c:v>
                </c:pt>
                <c:pt idx="583">
                  <c:v>4.9228700000000002E-3</c:v>
                </c:pt>
                <c:pt idx="584">
                  <c:v>5.6457499999999999E-4</c:v>
                </c:pt>
                <c:pt idx="585">
                  <c:v>-1.2044899999999999E-3</c:v>
                </c:pt>
                <c:pt idx="586">
                  <c:v>-3.5972600000000001E-3</c:v>
                </c:pt>
                <c:pt idx="587">
                  <c:v>-1.37043E-3</c:v>
                </c:pt>
                <c:pt idx="588">
                  <c:v>6.6270799999999996E-3</c:v>
                </c:pt>
                <c:pt idx="589">
                  <c:v>-1.7404600000000001E-3</c:v>
                </c:pt>
                <c:pt idx="590">
                  <c:v>-1.7652499999999999E-3</c:v>
                </c:pt>
                <c:pt idx="591">
                  <c:v>-4.44984E-3</c:v>
                </c:pt>
                <c:pt idx="592">
                  <c:v>3.0546200000000001E-3</c:v>
                </c:pt>
                <c:pt idx="593">
                  <c:v>3.2901800000000002E-3</c:v>
                </c:pt>
                <c:pt idx="594">
                  <c:v>1.6345999999999999E-3</c:v>
                </c:pt>
                <c:pt idx="595">
                  <c:v>-4.5700100000000002E-3</c:v>
                </c:pt>
                <c:pt idx="596">
                  <c:v>4.1990300000000003E-3</c:v>
                </c:pt>
                <c:pt idx="597">
                  <c:v>9.3364700000000001E-4</c:v>
                </c:pt>
                <c:pt idx="598">
                  <c:v>-2.41566E-3</c:v>
                </c:pt>
                <c:pt idx="599">
                  <c:v>-4.7464400000000002E-3</c:v>
                </c:pt>
                <c:pt idx="600">
                  <c:v>-8.9073199999999998E-4</c:v>
                </c:pt>
                <c:pt idx="601">
                  <c:v>-4.7988900000000001E-3</c:v>
                </c:pt>
                <c:pt idx="602">
                  <c:v>5.0849900000000002E-3</c:v>
                </c:pt>
                <c:pt idx="603">
                  <c:v>1.3494500000000001E-3</c:v>
                </c:pt>
                <c:pt idx="604">
                  <c:v>3.1375899999999999E-4</c:v>
                </c:pt>
                <c:pt idx="605">
                  <c:v>1.45721E-3</c:v>
                </c:pt>
                <c:pt idx="606">
                  <c:v>-4.3296799999999999E-4</c:v>
                </c:pt>
                <c:pt idx="607">
                  <c:v>3.2615700000000001E-3</c:v>
                </c:pt>
                <c:pt idx="608">
                  <c:v>-1.38474E-3</c:v>
                </c:pt>
                <c:pt idx="609">
                  <c:v>-1.1510800000000001E-3</c:v>
                </c:pt>
                <c:pt idx="610">
                  <c:v>1.6603500000000001E-3</c:v>
                </c:pt>
                <c:pt idx="611">
                  <c:v>1.4285999999999999E-3</c:v>
                </c:pt>
                <c:pt idx="612">
                  <c:v>5.8136000000000004E-3</c:v>
                </c:pt>
                <c:pt idx="613">
                  <c:v>-5.2137399999999997E-3</c:v>
                </c:pt>
                <c:pt idx="614">
                  <c:v>-7.7819800000000002E-4</c:v>
                </c:pt>
                <c:pt idx="615">
                  <c:v>2.0217899999999999E-3</c:v>
                </c:pt>
                <c:pt idx="616">
                  <c:v>1.4782E-3</c:v>
                </c:pt>
                <c:pt idx="617">
                  <c:v>1.2359599999999999E-3</c:v>
                </c:pt>
                <c:pt idx="618">
                  <c:v>2.0189299999999999E-3</c:v>
                </c:pt>
                <c:pt idx="619">
                  <c:v>-1.65749E-3</c:v>
                </c:pt>
                <c:pt idx="620">
                  <c:v>-6.4992899999999996E-3</c:v>
                </c:pt>
                <c:pt idx="621">
                  <c:v>-2.5186499999999999E-3</c:v>
                </c:pt>
                <c:pt idx="622">
                  <c:v>2.3078899999999999E-3</c:v>
                </c:pt>
                <c:pt idx="623">
                  <c:v>-4.8799500000000001E-3</c:v>
                </c:pt>
                <c:pt idx="624">
                  <c:v>-1.29604E-3</c:v>
                </c:pt>
                <c:pt idx="625">
                  <c:v>1.7795599999999999E-3</c:v>
                </c:pt>
                <c:pt idx="626">
                  <c:v>-2.6130699999999999E-3</c:v>
                </c:pt>
                <c:pt idx="627">
                  <c:v>1.7337800000000001E-3</c:v>
                </c:pt>
                <c:pt idx="628">
                  <c:v>3.1747799999999999E-3</c:v>
                </c:pt>
                <c:pt idx="629">
                  <c:v>1.1177100000000001E-3</c:v>
                </c:pt>
                <c:pt idx="630">
                  <c:v>2.2544900000000001E-3</c:v>
                </c:pt>
                <c:pt idx="631">
                  <c:v>-2.7475400000000001E-3</c:v>
                </c:pt>
                <c:pt idx="632">
                  <c:v>1.3341900000000001E-3</c:v>
                </c:pt>
                <c:pt idx="633">
                  <c:v>-2.5834999999999999E-3</c:v>
                </c:pt>
                <c:pt idx="634">
                  <c:v>-8.0985999999999992E-3</c:v>
                </c:pt>
                <c:pt idx="635">
                  <c:v>-2.82001E-3</c:v>
                </c:pt>
                <c:pt idx="636">
                  <c:v>-1.9779200000000002E-3</c:v>
                </c:pt>
                <c:pt idx="637">
                  <c:v>4.4889500000000002E-3</c:v>
                </c:pt>
                <c:pt idx="638">
                  <c:v>6.2847100000000002E-4</c:v>
                </c:pt>
                <c:pt idx="639">
                  <c:v>2.7713799999999999E-3</c:v>
                </c:pt>
                <c:pt idx="640">
                  <c:v>-1.9397699999999999E-3</c:v>
                </c:pt>
                <c:pt idx="641">
                  <c:v>-1.8119800000000001E-4</c:v>
                </c:pt>
                <c:pt idx="642">
                  <c:v>8.38852E-3</c:v>
                </c:pt>
                <c:pt idx="643">
                  <c:v>-3.3597900000000001E-3</c:v>
                </c:pt>
                <c:pt idx="644">
                  <c:v>-3.4399000000000001E-3</c:v>
                </c:pt>
                <c:pt idx="645">
                  <c:v>-6.4525600000000004E-3</c:v>
                </c:pt>
                <c:pt idx="646">
                  <c:v>1.80054E-3</c:v>
                </c:pt>
                <c:pt idx="647">
                  <c:v>-1.0595299999999999E-3</c:v>
                </c:pt>
                <c:pt idx="648">
                  <c:v>1.8281899999999999E-3</c:v>
                </c:pt>
                <c:pt idx="649">
                  <c:v>1.68228E-3</c:v>
                </c:pt>
                <c:pt idx="650">
                  <c:v>-3.1137500000000002E-3</c:v>
                </c:pt>
                <c:pt idx="651">
                  <c:v>-1.4686600000000001E-3</c:v>
                </c:pt>
                <c:pt idx="652">
                  <c:v>-2.6321399999999998E-3</c:v>
                </c:pt>
                <c:pt idx="653">
                  <c:v>-3.13759E-3</c:v>
                </c:pt>
                <c:pt idx="654">
                  <c:v>-1.0204299999999999E-3</c:v>
                </c:pt>
                <c:pt idx="655">
                  <c:v>-9.8419200000000005E-4</c:v>
                </c:pt>
                <c:pt idx="656">
                  <c:v>2.8572099999999998E-3</c:v>
                </c:pt>
                <c:pt idx="657">
                  <c:v>-3.2577499999999998E-3</c:v>
                </c:pt>
                <c:pt idx="658">
                  <c:v>-1.68896E-3</c:v>
                </c:pt>
                <c:pt idx="659">
                  <c:v>3.5629300000000002E-3</c:v>
                </c:pt>
                <c:pt idx="660">
                  <c:v>3.5953500000000002E-4</c:v>
                </c:pt>
                <c:pt idx="661">
                  <c:v>-4.0216399999999999E-3</c:v>
                </c:pt>
                <c:pt idx="662">
                  <c:v>-1.0547600000000001E-3</c:v>
                </c:pt>
                <c:pt idx="663">
                  <c:v>-2.5692000000000002E-3</c:v>
                </c:pt>
                <c:pt idx="664">
                  <c:v>3.8528400000000002E-3</c:v>
                </c:pt>
                <c:pt idx="665">
                  <c:v>-1.9168900000000001E-3</c:v>
                </c:pt>
                <c:pt idx="666">
                  <c:v>-3.6859499999999999E-3</c:v>
                </c:pt>
                <c:pt idx="667">
                  <c:v>-1.47247E-3</c:v>
                </c:pt>
                <c:pt idx="668">
                  <c:v>1.45721E-3</c:v>
                </c:pt>
                <c:pt idx="669">
                  <c:v>1.12057E-3</c:v>
                </c:pt>
                <c:pt idx="670">
                  <c:v>-2.0093899999999998E-3</c:v>
                </c:pt>
                <c:pt idx="671">
                  <c:v>5.9137299999999999E-3</c:v>
                </c:pt>
                <c:pt idx="672">
                  <c:v>2.0389599999999998E-3</c:v>
                </c:pt>
                <c:pt idx="673">
                  <c:v>2.6397700000000001E-3</c:v>
                </c:pt>
                <c:pt idx="674">
                  <c:v>-5.5284499999999999E-3</c:v>
                </c:pt>
                <c:pt idx="675">
                  <c:v>-3.2043499999999999E-4</c:v>
                </c:pt>
                <c:pt idx="676">
                  <c:v>-1.0024099999999999E-2</c:v>
                </c:pt>
                <c:pt idx="677">
                  <c:v>3.63445E-3</c:v>
                </c:pt>
                <c:pt idx="678">
                  <c:v>4.4326799999999996E-3</c:v>
                </c:pt>
                <c:pt idx="679">
                  <c:v>6.0615499999999998E-3</c:v>
                </c:pt>
                <c:pt idx="680">
                  <c:v>-2.1543500000000002E-3</c:v>
                </c:pt>
                <c:pt idx="681">
                  <c:v>-5.6056999999999999E-3</c:v>
                </c:pt>
                <c:pt idx="682">
                  <c:v>-1.6307800000000001E-4</c:v>
                </c:pt>
                <c:pt idx="683">
                  <c:v>-1.7919500000000001E-3</c:v>
                </c:pt>
                <c:pt idx="684">
                  <c:v>2.3975400000000001E-3</c:v>
                </c:pt>
                <c:pt idx="685">
                  <c:v>-1.12247E-3</c:v>
                </c:pt>
                <c:pt idx="686">
                  <c:v>4.9781800000000002E-4</c:v>
                </c:pt>
                <c:pt idx="687">
                  <c:v>1.36089E-3</c:v>
                </c:pt>
                <c:pt idx="688">
                  <c:v>-6.5174100000000004E-3</c:v>
                </c:pt>
                <c:pt idx="689">
                  <c:v>-1.3818700000000001E-3</c:v>
                </c:pt>
                <c:pt idx="690">
                  <c:v>-2.6941299999999999E-3</c:v>
                </c:pt>
                <c:pt idx="691">
                  <c:v>-1.2111699999999999E-3</c:v>
                </c:pt>
                <c:pt idx="692">
                  <c:v>2.0284700000000001E-3</c:v>
                </c:pt>
                <c:pt idx="693">
                  <c:v>2.1486299999999999E-3</c:v>
                </c:pt>
                <c:pt idx="694">
                  <c:v>2.51579E-3</c:v>
                </c:pt>
                <c:pt idx="695">
                  <c:v>-5.5837600000000001E-3</c:v>
                </c:pt>
                <c:pt idx="696">
                  <c:v>-1.00136E-4</c:v>
                </c:pt>
                <c:pt idx="697">
                  <c:v>-2.89822E-3</c:v>
                </c:pt>
                <c:pt idx="698">
                  <c:v>-1.6136200000000001E-3</c:v>
                </c:pt>
                <c:pt idx="699">
                  <c:v>-1.3170199999999999E-3</c:v>
                </c:pt>
                <c:pt idx="700">
                  <c:v>-1.297E-3</c:v>
                </c:pt>
                <c:pt idx="701">
                  <c:v>3.3884000000000002E-3</c:v>
                </c:pt>
                <c:pt idx="702">
                  <c:v>4.1379900000000002E-3</c:v>
                </c:pt>
                <c:pt idx="703">
                  <c:v>-1.2350099999999999E-3</c:v>
                </c:pt>
                <c:pt idx="704">
                  <c:v>-1.64986E-4</c:v>
                </c:pt>
                <c:pt idx="705">
                  <c:v>2.0389599999999998E-3</c:v>
                </c:pt>
                <c:pt idx="706">
                  <c:v>1.8606199999999999E-3</c:v>
                </c:pt>
                <c:pt idx="707">
                  <c:v>-7.8868899999999997E-4</c:v>
                </c:pt>
                <c:pt idx="708">
                  <c:v>5.4445300000000004E-3</c:v>
                </c:pt>
                <c:pt idx="709">
                  <c:v>-4.1770899999999999E-4</c:v>
                </c:pt>
                <c:pt idx="710">
                  <c:v>-1.84155E-3</c:v>
                </c:pt>
                <c:pt idx="711">
                  <c:v>5.3253199999999997E-3</c:v>
                </c:pt>
                <c:pt idx="712">
                  <c:v>2.3107499999999999E-3</c:v>
                </c:pt>
                <c:pt idx="713">
                  <c:v>2.2678400000000001E-3</c:v>
                </c:pt>
                <c:pt idx="714">
                  <c:v>-1.52874E-3</c:v>
                </c:pt>
                <c:pt idx="715">
                  <c:v>-2.2678400000000001E-3</c:v>
                </c:pt>
                <c:pt idx="716">
                  <c:v>-4.7588300000000002E-4</c:v>
                </c:pt>
                <c:pt idx="717">
                  <c:v>5.1736799999999999E-3</c:v>
                </c:pt>
                <c:pt idx="718">
                  <c:v>-2.5052999999999998E-3</c:v>
                </c:pt>
                <c:pt idx="719">
                  <c:v>-1.7023100000000001E-3</c:v>
                </c:pt>
                <c:pt idx="720">
                  <c:v>3.52097E-3</c:v>
                </c:pt>
                <c:pt idx="721">
                  <c:v>2.1247900000000001E-3</c:v>
                </c:pt>
                <c:pt idx="722">
                  <c:v>-5.98717E-3</c:v>
                </c:pt>
                <c:pt idx="723">
                  <c:v>-1.0108899999999999E-4</c:v>
                </c:pt>
                <c:pt idx="724">
                  <c:v>2.4786000000000001E-3</c:v>
                </c:pt>
                <c:pt idx="725">
                  <c:v>4.8494300000000001E-3</c:v>
                </c:pt>
                <c:pt idx="726">
                  <c:v>-1.1491800000000001E-3</c:v>
                </c:pt>
                <c:pt idx="727">
                  <c:v>5.0849900000000002E-3</c:v>
                </c:pt>
                <c:pt idx="728">
                  <c:v>2.2382700000000001E-3</c:v>
                </c:pt>
                <c:pt idx="729">
                  <c:v>-2.5739700000000001E-3</c:v>
                </c:pt>
                <c:pt idx="730">
                  <c:v>6.6966999999999999E-3</c:v>
                </c:pt>
                <c:pt idx="731">
                  <c:v>4.7674199999999996E-3</c:v>
                </c:pt>
                <c:pt idx="732">
                  <c:v>1.9359600000000001E-4</c:v>
                </c:pt>
                <c:pt idx="733">
                  <c:v>-1.1014900000000001E-3</c:v>
                </c:pt>
                <c:pt idx="734">
                  <c:v>5.0401700000000001E-3</c:v>
                </c:pt>
                <c:pt idx="735">
                  <c:v>-1.7252000000000001E-3</c:v>
                </c:pt>
                <c:pt idx="736">
                  <c:v>-4.1122399999999996E-3</c:v>
                </c:pt>
                <c:pt idx="737">
                  <c:v>-1.17302E-4</c:v>
                </c:pt>
                <c:pt idx="738">
                  <c:v>6.99043E-4</c:v>
                </c:pt>
                <c:pt idx="739">
                  <c:v>-3.65067E-3</c:v>
                </c:pt>
                <c:pt idx="740">
                  <c:v>5.5151000000000002E-3</c:v>
                </c:pt>
                <c:pt idx="741">
                  <c:v>2.0141600000000001E-3</c:v>
                </c:pt>
                <c:pt idx="742">
                  <c:v>-5.4826700000000003E-3</c:v>
                </c:pt>
                <c:pt idx="743">
                  <c:v>4.7130599999999998E-3</c:v>
                </c:pt>
                <c:pt idx="744">
                  <c:v>-3.7040699999999998E-3</c:v>
                </c:pt>
                <c:pt idx="745">
                  <c:v>-4.8542000000000002E-4</c:v>
                </c:pt>
                <c:pt idx="746">
                  <c:v>2.8142900000000001E-3</c:v>
                </c:pt>
                <c:pt idx="747">
                  <c:v>-2.5758700000000001E-3</c:v>
                </c:pt>
                <c:pt idx="748">
                  <c:v>-8.4018700000000005E-4</c:v>
                </c:pt>
                <c:pt idx="749">
                  <c:v>-1.07288E-3</c:v>
                </c:pt>
                <c:pt idx="750">
                  <c:v>-1.6593900000000001E-4</c:v>
                </c:pt>
                <c:pt idx="751">
                  <c:v>-4.2352700000000002E-3</c:v>
                </c:pt>
                <c:pt idx="752">
                  <c:v>-3.8671500000000002E-3</c:v>
                </c:pt>
                <c:pt idx="753">
                  <c:v>2.3584399999999998E-3</c:v>
                </c:pt>
                <c:pt idx="754">
                  <c:v>-4.2820000000000002E-3</c:v>
                </c:pt>
                <c:pt idx="755">
                  <c:v>9.5558199999999996E-4</c:v>
                </c:pt>
                <c:pt idx="756">
                  <c:v>-1.4782E-3</c:v>
                </c:pt>
                <c:pt idx="757">
                  <c:v>-7.2336199999999996E-3</c:v>
                </c:pt>
                <c:pt idx="758">
                  <c:v>-8.9550000000000003E-4</c:v>
                </c:pt>
                <c:pt idx="759">
                  <c:v>-1.3504000000000001E-3</c:v>
                </c:pt>
                <c:pt idx="760">
                  <c:v>-3.18718E-3</c:v>
                </c:pt>
                <c:pt idx="761">
                  <c:v>3.6430399999999997E-4</c:v>
                </c:pt>
                <c:pt idx="762">
                  <c:v>-2.3746499999999999E-4</c:v>
                </c:pt>
                <c:pt idx="763">
                  <c:v>2.20871E-3</c:v>
                </c:pt>
                <c:pt idx="764">
                  <c:v>-1.5010799999999999E-3</c:v>
                </c:pt>
                <c:pt idx="765">
                  <c:v>-4.21524E-4</c:v>
                </c:pt>
                <c:pt idx="766">
                  <c:v>-2.4423600000000002E-3</c:v>
                </c:pt>
                <c:pt idx="767">
                  <c:v>-4.2724599999999996E-3</c:v>
                </c:pt>
                <c:pt idx="768">
                  <c:v>3.07369E-3</c:v>
                </c:pt>
                <c:pt idx="769">
                  <c:v>-1.9025800000000001E-3</c:v>
                </c:pt>
                <c:pt idx="770">
                  <c:v>-1.9969900000000001E-3</c:v>
                </c:pt>
                <c:pt idx="771">
                  <c:v>-2.2621199999999998E-3</c:v>
                </c:pt>
                <c:pt idx="772">
                  <c:v>-2.2478099999999998E-3</c:v>
                </c:pt>
                <c:pt idx="773">
                  <c:v>-4.3020200000000001E-3</c:v>
                </c:pt>
                <c:pt idx="774">
                  <c:v>1.86348E-3</c:v>
                </c:pt>
                <c:pt idx="775">
                  <c:v>-5.0659199999999998E-3</c:v>
                </c:pt>
                <c:pt idx="776">
                  <c:v>2.2335100000000002E-3</c:v>
                </c:pt>
                <c:pt idx="777">
                  <c:v>-3.0336400000000002E-3</c:v>
                </c:pt>
                <c:pt idx="778">
                  <c:v>1.53542E-4</c:v>
                </c:pt>
                <c:pt idx="779">
                  <c:v>7.6312999999999997E-3</c:v>
                </c:pt>
                <c:pt idx="780">
                  <c:v>-4.24099E-3</c:v>
                </c:pt>
                <c:pt idx="781">
                  <c:v>5.2375800000000004E-3</c:v>
                </c:pt>
                <c:pt idx="782">
                  <c:v>1.3485000000000001E-3</c:v>
                </c:pt>
                <c:pt idx="783">
                  <c:v>-1.14346E-3</c:v>
                </c:pt>
                <c:pt idx="784">
                  <c:v>-1.6117099999999999E-4</c:v>
                </c:pt>
                <c:pt idx="785">
                  <c:v>-1.1634799999999999E-3</c:v>
                </c:pt>
                <c:pt idx="786">
                  <c:v>-3.95298E-3</c:v>
                </c:pt>
                <c:pt idx="787">
                  <c:v>-2.7713799999999999E-3</c:v>
                </c:pt>
                <c:pt idx="788">
                  <c:v>-5.37682E-3</c:v>
                </c:pt>
                <c:pt idx="789">
                  <c:v>-7.4787100000000004E-3</c:v>
                </c:pt>
                <c:pt idx="790">
                  <c:v>1.6689299999999999E-4</c:v>
                </c:pt>
                <c:pt idx="791">
                  <c:v>-3.9730099999999999E-3</c:v>
                </c:pt>
                <c:pt idx="792">
                  <c:v>5.4025699999999998E-3</c:v>
                </c:pt>
                <c:pt idx="793">
                  <c:v>1.2035399999999999E-3</c:v>
                </c:pt>
                <c:pt idx="794">
                  <c:v>-2.2182500000000002E-3</c:v>
                </c:pt>
                <c:pt idx="795">
                  <c:v>-3.9577500000000001E-4</c:v>
                </c:pt>
                <c:pt idx="796">
                  <c:v>-2.0628000000000001E-3</c:v>
                </c:pt>
                <c:pt idx="797">
                  <c:v>2.8305100000000001E-3</c:v>
                </c:pt>
                <c:pt idx="798">
                  <c:v>3.8375900000000001E-3</c:v>
                </c:pt>
                <c:pt idx="799">
                  <c:v>2.4623900000000001E-3</c:v>
                </c:pt>
                <c:pt idx="800">
                  <c:v>-1.52016E-3</c:v>
                </c:pt>
                <c:pt idx="801">
                  <c:v>2.1896400000000001E-3</c:v>
                </c:pt>
                <c:pt idx="802">
                  <c:v>2.97737E-3</c:v>
                </c:pt>
                <c:pt idx="803">
                  <c:v>-1.0919599999999999E-3</c:v>
                </c:pt>
                <c:pt idx="804">
                  <c:v>1.59168E-3</c:v>
                </c:pt>
                <c:pt idx="805">
                  <c:v>-3.1661999999999999E-4</c:v>
                </c:pt>
                <c:pt idx="806">
                  <c:v>-1.15204E-3</c:v>
                </c:pt>
                <c:pt idx="807">
                  <c:v>-1.84059E-3</c:v>
                </c:pt>
                <c:pt idx="808">
                  <c:v>-1.29414E-3</c:v>
                </c:pt>
                <c:pt idx="809">
                  <c:v>4.3306400000000002E-3</c:v>
                </c:pt>
                <c:pt idx="810">
                  <c:v>-8.0022800000000005E-3</c:v>
                </c:pt>
                <c:pt idx="811">
                  <c:v>-2.99549E-3</c:v>
                </c:pt>
                <c:pt idx="812">
                  <c:v>-2.8104800000000002E-3</c:v>
                </c:pt>
                <c:pt idx="813" formatCode="0.00E+00">
                  <c:v>-5.0544699999999997E-5</c:v>
                </c:pt>
                <c:pt idx="814">
                  <c:v>1.1892300000000001E-3</c:v>
                </c:pt>
                <c:pt idx="815">
                  <c:v>-1.39141E-3</c:v>
                </c:pt>
                <c:pt idx="816">
                  <c:v>-7.4195900000000004E-4</c:v>
                </c:pt>
                <c:pt idx="817">
                  <c:v>3.1175600000000001E-3</c:v>
                </c:pt>
                <c:pt idx="818">
                  <c:v>1.1157999999999999E-3</c:v>
                </c:pt>
                <c:pt idx="819">
                  <c:v>1.69849E-3</c:v>
                </c:pt>
                <c:pt idx="820">
                  <c:v>3.0345900000000002E-3</c:v>
                </c:pt>
                <c:pt idx="821">
                  <c:v>5.8555600000000001E-3</c:v>
                </c:pt>
                <c:pt idx="822">
                  <c:v>1.36089E-3</c:v>
                </c:pt>
                <c:pt idx="823">
                  <c:v>1.1539499999999999E-3</c:v>
                </c:pt>
                <c:pt idx="824">
                  <c:v>1.1539499999999999E-3</c:v>
                </c:pt>
                <c:pt idx="825">
                  <c:v>3.1919499999999998E-3</c:v>
                </c:pt>
                <c:pt idx="826">
                  <c:v>-1.75571E-3</c:v>
                </c:pt>
                <c:pt idx="827">
                  <c:v>-4.4221900000000003E-3</c:v>
                </c:pt>
                <c:pt idx="828">
                  <c:v>-3.8957599999999998E-3</c:v>
                </c:pt>
                <c:pt idx="829">
                  <c:v>-2.2993100000000002E-3</c:v>
                </c:pt>
                <c:pt idx="830">
                  <c:v>-3.8852700000000001E-3</c:v>
                </c:pt>
                <c:pt idx="831">
                  <c:v>3.9730099999999999E-3</c:v>
                </c:pt>
                <c:pt idx="832">
                  <c:v>1.4200199999999999E-3</c:v>
                </c:pt>
                <c:pt idx="833">
                  <c:v>7.9727200000000002E-4</c:v>
                </c:pt>
                <c:pt idx="834">
                  <c:v>2.2506699999999999E-4</c:v>
                </c:pt>
                <c:pt idx="835">
                  <c:v>-5.9032400000000004E-4</c:v>
                </c:pt>
                <c:pt idx="836">
                  <c:v>-1.4772400000000001E-3</c:v>
                </c:pt>
                <c:pt idx="837">
                  <c:v>1.66512E-3</c:v>
                </c:pt>
                <c:pt idx="838">
                  <c:v>-1.9969900000000001E-3</c:v>
                </c:pt>
                <c:pt idx="839">
                  <c:v>4.9924899999999996E-3</c:v>
                </c:pt>
                <c:pt idx="840">
                  <c:v>1.37615E-3</c:v>
                </c:pt>
                <c:pt idx="841">
                  <c:v>-3.87573E-3</c:v>
                </c:pt>
                <c:pt idx="842">
                  <c:v>1.5306499999999999E-3</c:v>
                </c:pt>
                <c:pt idx="843">
                  <c:v>8.1825300000000001E-4</c:v>
                </c:pt>
                <c:pt idx="844">
                  <c:v>2.2220599999999999E-4</c:v>
                </c:pt>
                <c:pt idx="845">
                  <c:v>2.1696100000000002E-3</c:v>
                </c:pt>
                <c:pt idx="846">
                  <c:v>-7.7342999999999997E-4</c:v>
                </c:pt>
                <c:pt idx="847">
                  <c:v>-2.35271E-3</c:v>
                </c:pt>
                <c:pt idx="848">
                  <c:v>2.2220599999999999E-4</c:v>
                </c:pt>
                <c:pt idx="849">
                  <c:v>-1.6374600000000001E-3</c:v>
                </c:pt>
                <c:pt idx="850">
                  <c:v>4.37737E-4</c:v>
                </c:pt>
                <c:pt idx="851">
                  <c:v>4.4898999999999998E-3</c:v>
                </c:pt>
                <c:pt idx="852">
                  <c:v>-3.5085699999999999E-3</c:v>
                </c:pt>
                <c:pt idx="853">
                  <c:v>-1.7576200000000001E-3</c:v>
                </c:pt>
                <c:pt idx="854">
                  <c:v>1.67847E-3</c:v>
                </c:pt>
                <c:pt idx="855" formatCode="0.00E+00">
                  <c:v>3.1471299999999998E-5</c:v>
                </c:pt>
                <c:pt idx="856">
                  <c:v>-1.2140300000000001E-3</c:v>
                </c:pt>
                <c:pt idx="857">
                  <c:v>-1.0852800000000001E-3</c:v>
                </c:pt>
                <c:pt idx="858">
                  <c:v>-3.5858199999999998E-4</c:v>
                </c:pt>
                <c:pt idx="859">
                  <c:v>-1.5897800000000001E-3</c:v>
                </c:pt>
                <c:pt idx="860">
                  <c:v>-6.6566499999999996E-4</c:v>
                </c:pt>
                <c:pt idx="861">
                  <c:v>-4.2657900000000002E-3</c:v>
                </c:pt>
                <c:pt idx="862">
                  <c:v>2.93064E-3</c:v>
                </c:pt>
                <c:pt idx="863" formatCode="0.00E+00">
                  <c:v>8.4876999999999994E-5</c:v>
                </c:pt>
                <c:pt idx="864">
                  <c:v>-6.6184999999999996E-4</c:v>
                </c:pt>
                <c:pt idx="865">
                  <c:v>7.5817099999999998E-4</c:v>
                </c:pt>
                <c:pt idx="866">
                  <c:v>-2.3489000000000001E-3</c:v>
                </c:pt>
                <c:pt idx="867">
                  <c:v>1.09768E-3</c:v>
                </c:pt>
                <c:pt idx="868">
                  <c:v>7.5531000000000003E-4</c:v>
                </c:pt>
                <c:pt idx="869">
                  <c:v>5.76401E-3</c:v>
                </c:pt>
                <c:pt idx="870">
                  <c:v>9.8228500000000006E-4</c:v>
                </c:pt>
                <c:pt idx="871">
                  <c:v>3.1280499999999998E-4</c:v>
                </c:pt>
                <c:pt idx="872">
                  <c:v>3.6582899999999998E-3</c:v>
                </c:pt>
                <c:pt idx="873">
                  <c:v>-9.2792500000000002E-4</c:v>
                </c:pt>
                <c:pt idx="874">
                  <c:v>-4.5642900000000004E-3</c:v>
                </c:pt>
                <c:pt idx="875">
                  <c:v>-3.0231500000000001E-3</c:v>
                </c:pt>
                <c:pt idx="876">
                  <c:v>-1.04904E-4</c:v>
                </c:pt>
                <c:pt idx="877">
                  <c:v>1.5182500000000001E-3</c:v>
                </c:pt>
                <c:pt idx="878">
                  <c:v>-7.3814400000000004E-3</c:v>
                </c:pt>
                <c:pt idx="879">
                  <c:v>-1.8196099999999999E-3</c:v>
                </c:pt>
                <c:pt idx="880">
                  <c:v>-1.5258800000000001E-3</c:v>
                </c:pt>
                <c:pt idx="881">
                  <c:v>-1.4285999999999999E-3</c:v>
                </c:pt>
                <c:pt idx="882">
                  <c:v>-9.6130399999999996E-4</c:v>
                </c:pt>
                <c:pt idx="883">
                  <c:v>-7.2879800000000003E-3</c:v>
                </c:pt>
                <c:pt idx="884">
                  <c:v>3.4923599999999999E-3</c:v>
                </c:pt>
                <c:pt idx="885">
                  <c:v>8.9359300000000003E-4</c:v>
                </c:pt>
                <c:pt idx="886">
                  <c:v>1.8043499999999999E-3</c:v>
                </c:pt>
                <c:pt idx="887">
                  <c:v>-2.2316E-4</c:v>
                </c:pt>
                <c:pt idx="888">
                  <c:v>4.4927600000000002E-3</c:v>
                </c:pt>
                <c:pt idx="889">
                  <c:v>-2.3984900000000001E-3</c:v>
                </c:pt>
                <c:pt idx="890">
                  <c:v>5.6161900000000001E-3</c:v>
                </c:pt>
                <c:pt idx="891">
                  <c:v>-2.9897700000000001E-3</c:v>
                </c:pt>
                <c:pt idx="892">
                  <c:v>-1.2722E-3</c:v>
                </c:pt>
                <c:pt idx="893">
                  <c:v>-1.12152E-3</c:v>
                </c:pt>
                <c:pt idx="894">
                  <c:v>-2.99644E-3</c:v>
                </c:pt>
                <c:pt idx="895">
                  <c:v>-4.5585599999999998E-4</c:v>
                </c:pt>
                <c:pt idx="896">
                  <c:v>1.3952299999999999E-3</c:v>
                </c:pt>
                <c:pt idx="897">
                  <c:v>-7.6579999999999997E-4</c:v>
                </c:pt>
                <c:pt idx="898">
                  <c:v>1.08147E-3</c:v>
                </c:pt>
                <c:pt idx="899">
                  <c:v>-6.67477E-3</c:v>
                </c:pt>
                <c:pt idx="900">
                  <c:v>4.5213700000000002E-3</c:v>
                </c:pt>
                <c:pt idx="901">
                  <c:v>-2.6168799999999998E-3</c:v>
                </c:pt>
                <c:pt idx="902">
                  <c:v>-1.8529900000000001E-3</c:v>
                </c:pt>
                <c:pt idx="903">
                  <c:v>1.9073500000000001E-4</c:v>
                </c:pt>
                <c:pt idx="904">
                  <c:v>2.2602099999999999E-3</c:v>
                </c:pt>
                <c:pt idx="905">
                  <c:v>2.0103500000000002E-3</c:v>
                </c:pt>
                <c:pt idx="906">
                  <c:v>-2.64263E-3</c:v>
                </c:pt>
                <c:pt idx="907">
                  <c:v>-4.3201400000000001E-3</c:v>
                </c:pt>
                <c:pt idx="908">
                  <c:v>-7.0667300000000002E-3</c:v>
                </c:pt>
                <c:pt idx="909">
                  <c:v>-1.1243799999999999E-3</c:v>
                </c:pt>
                <c:pt idx="910">
                  <c:v>-3.0593899999999999E-3</c:v>
                </c:pt>
                <c:pt idx="911">
                  <c:v>1.2588499999999999E-3</c:v>
                </c:pt>
                <c:pt idx="912">
                  <c:v>-1.4076200000000001E-3</c:v>
                </c:pt>
                <c:pt idx="913">
                  <c:v>-5.5980699999999995E-4</c:v>
                </c:pt>
                <c:pt idx="914">
                  <c:v>-3.5600699999999998E-3</c:v>
                </c:pt>
                <c:pt idx="915">
                  <c:v>5.9804899999999998E-3</c:v>
                </c:pt>
                <c:pt idx="916">
                  <c:v>-3.7546200000000002E-3</c:v>
                </c:pt>
                <c:pt idx="917">
                  <c:v>-3.2577499999999998E-3</c:v>
                </c:pt>
                <c:pt idx="918">
                  <c:v>-5.0086999999999996E-3</c:v>
                </c:pt>
                <c:pt idx="919">
                  <c:v>7.0762600000000004E-4</c:v>
                </c:pt>
                <c:pt idx="920">
                  <c:v>1.5325499999999999E-3</c:v>
                </c:pt>
                <c:pt idx="921">
                  <c:v>-7.8487399999999997E-4</c:v>
                </c:pt>
                <c:pt idx="922">
                  <c:v>1.25599E-3</c:v>
                </c:pt>
                <c:pt idx="923">
                  <c:v>9.984970000000001E-4</c:v>
                </c:pt>
                <c:pt idx="924">
                  <c:v>1.7499900000000001E-3</c:v>
                </c:pt>
                <c:pt idx="925">
                  <c:v>-7.8010600000000003E-4</c:v>
                </c:pt>
                <c:pt idx="926">
                  <c:v>3.1604799999999998E-3</c:v>
                </c:pt>
                <c:pt idx="927">
                  <c:v>-4.9314500000000004E-3</c:v>
                </c:pt>
                <c:pt idx="928">
                  <c:v>9.5272100000000001E-4</c:v>
                </c:pt>
                <c:pt idx="929">
                  <c:v>-2.09618E-3</c:v>
                </c:pt>
                <c:pt idx="930">
                  <c:v>1.6069400000000001E-3</c:v>
                </c:pt>
                <c:pt idx="931">
                  <c:v>4.3859499999999996E-3</c:v>
                </c:pt>
                <c:pt idx="932">
                  <c:v>-9.9754300000000004E-4</c:v>
                </c:pt>
                <c:pt idx="933">
                  <c:v>-6.9236799999999995E-4</c:v>
                </c:pt>
                <c:pt idx="934">
                  <c:v>2.70653E-3</c:v>
                </c:pt>
                <c:pt idx="935">
                  <c:v>5.1364899999999996E-3</c:v>
                </c:pt>
                <c:pt idx="936">
                  <c:v>-1.4295600000000001E-3</c:v>
                </c:pt>
                <c:pt idx="937">
                  <c:v>1.6365100000000001E-3</c:v>
                </c:pt>
                <c:pt idx="938">
                  <c:v>2.7875899999999999E-3</c:v>
                </c:pt>
                <c:pt idx="939">
                  <c:v>-4.1227299999999998E-3</c:v>
                </c:pt>
                <c:pt idx="940">
                  <c:v>6.8683599999999996E-3</c:v>
                </c:pt>
                <c:pt idx="941">
                  <c:v>-8.2492799999999995E-4</c:v>
                </c:pt>
                <c:pt idx="942">
                  <c:v>4.6854000000000002E-3</c:v>
                </c:pt>
                <c:pt idx="943">
                  <c:v>2.8095199999999998E-3</c:v>
                </c:pt>
                <c:pt idx="944">
                  <c:v>-7.8296699999999997E-4</c:v>
                </c:pt>
                <c:pt idx="945">
                  <c:v>-4.8828099999999996E-3</c:v>
                </c:pt>
                <c:pt idx="946">
                  <c:v>3.2520299999999998E-4</c:v>
                </c:pt>
                <c:pt idx="947">
                  <c:v>-1.7099400000000001E-3</c:v>
                </c:pt>
                <c:pt idx="948">
                  <c:v>9.851459999999999E-4</c:v>
                </c:pt>
                <c:pt idx="949">
                  <c:v>1.02425E-3</c:v>
                </c:pt>
                <c:pt idx="950">
                  <c:v>-1.56689E-3</c:v>
                </c:pt>
                <c:pt idx="951">
                  <c:v>5.5332200000000002E-3</c:v>
                </c:pt>
                <c:pt idx="952">
                  <c:v>-2.4070699999999999E-3</c:v>
                </c:pt>
                <c:pt idx="953">
                  <c:v>-2.6941299999999999E-3</c:v>
                </c:pt>
                <c:pt idx="954">
                  <c:v>2.1018999999999999E-3</c:v>
                </c:pt>
                <c:pt idx="955">
                  <c:v>-3.09086E-3</c:v>
                </c:pt>
                <c:pt idx="956">
                  <c:v>-1.7194700000000001E-3</c:v>
                </c:pt>
                <c:pt idx="957">
                  <c:v>1.5182500000000001E-3</c:v>
                </c:pt>
                <c:pt idx="958">
                  <c:v>-2.03133E-3</c:v>
                </c:pt>
                <c:pt idx="959">
                  <c:v>-7.3146799999999998E-4</c:v>
                </c:pt>
                <c:pt idx="960">
                  <c:v>2.6483499999999998E-3</c:v>
                </c:pt>
                <c:pt idx="961">
                  <c:v>-2.3889499999999999E-3</c:v>
                </c:pt>
                <c:pt idx="962">
                  <c:v>1.2531300000000001E-3</c:v>
                </c:pt>
                <c:pt idx="963" formatCode="0.00E+00">
                  <c:v>-7.6293900000000005E-5</c:v>
                </c:pt>
                <c:pt idx="964">
                  <c:v>-7.2002399999999999E-4</c:v>
                </c:pt>
                <c:pt idx="965">
                  <c:v>3.0641599999999998E-3</c:v>
                </c:pt>
                <c:pt idx="966">
                  <c:v>-2.33555E-3</c:v>
                </c:pt>
                <c:pt idx="967">
                  <c:v>2.5844600000000001E-4</c:v>
                </c:pt>
                <c:pt idx="968">
                  <c:v>4.6863599999999997E-3</c:v>
                </c:pt>
                <c:pt idx="969">
                  <c:v>-9.8991399999999994E-4</c:v>
                </c:pt>
                <c:pt idx="970">
                  <c:v>5.0449399999999997E-4</c:v>
                </c:pt>
                <c:pt idx="971">
                  <c:v>-2.8858199999999999E-3</c:v>
                </c:pt>
                <c:pt idx="972">
                  <c:v>1.9865E-3</c:v>
                </c:pt>
                <c:pt idx="973">
                  <c:v>-5.4683700000000002E-3</c:v>
                </c:pt>
                <c:pt idx="974">
                  <c:v>-1.29604E-3</c:v>
                </c:pt>
                <c:pt idx="975">
                  <c:v>-1.79386E-3</c:v>
                </c:pt>
                <c:pt idx="976">
                  <c:v>-3.2930400000000001E-3</c:v>
                </c:pt>
                <c:pt idx="977">
                  <c:v>-3.2081599999999998E-3</c:v>
                </c:pt>
                <c:pt idx="978">
                  <c:v>-1.9741100000000001E-4</c:v>
                </c:pt>
                <c:pt idx="979">
                  <c:v>2.61021E-3</c:v>
                </c:pt>
                <c:pt idx="980">
                  <c:v>-3.1251899999999999E-3</c:v>
                </c:pt>
                <c:pt idx="981">
                  <c:v>1.5163399999999999E-3</c:v>
                </c:pt>
                <c:pt idx="982">
                  <c:v>6.4935699999999997E-3</c:v>
                </c:pt>
                <c:pt idx="983">
                  <c:v>2.3088499999999999E-3</c:v>
                </c:pt>
                <c:pt idx="984">
                  <c:v>-2.8801E-4</c:v>
                </c:pt>
                <c:pt idx="985">
                  <c:v>3.72982E-3</c:v>
                </c:pt>
                <c:pt idx="986">
                  <c:v>5.1021599999999997E-4</c:v>
                </c:pt>
                <c:pt idx="987">
                  <c:v>-7.06005E-3</c:v>
                </c:pt>
                <c:pt idx="988">
                  <c:v>2.2859600000000001E-3</c:v>
                </c:pt>
                <c:pt idx="989">
                  <c:v>1.22547E-3</c:v>
                </c:pt>
                <c:pt idx="990">
                  <c:v>1.4066700000000001E-3</c:v>
                </c:pt>
                <c:pt idx="991">
                  <c:v>5.6171400000000005E-4</c:v>
                </c:pt>
                <c:pt idx="992">
                  <c:v>-6.3314399999999998E-3</c:v>
                </c:pt>
                <c:pt idx="993">
                  <c:v>1.6222000000000001E-3</c:v>
                </c:pt>
                <c:pt idx="994">
                  <c:v>-5.7601899999999999E-4</c:v>
                </c:pt>
                <c:pt idx="995" formatCode="0.00E+00">
                  <c:v>9.7274800000000006E-5</c:v>
                </c:pt>
                <c:pt idx="996">
                  <c:v>6.7520099999999995E-4</c:v>
                </c:pt>
                <c:pt idx="997">
                  <c:v>1.27792E-4</c:v>
                </c:pt>
                <c:pt idx="998">
                  <c:v>3.0527100000000001E-3</c:v>
                </c:pt>
                <c:pt idx="999">
                  <c:v>1.12152E-3</c:v>
                </c:pt>
                <c:pt idx="1000">
                  <c:v>-7.2288500000000004E-4</c:v>
                </c:pt>
                <c:pt idx="1001">
                  <c:v>2.3908599999999999E-3</c:v>
                </c:pt>
                <c:pt idx="1002">
                  <c:v>-1.1548999999999999E-3</c:v>
                </c:pt>
                <c:pt idx="1003">
                  <c:v>-2.2296899999999999E-3</c:v>
                </c:pt>
                <c:pt idx="1004">
                  <c:v>1.70422E-3</c:v>
                </c:pt>
                <c:pt idx="1005">
                  <c:v>-3.3655199999999999E-3</c:v>
                </c:pt>
                <c:pt idx="1006">
                  <c:v>-5.0048799999999997E-3</c:v>
                </c:pt>
                <c:pt idx="1007">
                  <c:v>-1.0232900000000001E-3</c:v>
                </c:pt>
                <c:pt idx="1008">
                  <c:v>-3.6935800000000001E-3</c:v>
                </c:pt>
                <c:pt idx="1009">
                  <c:v>-2.1858200000000002E-3</c:v>
                </c:pt>
                <c:pt idx="1010">
                  <c:v>2.1381400000000002E-3</c:v>
                </c:pt>
                <c:pt idx="1011">
                  <c:v>3.3760099999999998E-4</c:v>
                </c:pt>
                <c:pt idx="1012">
                  <c:v>-3.6420799999999998E-3</c:v>
                </c:pt>
                <c:pt idx="1013">
                  <c:v>2.1219300000000002E-3</c:v>
                </c:pt>
                <c:pt idx="1014">
                  <c:v>-2.7151100000000002E-3</c:v>
                </c:pt>
                <c:pt idx="1015">
                  <c:v>5.57327E-3</c:v>
                </c:pt>
                <c:pt idx="1016">
                  <c:v>6.4001099999999997E-3</c:v>
                </c:pt>
                <c:pt idx="1017">
                  <c:v>-4.7931700000000002E-3</c:v>
                </c:pt>
                <c:pt idx="1018">
                  <c:v>1.8787400000000001E-4</c:v>
                </c:pt>
                <c:pt idx="1019">
                  <c:v>-3.8385400000000001E-3</c:v>
                </c:pt>
                <c:pt idx="1020">
                  <c:v>4.3630600000000002E-3</c:v>
                </c:pt>
                <c:pt idx="1021">
                  <c:v>-4.7302200000000003E-4</c:v>
                </c:pt>
                <c:pt idx="1022">
                  <c:v>-5.8269500000000004E-4</c:v>
                </c:pt>
                <c:pt idx="1023">
                  <c:v>2.9459E-3</c:v>
                </c:pt>
                <c:pt idx="1024">
                  <c:v>5.2690499999999999E-3</c:v>
                </c:pt>
                <c:pt idx="1025">
                  <c:v>7.9822499999999995E-4</c:v>
                </c:pt>
                <c:pt idx="1026">
                  <c:v>3.5963100000000001E-3</c:v>
                </c:pt>
                <c:pt idx="1027">
                  <c:v>4.21524E-4</c:v>
                </c:pt>
                <c:pt idx="1028">
                  <c:v>-1.7089799999999999E-3</c:v>
                </c:pt>
                <c:pt idx="1029">
                  <c:v>4.31061E-4</c:v>
                </c:pt>
                <c:pt idx="1030">
                  <c:v>-1.95122E-3</c:v>
                </c:pt>
                <c:pt idx="1031">
                  <c:v>-5.8212300000000002E-3</c:v>
                </c:pt>
                <c:pt idx="1032">
                  <c:v>7.5817099999999998E-4</c:v>
                </c:pt>
                <c:pt idx="1033">
                  <c:v>4.8923499999999997E-4</c:v>
                </c:pt>
                <c:pt idx="1034">
                  <c:v>1.8110299999999999E-3</c:v>
                </c:pt>
                <c:pt idx="1035">
                  <c:v>-1.3303799999999999E-3</c:v>
                </c:pt>
                <c:pt idx="1036">
                  <c:v>-7.4577300000000003E-4</c:v>
                </c:pt>
                <c:pt idx="1037">
                  <c:v>8.7642700000000004E-4</c:v>
                </c:pt>
                <c:pt idx="1038">
                  <c:v>1.76048E-3</c:v>
                </c:pt>
                <c:pt idx="1039">
                  <c:v>6.7424800000000003E-3</c:v>
                </c:pt>
                <c:pt idx="1040">
                  <c:v>2.6435899999999999E-3</c:v>
                </c:pt>
                <c:pt idx="1041">
                  <c:v>-2.4518999999999999E-3</c:v>
                </c:pt>
                <c:pt idx="1042">
                  <c:v>2.6283299999999999E-3</c:v>
                </c:pt>
                <c:pt idx="1043">
                  <c:v>3.7431700000000001E-3</c:v>
                </c:pt>
                <c:pt idx="1044">
                  <c:v>-2.1371799999999998E-3</c:v>
                </c:pt>
                <c:pt idx="1045">
                  <c:v>1.96934E-3</c:v>
                </c:pt>
                <c:pt idx="1046">
                  <c:v>-2.9878600000000002E-3</c:v>
                </c:pt>
                <c:pt idx="1047">
                  <c:v>1.19209E-4</c:v>
                </c:pt>
                <c:pt idx="1048">
                  <c:v>-6.0272199999999998E-3</c:v>
                </c:pt>
                <c:pt idx="1049">
                  <c:v>3.0441299999999999E-3</c:v>
                </c:pt>
                <c:pt idx="1050">
                  <c:v>-2.2058500000000001E-3</c:v>
                </c:pt>
                <c:pt idx="1051">
                  <c:v>2.8476700000000001E-3</c:v>
                </c:pt>
                <c:pt idx="1052">
                  <c:v>-1.53542E-4</c:v>
                </c:pt>
                <c:pt idx="1053">
                  <c:v>1.70612E-3</c:v>
                </c:pt>
                <c:pt idx="1054">
                  <c:v>-4.3993000000000001E-3</c:v>
                </c:pt>
                <c:pt idx="1055">
                  <c:v>5.9413900000000004E-4</c:v>
                </c:pt>
                <c:pt idx="1056">
                  <c:v>-2.7952200000000002E-3</c:v>
                </c:pt>
                <c:pt idx="1057">
                  <c:v>6.0358E-3</c:v>
                </c:pt>
                <c:pt idx="1058">
                  <c:v>4.3973900000000002E-3</c:v>
                </c:pt>
                <c:pt idx="1059">
                  <c:v>-2.9754599999999999E-4</c:v>
                </c:pt>
                <c:pt idx="1060">
                  <c:v>-5.1402999999999996E-4</c:v>
                </c:pt>
                <c:pt idx="1061">
                  <c:v>-3.07465E-3</c:v>
                </c:pt>
                <c:pt idx="1062">
                  <c:v>1.6040799999999999E-3</c:v>
                </c:pt>
                <c:pt idx="1063">
                  <c:v>-1.3732900000000001E-3</c:v>
                </c:pt>
                <c:pt idx="1064">
                  <c:v>-1.60217E-3</c:v>
                </c:pt>
                <c:pt idx="1065">
                  <c:v>-4.33922E-4</c:v>
                </c:pt>
                <c:pt idx="1066">
                  <c:v>1.7957699999999999E-3</c:v>
                </c:pt>
                <c:pt idx="1067">
                  <c:v>-1.4047599999999999E-3</c:v>
                </c:pt>
                <c:pt idx="1068">
                  <c:v>-2.0952200000000001E-3</c:v>
                </c:pt>
                <c:pt idx="1069">
                  <c:v>6.9236799999999995E-4</c:v>
                </c:pt>
                <c:pt idx="1070">
                  <c:v>-4.6587E-3</c:v>
                </c:pt>
                <c:pt idx="1071">
                  <c:v>5.2862200000000003E-3</c:v>
                </c:pt>
                <c:pt idx="1072">
                  <c:v>-3.1576199999999999E-3</c:v>
                </c:pt>
                <c:pt idx="1073">
                  <c:v>2.6302299999999999E-3</c:v>
                </c:pt>
                <c:pt idx="1074" formatCode="0.00E+00">
                  <c:v>2.38419E-5</c:v>
                </c:pt>
                <c:pt idx="1075">
                  <c:v>5.8555599999999999E-4</c:v>
                </c:pt>
                <c:pt idx="1076">
                  <c:v>-8.9168500000000003E-4</c:v>
                </c:pt>
                <c:pt idx="1077">
                  <c:v>-1.60217E-3</c:v>
                </c:pt>
                <c:pt idx="1078">
                  <c:v>2.5978099999999999E-3</c:v>
                </c:pt>
                <c:pt idx="1079">
                  <c:v>-8.7757100000000008E-3</c:v>
                </c:pt>
                <c:pt idx="1080">
                  <c:v>1.48773E-3</c:v>
                </c:pt>
                <c:pt idx="1081" formatCode="0.00E+00">
                  <c:v>1.04904E-5</c:v>
                </c:pt>
                <c:pt idx="1082">
                  <c:v>1.5564000000000001E-3</c:v>
                </c:pt>
                <c:pt idx="1083">
                  <c:v>-6.7997000000000001E-4</c:v>
                </c:pt>
                <c:pt idx="1084">
                  <c:v>-1.17779E-3</c:v>
                </c:pt>
                <c:pt idx="1085">
                  <c:v>-1.0433199999999999E-3</c:v>
                </c:pt>
                <c:pt idx="1086">
                  <c:v>-5.3405800000000002E-3</c:v>
                </c:pt>
                <c:pt idx="1087">
                  <c:v>4.1999799999999999E-3</c:v>
                </c:pt>
                <c:pt idx="1088">
                  <c:v>-8.9263899999999998E-4</c:v>
                </c:pt>
                <c:pt idx="1089">
                  <c:v>1.4457700000000001E-3</c:v>
                </c:pt>
                <c:pt idx="1090">
                  <c:v>4.7302200000000003E-4</c:v>
                </c:pt>
                <c:pt idx="1091">
                  <c:v>1.2378700000000001E-3</c:v>
                </c:pt>
                <c:pt idx="1092">
                  <c:v>5.8908500000000004E-3</c:v>
                </c:pt>
                <c:pt idx="1093">
                  <c:v>2.67982E-4</c:v>
                </c:pt>
                <c:pt idx="1094">
                  <c:v>3.7832299999999998E-3</c:v>
                </c:pt>
                <c:pt idx="1095">
                  <c:v>-2.2001299999999998E-3</c:v>
                </c:pt>
                <c:pt idx="1096">
                  <c:v>-8.0776199999999995E-4</c:v>
                </c:pt>
                <c:pt idx="1097">
                  <c:v>6.2618300000000003E-3</c:v>
                </c:pt>
                <c:pt idx="1098">
                  <c:v>5.0449399999999997E-4</c:v>
                </c:pt>
                <c:pt idx="1099">
                  <c:v>4.4040700000000004E-3</c:v>
                </c:pt>
                <c:pt idx="1100">
                  <c:v>1.82438E-3</c:v>
                </c:pt>
                <c:pt idx="1101">
                  <c:v>-2.0446800000000001E-3</c:v>
                </c:pt>
                <c:pt idx="1102">
                  <c:v>-5.2499799999999996E-3</c:v>
                </c:pt>
                <c:pt idx="1103">
                  <c:v>-2.3937200000000001E-4</c:v>
                </c:pt>
                <c:pt idx="1104">
                  <c:v>-6.0463000000000001E-3</c:v>
                </c:pt>
                <c:pt idx="1105">
                  <c:v>3.7097900000000001E-4</c:v>
                </c:pt>
                <c:pt idx="1106">
                  <c:v>-1.1978100000000001E-3</c:v>
                </c:pt>
                <c:pt idx="1107">
                  <c:v>5.3243600000000002E-3</c:v>
                </c:pt>
                <c:pt idx="1108">
                  <c:v>5.1240900000000004E-3</c:v>
                </c:pt>
                <c:pt idx="1109">
                  <c:v>-3.9234200000000004E-3</c:v>
                </c:pt>
                <c:pt idx="1110">
                  <c:v>-3.5476700000000002E-3</c:v>
                </c:pt>
                <c:pt idx="1111">
                  <c:v>-1.3818700000000001E-3</c:v>
                </c:pt>
                <c:pt idx="1112">
                  <c:v>-1.6345999999999999E-3</c:v>
                </c:pt>
                <c:pt idx="1113">
                  <c:v>-2.5215099999999998E-3</c:v>
                </c:pt>
                <c:pt idx="1114">
                  <c:v>1.2130699999999999E-3</c:v>
                </c:pt>
                <c:pt idx="1115" formatCode="0.00E+00">
                  <c:v>-7.9154999999999997E-5</c:v>
                </c:pt>
                <c:pt idx="1116">
                  <c:v>1.9149799999999999E-3</c:v>
                </c:pt>
                <c:pt idx="1117">
                  <c:v>-5.1116900000000001E-4</c:v>
                </c:pt>
                <c:pt idx="1118">
                  <c:v>-3.5333600000000001E-3</c:v>
                </c:pt>
                <c:pt idx="1119">
                  <c:v>-2.0255999999999998E-3</c:v>
                </c:pt>
                <c:pt idx="1120">
                  <c:v>1.74713E-3</c:v>
                </c:pt>
                <c:pt idx="1121">
                  <c:v>7.5063700000000001E-3</c:v>
                </c:pt>
                <c:pt idx="1122">
                  <c:v>4.1217800000000002E-3</c:v>
                </c:pt>
                <c:pt idx="1123">
                  <c:v>-1.99318E-4</c:v>
                </c:pt>
                <c:pt idx="1124">
                  <c:v>-3.6592500000000002E-3</c:v>
                </c:pt>
                <c:pt idx="1125">
                  <c:v>2.9354099999999998E-3</c:v>
                </c:pt>
                <c:pt idx="1126">
                  <c:v>3.0555700000000001E-3</c:v>
                </c:pt>
                <c:pt idx="1127">
                  <c:v>-2.75612E-4</c:v>
                </c:pt>
                <c:pt idx="1128">
                  <c:v>2.9420900000000001E-3</c:v>
                </c:pt>
                <c:pt idx="1129">
                  <c:v>-1.59264E-4</c:v>
                </c:pt>
                <c:pt idx="1130">
                  <c:v>3.3397700000000002E-3</c:v>
                </c:pt>
                <c:pt idx="1131">
                  <c:v>4.6634699999999999E-4</c:v>
                </c:pt>
                <c:pt idx="1132">
                  <c:v>1.36757E-3</c:v>
                </c:pt>
                <c:pt idx="1133">
                  <c:v>-2.6216500000000001E-3</c:v>
                </c:pt>
                <c:pt idx="1134">
                  <c:v>5.8746299999999998E-4</c:v>
                </c:pt>
                <c:pt idx="1135">
                  <c:v>2.8572099999999998E-3</c:v>
                </c:pt>
                <c:pt idx="1136">
                  <c:v>-1.34468E-3</c:v>
                </c:pt>
                <c:pt idx="1137">
                  <c:v>4.5166E-3</c:v>
                </c:pt>
                <c:pt idx="1138">
                  <c:v>-1.1072199999999999E-3</c:v>
                </c:pt>
                <c:pt idx="1139">
                  <c:v>4.3687800000000001E-3</c:v>
                </c:pt>
                <c:pt idx="1140">
                  <c:v>3.4856800000000001E-3</c:v>
                </c:pt>
                <c:pt idx="1141">
                  <c:v>-5.6209600000000004E-3</c:v>
                </c:pt>
                <c:pt idx="1142">
                  <c:v>3.6478000000000001E-3</c:v>
                </c:pt>
                <c:pt idx="1143">
                  <c:v>-1.5830999999999999E-4</c:v>
                </c:pt>
                <c:pt idx="1144">
                  <c:v>4.4536599999999999E-4</c:v>
                </c:pt>
                <c:pt idx="1145">
                  <c:v>3.7736900000000001E-3</c:v>
                </c:pt>
                <c:pt idx="1146">
                  <c:v>1.0919599999999999E-3</c:v>
                </c:pt>
                <c:pt idx="1147">
                  <c:v>-1.24836E-3</c:v>
                </c:pt>
                <c:pt idx="1148">
                  <c:v>1.2588500000000001E-4</c:v>
                </c:pt>
                <c:pt idx="1149">
                  <c:v>6.9236799999999998E-3</c:v>
                </c:pt>
                <c:pt idx="1150">
                  <c:v>3.74603E-3</c:v>
                </c:pt>
                <c:pt idx="1151">
                  <c:v>-4.09126E-4</c:v>
                </c:pt>
                <c:pt idx="1152">
                  <c:v>-2.1552999999999999E-4</c:v>
                </c:pt>
                <c:pt idx="1153">
                  <c:v>-3.4952199999999998E-3</c:v>
                </c:pt>
                <c:pt idx="1154">
                  <c:v>-6.2560999999999997E-4</c:v>
                </c:pt>
                <c:pt idx="1155">
                  <c:v>0</c:v>
                </c:pt>
                <c:pt idx="1156">
                  <c:v>3.2606100000000002E-3</c:v>
                </c:pt>
                <c:pt idx="1157">
                  <c:v>-5.1765400000000003E-3</c:v>
                </c:pt>
                <c:pt idx="1158">
                  <c:v>1.77765E-3</c:v>
                </c:pt>
                <c:pt idx="1159">
                  <c:v>5.1307700000000002E-4</c:v>
                </c:pt>
                <c:pt idx="1160">
                  <c:v>5.3892100000000002E-3</c:v>
                </c:pt>
                <c:pt idx="1161">
                  <c:v>5.2452100000000002E-3</c:v>
                </c:pt>
                <c:pt idx="1162">
                  <c:v>-5.6552900000000005E-4</c:v>
                </c:pt>
                <c:pt idx="1163">
                  <c:v>2.89536E-3</c:v>
                </c:pt>
                <c:pt idx="1164">
                  <c:v>-3.2749200000000002E-3</c:v>
                </c:pt>
                <c:pt idx="1165">
                  <c:v>-4.5080199999999997E-3</c:v>
                </c:pt>
                <c:pt idx="1166">
                  <c:v>2.3155200000000002E-3</c:v>
                </c:pt>
                <c:pt idx="1167">
                  <c:v>5.5151000000000002E-3</c:v>
                </c:pt>
                <c:pt idx="1168">
                  <c:v>-1.27792E-4</c:v>
                </c:pt>
                <c:pt idx="1169">
                  <c:v>4.45175E-3</c:v>
                </c:pt>
                <c:pt idx="1170">
                  <c:v>-7.8392000000000002E-4</c:v>
                </c:pt>
                <c:pt idx="1171">
                  <c:v>-5.5484799999999997E-3</c:v>
                </c:pt>
                <c:pt idx="1172">
                  <c:v>-1.01128E-2</c:v>
                </c:pt>
                <c:pt idx="1173">
                  <c:v>-9.7084000000000005E-4</c:v>
                </c:pt>
                <c:pt idx="1174">
                  <c:v>-2.4108900000000002E-3</c:v>
                </c:pt>
                <c:pt idx="1175">
                  <c:v>3.0117E-3</c:v>
                </c:pt>
                <c:pt idx="1176">
                  <c:v>1.2588500000000001E-4</c:v>
                </c:pt>
                <c:pt idx="1177">
                  <c:v>-3.7384000000000001E-4</c:v>
                </c:pt>
                <c:pt idx="1178">
                  <c:v>1.56307E-3</c:v>
                </c:pt>
                <c:pt idx="1179">
                  <c:v>1.67942E-3</c:v>
                </c:pt>
                <c:pt idx="1180">
                  <c:v>-9.3364700000000001E-4</c:v>
                </c:pt>
                <c:pt idx="1181">
                  <c:v>1.00136E-3</c:v>
                </c:pt>
                <c:pt idx="1182">
                  <c:v>1.2540800000000001E-3</c:v>
                </c:pt>
                <c:pt idx="1183">
                  <c:v>3.68404E-3</c:v>
                </c:pt>
                <c:pt idx="1184">
                  <c:v>4.0378599999999999E-3</c:v>
                </c:pt>
                <c:pt idx="1185">
                  <c:v>4.83513E-3</c:v>
                </c:pt>
                <c:pt idx="1186">
                  <c:v>-3.2377199999999999E-3</c:v>
                </c:pt>
                <c:pt idx="1187">
                  <c:v>1.8692000000000001E-4</c:v>
                </c:pt>
                <c:pt idx="1188">
                  <c:v>-3.85857E-3</c:v>
                </c:pt>
                <c:pt idx="1189">
                  <c:v>-7.00951E-3</c:v>
                </c:pt>
                <c:pt idx="1190">
                  <c:v>4.5213700000000002E-3</c:v>
                </c:pt>
                <c:pt idx="1191">
                  <c:v>2.19345E-3</c:v>
                </c:pt>
                <c:pt idx="1192">
                  <c:v>2.9182399999999999E-4</c:v>
                </c:pt>
                <c:pt idx="1193">
                  <c:v>1.4390900000000001E-3</c:v>
                </c:pt>
                <c:pt idx="1194">
                  <c:v>-1.16348E-4</c:v>
                </c:pt>
                <c:pt idx="1195">
                  <c:v>-4.9715000000000002E-3</c:v>
                </c:pt>
                <c:pt idx="1196">
                  <c:v>-6.3514699999999997E-4</c:v>
                </c:pt>
                <c:pt idx="1197">
                  <c:v>6.5898900000000002E-4</c:v>
                </c:pt>
                <c:pt idx="1198">
                  <c:v>6.4744900000000003E-3</c:v>
                </c:pt>
                <c:pt idx="1199">
                  <c:v>2.08092E-3</c:v>
                </c:pt>
                <c:pt idx="1200">
                  <c:v>2.03323E-3</c:v>
                </c:pt>
                <c:pt idx="1201">
                  <c:v>-3.6811800000000002E-4</c:v>
                </c:pt>
                <c:pt idx="1202">
                  <c:v>5.8984800000000002E-3</c:v>
                </c:pt>
                <c:pt idx="1203">
                  <c:v>4.6997100000000002E-3</c:v>
                </c:pt>
                <c:pt idx="1204">
                  <c:v>-4.12941E-3</c:v>
                </c:pt>
                <c:pt idx="1205">
                  <c:v>-8.8882399999999997E-4</c:v>
                </c:pt>
                <c:pt idx="1206">
                  <c:v>6.1578800000000001E-3</c:v>
                </c:pt>
                <c:pt idx="1207">
                  <c:v>-1.50681E-4</c:v>
                </c:pt>
                <c:pt idx="1208">
                  <c:v>-1.72806E-3</c:v>
                </c:pt>
                <c:pt idx="1209">
                  <c:v>-4.6825399999999998E-4</c:v>
                </c:pt>
                <c:pt idx="1210">
                  <c:v>-5.0601999999999999E-3</c:v>
                </c:pt>
                <c:pt idx="1211">
                  <c:v>1.64127E-3</c:v>
                </c:pt>
                <c:pt idx="1212">
                  <c:v>-1.3246499999999999E-3</c:v>
                </c:pt>
                <c:pt idx="1213">
                  <c:v>5.1946600000000002E-3</c:v>
                </c:pt>
                <c:pt idx="1214">
                  <c:v>6.4086899999999997E-4</c:v>
                </c:pt>
                <c:pt idx="1215">
                  <c:v>-2.7761499999999998E-3</c:v>
                </c:pt>
                <c:pt idx="1216">
                  <c:v>-1.1301E-3</c:v>
                </c:pt>
                <c:pt idx="1217">
                  <c:v>-8.3131799999999999E-3</c:v>
                </c:pt>
                <c:pt idx="1218">
                  <c:v>2.7933099999999998E-3</c:v>
                </c:pt>
                <c:pt idx="1219">
                  <c:v>3.8909900000000001E-4</c:v>
                </c:pt>
                <c:pt idx="1220">
                  <c:v>1.27983E-3</c:v>
                </c:pt>
                <c:pt idx="1221">
                  <c:v>-2.4595300000000001E-3</c:v>
                </c:pt>
                <c:pt idx="1222">
                  <c:v>-3.7345899999999999E-3</c:v>
                </c:pt>
                <c:pt idx="1223">
                  <c:v>-2.51484E-3</c:v>
                </c:pt>
                <c:pt idx="1224">
                  <c:v>-3.6048899999999999E-3</c:v>
                </c:pt>
                <c:pt idx="1225">
                  <c:v>-3.9959000000000001E-4</c:v>
                </c:pt>
                <c:pt idx="1226">
                  <c:v>-3.5190599999999997E-4</c:v>
                </c:pt>
                <c:pt idx="1227" formatCode="0.00E+00">
                  <c:v>1.7166100000000002E-5</c:v>
                </c:pt>
                <c:pt idx="1228">
                  <c:v>-6.34003E-3</c:v>
                </c:pt>
                <c:pt idx="1229">
                  <c:v>-2.5958999999999999E-3</c:v>
                </c:pt>
                <c:pt idx="1230">
                  <c:v>-4.9839000000000003E-3</c:v>
                </c:pt>
                <c:pt idx="1231">
                  <c:v>-5.1221799999999996E-3</c:v>
                </c:pt>
                <c:pt idx="1232" formatCode="0.00E+00">
                  <c:v>6.67572E-6</c:v>
                </c:pt>
                <c:pt idx="1233">
                  <c:v>1.4038099999999999E-3</c:v>
                </c:pt>
                <c:pt idx="1234">
                  <c:v>-4.0950800000000001E-3</c:v>
                </c:pt>
                <c:pt idx="1235">
                  <c:v>5.8650999999999998E-3</c:v>
                </c:pt>
                <c:pt idx="1236">
                  <c:v>-2.8848599999999999E-3</c:v>
                </c:pt>
                <c:pt idx="1237">
                  <c:v>4.2343099999999999E-4</c:v>
                </c:pt>
                <c:pt idx="1238">
                  <c:v>-2.48146E-3</c:v>
                </c:pt>
                <c:pt idx="1239">
                  <c:v>3.0117E-3</c:v>
                </c:pt>
                <c:pt idx="1240">
                  <c:v>-9.71794E-4</c:v>
                </c:pt>
                <c:pt idx="1241">
                  <c:v>-2.1009399999999999E-3</c:v>
                </c:pt>
                <c:pt idx="1242">
                  <c:v>1.86443E-3</c:v>
                </c:pt>
                <c:pt idx="1243">
                  <c:v>-4.00543E-4</c:v>
                </c:pt>
                <c:pt idx="1244">
                  <c:v>2.0504E-4</c:v>
                </c:pt>
                <c:pt idx="1245">
                  <c:v>-1.59264E-3</c:v>
                </c:pt>
                <c:pt idx="1246">
                  <c:v>-6.2560999999999997E-4</c:v>
                </c:pt>
                <c:pt idx="1247">
                  <c:v>-1.5068099999999999E-3</c:v>
                </c:pt>
                <c:pt idx="1248">
                  <c:v>2.4910000000000002E-3</c:v>
                </c:pt>
                <c:pt idx="1249">
                  <c:v>7.1144100000000005E-4</c:v>
                </c:pt>
                <c:pt idx="1250">
                  <c:v>-3.66592E-3</c:v>
                </c:pt>
                <c:pt idx="1251">
                  <c:v>-2.3145700000000002E-3</c:v>
                </c:pt>
                <c:pt idx="1252" formatCode="0.00E+00">
                  <c:v>8.0108600000000001E-5</c:v>
                </c:pt>
                <c:pt idx="1253">
                  <c:v>2.0933200000000001E-3</c:v>
                </c:pt>
                <c:pt idx="1254">
                  <c:v>-3.5772299999999998E-3</c:v>
                </c:pt>
                <c:pt idx="1255">
                  <c:v>-4.9781800000000002E-4</c:v>
                </c:pt>
                <c:pt idx="1256">
                  <c:v>-7.2097800000000005E-4</c:v>
                </c:pt>
                <c:pt idx="1257">
                  <c:v>-4.0531200000000003E-3</c:v>
                </c:pt>
                <c:pt idx="1258">
                  <c:v>3.26729E-3</c:v>
                </c:pt>
                <c:pt idx="1259">
                  <c:v>-2.8457600000000001E-3</c:v>
                </c:pt>
                <c:pt idx="1260">
                  <c:v>-1.0223400000000001E-3</c:v>
                </c:pt>
                <c:pt idx="1261">
                  <c:v>-1.64127E-3</c:v>
                </c:pt>
                <c:pt idx="1262">
                  <c:v>5.1879900000000002E-4</c:v>
                </c:pt>
                <c:pt idx="1263">
                  <c:v>1.13678E-3</c:v>
                </c:pt>
                <c:pt idx="1264">
                  <c:v>-1.56212E-3</c:v>
                </c:pt>
                <c:pt idx="1265">
                  <c:v>8.31604E-4</c:v>
                </c:pt>
                <c:pt idx="1266">
                  <c:v>-3.2110200000000002E-3</c:v>
                </c:pt>
                <c:pt idx="1267">
                  <c:v>1.39332E-3</c:v>
                </c:pt>
                <c:pt idx="1268" formatCode="0.00E+00">
                  <c:v>-8.5830700000000005E-5</c:v>
                </c:pt>
                <c:pt idx="1269">
                  <c:v>-2.4910000000000002E-3</c:v>
                </c:pt>
                <c:pt idx="1270">
                  <c:v>-8.7261200000000004E-4</c:v>
                </c:pt>
                <c:pt idx="1271">
                  <c:v>-3.80993E-3</c:v>
                </c:pt>
                <c:pt idx="1272">
                  <c:v>1.36948E-3</c:v>
                </c:pt>
                <c:pt idx="1273">
                  <c:v>-2.9792799999999999E-3</c:v>
                </c:pt>
                <c:pt idx="1274">
                  <c:v>2.44904E-3</c:v>
                </c:pt>
                <c:pt idx="1275">
                  <c:v>-7.1535100000000001E-3</c:v>
                </c:pt>
                <c:pt idx="1276">
                  <c:v>-1.56021E-3</c:v>
                </c:pt>
                <c:pt idx="1277">
                  <c:v>1.6536700000000001E-3</c:v>
                </c:pt>
                <c:pt idx="1278">
                  <c:v>-5.8088300000000001E-3</c:v>
                </c:pt>
                <c:pt idx="1279">
                  <c:v>-1.8568E-3</c:v>
                </c:pt>
                <c:pt idx="1280">
                  <c:v>-1.67465E-3</c:v>
                </c:pt>
                <c:pt idx="1281">
                  <c:v>4.7492999999999998E-4</c:v>
                </c:pt>
                <c:pt idx="1282">
                  <c:v>-2.7265499999999999E-3</c:v>
                </c:pt>
                <c:pt idx="1283">
                  <c:v>3.4227400000000001E-3</c:v>
                </c:pt>
                <c:pt idx="1284">
                  <c:v>4.9343099999999999E-3</c:v>
                </c:pt>
                <c:pt idx="1285">
                  <c:v>2.7551699999999999E-3</c:v>
                </c:pt>
                <c:pt idx="1286">
                  <c:v>-3.7279100000000001E-3</c:v>
                </c:pt>
                <c:pt idx="1287">
                  <c:v>-6.38676E-3</c:v>
                </c:pt>
                <c:pt idx="1288">
                  <c:v>5.0229999999999997E-3</c:v>
                </c:pt>
                <c:pt idx="1289">
                  <c:v>-3.9377199999999996E-3</c:v>
                </c:pt>
                <c:pt idx="1290">
                  <c:v>-3.7584300000000001E-3</c:v>
                </c:pt>
                <c:pt idx="1291">
                  <c:v>5.3167300000000004E-3</c:v>
                </c:pt>
                <c:pt idx="1292">
                  <c:v>-4.0855400000000004E-3</c:v>
                </c:pt>
                <c:pt idx="1293">
                  <c:v>1.91307E-3</c:v>
                </c:pt>
                <c:pt idx="1294">
                  <c:v>-1.7833700000000001E-4</c:v>
                </c:pt>
                <c:pt idx="1295">
                  <c:v>1.4600800000000001E-3</c:v>
                </c:pt>
                <c:pt idx="1296">
                  <c:v>-2.8448100000000001E-3</c:v>
                </c:pt>
                <c:pt idx="1297">
                  <c:v>1.3627999999999999E-3</c:v>
                </c:pt>
                <c:pt idx="1298">
                  <c:v>-2.78473E-4</c:v>
                </c:pt>
                <c:pt idx="1299">
                  <c:v>-2.6369100000000001E-3</c:v>
                </c:pt>
                <c:pt idx="1300">
                  <c:v>-2.4433100000000002E-3</c:v>
                </c:pt>
                <c:pt idx="1301">
                  <c:v>9.7465500000000005E-4</c:v>
                </c:pt>
                <c:pt idx="1302">
                  <c:v>-3.34644E-3</c:v>
                </c:pt>
                <c:pt idx="1303">
                  <c:v>-3.2062499999999999E-3</c:v>
                </c:pt>
                <c:pt idx="1304">
                  <c:v>2.2926299999999999E-3</c:v>
                </c:pt>
                <c:pt idx="1305" formatCode="0.00E+00">
                  <c:v>1.6212500000000001E-5</c:v>
                </c:pt>
                <c:pt idx="1306">
                  <c:v>-2.1228800000000002E-3</c:v>
                </c:pt>
                <c:pt idx="1307">
                  <c:v>5.1746400000000003E-3</c:v>
                </c:pt>
                <c:pt idx="1308">
                  <c:v>-5.1078800000000004E-3</c:v>
                </c:pt>
                <c:pt idx="1309">
                  <c:v>-5.7725900000000002E-3</c:v>
                </c:pt>
                <c:pt idx="1310">
                  <c:v>6.7520099999999995E-4</c:v>
                </c:pt>
                <c:pt idx="1311">
                  <c:v>9.0980499999999997E-4</c:v>
                </c:pt>
                <c:pt idx="1312">
                  <c:v>3.4770999999999999E-3</c:v>
                </c:pt>
                <c:pt idx="1313">
                  <c:v>6.4659100000000001E-3</c:v>
                </c:pt>
                <c:pt idx="1314">
                  <c:v>9.851459999999999E-4</c:v>
                </c:pt>
                <c:pt idx="1315">
                  <c:v>4.4631999999999996E-3</c:v>
                </c:pt>
                <c:pt idx="1316">
                  <c:v>-3.49045E-3</c:v>
                </c:pt>
                <c:pt idx="1317">
                  <c:v>9.9945099999999994E-4</c:v>
                </c:pt>
                <c:pt idx="1318">
                  <c:v>1.5707E-3</c:v>
                </c:pt>
                <c:pt idx="1319">
                  <c:v>9.1266600000000002E-4</c:v>
                </c:pt>
                <c:pt idx="1320">
                  <c:v>7.1706799999999996E-3</c:v>
                </c:pt>
                <c:pt idx="1321">
                  <c:v>-4.1246399999999997E-3</c:v>
                </c:pt>
                <c:pt idx="1322">
                  <c:v>-3.1976700000000001E-3</c:v>
                </c:pt>
                <c:pt idx="1323">
                  <c:v>-2.52724E-3</c:v>
                </c:pt>
                <c:pt idx="1324">
                  <c:v>-2.99168E-3</c:v>
                </c:pt>
                <c:pt idx="1325">
                  <c:v>4.6462999999999999E-3</c:v>
                </c:pt>
                <c:pt idx="1326">
                  <c:v>-4.4307699999999997E-3</c:v>
                </c:pt>
                <c:pt idx="1327">
                  <c:v>1.5554399999999999E-3</c:v>
                </c:pt>
                <c:pt idx="1328">
                  <c:v>3.66783E-3</c:v>
                </c:pt>
                <c:pt idx="1329" formatCode="0.00E+00">
                  <c:v>9.3460099999999996E-5</c:v>
                </c:pt>
                <c:pt idx="1330">
                  <c:v>-6.1750399999999997E-3</c:v>
                </c:pt>
                <c:pt idx="1331">
                  <c:v>-7.9536400000000001E-4</c:v>
                </c:pt>
                <c:pt idx="1332">
                  <c:v>4.7121000000000003E-3</c:v>
                </c:pt>
                <c:pt idx="1333">
                  <c:v>-6.0176800000000001E-3</c:v>
                </c:pt>
                <c:pt idx="1334">
                  <c:v>1.7223399999999999E-3</c:v>
                </c:pt>
                <c:pt idx="1335">
                  <c:v>3.7727400000000001E-3</c:v>
                </c:pt>
                <c:pt idx="1336">
                  <c:v>-3.52097E-3</c:v>
                </c:pt>
                <c:pt idx="1337">
                  <c:v>8.7118100000000004E-3</c:v>
                </c:pt>
                <c:pt idx="1338">
                  <c:v>2.29836E-4</c:v>
                </c:pt>
                <c:pt idx="1339">
                  <c:v>-2.0885500000000001E-4</c:v>
                </c:pt>
                <c:pt idx="1340">
                  <c:v>4.7016100000000002E-3</c:v>
                </c:pt>
                <c:pt idx="1341">
                  <c:v>5.76591E-3</c:v>
                </c:pt>
                <c:pt idx="1342">
                  <c:v>4.8179599999999996E-3</c:v>
                </c:pt>
                <c:pt idx="1343">
                  <c:v>2.7332300000000001E-3</c:v>
                </c:pt>
                <c:pt idx="1344">
                  <c:v>5.8546099999999997E-3</c:v>
                </c:pt>
                <c:pt idx="1345">
                  <c:v>1.08719E-4</c:v>
                </c:pt>
                <c:pt idx="1346">
                  <c:v>4.3582899999999999E-3</c:v>
                </c:pt>
                <c:pt idx="1347">
                  <c:v>2.1390900000000002E-3</c:v>
                </c:pt>
                <c:pt idx="1348">
                  <c:v>-5.4540600000000002E-3</c:v>
                </c:pt>
                <c:pt idx="1349">
                  <c:v>-3.2262800000000002E-3</c:v>
                </c:pt>
                <c:pt idx="1350">
                  <c:v>-3.7574800000000002E-4</c:v>
                </c:pt>
                <c:pt idx="1351">
                  <c:v>1.0623900000000001E-3</c:v>
                </c:pt>
                <c:pt idx="1352">
                  <c:v>-7.7819800000000002E-4</c:v>
                </c:pt>
                <c:pt idx="1353">
                  <c:v>8.8214900000000004E-4</c:v>
                </c:pt>
                <c:pt idx="1354">
                  <c:v>5.9986100000000004E-4</c:v>
                </c:pt>
                <c:pt idx="1355">
                  <c:v>-2.2544900000000001E-3</c:v>
                </c:pt>
                <c:pt idx="1356">
                  <c:v>-3.9014800000000001E-3</c:v>
                </c:pt>
                <c:pt idx="1357">
                  <c:v>-8.0013299999999996E-4</c:v>
                </c:pt>
                <c:pt idx="1358">
                  <c:v>1.9931800000000002E-3</c:v>
                </c:pt>
                <c:pt idx="1359">
                  <c:v>1.0499999999999999E-3</c:v>
                </c:pt>
                <c:pt idx="1360">
                  <c:v>-2.52819E-3</c:v>
                </c:pt>
                <c:pt idx="1361">
                  <c:v>1.1463199999999999E-3</c:v>
                </c:pt>
                <c:pt idx="1362">
                  <c:v>2.9821399999999999E-3</c:v>
                </c:pt>
                <c:pt idx="1363">
                  <c:v>3.5944000000000002E-3</c:v>
                </c:pt>
                <c:pt idx="1364" formatCode="0.00E+00">
                  <c:v>1.90735E-5</c:v>
                </c:pt>
                <c:pt idx="1365">
                  <c:v>1.7156599999999999E-3</c:v>
                </c:pt>
                <c:pt idx="1366">
                  <c:v>4.7683700000000001E-3</c:v>
                </c:pt>
                <c:pt idx="1367">
                  <c:v>-5.9213599999999996E-3</c:v>
                </c:pt>
                <c:pt idx="1368">
                  <c:v>-1.8816E-3</c:v>
                </c:pt>
                <c:pt idx="1369">
                  <c:v>6.0739499999999998E-3</c:v>
                </c:pt>
                <c:pt idx="1370">
                  <c:v>-4.6272300000000004E-3</c:v>
                </c:pt>
                <c:pt idx="1371">
                  <c:v>3.1347300000000001E-3</c:v>
                </c:pt>
                <c:pt idx="1372">
                  <c:v>4.5490299999999999E-4</c:v>
                </c:pt>
                <c:pt idx="1373">
                  <c:v>1.39999E-3</c:v>
                </c:pt>
                <c:pt idx="1374">
                  <c:v>2.1734200000000001E-3</c:v>
                </c:pt>
                <c:pt idx="1375">
                  <c:v>3.6868999999999999E-3</c:v>
                </c:pt>
                <c:pt idx="1376">
                  <c:v>-3.92056E-3</c:v>
                </c:pt>
                <c:pt idx="1377">
                  <c:v>-1.2578999999999999E-3</c:v>
                </c:pt>
                <c:pt idx="1378">
                  <c:v>4.8322699999999996E-3</c:v>
                </c:pt>
                <c:pt idx="1379" formatCode="0.00E+00">
                  <c:v>4.7683699999999999E-5</c:v>
                </c:pt>
                <c:pt idx="1380">
                  <c:v>3.6735499999999998E-3</c:v>
                </c:pt>
                <c:pt idx="1381">
                  <c:v>-3.2691999999999999E-3</c:v>
                </c:pt>
                <c:pt idx="1382">
                  <c:v>-6.5422099999999997E-4</c:v>
                </c:pt>
                <c:pt idx="1383">
                  <c:v>-3.5810500000000001E-3</c:v>
                </c:pt>
                <c:pt idx="1384">
                  <c:v>-7.6007799999999997E-4</c:v>
                </c:pt>
                <c:pt idx="1385">
                  <c:v>5.3100600000000001E-3</c:v>
                </c:pt>
                <c:pt idx="1386">
                  <c:v>-5.41115E-3</c:v>
                </c:pt>
                <c:pt idx="1387">
                  <c:v>-3.8309099999999999E-3</c:v>
                </c:pt>
                <c:pt idx="1388">
                  <c:v>-5.0382600000000001E-3</c:v>
                </c:pt>
                <c:pt idx="1389">
                  <c:v>4.0197399999999999E-3</c:v>
                </c:pt>
                <c:pt idx="1390">
                  <c:v>-1.9760099999999998E-3</c:v>
                </c:pt>
                <c:pt idx="1391">
                  <c:v>-3.4551600000000001E-3</c:v>
                </c:pt>
                <c:pt idx="1392">
                  <c:v>-1.49059E-3</c:v>
                </c:pt>
                <c:pt idx="1393">
                  <c:v>-1.40953E-3</c:v>
                </c:pt>
                <c:pt idx="1394">
                  <c:v>6.3323999999999997E-4</c:v>
                </c:pt>
                <c:pt idx="1395">
                  <c:v>-1.1057900000000001E-2</c:v>
                </c:pt>
                <c:pt idx="1396">
                  <c:v>1.6069400000000001E-3</c:v>
                </c:pt>
                <c:pt idx="1397" formatCode="0.00E+00">
                  <c:v>-6.2942500000000003E-5</c:v>
                </c:pt>
                <c:pt idx="1398">
                  <c:v>1.3542200000000001E-4</c:v>
                </c:pt>
                <c:pt idx="1399">
                  <c:v>5.7163200000000004E-3</c:v>
                </c:pt>
                <c:pt idx="1400">
                  <c:v>-4.2056999999999999E-4</c:v>
                </c:pt>
                <c:pt idx="1401">
                  <c:v>6.5393400000000003E-3</c:v>
                </c:pt>
                <c:pt idx="1402">
                  <c:v>-2.5730100000000001E-3</c:v>
                </c:pt>
                <c:pt idx="1403">
                  <c:v>-5.4426199999999996E-3</c:v>
                </c:pt>
                <c:pt idx="1404">
                  <c:v>1.62506E-3</c:v>
                </c:pt>
                <c:pt idx="1405">
                  <c:v>6.9046000000000005E-4</c:v>
                </c:pt>
                <c:pt idx="1406">
                  <c:v>-1.6202899999999999E-3</c:v>
                </c:pt>
                <c:pt idx="1407">
                  <c:v>-6.5708200000000002E-4</c:v>
                </c:pt>
                <c:pt idx="1408">
                  <c:v>7.4768100000000004E-4</c:v>
                </c:pt>
                <c:pt idx="1409">
                  <c:v>1.6841899999999999E-3</c:v>
                </c:pt>
                <c:pt idx="1410">
                  <c:v>7.8201300000000002E-4</c:v>
                </c:pt>
                <c:pt idx="1411">
                  <c:v>8.6784399999999999E-4</c:v>
                </c:pt>
                <c:pt idx="1412">
                  <c:v>-5.7983399999999999E-4</c:v>
                </c:pt>
                <c:pt idx="1413">
                  <c:v>-1.32942E-3</c:v>
                </c:pt>
                <c:pt idx="1414">
                  <c:v>5.9413900000000004E-4</c:v>
                </c:pt>
                <c:pt idx="1415">
                  <c:v>4.7588300000000002E-4</c:v>
                </c:pt>
                <c:pt idx="1416">
                  <c:v>-2.30503E-3</c:v>
                </c:pt>
                <c:pt idx="1417">
                  <c:v>-1.73664E-3</c:v>
                </c:pt>
                <c:pt idx="1418">
                  <c:v>-6.3800800000000002E-4</c:v>
                </c:pt>
                <c:pt idx="1419">
                  <c:v>-4.2209600000000002E-3</c:v>
                </c:pt>
                <c:pt idx="1420">
                  <c:v>-2.5463100000000001E-4</c:v>
                </c:pt>
                <c:pt idx="1421">
                  <c:v>6.3629200000000002E-3</c:v>
                </c:pt>
                <c:pt idx="1422">
                  <c:v>2.77519E-4</c:v>
                </c:pt>
                <c:pt idx="1423">
                  <c:v>-3.2567999999999998E-3</c:v>
                </c:pt>
                <c:pt idx="1424">
                  <c:v>-2.0885500000000001E-4</c:v>
                </c:pt>
                <c:pt idx="1425">
                  <c:v>-3.3855399999999998E-3</c:v>
                </c:pt>
                <c:pt idx="1426">
                  <c:v>1.29795E-3</c:v>
                </c:pt>
                <c:pt idx="1427">
                  <c:v>-9.7465500000000005E-4</c:v>
                </c:pt>
                <c:pt idx="1428">
                  <c:v>-1.9035300000000001E-3</c:v>
                </c:pt>
                <c:pt idx="1429">
                  <c:v>1.82438E-3</c:v>
                </c:pt>
                <c:pt idx="1430">
                  <c:v>1.18732E-3</c:v>
                </c:pt>
                <c:pt idx="1431">
                  <c:v>7.2193099999999998E-4</c:v>
                </c:pt>
                <c:pt idx="1432">
                  <c:v>-3.2424899999999998E-4</c:v>
                </c:pt>
                <c:pt idx="1433">
                  <c:v>-2.5329599999999999E-3</c:v>
                </c:pt>
                <c:pt idx="1434">
                  <c:v>-1.56021E-3</c:v>
                </c:pt>
                <c:pt idx="1435">
                  <c:v>3.3197399999999998E-3</c:v>
                </c:pt>
                <c:pt idx="1436">
                  <c:v>-2.7093899999999999E-3</c:v>
                </c:pt>
                <c:pt idx="1437">
                  <c:v>-1.49727E-3</c:v>
                </c:pt>
                <c:pt idx="1438">
                  <c:v>5.2013399999999996E-3</c:v>
                </c:pt>
                <c:pt idx="1439">
                  <c:v>-1.9311899999999999E-3</c:v>
                </c:pt>
                <c:pt idx="1440">
                  <c:v>-1.13583E-3</c:v>
                </c:pt>
                <c:pt idx="1441">
                  <c:v>-3.57056E-3</c:v>
                </c:pt>
                <c:pt idx="1442">
                  <c:v>-5.9127799999999999E-4</c:v>
                </c:pt>
                <c:pt idx="1443">
                  <c:v>4.97723E-3</c:v>
                </c:pt>
                <c:pt idx="1444">
                  <c:v>-4.68922E-3</c:v>
                </c:pt>
                <c:pt idx="1445">
                  <c:v>2.36988E-3</c:v>
                </c:pt>
                <c:pt idx="1446">
                  <c:v>2.3956300000000002E-3</c:v>
                </c:pt>
                <c:pt idx="1447">
                  <c:v>9.3746200000000002E-4</c:v>
                </c:pt>
                <c:pt idx="1448">
                  <c:v>-1.5907300000000001E-3</c:v>
                </c:pt>
                <c:pt idx="1449">
                  <c:v>4.7893500000000004E-3</c:v>
                </c:pt>
                <c:pt idx="1450">
                  <c:v>-1.00613E-3</c:v>
                </c:pt>
                <c:pt idx="1451">
                  <c:v>2.8600700000000001E-3</c:v>
                </c:pt>
                <c:pt idx="1452">
                  <c:v>3.6048900000000002E-4</c:v>
                </c:pt>
                <c:pt idx="1453">
                  <c:v>2.2172899999999998E-3</c:v>
                </c:pt>
                <c:pt idx="1454">
                  <c:v>2.3479500000000001E-3</c:v>
                </c:pt>
                <c:pt idx="1455">
                  <c:v>-4.45175E-3</c:v>
                </c:pt>
                <c:pt idx="1456">
                  <c:v>3.5591099999999999E-3</c:v>
                </c:pt>
                <c:pt idx="1457">
                  <c:v>-1.09482E-3</c:v>
                </c:pt>
                <c:pt idx="1458">
                  <c:v>-5.0554299999999996E-3</c:v>
                </c:pt>
                <c:pt idx="1459">
                  <c:v>-1.9798300000000001E-3</c:v>
                </c:pt>
                <c:pt idx="1460">
                  <c:v>-6.2541999999999997E-3</c:v>
                </c:pt>
                <c:pt idx="1461" formatCode="0.00E+00">
                  <c:v>7.0571899999999994E-5</c:v>
                </c:pt>
                <c:pt idx="1462">
                  <c:v>-3.7031199999999998E-3</c:v>
                </c:pt>
                <c:pt idx="1463">
                  <c:v>3.2901800000000002E-3</c:v>
                </c:pt>
                <c:pt idx="1464">
                  <c:v>3.39413E-3</c:v>
                </c:pt>
                <c:pt idx="1465">
                  <c:v>-1.3103500000000001E-3</c:v>
                </c:pt>
                <c:pt idx="1466">
                  <c:v>-1.6374600000000001E-3</c:v>
                </c:pt>
                <c:pt idx="1467">
                  <c:v>1.194E-3</c:v>
                </c:pt>
                <c:pt idx="1468">
                  <c:v>4.8694599999999999E-3</c:v>
                </c:pt>
                <c:pt idx="1469">
                  <c:v>-1.6107599999999999E-3</c:v>
                </c:pt>
                <c:pt idx="1470">
                  <c:v>-8.8882399999999997E-4</c:v>
                </c:pt>
                <c:pt idx="1471">
                  <c:v>3.4446699999999999E-3</c:v>
                </c:pt>
                <c:pt idx="1472">
                  <c:v>-1.17588E-3</c:v>
                </c:pt>
                <c:pt idx="1473">
                  <c:v>4.9371700000000003E-3</c:v>
                </c:pt>
                <c:pt idx="1474">
                  <c:v>8.7356599999999999E-4</c:v>
                </c:pt>
                <c:pt idx="1475">
                  <c:v>-1.3875999999999999E-3</c:v>
                </c:pt>
                <c:pt idx="1476">
                  <c:v>3.0117E-3</c:v>
                </c:pt>
                <c:pt idx="1477">
                  <c:v>-1.91402E-3</c:v>
                </c:pt>
                <c:pt idx="1478">
                  <c:v>4.00543E-4</c:v>
                </c:pt>
                <c:pt idx="1479">
                  <c:v>4.5099299999999997E-3</c:v>
                </c:pt>
                <c:pt idx="1480">
                  <c:v>-1.33705E-3</c:v>
                </c:pt>
                <c:pt idx="1481">
                  <c:v>2.2211100000000001E-3</c:v>
                </c:pt>
                <c:pt idx="1482">
                  <c:v>2.1972699999999999E-3</c:v>
                </c:pt>
                <c:pt idx="1483">
                  <c:v>2.0608900000000001E-3</c:v>
                </c:pt>
                <c:pt idx="1484">
                  <c:v>1.3494500000000001E-3</c:v>
                </c:pt>
                <c:pt idx="1485">
                  <c:v>-7.4644100000000003E-3</c:v>
                </c:pt>
                <c:pt idx="1486">
                  <c:v>-1.56784E-3</c:v>
                </c:pt>
                <c:pt idx="1487">
                  <c:v>8.16345E-4</c:v>
                </c:pt>
                <c:pt idx="1488">
                  <c:v>-1.70517E-3</c:v>
                </c:pt>
                <c:pt idx="1489">
                  <c:v>2.1381400000000002E-3</c:v>
                </c:pt>
                <c:pt idx="1490">
                  <c:v>-2.56062E-3</c:v>
                </c:pt>
                <c:pt idx="1491">
                  <c:v>4.85134E-3</c:v>
                </c:pt>
                <c:pt idx="1492">
                  <c:v>-7.52449E-3</c:v>
                </c:pt>
                <c:pt idx="1493">
                  <c:v>6.2751799999999998E-4</c:v>
                </c:pt>
                <c:pt idx="1494">
                  <c:v>-3.1108899999999998E-3</c:v>
                </c:pt>
                <c:pt idx="1495">
                  <c:v>4.4956199999999997E-3</c:v>
                </c:pt>
                <c:pt idx="1496" formatCode="0.00E+00">
                  <c:v>8.5830700000000005E-5</c:v>
                </c:pt>
                <c:pt idx="1497">
                  <c:v>-3.3645599999999999E-3</c:v>
                </c:pt>
                <c:pt idx="1498">
                  <c:v>-1.01089E-3</c:v>
                </c:pt>
                <c:pt idx="1499">
                  <c:v>1.30367E-3</c:v>
                </c:pt>
                <c:pt idx="1500">
                  <c:v>-5.3873100000000002E-3</c:v>
                </c:pt>
                <c:pt idx="1501">
                  <c:v>-3.4780499999999999E-3</c:v>
                </c:pt>
                <c:pt idx="1502">
                  <c:v>-5.6075999999999999E-4</c:v>
                </c:pt>
                <c:pt idx="1503">
                  <c:v>-5.3024300000000001E-4</c:v>
                </c:pt>
                <c:pt idx="1504">
                  <c:v>5.1708199999999996E-3</c:v>
                </c:pt>
                <c:pt idx="1505">
                  <c:v>7.2536500000000004E-3</c:v>
                </c:pt>
                <c:pt idx="1506">
                  <c:v>9.6416500000000001E-4</c:v>
                </c:pt>
                <c:pt idx="1507">
                  <c:v>2.2544900000000001E-3</c:v>
                </c:pt>
                <c:pt idx="1508">
                  <c:v>1.85108E-3</c:v>
                </c:pt>
                <c:pt idx="1509">
                  <c:v>7.8201300000000002E-4</c:v>
                </c:pt>
                <c:pt idx="1510">
                  <c:v>-1.0051699999999999E-3</c:v>
                </c:pt>
                <c:pt idx="1511">
                  <c:v>-1.9035300000000001E-3</c:v>
                </c:pt>
                <c:pt idx="1512">
                  <c:v>-9.9372900000000005E-4</c:v>
                </c:pt>
                <c:pt idx="1513">
                  <c:v>7.1868899999999996E-3</c:v>
                </c:pt>
                <c:pt idx="1514">
                  <c:v>-1.5716599999999999E-3</c:v>
                </c:pt>
                <c:pt idx="1515">
                  <c:v>-1.3275100000000001E-3</c:v>
                </c:pt>
                <c:pt idx="1516">
                  <c:v>2.93159E-3</c:v>
                </c:pt>
                <c:pt idx="1517">
                  <c:v>3.37887E-3</c:v>
                </c:pt>
                <c:pt idx="1518">
                  <c:v>-2.1142999999999999E-3</c:v>
                </c:pt>
                <c:pt idx="1519">
                  <c:v>1.1882799999999999E-3</c:v>
                </c:pt>
                <c:pt idx="1520">
                  <c:v>1.69754E-3</c:v>
                </c:pt>
                <c:pt idx="1521">
                  <c:v>5.2099199999999998E-3</c:v>
                </c:pt>
                <c:pt idx="1522">
                  <c:v>-2.51198E-3</c:v>
                </c:pt>
                <c:pt idx="1523">
                  <c:v>-1.7957699999999999E-3</c:v>
                </c:pt>
                <c:pt idx="1524">
                  <c:v>-2.92873E-3</c:v>
                </c:pt>
                <c:pt idx="1525">
                  <c:v>2.2411299999999999E-4</c:v>
                </c:pt>
                <c:pt idx="1526">
                  <c:v>-3.5696E-3</c:v>
                </c:pt>
                <c:pt idx="1527">
                  <c:v>-1.2035399999999999E-3</c:v>
                </c:pt>
                <c:pt idx="1528">
                  <c:v>-5.0869000000000001E-3</c:v>
                </c:pt>
                <c:pt idx="1529">
                  <c:v>-5.1784499999999996E-4</c:v>
                </c:pt>
                <c:pt idx="1530">
                  <c:v>-4.1913999999999996E-3</c:v>
                </c:pt>
                <c:pt idx="1531">
                  <c:v>1.41621E-3</c:v>
                </c:pt>
                <c:pt idx="1532">
                  <c:v>-2.04945E-3</c:v>
                </c:pt>
                <c:pt idx="1533">
                  <c:v>-2.5024399999999999E-3</c:v>
                </c:pt>
                <c:pt idx="1534">
                  <c:v>1.1301E-3</c:v>
                </c:pt>
                <c:pt idx="1535">
                  <c:v>1.5487700000000001E-3</c:v>
                </c:pt>
                <c:pt idx="1536">
                  <c:v>-4.7807700000000002E-3</c:v>
                </c:pt>
                <c:pt idx="1537">
                  <c:v>3.24917E-3</c:v>
                </c:pt>
                <c:pt idx="1538">
                  <c:v>-2.0647E-3</c:v>
                </c:pt>
                <c:pt idx="1539">
                  <c:v>8.6402899999999999E-4</c:v>
                </c:pt>
                <c:pt idx="1540">
                  <c:v>3.1461700000000002E-3</c:v>
                </c:pt>
                <c:pt idx="1541">
                  <c:v>-1.17874E-3</c:v>
                </c:pt>
                <c:pt idx="1542">
                  <c:v>2.6035300000000001E-4</c:v>
                </c:pt>
                <c:pt idx="1543">
                  <c:v>-8.7547299999999998E-4</c:v>
                </c:pt>
                <c:pt idx="1544">
                  <c:v>-1.3542200000000001E-4</c:v>
                </c:pt>
                <c:pt idx="1545">
                  <c:v>-9.0885200000000003E-4</c:v>
                </c:pt>
                <c:pt idx="1546">
                  <c:v>-1.7299699999999999E-3</c:v>
                </c:pt>
                <c:pt idx="1547">
                  <c:v>-3.9129300000000002E-3</c:v>
                </c:pt>
                <c:pt idx="1548" formatCode="0.00E+00">
                  <c:v>-9.8228500000000003E-5</c:v>
                </c:pt>
                <c:pt idx="1549">
                  <c:v>-1.2311900000000001E-3</c:v>
                </c:pt>
                <c:pt idx="1550">
                  <c:v>3.9195999999999996E-3</c:v>
                </c:pt>
                <c:pt idx="1551">
                  <c:v>4.4250499999999999E-4</c:v>
                </c:pt>
                <c:pt idx="1552">
                  <c:v>-2.9907200000000001E-3</c:v>
                </c:pt>
                <c:pt idx="1553">
                  <c:v>-3.6563899999999998E-3</c:v>
                </c:pt>
                <c:pt idx="1554">
                  <c:v>7.9917900000000001E-4</c:v>
                </c:pt>
                <c:pt idx="1555">
                  <c:v>3.8633299999999999E-3</c:v>
                </c:pt>
                <c:pt idx="1556">
                  <c:v>-1.24931E-4</c:v>
                </c:pt>
                <c:pt idx="1557">
                  <c:v>-3.2415399999999998E-3</c:v>
                </c:pt>
                <c:pt idx="1558">
                  <c:v>1.83105E-4</c:v>
                </c:pt>
                <c:pt idx="1559">
                  <c:v>5.0735500000000002E-4</c:v>
                </c:pt>
                <c:pt idx="1560">
                  <c:v>-4.4918099999999997E-3</c:v>
                </c:pt>
                <c:pt idx="1561">
                  <c:v>2.8915400000000002E-3</c:v>
                </c:pt>
                <c:pt idx="1562">
                  <c:v>-1.49536E-3</c:v>
                </c:pt>
                <c:pt idx="1563">
                  <c:v>-1.57452E-3</c:v>
                </c:pt>
                <c:pt idx="1564">
                  <c:v>-3.6859499999999999E-3</c:v>
                </c:pt>
                <c:pt idx="1565">
                  <c:v>7.0953399999999995E-4</c:v>
                </c:pt>
                <c:pt idx="1566" formatCode="0.00E+00">
                  <c:v>6.5803500000000001E-5</c:v>
                </c:pt>
                <c:pt idx="1567">
                  <c:v>7.5817099999999998E-4</c:v>
                </c:pt>
                <c:pt idx="1568">
                  <c:v>1.2378700000000001E-3</c:v>
                </c:pt>
                <c:pt idx="1569">
                  <c:v>-4.8446699999999998E-4</c:v>
                </c:pt>
                <c:pt idx="1570">
                  <c:v>-3.4084300000000001E-3</c:v>
                </c:pt>
                <c:pt idx="1571">
                  <c:v>-9.75609E-4</c:v>
                </c:pt>
                <c:pt idx="1572">
                  <c:v>2.4919500000000002E-3</c:v>
                </c:pt>
                <c:pt idx="1573">
                  <c:v>3.66592E-3</c:v>
                </c:pt>
                <c:pt idx="1574">
                  <c:v>5.5255900000000004E-3</c:v>
                </c:pt>
                <c:pt idx="1575">
                  <c:v>8.0776199999999995E-4</c:v>
                </c:pt>
                <c:pt idx="1576">
                  <c:v>-2.73895E-3</c:v>
                </c:pt>
                <c:pt idx="1577">
                  <c:v>1.6193399999999999E-3</c:v>
                </c:pt>
                <c:pt idx="1578">
                  <c:v>1.6975399999999999E-4</c:v>
                </c:pt>
                <c:pt idx="1579">
                  <c:v>-7.1620899999999999E-4</c:v>
                </c:pt>
                <c:pt idx="1580">
                  <c:v>2.81715E-3</c:v>
                </c:pt>
                <c:pt idx="1581">
                  <c:v>-3.6792800000000001E-3</c:v>
                </c:pt>
                <c:pt idx="1582">
                  <c:v>-1.7194700000000001E-3</c:v>
                </c:pt>
                <c:pt idx="1583">
                  <c:v>2.7656600000000001E-4</c:v>
                </c:pt>
                <c:pt idx="1584">
                  <c:v>-4.7721899999999999E-3</c:v>
                </c:pt>
                <c:pt idx="1585">
                  <c:v>2.5377300000000002E-3</c:v>
                </c:pt>
                <c:pt idx="1586">
                  <c:v>-5.2118299999999998E-3</c:v>
                </c:pt>
                <c:pt idx="1587">
                  <c:v>5.71537E-3</c:v>
                </c:pt>
                <c:pt idx="1588">
                  <c:v>-3.1127899999999998E-3</c:v>
                </c:pt>
                <c:pt idx="1589">
                  <c:v>3.6144299999999997E-4</c:v>
                </c:pt>
                <c:pt idx="1590">
                  <c:v>1.85776E-3</c:v>
                </c:pt>
                <c:pt idx="1591" formatCode="0.00E+00">
                  <c:v>9.8228500000000003E-5</c:v>
                </c:pt>
                <c:pt idx="1592">
                  <c:v>9.6511800000000005E-4</c:v>
                </c:pt>
                <c:pt idx="1593">
                  <c:v>1.3303799999999999E-3</c:v>
                </c:pt>
                <c:pt idx="1594">
                  <c:v>-2.0389599999999998E-3</c:v>
                </c:pt>
                <c:pt idx="1595">
                  <c:v>2.6817299999999998E-3</c:v>
                </c:pt>
                <c:pt idx="1596">
                  <c:v>-7.1220399999999996E-3</c:v>
                </c:pt>
                <c:pt idx="1597">
                  <c:v>-8.1539199999999996E-4</c:v>
                </c:pt>
                <c:pt idx="1598">
                  <c:v>4.05216E-3</c:v>
                </c:pt>
                <c:pt idx="1599">
                  <c:v>-1.65653E-3</c:v>
                </c:pt>
                <c:pt idx="1600">
                  <c:v>-3.2682399999999999E-3</c:v>
                </c:pt>
                <c:pt idx="1601">
                  <c:v>2.8410000000000002E-3</c:v>
                </c:pt>
                <c:pt idx="1602">
                  <c:v>1.1272400000000001E-3</c:v>
                </c:pt>
                <c:pt idx="1603">
                  <c:v>4.8637399999999998E-4</c:v>
                </c:pt>
                <c:pt idx="1604">
                  <c:v>-4.4822699999999999E-4</c:v>
                </c:pt>
                <c:pt idx="1605">
                  <c:v>6.0787200000000001E-3</c:v>
                </c:pt>
                <c:pt idx="1606">
                  <c:v>-3.8623800000000001E-4</c:v>
                </c:pt>
                <c:pt idx="1607">
                  <c:v>7.6389299999999997E-4</c:v>
                </c:pt>
                <c:pt idx="1608">
                  <c:v>-1.5077599999999999E-3</c:v>
                </c:pt>
                <c:pt idx="1609">
                  <c:v>-4.9056999999999998E-3</c:v>
                </c:pt>
                <c:pt idx="1610">
                  <c:v>2.83527E-3</c:v>
                </c:pt>
                <c:pt idx="1611">
                  <c:v>8.6307500000000004E-4</c:v>
                </c:pt>
                <c:pt idx="1612">
                  <c:v>4.6539299999999998E-4</c:v>
                </c:pt>
                <c:pt idx="1613">
                  <c:v>-7.9536400000000001E-4</c:v>
                </c:pt>
                <c:pt idx="1614">
                  <c:v>-3.8909900000000001E-4</c:v>
                </c:pt>
                <c:pt idx="1615">
                  <c:v>-2.7370500000000001E-4</c:v>
                </c:pt>
                <c:pt idx="1616">
                  <c:v>1.14346E-3</c:v>
                </c:pt>
                <c:pt idx="1617">
                  <c:v>-2.3565299999999999E-3</c:v>
                </c:pt>
                <c:pt idx="1618">
                  <c:v>-1.81007E-3</c:v>
                </c:pt>
                <c:pt idx="1619">
                  <c:v>-1.85108E-3</c:v>
                </c:pt>
                <c:pt idx="1620">
                  <c:v>5.2261400000000002E-4</c:v>
                </c:pt>
                <c:pt idx="1621">
                  <c:v>5.3691899999999996E-4</c:v>
                </c:pt>
                <c:pt idx="1622">
                  <c:v>-3.9625199999999998E-3</c:v>
                </c:pt>
                <c:pt idx="1623">
                  <c:v>6.9398899999999998E-3</c:v>
                </c:pt>
                <c:pt idx="1624">
                  <c:v>-1.3380099999999999E-3</c:v>
                </c:pt>
                <c:pt idx="1625">
                  <c:v>-1.1806500000000001E-3</c:v>
                </c:pt>
                <c:pt idx="1626">
                  <c:v>-1.3875999999999999E-3</c:v>
                </c:pt>
                <c:pt idx="1627">
                  <c:v>1.44958E-3</c:v>
                </c:pt>
                <c:pt idx="1628">
                  <c:v>-1.5954999999999999E-3</c:v>
                </c:pt>
                <c:pt idx="1629">
                  <c:v>-3.20148E-3</c:v>
                </c:pt>
                <c:pt idx="1630">
                  <c:v>2.13146E-3</c:v>
                </c:pt>
                <c:pt idx="1631">
                  <c:v>3.5285899999999999E-3</c:v>
                </c:pt>
                <c:pt idx="1632">
                  <c:v>5.6352599999999996E-3</c:v>
                </c:pt>
                <c:pt idx="1633">
                  <c:v>-7.6675400000000002E-4</c:v>
                </c:pt>
                <c:pt idx="1634">
                  <c:v>2.9172899999999999E-3</c:v>
                </c:pt>
                <c:pt idx="1635">
                  <c:v>4.3182400000000001E-3</c:v>
                </c:pt>
                <c:pt idx="1636">
                  <c:v>5.6753200000000002E-3</c:v>
                </c:pt>
                <c:pt idx="1637">
                  <c:v>-3.2234199999999998E-4</c:v>
                </c:pt>
                <c:pt idx="1638">
                  <c:v>-3.1852699999999998E-4</c:v>
                </c:pt>
                <c:pt idx="1639">
                  <c:v>5.25093E-3</c:v>
                </c:pt>
                <c:pt idx="1640">
                  <c:v>5.5437100000000003E-3</c:v>
                </c:pt>
                <c:pt idx="1641">
                  <c:v>2.2716500000000001E-3</c:v>
                </c:pt>
                <c:pt idx="1642">
                  <c:v>-2.1190599999999999E-3</c:v>
                </c:pt>
                <c:pt idx="1643">
                  <c:v>-2.6979399999999998E-3</c:v>
                </c:pt>
                <c:pt idx="1644">
                  <c:v>4.6071999999999997E-3</c:v>
                </c:pt>
                <c:pt idx="1645">
                  <c:v>-2.0647E-3</c:v>
                </c:pt>
                <c:pt idx="1646">
                  <c:v>3.3435800000000001E-3</c:v>
                </c:pt>
                <c:pt idx="1647">
                  <c:v>6.0367600000000004E-3</c:v>
                </c:pt>
                <c:pt idx="1648">
                  <c:v>-2.0027199999999999E-3</c:v>
                </c:pt>
                <c:pt idx="1649">
                  <c:v>-4.2371700000000002E-3</c:v>
                </c:pt>
                <c:pt idx="1650">
                  <c:v>7.8544600000000006E-3</c:v>
                </c:pt>
                <c:pt idx="1651">
                  <c:v>2.4385499999999998E-3</c:v>
                </c:pt>
                <c:pt idx="1652">
                  <c:v>3.4427600000000002E-4</c:v>
                </c:pt>
                <c:pt idx="1653">
                  <c:v>-6.2961600000000003E-3</c:v>
                </c:pt>
                <c:pt idx="1654">
                  <c:v>-1.2187999999999999E-3</c:v>
                </c:pt>
                <c:pt idx="1655">
                  <c:v>-2.0141600000000001E-3</c:v>
                </c:pt>
                <c:pt idx="1656">
                  <c:v>-3.7727400000000001E-3</c:v>
                </c:pt>
                <c:pt idx="1657">
                  <c:v>1.4352799999999999E-3</c:v>
                </c:pt>
                <c:pt idx="1658">
                  <c:v>3.0384100000000001E-3</c:v>
                </c:pt>
                <c:pt idx="1659">
                  <c:v>-9.1266600000000002E-4</c:v>
                </c:pt>
                <c:pt idx="1660">
                  <c:v>-5.72205E-4</c:v>
                </c:pt>
                <c:pt idx="1661">
                  <c:v>-1.2426399999999999E-3</c:v>
                </c:pt>
                <c:pt idx="1662">
                  <c:v>-2.2516300000000001E-3</c:v>
                </c:pt>
                <c:pt idx="1663">
                  <c:v>-2.3222E-3</c:v>
                </c:pt>
                <c:pt idx="1664">
                  <c:v>-1.2683900000000001E-4</c:v>
                </c:pt>
                <c:pt idx="1665">
                  <c:v>1.85585E-3</c:v>
                </c:pt>
                <c:pt idx="1666">
                  <c:v>-2.0580300000000002E-3</c:v>
                </c:pt>
                <c:pt idx="1667">
                  <c:v>5.6552900000000005E-4</c:v>
                </c:pt>
                <c:pt idx="1668">
                  <c:v>1.19495E-3</c:v>
                </c:pt>
                <c:pt idx="1669">
                  <c:v>-4.5099299999999997E-3</c:v>
                </c:pt>
                <c:pt idx="1670">
                  <c:v>-4.1179700000000003E-3</c:v>
                </c:pt>
                <c:pt idx="1671">
                  <c:v>1.20735E-3</c:v>
                </c:pt>
                <c:pt idx="1672">
                  <c:v>1.4209699999999999E-3</c:v>
                </c:pt>
                <c:pt idx="1673">
                  <c:v>-2.2926299999999999E-3</c:v>
                </c:pt>
                <c:pt idx="1674">
                  <c:v>-1.0499999999999999E-3</c:v>
                </c:pt>
                <c:pt idx="1675">
                  <c:v>1.85871E-3</c:v>
                </c:pt>
                <c:pt idx="1676">
                  <c:v>-5.81074E-3</c:v>
                </c:pt>
                <c:pt idx="1677">
                  <c:v>-9.7370099999999999E-4</c:v>
                </c:pt>
                <c:pt idx="1678">
                  <c:v>-4.0197399999999999E-3</c:v>
                </c:pt>
                <c:pt idx="1679">
                  <c:v>4.6825399999999998E-4</c:v>
                </c:pt>
                <c:pt idx="1680">
                  <c:v>1.94454E-3</c:v>
                </c:pt>
                <c:pt idx="1681">
                  <c:v>1.5258800000000001E-3</c:v>
                </c:pt>
                <c:pt idx="1682">
                  <c:v>-1.35994E-3</c:v>
                </c:pt>
                <c:pt idx="1683">
                  <c:v>-2.14577E-3</c:v>
                </c:pt>
                <c:pt idx="1684">
                  <c:v>1.20926E-3</c:v>
                </c:pt>
                <c:pt idx="1685">
                  <c:v>-2.35462E-3</c:v>
                </c:pt>
                <c:pt idx="1686">
                  <c:v>2.6464499999999998E-3</c:v>
                </c:pt>
                <c:pt idx="1687">
                  <c:v>-2.4128000000000001E-3</c:v>
                </c:pt>
                <c:pt idx="1688">
                  <c:v>1.48201E-3</c:v>
                </c:pt>
                <c:pt idx="1689">
                  <c:v>4.2476700000000003E-3</c:v>
                </c:pt>
                <c:pt idx="1690">
                  <c:v>1.36757E-3</c:v>
                </c:pt>
                <c:pt idx="1691">
                  <c:v>-1.7013499999999999E-3</c:v>
                </c:pt>
                <c:pt idx="1692">
                  <c:v>5.7544700000000002E-3</c:v>
                </c:pt>
                <c:pt idx="1693">
                  <c:v>0.16672300000000001</c:v>
                </c:pt>
                <c:pt idx="1694">
                  <c:v>-3.6544799999999999E-3</c:v>
                </c:pt>
                <c:pt idx="1695">
                  <c:v>-1.8158E-3</c:v>
                </c:pt>
                <c:pt idx="1696">
                  <c:v>-6.27518E-3</c:v>
                </c:pt>
                <c:pt idx="1697">
                  <c:v>-3.48949E-3</c:v>
                </c:pt>
                <c:pt idx="1698">
                  <c:v>2.3584399999999998E-3</c:v>
                </c:pt>
                <c:pt idx="1699">
                  <c:v>1.60027E-3</c:v>
                </c:pt>
                <c:pt idx="1700">
                  <c:v>3.3073400000000002E-3</c:v>
                </c:pt>
                <c:pt idx="1701">
                  <c:v>3.23296E-3</c:v>
                </c:pt>
                <c:pt idx="1702">
                  <c:v>-2.5787399999999999E-3</c:v>
                </c:pt>
                <c:pt idx="1703">
                  <c:v>3.4856800000000001E-3</c:v>
                </c:pt>
                <c:pt idx="1704">
                  <c:v>-2.7332300000000001E-3</c:v>
                </c:pt>
                <c:pt idx="1705">
                  <c:v>-8.4590900000000005E-4</c:v>
                </c:pt>
                <c:pt idx="1706">
                  <c:v>4.6167400000000003E-3</c:v>
                </c:pt>
                <c:pt idx="1707">
                  <c:v>2.6922199999999999E-3</c:v>
                </c:pt>
                <c:pt idx="1708">
                  <c:v>-1.48869E-3</c:v>
                </c:pt>
                <c:pt idx="1709">
                  <c:v>1.8920899999999999E-3</c:v>
                </c:pt>
                <c:pt idx="1710">
                  <c:v>5.58853E-4</c:v>
                </c:pt>
                <c:pt idx="1711">
                  <c:v>-2.7246499999999999E-3</c:v>
                </c:pt>
                <c:pt idx="1712">
                  <c:v>2.3584399999999998E-3</c:v>
                </c:pt>
                <c:pt idx="1713">
                  <c:v>3.7374499999999998E-3</c:v>
                </c:pt>
                <c:pt idx="1714">
                  <c:v>-9.8419200000000005E-4</c:v>
                </c:pt>
                <c:pt idx="1715">
                  <c:v>1.29414E-3</c:v>
                </c:pt>
                <c:pt idx="1716">
                  <c:v>-4.2581600000000004E-3</c:v>
                </c:pt>
                <c:pt idx="1717">
                  <c:v>1.3322799999999999E-3</c:v>
                </c:pt>
                <c:pt idx="1718">
                  <c:v>-1.2044899999999999E-3</c:v>
                </c:pt>
                <c:pt idx="1719">
                  <c:v>6.3037900000000003E-4</c:v>
                </c:pt>
                <c:pt idx="1720">
                  <c:v>-2.30408E-3</c:v>
                </c:pt>
                <c:pt idx="1721">
                  <c:v>-1.55354E-3</c:v>
                </c:pt>
                <c:pt idx="1722">
                  <c:v>7.2698600000000004E-3</c:v>
                </c:pt>
                <c:pt idx="1723">
                  <c:v>-5.2261399999999998E-3</c:v>
                </c:pt>
                <c:pt idx="1724">
                  <c:v>-2.9029799999999999E-3</c:v>
                </c:pt>
                <c:pt idx="1725">
                  <c:v>-4.4632E-4</c:v>
                </c:pt>
                <c:pt idx="1726">
                  <c:v>-3.13854E-3</c:v>
                </c:pt>
                <c:pt idx="1727">
                  <c:v>-5.1402999999999996E-4</c:v>
                </c:pt>
                <c:pt idx="1728">
                  <c:v>2.9239700000000001E-3</c:v>
                </c:pt>
                <c:pt idx="1729">
                  <c:v>3.1890899999999999E-3</c:v>
                </c:pt>
                <c:pt idx="1730">
                  <c:v>5.6572000000000002E-3</c:v>
                </c:pt>
                <c:pt idx="1731">
                  <c:v>7.4958800000000003E-4</c:v>
                </c:pt>
                <c:pt idx="1732">
                  <c:v>-1.7404600000000001E-3</c:v>
                </c:pt>
                <c:pt idx="1733">
                  <c:v>-4.4183699999999996E-3</c:v>
                </c:pt>
                <c:pt idx="1734">
                  <c:v>5.9986099999999997E-3</c:v>
                </c:pt>
                <c:pt idx="1735">
                  <c:v>-1.5420900000000001E-3</c:v>
                </c:pt>
                <c:pt idx="1736">
                  <c:v>-8.6593599999999998E-4</c:v>
                </c:pt>
                <c:pt idx="1737">
                  <c:v>1.9035300000000001E-3</c:v>
                </c:pt>
                <c:pt idx="1738">
                  <c:v>-1.9969900000000001E-3</c:v>
                </c:pt>
                <c:pt idx="1739">
                  <c:v>-3.2386799999999999E-3</c:v>
                </c:pt>
                <c:pt idx="1740">
                  <c:v>-2.2001299999999998E-3</c:v>
                </c:pt>
                <c:pt idx="1741">
                  <c:v>-2.4843199999999999E-3</c:v>
                </c:pt>
                <c:pt idx="1742">
                  <c:v>-3.7384000000000001E-4</c:v>
                </c:pt>
                <c:pt idx="1743">
                  <c:v>4.0817300000000001E-4</c:v>
                </c:pt>
                <c:pt idx="1744">
                  <c:v>4.4717799999999999E-3</c:v>
                </c:pt>
                <c:pt idx="1745">
                  <c:v>-3.2463100000000001E-3</c:v>
                </c:pt>
                <c:pt idx="1746">
                  <c:v>6.45351E-3</c:v>
                </c:pt>
                <c:pt idx="1747">
                  <c:v>-3.7097900000000001E-4</c:v>
                </c:pt>
                <c:pt idx="1748">
                  <c:v>2.7513500000000001E-3</c:v>
                </c:pt>
                <c:pt idx="1749">
                  <c:v>4.21047E-3</c:v>
                </c:pt>
                <c:pt idx="1750">
                  <c:v>6.7739499999999999E-3</c:v>
                </c:pt>
                <c:pt idx="1751">
                  <c:v>-4.1732799999999997E-3</c:v>
                </c:pt>
                <c:pt idx="1752">
                  <c:v>-5.2709599999999999E-3</c:v>
                </c:pt>
                <c:pt idx="1753">
                  <c:v>-2.3813200000000001E-3</c:v>
                </c:pt>
                <c:pt idx="1754">
                  <c:v>5.0735499999999996E-3</c:v>
                </c:pt>
                <c:pt idx="1755">
                  <c:v>-4.9505199999999999E-3</c:v>
                </c:pt>
                <c:pt idx="1756">
                  <c:v>6.6280400000000002E-4</c:v>
                </c:pt>
                <c:pt idx="1757">
                  <c:v>5.0535199999999997E-3</c:v>
                </c:pt>
                <c:pt idx="1758">
                  <c:v>-8.4972400000000005E-4</c:v>
                </c:pt>
                <c:pt idx="1759">
                  <c:v>6.2847100000000002E-4</c:v>
                </c:pt>
                <c:pt idx="1760">
                  <c:v>-8.2492799999999995E-4</c:v>
                </c:pt>
                <c:pt idx="1761">
                  <c:v>1.28937E-3</c:v>
                </c:pt>
                <c:pt idx="1762">
                  <c:v>-4.5232800000000002E-3</c:v>
                </c:pt>
                <c:pt idx="1763">
                  <c:v>-1.42384E-3</c:v>
                </c:pt>
                <c:pt idx="1764">
                  <c:v>-1.02043E-4</c:v>
                </c:pt>
                <c:pt idx="1765">
                  <c:v>9.2220300000000002E-4</c:v>
                </c:pt>
                <c:pt idx="1766">
                  <c:v>6.2656400000000003E-4</c:v>
                </c:pt>
                <c:pt idx="1767">
                  <c:v>3.7708300000000002E-3</c:v>
                </c:pt>
                <c:pt idx="1768">
                  <c:v>-4.1847200000000003E-3</c:v>
                </c:pt>
                <c:pt idx="1769">
                  <c:v>-8.9244800000000003E-3</c:v>
                </c:pt>
                <c:pt idx="1770">
                  <c:v>-1.98364E-4</c:v>
                </c:pt>
                <c:pt idx="1771">
                  <c:v>5.87749E-3</c:v>
                </c:pt>
                <c:pt idx="1772">
                  <c:v>1.0347399999999999E-3</c:v>
                </c:pt>
                <c:pt idx="1773">
                  <c:v>-2.1972699999999999E-3</c:v>
                </c:pt>
                <c:pt idx="1774">
                  <c:v>-8.2302099999999995E-4</c:v>
                </c:pt>
                <c:pt idx="1775">
                  <c:v>1.6622500000000001E-3</c:v>
                </c:pt>
                <c:pt idx="1776">
                  <c:v>-6.9999700000000005E-4</c:v>
                </c:pt>
                <c:pt idx="1777">
                  <c:v>-7.4481999999999999E-4</c:v>
                </c:pt>
                <c:pt idx="1778">
                  <c:v>2.3002600000000002E-3</c:v>
                </c:pt>
                <c:pt idx="1779">
                  <c:v>2.87056E-4</c:v>
                </c:pt>
                <c:pt idx="1780">
                  <c:v>2.2316E-4</c:v>
                </c:pt>
                <c:pt idx="1781">
                  <c:v>1.6117099999999999E-4</c:v>
                </c:pt>
                <c:pt idx="1782">
                  <c:v>-4.5375800000000003E-3</c:v>
                </c:pt>
                <c:pt idx="1783">
                  <c:v>1.6136200000000001E-3</c:v>
                </c:pt>
                <c:pt idx="1784">
                  <c:v>8.6402899999999999E-4</c:v>
                </c:pt>
                <c:pt idx="1785">
                  <c:v>-1.5640300000000001E-3</c:v>
                </c:pt>
                <c:pt idx="1786">
                  <c:v>4.8627899999999996E-3</c:v>
                </c:pt>
                <c:pt idx="1787">
                  <c:v>-8.3065000000000005E-4</c:v>
                </c:pt>
                <c:pt idx="1788">
                  <c:v>-5.8784500000000003E-3</c:v>
                </c:pt>
                <c:pt idx="1789">
                  <c:v>4.0864899999999999E-3</c:v>
                </c:pt>
                <c:pt idx="1790">
                  <c:v>3.3235500000000002E-3</c:v>
                </c:pt>
                <c:pt idx="1791">
                  <c:v>-4.5394900000000002E-3</c:v>
                </c:pt>
                <c:pt idx="1792">
                  <c:v>-6.23035E-3</c:v>
                </c:pt>
                <c:pt idx="1793">
                  <c:v>-4.2400399999999996E-3</c:v>
                </c:pt>
                <c:pt idx="1794">
                  <c:v>-6.3009299999999997E-3</c:v>
                </c:pt>
                <c:pt idx="1795">
                  <c:v>-3.8223300000000001E-3</c:v>
                </c:pt>
                <c:pt idx="1796" formatCode="0.00E+00">
                  <c:v>1.43051E-5</c:v>
                </c:pt>
                <c:pt idx="1797">
                  <c:v>-1.3894999999999999E-3</c:v>
                </c:pt>
                <c:pt idx="1798">
                  <c:v>3.0288699999999999E-3</c:v>
                </c:pt>
                <c:pt idx="1799">
                  <c:v>5.9890699999999998E-4</c:v>
                </c:pt>
                <c:pt idx="1800">
                  <c:v>-8.7280299999999995E-3</c:v>
                </c:pt>
                <c:pt idx="1801">
                  <c:v>-6.5040599999999997E-4</c:v>
                </c:pt>
                <c:pt idx="1802">
                  <c:v>6.1512000000000003E-4</c:v>
                </c:pt>
                <c:pt idx="1803">
                  <c:v>-3.2539399999999999E-3</c:v>
                </c:pt>
                <c:pt idx="1804">
                  <c:v>3.9882700000000004E-3</c:v>
                </c:pt>
                <c:pt idx="1805">
                  <c:v>3.8003899999999998E-3</c:v>
                </c:pt>
                <c:pt idx="1806">
                  <c:v>1.00784E-2</c:v>
                </c:pt>
                <c:pt idx="1807">
                  <c:v>-3.8881300000000001E-3</c:v>
                </c:pt>
                <c:pt idx="1808">
                  <c:v>-6.5584199999999997E-3</c:v>
                </c:pt>
                <c:pt idx="1809">
                  <c:v>8.2969700000000001E-4</c:v>
                </c:pt>
                <c:pt idx="1810">
                  <c:v>-3.2901800000000002E-3</c:v>
                </c:pt>
                <c:pt idx="1811">
                  <c:v>-2.9468499999999999E-4</c:v>
                </c:pt>
                <c:pt idx="1812">
                  <c:v>-5.1813099999999997E-3</c:v>
                </c:pt>
                <c:pt idx="1813">
                  <c:v>4.08268E-3</c:v>
                </c:pt>
                <c:pt idx="1814">
                  <c:v>1.6765599999999999E-3</c:v>
                </c:pt>
                <c:pt idx="1815">
                  <c:v>-3.9167400000000002E-3</c:v>
                </c:pt>
                <c:pt idx="1816" formatCode="0.00E+00">
                  <c:v>8.9645400000000001E-5</c:v>
                </c:pt>
                <c:pt idx="1817">
                  <c:v>-2.2020299999999998E-3</c:v>
                </c:pt>
                <c:pt idx="1818">
                  <c:v>-4.8475300000000001E-3</c:v>
                </c:pt>
                <c:pt idx="1819">
                  <c:v>1.2683900000000001E-3</c:v>
                </c:pt>
                <c:pt idx="1820">
                  <c:v>-1.6021699999999999E-4</c:v>
                </c:pt>
                <c:pt idx="1821">
                  <c:v>-3.6335000000000002E-4</c:v>
                </c:pt>
                <c:pt idx="1822">
                  <c:v>2.6779199999999999E-3</c:v>
                </c:pt>
                <c:pt idx="1823">
                  <c:v>3.5009400000000001E-3</c:v>
                </c:pt>
                <c:pt idx="1824">
                  <c:v>7.50828E-3</c:v>
                </c:pt>
                <c:pt idx="1825">
                  <c:v>-2.0694699999999999E-3</c:v>
                </c:pt>
                <c:pt idx="1826">
                  <c:v>3.4961699999999998E-3</c:v>
                </c:pt>
                <c:pt idx="1827">
                  <c:v>1.3322799999999999E-3</c:v>
                </c:pt>
                <c:pt idx="1828">
                  <c:v>-3.4608799999999999E-3</c:v>
                </c:pt>
                <c:pt idx="1829">
                  <c:v>2.1686600000000002E-3</c:v>
                </c:pt>
                <c:pt idx="1830">
                  <c:v>1.3723400000000001E-3</c:v>
                </c:pt>
                <c:pt idx="1831">
                  <c:v>-1.46866E-4</c:v>
                </c:pt>
                <c:pt idx="1832">
                  <c:v>3.4303699999999999E-3</c:v>
                </c:pt>
                <c:pt idx="1833">
                  <c:v>5.2423499999999998E-3</c:v>
                </c:pt>
                <c:pt idx="1834">
                  <c:v>1.93691E-3</c:v>
                </c:pt>
                <c:pt idx="1835">
                  <c:v>3.3998499999999998E-3</c:v>
                </c:pt>
                <c:pt idx="1836">
                  <c:v>2.5482199999999999E-3</c:v>
                </c:pt>
                <c:pt idx="1837">
                  <c:v>7.0171399999999998E-3</c:v>
                </c:pt>
                <c:pt idx="1838">
                  <c:v>-2.17438E-4</c:v>
                </c:pt>
                <c:pt idx="1839">
                  <c:v>-7.2603199999999998E-3</c:v>
                </c:pt>
                <c:pt idx="1840">
                  <c:v>-3.05653E-3</c:v>
                </c:pt>
                <c:pt idx="1841">
                  <c:v>6.3695899999999996E-3</c:v>
                </c:pt>
                <c:pt idx="1842">
                  <c:v>-1.00708E-3</c:v>
                </c:pt>
                <c:pt idx="1843">
                  <c:v>-7.6198599999999998E-4</c:v>
                </c:pt>
                <c:pt idx="1844">
                  <c:v>1.8377300000000001E-3</c:v>
                </c:pt>
                <c:pt idx="1845">
                  <c:v>5.4121000000000004E-3</c:v>
                </c:pt>
                <c:pt idx="1846">
                  <c:v>-1.20831E-3</c:v>
                </c:pt>
                <c:pt idx="1847">
                  <c:v>-4.9696000000000002E-3</c:v>
                </c:pt>
                <c:pt idx="1848">
                  <c:v>-2.6063900000000001E-3</c:v>
                </c:pt>
                <c:pt idx="1849">
                  <c:v>1.2350099999999999E-3</c:v>
                </c:pt>
                <c:pt idx="1850">
                  <c:v>-5.7649600000000004E-3</c:v>
                </c:pt>
                <c:pt idx="1851">
                  <c:v>1.0499999999999999E-3</c:v>
                </c:pt>
                <c:pt idx="1852">
                  <c:v>2.4986300000000002E-4</c:v>
                </c:pt>
                <c:pt idx="1853">
                  <c:v>1.2435899999999999E-3</c:v>
                </c:pt>
                <c:pt idx="1854">
                  <c:v>1.15395E-4</c:v>
                </c:pt>
                <c:pt idx="1855">
                  <c:v>-1.4228800000000001E-3</c:v>
                </c:pt>
                <c:pt idx="1856">
                  <c:v>9.6092199999999999E-3</c:v>
                </c:pt>
                <c:pt idx="1857">
                  <c:v>-2.2840500000000001E-3</c:v>
                </c:pt>
                <c:pt idx="1858">
                  <c:v>2.1152499999999999E-3</c:v>
                </c:pt>
                <c:pt idx="1859">
                  <c:v>1.00899E-3</c:v>
                </c:pt>
                <c:pt idx="1860">
                  <c:v>2.6321399999999998E-3</c:v>
                </c:pt>
                <c:pt idx="1861">
                  <c:v>-3.0422199999999999E-4</c:v>
                </c:pt>
                <c:pt idx="1862">
                  <c:v>-6.3705399999999996E-4</c:v>
                </c:pt>
                <c:pt idx="1863">
                  <c:v>4.5680999999999999E-4</c:v>
                </c:pt>
                <c:pt idx="1864">
                  <c:v>-6.7224499999999996E-3</c:v>
                </c:pt>
                <c:pt idx="1865">
                  <c:v>-5.2108800000000002E-3</c:v>
                </c:pt>
                <c:pt idx="1866">
                  <c:v>1.16825E-3</c:v>
                </c:pt>
                <c:pt idx="1867">
                  <c:v>2.65121E-4</c:v>
                </c:pt>
                <c:pt idx="1868">
                  <c:v>-7.1716300000000005E-4</c:v>
                </c:pt>
                <c:pt idx="1869">
                  <c:v>4.1761400000000001E-3</c:v>
                </c:pt>
                <c:pt idx="1870">
                  <c:v>-2.9535299999999998E-3</c:v>
                </c:pt>
                <c:pt idx="1871">
                  <c:v>-3.7584300000000001E-3</c:v>
                </c:pt>
                <c:pt idx="1872">
                  <c:v>6.1922100000000001E-3</c:v>
                </c:pt>
                <c:pt idx="1873">
                  <c:v>7.9155000000000002E-4</c:v>
                </c:pt>
                <c:pt idx="1874">
                  <c:v>2.6826900000000002E-3</c:v>
                </c:pt>
                <c:pt idx="1875">
                  <c:v>-2.2211100000000001E-3</c:v>
                </c:pt>
                <c:pt idx="1876">
                  <c:v>-1.67084E-3</c:v>
                </c:pt>
                <c:pt idx="1877">
                  <c:v>-1.4038099999999999E-3</c:v>
                </c:pt>
                <c:pt idx="1878">
                  <c:v>-4.5967099999999998E-4</c:v>
                </c:pt>
                <c:pt idx="1879">
                  <c:v>4.0149700000000001E-4</c:v>
                </c:pt>
                <c:pt idx="1880">
                  <c:v>1.1272400000000001E-3</c:v>
                </c:pt>
                <c:pt idx="1881">
                  <c:v>-7.6103200000000003E-4</c:v>
                </c:pt>
                <c:pt idx="1882">
                  <c:v>5.1832199999999997E-3</c:v>
                </c:pt>
                <c:pt idx="1883">
                  <c:v>-6.2322599999999999E-3</c:v>
                </c:pt>
                <c:pt idx="1884">
                  <c:v>1.4858199999999999E-3</c:v>
                </c:pt>
                <c:pt idx="1885">
                  <c:v>4.14562E-3</c:v>
                </c:pt>
                <c:pt idx="1886">
                  <c:v>3.9196000000000001E-4</c:v>
                </c:pt>
                <c:pt idx="1887">
                  <c:v>-9.2029600000000003E-4</c:v>
                </c:pt>
                <c:pt idx="1888" formatCode="0.00E+00">
                  <c:v>-2.38419E-5</c:v>
                </c:pt>
                <c:pt idx="1889">
                  <c:v>-5.5465699999999998E-3</c:v>
                </c:pt>
                <c:pt idx="1890">
                  <c:v>-4.6854000000000002E-3</c:v>
                </c:pt>
                <c:pt idx="1891">
                  <c:v>-6.2560999999999997E-4</c:v>
                </c:pt>
                <c:pt idx="1892">
                  <c:v>-1.8844599999999999E-3</c:v>
                </c:pt>
                <c:pt idx="1893">
                  <c:v>-2.29836E-4</c:v>
                </c:pt>
                <c:pt idx="1894">
                  <c:v>1.89686E-3</c:v>
                </c:pt>
                <c:pt idx="1895">
                  <c:v>-3.3349999999999999E-3</c:v>
                </c:pt>
                <c:pt idx="1896">
                  <c:v>-1.4495799999999999E-4</c:v>
                </c:pt>
                <c:pt idx="1897">
                  <c:v>-2.7599299999999998E-3</c:v>
                </c:pt>
                <c:pt idx="1898">
                  <c:v>-1.4143000000000001E-3</c:v>
                </c:pt>
                <c:pt idx="1899">
                  <c:v>-1.3256100000000001E-4</c:v>
                </c:pt>
                <c:pt idx="1900">
                  <c:v>-2.5491699999999999E-3</c:v>
                </c:pt>
                <c:pt idx="1901">
                  <c:v>5.9900300000000004E-3</c:v>
                </c:pt>
                <c:pt idx="1902">
                  <c:v>6.1607399999999998E-4</c:v>
                </c:pt>
                <c:pt idx="1903">
                  <c:v>-6.4077400000000003E-3</c:v>
                </c:pt>
                <c:pt idx="1904">
                  <c:v>4.5280499999999996E-3</c:v>
                </c:pt>
                <c:pt idx="1905">
                  <c:v>3.9091100000000004E-3</c:v>
                </c:pt>
                <c:pt idx="1906">
                  <c:v>7.4377100000000002E-3</c:v>
                </c:pt>
                <c:pt idx="1907">
                  <c:v>-4.7779099999999998E-3</c:v>
                </c:pt>
                <c:pt idx="1908">
                  <c:v>2.9163399999999999E-3</c:v>
                </c:pt>
                <c:pt idx="1909">
                  <c:v>-2.9983499999999999E-3</c:v>
                </c:pt>
                <c:pt idx="1910">
                  <c:v>3.6144300000000001E-3</c:v>
                </c:pt>
                <c:pt idx="1911">
                  <c:v>-1.3542199999999999E-3</c:v>
                </c:pt>
                <c:pt idx="1912">
                  <c:v>-2.0713799999999998E-3</c:v>
                </c:pt>
                <c:pt idx="1913">
                  <c:v>-1.8310500000000001E-3</c:v>
                </c:pt>
                <c:pt idx="1914">
                  <c:v>5.7706800000000003E-3</c:v>
                </c:pt>
                <c:pt idx="1915">
                  <c:v>-1.93596E-3</c:v>
                </c:pt>
                <c:pt idx="1916">
                  <c:v>-1.17302E-4</c:v>
                </c:pt>
                <c:pt idx="1917">
                  <c:v>2.6750599999999999E-3</c:v>
                </c:pt>
                <c:pt idx="1918">
                  <c:v>1.0461800000000001E-3</c:v>
                </c:pt>
                <c:pt idx="1919">
                  <c:v>2.3679700000000001E-3</c:v>
                </c:pt>
                <c:pt idx="1920">
                  <c:v>-6.8473799999999995E-4</c:v>
                </c:pt>
                <c:pt idx="1921">
                  <c:v>-2.8085699999999998E-3</c:v>
                </c:pt>
                <c:pt idx="1922">
                  <c:v>3.13854E-3</c:v>
                </c:pt>
                <c:pt idx="1923">
                  <c:v>-3.6525700000000002E-4</c:v>
                </c:pt>
                <c:pt idx="1924">
                  <c:v>-2.5005299999999999E-3</c:v>
                </c:pt>
                <c:pt idx="1925">
                  <c:v>1.8053100000000001E-3</c:v>
                </c:pt>
                <c:pt idx="1926">
                  <c:v>-2.81334E-4</c:v>
                </c:pt>
                <c:pt idx="1927">
                  <c:v>5.9328100000000002E-3</c:v>
                </c:pt>
                <c:pt idx="1928">
                  <c:v>4.6224600000000001E-3</c:v>
                </c:pt>
                <c:pt idx="1929">
                  <c:v>-4.6634699999999999E-4</c:v>
                </c:pt>
                <c:pt idx="1930">
                  <c:v>-1.3971299999999999E-3</c:v>
                </c:pt>
                <c:pt idx="1931">
                  <c:v>-1.8348699999999999E-3</c:v>
                </c:pt>
                <c:pt idx="1932">
                  <c:v>8.1157699999999996E-4</c:v>
                </c:pt>
                <c:pt idx="1933">
                  <c:v>2.9096600000000001E-3</c:v>
                </c:pt>
                <c:pt idx="1934">
                  <c:v>-2.16484E-4</c:v>
                </c:pt>
                <c:pt idx="1935">
                  <c:v>2.0895000000000002E-3</c:v>
                </c:pt>
                <c:pt idx="1936">
                  <c:v>-5.3873100000000002E-3</c:v>
                </c:pt>
                <c:pt idx="1937">
                  <c:v>-2.6664700000000002E-3</c:v>
                </c:pt>
                <c:pt idx="1938">
                  <c:v>-3.1642900000000002E-3</c:v>
                </c:pt>
                <c:pt idx="1939">
                  <c:v>2.9573400000000001E-3</c:v>
                </c:pt>
                <c:pt idx="1940">
                  <c:v>1.65749E-3</c:v>
                </c:pt>
                <c:pt idx="1941">
                  <c:v>-2.29836E-4</c:v>
                </c:pt>
                <c:pt idx="1942">
                  <c:v>-3.3531199999999998E-3</c:v>
                </c:pt>
                <c:pt idx="1943">
                  <c:v>4.5537900000000003E-3</c:v>
                </c:pt>
                <c:pt idx="1944">
                  <c:v>-1.2989E-3</c:v>
                </c:pt>
                <c:pt idx="1945">
                  <c:v>3.0355500000000001E-3</c:v>
                </c:pt>
                <c:pt idx="1946">
                  <c:v>-2.3613000000000002E-3</c:v>
                </c:pt>
                <c:pt idx="1947">
                  <c:v>7.6627700000000002E-3</c:v>
                </c:pt>
                <c:pt idx="1948">
                  <c:v>-1.41811E-3</c:v>
                </c:pt>
                <c:pt idx="1949">
                  <c:v>1.80054E-3</c:v>
                </c:pt>
                <c:pt idx="1950">
                  <c:v>1.80244E-3</c:v>
                </c:pt>
                <c:pt idx="1951">
                  <c:v>-4.24099E-3</c:v>
                </c:pt>
                <c:pt idx="1952">
                  <c:v>7.2736700000000003E-3</c:v>
                </c:pt>
                <c:pt idx="1953" formatCode="0.00E+00">
                  <c:v>-4.95911E-5</c:v>
                </c:pt>
                <c:pt idx="1954" formatCode="0.00E+00">
                  <c:v>8.8691700000000003E-5</c:v>
                </c:pt>
                <c:pt idx="1955">
                  <c:v>5.3214999999999998E-3</c:v>
                </c:pt>
                <c:pt idx="1956">
                  <c:v>-3.18432E-3</c:v>
                </c:pt>
                <c:pt idx="1957">
                  <c:v>4.2810399999999998E-3</c:v>
                </c:pt>
                <c:pt idx="1958">
                  <c:v>-1.3313299999999999E-3</c:v>
                </c:pt>
                <c:pt idx="1959">
                  <c:v>4.4107399999999998E-3</c:v>
                </c:pt>
                <c:pt idx="1960">
                  <c:v>-5.0191899999999998E-3</c:v>
                </c:pt>
                <c:pt idx="1961">
                  <c:v>1.2302400000000001E-4</c:v>
                </c:pt>
                <c:pt idx="1962">
                  <c:v>1.8529900000000001E-3</c:v>
                </c:pt>
                <c:pt idx="1963">
                  <c:v>-2.6874500000000001E-3</c:v>
                </c:pt>
                <c:pt idx="1964" formatCode="0.00E+00">
                  <c:v>-5.0544699999999997E-5</c:v>
                </c:pt>
                <c:pt idx="1965">
                  <c:v>5.1307700000000002E-4</c:v>
                </c:pt>
                <c:pt idx="1966">
                  <c:v>2.3641600000000001E-3</c:v>
                </c:pt>
                <c:pt idx="1967">
                  <c:v>-2.06566E-3</c:v>
                </c:pt>
                <c:pt idx="1968">
                  <c:v>-2.3755999999999998E-3</c:v>
                </c:pt>
                <c:pt idx="1969">
                  <c:v>2.6607499999999999E-3</c:v>
                </c:pt>
                <c:pt idx="1970">
                  <c:v>-2.7141600000000002E-3</c:v>
                </c:pt>
                <c:pt idx="1971">
                  <c:v>2.60925E-3</c:v>
                </c:pt>
                <c:pt idx="1972">
                  <c:v>-1.60027E-3</c:v>
                </c:pt>
                <c:pt idx="1973">
                  <c:v>-2.5396300000000002E-3</c:v>
                </c:pt>
                <c:pt idx="1974">
                  <c:v>-1.9483599999999999E-3</c:v>
                </c:pt>
                <c:pt idx="1975">
                  <c:v>6.13308E-3</c:v>
                </c:pt>
                <c:pt idx="1976">
                  <c:v>2.05135E-3</c:v>
                </c:pt>
                <c:pt idx="1977">
                  <c:v>-1.8930399999999999E-3</c:v>
                </c:pt>
                <c:pt idx="1978">
                  <c:v>-2.0236999999999998E-3</c:v>
                </c:pt>
                <c:pt idx="1979">
                  <c:v>4.3039300000000001E-3</c:v>
                </c:pt>
                <c:pt idx="1980">
                  <c:v>-4.4002499999999996E-3</c:v>
                </c:pt>
                <c:pt idx="1981">
                  <c:v>-1.24836E-3</c:v>
                </c:pt>
                <c:pt idx="1982">
                  <c:v>7.7724499999999998E-4</c:v>
                </c:pt>
                <c:pt idx="1983">
                  <c:v>5.0640099999999996E-4</c:v>
                </c:pt>
                <c:pt idx="1984">
                  <c:v>-1.44958E-3</c:v>
                </c:pt>
                <c:pt idx="1985">
                  <c:v>-5.8822600000000003E-3</c:v>
                </c:pt>
                <c:pt idx="1986">
                  <c:v>-1.65653E-3</c:v>
                </c:pt>
                <c:pt idx="1987">
                  <c:v>-4.9829499999999999E-3</c:v>
                </c:pt>
                <c:pt idx="1988">
                  <c:v>-1.7185200000000001E-3</c:v>
                </c:pt>
                <c:pt idx="1989">
                  <c:v>-3.6468500000000001E-3</c:v>
                </c:pt>
                <c:pt idx="1990">
                  <c:v>3.0612899999999999E-3</c:v>
                </c:pt>
                <c:pt idx="1991">
                  <c:v>1.2397800000000001E-4</c:v>
                </c:pt>
                <c:pt idx="1992">
                  <c:v>-2.3336400000000001E-3</c:v>
                </c:pt>
                <c:pt idx="1993">
                  <c:v>-2.1657899999999999E-3</c:v>
                </c:pt>
                <c:pt idx="1994">
                  <c:v>-4.8627899999999996E-3</c:v>
                </c:pt>
                <c:pt idx="1995">
                  <c:v>-3.1471300000000002E-3</c:v>
                </c:pt>
                <c:pt idx="1996">
                  <c:v>5.0601999999999999E-3</c:v>
                </c:pt>
                <c:pt idx="1997">
                  <c:v>-3.9959000000000001E-4</c:v>
                </c:pt>
                <c:pt idx="1998">
                  <c:v>1.0423699999999999E-3</c:v>
                </c:pt>
                <c:pt idx="1999">
                  <c:v>-7.6589600000000002E-3</c:v>
                </c:pt>
                <c:pt idx="2000">
                  <c:v>3.6315900000000001E-3</c:v>
                </c:pt>
                <c:pt idx="2001">
                  <c:v>-8.7070500000000005E-4</c:v>
                </c:pt>
                <c:pt idx="2002">
                  <c:v>-3.4971199999999998E-3</c:v>
                </c:pt>
                <c:pt idx="2003">
                  <c:v>5.8298100000000004E-3</c:v>
                </c:pt>
                <c:pt idx="2004">
                  <c:v>-2.5215099999999998E-3</c:v>
                </c:pt>
                <c:pt idx="2005">
                  <c:v>3.0899E-3</c:v>
                </c:pt>
                <c:pt idx="2006">
                  <c:v>2.7923599999999998E-3</c:v>
                </c:pt>
                <c:pt idx="2007">
                  <c:v>-6.1893500000000004E-4</c:v>
                </c:pt>
                <c:pt idx="2008">
                  <c:v>-1.9416800000000001E-3</c:v>
                </c:pt>
                <c:pt idx="2009">
                  <c:v>2.4871799999999999E-3</c:v>
                </c:pt>
                <c:pt idx="2010">
                  <c:v>2.04754E-3</c:v>
                </c:pt>
                <c:pt idx="2011">
                  <c:v>-1.60885E-3</c:v>
                </c:pt>
                <c:pt idx="2012">
                  <c:v>-7.7533699999999997E-4</c:v>
                </c:pt>
                <c:pt idx="2013">
                  <c:v>-1.34468E-4</c:v>
                </c:pt>
                <c:pt idx="2014">
                  <c:v>-6.0844399999999998E-4</c:v>
                </c:pt>
                <c:pt idx="2015">
                  <c:v>-1.7223399999999999E-3</c:v>
                </c:pt>
                <c:pt idx="2016">
                  <c:v>1.66512E-3</c:v>
                </c:pt>
                <c:pt idx="2017">
                  <c:v>-3.2062499999999999E-3</c:v>
                </c:pt>
                <c:pt idx="2018">
                  <c:v>-2.5834999999999999E-3</c:v>
                </c:pt>
                <c:pt idx="2019">
                  <c:v>1.47915E-3</c:v>
                </c:pt>
                <c:pt idx="2020">
                  <c:v>7.9441099999999997E-4</c:v>
                </c:pt>
                <c:pt idx="2021">
                  <c:v>6.4258600000000003E-3</c:v>
                </c:pt>
                <c:pt idx="2022">
                  <c:v>8.0671300000000005E-3</c:v>
                </c:pt>
                <c:pt idx="2023">
                  <c:v>4.5032500000000003E-3</c:v>
                </c:pt>
                <c:pt idx="2024">
                  <c:v>3.4055700000000001E-3</c:v>
                </c:pt>
                <c:pt idx="2025">
                  <c:v>-4.0140200000000001E-3</c:v>
                </c:pt>
                <c:pt idx="2026" formatCode="0.00E+00">
                  <c:v>6.5803500000000001E-5</c:v>
                </c:pt>
                <c:pt idx="2027">
                  <c:v>2.2611599999999999E-3</c:v>
                </c:pt>
                <c:pt idx="2028">
                  <c:v>4.2228700000000001E-3</c:v>
                </c:pt>
                <c:pt idx="2029">
                  <c:v>4.7874500000000004E-3</c:v>
                </c:pt>
                <c:pt idx="2030">
                  <c:v>-2.5377300000000002E-3</c:v>
                </c:pt>
                <c:pt idx="2031">
                  <c:v>5.7468399999999996E-3</c:v>
                </c:pt>
                <c:pt idx="2032">
                  <c:v>4.1027099999999999E-3</c:v>
                </c:pt>
                <c:pt idx="2033">
                  <c:v>1.92165E-3</c:v>
                </c:pt>
                <c:pt idx="2034">
                  <c:v>9.6416500000000001E-4</c:v>
                </c:pt>
                <c:pt idx="2035">
                  <c:v>-3.7918100000000001E-3</c:v>
                </c:pt>
                <c:pt idx="2036">
                  <c:v>-4.3888099999999999E-3</c:v>
                </c:pt>
                <c:pt idx="2037" formatCode="0.00E+00">
                  <c:v>-3.4332300000000003E-5</c:v>
                </c:pt>
                <c:pt idx="2038">
                  <c:v>-2.1390900000000002E-3</c:v>
                </c:pt>
                <c:pt idx="2039">
                  <c:v>1.7261500000000001E-3</c:v>
                </c:pt>
                <c:pt idx="2040">
                  <c:v>2.5644299999999999E-3</c:v>
                </c:pt>
                <c:pt idx="2041">
                  <c:v>-6.5803499999999996E-4</c:v>
                </c:pt>
                <c:pt idx="2042">
                  <c:v>-8.8596300000000003E-4</c:v>
                </c:pt>
                <c:pt idx="2043">
                  <c:v>2.1114300000000001E-3</c:v>
                </c:pt>
                <c:pt idx="2044">
                  <c:v>-5.1784499999999996E-4</c:v>
                </c:pt>
                <c:pt idx="2045">
                  <c:v>1.20735E-3</c:v>
                </c:pt>
                <c:pt idx="2046">
                  <c:v>4.1046099999999999E-3</c:v>
                </c:pt>
                <c:pt idx="2047">
                  <c:v>-3.1928999999999998E-3</c:v>
                </c:pt>
                <c:pt idx="2048">
                  <c:v>-2.96116E-3</c:v>
                </c:pt>
                <c:pt idx="2049">
                  <c:v>5.3691899999999996E-4</c:v>
                </c:pt>
                <c:pt idx="2050">
                  <c:v>-1.26362E-3</c:v>
                </c:pt>
                <c:pt idx="2051">
                  <c:v>-1.80054E-3</c:v>
                </c:pt>
                <c:pt idx="2052">
                  <c:v>4.0054299999999999E-3</c:v>
                </c:pt>
                <c:pt idx="2053">
                  <c:v>2.49577E-3</c:v>
                </c:pt>
                <c:pt idx="2054">
                  <c:v>2.41756E-3</c:v>
                </c:pt>
                <c:pt idx="2055">
                  <c:v>-1.27983E-3</c:v>
                </c:pt>
                <c:pt idx="2056">
                  <c:v>8.7547299999999998E-4</c:v>
                </c:pt>
                <c:pt idx="2057">
                  <c:v>-2.7589799999999999E-3</c:v>
                </c:pt>
                <c:pt idx="2058">
                  <c:v>-1.14441E-3</c:v>
                </c:pt>
                <c:pt idx="2059">
                  <c:v>-5.3882599999999998E-3</c:v>
                </c:pt>
                <c:pt idx="2060">
                  <c:v>4.3087000000000004E-3</c:v>
                </c:pt>
                <c:pt idx="2061">
                  <c:v>-2.1676999999999998E-3</c:v>
                </c:pt>
                <c:pt idx="2062">
                  <c:v>2.6359600000000001E-3</c:v>
                </c:pt>
                <c:pt idx="2063">
                  <c:v>1.68037E-3</c:v>
                </c:pt>
                <c:pt idx="2064">
                  <c:v>6.5317200000000004E-3</c:v>
                </c:pt>
                <c:pt idx="2065">
                  <c:v>-4.4136000000000002E-3</c:v>
                </c:pt>
                <c:pt idx="2066">
                  <c:v>-9.7656299999999995E-4</c:v>
                </c:pt>
                <c:pt idx="2067">
                  <c:v>-4.3287300000000003E-3</c:v>
                </c:pt>
                <c:pt idx="2068">
                  <c:v>-1.8949500000000001E-3</c:v>
                </c:pt>
                <c:pt idx="2069">
                  <c:v>1.5029900000000001E-3</c:v>
                </c:pt>
                <c:pt idx="2070">
                  <c:v>5.0697299999999997E-3</c:v>
                </c:pt>
                <c:pt idx="2071">
                  <c:v>-2.86674E-3</c:v>
                </c:pt>
                <c:pt idx="2072">
                  <c:v>-1.3465899999999999E-3</c:v>
                </c:pt>
                <c:pt idx="2073">
                  <c:v>-3.3378599999999998E-3</c:v>
                </c:pt>
                <c:pt idx="2074">
                  <c:v>2.53677E-4</c:v>
                </c:pt>
                <c:pt idx="2075">
                  <c:v>-5.0506600000000002E-3</c:v>
                </c:pt>
                <c:pt idx="2076">
                  <c:v>-5.62668E-4</c:v>
                </c:pt>
                <c:pt idx="2077">
                  <c:v>-1.16825E-3</c:v>
                </c:pt>
                <c:pt idx="2078">
                  <c:v>4.31061E-4</c:v>
                </c:pt>
                <c:pt idx="2079">
                  <c:v>1.6136200000000001E-3</c:v>
                </c:pt>
                <c:pt idx="2080">
                  <c:v>-6.0901599999999998E-3</c:v>
                </c:pt>
                <c:pt idx="2081">
                  <c:v>4.0025700000000004E-3</c:v>
                </c:pt>
                <c:pt idx="2082">
                  <c:v>3.0498499999999998E-3</c:v>
                </c:pt>
                <c:pt idx="2083">
                  <c:v>-5.3253199999999997E-3</c:v>
                </c:pt>
                <c:pt idx="2084">
                  <c:v>1.74713E-3</c:v>
                </c:pt>
                <c:pt idx="2085">
                  <c:v>1.24168E-3</c:v>
                </c:pt>
                <c:pt idx="2086">
                  <c:v>5.3539299999999998E-3</c:v>
                </c:pt>
                <c:pt idx="2087">
                  <c:v>2.8610200000000001E-3</c:v>
                </c:pt>
                <c:pt idx="2088">
                  <c:v>-5.5160499999999998E-3</c:v>
                </c:pt>
                <c:pt idx="2089">
                  <c:v>-4.7016099999999997E-4</c:v>
                </c:pt>
                <c:pt idx="2090">
                  <c:v>-4.3001200000000002E-3</c:v>
                </c:pt>
                <c:pt idx="2091">
                  <c:v>-4.4975299999999996E-3</c:v>
                </c:pt>
                <c:pt idx="2092">
                  <c:v>-7.7724499999999998E-4</c:v>
                </c:pt>
                <c:pt idx="2093">
                  <c:v>-5.8441200000000004E-3</c:v>
                </c:pt>
                <c:pt idx="2094">
                  <c:v>6.1378500000000003E-3</c:v>
                </c:pt>
                <c:pt idx="2095">
                  <c:v>7.7819800000000002E-4</c:v>
                </c:pt>
                <c:pt idx="2096">
                  <c:v>-2.6130700000000001E-4</c:v>
                </c:pt>
                <c:pt idx="2097">
                  <c:v>1.1587100000000001E-3</c:v>
                </c:pt>
                <c:pt idx="2098">
                  <c:v>-2.1925E-3</c:v>
                </c:pt>
                <c:pt idx="2099">
                  <c:v>3.0832300000000002E-3</c:v>
                </c:pt>
                <c:pt idx="2100">
                  <c:v>1.72138E-3</c:v>
                </c:pt>
                <c:pt idx="2101">
                  <c:v>5.5942500000000003E-3</c:v>
                </c:pt>
                <c:pt idx="2102">
                  <c:v>-2.3336400000000001E-3</c:v>
                </c:pt>
                <c:pt idx="2103">
                  <c:v>-1.4228800000000001E-3</c:v>
                </c:pt>
                <c:pt idx="2104">
                  <c:v>-2.3279199999999998E-3</c:v>
                </c:pt>
                <c:pt idx="2105">
                  <c:v>1.6059900000000001E-3</c:v>
                </c:pt>
                <c:pt idx="2106">
                  <c:v>2.24113E-3</c:v>
                </c:pt>
                <c:pt idx="2107">
                  <c:v>1.6059900000000001E-3</c:v>
                </c:pt>
                <c:pt idx="2108">
                  <c:v>-1.7738299999999999E-3</c:v>
                </c:pt>
                <c:pt idx="2109">
                  <c:v>-3.8299599999999999E-3</c:v>
                </c:pt>
                <c:pt idx="2110">
                  <c:v>-1.3542199999999999E-3</c:v>
                </c:pt>
                <c:pt idx="2111">
                  <c:v>-2.5177000000000001E-4</c:v>
                </c:pt>
                <c:pt idx="2112">
                  <c:v>-0.28979700000000003</c:v>
                </c:pt>
                <c:pt idx="2113">
                  <c:v>-9.3841599999999997E-4</c:v>
                </c:pt>
                <c:pt idx="2114">
                  <c:v>-1.70517E-3</c:v>
                </c:pt>
                <c:pt idx="2115">
                  <c:v>-1.8033999999999999E-3</c:v>
                </c:pt>
                <c:pt idx="2116">
                  <c:v>2.8734199999999998E-3</c:v>
                </c:pt>
                <c:pt idx="2117">
                  <c:v>-2.0732900000000002E-3</c:v>
                </c:pt>
                <c:pt idx="2118">
                  <c:v>8.33511E-4</c:v>
                </c:pt>
                <c:pt idx="2119">
                  <c:v>2.31934E-3</c:v>
                </c:pt>
                <c:pt idx="2120">
                  <c:v>3.9443999999999998E-3</c:v>
                </c:pt>
                <c:pt idx="2121">
                  <c:v>-5.5026999999999995E-4</c:v>
                </c:pt>
                <c:pt idx="2122">
                  <c:v>-2.2001299999999998E-3</c:v>
                </c:pt>
                <c:pt idx="2123" formatCode="0.00E+00">
                  <c:v>2.8610199999999999E-5</c:v>
                </c:pt>
                <c:pt idx="2124">
                  <c:v>3.3683799999999998E-3</c:v>
                </c:pt>
                <c:pt idx="2125">
                  <c:v>-4.0693300000000003E-3</c:v>
                </c:pt>
                <c:pt idx="2126">
                  <c:v>-1.08719E-3</c:v>
                </c:pt>
                <c:pt idx="2127">
                  <c:v>2.4004E-3</c:v>
                </c:pt>
                <c:pt idx="2128">
                  <c:v>3.4809100000000003E-4</c:v>
                </c:pt>
                <c:pt idx="2129">
                  <c:v>-2.2029900000000002E-3</c:v>
                </c:pt>
                <c:pt idx="2130">
                  <c:v>-2.6931799999999999E-3</c:v>
                </c:pt>
                <c:pt idx="2131">
                  <c:v>-2.3298300000000002E-3</c:v>
                </c:pt>
                <c:pt idx="2132">
                  <c:v>4.3868999999999999E-4</c:v>
                </c:pt>
                <c:pt idx="2133">
                  <c:v>-2.0904500000000002E-3</c:v>
                </c:pt>
                <c:pt idx="2134">
                  <c:v>2.71797E-4</c:v>
                </c:pt>
                <c:pt idx="2135">
                  <c:v>-5.5980699999999995E-4</c:v>
                </c:pt>
                <c:pt idx="2136">
                  <c:v>1.20735E-3</c:v>
                </c:pt>
                <c:pt idx="2137">
                  <c:v>-2.30503E-3</c:v>
                </c:pt>
                <c:pt idx="2138">
                  <c:v>2.3956300000000002E-3</c:v>
                </c:pt>
                <c:pt idx="2139">
                  <c:v>-4.6587E-3</c:v>
                </c:pt>
                <c:pt idx="2140">
                  <c:v>2.1352799999999998E-3</c:v>
                </c:pt>
                <c:pt idx="2141">
                  <c:v>1.0252E-3</c:v>
                </c:pt>
                <c:pt idx="2142">
                  <c:v>7.2898900000000003E-3</c:v>
                </c:pt>
                <c:pt idx="2143">
                  <c:v>-1.02139E-2</c:v>
                </c:pt>
                <c:pt idx="2144">
                  <c:v>1.5487700000000001E-3</c:v>
                </c:pt>
                <c:pt idx="2145">
                  <c:v>3.5285899999999999E-3</c:v>
                </c:pt>
                <c:pt idx="2146">
                  <c:v>-1.1415500000000001E-3</c:v>
                </c:pt>
                <c:pt idx="2147">
                  <c:v>-2.6989000000000001E-4</c:v>
                </c:pt>
                <c:pt idx="2148">
                  <c:v>-1.2970000000000001E-4</c:v>
                </c:pt>
                <c:pt idx="2149">
                  <c:v>6.1035199999999999E-4</c:v>
                </c:pt>
                <c:pt idx="2150">
                  <c:v>3.0221900000000001E-3</c:v>
                </c:pt>
                <c:pt idx="2151">
                  <c:v>1.0833699999999999E-3</c:v>
                </c:pt>
                <c:pt idx="2152">
                  <c:v>2.9506699999999999E-3</c:v>
                </c:pt>
                <c:pt idx="2153">
                  <c:v>7.0476499999999999E-4</c:v>
                </c:pt>
                <c:pt idx="2154">
                  <c:v>2.9707000000000002E-3</c:v>
                </c:pt>
                <c:pt idx="2155">
                  <c:v>-1.86443E-3</c:v>
                </c:pt>
                <c:pt idx="2156">
                  <c:v>-1.37711E-3</c:v>
                </c:pt>
                <c:pt idx="2157">
                  <c:v>-4.0111499999999998E-3</c:v>
                </c:pt>
                <c:pt idx="2158">
                  <c:v>-1.0681200000000001E-3</c:v>
                </c:pt>
                <c:pt idx="2159">
                  <c:v>7.8678099999999996E-4</c:v>
                </c:pt>
                <c:pt idx="2160">
                  <c:v>-1.34468E-4</c:v>
                </c:pt>
                <c:pt idx="2161">
                  <c:v>4.2056999999999999E-4</c:v>
                </c:pt>
                <c:pt idx="2162">
                  <c:v>-6.3323999999999997E-4</c:v>
                </c:pt>
                <c:pt idx="2163">
                  <c:v>-2.86484E-3</c:v>
                </c:pt>
                <c:pt idx="2164">
                  <c:v>-1.83392E-3</c:v>
                </c:pt>
                <c:pt idx="2165">
                  <c:v>-7.9727200000000002E-4</c:v>
                </c:pt>
                <c:pt idx="2166">
                  <c:v>5.37872E-4</c:v>
                </c:pt>
                <c:pt idx="2167">
                  <c:v>5.1212299999999996E-4</c:v>
                </c:pt>
                <c:pt idx="2168">
                  <c:v>-4.9781799999999996E-3</c:v>
                </c:pt>
                <c:pt idx="2169">
                  <c:v>-1.7910000000000001E-3</c:v>
                </c:pt>
                <c:pt idx="2170">
                  <c:v>-1.0004E-3</c:v>
                </c:pt>
                <c:pt idx="2171">
                  <c:v>2.26021E-4</c:v>
                </c:pt>
                <c:pt idx="2172">
                  <c:v>-7.5912500000000003E-4</c:v>
                </c:pt>
                <c:pt idx="2173">
                  <c:v>1.2455000000000001E-3</c:v>
                </c:pt>
                <c:pt idx="2174">
                  <c:v>-2.19345E-3</c:v>
                </c:pt>
                <c:pt idx="2175">
                  <c:v>4.9858100000000002E-3</c:v>
                </c:pt>
                <c:pt idx="2176">
                  <c:v>1.5087099999999999E-3</c:v>
                </c:pt>
                <c:pt idx="2177">
                  <c:v>5.5599200000000005E-4</c:v>
                </c:pt>
                <c:pt idx="2178">
                  <c:v>-7.4768100000000004E-4</c:v>
                </c:pt>
                <c:pt idx="2179">
                  <c:v>-2.0847299999999999E-3</c:v>
                </c:pt>
                <c:pt idx="2180">
                  <c:v>-1.5096700000000001E-3</c:v>
                </c:pt>
                <c:pt idx="2181">
                  <c:v>1.21593E-3</c:v>
                </c:pt>
                <c:pt idx="2182" formatCode="0.00E+00">
                  <c:v>-3.8146999999999999E-5</c:v>
                </c:pt>
                <c:pt idx="2183">
                  <c:v>1.83964E-3</c:v>
                </c:pt>
                <c:pt idx="2184">
                  <c:v>3.0612899999999998E-4</c:v>
                </c:pt>
                <c:pt idx="2185">
                  <c:v>2.36893E-3</c:v>
                </c:pt>
                <c:pt idx="2186">
                  <c:v>4.0044800000000004E-3</c:v>
                </c:pt>
                <c:pt idx="2187">
                  <c:v>-2.3555799999999999E-3</c:v>
                </c:pt>
                <c:pt idx="2188">
                  <c:v>-1.53732E-3</c:v>
                </c:pt>
                <c:pt idx="2189">
                  <c:v>3.5858199999999998E-4</c:v>
                </c:pt>
                <c:pt idx="2190">
                  <c:v>1.1072199999999999E-3</c:v>
                </c:pt>
                <c:pt idx="2191">
                  <c:v>-1.32084E-3</c:v>
                </c:pt>
                <c:pt idx="2192">
                  <c:v>7.7152299999999998E-4</c:v>
                </c:pt>
                <c:pt idx="2193">
                  <c:v>1.72806E-3</c:v>
                </c:pt>
                <c:pt idx="2194">
                  <c:v>-9.3650799999999996E-4</c:v>
                </c:pt>
                <c:pt idx="2195">
                  <c:v>-2.6817299999999998E-3</c:v>
                </c:pt>
                <c:pt idx="2196">
                  <c:v>3.7727400000000001E-3</c:v>
                </c:pt>
                <c:pt idx="2197">
                  <c:v>-3.5142900000000002E-3</c:v>
                </c:pt>
                <c:pt idx="2198">
                  <c:v>-2.0065299999999999E-3</c:v>
                </c:pt>
                <c:pt idx="2199">
                  <c:v>1.89018E-3</c:v>
                </c:pt>
                <c:pt idx="2200">
                  <c:v>-3.8957599999999998E-3</c:v>
                </c:pt>
                <c:pt idx="2201">
                  <c:v>-1.43147E-3</c:v>
                </c:pt>
                <c:pt idx="2202">
                  <c:v>-5.7983399999999999E-3</c:v>
                </c:pt>
                <c:pt idx="2203">
                  <c:v>-1.6069400000000001E-3</c:v>
                </c:pt>
                <c:pt idx="2204" formatCode="0.00E+00">
                  <c:v>6.2942500000000003E-5</c:v>
                </c:pt>
                <c:pt idx="2205">
                  <c:v>-1.6756099999999999E-3</c:v>
                </c:pt>
                <c:pt idx="2206">
                  <c:v>6.0806300000000001E-3</c:v>
                </c:pt>
                <c:pt idx="2207">
                  <c:v>2.1648399999999999E-3</c:v>
                </c:pt>
                <c:pt idx="2208">
                  <c:v>1.0499999999999999E-3</c:v>
                </c:pt>
                <c:pt idx="2209">
                  <c:v>-4.8847200000000004E-3</c:v>
                </c:pt>
                <c:pt idx="2210">
                  <c:v>3.0517600000000001E-3</c:v>
                </c:pt>
                <c:pt idx="2211">
                  <c:v>1.4924999999999999E-3</c:v>
                </c:pt>
                <c:pt idx="2212">
                  <c:v>2.62547E-3</c:v>
                </c:pt>
                <c:pt idx="2213">
                  <c:v>-2.1676999999999998E-3</c:v>
                </c:pt>
                <c:pt idx="2214">
                  <c:v>5.1898999999999999E-3</c:v>
                </c:pt>
                <c:pt idx="2215">
                  <c:v>5.0811800000000002E-3</c:v>
                </c:pt>
                <c:pt idx="2216">
                  <c:v>3.0384100000000001E-3</c:v>
                </c:pt>
                <c:pt idx="2217">
                  <c:v>-1.3475399999999999E-3</c:v>
                </c:pt>
                <c:pt idx="2218">
                  <c:v>-3.2739599999999998E-3</c:v>
                </c:pt>
                <c:pt idx="2219">
                  <c:v>6.2465699999999999E-3</c:v>
                </c:pt>
                <c:pt idx="2220">
                  <c:v>4.8446699999999998E-4</c:v>
                </c:pt>
                <c:pt idx="2221">
                  <c:v>-2.8362299999999999E-3</c:v>
                </c:pt>
                <c:pt idx="2222">
                  <c:v>2.6540800000000001E-3</c:v>
                </c:pt>
                <c:pt idx="2223">
                  <c:v>-3.6716500000000003E-4</c:v>
                </c:pt>
                <c:pt idx="2224">
                  <c:v>1.1262900000000001E-3</c:v>
                </c:pt>
                <c:pt idx="2225">
                  <c:v>-2.89631E-3</c:v>
                </c:pt>
                <c:pt idx="2226">
                  <c:v>1.1167499999999999E-3</c:v>
                </c:pt>
                <c:pt idx="2227">
                  <c:v>-2.2373200000000001E-3</c:v>
                </c:pt>
                <c:pt idx="2228">
                  <c:v>2.5014899999999999E-3</c:v>
                </c:pt>
                <c:pt idx="2229">
                  <c:v>1.56403E-4</c:v>
                </c:pt>
                <c:pt idx="2230">
                  <c:v>4.6157799999999998E-4</c:v>
                </c:pt>
                <c:pt idx="2231">
                  <c:v>3.1452199999999998E-3</c:v>
                </c:pt>
                <c:pt idx="2232">
                  <c:v>1.65749E-3</c:v>
                </c:pt>
                <c:pt idx="2233">
                  <c:v>1.4047599999999999E-3</c:v>
                </c:pt>
                <c:pt idx="2234">
                  <c:v>-7.5531000000000003E-4</c:v>
                </c:pt>
                <c:pt idx="2235">
                  <c:v>2.2010799999999998E-3</c:v>
                </c:pt>
                <c:pt idx="2236">
                  <c:v>-2.1266900000000001E-3</c:v>
                </c:pt>
                <c:pt idx="2237">
                  <c:v>3.2596600000000002E-3</c:v>
                </c:pt>
                <c:pt idx="2238">
                  <c:v>7.2145500000000001E-3</c:v>
                </c:pt>
                <c:pt idx="2239">
                  <c:v>-1.41716E-3</c:v>
                </c:pt>
                <c:pt idx="2240">
                  <c:v>2.3736999999999999E-3</c:v>
                </c:pt>
                <c:pt idx="2241">
                  <c:v>-2.5196099999999998E-3</c:v>
                </c:pt>
                <c:pt idx="2242">
                  <c:v>-4.2886699999999996E-3</c:v>
                </c:pt>
                <c:pt idx="2243">
                  <c:v>6.8244899999999999E-3</c:v>
                </c:pt>
                <c:pt idx="2244">
                  <c:v>-2.26021E-4</c:v>
                </c:pt>
                <c:pt idx="2245">
                  <c:v>4.8713699999999999E-3</c:v>
                </c:pt>
                <c:pt idx="2246">
                  <c:v>-1.5153899999999999E-3</c:v>
                </c:pt>
                <c:pt idx="2247">
                  <c:v>3.5238299999999999E-3</c:v>
                </c:pt>
                <c:pt idx="2248">
                  <c:v>-7.9536400000000001E-4</c:v>
                </c:pt>
                <c:pt idx="2249">
                  <c:v>5.2738199999999996E-4</c:v>
                </c:pt>
                <c:pt idx="2250">
                  <c:v>8.33511E-4</c:v>
                </c:pt>
                <c:pt idx="2251">
                  <c:v>1.75953E-3</c:v>
                </c:pt>
                <c:pt idx="2252">
                  <c:v>2.8848599999999999E-3</c:v>
                </c:pt>
                <c:pt idx="2253">
                  <c:v>7.2097800000000005E-4</c:v>
                </c:pt>
                <c:pt idx="2254">
                  <c:v>-5.9194599999999997E-3</c:v>
                </c:pt>
                <c:pt idx="2255">
                  <c:v>3.28445E-3</c:v>
                </c:pt>
                <c:pt idx="2256">
                  <c:v>-7.7819800000000002E-4</c:v>
                </c:pt>
                <c:pt idx="2257">
                  <c:v>-5.2804899999999997E-3</c:v>
                </c:pt>
                <c:pt idx="2258">
                  <c:v>4.94671E-3</c:v>
                </c:pt>
                <c:pt idx="2259">
                  <c:v>1.14346E-3</c:v>
                </c:pt>
                <c:pt idx="2260">
                  <c:v>1.56689E-3</c:v>
                </c:pt>
                <c:pt idx="2261">
                  <c:v>7.00951E-4</c:v>
                </c:pt>
                <c:pt idx="2262">
                  <c:v>-5.4645500000000005E-4</c:v>
                </c:pt>
                <c:pt idx="2263">
                  <c:v>-1.9226099999999999E-3</c:v>
                </c:pt>
                <c:pt idx="2264">
                  <c:v>-2.0360899999999999E-3</c:v>
                </c:pt>
                <c:pt idx="2265">
                  <c:v>-1.4143000000000001E-3</c:v>
                </c:pt>
                <c:pt idx="2266">
                  <c:v>2.1114300000000001E-3</c:v>
                </c:pt>
                <c:pt idx="2267">
                  <c:v>-3.1004000000000001E-3</c:v>
                </c:pt>
                <c:pt idx="2268">
                  <c:v>1.93596E-3</c:v>
                </c:pt>
                <c:pt idx="2269">
                  <c:v>-3.1585699999999999E-3</c:v>
                </c:pt>
                <c:pt idx="2270">
                  <c:v>1.2769700000000001E-3</c:v>
                </c:pt>
                <c:pt idx="2271">
                  <c:v>-5.45979E-3</c:v>
                </c:pt>
                <c:pt idx="2272" formatCode="0.00E+00">
                  <c:v>4.7683700000000004E-6</c:v>
                </c:pt>
                <c:pt idx="2273">
                  <c:v>-5.9699999999999998E-4</c:v>
                </c:pt>
                <c:pt idx="2274">
                  <c:v>2.0418200000000002E-3</c:v>
                </c:pt>
                <c:pt idx="2275">
                  <c:v>7.8582800000000003E-4</c:v>
                </c:pt>
                <c:pt idx="2276">
                  <c:v>-1.44005E-3</c:v>
                </c:pt>
                <c:pt idx="2277">
                  <c:v>-1.4390900000000001E-3</c:v>
                </c:pt>
                <c:pt idx="2278">
                  <c:v>6.7119600000000003E-3</c:v>
                </c:pt>
                <c:pt idx="2279">
                  <c:v>-1.6832399999999999E-3</c:v>
                </c:pt>
                <c:pt idx="2280">
                  <c:v>1.1978100000000001E-3</c:v>
                </c:pt>
                <c:pt idx="2281">
                  <c:v>-9.5462800000000001E-4</c:v>
                </c:pt>
                <c:pt idx="2282">
                  <c:v>4.69112E-3</c:v>
                </c:pt>
                <c:pt idx="2283">
                  <c:v>-9.1266600000000002E-4</c:v>
                </c:pt>
                <c:pt idx="2284">
                  <c:v>-3.7002599999999999E-3</c:v>
                </c:pt>
                <c:pt idx="2285">
                  <c:v>-2.04086E-4</c:v>
                </c:pt>
                <c:pt idx="2286">
                  <c:v>-3.7241000000000002E-3</c:v>
                </c:pt>
                <c:pt idx="2287">
                  <c:v>-2.1505399999999998E-3</c:v>
                </c:pt>
                <c:pt idx="2288">
                  <c:v>-7.1983300000000002E-3</c:v>
                </c:pt>
                <c:pt idx="2289">
                  <c:v>-3.3206899999999998E-3</c:v>
                </c:pt>
                <c:pt idx="2290">
                  <c:v>2.1190599999999999E-3</c:v>
                </c:pt>
                <c:pt idx="2291">
                  <c:v>4.4574699999999998E-3</c:v>
                </c:pt>
                <c:pt idx="2292">
                  <c:v>-3.4437199999999999E-3</c:v>
                </c:pt>
                <c:pt idx="2293">
                  <c:v>-6.5154999999999996E-3</c:v>
                </c:pt>
                <c:pt idx="2294">
                  <c:v>-2.77519E-4</c:v>
                </c:pt>
                <c:pt idx="2295">
                  <c:v>1.20068E-3</c:v>
                </c:pt>
                <c:pt idx="2296">
                  <c:v>-2.4251899999999998E-3</c:v>
                </c:pt>
                <c:pt idx="2297">
                  <c:v>-5.5589699999999999E-3</c:v>
                </c:pt>
                <c:pt idx="2298">
                  <c:v>-7.9059599999999996E-4</c:v>
                </c:pt>
                <c:pt idx="2299">
                  <c:v>4.0845899999999999E-3</c:v>
                </c:pt>
                <c:pt idx="2300">
                  <c:v>-1.43337E-3</c:v>
                </c:pt>
                <c:pt idx="2301">
                  <c:v>-4.5537900000000003E-3</c:v>
                </c:pt>
                <c:pt idx="2302">
                  <c:v>5.4950700000000003E-3</c:v>
                </c:pt>
                <c:pt idx="2303">
                  <c:v>6.8473799999999995E-4</c:v>
                </c:pt>
                <c:pt idx="2304">
                  <c:v>3.4189200000000002E-3</c:v>
                </c:pt>
                <c:pt idx="2305">
                  <c:v>-1.7271000000000001E-3</c:v>
                </c:pt>
                <c:pt idx="2306">
                  <c:v>-4.1704200000000002E-3</c:v>
                </c:pt>
                <c:pt idx="2307">
                  <c:v>1.647E-3</c:v>
                </c:pt>
                <c:pt idx="2308">
                  <c:v>-3.5352700000000001E-3</c:v>
                </c:pt>
                <c:pt idx="2309">
                  <c:v>-1.9578899999999999E-3</c:v>
                </c:pt>
                <c:pt idx="2310">
                  <c:v>-1.1177100000000001E-3</c:v>
                </c:pt>
                <c:pt idx="2311">
                  <c:v>6.3514699999999997E-4</c:v>
                </c:pt>
                <c:pt idx="2312">
                  <c:v>-4.01783E-3</c:v>
                </c:pt>
                <c:pt idx="2313">
                  <c:v>1.38283E-4</c:v>
                </c:pt>
                <c:pt idx="2314">
                  <c:v>-5.3167300000000004E-3</c:v>
                </c:pt>
                <c:pt idx="2315">
                  <c:v>3.89194E-3</c:v>
                </c:pt>
                <c:pt idx="2316">
                  <c:v>-1.38378E-3</c:v>
                </c:pt>
                <c:pt idx="2317">
                  <c:v>-3.91006E-4</c:v>
                </c:pt>
                <c:pt idx="2318">
                  <c:v>-3.8471199999999999E-3</c:v>
                </c:pt>
                <c:pt idx="2319">
                  <c:v>-2.4862299999999999E-3</c:v>
                </c:pt>
                <c:pt idx="2320">
                  <c:v>3.91006E-4</c:v>
                </c:pt>
                <c:pt idx="2321">
                  <c:v>3.0927699999999999E-3</c:v>
                </c:pt>
                <c:pt idx="2322">
                  <c:v>3.6459000000000001E-3</c:v>
                </c:pt>
                <c:pt idx="2323">
                  <c:v>-1.95313E-3</c:v>
                </c:pt>
                <c:pt idx="2324" formatCode="0.00E+00">
                  <c:v>9.4413799999999994E-5</c:v>
                </c:pt>
                <c:pt idx="2325">
                  <c:v>-1.80244E-3</c:v>
                </c:pt>
                <c:pt idx="2326">
                  <c:v>3.0517600000000001E-3</c:v>
                </c:pt>
                <c:pt idx="2327">
                  <c:v>6.9427499999999995E-4</c:v>
                </c:pt>
                <c:pt idx="2328">
                  <c:v>-1.7995800000000001E-3</c:v>
                </c:pt>
                <c:pt idx="2329">
                  <c:v>-2.0437200000000002E-3</c:v>
                </c:pt>
                <c:pt idx="2330">
                  <c:v>4.22478E-4</c:v>
                </c:pt>
                <c:pt idx="2331">
                  <c:v>9.1743499999999997E-4</c:v>
                </c:pt>
                <c:pt idx="2332">
                  <c:v>2.5463100000000001E-4</c:v>
                </c:pt>
                <c:pt idx="2333">
                  <c:v>2.5844600000000001E-4</c:v>
                </c:pt>
                <c:pt idx="2334">
                  <c:v>-1.48964E-3</c:v>
                </c:pt>
                <c:pt idx="2335">
                  <c:v>3.0393600000000001E-3</c:v>
                </c:pt>
                <c:pt idx="2336">
                  <c:v>4.5499800000000003E-3</c:v>
                </c:pt>
                <c:pt idx="2337">
                  <c:v>-6.1893500000000004E-4</c:v>
                </c:pt>
                <c:pt idx="2338">
                  <c:v>-2.2697400000000001E-3</c:v>
                </c:pt>
                <c:pt idx="2339">
                  <c:v>-2.8848599999999999E-3</c:v>
                </c:pt>
                <c:pt idx="2340">
                  <c:v>-1.8434499999999999E-3</c:v>
                </c:pt>
                <c:pt idx="2341">
                  <c:v>-1.02615E-3</c:v>
                </c:pt>
                <c:pt idx="2342">
                  <c:v>-8.7165799999999998E-4</c:v>
                </c:pt>
                <c:pt idx="2343">
                  <c:v>-2.04659E-3</c:v>
                </c:pt>
                <c:pt idx="2344">
                  <c:v>2.9497099999999999E-3</c:v>
                </c:pt>
                <c:pt idx="2345">
                  <c:v>-1.7099400000000001E-3</c:v>
                </c:pt>
                <c:pt idx="2346">
                  <c:v>-7.8868899999999997E-4</c:v>
                </c:pt>
                <c:pt idx="2347">
                  <c:v>-1.1014900000000001E-3</c:v>
                </c:pt>
                <c:pt idx="2348">
                  <c:v>-1.2016299999999999E-4</c:v>
                </c:pt>
                <c:pt idx="2349">
                  <c:v>-2.77519E-4</c:v>
                </c:pt>
                <c:pt idx="2350">
                  <c:v>6.6089600000000001E-4</c:v>
                </c:pt>
                <c:pt idx="2351">
                  <c:v>4.7206899999999996E-3</c:v>
                </c:pt>
                <c:pt idx="2352">
                  <c:v>6.5727199999999998E-3</c:v>
                </c:pt>
                <c:pt idx="2353">
                  <c:v>-8.6784399999999999E-4</c:v>
                </c:pt>
                <c:pt idx="2354">
                  <c:v>-8.2969700000000001E-4</c:v>
                </c:pt>
                <c:pt idx="2355">
                  <c:v>-5.3939799999999996E-3</c:v>
                </c:pt>
                <c:pt idx="2356">
                  <c:v>1.5983600000000001E-3</c:v>
                </c:pt>
                <c:pt idx="2357">
                  <c:v>-1.76907E-3</c:v>
                </c:pt>
                <c:pt idx="2358">
                  <c:v>-2.4642900000000001E-3</c:v>
                </c:pt>
                <c:pt idx="2359">
                  <c:v>2.20871E-3</c:v>
                </c:pt>
                <c:pt idx="2360">
                  <c:v>-2.54631E-3</c:v>
                </c:pt>
                <c:pt idx="2361">
                  <c:v>3.3588400000000001E-3</c:v>
                </c:pt>
                <c:pt idx="2362">
                  <c:v>-3.50571E-3</c:v>
                </c:pt>
                <c:pt idx="2363">
                  <c:v>-4.4431699999999998E-3</c:v>
                </c:pt>
                <c:pt idx="2364">
                  <c:v>-1.2369200000000001E-3</c:v>
                </c:pt>
                <c:pt idx="2365">
                  <c:v>-4.5680999999999999E-4</c:v>
                </c:pt>
                <c:pt idx="2366">
                  <c:v>-1.4038099999999999E-3</c:v>
                </c:pt>
                <c:pt idx="2367" formatCode="0.00E+00">
                  <c:v>-3.0517600000000001E-5</c:v>
                </c:pt>
                <c:pt idx="2368">
                  <c:v>3.8528400000000001E-4</c:v>
                </c:pt>
                <c:pt idx="2369">
                  <c:v>9.6511800000000005E-4</c:v>
                </c:pt>
                <c:pt idx="2370">
                  <c:v>8.7451900000000003E-4</c:v>
                </c:pt>
                <c:pt idx="2371">
                  <c:v>7.8678099999999996E-4</c:v>
                </c:pt>
                <c:pt idx="2372">
                  <c:v>-1.06335E-3</c:v>
                </c:pt>
                <c:pt idx="2373">
                  <c:v>-3.74508E-3</c:v>
                </c:pt>
                <c:pt idx="2374">
                  <c:v>1.35136E-3</c:v>
                </c:pt>
                <c:pt idx="2375">
                  <c:v>-3.1509400000000001E-3</c:v>
                </c:pt>
                <c:pt idx="2376">
                  <c:v>2.8019E-3</c:v>
                </c:pt>
                <c:pt idx="2377">
                  <c:v>4.7254599999999999E-3</c:v>
                </c:pt>
                <c:pt idx="2378">
                  <c:v>-6.2112799999999996E-3</c:v>
                </c:pt>
                <c:pt idx="2379">
                  <c:v>5.6591000000000002E-3</c:v>
                </c:pt>
                <c:pt idx="2380">
                  <c:v>-5.9356699999999997E-3</c:v>
                </c:pt>
                <c:pt idx="2381">
                  <c:v>-1.5182500000000001E-3</c:v>
                </c:pt>
                <c:pt idx="2382">
                  <c:v>3.2787300000000001E-3</c:v>
                </c:pt>
                <c:pt idx="2383">
                  <c:v>-1.4209699999999999E-3</c:v>
                </c:pt>
                <c:pt idx="2384">
                  <c:v>-2.28882E-3</c:v>
                </c:pt>
                <c:pt idx="2385">
                  <c:v>3.2520299999999998E-4</c:v>
                </c:pt>
                <c:pt idx="2386">
                  <c:v>1.9331000000000001E-3</c:v>
                </c:pt>
                <c:pt idx="2387">
                  <c:v>-4.0836300000000004E-3</c:v>
                </c:pt>
                <c:pt idx="2388">
                  <c:v>-1.5973999999999999E-3</c:v>
                </c:pt>
                <c:pt idx="2389">
                  <c:v>-5.6543399999999999E-3</c:v>
                </c:pt>
                <c:pt idx="2390">
                  <c:v>-5.66483E-4</c:v>
                </c:pt>
                <c:pt idx="2391">
                  <c:v>-2.7742399999999999E-3</c:v>
                </c:pt>
                <c:pt idx="2392">
                  <c:v>1.7833700000000001E-4</c:v>
                </c:pt>
                <c:pt idx="2393">
                  <c:v>3.4046199999999998E-4</c:v>
                </c:pt>
                <c:pt idx="2394">
                  <c:v>1.67179E-3</c:v>
                </c:pt>
                <c:pt idx="2395">
                  <c:v>-1.0213900000000001E-3</c:v>
                </c:pt>
                <c:pt idx="2396">
                  <c:v>3.93867E-3</c:v>
                </c:pt>
                <c:pt idx="2397">
                  <c:v>1.9817400000000001E-3</c:v>
                </c:pt>
                <c:pt idx="2398">
                  <c:v>-7.28512E-3</c:v>
                </c:pt>
                <c:pt idx="2399">
                  <c:v>6.8216300000000004E-3</c:v>
                </c:pt>
                <c:pt idx="2400">
                  <c:v>-1.4696100000000001E-3</c:v>
                </c:pt>
                <c:pt idx="2401">
                  <c:v>7.2860700000000004E-4</c:v>
                </c:pt>
                <c:pt idx="2402">
                  <c:v>-3.25012E-3</c:v>
                </c:pt>
                <c:pt idx="2403">
                  <c:v>-5.6171399999999996E-3</c:v>
                </c:pt>
                <c:pt idx="2404">
                  <c:v>1.79386E-3</c:v>
                </c:pt>
                <c:pt idx="2405">
                  <c:v>-3.4046199999999998E-4</c:v>
                </c:pt>
                <c:pt idx="2406">
                  <c:v>-1.1491800000000001E-3</c:v>
                </c:pt>
                <c:pt idx="2407">
                  <c:v>7.3490099999999996E-3</c:v>
                </c:pt>
                <c:pt idx="2408">
                  <c:v>4.4307699999999997E-3</c:v>
                </c:pt>
                <c:pt idx="2409">
                  <c:v>-2.9201499999999998E-3</c:v>
                </c:pt>
                <c:pt idx="2410">
                  <c:v>-1.08051E-3</c:v>
                </c:pt>
                <c:pt idx="2411">
                  <c:v>1.8758799999999999E-3</c:v>
                </c:pt>
                <c:pt idx="2412">
                  <c:v>4.1332199999999999E-3</c:v>
                </c:pt>
                <c:pt idx="2413">
                  <c:v>-3.0984900000000002E-3</c:v>
                </c:pt>
                <c:pt idx="2414">
                  <c:v>2.7141600000000002E-3</c:v>
                </c:pt>
                <c:pt idx="2415">
                  <c:v>-5.95665E-3</c:v>
                </c:pt>
                <c:pt idx="2416">
                  <c:v>5.2661899999999996E-3</c:v>
                </c:pt>
                <c:pt idx="2417">
                  <c:v>1.3980900000000001E-3</c:v>
                </c:pt>
                <c:pt idx="2418">
                  <c:v>-2.23923E-3</c:v>
                </c:pt>
                <c:pt idx="2419">
                  <c:v>2.1419500000000001E-3</c:v>
                </c:pt>
                <c:pt idx="2420">
                  <c:v>1.42574E-3</c:v>
                </c:pt>
                <c:pt idx="2421">
                  <c:v>-2.3755999999999998E-3</c:v>
                </c:pt>
                <c:pt idx="2422">
                  <c:v>2.6416800000000001E-4</c:v>
                </c:pt>
                <c:pt idx="2423">
                  <c:v>-9.5176699999999996E-4</c:v>
                </c:pt>
                <c:pt idx="2424">
                  <c:v>-2.04754E-3</c:v>
                </c:pt>
                <c:pt idx="2425">
                  <c:v>-1.19972E-3</c:v>
                </c:pt>
                <c:pt idx="2426">
                  <c:v>-3.1280499999999998E-3</c:v>
                </c:pt>
                <c:pt idx="2427">
                  <c:v>1.2044899999999999E-3</c:v>
                </c:pt>
                <c:pt idx="2428">
                  <c:v>-1.76239E-3</c:v>
                </c:pt>
                <c:pt idx="2429">
                  <c:v>-5.38063E-3</c:v>
                </c:pt>
                <c:pt idx="2430">
                  <c:v>-2.56062E-3</c:v>
                </c:pt>
                <c:pt idx="2431">
                  <c:v>-2.2287399999999999E-3</c:v>
                </c:pt>
                <c:pt idx="2432">
                  <c:v>-1.08719E-4</c:v>
                </c:pt>
                <c:pt idx="2433">
                  <c:v>3.8490299999999998E-3</c:v>
                </c:pt>
                <c:pt idx="2434">
                  <c:v>-3.7727400000000001E-3</c:v>
                </c:pt>
                <c:pt idx="2435">
                  <c:v>-5.2251800000000003E-3</c:v>
                </c:pt>
                <c:pt idx="2436">
                  <c:v>1.01471E-3</c:v>
                </c:pt>
                <c:pt idx="2437">
                  <c:v>1.4276499999999999E-3</c:v>
                </c:pt>
                <c:pt idx="2438">
                  <c:v>6.22654E-3</c:v>
                </c:pt>
                <c:pt idx="2439">
                  <c:v>-1.4801E-3</c:v>
                </c:pt>
                <c:pt idx="2440">
                  <c:v>-1.0004E-3</c:v>
                </c:pt>
                <c:pt idx="2441">
                  <c:v>-2.1972699999999999E-3</c:v>
                </c:pt>
                <c:pt idx="2442">
                  <c:v>-4.03214E-3</c:v>
                </c:pt>
                <c:pt idx="2443">
                  <c:v>-1.62125E-4</c:v>
                </c:pt>
                <c:pt idx="2444">
                  <c:v>2.0427700000000002E-3</c:v>
                </c:pt>
                <c:pt idx="2445">
                  <c:v>-7.7152299999999998E-4</c:v>
                </c:pt>
                <c:pt idx="2446">
                  <c:v>2.3479500000000001E-3</c:v>
                </c:pt>
                <c:pt idx="2447">
                  <c:v>-7.3909799999999999E-4</c:v>
                </c:pt>
                <c:pt idx="2448">
                  <c:v>7.3842999999999999E-3</c:v>
                </c:pt>
                <c:pt idx="2449">
                  <c:v>1.2683900000000001E-3</c:v>
                </c:pt>
                <c:pt idx="2450">
                  <c:v>-2.4280500000000002E-3</c:v>
                </c:pt>
                <c:pt idx="2451">
                  <c:v>-1.00231E-3</c:v>
                </c:pt>
                <c:pt idx="2452">
                  <c:v>4.8160599999999996E-3</c:v>
                </c:pt>
                <c:pt idx="2453">
                  <c:v>-4.3878600000000004E-3</c:v>
                </c:pt>
                <c:pt idx="2454">
                  <c:v>2.6817299999999998E-3</c:v>
                </c:pt>
                <c:pt idx="2455">
                  <c:v>3.8785899999999999E-3</c:v>
                </c:pt>
                <c:pt idx="2456">
                  <c:v>5.58853E-4</c:v>
                </c:pt>
                <c:pt idx="2457">
                  <c:v>-2.2373200000000001E-3</c:v>
                </c:pt>
                <c:pt idx="2458">
                  <c:v>9.6035000000000001E-4</c:v>
                </c:pt>
                <c:pt idx="2459">
                  <c:v>-1.96838E-3</c:v>
                </c:pt>
                <c:pt idx="2460">
                  <c:v>-1.65749E-3</c:v>
                </c:pt>
                <c:pt idx="2461">
                  <c:v>-4.09889E-3</c:v>
                </c:pt>
                <c:pt idx="2462">
                  <c:v>1.5468599999999999E-3</c:v>
                </c:pt>
                <c:pt idx="2463">
                  <c:v>7.2479200000000004E-4</c:v>
                </c:pt>
                <c:pt idx="2464">
                  <c:v>7.9822499999999995E-4</c:v>
                </c:pt>
                <c:pt idx="2465">
                  <c:v>3.0040699999999999E-4</c:v>
                </c:pt>
                <c:pt idx="2466">
                  <c:v>2.3241E-3</c:v>
                </c:pt>
                <c:pt idx="2467">
                  <c:v>4.2467099999999999E-3</c:v>
                </c:pt>
                <c:pt idx="2468">
                  <c:v>9.984970000000001E-4</c:v>
                </c:pt>
                <c:pt idx="2469">
                  <c:v>1.19114E-3</c:v>
                </c:pt>
                <c:pt idx="2470">
                  <c:v>2.8247799999999998E-3</c:v>
                </c:pt>
                <c:pt idx="2471">
                  <c:v>2.6960399999999998E-3</c:v>
                </c:pt>
                <c:pt idx="2472">
                  <c:v>-1.7070799999999999E-3</c:v>
                </c:pt>
                <c:pt idx="2473">
                  <c:v>9.6035000000000001E-4</c:v>
                </c:pt>
                <c:pt idx="2474">
                  <c:v>2.0704299999999998E-3</c:v>
                </c:pt>
                <c:pt idx="2475">
                  <c:v>2.7351400000000001E-3</c:v>
                </c:pt>
                <c:pt idx="2476">
                  <c:v>-2.48241E-3</c:v>
                </c:pt>
                <c:pt idx="2477">
                  <c:v>-2.60735E-3</c:v>
                </c:pt>
                <c:pt idx="2478">
                  <c:v>-3.05843E-3</c:v>
                </c:pt>
                <c:pt idx="2479">
                  <c:v>5.7506600000000005E-4</c:v>
                </c:pt>
                <c:pt idx="2480">
                  <c:v>3.6153800000000001E-3</c:v>
                </c:pt>
                <c:pt idx="2481">
                  <c:v>-3.6268199999999998E-3</c:v>
                </c:pt>
                <c:pt idx="2482">
                  <c:v>-2.1791499999999999E-3</c:v>
                </c:pt>
                <c:pt idx="2483">
                  <c:v>1.8129299999999999E-3</c:v>
                </c:pt>
                <c:pt idx="2484">
                  <c:v>-7.2145500000000001E-3</c:v>
                </c:pt>
                <c:pt idx="2485">
                  <c:v>-1.77574E-3</c:v>
                </c:pt>
                <c:pt idx="2486">
                  <c:v>-5.0926200000000002E-4</c:v>
                </c:pt>
                <c:pt idx="2487">
                  <c:v>-4.30584E-3</c:v>
                </c:pt>
                <c:pt idx="2488">
                  <c:v>2.2449499999999999E-3</c:v>
                </c:pt>
                <c:pt idx="2489">
                  <c:v>1.5068099999999999E-3</c:v>
                </c:pt>
                <c:pt idx="2490">
                  <c:v>-1.6546200000000001E-3</c:v>
                </c:pt>
                <c:pt idx="2491">
                  <c:v>-4.6224600000000001E-3</c:v>
                </c:pt>
                <c:pt idx="2492">
                  <c:v>-3.1147000000000002E-3</c:v>
                </c:pt>
                <c:pt idx="2493">
                  <c:v>4.9743699999999997E-3</c:v>
                </c:pt>
                <c:pt idx="2494">
                  <c:v>1.12247E-3</c:v>
                </c:pt>
                <c:pt idx="2495">
                  <c:v>-3.3187899999999998E-4</c:v>
                </c:pt>
                <c:pt idx="2496">
                  <c:v>1.0042199999999999E-3</c:v>
                </c:pt>
                <c:pt idx="2497">
                  <c:v>-3.1938600000000002E-3</c:v>
                </c:pt>
                <c:pt idx="2498">
                  <c:v>-8.0661799999999992E-3</c:v>
                </c:pt>
                <c:pt idx="2499">
                  <c:v>2.03133E-3</c:v>
                </c:pt>
                <c:pt idx="2500">
                  <c:v>3.8909900000000001E-4</c:v>
                </c:pt>
                <c:pt idx="2501">
                  <c:v>-2.5386800000000002E-3</c:v>
                </c:pt>
                <c:pt idx="2502">
                  <c:v>3.1089799999999999E-4</c:v>
                </c:pt>
                <c:pt idx="2503">
                  <c:v>3.5972600000000001E-3</c:v>
                </c:pt>
                <c:pt idx="2504">
                  <c:v>-9.90868E-4</c:v>
                </c:pt>
                <c:pt idx="2505">
                  <c:v>-3.4131999999999999E-3</c:v>
                </c:pt>
                <c:pt idx="2506">
                  <c:v>4.2781800000000004E-3</c:v>
                </c:pt>
                <c:pt idx="2507">
                  <c:v>-2.6941299999999999E-3</c:v>
                </c:pt>
                <c:pt idx="2508">
                  <c:v>-1.1463199999999999E-3</c:v>
                </c:pt>
                <c:pt idx="2509">
                  <c:v>-3.37982E-3</c:v>
                </c:pt>
                <c:pt idx="2510">
                  <c:v>-1.4114399999999999E-3</c:v>
                </c:pt>
                <c:pt idx="2511">
                  <c:v>2.4452200000000001E-3</c:v>
                </c:pt>
                <c:pt idx="2512">
                  <c:v>-1.6832399999999999E-3</c:v>
                </c:pt>
                <c:pt idx="2513">
                  <c:v>-1.58501E-3</c:v>
                </c:pt>
                <c:pt idx="2514">
                  <c:v>3.8175599999999998E-3</c:v>
                </c:pt>
                <c:pt idx="2515">
                  <c:v>-4.7111499999999998E-4</c:v>
                </c:pt>
                <c:pt idx="2516">
                  <c:v>2.68936E-4</c:v>
                </c:pt>
                <c:pt idx="2517">
                  <c:v>2.8848599999999999E-3</c:v>
                </c:pt>
                <c:pt idx="2518">
                  <c:v>-6.2274900000000002E-4</c:v>
                </c:pt>
                <c:pt idx="2519">
                  <c:v>7.9631799999999996E-4</c:v>
                </c:pt>
                <c:pt idx="2520">
                  <c:v>-9.6130399999999996E-4</c:v>
                </c:pt>
                <c:pt idx="2521">
                  <c:v>-1.5716599999999999E-3</c:v>
                </c:pt>
                <c:pt idx="2522">
                  <c:v>2.97737E-3</c:v>
                </c:pt>
                <c:pt idx="2523">
                  <c:v>-3.58677E-3</c:v>
                </c:pt>
                <c:pt idx="2524">
                  <c:v>2.3746499999999999E-3</c:v>
                </c:pt>
                <c:pt idx="2525">
                  <c:v>-1.0681200000000001E-3</c:v>
                </c:pt>
                <c:pt idx="2526">
                  <c:v>-2.51198E-3</c:v>
                </c:pt>
                <c:pt idx="2527">
                  <c:v>1.5106200000000001E-3</c:v>
                </c:pt>
                <c:pt idx="2528">
                  <c:v>1.7480900000000001E-3</c:v>
                </c:pt>
                <c:pt idx="2529">
                  <c:v>4.8399000000000003E-3</c:v>
                </c:pt>
                <c:pt idx="2530">
                  <c:v>-4.1885400000000001E-3</c:v>
                </c:pt>
                <c:pt idx="2531">
                  <c:v>-2.9354099999999998E-3</c:v>
                </c:pt>
                <c:pt idx="2532">
                  <c:v>1.68896E-3</c:v>
                </c:pt>
                <c:pt idx="2533">
                  <c:v>1.1100800000000001E-3</c:v>
                </c:pt>
                <c:pt idx="2534">
                  <c:v>1.58215E-3</c:v>
                </c:pt>
                <c:pt idx="2535">
                  <c:v>-6.4086899999999997E-4</c:v>
                </c:pt>
                <c:pt idx="2536">
                  <c:v>2.0379999999999999E-3</c:v>
                </c:pt>
                <c:pt idx="2537">
                  <c:v>4.6615600000000004E-3</c:v>
                </c:pt>
                <c:pt idx="2538">
                  <c:v>-2.96211E-3</c:v>
                </c:pt>
                <c:pt idx="2539">
                  <c:v>-7.5340300000000004E-4</c:v>
                </c:pt>
                <c:pt idx="2540">
                  <c:v>-1.2197499999999999E-3</c:v>
                </c:pt>
                <c:pt idx="2541">
                  <c:v>3.5047500000000001E-3</c:v>
                </c:pt>
                <c:pt idx="2542">
                  <c:v>2.03419E-3</c:v>
                </c:pt>
                <c:pt idx="2543">
                  <c:v>-1.40953E-3</c:v>
                </c:pt>
                <c:pt idx="2544">
                  <c:v>-2.0303700000000001E-3</c:v>
                </c:pt>
                <c:pt idx="2545">
                  <c:v>-1.86634E-3</c:v>
                </c:pt>
                <c:pt idx="2546">
                  <c:v>1.3322799999999999E-3</c:v>
                </c:pt>
                <c:pt idx="2547">
                  <c:v>1.3351400000000001E-3</c:v>
                </c:pt>
                <c:pt idx="2548">
                  <c:v>5.4731399999999996E-3</c:v>
                </c:pt>
                <c:pt idx="2549">
                  <c:v>4.7330899999999997E-3</c:v>
                </c:pt>
                <c:pt idx="2550">
                  <c:v>-5.9633300000000002E-3</c:v>
                </c:pt>
                <c:pt idx="2551">
                  <c:v>-4.1065199999999998E-3</c:v>
                </c:pt>
                <c:pt idx="2552">
                  <c:v>1.5077599999999999E-3</c:v>
                </c:pt>
                <c:pt idx="2553">
                  <c:v>-1.8215199999999999E-4</c:v>
                </c:pt>
                <c:pt idx="2554">
                  <c:v>1.04046E-3</c:v>
                </c:pt>
                <c:pt idx="2555">
                  <c:v>5.6581499999999998E-3</c:v>
                </c:pt>
                <c:pt idx="2556">
                  <c:v>-4.7464400000000002E-3</c:v>
                </c:pt>
                <c:pt idx="2557">
                  <c:v>-5.4674099999999998E-3</c:v>
                </c:pt>
                <c:pt idx="2558">
                  <c:v>-1.0938600000000001E-3</c:v>
                </c:pt>
                <c:pt idx="2559">
                  <c:v>1.6202899999999999E-3</c:v>
                </c:pt>
                <c:pt idx="2560">
                  <c:v>7.3718999999999998E-4</c:v>
                </c:pt>
                <c:pt idx="2561">
                  <c:v>-1.5993100000000001E-3</c:v>
                </c:pt>
                <c:pt idx="2562">
                  <c:v>2.2373200000000001E-3</c:v>
                </c:pt>
                <c:pt idx="2563">
                  <c:v>1.9493100000000001E-3</c:v>
                </c:pt>
                <c:pt idx="2564">
                  <c:v>-1.4305100000000001E-3</c:v>
                </c:pt>
                <c:pt idx="2565">
                  <c:v>-3.3836399999999998E-3</c:v>
                </c:pt>
                <c:pt idx="2566">
                  <c:v>6.1769499999999996E-3</c:v>
                </c:pt>
                <c:pt idx="2567">
                  <c:v>-1.48964E-3</c:v>
                </c:pt>
                <c:pt idx="2568">
                  <c:v>2.43282E-3</c:v>
                </c:pt>
                <c:pt idx="2569">
                  <c:v>-3.2863599999999999E-3</c:v>
                </c:pt>
                <c:pt idx="2570">
                  <c:v>4.0607500000000001E-3</c:v>
                </c:pt>
                <c:pt idx="2571">
                  <c:v>6.4754500000000002E-4</c:v>
                </c:pt>
                <c:pt idx="2572">
                  <c:v>-2.0532599999999999E-3</c:v>
                </c:pt>
                <c:pt idx="2573">
                  <c:v>-7.7724499999999998E-4</c:v>
                </c:pt>
                <c:pt idx="2574">
                  <c:v>6.6661800000000001E-4</c:v>
                </c:pt>
                <c:pt idx="2575">
                  <c:v>-3.5428999999999999E-3</c:v>
                </c:pt>
                <c:pt idx="2576" formatCode="0.00E+00">
                  <c:v>3.0517600000000001E-5</c:v>
                </c:pt>
                <c:pt idx="2577">
                  <c:v>-4.09126E-4</c:v>
                </c:pt>
                <c:pt idx="2578">
                  <c:v>-3.87192E-3</c:v>
                </c:pt>
                <c:pt idx="2579">
                  <c:v>-5.5980700000000001E-3</c:v>
                </c:pt>
                <c:pt idx="2580">
                  <c:v>-2.6502600000000002E-3</c:v>
                </c:pt>
                <c:pt idx="2581">
                  <c:v>4.8932999999999997E-3</c:v>
                </c:pt>
                <c:pt idx="2582">
                  <c:v>6.9618200000000005E-4</c:v>
                </c:pt>
                <c:pt idx="2583">
                  <c:v>1.08242E-3</c:v>
                </c:pt>
                <c:pt idx="2584">
                  <c:v>-4.6920799999999998E-4</c:v>
                </c:pt>
                <c:pt idx="2585">
                  <c:v>-7.1430199999999999E-3</c:v>
                </c:pt>
                <c:pt idx="2586">
                  <c:v>-4.9295399999999996E-3</c:v>
                </c:pt>
                <c:pt idx="2587">
                  <c:v>1.85776E-3</c:v>
                </c:pt>
                <c:pt idx="2588">
                  <c:v>2.35558E-4</c:v>
                </c:pt>
                <c:pt idx="2589">
                  <c:v>-1.82343E-3</c:v>
                </c:pt>
                <c:pt idx="2590">
                  <c:v>2.3117099999999998E-3</c:v>
                </c:pt>
                <c:pt idx="2591">
                  <c:v>2.2010799999999998E-3</c:v>
                </c:pt>
                <c:pt idx="2592">
                  <c:v>2.8162E-3</c:v>
                </c:pt>
                <c:pt idx="2593">
                  <c:v>2.2945399999999999E-3</c:v>
                </c:pt>
                <c:pt idx="2594">
                  <c:v>5.0163300000000003E-3</c:v>
                </c:pt>
                <c:pt idx="2595">
                  <c:v>0.22397400000000001</c:v>
                </c:pt>
                <c:pt idx="2596">
                  <c:v>2.9983499999999999E-3</c:v>
                </c:pt>
                <c:pt idx="2597">
                  <c:v>6.5422099999999997E-4</c:v>
                </c:pt>
                <c:pt idx="2598">
                  <c:v>3.0221900000000001E-3</c:v>
                </c:pt>
                <c:pt idx="2599">
                  <c:v>-4.6157799999999999E-3</c:v>
                </c:pt>
                <c:pt idx="2600">
                  <c:v>-5.6257199999999999E-3</c:v>
                </c:pt>
                <c:pt idx="2601">
                  <c:v>7.9059599999999996E-4</c:v>
                </c:pt>
                <c:pt idx="2602">
                  <c:v>-9.9182099999999994E-4</c:v>
                </c:pt>
                <c:pt idx="2603">
                  <c:v>-1.0309200000000001E-3</c:v>
                </c:pt>
                <c:pt idx="2604">
                  <c:v>-2.2411299999999999E-4</c:v>
                </c:pt>
                <c:pt idx="2605">
                  <c:v>1.0547600000000001E-3</c:v>
                </c:pt>
                <c:pt idx="2606">
                  <c:v>-4.1408499999999997E-3</c:v>
                </c:pt>
                <c:pt idx="2607">
                  <c:v>1.59168E-3</c:v>
                </c:pt>
                <c:pt idx="2608">
                  <c:v>-4.1837699999999999E-3</c:v>
                </c:pt>
                <c:pt idx="2609">
                  <c:v>2.5215099999999998E-3</c:v>
                </c:pt>
                <c:pt idx="2610">
                  <c:v>2.2316E-4</c:v>
                </c:pt>
                <c:pt idx="2611">
                  <c:v>1.3275100000000001E-3</c:v>
                </c:pt>
                <c:pt idx="2612">
                  <c:v>-1.5659300000000001E-3</c:v>
                </c:pt>
                <c:pt idx="2613" formatCode="0.00E+00">
                  <c:v>5.2452099999999999E-5</c:v>
                </c:pt>
                <c:pt idx="2614">
                  <c:v>9.9468199999999999E-4</c:v>
                </c:pt>
                <c:pt idx="2615">
                  <c:v>1.19114E-3</c:v>
                </c:pt>
                <c:pt idx="2616">
                  <c:v>-5.2042E-3</c:v>
                </c:pt>
                <c:pt idx="2617" formatCode="0.00E+00">
                  <c:v>-4.3869000000000003E-5</c:v>
                </c:pt>
                <c:pt idx="2618">
                  <c:v>1.4209699999999999E-4</c:v>
                </c:pt>
                <c:pt idx="2619">
                  <c:v>3.0155199999999998E-3</c:v>
                </c:pt>
                <c:pt idx="2620">
                  <c:v>-7.0381199999999995E-4</c:v>
                </c:pt>
                <c:pt idx="2621">
                  <c:v>-3.48854E-3</c:v>
                </c:pt>
                <c:pt idx="2622">
                  <c:v>6.2580099999999996E-3</c:v>
                </c:pt>
                <c:pt idx="2623">
                  <c:v>-2.38419E-4</c:v>
                </c:pt>
                <c:pt idx="2624">
                  <c:v>2.3012200000000001E-3</c:v>
                </c:pt>
                <c:pt idx="2625">
                  <c:v>-7.3146799999999996E-3</c:v>
                </c:pt>
                <c:pt idx="2626">
                  <c:v>1.00803E-3</c:v>
                </c:pt>
                <c:pt idx="2627">
                  <c:v>1.2302400000000001E-4</c:v>
                </c:pt>
                <c:pt idx="2628">
                  <c:v>-3.2901799999999999E-4</c:v>
                </c:pt>
                <c:pt idx="2629">
                  <c:v>-2.8877299999999998E-3</c:v>
                </c:pt>
                <c:pt idx="2630">
                  <c:v>-3.6239600000000002E-4</c:v>
                </c:pt>
                <c:pt idx="2631">
                  <c:v>-3.4332299999999998E-4</c:v>
                </c:pt>
                <c:pt idx="2632">
                  <c:v>8.27789E-4</c:v>
                </c:pt>
                <c:pt idx="2633">
                  <c:v>3.7117000000000001E-3</c:v>
                </c:pt>
                <c:pt idx="2634">
                  <c:v>-3.4427600000000002E-4</c:v>
                </c:pt>
                <c:pt idx="2635">
                  <c:v>-2.1572100000000001E-3</c:v>
                </c:pt>
                <c:pt idx="2636">
                  <c:v>-1.7576200000000001E-3</c:v>
                </c:pt>
                <c:pt idx="2637">
                  <c:v>-3.8003899999999998E-3</c:v>
                </c:pt>
                <c:pt idx="2638">
                  <c:v>-1.0366399999999999E-3</c:v>
                </c:pt>
                <c:pt idx="2639">
                  <c:v>3.1566599999999998E-4</c:v>
                </c:pt>
                <c:pt idx="2640">
                  <c:v>-1.14441E-4</c:v>
                </c:pt>
                <c:pt idx="2641">
                  <c:v>-3.0975299999999998E-3</c:v>
                </c:pt>
                <c:pt idx="2642">
                  <c:v>-1.07193E-3</c:v>
                </c:pt>
                <c:pt idx="2643" formatCode="0.00E+00">
                  <c:v>2.95639E-5</c:v>
                </c:pt>
                <c:pt idx="2644">
                  <c:v>-3.37982E-3</c:v>
                </c:pt>
                <c:pt idx="2645">
                  <c:v>-9.4604499999999996E-4</c:v>
                </c:pt>
                <c:pt idx="2646">
                  <c:v>4.14848E-4</c:v>
                </c:pt>
                <c:pt idx="2647">
                  <c:v>-3.2234199999999998E-4</c:v>
                </c:pt>
                <c:pt idx="2648">
                  <c:v>6.2875700000000001E-3</c:v>
                </c:pt>
                <c:pt idx="2649">
                  <c:v>2.2020299999999998E-3</c:v>
                </c:pt>
                <c:pt idx="2650">
                  <c:v>6.9065100000000003E-3</c:v>
                </c:pt>
                <c:pt idx="2651">
                  <c:v>-3.1557099999999999E-3</c:v>
                </c:pt>
                <c:pt idx="2652">
                  <c:v>3.7384000000000001E-4</c:v>
                </c:pt>
                <c:pt idx="2653">
                  <c:v>-3.5963100000000001E-3</c:v>
                </c:pt>
                <c:pt idx="2654">
                  <c:v>-2.3584399999999998E-3</c:v>
                </c:pt>
                <c:pt idx="2655">
                  <c:v>1.6756099999999999E-3</c:v>
                </c:pt>
                <c:pt idx="2656">
                  <c:v>2.6178400000000002E-3</c:v>
                </c:pt>
                <c:pt idx="2657">
                  <c:v>-1.9254700000000001E-3</c:v>
                </c:pt>
                <c:pt idx="2658">
                  <c:v>-2.3078899999999999E-4</c:v>
                </c:pt>
                <c:pt idx="2659">
                  <c:v>-1.7833700000000001E-3</c:v>
                </c:pt>
                <c:pt idx="2660" formatCode="0.00E+00">
                  <c:v>6.9618199999999997E-5</c:v>
                </c:pt>
                <c:pt idx="2661">
                  <c:v>-3.8528400000000001E-4</c:v>
                </c:pt>
                <c:pt idx="2662">
                  <c:v>1.8367800000000001E-3</c:v>
                </c:pt>
                <c:pt idx="2663">
                  <c:v>3.8776399999999999E-3</c:v>
                </c:pt>
                <c:pt idx="2664">
                  <c:v>-5.1155100000000002E-3</c:v>
                </c:pt>
                <c:pt idx="2665">
                  <c:v>2.3870499999999999E-3</c:v>
                </c:pt>
                <c:pt idx="2666">
                  <c:v>5.6075999999999999E-4</c:v>
                </c:pt>
                <c:pt idx="2667">
                  <c:v>-2.0217899999999999E-3</c:v>
                </c:pt>
                <c:pt idx="2668">
                  <c:v>-6.1531099999999998E-3</c:v>
                </c:pt>
                <c:pt idx="2669">
                  <c:v>1.11294E-3</c:v>
                </c:pt>
                <c:pt idx="2670">
                  <c:v>6.2580099999999996E-3</c:v>
                </c:pt>
                <c:pt idx="2671">
                  <c:v>4.37737E-4</c:v>
                </c:pt>
                <c:pt idx="2672">
                  <c:v>4.1389500000000001E-4</c:v>
                </c:pt>
                <c:pt idx="2673">
                  <c:v>-1.32084E-3</c:v>
                </c:pt>
                <c:pt idx="2674">
                  <c:v>1.77002E-3</c:v>
                </c:pt>
                <c:pt idx="2675">
                  <c:v>7.79819E-3</c:v>
                </c:pt>
                <c:pt idx="2676">
                  <c:v>3.4999800000000002E-4</c:v>
                </c:pt>
                <c:pt idx="2677">
                  <c:v>-2.4528499999999999E-3</c:v>
                </c:pt>
                <c:pt idx="2678">
                  <c:v>3.8814499999999998E-3</c:v>
                </c:pt>
                <c:pt idx="2679">
                  <c:v>4.9495699999999997E-4</c:v>
                </c:pt>
                <c:pt idx="2680">
                  <c:v>3.4007999999999998E-3</c:v>
                </c:pt>
                <c:pt idx="2681">
                  <c:v>2.0189299999999999E-3</c:v>
                </c:pt>
                <c:pt idx="2682">
                  <c:v>3.5476699999999997E-4</c:v>
                </c:pt>
                <c:pt idx="2683">
                  <c:v>5.9223200000000004E-4</c:v>
                </c:pt>
                <c:pt idx="2684">
                  <c:v>2.22778E-3</c:v>
                </c:pt>
                <c:pt idx="2685">
                  <c:v>3.4027100000000002E-3</c:v>
                </c:pt>
                <c:pt idx="2686">
                  <c:v>1.47438E-3</c:v>
                </c:pt>
                <c:pt idx="2687">
                  <c:v>-3.64971E-3</c:v>
                </c:pt>
                <c:pt idx="2688">
                  <c:v>-5.0067899999999997E-4</c:v>
                </c:pt>
                <c:pt idx="2689" formatCode="0.00E+00">
                  <c:v>-6.67572E-6</c:v>
                </c:pt>
                <c:pt idx="2690">
                  <c:v>-7.7600500000000001E-3</c:v>
                </c:pt>
                <c:pt idx="2691">
                  <c:v>-2.9697399999999998E-3</c:v>
                </c:pt>
                <c:pt idx="2692">
                  <c:v>2.70462E-3</c:v>
                </c:pt>
                <c:pt idx="2693">
                  <c:v>-2.0027200000000001E-4</c:v>
                </c:pt>
                <c:pt idx="2694">
                  <c:v>-2.4023099999999999E-3</c:v>
                </c:pt>
                <c:pt idx="2695">
                  <c:v>-3.1108899999999998E-3</c:v>
                </c:pt>
                <c:pt idx="2696">
                  <c:v>-1.80244E-3</c:v>
                </c:pt>
                <c:pt idx="2697">
                  <c:v>-2.8257400000000002E-3</c:v>
                </c:pt>
                <c:pt idx="2698" formatCode="0.00E+00">
                  <c:v>7.1525600000000005E-5</c:v>
                </c:pt>
                <c:pt idx="2699">
                  <c:v>3.66592E-3</c:v>
                </c:pt>
                <c:pt idx="2700">
                  <c:v>2.9869100000000002E-3</c:v>
                </c:pt>
                <c:pt idx="2701">
                  <c:v>-2.35462E-3</c:v>
                </c:pt>
                <c:pt idx="2702">
                  <c:v>5.1832199999999997E-3</c:v>
                </c:pt>
                <c:pt idx="2703">
                  <c:v>3.80993E-3</c:v>
                </c:pt>
                <c:pt idx="2704">
                  <c:v>-3.4551600000000001E-3</c:v>
                </c:pt>
                <c:pt idx="2705">
                  <c:v>1.3008099999999999E-3</c:v>
                </c:pt>
                <c:pt idx="2706">
                  <c:v>8.6498300000000005E-4</c:v>
                </c:pt>
                <c:pt idx="2707">
                  <c:v>4.1408499999999997E-3</c:v>
                </c:pt>
                <c:pt idx="2708">
                  <c:v>3.1919499999999998E-3</c:v>
                </c:pt>
                <c:pt idx="2709">
                  <c:v>-3.5572099999999999E-3</c:v>
                </c:pt>
                <c:pt idx="2710">
                  <c:v>-1.76239E-3</c:v>
                </c:pt>
                <c:pt idx="2711">
                  <c:v>8.7737999999999998E-4</c:v>
                </c:pt>
                <c:pt idx="2712">
                  <c:v>-6.3018800000000002E-3</c:v>
                </c:pt>
                <c:pt idx="2713" formatCode="0.00E+00">
                  <c:v>-8.6784400000000002E-5</c:v>
                </c:pt>
                <c:pt idx="2714">
                  <c:v>-2.14386E-3</c:v>
                </c:pt>
                <c:pt idx="2715">
                  <c:v>2.6969899999999998E-3</c:v>
                </c:pt>
                <c:pt idx="2716">
                  <c:v>7.4863399999999997E-4</c:v>
                </c:pt>
                <c:pt idx="2717">
                  <c:v>-5.1288599999999998E-3</c:v>
                </c:pt>
                <c:pt idx="2718">
                  <c:v>-3.41129E-3</c:v>
                </c:pt>
                <c:pt idx="2719">
                  <c:v>-1.3504000000000001E-3</c:v>
                </c:pt>
                <c:pt idx="2720">
                  <c:v>-1.06525E-3</c:v>
                </c:pt>
                <c:pt idx="2721">
                  <c:v>3.9100599999999999E-3</c:v>
                </c:pt>
                <c:pt idx="2722">
                  <c:v>8.6650800000000004E-3</c:v>
                </c:pt>
                <c:pt idx="2723">
                  <c:v>2.15912E-3</c:v>
                </c:pt>
                <c:pt idx="2724">
                  <c:v>-1.6307800000000001E-4</c:v>
                </c:pt>
                <c:pt idx="2725">
                  <c:v>1.33705E-3</c:v>
                </c:pt>
                <c:pt idx="2726">
                  <c:v>3.45802E-3</c:v>
                </c:pt>
                <c:pt idx="2727">
                  <c:v>2.8047599999999999E-3</c:v>
                </c:pt>
                <c:pt idx="2728">
                  <c:v>1.2397800000000001E-4</c:v>
                </c:pt>
                <c:pt idx="2729">
                  <c:v>5.5808999999999997E-3</c:v>
                </c:pt>
                <c:pt idx="2730">
                  <c:v>-5.2604699999999997E-3</c:v>
                </c:pt>
                <c:pt idx="2731">
                  <c:v>-1.9245099999999999E-3</c:v>
                </c:pt>
                <c:pt idx="2732" formatCode="0.00E+00">
                  <c:v>4.5776399999999998E-5</c:v>
                </c:pt>
                <c:pt idx="2733">
                  <c:v>-1.0518999999999999E-3</c:v>
                </c:pt>
                <c:pt idx="2734">
                  <c:v>7.7533699999999997E-4</c:v>
                </c:pt>
                <c:pt idx="2735">
                  <c:v>4.1046099999999999E-3</c:v>
                </c:pt>
                <c:pt idx="2736">
                  <c:v>-1.5106200000000001E-3</c:v>
                </c:pt>
                <c:pt idx="2737">
                  <c:v>4.6720499999999996E-3</c:v>
                </c:pt>
                <c:pt idx="2738" formatCode="0.00E+00">
                  <c:v>4.6730000000000002E-5</c:v>
                </c:pt>
                <c:pt idx="2739" formatCode="0.00E+00">
                  <c:v>7.4386600000000004E-5</c:v>
                </c:pt>
                <c:pt idx="2740">
                  <c:v>1.35136E-3</c:v>
                </c:pt>
                <c:pt idx="2741">
                  <c:v>-5.83649E-4</c:v>
                </c:pt>
                <c:pt idx="2742">
                  <c:v>-6.7176800000000002E-3</c:v>
                </c:pt>
                <c:pt idx="2743">
                  <c:v>3.9920800000000003E-3</c:v>
                </c:pt>
                <c:pt idx="2744">
                  <c:v>2.1886800000000001E-3</c:v>
                </c:pt>
                <c:pt idx="2745">
                  <c:v>-4.7187799999999997E-3</c:v>
                </c:pt>
                <c:pt idx="2746">
                  <c:v>1.37138E-3</c:v>
                </c:pt>
                <c:pt idx="2747">
                  <c:v>2.62547E-3</c:v>
                </c:pt>
                <c:pt idx="2748">
                  <c:v>-6.8283099999999995E-4</c:v>
                </c:pt>
                <c:pt idx="2749" formatCode="0.00E+00">
                  <c:v>-9.5367400000000008E-6</c:v>
                </c:pt>
                <c:pt idx="2750">
                  <c:v>-3.57151E-3</c:v>
                </c:pt>
                <c:pt idx="2751">
                  <c:v>-1.6593900000000001E-4</c:v>
                </c:pt>
                <c:pt idx="2752">
                  <c:v>-7.4577300000000003E-4</c:v>
                </c:pt>
                <c:pt idx="2753" formatCode="0.00E+00">
                  <c:v>3.7193300000000002E-5</c:v>
                </c:pt>
                <c:pt idx="2754">
                  <c:v>1.0253E-2</c:v>
                </c:pt>
                <c:pt idx="2755">
                  <c:v>-2.8429000000000002E-3</c:v>
                </c:pt>
                <c:pt idx="2756">
                  <c:v>-1.39046E-3</c:v>
                </c:pt>
                <c:pt idx="2757">
                  <c:v>3.8671500000000002E-3</c:v>
                </c:pt>
                <c:pt idx="2758">
                  <c:v>-2.43568E-3</c:v>
                </c:pt>
                <c:pt idx="2759">
                  <c:v>1.48869E-3</c:v>
                </c:pt>
                <c:pt idx="2760">
                  <c:v>7.2803499999999997E-3</c:v>
                </c:pt>
                <c:pt idx="2761">
                  <c:v>2.0837799999999999E-3</c:v>
                </c:pt>
                <c:pt idx="2762">
                  <c:v>4.3554300000000004E-3</c:v>
                </c:pt>
                <c:pt idx="2763">
                  <c:v>-1.5573500000000001E-3</c:v>
                </c:pt>
                <c:pt idx="2764">
                  <c:v>1.92642E-4</c:v>
                </c:pt>
                <c:pt idx="2765">
                  <c:v>4.7664600000000001E-3</c:v>
                </c:pt>
                <c:pt idx="2766">
                  <c:v>-4.5022999999999999E-3</c:v>
                </c:pt>
                <c:pt idx="2767">
                  <c:v>2.62642E-3</c:v>
                </c:pt>
                <c:pt idx="2768">
                  <c:v>1.01566E-3</c:v>
                </c:pt>
                <c:pt idx="2769">
                  <c:v>1.0767000000000001E-3</c:v>
                </c:pt>
                <c:pt idx="2770">
                  <c:v>-1.7986300000000001E-3</c:v>
                </c:pt>
                <c:pt idx="2771">
                  <c:v>-3.74603E-3</c:v>
                </c:pt>
                <c:pt idx="2772">
                  <c:v>-8.1539199999999996E-4</c:v>
                </c:pt>
                <c:pt idx="2773">
                  <c:v>-4.88377E-3</c:v>
                </c:pt>
                <c:pt idx="2774">
                  <c:v>-5.9966999999999998E-3</c:v>
                </c:pt>
                <c:pt idx="2775">
                  <c:v>2.5892300000000001E-3</c:v>
                </c:pt>
                <c:pt idx="2776">
                  <c:v>6.3705400000000001E-3</c:v>
                </c:pt>
                <c:pt idx="2777">
                  <c:v>-5.7983399999999999E-4</c:v>
                </c:pt>
                <c:pt idx="2778">
                  <c:v>3.89004E-3</c:v>
                </c:pt>
                <c:pt idx="2779">
                  <c:v>-2.6912699999999999E-3</c:v>
                </c:pt>
                <c:pt idx="2780">
                  <c:v>5.9986100000000004E-4</c:v>
                </c:pt>
                <c:pt idx="2781">
                  <c:v>4.1818599999999999E-3</c:v>
                </c:pt>
                <c:pt idx="2782">
                  <c:v>-1.6756099999999999E-3</c:v>
                </c:pt>
                <c:pt idx="2783">
                  <c:v>2.3813200000000001E-3</c:v>
                </c:pt>
                <c:pt idx="2784">
                  <c:v>-3.7555700000000002E-3</c:v>
                </c:pt>
                <c:pt idx="2785">
                  <c:v>5.0134699999999999E-3</c:v>
                </c:pt>
                <c:pt idx="2786">
                  <c:v>3.9291400000000001E-4</c:v>
                </c:pt>
                <c:pt idx="2787">
                  <c:v>-2.73895E-3</c:v>
                </c:pt>
                <c:pt idx="2788">
                  <c:v>6.4277599999999996E-4</c:v>
                </c:pt>
                <c:pt idx="2789">
                  <c:v>-4.6539299999999998E-4</c:v>
                </c:pt>
                <c:pt idx="2790">
                  <c:v>-2.6960399999999998E-3</c:v>
                </c:pt>
                <c:pt idx="2791">
                  <c:v>4.6291400000000003E-3</c:v>
                </c:pt>
                <c:pt idx="2792">
                  <c:v>1.7642999999999999E-3</c:v>
                </c:pt>
                <c:pt idx="2793">
                  <c:v>9.9372900000000005E-4</c:v>
                </c:pt>
                <c:pt idx="2794">
                  <c:v>-6.5736800000000001E-3</c:v>
                </c:pt>
                <c:pt idx="2795">
                  <c:v>-2.0542099999999999E-3</c:v>
                </c:pt>
                <c:pt idx="2796">
                  <c:v>-1.0852800000000001E-3</c:v>
                </c:pt>
                <c:pt idx="2797">
                  <c:v>-2.25735E-3</c:v>
                </c:pt>
                <c:pt idx="2798">
                  <c:v>-1.7480900000000001E-3</c:v>
                </c:pt>
                <c:pt idx="2799">
                  <c:v>2.4404499999999998E-3</c:v>
                </c:pt>
                <c:pt idx="2800">
                  <c:v>3.73077E-3</c:v>
                </c:pt>
                <c:pt idx="2801">
                  <c:v>2.1715200000000001E-3</c:v>
                </c:pt>
                <c:pt idx="2802">
                  <c:v>-1.6021699999999999E-4</c:v>
                </c:pt>
                <c:pt idx="2803">
                  <c:v>-3.3178299999999999E-3</c:v>
                </c:pt>
                <c:pt idx="2804">
                  <c:v>-2.1676999999999998E-3</c:v>
                </c:pt>
                <c:pt idx="2805">
                  <c:v>2.17819E-3</c:v>
                </c:pt>
                <c:pt idx="2806">
                  <c:v>5.2242299999999998E-3</c:v>
                </c:pt>
                <c:pt idx="2807">
                  <c:v>-1.38283E-4</c:v>
                </c:pt>
                <c:pt idx="2808">
                  <c:v>3.3483499999999999E-3</c:v>
                </c:pt>
                <c:pt idx="2809">
                  <c:v>3.2606100000000002E-3</c:v>
                </c:pt>
                <c:pt idx="2810">
                  <c:v>1.6222000000000001E-3</c:v>
                </c:pt>
                <c:pt idx="2811">
                  <c:v>-1.5735599999999999E-4</c:v>
                </c:pt>
                <c:pt idx="2812">
                  <c:v>2.6989000000000001E-4</c:v>
                </c:pt>
                <c:pt idx="2813">
                  <c:v>-1.1177100000000001E-3</c:v>
                </c:pt>
                <c:pt idx="2814">
                  <c:v>-3.6048900000000002E-4</c:v>
                </c:pt>
                <c:pt idx="2815" formatCode="0.00E+00">
                  <c:v>8.2015999999999995E-5</c:v>
                </c:pt>
                <c:pt idx="2816">
                  <c:v>-1.5163399999999999E-4</c:v>
                </c:pt>
                <c:pt idx="2817">
                  <c:v>3.4313199999999999E-3</c:v>
                </c:pt>
                <c:pt idx="2818">
                  <c:v>-3.8928999999999999E-3</c:v>
                </c:pt>
                <c:pt idx="2819">
                  <c:v>-1.56307E-3</c:v>
                </c:pt>
                <c:pt idx="2820">
                  <c:v>-7.4958800000000003E-4</c:v>
                </c:pt>
                <c:pt idx="2821">
                  <c:v>1.28746E-4</c:v>
                </c:pt>
                <c:pt idx="2822">
                  <c:v>-6.9618200000000005E-4</c:v>
                </c:pt>
                <c:pt idx="2823">
                  <c:v>-3.0851400000000001E-3</c:v>
                </c:pt>
                <c:pt idx="2824">
                  <c:v>1.4677E-3</c:v>
                </c:pt>
                <c:pt idx="2825">
                  <c:v>-1.12057E-3</c:v>
                </c:pt>
                <c:pt idx="2826" formatCode="0.00E+00">
                  <c:v>4.00543E-5</c:v>
                </c:pt>
                <c:pt idx="2827">
                  <c:v>4.5022999999999999E-3</c:v>
                </c:pt>
                <c:pt idx="2828">
                  <c:v>-3.74603E-3</c:v>
                </c:pt>
                <c:pt idx="2829">
                  <c:v>6.05202E-3</c:v>
                </c:pt>
                <c:pt idx="2830">
                  <c:v>3.2806399999999998E-4</c:v>
                </c:pt>
                <c:pt idx="2831">
                  <c:v>-7.4481999999999999E-4</c:v>
                </c:pt>
                <c:pt idx="2832">
                  <c:v>-1.56689E-3</c:v>
                </c:pt>
                <c:pt idx="2833">
                  <c:v>1.19495E-3</c:v>
                </c:pt>
                <c:pt idx="2834">
                  <c:v>-5.8269500000000004E-4</c:v>
                </c:pt>
                <c:pt idx="2835">
                  <c:v>-3.9510700000000001E-3</c:v>
                </c:pt>
                <c:pt idx="2836">
                  <c:v>-1.92833E-3</c:v>
                </c:pt>
                <c:pt idx="2837">
                  <c:v>-5.69916E-3</c:v>
                </c:pt>
                <c:pt idx="2838">
                  <c:v>1.04046E-3</c:v>
                </c:pt>
                <c:pt idx="2839">
                  <c:v>1.1978100000000001E-3</c:v>
                </c:pt>
                <c:pt idx="2840">
                  <c:v>-7.5931499999999999E-3</c:v>
                </c:pt>
                <c:pt idx="2841">
                  <c:v>-1.6613000000000001E-3</c:v>
                </c:pt>
                <c:pt idx="2842">
                  <c:v>-3.6868999999999999E-3</c:v>
                </c:pt>
                <c:pt idx="2843">
                  <c:v>-2.73895E-3</c:v>
                </c:pt>
                <c:pt idx="2844">
                  <c:v>3.7479400000000002E-4</c:v>
                </c:pt>
                <c:pt idx="2845">
                  <c:v>6.5345799999999999E-3</c:v>
                </c:pt>
                <c:pt idx="2846">
                  <c:v>3.1166100000000001E-3</c:v>
                </c:pt>
                <c:pt idx="2847">
                  <c:v>-1.95217E-3</c:v>
                </c:pt>
                <c:pt idx="2848">
                  <c:v>4.1465800000000004E-3</c:v>
                </c:pt>
                <c:pt idx="2849">
                  <c:v>-3.9443999999999998E-3</c:v>
                </c:pt>
                <c:pt idx="2850">
                  <c:v>-1.9779200000000002E-3</c:v>
                </c:pt>
                <c:pt idx="2851">
                  <c:v>3.0384100000000001E-3</c:v>
                </c:pt>
                <c:pt idx="2852">
                  <c:v>-1.5163399999999999E-3</c:v>
                </c:pt>
                <c:pt idx="2853">
                  <c:v>-8.4209400000000005E-4</c:v>
                </c:pt>
                <c:pt idx="2854">
                  <c:v>7.8296699999999997E-4</c:v>
                </c:pt>
                <c:pt idx="2855">
                  <c:v>3.2052999999999999E-3</c:v>
                </c:pt>
                <c:pt idx="2856">
                  <c:v>5.81074E-3</c:v>
                </c:pt>
                <c:pt idx="2857">
                  <c:v>4.46796E-3</c:v>
                </c:pt>
                <c:pt idx="2858">
                  <c:v>-4.5967099999999998E-4</c:v>
                </c:pt>
                <c:pt idx="2859">
                  <c:v>-7.5912500000000003E-4</c:v>
                </c:pt>
                <c:pt idx="2860">
                  <c:v>3.1118399999999998E-3</c:v>
                </c:pt>
                <c:pt idx="2861">
                  <c:v>-1.2836499999999999E-3</c:v>
                </c:pt>
                <c:pt idx="2862">
                  <c:v>1.9903199999999998E-3</c:v>
                </c:pt>
                <c:pt idx="2863">
                  <c:v>-6.6890700000000001E-3</c:v>
                </c:pt>
                <c:pt idx="2864">
                  <c:v>-2.4642900000000001E-3</c:v>
                </c:pt>
                <c:pt idx="2865">
                  <c:v>2.60925E-3</c:v>
                </c:pt>
                <c:pt idx="2866">
                  <c:v>2.1257400000000001E-3</c:v>
                </c:pt>
                <c:pt idx="2867">
                  <c:v>2.4900399999999998E-3</c:v>
                </c:pt>
                <c:pt idx="2868">
                  <c:v>1.544E-3</c:v>
                </c:pt>
                <c:pt idx="2869">
                  <c:v>-7.4558300000000001E-3</c:v>
                </c:pt>
                <c:pt idx="2870" formatCode="0.00E+00">
                  <c:v>-4.3869000000000003E-5</c:v>
                </c:pt>
                <c:pt idx="2871">
                  <c:v>2.4671599999999999E-3</c:v>
                </c:pt>
                <c:pt idx="2872">
                  <c:v>-1.3504000000000001E-3</c:v>
                </c:pt>
                <c:pt idx="2873">
                  <c:v>-1.6298300000000001E-3</c:v>
                </c:pt>
                <c:pt idx="2874">
                  <c:v>-1.4505399999999999E-3</c:v>
                </c:pt>
                <c:pt idx="2875">
                  <c:v>2.81334E-4</c:v>
                </c:pt>
                <c:pt idx="2876">
                  <c:v>3.74413E-3</c:v>
                </c:pt>
                <c:pt idx="2877">
                  <c:v>2.6025800000000002E-3</c:v>
                </c:pt>
                <c:pt idx="2878">
                  <c:v>4.3964399999999999E-4</c:v>
                </c:pt>
                <c:pt idx="2879">
                  <c:v>-2.8715099999999999E-3</c:v>
                </c:pt>
                <c:pt idx="2880">
                  <c:v>4.0102000000000002E-3</c:v>
                </c:pt>
                <c:pt idx="2881">
                  <c:v>4.3868999999999999E-4</c:v>
                </c:pt>
                <c:pt idx="2882">
                  <c:v>1.60885E-3</c:v>
                </c:pt>
                <c:pt idx="2883">
                  <c:v>4.2495700000000003E-3</c:v>
                </c:pt>
                <c:pt idx="2884">
                  <c:v>-2.0360899999999999E-3</c:v>
                </c:pt>
                <c:pt idx="2885">
                  <c:v>-3.18527E-3</c:v>
                </c:pt>
                <c:pt idx="2886">
                  <c:v>-7.0571899999999996E-3</c:v>
                </c:pt>
                <c:pt idx="2887">
                  <c:v>-5.1679600000000001E-3</c:v>
                </c:pt>
                <c:pt idx="2888">
                  <c:v>-1.0395099999999999E-4</c:v>
                </c:pt>
                <c:pt idx="2889">
                  <c:v>-5.0620999999999999E-3</c:v>
                </c:pt>
                <c:pt idx="2890">
                  <c:v>5.1174200000000001E-3</c:v>
                </c:pt>
                <c:pt idx="2891">
                  <c:v>1.4133500000000001E-3</c:v>
                </c:pt>
                <c:pt idx="2892">
                  <c:v>-1.0356899999999999E-3</c:v>
                </c:pt>
                <c:pt idx="2893">
                  <c:v>-7.3718999999999998E-4</c:v>
                </c:pt>
                <c:pt idx="2894">
                  <c:v>-4.1647000000000003E-3</c:v>
                </c:pt>
                <c:pt idx="2895" formatCode="0.00E+00">
                  <c:v>-9.7274800000000006E-5</c:v>
                </c:pt>
                <c:pt idx="2896">
                  <c:v>-1.75095E-3</c:v>
                </c:pt>
                <c:pt idx="2897">
                  <c:v>2.0504E-3</c:v>
                </c:pt>
                <c:pt idx="2898">
                  <c:v>3.2234199999999998E-4</c:v>
                </c:pt>
                <c:pt idx="2899">
                  <c:v>-1.0309200000000001E-3</c:v>
                </c:pt>
                <c:pt idx="2900">
                  <c:v>-3.3836399999999998E-3</c:v>
                </c:pt>
                <c:pt idx="2901">
                  <c:v>1.3952299999999999E-3</c:v>
                </c:pt>
                <c:pt idx="2902">
                  <c:v>1.2016299999999999E-4</c:v>
                </c:pt>
                <c:pt idx="2903">
                  <c:v>-4.4403100000000003E-3</c:v>
                </c:pt>
                <c:pt idx="2904">
                  <c:v>3.6001200000000001E-3</c:v>
                </c:pt>
                <c:pt idx="2905">
                  <c:v>3.6907200000000002E-3</c:v>
                </c:pt>
                <c:pt idx="2906" formatCode="0.00E+00">
                  <c:v>-6.38962E-5</c:v>
                </c:pt>
                <c:pt idx="2907">
                  <c:v>1.89018E-3</c:v>
                </c:pt>
                <c:pt idx="2908">
                  <c:v>4.31061E-4</c:v>
                </c:pt>
                <c:pt idx="2909">
                  <c:v>4.3964399999999999E-4</c:v>
                </c:pt>
                <c:pt idx="2910">
                  <c:v>1.1928599999999999E-2</c:v>
                </c:pt>
                <c:pt idx="2911">
                  <c:v>9.2506399999999996E-4</c:v>
                </c:pt>
                <c:pt idx="2912">
                  <c:v>-4.6071999999999997E-3</c:v>
                </c:pt>
                <c:pt idx="2913">
                  <c:v>-2.0074799999999999E-3</c:v>
                </c:pt>
                <c:pt idx="2914">
                  <c:v>-8.1987399999999995E-3</c:v>
                </c:pt>
                <c:pt idx="2915">
                  <c:v>2.1190599999999999E-3</c:v>
                </c:pt>
                <c:pt idx="2916">
                  <c:v>7.9155000000000002E-4</c:v>
                </c:pt>
                <c:pt idx="2917">
                  <c:v>-4.7454799999999998E-3</c:v>
                </c:pt>
                <c:pt idx="2918">
                  <c:v>3.6735499999999998E-3</c:v>
                </c:pt>
                <c:pt idx="2919">
                  <c:v>-2.1247900000000001E-3</c:v>
                </c:pt>
                <c:pt idx="2920">
                  <c:v>4.4441199999999999E-4</c:v>
                </c:pt>
                <c:pt idx="2921">
                  <c:v>-6.7424800000000001E-4</c:v>
                </c:pt>
                <c:pt idx="2922">
                  <c:v>-2.5672899999999998E-3</c:v>
                </c:pt>
                <c:pt idx="2923">
                  <c:v>8.9073199999999998E-4</c:v>
                </c:pt>
                <c:pt idx="2924">
                  <c:v>-1.1167499999999999E-3</c:v>
                </c:pt>
                <c:pt idx="2925">
                  <c:v>5.6858100000000003E-3</c:v>
                </c:pt>
                <c:pt idx="2926">
                  <c:v>-1.7070799999999999E-3</c:v>
                </c:pt>
                <c:pt idx="2927">
                  <c:v>4.96292E-3</c:v>
                </c:pt>
                <c:pt idx="2928">
                  <c:v>-3.0975299999999998E-3</c:v>
                </c:pt>
                <c:pt idx="2929">
                  <c:v>-2.0055799999999999E-3</c:v>
                </c:pt>
                <c:pt idx="2930">
                  <c:v>9.9468199999999999E-4</c:v>
                </c:pt>
                <c:pt idx="2931">
                  <c:v>5.4073300000000001E-3</c:v>
                </c:pt>
                <c:pt idx="2932">
                  <c:v>2.06947E-4</c:v>
                </c:pt>
                <c:pt idx="2933">
                  <c:v>5.6171400000000005E-4</c:v>
                </c:pt>
                <c:pt idx="2934">
                  <c:v>1.0500000000000001E-2</c:v>
                </c:pt>
                <c:pt idx="2935">
                  <c:v>1.69849E-3</c:v>
                </c:pt>
                <c:pt idx="2936">
                  <c:v>-4.5280499999999996E-3</c:v>
                </c:pt>
                <c:pt idx="2937">
                  <c:v>3.95489E-3</c:v>
                </c:pt>
                <c:pt idx="2938">
                  <c:v>3.0279199999999999E-3</c:v>
                </c:pt>
                <c:pt idx="2939">
                  <c:v>-7.3528299999999999E-4</c:v>
                </c:pt>
                <c:pt idx="2940">
                  <c:v>2.1991699999999999E-3</c:v>
                </c:pt>
                <c:pt idx="2941">
                  <c:v>-3.5343200000000001E-3</c:v>
                </c:pt>
                <c:pt idx="2942">
                  <c:v>-1.8940000000000001E-3</c:v>
                </c:pt>
                <c:pt idx="2943">
                  <c:v>-7.5817099999999998E-4</c:v>
                </c:pt>
                <c:pt idx="2944">
                  <c:v>-4.8732799999999998E-4</c:v>
                </c:pt>
                <c:pt idx="2945">
                  <c:v>4.8732799999999998E-4</c:v>
                </c:pt>
                <c:pt idx="2946">
                  <c:v>-1.5907300000000001E-3</c:v>
                </c:pt>
                <c:pt idx="2947">
                  <c:v>3.04317E-3</c:v>
                </c:pt>
                <c:pt idx="2948">
                  <c:v>-5.0430300000000004E-3</c:v>
                </c:pt>
                <c:pt idx="2949">
                  <c:v>1.0395099999999999E-4</c:v>
                </c:pt>
                <c:pt idx="2950">
                  <c:v>4.8065199999999999E-3</c:v>
                </c:pt>
                <c:pt idx="2951">
                  <c:v>-1.05572E-3</c:v>
                </c:pt>
                <c:pt idx="2952">
                  <c:v>-3.9854000000000001E-3</c:v>
                </c:pt>
                <c:pt idx="2953">
                  <c:v>6.5898900000000002E-4</c:v>
                </c:pt>
                <c:pt idx="2954" formatCode="0.00E+00">
                  <c:v>-6.38962E-5</c:v>
                </c:pt>
                <c:pt idx="2955">
                  <c:v>2.23923E-3</c:v>
                </c:pt>
                <c:pt idx="2956">
                  <c:v>6.8826699999999996E-3</c:v>
                </c:pt>
                <c:pt idx="2957">
                  <c:v>3.58391E-3</c:v>
                </c:pt>
                <c:pt idx="2958">
                  <c:v>-4.5728699999999997E-3</c:v>
                </c:pt>
                <c:pt idx="2959">
                  <c:v>1.2206999999999999E-3</c:v>
                </c:pt>
                <c:pt idx="2960">
                  <c:v>9.2697099999999996E-4</c:v>
                </c:pt>
                <c:pt idx="2961">
                  <c:v>-4.9781800000000002E-4</c:v>
                </c:pt>
                <c:pt idx="2962">
                  <c:v>2.2649800000000002E-3</c:v>
                </c:pt>
                <c:pt idx="2963">
                  <c:v>4.11987E-4</c:v>
                </c:pt>
                <c:pt idx="2964">
                  <c:v>5.4264099999999996E-4</c:v>
                </c:pt>
                <c:pt idx="2965">
                  <c:v>-1.3103500000000001E-3</c:v>
                </c:pt>
                <c:pt idx="2966">
                  <c:v>3.6134700000000001E-3</c:v>
                </c:pt>
                <c:pt idx="2967">
                  <c:v>-1.07384E-3</c:v>
                </c:pt>
                <c:pt idx="2968">
                  <c:v>-5.9623699999999998E-3</c:v>
                </c:pt>
                <c:pt idx="2969">
                  <c:v>4.7464400000000002E-3</c:v>
                </c:pt>
                <c:pt idx="2970">
                  <c:v>1.4019E-4</c:v>
                </c:pt>
                <c:pt idx="2971">
                  <c:v>3.3483499999999999E-3</c:v>
                </c:pt>
                <c:pt idx="2972">
                  <c:v>2.1944E-3</c:v>
                </c:pt>
                <c:pt idx="2973">
                  <c:v>2.0856899999999999E-3</c:v>
                </c:pt>
                <c:pt idx="2974">
                  <c:v>-2.6473999999999998E-3</c:v>
                </c:pt>
                <c:pt idx="2975">
                  <c:v>-9.4699900000000002E-4</c:v>
                </c:pt>
                <c:pt idx="2976">
                  <c:v>2.8552999999999999E-3</c:v>
                </c:pt>
                <c:pt idx="2977">
                  <c:v>5.1975299999999997E-4</c:v>
                </c:pt>
                <c:pt idx="2978">
                  <c:v>-6.14548E-3</c:v>
                </c:pt>
                <c:pt idx="2979">
                  <c:v>-5.0373099999999997E-3</c:v>
                </c:pt>
                <c:pt idx="2980">
                  <c:v>-1.15967E-3</c:v>
                </c:pt>
                <c:pt idx="2981">
                  <c:v>-5.8031100000000002E-3</c:v>
                </c:pt>
                <c:pt idx="2982">
                  <c:v>2.81334E-4</c:v>
                </c:pt>
                <c:pt idx="2983">
                  <c:v>6.5136000000000002E-4</c:v>
                </c:pt>
                <c:pt idx="2984">
                  <c:v>-2.5711100000000001E-3</c:v>
                </c:pt>
                <c:pt idx="2985">
                  <c:v>-1.2369200000000001E-3</c:v>
                </c:pt>
                <c:pt idx="2986">
                  <c:v>-2.9420900000000001E-3</c:v>
                </c:pt>
                <c:pt idx="2987">
                  <c:v>-1.1739700000000001E-3</c:v>
                </c:pt>
                <c:pt idx="2988">
                  <c:v>2.3002600000000002E-3</c:v>
                </c:pt>
                <c:pt idx="2989">
                  <c:v>9.4127700000000002E-4</c:v>
                </c:pt>
                <c:pt idx="2990">
                  <c:v>-2.4004E-3</c:v>
                </c:pt>
                <c:pt idx="2991">
                  <c:v>-2.62356E-3</c:v>
                </c:pt>
                <c:pt idx="2992">
                  <c:v>-4.1465800000000004E-3</c:v>
                </c:pt>
                <c:pt idx="2993">
                  <c:v>-1.0767000000000001E-3</c:v>
                </c:pt>
                <c:pt idx="2994">
                  <c:v>-1.4782E-3</c:v>
                </c:pt>
                <c:pt idx="2995">
                  <c:v>1.7080299999999999E-3</c:v>
                </c:pt>
                <c:pt idx="2996">
                  <c:v>5.0945299999999999E-3</c:v>
                </c:pt>
                <c:pt idx="2997">
                  <c:v>2.63214E-4</c:v>
                </c:pt>
                <c:pt idx="2998">
                  <c:v>3.1413999999999999E-3</c:v>
                </c:pt>
                <c:pt idx="2999">
                  <c:v>-1.52874E-3</c:v>
                </c:pt>
                <c:pt idx="3000">
                  <c:v>-4.0950800000000001E-3</c:v>
                </c:pt>
                <c:pt idx="3001">
                  <c:v>1.66702E-3</c:v>
                </c:pt>
                <c:pt idx="3002">
                  <c:v>6.87599E-4</c:v>
                </c:pt>
                <c:pt idx="3003">
                  <c:v>-7.4672699999999998E-4</c:v>
                </c:pt>
                <c:pt idx="3004">
                  <c:v>-2.3927699999999998E-3</c:v>
                </c:pt>
                <c:pt idx="3005">
                  <c:v>7.4005100000000003E-4</c:v>
                </c:pt>
                <c:pt idx="3006">
                  <c:v>2.0999899999999999E-3</c:v>
                </c:pt>
                <c:pt idx="3007">
                  <c:v>1.9741100000000001E-4</c:v>
                </c:pt>
                <c:pt idx="3008">
                  <c:v>1.01662E-3</c:v>
                </c:pt>
                <c:pt idx="3009">
                  <c:v>1.9798300000000001E-3</c:v>
                </c:pt>
                <c:pt idx="3010">
                  <c:v>-2.3565299999999999E-3</c:v>
                </c:pt>
                <c:pt idx="3011">
                  <c:v>4.8646899999999996E-3</c:v>
                </c:pt>
                <c:pt idx="3012">
                  <c:v>-1.29795E-3</c:v>
                </c:pt>
                <c:pt idx="3013">
                  <c:v>-2.0227399999999999E-3</c:v>
                </c:pt>
                <c:pt idx="3014">
                  <c:v>-0.408113</c:v>
                </c:pt>
                <c:pt idx="3015">
                  <c:v>-4.2915299999999999E-4</c:v>
                </c:pt>
                <c:pt idx="3016">
                  <c:v>1.2455000000000001E-3</c:v>
                </c:pt>
                <c:pt idx="3017">
                  <c:v>3.9176899999999997E-3</c:v>
                </c:pt>
                <c:pt idx="3018">
                  <c:v>2.3117099999999998E-3</c:v>
                </c:pt>
                <c:pt idx="3019">
                  <c:v>6.6785799999999999E-3</c:v>
                </c:pt>
                <c:pt idx="3020">
                  <c:v>-3.5381300000000002E-4</c:v>
                </c:pt>
                <c:pt idx="3021">
                  <c:v>-3.9482100000000001E-4</c:v>
                </c:pt>
                <c:pt idx="3022">
                  <c:v>1.01566E-3</c:v>
                </c:pt>
                <c:pt idx="3023">
                  <c:v>-1.32084E-3</c:v>
                </c:pt>
                <c:pt idx="3024">
                  <c:v>1.9960400000000001E-3</c:v>
                </c:pt>
                <c:pt idx="3025">
                  <c:v>9.62257E-4</c:v>
                </c:pt>
                <c:pt idx="3026">
                  <c:v>3.85571E-3</c:v>
                </c:pt>
                <c:pt idx="3027">
                  <c:v>-2.22397E-3</c:v>
                </c:pt>
                <c:pt idx="3028">
                  <c:v>3.3044799999999998E-3</c:v>
                </c:pt>
                <c:pt idx="3029">
                  <c:v>-6.1817199999999999E-3</c:v>
                </c:pt>
                <c:pt idx="3030">
                  <c:v>-7.3337599999999999E-4</c:v>
                </c:pt>
                <c:pt idx="3031">
                  <c:v>1.5831E-3</c:v>
                </c:pt>
                <c:pt idx="3032">
                  <c:v>-3.9758700000000003E-3</c:v>
                </c:pt>
                <c:pt idx="3033">
                  <c:v>3.6077499999999998E-3</c:v>
                </c:pt>
                <c:pt idx="3034">
                  <c:v>3.3473999999999998E-4</c:v>
                </c:pt>
                <c:pt idx="3035">
                  <c:v>-3.9253200000000004E-3</c:v>
                </c:pt>
                <c:pt idx="3036">
                  <c:v>-6.82068E-3</c:v>
                </c:pt>
                <c:pt idx="3037">
                  <c:v>-2.8057099999999999E-3</c:v>
                </c:pt>
                <c:pt idx="3038">
                  <c:v>-8.27789E-4</c:v>
                </c:pt>
                <c:pt idx="3039">
                  <c:v>7.4195900000000002E-3</c:v>
                </c:pt>
                <c:pt idx="3040">
                  <c:v>-2.6283299999999999E-3</c:v>
                </c:pt>
                <c:pt idx="3041">
                  <c:v>-1.4782E-4</c:v>
                </c:pt>
                <c:pt idx="3042" formatCode="0.00E+00">
                  <c:v>-6.7710899999999996E-5</c:v>
                </c:pt>
                <c:pt idx="3043">
                  <c:v>-4.21047E-3</c:v>
                </c:pt>
                <c:pt idx="3044">
                  <c:v>-3.7374499999999998E-3</c:v>
                </c:pt>
                <c:pt idx="3045">
                  <c:v>-8.3637200000000005E-4</c:v>
                </c:pt>
                <c:pt idx="3046">
                  <c:v>-7.3451999999999996E-3</c:v>
                </c:pt>
                <c:pt idx="3047">
                  <c:v>-1.39999E-3</c:v>
                </c:pt>
                <c:pt idx="3048">
                  <c:v>-3.2110200000000002E-3</c:v>
                </c:pt>
                <c:pt idx="3049">
                  <c:v>3.3369099999999998E-3</c:v>
                </c:pt>
                <c:pt idx="3050">
                  <c:v>-5.2452100000000002E-4</c:v>
                </c:pt>
                <c:pt idx="3051">
                  <c:v>3.0651099999999998E-3</c:v>
                </c:pt>
                <c:pt idx="3052">
                  <c:v>7.9536400000000001E-4</c:v>
                </c:pt>
                <c:pt idx="3053">
                  <c:v>1.63364E-3</c:v>
                </c:pt>
                <c:pt idx="3054">
                  <c:v>1.80817E-3</c:v>
                </c:pt>
                <c:pt idx="3055">
                  <c:v>1.73759E-3</c:v>
                </c:pt>
                <c:pt idx="3056">
                  <c:v>7.2193099999999998E-4</c:v>
                </c:pt>
                <c:pt idx="3057">
                  <c:v>9.66072E-4</c:v>
                </c:pt>
                <c:pt idx="3058">
                  <c:v>-7.2574599999999999E-4</c:v>
                </c:pt>
                <c:pt idx="3059">
                  <c:v>1.1415500000000001E-3</c:v>
                </c:pt>
                <c:pt idx="3060">
                  <c:v>1.7318699999999999E-3</c:v>
                </c:pt>
                <c:pt idx="3061">
                  <c:v>3.9720500000000004E-3</c:v>
                </c:pt>
                <c:pt idx="3062">
                  <c:v>-3.7851299999999998E-3</c:v>
                </c:pt>
                <c:pt idx="3063">
                  <c:v>2.8638800000000001E-3</c:v>
                </c:pt>
                <c:pt idx="3064">
                  <c:v>-4.1418100000000001E-3</c:v>
                </c:pt>
                <c:pt idx="3065">
                  <c:v>1.01662E-3</c:v>
                </c:pt>
                <c:pt idx="3066">
                  <c:v>-3.26729E-3</c:v>
                </c:pt>
                <c:pt idx="3067">
                  <c:v>-4.37737E-4</c:v>
                </c:pt>
                <c:pt idx="3068">
                  <c:v>5.5026999999999995E-4</c:v>
                </c:pt>
                <c:pt idx="3069">
                  <c:v>-1.79386E-3</c:v>
                </c:pt>
                <c:pt idx="3070">
                  <c:v>4.2524299999999998E-3</c:v>
                </c:pt>
                <c:pt idx="3071">
                  <c:v>3.48759E-3</c:v>
                </c:pt>
                <c:pt idx="3072">
                  <c:v>1.88828E-3</c:v>
                </c:pt>
                <c:pt idx="3073">
                  <c:v>9.2792500000000002E-4</c:v>
                </c:pt>
                <c:pt idx="3074">
                  <c:v>-2.6283299999999999E-3</c:v>
                </c:pt>
                <c:pt idx="3075">
                  <c:v>1.6269699999999999E-3</c:v>
                </c:pt>
                <c:pt idx="3076">
                  <c:v>-1.25599E-3</c:v>
                </c:pt>
                <c:pt idx="3077">
                  <c:v>-7.8582800000000003E-4</c:v>
                </c:pt>
                <c:pt idx="3078">
                  <c:v>6.3228599999999996E-3</c:v>
                </c:pt>
                <c:pt idx="3079">
                  <c:v>2.3241E-3</c:v>
                </c:pt>
                <c:pt idx="3080">
                  <c:v>-2.7370500000000001E-4</c:v>
                </c:pt>
                <c:pt idx="3081">
                  <c:v>9.1552699999999996E-4</c:v>
                </c:pt>
                <c:pt idx="3082">
                  <c:v>-3.3273700000000001E-3</c:v>
                </c:pt>
                <c:pt idx="3083">
                  <c:v>2.8801E-4</c:v>
                </c:pt>
                <c:pt idx="3084">
                  <c:v>5.4960299999999998E-3</c:v>
                </c:pt>
                <c:pt idx="3085">
                  <c:v>-4.08268E-3</c:v>
                </c:pt>
                <c:pt idx="3086">
                  <c:v>1.7423600000000001E-3</c:v>
                </c:pt>
                <c:pt idx="3087">
                  <c:v>4.0740999999999998E-3</c:v>
                </c:pt>
                <c:pt idx="3088">
                  <c:v>-2.8848599999999999E-3</c:v>
                </c:pt>
                <c:pt idx="3089">
                  <c:v>3.1204200000000001E-3</c:v>
                </c:pt>
                <c:pt idx="3090">
                  <c:v>-1.1730200000000001E-3</c:v>
                </c:pt>
                <c:pt idx="3091">
                  <c:v>-2.6006699999999998E-3</c:v>
                </c:pt>
                <c:pt idx="3092">
                  <c:v>-2.0990399999999999E-3</c:v>
                </c:pt>
                <c:pt idx="3093">
                  <c:v>-5.6858100000000003E-3</c:v>
                </c:pt>
                <c:pt idx="3094">
                  <c:v>3.6373099999999999E-3</c:v>
                </c:pt>
                <c:pt idx="3095">
                  <c:v>3.6153800000000001E-3</c:v>
                </c:pt>
                <c:pt idx="3096">
                  <c:v>-2.2458999999999999E-3</c:v>
                </c:pt>
                <c:pt idx="3097">
                  <c:v>-3.6945300000000001E-3</c:v>
                </c:pt>
                <c:pt idx="3098">
                  <c:v>-2.0780600000000001E-3</c:v>
                </c:pt>
                <c:pt idx="3099">
                  <c:v>1.3570800000000001E-3</c:v>
                </c:pt>
                <c:pt idx="3100">
                  <c:v>-1.38474E-3</c:v>
                </c:pt>
                <c:pt idx="3101">
                  <c:v>6.0081500000000003E-3</c:v>
                </c:pt>
                <c:pt idx="3102">
                  <c:v>-2.44808E-3</c:v>
                </c:pt>
                <c:pt idx="3103">
                  <c:v>-4.5394899999999999E-4</c:v>
                </c:pt>
                <c:pt idx="3104">
                  <c:v>-5.1326799999999997E-3</c:v>
                </c:pt>
                <c:pt idx="3105">
                  <c:v>-4.8713699999999999E-3</c:v>
                </c:pt>
                <c:pt idx="3106">
                  <c:v>-6.7329399999999995E-4</c:v>
                </c:pt>
                <c:pt idx="3107">
                  <c:v>-5.0449400000000004E-3</c:v>
                </c:pt>
                <c:pt idx="3108">
                  <c:v>-1.8281899999999999E-3</c:v>
                </c:pt>
                <c:pt idx="3109">
                  <c:v>6.4649599999999996E-3</c:v>
                </c:pt>
                <c:pt idx="3110">
                  <c:v>-5.6085600000000003E-3</c:v>
                </c:pt>
                <c:pt idx="3111">
                  <c:v>2.3174299999999999E-4</c:v>
                </c:pt>
                <c:pt idx="3112">
                  <c:v>-3.1175600000000001E-3</c:v>
                </c:pt>
                <c:pt idx="3113">
                  <c:v>1.5163399999999999E-3</c:v>
                </c:pt>
                <c:pt idx="3114">
                  <c:v>7.1907000000000004E-4</c:v>
                </c:pt>
                <c:pt idx="3115">
                  <c:v>-3.1280499999999998E-4</c:v>
                </c:pt>
                <c:pt idx="3116">
                  <c:v>6.7348499999999997E-3</c:v>
                </c:pt>
                <c:pt idx="3117">
                  <c:v>5.7849900000000003E-3</c:v>
                </c:pt>
                <c:pt idx="3118">
                  <c:v>3.2520299999999998E-4</c:v>
                </c:pt>
                <c:pt idx="3119">
                  <c:v>4.40311E-3</c:v>
                </c:pt>
                <c:pt idx="3120">
                  <c:v>1.76716E-3</c:v>
                </c:pt>
                <c:pt idx="3121">
                  <c:v>5.1402999999999996E-4</c:v>
                </c:pt>
                <c:pt idx="3122">
                  <c:v>2.6741E-3</c:v>
                </c:pt>
                <c:pt idx="3123">
                  <c:v>3.7956200000000001E-4</c:v>
                </c:pt>
                <c:pt idx="3124">
                  <c:v>5.1746400000000003E-3</c:v>
                </c:pt>
                <c:pt idx="3125">
                  <c:v>-3.0441299999999999E-3</c:v>
                </c:pt>
                <c:pt idx="3126">
                  <c:v>1.3723400000000001E-3</c:v>
                </c:pt>
                <c:pt idx="3127">
                  <c:v>-1.87111E-3</c:v>
                </c:pt>
                <c:pt idx="3128">
                  <c:v>7.8964200000000001E-4</c:v>
                </c:pt>
                <c:pt idx="3129">
                  <c:v>5.0315899999999998E-3</c:v>
                </c:pt>
                <c:pt idx="3130">
                  <c:v>8.2836200000000002E-3</c:v>
                </c:pt>
                <c:pt idx="3131">
                  <c:v>7.4748999999999996E-3</c:v>
                </c:pt>
                <c:pt idx="3132">
                  <c:v>-9.1075900000000003E-4</c:v>
                </c:pt>
                <c:pt idx="3133">
                  <c:v>-9.4604499999999996E-4</c:v>
                </c:pt>
                <c:pt idx="3134">
                  <c:v>1.7309199999999999E-3</c:v>
                </c:pt>
                <c:pt idx="3135">
                  <c:v>-4.4851300000000004E-3</c:v>
                </c:pt>
                <c:pt idx="3136">
                  <c:v>-2.4032599999999999E-4</c:v>
                </c:pt>
                <c:pt idx="3137">
                  <c:v>-7.9917900000000001E-4</c:v>
                </c:pt>
                <c:pt idx="3138">
                  <c:v>-2.3565299999999999E-3</c:v>
                </c:pt>
                <c:pt idx="3139">
                  <c:v>-2.4986300000000002E-4</c:v>
                </c:pt>
                <c:pt idx="3140">
                  <c:v>-5.4635999999999999E-3</c:v>
                </c:pt>
                <c:pt idx="3141">
                  <c:v>-4.0159200000000001E-3</c:v>
                </c:pt>
                <c:pt idx="3142">
                  <c:v>-3.4246400000000001E-3</c:v>
                </c:pt>
                <c:pt idx="3143">
                  <c:v>-2.3441299999999998E-3</c:v>
                </c:pt>
                <c:pt idx="3144">
                  <c:v>1.18351E-3</c:v>
                </c:pt>
                <c:pt idx="3145">
                  <c:v>-3.74603E-3</c:v>
                </c:pt>
                <c:pt idx="3146">
                  <c:v>-5.3119699999999996E-4</c:v>
                </c:pt>
                <c:pt idx="3147">
                  <c:v>-2.2182500000000002E-3</c:v>
                </c:pt>
                <c:pt idx="3148">
                  <c:v>2.1858200000000002E-3</c:v>
                </c:pt>
                <c:pt idx="3149">
                  <c:v>-2.6855500000000001E-3</c:v>
                </c:pt>
                <c:pt idx="3150">
                  <c:v>7.6103200000000003E-4</c:v>
                </c:pt>
                <c:pt idx="3151">
                  <c:v>1.5392299999999999E-3</c:v>
                </c:pt>
                <c:pt idx="3152" formatCode="0.00E+00">
                  <c:v>5.7220499999999997E-6</c:v>
                </c:pt>
                <c:pt idx="3153">
                  <c:v>-2.3670200000000001E-3</c:v>
                </c:pt>
                <c:pt idx="3154">
                  <c:v>8.8214900000000004E-4</c:v>
                </c:pt>
                <c:pt idx="3155">
                  <c:v>-2.16103E-3</c:v>
                </c:pt>
                <c:pt idx="3156">
                  <c:v>8.62122E-4</c:v>
                </c:pt>
                <c:pt idx="3157">
                  <c:v>-7.3289899999999996E-3</c:v>
                </c:pt>
                <c:pt idx="3158">
                  <c:v>-1.9960400000000001E-3</c:v>
                </c:pt>
                <c:pt idx="3159">
                  <c:v>-2.5358199999999998E-3</c:v>
                </c:pt>
                <c:pt idx="3160">
                  <c:v>6.3152299999999998E-3</c:v>
                </c:pt>
                <c:pt idx="3161">
                  <c:v>1.7023100000000001E-3</c:v>
                </c:pt>
                <c:pt idx="3162">
                  <c:v>-5.3396199999999998E-3</c:v>
                </c:pt>
                <c:pt idx="3163">
                  <c:v>-6.0243600000000003E-3</c:v>
                </c:pt>
                <c:pt idx="3164">
                  <c:v>-1.51348E-3</c:v>
                </c:pt>
                <c:pt idx="3165">
                  <c:v>2.9068000000000002E-3</c:v>
                </c:pt>
                <c:pt idx="3166">
                  <c:v>-6.2084200000000003E-4</c:v>
                </c:pt>
                <c:pt idx="3167">
                  <c:v>-2.72751E-4</c:v>
                </c:pt>
                <c:pt idx="3168">
                  <c:v>-5.1269499999999999E-3</c:v>
                </c:pt>
                <c:pt idx="3169">
                  <c:v>2.7885399999999999E-3</c:v>
                </c:pt>
                <c:pt idx="3170">
                  <c:v>-3.4952199999999998E-3</c:v>
                </c:pt>
                <c:pt idx="3171">
                  <c:v>3.5934399999999998E-3</c:v>
                </c:pt>
                <c:pt idx="3172">
                  <c:v>-2.6845900000000002E-3</c:v>
                </c:pt>
                <c:pt idx="3173">
                  <c:v>2.2802399999999998E-3</c:v>
                </c:pt>
                <c:pt idx="3174">
                  <c:v>-3.3483499999999999E-3</c:v>
                </c:pt>
                <c:pt idx="3175">
                  <c:v>3.1538E-3</c:v>
                </c:pt>
                <c:pt idx="3176">
                  <c:v>2.3069399999999999E-3</c:v>
                </c:pt>
                <c:pt idx="3177">
                  <c:v>-3.0279199999999999E-3</c:v>
                </c:pt>
                <c:pt idx="3178">
                  <c:v>2.4566700000000002E-3</c:v>
                </c:pt>
                <c:pt idx="3179">
                  <c:v>-3.2091099999999998E-3</c:v>
                </c:pt>
                <c:pt idx="3180">
                  <c:v>5.0315899999999998E-3</c:v>
                </c:pt>
                <c:pt idx="3181">
                  <c:v>1.08624E-3</c:v>
                </c:pt>
                <c:pt idx="3182">
                  <c:v>-3.3321399999999999E-3</c:v>
                </c:pt>
                <c:pt idx="3183">
                  <c:v>1.3894999999999999E-3</c:v>
                </c:pt>
                <c:pt idx="3184">
                  <c:v>4.7779099999999998E-4</c:v>
                </c:pt>
                <c:pt idx="3185">
                  <c:v>4.8542000000000004E-3</c:v>
                </c:pt>
                <c:pt idx="3186">
                  <c:v>-2.6960399999999998E-3</c:v>
                </c:pt>
                <c:pt idx="3187">
                  <c:v>-1.2912799999999999E-3</c:v>
                </c:pt>
                <c:pt idx="3188">
                  <c:v>3.3569300000000003E-4</c:v>
                </c:pt>
                <c:pt idx="3189">
                  <c:v>8.52585E-4</c:v>
                </c:pt>
                <c:pt idx="3190">
                  <c:v>1.52111E-3</c:v>
                </c:pt>
                <c:pt idx="3191">
                  <c:v>-1.69849E-3</c:v>
                </c:pt>
                <c:pt idx="3192">
                  <c:v>8.7261200000000004E-4</c:v>
                </c:pt>
                <c:pt idx="3193">
                  <c:v>5.4588299999999996E-3</c:v>
                </c:pt>
                <c:pt idx="3194">
                  <c:v>-7.8010600000000003E-4</c:v>
                </c:pt>
                <c:pt idx="3195" formatCode="0.00E+00">
                  <c:v>4.7683699999999999E-5</c:v>
                </c:pt>
                <c:pt idx="3196">
                  <c:v>-5.7535199999999998E-3</c:v>
                </c:pt>
                <c:pt idx="3197">
                  <c:v>2.1066700000000002E-3</c:v>
                </c:pt>
                <c:pt idx="3198">
                  <c:v>3.8709600000000001E-3</c:v>
                </c:pt>
                <c:pt idx="3199">
                  <c:v>-6.1416599999999997E-4</c:v>
                </c:pt>
                <c:pt idx="3200">
                  <c:v>-3.6306400000000001E-3</c:v>
                </c:pt>
                <c:pt idx="3201">
                  <c:v>9.851459999999999E-4</c:v>
                </c:pt>
                <c:pt idx="3202">
                  <c:v>3.0717800000000001E-3</c:v>
                </c:pt>
                <c:pt idx="3203">
                  <c:v>4.1999799999999999E-3</c:v>
                </c:pt>
                <c:pt idx="3204">
                  <c:v>2.5958999999999999E-3</c:v>
                </c:pt>
                <c:pt idx="3205">
                  <c:v>4.7502500000000001E-3</c:v>
                </c:pt>
                <c:pt idx="3206">
                  <c:v>-2.2316E-4</c:v>
                </c:pt>
                <c:pt idx="3207">
                  <c:v>1.07193E-3</c:v>
                </c:pt>
                <c:pt idx="3208">
                  <c:v>3.9196000000000001E-4</c:v>
                </c:pt>
                <c:pt idx="3209">
                  <c:v>-1.91975E-3</c:v>
                </c:pt>
                <c:pt idx="3210">
                  <c:v>1.3418200000000001E-3</c:v>
                </c:pt>
                <c:pt idx="3211">
                  <c:v>5.6467100000000001E-3</c:v>
                </c:pt>
                <c:pt idx="3212">
                  <c:v>-1.36757E-3</c:v>
                </c:pt>
                <c:pt idx="3213">
                  <c:v>-2.0685199999999999E-3</c:v>
                </c:pt>
                <c:pt idx="3214">
                  <c:v>-4.0264100000000002E-3</c:v>
                </c:pt>
                <c:pt idx="3215">
                  <c:v>9.3898799999999998E-3</c:v>
                </c:pt>
                <c:pt idx="3216">
                  <c:v>-4.3029799999999997E-3</c:v>
                </c:pt>
                <c:pt idx="3217">
                  <c:v>-1.67084E-3</c:v>
                </c:pt>
                <c:pt idx="3218">
                  <c:v>2.4585700000000002E-3</c:v>
                </c:pt>
                <c:pt idx="3219">
                  <c:v>-2.0360899999999999E-3</c:v>
                </c:pt>
                <c:pt idx="3220">
                  <c:v>1.50681E-4</c:v>
                </c:pt>
                <c:pt idx="3221">
                  <c:v>5.55706E-3</c:v>
                </c:pt>
                <c:pt idx="3222">
                  <c:v>-3.2138799999999998E-4</c:v>
                </c:pt>
                <c:pt idx="3223">
                  <c:v>-3.5009400000000001E-3</c:v>
                </c:pt>
                <c:pt idx="3224">
                  <c:v>7.6961499999999997E-4</c:v>
                </c:pt>
                <c:pt idx="3225">
                  <c:v>5.2261399999999998E-3</c:v>
                </c:pt>
                <c:pt idx="3226">
                  <c:v>3.7736900000000001E-3</c:v>
                </c:pt>
                <c:pt idx="3227">
                  <c:v>4.3868999999999999E-4</c:v>
                </c:pt>
                <c:pt idx="3228">
                  <c:v>-2.4862299999999999E-3</c:v>
                </c:pt>
                <c:pt idx="3229">
                  <c:v>-2.5081600000000001E-4</c:v>
                </c:pt>
                <c:pt idx="3230">
                  <c:v>-2.5863599999999998E-3</c:v>
                </c:pt>
                <c:pt idx="3231">
                  <c:v>2.4404499999999998E-3</c:v>
                </c:pt>
                <c:pt idx="3232">
                  <c:v>-6.6947899999999999E-3</c:v>
                </c:pt>
                <c:pt idx="3233">
                  <c:v>6.4477900000000001E-3</c:v>
                </c:pt>
                <c:pt idx="3234">
                  <c:v>-4.5528399999999998E-3</c:v>
                </c:pt>
                <c:pt idx="3235">
                  <c:v>-3.7832299999999998E-3</c:v>
                </c:pt>
                <c:pt idx="3236">
                  <c:v>5.0067899999999997E-3</c:v>
                </c:pt>
                <c:pt idx="3237">
                  <c:v>-1.4371900000000001E-3</c:v>
                </c:pt>
                <c:pt idx="3238">
                  <c:v>9.6511800000000005E-4</c:v>
                </c:pt>
                <c:pt idx="3239">
                  <c:v>4.1160600000000004E-3</c:v>
                </c:pt>
                <c:pt idx="3240">
                  <c:v>3.3569300000000003E-4</c:v>
                </c:pt>
                <c:pt idx="3241">
                  <c:v>-1.17302E-4</c:v>
                </c:pt>
                <c:pt idx="3242">
                  <c:v>9.56535E-4</c:v>
                </c:pt>
                <c:pt idx="3243">
                  <c:v>1.84059E-3</c:v>
                </c:pt>
                <c:pt idx="3244">
                  <c:v>-2.4862299999999999E-3</c:v>
                </c:pt>
                <c:pt idx="3245">
                  <c:v>3.4141500000000002E-4</c:v>
                </c:pt>
                <c:pt idx="3246">
                  <c:v>5.7439800000000001E-3</c:v>
                </c:pt>
                <c:pt idx="3247">
                  <c:v>2.2010799999999998E-3</c:v>
                </c:pt>
                <c:pt idx="3248">
                  <c:v>-7.4081399999999997E-3</c:v>
                </c:pt>
                <c:pt idx="3249">
                  <c:v>1.2397800000000001E-4</c:v>
                </c:pt>
                <c:pt idx="3250">
                  <c:v>5.3596500000000001E-4</c:v>
                </c:pt>
                <c:pt idx="3251">
                  <c:v>3.2548899999999999E-3</c:v>
                </c:pt>
                <c:pt idx="3252">
                  <c:v>4.0149699999999997E-3</c:v>
                </c:pt>
                <c:pt idx="3253">
                  <c:v>-3.09086E-3</c:v>
                </c:pt>
                <c:pt idx="3254">
                  <c:v>5.8317200000000003E-3</c:v>
                </c:pt>
                <c:pt idx="3255">
                  <c:v>-5.6362199999999995E-4</c:v>
                </c:pt>
                <c:pt idx="3256">
                  <c:v>-6.64234E-3</c:v>
                </c:pt>
                <c:pt idx="3257">
                  <c:v>-2.99358E-3</c:v>
                </c:pt>
                <c:pt idx="3258">
                  <c:v>-5.6734100000000003E-3</c:v>
                </c:pt>
                <c:pt idx="3259">
                  <c:v>-4.8255900000000003E-3</c:v>
                </c:pt>
                <c:pt idx="3260">
                  <c:v>1.5163399999999999E-3</c:v>
                </c:pt>
                <c:pt idx="3261">
                  <c:v>-2.3679700000000001E-3</c:v>
                </c:pt>
                <c:pt idx="3262">
                  <c:v>2.9745100000000001E-3</c:v>
                </c:pt>
                <c:pt idx="3263">
                  <c:v>-2.43473E-3</c:v>
                </c:pt>
                <c:pt idx="3264">
                  <c:v>5.6362199999999995E-4</c:v>
                </c:pt>
                <c:pt idx="3265">
                  <c:v>-6.6852600000000002E-4</c:v>
                </c:pt>
                <c:pt idx="3266">
                  <c:v>-6.97136E-4</c:v>
                </c:pt>
                <c:pt idx="3267">
                  <c:v>1.1548999999999999E-3</c:v>
                </c:pt>
                <c:pt idx="3268">
                  <c:v>6.7234E-4</c:v>
                </c:pt>
                <c:pt idx="3269">
                  <c:v>1.28269E-3</c:v>
                </c:pt>
                <c:pt idx="3270">
                  <c:v>5.1708199999999996E-3</c:v>
                </c:pt>
                <c:pt idx="3271">
                  <c:v>1.18637E-3</c:v>
                </c:pt>
                <c:pt idx="3272">
                  <c:v>-1.84822E-3</c:v>
                </c:pt>
                <c:pt idx="3273">
                  <c:v>-2.4786000000000001E-3</c:v>
                </c:pt>
                <c:pt idx="3274">
                  <c:v>3.9291400000000001E-4</c:v>
                </c:pt>
                <c:pt idx="3275">
                  <c:v>-1.36757E-3</c:v>
                </c:pt>
                <c:pt idx="3276">
                  <c:v>-9.0789799999999997E-4</c:v>
                </c:pt>
                <c:pt idx="3277">
                  <c:v>-2.9344599999999998E-3</c:v>
                </c:pt>
                <c:pt idx="3278">
                  <c:v>1.45531E-3</c:v>
                </c:pt>
                <c:pt idx="3279">
                  <c:v>-4.5680999999999999E-4</c:v>
                </c:pt>
                <c:pt idx="3280">
                  <c:v>1.02997E-4</c:v>
                </c:pt>
                <c:pt idx="3281">
                  <c:v>8.0442399999999994E-3</c:v>
                </c:pt>
                <c:pt idx="3282">
                  <c:v>-2.3279199999999998E-3</c:v>
                </c:pt>
                <c:pt idx="3283">
                  <c:v>-8.9836099999999997E-4</c:v>
                </c:pt>
                <c:pt idx="3284">
                  <c:v>1.8787400000000001E-4</c:v>
                </c:pt>
                <c:pt idx="3285" formatCode="0.00E+00">
                  <c:v>5.1498400000000001E-5</c:v>
                </c:pt>
                <c:pt idx="3286">
                  <c:v>-1.65558E-3</c:v>
                </c:pt>
                <c:pt idx="3287">
                  <c:v>-2.3956300000000002E-3</c:v>
                </c:pt>
                <c:pt idx="3288">
                  <c:v>-4.8427599999999998E-3</c:v>
                </c:pt>
                <c:pt idx="3289">
                  <c:v>3.3321399999999999E-3</c:v>
                </c:pt>
                <c:pt idx="3290">
                  <c:v>-3.3531199999999998E-3</c:v>
                </c:pt>
                <c:pt idx="3291">
                  <c:v>5.4264099999999996E-4</c:v>
                </c:pt>
                <c:pt idx="3292">
                  <c:v>-2.1009399999999999E-3</c:v>
                </c:pt>
                <c:pt idx="3293">
                  <c:v>-3.37791E-3</c:v>
                </c:pt>
                <c:pt idx="3294">
                  <c:v>5.66864E-3</c:v>
                </c:pt>
                <c:pt idx="3295">
                  <c:v>-2.17438E-4</c:v>
                </c:pt>
                <c:pt idx="3296">
                  <c:v>1.8816E-3</c:v>
                </c:pt>
                <c:pt idx="3297">
                  <c:v>2.1791499999999999E-3</c:v>
                </c:pt>
                <c:pt idx="3298">
                  <c:v>-2.40135E-3</c:v>
                </c:pt>
                <c:pt idx="3299">
                  <c:v>5.4712299999999997E-3</c:v>
                </c:pt>
                <c:pt idx="3300">
                  <c:v>2.93732E-4</c:v>
                </c:pt>
                <c:pt idx="3301">
                  <c:v>-6.0806300000000001E-3</c:v>
                </c:pt>
                <c:pt idx="3302">
                  <c:v>1.93691E-3</c:v>
                </c:pt>
                <c:pt idx="3303">
                  <c:v>-1.7023100000000001E-3</c:v>
                </c:pt>
                <c:pt idx="3304">
                  <c:v>2.09713E-3</c:v>
                </c:pt>
                <c:pt idx="3305">
                  <c:v>-7.0858E-4</c:v>
                </c:pt>
                <c:pt idx="3306">
                  <c:v>-2.5834999999999999E-3</c:v>
                </c:pt>
                <c:pt idx="3307">
                  <c:v>-5.3978000000000001E-4</c:v>
                </c:pt>
                <c:pt idx="3308">
                  <c:v>4.5261399999999997E-3</c:v>
                </c:pt>
                <c:pt idx="3309">
                  <c:v>2.1495799999999999E-3</c:v>
                </c:pt>
                <c:pt idx="3310">
                  <c:v>-3.68214E-3</c:v>
                </c:pt>
                <c:pt idx="3311">
                  <c:v>-3.8528400000000001E-4</c:v>
                </c:pt>
                <c:pt idx="3312">
                  <c:v>-1.9664800000000001E-3</c:v>
                </c:pt>
                <c:pt idx="3313">
                  <c:v>2.7265499999999999E-3</c:v>
                </c:pt>
                <c:pt idx="3314">
                  <c:v>-3.44086E-3</c:v>
                </c:pt>
                <c:pt idx="3315">
                  <c:v>1.47057E-3</c:v>
                </c:pt>
                <c:pt idx="3316">
                  <c:v>-2.60735E-3</c:v>
                </c:pt>
                <c:pt idx="3317">
                  <c:v>5.0468400000000004E-3</c:v>
                </c:pt>
                <c:pt idx="3318">
                  <c:v>-3.9119699999999999E-3</c:v>
                </c:pt>
                <c:pt idx="3319">
                  <c:v>-5.9032400000000004E-4</c:v>
                </c:pt>
                <c:pt idx="3320">
                  <c:v>-7.8115499999999996E-3</c:v>
                </c:pt>
                <c:pt idx="3321">
                  <c:v>-2.2640199999999998E-3</c:v>
                </c:pt>
                <c:pt idx="3322">
                  <c:v>2.6636099999999998E-3</c:v>
                </c:pt>
                <c:pt idx="3323">
                  <c:v>-2.9583000000000001E-3</c:v>
                </c:pt>
                <c:pt idx="3324">
                  <c:v>-1.1348700000000001E-4</c:v>
                </c:pt>
                <c:pt idx="3325">
                  <c:v>4.30584E-3</c:v>
                </c:pt>
                <c:pt idx="3326">
                  <c:v>6.91414E-4</c:v>
                </c:pt>
                <c:pt idx="3327">
                  <c:v>4.4746400000000002E-3</c:v>
                </c:pt>
                <c:pt idx="3328">
                  <c:v>-4.9409900000000001E-3</c:v>
                </c:pt>
                <c:pt idx="3329">
                  <c:v>2.1514899999999998E-3</c:v>
                </c:pt>
                <c:pt idx="3330">
                  <c:v>-1.31226E-3</c:v>
                </c:pt>
                <c:pt idx="3331">
                  <c:v>8.0871600000000001E-4</c:v>
                </c:pt>
                <c:pt idx="3332">
                  <c:v>-2.4318699999999999E-4</c:v>
                </c:pt>
                <c:pt idx="3333">
                  <c:v>-4.5051600000000002E-3</c:v>
                </c:pt>
                <c:pt idx="3334">
                  <c:v>-5.0401700000000001E-3</c:v>
                </c:pt>
                <c:pt idx="3335">
                  <c:v>4.5213700000000002E-3</c:v>
                </c:pt>
                <c:pt idx="3336">
                  <c:v>1.4600800000000001E-3</c:v>
                </c:pt>
                <c:pt idx="3337">
                  <c:v>4.9476600000000004E-3</c:v>
                </c:pt>
                <c:pt idx="3338">
                  <c:v>3.7555700000000002E-3</c:v>
                </c:pt>
                <c:pt idx="3339">
                  <c:v>5.8221799999999997E-3</c:v>
                </c:pt>
                <c:pt idx="3340">
                  <c:v>-1.19305E-3</c:v>
                </c:pt>
                <c:pt idx="3341">
                  <c:v>3.71456E-3</c:v>
                </c:pt>
                <c:pt idx="3342">
                  <c:v>2.4614300000000001E-3</c:v>
                </c:pt>
                <c:pt idx="3343">
                  <c:v>1.33514E-4</c:v>
                </c:pt>
                <c:pt idx="3344">
                  <c:v>-3.4275099999999999E-3</c:v>
                </c:pt>
                <c:pt idx="3345">
                  <c:v>5.84126E-3</c:v>
                </c:pt>
                <c:pt idx="3346">
                  <c:v>-1.74427E-3</c:v>
                </c:pt>
                <c:pt idx="3347">
                  <c:v>-1.67179E-3</c:v>
                </c:pt>
                <c:pt idx="3348">
                  <c:v>1.4438599999999999E-3</c:v>
                </c:pt>
                <c:pt idx="3349">
                  <c:v>-8.4781600000000004E-4</c:v>
                </c:pt>
                <c:pt idx="3350">
                  <c:v>-3.5677E-3</c:v>
                </c:pt>
                <c:pt idx="3351">
                  <c:v>-1.53542E-4</c:v>
                </c:pt>
                <c:pt idx="3352">
                  <c:v>-8.9550000000000003E-4</c:v>
                </c:pt>
                <c:pt idx="3353">
                  <c:v>-2.56157E-3</c:v>
                </c:pt>
                <c:pt idx="3354" formatCode="0.00E+00">
                  <c:v>-3.7193300000000002E-5</c:v>
                </c:pt>
                <c:pt idx="3355" formatCode="0.00E+00">
                  <c:v>-1.7166100000000002E-5</c:v>
                </c:pt>
                <c:pt idx="3356">
                  <c:v>9.9659000000000011E-4</c:v>
                </c:pt>
                <c:pt idx="3357">
                  <c:v>-1.2369200000000001E-3</c:v>
                </c:pt>
                <c:pt idx="3358">
                  <c:v>-2.22683E-3</c:v>
                </c:pt>
                <c:pt idx="3359">
                  <c:v>-1.6202899999999999E-3</c:v>
                </c:pt>
                <c:pt idx="3360">
                  <c:v>5.1603300000000003E-3</c:v>
                </c:pt>
                <c:pt idx="3361">
                  <c:v>1.39332E-3</c:v>
                </c:pt>
                <c:pt idx="3362">
                  <c:v>-6.3705400000000001E-3</c:v>
                </c:pt>
                <c:pt idx="3363">
                  <c:v>1.3322799999999999E-3</c:v>
                </c:pt>
                <c:pt idx="3364">
                  <c:v>3.6077499999999998E-3</c:v>
                </c:pt>
                <c:pt idx="3365">
                  <c:v>-1.32179E-3</c:v>
                </c:pt>
                <c:pt idx="3366">
                  <c:v>5.6085600000000003E-3</c:v>
                </c:pt>
                <c:pt idx="3367">
                  <c:v>-1.2302400000000001E-3</c:v>
                </c:pt>
                <c:pt idx="3368">
                  <c:v>6.1826700000000004E-3</c:v>
                </c:pt>
                <c:pt idx="3369">
                  <c:v>2.3994400000000001E-3</c:v>
                </c:pt>
                <c:pt idx="3370" formatCode="0.00E+00">
                  <c:v>8.0108600000000001E-5</c:v>
                </c:pt>
                <c:pt idx="3371">
                  <c:v>-1.92928E-3</c:v>
                </c:pt>
                <c:pt idx="3372">
                  <c:v>5.43594E-4</c:v>
                </c:pt>
                <c:pt idx="3373" formatCode="0.00E+00">
                  <c:v>9.0599099999999998E-5</c:v>
                </c:pt>
                <c:pt idx="3374">
                  <c:v>3.8242300000000001E-4</c:v>
                </c:pt>
                <c:pt idx="3375">
                  <c:v>1.7032600000000001E-3</c:v>
                </c:pt>
                <c:pt idx="3376">
                  <c:v>-4.3268200000000003E-3</c:v>
                </c:pt>
                <c:pt idx="3377">
                  <c:v>-4.4241000000000003E-3</c:v>
                </c:pt>
                <c:pt idx="3378">
                  <c:v>6.4010600000000001E-3</c:v>
                </c:pt>
                <c:pt idx="3379">
                  <c:v>-3.4618399999999998E-4</c:v>
                </c:pt>
                <c:pt idx="3380">
                  <c:v>-1.7003999999999999E-3</c:v>
                </c:pt>
                <c:pt idx="3381">
                  <c:v>-1.50585E-3</c:v>
                </c:pt>
                <c:pt idx="3382">
                  <c:v>-3.1499900000000001E-3</c:v>
                </c:pt>
                <c:pt idx="3383">
                  <c:v>3.6335E-3</c:v>
                </c:pt>
                <c:pt idx="3384">
                  <c:v>5.3262700000000001E-3</c:v>
                </c:pt>
                <c:pt idx="3385">
                  <c:v>1.7156599999999999E-3</c:v>
                </c:pt>
                <c:pt idx="3386">
                  <c:v>-1.0852800000000001E-3</c:v>
                </c:pt>
                <c:pt idx="3387">
                  <c:v>-2.2964499999999998E-3</c:v>
                </c:pt>
                <c:pt idx="3388">
                  <c:v>2.3241E-3</c:v>
                </c:pt>
                <c:pt idx="3389">
                  <c:v>-3.5743699999999999E-3</c:v>
                </c:pt>
                <c:pt idx="3390">
                  <c:v>3.3235500000000002E-3</c:v>
                </c:pt>
                <c:pt idx="3391">
                  <c:v>-5.1021599999999997E-4</c:v>
                </c:pt>
                <c:pt idx="3392">
                  <c:v>-3.9558400000000004E-3</c:v>
                </c:pt>
                <c:pt idx="3393">
                  <c:v>-4.6577500000000004E-3</c:v>
                </c:pt>
                <c:pt idx="3394">
                  <c:v>-1.0433199999999999E-3</c:v>
                </c:pt>
                <c:pt idx="3395">
                  <c:v>5.3110099999999997E-3</c:v>
                </c:pt>
                <c:pt idx="3396">
                  <c:v>-9.62257E-4</c:v>
                </c:pt>
                <c:pt idx="3397" formatCode="0.00E+00">
                  <c:v>5.6266800000000001E-5</c:v>
                </c:pt>
                <c:pt idx="3398">
                  <c:v>-2.9668799999999999E-3</c:v>
                </c:pt>
                <c:pt idx="3399">
                  <c:v>8.7928799999999999E-4</c:v>
                </c:pt>
                <c:pt idx="3400">
                  <c:v>1.58596E-3</c:v>
                </c:pt>
                <c:pt idx="3401" formatCode="0.00E+00">
                  <c:v>-7.2479199999999995E-5</c:v>
                </c:pt>
                <c:pt idx="3402">
                  <c:v>-1.7108900000000001E-3</c:v>
                </c:pt>
                <c:pt idx="3403">
                  <c:v>-5.1851299999999996E-3</c:v>
                </c:pt>
                <c:pt idx="3404">
                  <c:v>1.2350099999999999E-3</c:v>
                </c:pt>
                <c:pt idx="3405">
                  <c:v>-2.71988E-3</c:v>
                </c:pt>
                <c:pt idx="3406">
                  <c:v>-3.85666E-3</c:v>
                </c:pt>
                <c:pt idx="3407">
                  <c:v>-2.2611599999999999E-3</c:v>
                </c:pt>
                <c:pt idx="3408">
                  <c:v>-2.4662E-3</c:v>
                </c:pt>
                <c:pt idx="3409">
                  <c:v>-1.3361E-3</c:v>
                </c:pt>
                <c:pt idx="3410">
                  <c:v>-2.43568E-3</c:v>
                </c:pt>
                <c:pt idx="3411">
                  <c:v>-2.1800999999999999E-3</c:v>
                </c:pt>
                <c:pt idx="3412">
                  <c:v>2.1257400000000001E-3</c:v>
                </c:pt>
                <c:pt idx="3413">
                  <c:v>5.3691899999999996E-4</c:v>
                </c:pt>
                <c:pt idx="3414">
                  <c:v>-1.3923599999999999E-4</c:v>
                </c:pt>
                <c:pt idx="3415">
                  <c:v>8.9263899999999998E-4</c:v>
                </c:pt>
                <c:pt idx="3416">
                  <c:v>-1.56021E-3</c:v>
                </c:pt>
                <c:pt idx="3417">
                  <c:v>-5.0926200000000002E-4</c:v>
                </c:pt>
                <c:pt idx="3418">
                  <c:v>-1.09768E-3</c:v>
                </c:pt>
                <c:pt idx="3419">
                  <c:v>-5.0830799999999996E-4</c:v>
                </c:pt>
                <c:pt idx="3420">
                  <c:v>3.0660599999999998E-3</c:v>
                </c:pt>
                <c:pt idx="3421">
                  <c:v>2.2697400000000001E-3</c:v>
                </c:pt>
                <c:pt idx="3422">
                  <c:v>4.3287300000000003E-3</c:v>
                </c:pt>
                <c:pt idx="3423" formatCode="0.00E+00">
                  <c:v>-4.1007999999999998E-5</c:v>
                </c:pt>
                <c:pt idx="3424">
                  <c:v>1.78432E-3</c:v>
                </c:pt>
                <c:pt idx="3425">
                  <c:v>1.8386800000000001E-3</c:v>
                </c:pt>
                <c:pt idx="3426">
                  <c:v>-5.7268099999999997E-3</c:v>
                </c:pt>
                <c:pt idx="3427">
                  <c:v>4.0435800000000001E-4</c:v>
                </c:pt>
                <c:pt idx="3428">
                  <c:v>3.3092499999999998E-4</c:v>
                </c:pt>
                <c:pt idx="3429">
                  <c:v>6.34003E-3</c:v>
                </c:pt>
                <c:pt idx="3430">
                  <c:v>-5.5866199999999996E-3</c:v>
                </c:pt>
                <c:pt idx="3431">
                  <c:v>-1.00613E-3</c:v>
                </c:pt>
                <c:pt idx="3432">
                  <c:v>2.6445399999999999E-3</c:v>
                </c:pt>
                <c:pt idx="3433">
                  <c:v>-5.1784499999999996E-4</c:v>
                </c:pt>
                <c:pt idx="3434" formatCode="0.00E+00">
                  <c:v>-9.8228500000000003E-5</c:v>
                </c:pt>
                <c:pt idx="3435">
                  <c:v>4.6234099999999997E-3</c:v>
                </c:pt>
                <c:pt idx="3436">
                  <c:v>-1.52779E-3</c:v>
                </c:pt>
                <c:pt idx="3437">
                  <c:v>-4.7102000000000003E-3</c:v>
                </c:pt>
                <c:pt idx="3438">
                  <c:v>-1.47533E-3</c:v>
                </c:pt>
                <c:pt idx="3439">
                  <c:v>2.4299600000000001E-3</c:v>
                </c:pt>
                <c:pt idx="3440">
                  <c:v>-1.24168E-3</c:v>
                </c:pt>
                <c:pt idx="3441">
                  <c:v>-1.5468599999999999E-3</c:v>
                </c:pt>
                <c:pt idx="3442">
                  <c:v>5.9032400000000004E-4</c:v>
                </c:pt>
                <c:pt idx="3443">
                  <c:v>-2.11239E-3</c:v>
                </c:pt>
                <c:pt idx="3444">
                  <c:v>-2.0055799999999999E-3</c:v>
                </c:pt>
                <c:pt idx="3445">
                  <c:v>1.80244E-4</c:v>
                </c:pt>
                <c:pt idx="3446">
                  <c:v>-2.1095300000000001E-3</c:v>
                </c:pt>
                <c:pt idx="3447">
                  <c:v>-3.0202900000000001E-3</c:v>
                </c:pt>
                <c:pt idx="3448">
                  <c:v>-1.2397800000000001E-4</c:v>
                </c:pt>
                <c:pt idx="3449">
                  <c:v>-1.6489E-3</c:v>
                </c:pt>
                <c:pt idx="3450">
                  <c:v>5.1326799999999997E-3</c:v>
                </c:pt>
                <c:pt idx="3451">
                  <c:v>-6.2751799999999998E-4</c:v>
                </c:pt>
                <c:pt idx="3452">
                  <c:v>-3.90625E-3</c:v>
                </c:pt>
                <c:pt idx="3453">
                  <c:v>4.9371700000000003E-3</c:v>
                </c:pt>
                <c:pt idx="3454">
                  <c:v>-3.36361E-3</c:v>
                </c:pt>
                <c:pt idx="3455">
                  <c:v>-3.4513500000000002E-3</c:v>
                </c:pt>
                <c:pt idx="3456">
                  <c:v>-3.34644E-3</c:v>
                </c:pt>
                <c:pt idx="3457">
                  <c:v>3.7584300000000001E-3</c:v>
                </c:pt>
                <c:pt idx="3458">
                  <c:v>1.2445399999999999E-3</c:v>
                </c:pt>
                <c:pt idx="3459">
                  <c:v>6.9332100000000004E-3</c:v>
                </c:pt>
                <c:pt idx="3460">
                  <c:v>4.2037999999999997E-3</c:v>
                </c:pt>
                <c:pt idx="3461">
                  <c:v>6.2465700000000003E-4</c:v>
                </c:pt>
                <c:pt idx="3462">
                  <c:v>-1.3656600000000001E-3</c:v>
                </c:pt>
                <c:pt idx="3463">
                  <c:v>1.56116E-3</c:v>
                </c:pt>
                <c:pt idx="3464">
                  <c:v>-6.6471100000000003E-3</c:v>
                </c:pt>
                <c:pt idx="3465">
                  <c:v>-4.15802E-4</c:v>
                </c:pt>
                <c:pt idx="3466">
                  <c:v>3.9033900000000001E-3</c:v>
                </c:pt>
                <c:pt idx="3467">
                  <c:v>-1.2931799999999999E-3</c:v>
                </c:pt>
                <c:pt idx="3468">
                  <c:v>4.7483400000000002E-3</c:v>
                </c:pt>
                <c:pt idx="3469">
                  <c:v>3.0164699999999998E-3</c:v>
                </c:pt>
                <c:pt idx="3470">
                  <c:v>-1.3627999999999999E-3</c:v>
                </c:pt>
                <c:pt idx="3471">
                  <c:v>-4.85134E-3</c:v>
                </c:pt>
                <c:pt idx="3472">
                  <c:v>6.2999700000000002E-3</c:v>
                </c:pt>
                <c:pt idx="3473">
                  <c:v>-3.9339099999999997E-3</c:v>
                </c:pt>
                <c:pt idx="3474">
                  <c:v>-5.8565099999999997E-3</c:v>
                </c:pt>
                <c:pt idx="3475">
                  <c:v>1.3389599999999999E-3</c:v>
                </c:pt>
                <c:pt idx="3476">
                  <c:v>-4.3487499999999999E-4</c:v>
                </c:pt>
                <c:pt idx="3477">
                  <c:v>-5.04398E-3</c:v>
                </c:pt>
                <c:pt idx="3478">
                  <c:v>2.3422199999999999E-3</c:v>
                </c:pt>
                <c:pt idx="3479">
                  <c:v>1.76811E-3</c:v>
                </c:pt>
                <c:pt idx="3480">
                  <c:v>-2.1667499999999998E-3</c:v>
                </c:pt>
                <c:pt idx="3481">
                  <c:v>-3.0956299999999998E-3</c:v>
                </c:pt>
                <c:pt idx="3482">
                  <c:v>-2.6969899999999998E-3</c:v>
                </c:pt>
                <c:pt idx="3483">
                  <c:v>4.8351299999999998E-4</c:v>
                </c:pt>
                <c:pt idx="3484">
                  <c:v>-9.9563600000000005E-4</c:v>
                </c:pt>
                <c:pt idx="3485">
                  <c:v>-9.1743499999999997E-4</c:v>
                </c:pt>
                <c:pt idx="3486">
                  <c:v>3.0117E-3</c:v>
                </c:pt>
                <c:pt idx="3487">
                  <c:v>1.54305E-3</c:v>
                </c:pt>
                <c:pt idx="3488">
                  <c:v>-4.7416699999999999E-3</c:v>
                </c:pt>
                <c:pt idx="3489">
                  <c:v>3.4866300000000001E-3</c:v>
                </c:pt>
                <c:pt idx="3490">
                  <c:v>-1.7547600000000001E-4</c:v>
                </c:pt>
                <c:pt idx="3491">
                  <c:v>3.2329599999999999E-4</c:v>
                </c:pt>
                <c:pt idx="3492">
                  <c:v>-5.2452100000000002E-4</c:v>
                </c:pt>
                <c:pt idx="3493">
                  <c:v>-8.7737999999999998E-4</c:v>
                </c:pt>
                <c:pt idx="3494">
                  <c:v>5.8012000000000003E-3</c:v>
                </c:pt>
                <c:pt idx="3495">
                  <c:v>-4.6338999999999998E-3</c:v>
                </c:pt>
                <c:pt idx="3496">
                  <c:v>1.9311899999999999E-3</c:v>
                </c:pt>
                <c:pt idx="3497">
                  <c:v>-1.52206E-3</c:v>
                </c:pt>
                <c:pt idx="3498">
                  <c:v>2.3899099999999999E-3</c:v>
                </c:pt>
                <c:pt idx="3499">
                  <c:v>-1.4924999999999999E-3</c:v>
                </c:pt>
                <c:pt idx="3500">
                  <c:v>3.8318599999999999E-3</c:v>
                </c:pt>
                <c:pt idx="3501">
                  <c:v>-2.2115699999999999E-3</c:v>
                </c:pt>
                <c:pt idx="3502">
                  <c:v>-2.2335100000000002E-3</c:v>
                </c:pt>
                <c:pt idx="3503">
                  <c:v>-1.9407300000000001E-3</c:v>
                </c:pt>
                <c:pt idx="3504">
                  <c:v>-8.3255799999999995E-4</c:v>
                </c:pt>
                <c:pt idx="3505">
                  <c:v>2.4051699999999999E-3</c:v>
                </c:pt>
                <c:pt idx="3506">
                  <c:v>-1.1615799999999999E-3</c:v>
                </c:pt>
                <c:pt idx="3507">
                  <c:v>-9.81331E-4</c:v>
                </c:pt>
                <c:pt idx="3508">
                  <c:v>4.6844499999999997E-3</c:v>
                </c:pt>
                <c:pt idx="3509">
                  <c:v>-1.27316E-3</c:v>
                </c:pt>
                <c:pt idx="3510">
                  <c:v>-2.0780600000000001E-3</c:v>
                </c:pt>
                <c:pt idx="3511">
                  <c:v>-2.9344599999999998E-3</c:v>
                </c:pt>
                <c:pt idx="3512">
                  <c:v>-1.3265600000000001E-3</c:v>
                </c:pt>
                <c:pt idx="3513">
                  <c:v>-2.76947E-3</c:v>
                </c:pt>
                <c:pt idx="3514">
                  <c:v>9.9659000000000011E-4</c:v>
                </c:pt>
                <c:pt idx="3515">
                  <c:v>-4.1275000000000001E-3</c:v>
                </c:pt>
                <c:pt idx="3516">
                  <c:v>2.8247799999999998E-3</c:v>
                </c:pt>
                <c:pt idx="3517">
                  <c:v>-3.4933099999999999E-3</c:v>
                </c:pt>
                <c:pt idx="3518" formatCode="0.00E+00">
                  <c:v>2.0980800000000001E-5</c:v>
                </c:pt>
                <c:pt idx="3519">
                  <c:v>-3.1852699999999998E-4</c:v>
                </c:pt>
                <c:pt idx="3520" formatCode="0.00E+00">
                  <c:v>-6.6757199999999998E-5</c:v>
                </c:pt>
                <c:pt idx="3521">
                  <c:v>2.81334E-4</c:v>
                </c:pt>
                <c:pt idx="3522">
                  <c:v>7.4768100000000004E-4</c:v>
                </c:pt>
                <c:pt idx="3523">
                  <c:v>3.7403100000000002E-3</c:v>
                </c:pt>
                <c:pt idx="3524">
                  <c:v>-7.20406E-3</c:v>
                </c:pt>
                <c:pt idx="3525">
                  <c:v>-2.27261E-3</c:v>
                </c:pt>
                <c:pt idx="3526">
                  <c:v>-4.5967099999999998E-4</c:v>
                </c:pt>
                <c:pt idx="3527">
                  <c:v>-3.9358099999999997E-3</c:v>
                </c:pt>
                <c:pt idx="3528">
                  <c:v>1.3256100000000001E-3</c:v>
                </c:pt>
                <c:pt idx="3529">
                  <c:v>4.7130599999999998E-3</c:v>
                </c:pt>
                <c:pt idx="3530">
                  <c:v>-6.3419300000000002E-4</c:v>
                </c:pt>
                <c:pt idx="3531">
                  <c:v>-6.35433E-3</c:v>
                </c:pt>
                <c:pt idx="3532">
                  <c:v>-4.89998E-3</c:v>
                </c:pt>
                <c:pt idx="3533">
                  <c:v>1.00613E-3</c:v>
                </c:pt>
                <c:pt idx="3534">
                  <c:v>-2.0246499999999998E-3</c:v>
                </c:pt>
                <c:pt idx="3535">
                  <c:v>6.4086899999999999E-3</c:v>
                </c:pt>
                <c:pt idx="3536">
                  <c:v>7.5340300000000004E-4</c:v>
                </c:pt>
                <c:pt idx="3537">
                  <c:v>-6.5517400000000003E-3</c:v>
                </c:pt>
                <c:pt idx="3538">
                  <c:v>-1.6298300000000001E-3</c:v>
                </c:pt>
                <c:pt idx="3539">
                  <c:v>1.7767E-3</c:v>
                </c:pt>
                <c:pt idx="3540">
                  <c:v>-4.9591100000000003E-4</c:v>
                </c:pt>
                <c:pt idx="3541">
                  <c:v>-1.7890899999999999E-3</c:v>
                </c:pt>
                <c:pt idx="3542">
                  <c:v>-1.24073E-3</c:v>
                </c:pt>
                <c:pt idx="3543">
                  <c:v>-4.1608799999999996E-3</c:v>
                </c:pt>
                <c:pt idx="3544">
                  <c:v>3.7336299999999999E-3</c:v>
                </c:pt>
                <c:pt idx="3545">
                  <c:v>-1.6021699999999999E-4</c:v>
                </c:pt>
                <c:pt idx="3546">
                  <c:v>-2.27261E-3</c:v>
                </c:pt>
                <c:pt idx="3547">
                  <c:v>-1.69659E-3</c:v>
                </c:pt>
                <c:pt idx="3548">
                  <c:v>4.5604699999999996E-3</c:v>
                </c:pt>
                <c:pt idx="3549">
                  <c:v>3.5781900000000002E-3</c:v>
                </c:pt>
                <c:pt idx="3550">
                  <c:v>7.2431600000000002E-3</c:v>
                </c:pt>
                <c:pt idx="3551">
                  <c:v>-1.44005E-4</c:v>
                </c:pt>
                <c:pt idx="3552">
                  <c:v>2.5367699999999998E-3</c:v>
                </c:pt>
                <c:pt idx="3553">
                  <c:v>4.04835E-3</c:v>
                </c:pt>
                <c:pt idx="3554" formatCode="0.00E+00">
                  <c:v>6.1988800000000005E-5</c:v>
                </c:pt>
                <c:pt idx="3555">
                  <c:v>-4.3611500000000003E-3</c:v>
                </c:pt>
                <c:pt idx="3556">
                  <c:v>-3.1442599999999999E-3</c:v>
                </c:pt>
                <c:pt idx="3557">
                  <c:v>-1.85776E-3</c:v>
                </c:pt>
                <c:pt idx="3558">
                  <c:v>3.8785899999999999E-3</c:v>
                </c:pt>
                <c:pt idx="3559">
                  <c:v>2.6226E-4</c:v>
                </c:pt>
                <c:pt idx="3560">
                  <c:v>-4.9972500000000002E-4</c:v>
                </c:pt>
                <c:pt idx="3561">
                  <c:v>-7.1048700000000001E-3</c:v>
                </c:pt>
                <c:pt idx="3562">
                  <c:v>-1.3227499999999999E-3</c:v>
                </c:pt>
                <c:pt idx="3563">
                  <c:v>7.6103200000000003E-4</c:v>
                </c:pt>
                <c:pt idx="3564">
                  <c:v>4.4584300000000002E-3</c:v>
                </c:pt>
                <c:pt idx="3565">
                  <c:v>6.8302199999999997E-3</c:v>
                </c:pt>
                <c:pt idx="3566">
                  <c:v>-6.2084200000000003E-4</c:v>
                </c:pt>
                <c:pt idx="3567">
                  <c:v>-9.5186200000000002E-3</c:v>
                </c:pt>
                <c:pt idx="3568">
                  <c:v>2.7942700000000001E-4</c:v>
                </c:pt>
                <c:pt idx="3569">
                  <c:v>-6.7920699999999999E-3</c:v>
                </c:pt>
                <c:pt idx="3570">
                  <c:v>-1.19495E-3</c:v>
                </c:pt>
                <c:pt idx="3571">
                  <c:v>-4.70734E-3</c:v>
                </c:pt>
                <c:pt idx="3572">
                  <c:v>-1.3637499999999999E-4</c:v>
                </c:pt>
                <c:pt idx="3573" formatCode="0.00E+00">
                  <c:v>-1.04904E-5</c:v>
                </c:pt>
                <c:pt idx="3574">
                  <c:v>-2.9630699999999999E-3</c:v>
                </c:pt>
                <c:pt idx="3575">
                  <c:v>3.47424E-3</c:v>
                </c:pt>
                <c:pt idx="3576">
                  <c:v>-4.3487499999999999E-4</c:v>
                </c:pt>
                <c:pt idx="3577">
                  <c:v>-2.31934E-3</c:v>
                </c:pt>
                <c:pt idx="3578">
                  <c:v>8.8539099999999996E-3</c:v>
                </c:pt>
                <c:pt idx="3579">
                  <c:v>1.0280599999999999E-3</c:v>
                </c:pt>
                <c:pt idx="3580">
                  <c:v>-9.5415099999999996E-3</c:v>
                </c:pt>
                <c:pt idx="3581">
                  <c:v>-1.27506E-3</c:v>
                </c:pt>
                <c:pt idx="3582">
                  <c:v>-1.46294E-3</c:v>
                </c:pt>
                <c:pt idx="3583">
                  <c:v>-1.0280599999999999E-3</c:v>
                </c:pt>
                <c:pt idx="3584">
                  <c:v>5.0354000000000002E-4</c:v>
                </c:pt>
                <c:pt idx="3585">
                  <c:v>5.62668E-4</c:v>
                </c:pt>
                <c:pt idx="3586">
                  <c:v>2.5978099999999999E-3</c:v>
                </c:pt>
                <c:pt idx="3587">
                  <c:v>-2.62642E-3</c:v>
                </c:pt>
                <c:pt idx="3588" formatCode="0.00E+00">
                  <c:v>-3.2424900000000002E-5</c:v>
                </c:pt>
                <c:pt idx="3589">
                  <c:v>-2.5663399999999999E-3</c:v>
                </c:pt>
                <c:pt idx="3590">
                  <c:v>-1.1739700000000001E-3</c:v>
                </c:pt>
                <c:pt idx="3591">
                  <c:v>3.6134700000000001E-3</c:v>
                </c:pt>
                <c:pt idx="3592">
                  <c:v>-3.6258699999999998E-3</c:v>
                </c:pt>
                <c:pt idx="3593">
                  <c:v>2.0589800000000002E-3</c:v>
                </c:pt>
                <c:pt idx="3594">
                  <c:v>-3.0527100000000001E-3</c:v>
                </c:pt>
                <c:pt idx="3595">
                  <c:v>5.6314499999999997E-3</c:v>
                </c:pt>
                <c:pt idx="3596">
                  <c:v>3.3388100000000002E-3</c:v>
                </c:pt>
                <c:pt idx="3597">
                  <c:v>6.8664599999999996E-4</c:v>
                </c:pt>
                <c:pt idx="3598">
                  <c:v>-2.0990399999999999E-3</c:v>
                </c:pt>
                <c:pt idx="3599">
                  <c:v>-2.1247900000000001E-3</c:v>
                </c:pt>
                <c:pt idx="3600">
                  <c:v>-1.3322799999999999E-3</c:v>
                </c:pt>
                <c:pt idx="3601">
                  <c:v>-1.647E-3</c:v>
                </c:pt>
                <c:pt idx="3602">
                  <c:v>4.0216399999999999E-3</c:v>
                </c:pt>
                <c:pt idx="3603">
                  <c:v>1.21593E-3</c:v>
                </c:pt>
                <c:pt idx="3604">
                  <c:v>1.8444100000000001E-3</c:v>
                </c:pt>
                <c:pt idx="3605">
                  <c:v>2.2707000000000001E-3</c:v>
                </c:pt>
                <c:pt idx="3606">
                  <c:v>-1.6689299999999999E-4</c:v>
                </c:pt>
                <c:pt idx="3607">
                  <c:v>-6.96468E-3</c:v>
                </c:pt>
                <c:pt idx="3608" formatCode="0.00E+00">
                  <c:v>-1.90735E-5</c:v>
                </c:pt>
                <c:pt idx="3609">
                  <c:v>5.7411199999999999E-4</c:v>
                </c:pt>
                <c:pt idx="3610">
                  <c:v>-1.0366399999999999E-3</c:v>
                </c:pt>
                <c:pt idx="3611">
                  <c:v>-1.2617100000000001E-3</c:v>
                </c:pt>
                <c:pt idx="3612">
                  <c:v>1.9874599999999999E-3</c:v>
                </c:pt>
                <c:pt idx="3613">
                  <c:v>-2.5844599999999998E-3</c:v>
                </c:pt>
                <c:pt idx="3614">
                  <c:v>2.5177000000000001E-4</c:v>
                </c:pt>
                <c:pt idx="3615">
                  <c:v>-8.27789E-4</c:v>
                </c:pt>
                <c:pt idx="3616">
                  <c:v>3.5963100000000001E-3</c:v>
                </c:pt>
                <c:pt idx="3617">
                  <c:v>-3.4074800000000001E-3</c:v>
                </c:pt>
                <c:pt idx="3618">
                  <c:v>1.7871899999999999E-3</c:v>
                </c:pt>
                <c:pt idx="3619">
                  <c:v>2.7751899999999999E-3</c:v>
                </c:pt>
                <c:pt idx="3620">
                  <c:v>-1.9245099999999999E-3</c:v>
                </c:pt>
                <c:pt idx="3621">
                  <c:v>-3.50666E-3</c:v>
                </c:pt>
                <c:pt idx="3622">
                  <c:v>-3.6525699999999999E-3</c:v>
                </c:pt>
                <c:pt idx="3623">
                  <c:v>4.3678299999999996E-3</c:v>
                </c:pt>
                <c:pt idx="3624">
                  <c:v>2.70557E-3</c:v>
                </c:pt>
                <c:pt idx="3625">
                  <c:v>-9.0980499999999997E-4</c:v>
                </c:pt>
                <c:pt idx="3626">
                  <c:v>2.8944000000000001E-3</c:v>
                </c:pt>
                <c:pt idx="3627">
                  <c:v>2.7122499999999998E-3</c:v>
                </c:pt>
                <c:pt idx="3628">
                  <c:v>2.1324199999999999E-3</c:v>
                </c:pt>
                <c:pt idx="3629">
                  <c:v>3.0994399999999999E-4</c:v>
                </c:pt>
                <c:pt idx="3630">
                  <c:v>4.4632E-4</c:v>
                </c:pt>
                <c:pt idx="3631">
                  <c:v>-1.1615799999999999E-3</c:v>
                </c:pt>
                <c:pt idx="3632">
                  <c:v>2.3317300000000002E-3</c:v>
                </c:pt>
                <c:pt idx="3633">
                  <c:v>-1.59359E-3</c:v>
                </c:pt>
                <c:pt idx="3634">
                  <c:v>8.4876999999999999E-4</c:v>
                </c:pt>
                <c:pt idx="3635">
                  <c:v>4.4727299999999998E-4</c:v>
                </c:pt>
                <c:pt idx="3636">
                  <c:v>-2.3269699999999998E-3</c:v>
                </c:pt>
                <c:pt idx="3637">
                  <c:v>-7.2383899999999999E-4</c:v>
                </c:pt>
                <c:pt idx="3638">
                  <c:v>5.3758599999999997E-3</c:v>
                </c:pt>
                <c:pt idx="3639">
                  <c:v>-6.0310399999999997E-3</c:v>
                </c:pt>
                <c:pt idx="3640">
                  <c:v>5.2042E-3</c:v>
                </c:pt>
                <c:pt idx="3641">
                  <c:v>3.5915399999999998E-3</c:v>
                </c:pt>
                <c:pt idx="3642">
                  <c:v>-3.0765499999999999E-3</c:v>
                </c:pt>
                <c:pt idx="3643">
                  <c:v>1.41048E-3</c:v>
                </c:pt>
                <c:pt idx="3644">
                  <c:v>3.68214E-3</c:v>
                </c:pt>
                <c:pt idx="3645">
                  <c:v>2.8801E-4</c:v>
                </c:pt>
                <c:pt idx="3646">
                  <c:v>-2.01225E-4</c:v>
                </c:pt>
                <c:pt idx="3647">
                  <c:v>1.1539499999999999E-3</c:v>
                </c:pt>
                <c:pt idx="3648">
                  <c:v>-1.77479E-3</c:v>
                </c:pt>
                <c:pt idx="3649">
                  <c:v>4.75407E-3</c:v>
                </c:pt>
                <c:pt idx="3650">
                  <c:v>3.9720500000000004E-3</c:v>
                </c:pt>
                <c:pt idx="3651">
                  <c:v>-1.70422E-3</c:v>
                </c:pt>
                <c:pt idx="3652">
                  <c:v>-1.6527200000000001E-3</c:v>
                </c:pt>
                <c:pt idx="3653">
                  <c:v>1.68133E-3</c:v>
                </c:pt>
                <c:pt idx="3654">
                  <c:v>-1.9769700000000002E-3</c:v>
                </c:pt>
                <c:pt idx="3655">
                  <c:v>-4.7683699999999997E-4</c:v>
                </c:pt>
                <c:pt idx="3656">
                  <c:v>3.0784599999999999E-3</c:v>
                </c:pt>
                <c:pt idx="3657">
                  <c:v>1.8310500000000001E-3</c:v>
                </c:pt>
                <c:pt idx="3658">
                  <c:v>-5.4035200000000002E-3</c:v>
                </c:pt>
                <c:pt idx="3659">
                  <c:v>2.5510799999999998E-3</c:v>
                </c:pt>
                <c:pt idx="3660">
                  <c:v>1.41716E-3</c:v>
                </c:pt>
                <c:pt idx="3661" formatCode="0.00E+00">
                  <c:v>-6.1988800000000005E-5</c:v>
                </c:pt>
                <c:pt idx="3662">
                  <c:v>3.82614E-3</c:v>
                </c:pt>
                <c:pt idx="3663">
                  <c:v>1.68896E-3</c:v>
                </c:pt>
                <c:pt idx="3664">
                  <c:v>6.1550099999999998E-3</c:v>
                </c:pt>
                <c:pt idx="3665">
                  <c:v>2.9077500000000002E-3</c:v>
                </c:pt>
                <c:pt idx="3666">
                  <c:v>6.1988799999999997E-4</c:v>
                </c:pt>
                <c:pt idx="3667">
                  <c:v>9.7656299999999995E-4</c:v>
                </c:pt>
                <c:pt idx="3668">
                  <c:v>1.62411E-3</c:v>
                </c:pt>
                <c:pt idx="3669">
                  <c:v>4.1093800000000002E-3</c:v>
                </c:pt>
                <c:pt idx="3670">
                  <c:v>4.2552900000000001E-3</c:v>
                </c:pt>
                <c:pt idx="3671">
                  <c:v>-6.5708200000000002E-4</c:v>
                </c:pt>
                <c:pt idx="3672">
                  <c:v>-5.1412599999999999E-3</c:v>
                </c:pt>
                <c:pt idx="3673">
                  <c:v>4.67491E-3</c:v>
                </c:pt>
                <c:pt idx="3674">
                  <c:v>-1.57833E-3</c:v>
                </c:pt>
                <c:pt idx="3675">
                  <c:v>-3.2405899999999998E-3</c:v>
                </c:pt>
                <c:pt idx="3676">
                  <c:v>-1.8158E-3</c:v>
                </c:pt>
                <c:pt idx="3677">
                  <c:v>-3.9033900000000001E-3</c:v>
                </c:pt>
                <c:pt idx="3678">
                  <c:v>1.0929100000000001E-3</c:v>
                </c:pt>
                <c:pt idx="3679">
                  <c:v>9.7751600000000011E-4</c:v>
                </c:pt>
                <c:pt idx="3680">
                  <c:v>-1.50681E-4</c:v>
                </c:pt>
                <c:pt idx="3681">
                  <c:v>-6.5250400000000002E-3</c:v>
                </c:pt>
                <c:pt idx="3682">
                  <c:v>-9.9887799999999992E-3</c:v>
                </c:pt>
                <c:pt idx="3683">
                  <c:v>6.1197300000000003E-3</c:v>
                </c:pt>
                <c:pt idx="3684">
                  <c:v>2.6178400000000002E-3</c:v>
                </c:pt>
                <c:pt idx="3685">
                  <c:v>1.04904E-3</c:v>
                </c:pt>
                <c:pt idx="3686">
                  <c:v>-4.7683699999999997E-4</c:v>
                </c:pt>
                <c:pt idx="3687">
                  <c:v>2.9630699999999999E-3</c:v>
                </c:pt>
                <c:pt idx="3688">
                  <c:v>-3.7717800000000002E-3</c:v>
                </c:pt>
                <c:pt idx="3689">
                  <c:v>1.28937E-3</c:v>
                </c:pt>
                <c:pt idx="3690">
                  <c:v>-5.4264099999999996E-4</c:v>
                </c:pt>
                <c:pt idx="3691">
                  <c:v>5.0258599999999996E-4</c:v>
                </c:pt>
                <c:pt idx="3692">
                  <c:v>7.12395E-4</c:v>
                </c:pt>
                <c:pt idx="3693">
                  <c:v>-8.4495499999999999E-4</c:v>
                </c:pt>
                <c:pt idx="3694">
                  <c:v>3.0450799999999999E-3</c:v>
                </c:pt>
                <c:pt idx="3695">
                  <c:v>-1.2846000000000001E-3</c:v>
                </c:pt>
                <c:pt idx="3696">
                  <c:v>-8.41141E-4</c:v>
                </c:pt>
                <c:pt idx="3697">
                  <c:v>5.3691899999999996E-4</c:v>
                </c:pt>
                <c:pt idx="3698">
                  <c:v>-2.61116E-3</c:v>
                </c:pt>
                <c:pt idx="3699">
                  <c:v>1.1081699999999999E-3</c:v>
                </c:pt>
                <c:pt idx="3700" formatCode="0.00E+00">
                  <c:v>3.8147000000000001E-6</c:v>
                </c:pt>
                <c:pt idx="3701">
                  <c:v>3.6401699999999999E-3</c:v>
                </c:pt>
                <c:pt idx="3702">
                  <c:v>-2.9640199999999999E-3</c:v>
                </c:pt>
                <c:pt idx="3703">
                  <c:v>-4.8828100000000002E-4</c:v>
                </c:pt>
                <c:pt idx="3704">
                  <c:v>1.20735E-3</c:v>
                </c:pt>
                <c:pt idx="3705">
                  <c:v>5.4903E-3</c:v>
                </c:pt>
                <c:pt idx="3706">
                  <c:v>4.7492999999999998E-4</c:v>
                </c:pt>
                <c:pt idx="3707">
                  <c:v>-3.8719200000000002E-4</c:v>
                </c:pt>
                <c:pt idx="3708">
                  <c:v>4.5928999999999996E-3</c:v>
                </c:pt>
                <c:pt idx="3709">
                  <c:v>7.5244899999999998E-4</c:v>
                </c:pt>
                <c:pt idx="3710">
                  <c:v>4.6567900000000001E-3</c:v>
                </c:pt>
                <c:pt idx="3711">
                  <c:v>-2.5949499999999999E-3</c:v>
                </c:pt>
                <c:pt idx="3712">
                  <c:v>-5.6839E-4</c:v>
                </c:pt>
                <c:pt idx="3713">
                  <c:v>-1.91402E-3</c:v>
                </c:pt>
                <c:pt idx="3714">
                  <c:v>-1.69086E-3</c:v>
                </c:pt>
                <c:pt idx="3715">
                  <c:v>-1.9340500000000001E-3</c:v>
                </c:pt>
                <c:pt idx="3716">
                  <c:v>-1.9092600000000001E-3</c:v>
                </c:pt>
                <c:pt idx="3717">
                  <c:v>-2.5491699999999999E-3</c:v>
                </c:pt>
                <c:pt idx="3718">
                  <c:v>6.9084200000000002E-3</c:v>
                </c:pt>
                <c:pt idx="3719" formatCode="0.00E+00">
                  <c:v>8.7738000000000006E-5</c:v>
                </c:pt>
                <c:pt idx="3720">
                  <c:v>-8.8310200000000002E-3</c:v>
                </c:pt>
                <c:pt idx="3721">
                  <c:v>3.3903100000000001E-3</c:v>
                </c:pt>
                <c:pt idx="3722">
                  <c:v>-9.2887899999999997E-4</c:v>
                </c:pt>
                <c:pt idx="3723">
                  <c:v>-1.09863E-3</c:v>
                </c:pt>
                <c:pt idx="3724">
                  <c:v>6.5326700000000002E-4</c:v>
                </c:pt>
                <c:pt idx="3725">
                  <c:v>-8.8748899999999999E-3</c:v>
                </c:pt>
                <c:pt idx="3726">
                  <c:v>-1.0356899999999999E-3</c:v>
                </c:pt>
                <c:pt idx="3727">
                  <c:v>-1.56879E-3</c:v>
                </c:pt>
                <c:pt idx="3728">
                  <c:v>-5.56946E-4</c:v>
                </c:pt>
                <c:pt idx="3729">
                  <c:v>-3.3655199999999999E-3</c:v>
                </c:pt>
                <c:pt idx="3730">
                  <c:v>8.9740800000000004E-4</c:v>
                </c:pt>
                <c:pt idx="3731">
                  <c:v>1.3980900000000001E-3</c:v>
                </c:pt>
                <c:pt idx="3732">
                  <c:v>5.5456200000000002E-3</c:v>
                </c:pt>
                <c:pt idx="3733">
                  <c:v>-1.3475399999999999E-3</c:v>
                </c:pt>
                <c:pt idx="3734">
                  <c:v>-7.0858E-4</c:v>
                </c:pt>
                <c:pt idx="3735">
                  <c:v>-2.5558500000000001E-4</c:v>
                </c:pt>
                <c:pt idx="3736">
                  <c:v>-2.9239700000000001E-3</c:v>
                </c:pt>
                <c:pt idx="3737">
                  <c:v>1.46866E-4</c:v>
                </c:pt>
                <c:pt idx="3738">
                  <c:v>-1.58596E-3</c:v>
                </c:pt>
                <c:pt idx="3739" formatCode="0.00E+00">
                  <c:v>-3.6239599999999998E-5</c:v>
                </c:pt>
                <c:pt idx="3740">
                  <c:v>-1.9969900000000001E-3</c:v>
                </c:pt>
                <c:pt idx="3741">
                  <c:v>1.7871899999999999E-3</c:v>
                </c:pt>
                <c:pt idx="3742">
                  <c:v>-1.49059E-3</c:v>
                </c:pt>
                <c:pt idx="3743">
                  <c:v>-3.8509400000000002E-3</c:v>
                </c:pt>
                <c:pt idx="3744">
                  <c:v>-1.99986E-3</c:v>
                </c:pt>
                <c:pt idx="3745">
                  <c:v>-2.72083E-3</c:v>
                </c:pt>
                <c:pt idx="3746">
                  <c:v>-3.6144299999999997E-4</c:v>
                </c:pt>
                <c:pt idx="3747">
                  <c:v>-2.4394999999999998E-3</c:v>
                </c:pt>
                <c:pt idx="3748">
                  <c:v>1.8787400000000001E-4</c:v>
                </c:pt>
                <c:pt idx="3749">
                  <c:v>2.2869100000000001E-3</c:v>
                </c:pt>
                <c:pt idx="3750">
                  <c:v>3.2701499999999999E-3</c:v>
                </c:pt>
                <c:pt idx="3751">
                  <c:v>1.5230199999999999E-3</c:v>
                </c:pt>
                <c:pt idx="3752">
                  <c:v>-4.9066500000000002E-3</c:v>
                </c:pt>
                <c:pt idx="3753">
                  <c:v>9.8419200000000005E-4</c:v>
                </c:pt>
                <c:pt idx="3754">
                  <c:v>3.7326799999999999E-3</c:v>
                </c:pt>
                <c:pt idx="3755">
                  <c:v>-3.76129E-3</c:v>
                </c:pt>
                <c:pt idx="3756">
                  <c:v>-3.8804999999999998E-3</c:v>
                </c:pt>
                <c:pt idx="3757">
                  <c:v>5.0048799999999997E-3</c:v>
                </c:pt>
                <c:pt idx="3758">
                  <c:v>-3.77655E-3</c:v>
                </c:pt>
                <c:pt idx="3759">
                  <c:v>-5.4464300000000004E-3</c:v>
                </c:pt>
                <c:pt idx="3760">
                  <c:v>1.56689E-3</c:v>
                </c:pt>
                <c:pt idx="3761">
                  <c:v>6.0386700000000003E-3</c:v>
                </c:pt>
                <c:pt idx="3762">
                  <c:v>-1.34468E-3</c:v>
                </c:pt>
                <c:pt idx="3763">
                  <c:v>-1.84059E-3</c:v>
                </c:pt>
                <c:pt idx="3764">
                  <c:v>4.7397599999999998E-4</c:v>
                </c:pt>
                <c:pt idx="3765">
                  <c:v>-3.12328E-3</c:v>
                </c:pt>
                <c:pt idx="3766">
                  <c:v>1.9483599999999999E-3</c:v>
                </c:pt>
                <c:pt idx="3767">
                  <c:v>7.0571899999999996E-3</c:v>
                </c:pt>
                <c:pt idx="3768">
                  <c:v>-5.5265399999999999E-3</c:v>
                </c:pt>
                <c:pt idx="3769">
                  <c:v>4.3868999999999999E-4</c:v>
                </c:pt>
                <c:pt idx="3770">
                  <c:v>-3.9949399999999998E-3</c:v>
                </c:pt>
                <c:pt idx="3771">
                  <c:v>2.4137500000000001E-3</c:v>
                </c:pt>
                <c:pt idx="3772">
                  <c:v>-3.2358199999999999E-3</c:v>
                </c:pt>
                <c:pt idx="3773">
                  <c:v>3.7899000000000001E-3</c:v>
                </c:pt>
                <c:pt idx="3774">
                  <c:v>6.8893399999999999E-3</c:v>
                </c:pt>
                <c:pt idx="3775">
                  <c:v>9.2792500000000002E-4</c:v>
                </c:pt>
                <c:pt idx="3776">
                  <c:v>4.9591100000000003E-4</c:v>
                </c:pt>
                <c:pt idx="3777">
                  <c:v>-3.4236900000000001E-3</c:v>
                </c:pt>
                <c:pt idx="3778" formatCode="0.00E+00">
                  <c:v>1.23978E-5</c:v>
                </c:pt>
                <c:pt idx="3779">
                  <c:v>-3.6907200000000002E-3</c:v>
                </c:pt>
                <c:pt idx="3780">
                  <c:v>1.5173000000000001E-3</c:v>
                </c:pt>
                <c:pt idx="3781">
                  <c:v>2.0255999999999998E-3</c:v>
                </c:pt>
                <c:pt idx="3782">
                  <c:v>1.99318E-4</c:v>
                </c:pt>
                <c:pt idx="3783">
                  <c:v>3.9415400000000003E-3</c:v>
                </c:pt>
                <c:pt idx="3784">
                  <c:v>8.2635899999999995E-3</c:v>
                </c:pt>
                <c:pt idx="3785">
                  <c:v>-1.1730200000000001E-3</c:v>
                </c:pt>
                <c:pt idx="3786">
                  <c:v>1.0204299999999999E-3</c:v>
                </c:pt>
                <c:pt idx="3787" formatCode="0.00E+00">
                  <c:v>6.0081499999999997E-5</c:v>
                </c:pt>
                <c:pt idx="3788">
                  <c:v>-3.2596600000000002E-3</c:v>
                </c:pt>
                <c:pt idx="3789">
                  <c:v>4.1961699999999999E-3</c:v>
                </c:pt>
                <c:pt idx="3790">
                  <c:v>-8.4066399999999999E-3</c:v>
                </c:pt>
                <c:pt idx="3791">
                  <c:v>4.2867699999999996E-3</c:v>
                </c:pt>
                <c:pt idx="3792">
                  <c:v>1.30463E-3</c:v>
                </c:pt>
                <c:pt idx="3793">
                  <c:v>-4.4641500000000001E-3</c:v>
                </c:pt>
                <c:pt idx="3794">
                  <c:v>2.2649800000000002E-3</c:v>
                </c:pt>
                <c:pt idx="3795">
                  <c:v>3.04222E-3</c:v>
                </c:pt>
                <c:pt idx="3796">
                  <c:v>5.9413900000000004E-4</c:v>
                </c:pt>
                <c:pt idx="3797">
                  <c:v>-6.7262600000000004E-3</c:v>
                </c:pt>
                <c:pt idx="3798">
                  <c:v>-3.0479399999999999E-3</c:v>
                </c:pt>
                <c:pt idx="3799">
                  <c:v>-2.0875899999999998E-3</c:v>
                </c:pt>
                <c:pt idx="3800">
                  <c:v>-2.2783299999999999E-3</c:v>
                </c:pt>
                <c:pt idx="3801">
                  <c:v>4.4441199999999999E-4</c:v>
                </c:pt>
                <c:pt idx="3802">
                  <c:v>2.2764199999999999E-3</c:v>
                </c:pt>
                <c:pt idx="3803">
                  <c:v>-8.6402899999999999E-4</c:v>
                </c:pt>
                <c:pt idx="3804">
                  <c:v>-9.2697099999999996E-4</c:v>
                </c:pt>
                <c:pt idx="3805">
                  <c:v>6.9780299999999996E-3</c:v>
                </c:pt>
                <c:pt idx="3806">
                  <c:v>-2.3422199999999999E-3</c:v>
                </c:pt>
                <c:pt idx="3807">
                  <c:v>-2.49672E-3</c:v>
                </c:pt>
                <c:pt idx="3808">
                  <c:v>-2.8410000000000002E-3</c:v>
                </c:pt>
                <c:pt idx="3809">
                  <c:v>-1.75476E-3</c:v>
                </c:pt>
                <c:pt idx="3810">
                  <c:v>1.05667E-2</c:v>
                </c:pt>
                <c:pt idx="3811">
                  <c:v>9.1075900000000003E-4</c:v>
                </c:pt>
                <c:pt idx="3812">
                  <c:v>4.9839000000000003E-3</c:v>
                </c:pt>
                <c:pt idx="3813">
                  <c:v>6.48403E-3</c:v>
                </c:pt>
                <c:pt idx="3814">
                  <c:v>1.61743E-3</c:v>
                </c:pt>
                <c:pt idx="3815">
                  <c:v>-3.9005300000000001E-3</c:v>
                </c:pt>
                <c:pt idx="3816">
                  <c:v>-6.4477900000000001E-3</c:v>
                </c:pt>
                <c:pt idx="3817">
                  <c:v>-1.7833700000000001E-4</c:v>
                </c:pt>
                <c:pt idx="3818">
                  <c:v>4.5423499999999997E-3</c:v>
                </c:pt>
                <c:pt idx="3819">
                  <c:v>8.0776199999999995E-4</c:v>
                </c:pt>
                <c:pt idx="3820">
                  <c:v>1.8272399999999999E-3</c:v>
                </c:pt>
                <c:pt idx="3821">
                  <c:v>-3.3006699999999999E-3</c:v>
                </c:pt>
                <c:pt idx="3822">
                  <c:v>-2.85053E-3</c:v>
                </c:pt>
                <c:pt idx="3823">
                  <c:v>-2.1371799999999998E-3</c:v>
                </c:pt>
                <c:pt idx="3824">
                  <c:v>-5.3310399999999996E-4</c:v>
                </c:pt>
                <c:pt idx="3825">
                  <c:v>-2.16484E-4</c:v>
                </c:pt>
                <c:pt idx="3826">
                  <c:v>-5.1288599999999998E-3</c:v>
                </c:pt>
                <c:pt idx="3827">
                  <c:v>7.3528299999999999E-4</c:v>
                </c:pt>
                <c:pt idx="3828">
                  <c:v>2.3899099999999999E-3</c:v>
                </c:pt>
                <c:pt idx="3829">
                  <c:v>1.4591199999999999E-3</c:v>
                </c:pt>
                <c:pt idx="3830">
                  <c:v>4.5652399999999999E-3</c:v>
                </c:pt>
                <c:pt idx="3831">
                  <c:v>-5.4454799999999995E-4</c:v>
                </c:pt>
                <c:pt idx="3832">
                  <c:v>-1.20068E-3</c:v>
                </c:pt>
                <c:pt idx="3833">
                  <c:v>-4.7788600000000002E-3</c:v>
                </c:pt>
                <c:pt idx="3834">
                  <c:v>2.1905900000000001E-3</c:v>
                </c:pt>
                <c:pt idx="3835">
                  <c:v>3.5648300000000002E-3</c:v>
                </c:pt>
                <c:pt idx="3836">
                  <c:v>-1.7347300000000001E-3</c:v>
                </c:pt>
                <c:pt idx="3837">
                  <c:v>1.4543500000000001E-3</c:v>
                </c:pt>
                <c:pt idx="3838">
                  <c:v>3.8452099999999999E-3</c:v>
                </c:pt>
                <c:pt idx="3839">
                  <c:v>3.6811800000000002E-4</c:v>
                </c:pt>
                <c:pt idx="3840">
                  <c:v>2.4004E-3</c:v>
                </c:pt>
                <c:pt idx="3841">
                  <c:v>4.16183E-3</c:v>
                </c:pt>
                <c:pt idx="3842">
                  <c:v>6.8950700000000001E-4</c:v>
                </c:pt>
                <c:pt idx="3843">
                  <c:v>-3.7393600000000002E-3</c:v>
                </c:pt>
                <c:pt idx="3844">
                  <c:v>4.09126E-4</c:v>
                </c:pt>
                <c:pt idx="3845">
                  <c:v>-2.9821399999999999E-3</c:v>
                </c:pt>
                <c:pt idx="3846">
                  <c:v>1.1272400000000001E-3</c:v>
                </c:pt>
                <c:pt idx="3847">
                  <c:v>-6.7110099999999999E-3</c:v>
                </c:pt>
                <c:pt idx="3848">
                  <c:v>3.6878599999999998E-3</c:v>
                </c:pt>
                <c:pt idx="3849">
                  <c:v>3.3092499999999998E-4</c:v>
                </c:pt>
                <c:pt idx="3850">
                  <c:v>5.8555600000000001E-3</c:v>
                </c:pt>
                <c:pt idx="3851">
                  <c:v>-1.36757E-3</c:v>
                </c:pt>
                <c:pt idx="3852">
                  <c:v>5.2547499999999999E-3</c:v>
                </c:pt>
                <c:pt idx="3853">
                  <c:v>6.9522900000000001E-4</c:v>
                </c:pt>
                <c:pt idx="3854">
                  <c:v>2.3078899999999999E-3</c:v>
                </c:pt>
                <c:pt idx="3855">
                  <c:v>3.9863600000000001E-4</c:v>
                </c:pt>
                <c:pt idx="3856">
                  <c:v>4.5871699999999998E-4</c:v>
                </c:pt>
                <c:pt idx="3857" formatCode="0.00E+00">
                  <c:v>-8.2969700000000006E-5</c:v>
                </c:pt>
                <c:pt idx="3858">
                  <c:v>-1.3303799999999999E-3</c:v>
                </c:pt>
                <c:pt idx="3859">
                  <c:v>2.9726000000000002E-3</c:v>
                </c:pt>
                <c:pt idx="3860" formatCode="0.00E+00">
                  <c:v>-9.6321099999999995E-5</c:v>
                </c:pt>
                <c:pt idx="3861">
                  <c:v>1.8520399999999999E-3</c:v>
                </c:pt>
                <c:pt idx="3862">
                  <c:v>-1.44005E-3</c:v>
                </c:pt>
                <c:pt idx="3863">
                  <c:v>-2.97737E-3</c:v>
                </c:pt>
                <c:pt idx="3864">
                  <c:v>-2.1095300000000001E-3</c:v>
                </c:pt>
                <c:pt idx="3865">
                  <c:v>1.5182500000000001E-3</c:v>
                </c:pt>
                <c:pt idx="3866">
                  <c:v>-1.64795E-3</c:v>
                </c:pt>
                <c:pt idx="3867">
                  <c:v>5.9413900000000004E-4</c:v>
                </c:pt>
                <c:pt idx="3868">
                  <c:v>-1.10626E-3</c:v>
                </c:pt>
                <c:pt idx="3869">
                  <c:v>-2.7971300000000001E-3</c:v>
                </c:pt>
                <c:pt idx="3870">
                  <c:v>-2.5968599999999999E-3</c:v>
                </c:pt>
                <c:pt idx="3871">
                  <c:v>-3.8967099999999998E-3</c:v>
                </c:pt>
                <c:pt idx="3872">
                  <c:v>1.4534000000000001E-3</c:v>
                </c:pt>
                <c:pt idx="3873">
                  <c:v>-1.83296E-3</c:v>
                </c:pt>
                <c:pt idx="3874">
                  <c:v>4.1256000000000001E-3</c:v>
                </c:pt>
                <c:pt idx="3875">
                  <c:v>1.57452E-3</c:v>
                </c:pt>
                <c:pt idx="3876">
                  <c:v>-2.1543500000000002E-3</c:v>
                </c:pt>
                <c:pt idx="3877">
                  <c:v>3.4961699999999998E-3</c:v>
                </c:pt>
                <c:pt idx="3878" formatCode="0.00E+00">
                  <c:v>-5.3405800000000003E-5</c:v>
                </c:pt>
                <c:pt idx="3879">
                  <c:v>-2.1514899999999998E-3</c:v>
                </c:pt>
                <c:pt idx="3880">
                  <c:v>-3.64876E-3</c:v>
                </c:pt>
                <c:pt idx="3881">
                  <c:v>-1.0204299999999999E-3</c:v>
                </c:pt>
                <c:pt idx="3882">
                  <c:v>-2.3775100000000002E-3</c:v>
                </c:pt>
                <c:pt idx="3883">
                  <c:v>-5.1813099999999997E-3</c:v>
                </c:pt>
                <c:pt idx="3884">
                  <c:v>-9.1648100000000002E-4</c:v>
                </c:pt>
                <c:pt idx="3885">
                  <c:v>5.6171400000000005E-4</c:v>
                </c:pt>
                <c:pt idx="3886">
                  <c:v>3.0384100000000001E-3</c:v>
                </c:pt>
                <c:pt idx="3887">
                  <c:v>6.8855299999999995E-4</c:v>
                </c:pt>
                <c:pt idx="3888">
                  <c:v>2.1839099999999999E-4</c:v>
                </c:pt>
                <c:pt idx="3889">
                  <c:v>5.1174200000000001E-3</c:v>
                </c:pt>
                <c:pt idx="3890">
                  <c:v>-1.2206999999999999E-3</c:v>
                </c:pt>
                <c:pt idx="3891">
                  <c:v>-2.65789E-3</c:v>
                </c:pt>
                <c:pt idx="3892">
                  <c:v>-3.2520299999999998E-4</c:v>
                </c:pt>
                <c:pt idx="3893">
                  <c:v>-5.3024300000000001E-4</c:v>
                </c:pt>
                <c:pt idx="3894">
                  <c:v>1.6622500000000001E-3</c:v>
                </c:pt>
                <c:pt idx="3895">
                  <c:v>3.7736900000000001E-3</c:v>
                </c:pt>
                <c:pt idx="3896">
                  <c:v>-3.0670200000000002E-3</c:v>
                </c:pt>
                <c:pt idx="3897">
                  <c:v>4.35448E-3</c:v>
                </c:pt>
                <c:pt idx="3898">
                  <c:v>-5.8374400000000002E-3</c:v>
                </c:pt>
                <c:pt idx="3899">
                  <c:v>6.2780400000000004E-3</c:v>
                </c:pt>
                <c:pt idx="3900">
                  <c:v>-7.6293900000000002E-4</c:v>
                </c:pt>
                <c:pt idx="3901">
                  <c:v>-4.3535199999999996E-3</c:v>
                </c:pt>
                <c:pt idx="3902">
                  <c:v>-4.9114199999999997E-4</c:v>
                </c:pt>
                <c:pt idx="3903">
                  <c:v>2.01607E-3</c:v>
                </c:pt>
                <c:pt idx="3904">
                  <c:v>-2.22397E-3</c:v>
                </c:pt>
                <c:pt idx="3905">
                  <c:v>-3.4227400000000001E-3</c:v>
                </c:pt>
                <c:pt idx="3906">
                  <c:v>-1.4514899999999999E-3</c:v>
                </c:pt>
                <c:pt idx="3907">
                  <c:v>-2.14767E-3</c:v>
                </c:pt>
                <c:pt idx="3908">
                  <c:v>-3.7956200000000001E-4</c:v>
                </c:pt>
                <c:pt idx="3909">
                  <c:v>-2.3260099999999999E-3</c:v>
                </c:pt>
                <c:pt idx="3910">
                  <c:v>-1.85966E-4</c:v>
                </c:pt>
                <c:pt idx="3911">
                  <c:v>2.0046199999999999E-3</c:v>
                </c:pt>
                <c:pt idx="3912">
                  <c:v>5.04398E-3</c:v>
                </c:pt>
                <c:pt idx="3913">
                  <c:v>3.09086E-3</c:v>
                </c:pt>
                <c:pt idx="3914">
                  <c:v>-6.2551500000000001E-3</c:v>
                </c:pt>
                <c:pt idx="3915">
                  <c:v>3.84331E-3</c:v>
                </c:pt>
                <c:pt idx="3916">
                  <c:v>5.5275000000000003E-3</c:v>
                </c:pt>
                <c:pt idx="3917">
                  <c:v>-4.43459E-4</c:v>
                </c:pt>
                <c:pt idx="3918">
                  <c:v>4.3477999999999998E-3</c:v>
                </c:pt>
                <c:pt idx="3919">
                  <c:v>-1.19209E-3</c:v>
                </c:pt>
                <c:pt idx="3920">
                  <c:v>1.88828E-3</c:v>
                </c:pt>
                <c:pt idx="3921">
                  <c:v>4.1084299999999997E-3</c:v>
                </c:pt>
                <c:pt idx="3922">
                  <c:v>-4.0378599999999999E-3</c:v>
                </c:pt>
                <c:pt idx="3923">
                  <c:v>2.49767E-3</c:v>
                </c:pt>
                <c:pt idx="3924">
                  <c:v>8.1586799999999998E-3</c:v>
                </c:pt>
                <c:pt idx="3925">
                  <c:v>3.4227400000000001E-3</c:v>
                </c:pt>
                <c:pt idx="3926">
                  <c:v>-3.7488899999999999E-3</c:v>
                </c:pt>
                <c:pt idx="3927">
                  <c:v>2.0418200000000002E-3</c:v>
                </c:pt>
                <c:pt idx="3928">
                  <c:v>-2.89631E-3</c:v>
                </c:pt>
                <c:pt idx="3929">
                  <c:v>1.2235600000000001E-3</c:v>
                </c:pt>
                <c:pt idx="3930" formatCode="0.00E+00">
                  <c:v>-9.6321099999999995E-5</c:v>
                </c:pt>
                <c:pt idx="3931">
                  <c:v>1.5716599999999999E-3</c:v>
                </c:pt>
                <c:pt idx="3932">
                  <c:v>3.4456299999999999E-3</c:v>
                </c:pt>
                <c:pt idx="3933">
                  <c:v>-1.96743E-3</c:v>
                </c:pt>
                <c:pt idx="3934">
                  <c:v>4.18663E-4</c:v>
                </c:pt>
                <c:pt idx="3935">
                  <c:v>-6.6575999999999996E-3</c:v>
                </c:pt>
                <c:pt idx="3936">
                  <c:v>-2.5844600000000001E-4</c:v>
                </c:pt>
                <c:pt idx="3937">
                  <c:v>-1.9359600000000001E-4</c:v>
                </c:pt>
                <c:pt idx="3938">
                  <c:v>9.0503700000000003E-4</c:v>
                </c:pt>
                <c:pt idx="3939">
                  <c:v>3.0612899999999998E-4</c:v>
                </c:pt>
                <c:pt idx="3940">
                  <c:v>2.33555E-3</c:v>
                </c:pt>
                <c:pt idx="3941">
                  <c:v>-1.5459099999999999E-3</c:v>
                </c:pt>
                <c:pt idx="3942">
                  <c:v>4.7178300000000001E-3</c:v>
                </c:pt>
                <c:pt idx="3943">
                  <c:v>-1.41811E-3</c:v>
                </c:pt>
                <c:pt idx="3944">
                  <c:v>-2.4890900000000001E-4</c:v>
                </c:pt>
                <c:pt idx="3945">
                  <c:v>-1.6880000000000001E-4</c:v>
                </c:pt>
                <c:pt idx="3946">
                  <c:v>3.5400399999999999E-3</c:v>
                </c:pt>
                <c:pt idx="3947" formatCode="0.00E+00">
                  <c:v>-2.47955E-5</c:v>
                </c:pt>
                <c:pt idx="3948">
                  <c:v>-1.76048E-3</c:v>
                </c:pt>
                <c:pt idx="3949">
                  <c:v>1.1234299999999999E-3</c:v>
                </c:pt>
                <c:pt idx="3950">
                  <c:v>-6.2322599999999999E-3</c:v>
                </c:pt>
                <c:pt idx="3951">
                  <c:v>1.3809200000000001E-3</c:v>
                </c:pt>
                <c:pt idx="3952">
                  <c:v>-3.3712400000000002E-3</c:v>
                </c:pt>
                <c:pt idx="3953">
                  <c:v>1.4266999999999999E-3</c:v>
                </c:pt>
                <c:pt idx="3954">
                  <c:v>2.9182399999999999E-3</c:v>
                </c:pt>
                <c:pt idx="3955">
                  <c:v>-4.7397599999999998E-4</c:v>
                </c:pt>
                <c:pt idx="3956">
                  <c:v>-3.0994399999999999E-4</c:v>
                </c:pt>
                <c:pt idx="3957">
                  <c:v>8.46863E-4</c:v>
                </c:pt>
                <c:pt idx="3958">
                  <c:v>2.6464499999999998E-3</c:v>
                </c:pt>
                <c:pt idx="3959">
                  <c:v>-6.5803499999999996E-4</c:v>
                </c:pt>
                <c:pt idx="3960">
                  <c:v>3.5276399999999999E-3</c:v>
                </c:pt>
                <c:pt idx="3961">
                  <c:v>-4.69112E-3</c:v>
                </c:pt>
                <c:pt idx="3962">
                  <c:v>-7.9536400000000001E-4</c:v>
                </c:pt>
                <c:pt idx="3963">
                  <c:v>4.6834900000000002E-3</c:v>
                </c:pt>
                <c:pt idx="3964">
                  <c:v>-3.18623E-3</c:v>
                </c:pt>
                <c:pt idx="3965">
                  <c:v>-1.4610300000000001E-3</c:v>
                </c:pt>
                <c:pt idx="3966">
                  <c:v>1.21784E-3</c:v>
                </c:pt>
                <c:pt idx="3967">
                  <c:v>8.9073199999999998E-4</c:v>
                </c:pt>
                <c:pt idx="3968">
                  <c:v>-2.9649699999999999E-3</c:v>
                </c:pt>
                <c:pt idx="3969">
                  <c:v>-2.3174299999999999E-4</c:v>
                </c:pt>
                <c:pt idx="3970">
                  <c:v>-8.16345E-4</c:v>
                </c:pt>
                <c:pt idx="3971">
                  <c:v>4.8646899999999996E-3</c:v>
                </c:pt>
                <c:pt idx="3972">
                  <c:v>4.61006E-3</c:v>
                </c:pt>
                <c:pt idx="3973">
                  <c:v>-1.4801E-3</c:v>
                </c:pt>
                <c:pt idx="3974">
                  <c:v>-2.7656600000000001E-4</c:v>
                </c:pt>
                <c:pt idx="3975">
                  <c:v>-1.32179E-3</c:v>
                </c:pt>
                <c:pt idx="3976">
                  <c:v>1.4524500000000001E-3</c:v>
                </c:pt>
                <c:pt idx="3977">
                  <c:v>-1.34468E-3</c:v>
                </c:pt>
                <c:pt idx="3978">
                  <c:v>-7.5502399999999997E-3</c:v>
                </c:pt>
                <c:pt idx="3979">
                  <c:v>4.6787299999999999E-3</c:v>
                </c:pt>
                <c:pt idx="3980">
                  <c:v>-5.9032400000000004E-4</c:v>
                </c:pt>
                <c:pt idx="3981">
                  <c:v>-6.0844399999999998E-4</c:v>
                </c:pt>
                <c:pt idx="3982">
                  <c:v>-4.4050199999999999E-3</c:v>
                </c:pt>
                <c:pt idx="3983">
                  <c:v>1.9969900000000001E-3</c:v>
                </c:pt>
                <c:pt idx="3984">
                  <c:v>3.77846E-3</c:v>
                </c:pt>
                <c:pt idx="3985">
                  <c:v>-3.4141499999999999E-3</c:v>
                </c:pt>
                <c:pt idx="3986">
                  <c:v>2.4261500000000002E-3</c:v>
                </c:pt>
                <c:pt idx="3987">
                  <c:v>-3.4084300000000001E-3</c:v>
                </c:pt>
                <c:pt idx="3988">
                  <c:v>4.9238199999999998E-3</c:v>
                </c:pt>
                <c:pt idx="3989">
                  <c:v>2.5968599999999999E-3</c:v>
                </c:pt>
                <c:pt idx="3990">
                  <c:v>4.1837699999999999E-3</c:v>
                </c:pt>
                <c:pt idx="3991">
                  <c:v>6.1607399999999998E-4</c:v>
                </c:pt>
                <c:pt idx="3992">
                  <c:v>-2.8362299999999999E-3</c:v>
                </c:pt>
                <c:pt idx="3993" formatCode="0.00E+00">
                  <c:v>-1.23978E-5</c:v>
                </c:pt>
                <c:pt idx="3994">
                  <c:v>-6.8950700000000001E-4</c:v>
                </c:pt>
                <c:pt idx="3995">
                  <c:v>-4.5156500000000004E-3</c:v>
                </c:pt>
                <c:pt idx="3996">
                  <c:v>2.3632000000000002E-3</c:v>
                </c:pt>
                <c:pt idx="3997">
                  <c:v>8.38852E-3</c:v>
                </c:pt>
                <c:pt idx="3998">
                  <c:v>4.8856699999999999E-3</c:v>
                </c:pt>
                <c:pt idx="3999">
                  <c:v>-3.3950799999999998E-4</c:v>
                </c:pt>
                <c:pt idx="4000">
                  <c:v>-1.3008099999999999E-3</c:v>
                </c:pt>
                <c:pt idx="4001">
                  <c:v>-1.1577600000000001E-3</c:v>
                </c:pt>
                <c:pt idx="4002">
                  <c:v>-2.5558500000000001E-4</c:v>
                </c:pt>
                <c:pt idx="4003">
                  <c:v>-2.5720600000000001E-3</c:v>
                </c:pt>
                <c:pt idx="4004" formatCode="0.00E+00">
                  <c:v>2.47955E-5</c:v>
                </c:pt>
                <c:pt idx="4005">
                  <c:v>-3.2606100000000002E-3</c:v>
                </c:pt>
                <c:pt idx="4006">
                  <c:v>4.6157799999999998E-4</c:v>
                </c:pt>
                <c:pt idx="4007">
                  <c:v>-1.1158E-4</c:v>
                </c:pt>
                <c:pt idx="4008">
                  <c:v>1.8549E-3</c:v>
                </c:pt>
                <c:pt idx="4009">
                  <c:v>-3.2949400000000001E-3</c:v>
                </c:pt>
                <c:pt idx="4010">
                  <c:v>-3.7727400000000001E-3</c:v>
                </c:pt>
                <c:pt idx="4011">
                  <c:v>7.8659100000000003E-3</c:v>
                </c:pt>
                <c:pt idx="4012">
                  <c:v>-4.4736899999999998E-3</c:v>
                </c:pt>
                <c:pt idx="4013">
                  <c:v>-7.0180900000000003E-3</c:v>
                </c:pt>
                <c:pt idx="4014">
                  <c:v>-1.8854099999999999E-3</c:v>
                </c:pt>
                <c:pt idx="4015">
                  <c:v>2.4690599999999999E-3</c:v>
                </c:pt>
                <c:pt idx="4016">
                  <c:v>-2.89631E-3</c:v>
                </c:pt>
                <c:pt idx="4017">
                  <c:v>2.0628000000000001E-3</c:v>
                </c:pt>
                <c:pt idx="4018">
                  <c:v>-1.10531E-3</c:v>
                </c:pt>
                <c:pt idx="4019">
                  <c:v>-1.8425E-3</c:v>
                </c:pt>
                <c:pt idx="4020">
                  <c:v>2.6617099999999999E-3</c:v>
                </c:pt>
                <c:pt idx="4021">
                  <c:v>-2.3174299999999999E-4</c:v>
                </c:pt>
                <c:pt idx="4022">
                  <c:v>-3.6459000000000001E-3</c:v>
                </c:pt>
                <c:pt idx="4023">
                  <c:v>2.1390900000000002E-3</c:v>
                </c:pt>
                <c:pt idx="4024" formatCode="0.00E+00">
                  <c:v>5.7220499999999997E-6</c:v>
                </c:pt>
                <c:pt idx="4025">
                  <c:v>-1.3113000000000001E-3</c:v>
                </c:pt>
                <c:pt idx="4026">
                  <c:v>3.6621100000000001E-3</c:v>
                </c:pt>
                <c:pt idx="4027">
                  <c:v>4.5175600000000003E-3</c:v>
                </c:pt>
                <c:pt idx="4028">
                  <c:v>2.33555E-3</c:v>
                </c:pt>
                <c:pt idx="4029">
                  <c:v>-6.8740800000000003E-3</c:v>
                </c:pt>
                <c:pt idx="4030">
                  <c:v>3.4599299999999999E-3</c:v>
                </c:pt>
                <c:pt idx="4031">
                  <c:v>5.2986099999999996E-3</c:v>
                </c:pt>
                <c:pt idx="4032">
                  <c:v>7.1277600000000003E-3</c:v>
                </c:pt>
                <c:pt idx="4033">
                  <c:v>4.7416699999999999E-3</c:v>
                </c:pt>
                <c:pt idx="4034">
                  <c:v>2.8934500000000001E-3</c:v>
                </c:pt>
                <c:pt idx="4035">
                  <c:v>-2.7475400000000001E-3</c:v>
                </c:pt>
                <c:pt idx="4036">
                  <c:v>6.99711E-3</c:v>
                </c:pt>
                <c:pt idx="4037">
                  <c:v>1.69659E-3</c:v>
                </c:pt>
                <c:pt idx="4038">
                  <c:v>4.1694599999999998E-3</c:v>
                </c:pt>
                <c:pt idx="4039">
                  <c:v>1.42384E-3</c:v>
                </c:pt>
                <c:pt idx="4040" formatCode="0.00E+00">
                  <c:v>-8.3923299999999997E-5</c:v>
                </c:pt>
                <c:pt idx="4041" formatCode="0.00E+00">
                  <c:v>5.3405800000000003E-5</c:v>
                </c:pt>
                <c:pt idx="4042">
                  <c:v>3.8538000000000001E-3</c:v>
                </c:pt>
                <c:pt idx="4043">
                  <c:v>-1.64795E-3</c:v>
                </c:pt>
                <c:pt idx="4044">
                  <c:v>2.9210999999999998E-3</c:v>
                </c:pt>
                <c:pt idx="4045">
                  <c:v>-1.8959000000000001E-3</c:v>
                </c:pt>
                <c:pt idx="4046">
                  <c:v>-8.1052799999999994E-3</c:v>
                </c:pt>
                <c:pt idx="4047">
                  <c:v>-6.99711E-3</c:v>
                </c:pt>
                <c:pt idx="4048">
                  <c:v>-3.10612E-3</c:v>
                </c:pt>
                <c:pt idx="4049">
                  <c:v>-5.0334899999999998E-3</c:v>
                </c:pt>
                <c:pt idx="4050" formatCode="0.00E+00">
                  <c:v>-6.38962E-5</c:v>
                </c:pt>
                <c:pt idx="4051">
                  <c:v>-8.8024100000000003E-4</c:v>
                </c:pt>
                <c:pt idx="4052">
                  <c:v>-2.2926299999999999E-3</c:v>
                </c:pt>
                <c:pt idx="4053">
                  <c:v>1.3313299999999999E-3</c:v>
                </c:pt>
                <c:pt idx="4054">
                  <c:v>-4.4727300000000003E-3</c:v>
                </c:pt>
                <c:pt idx="4055">
                  <c:v>6.5803499999999996E-4</c:v>
                </c:pt>
                <c:pt idx="4056">
                  <c:v>1.34563E-3</c:v>
                </c:pt>
                <c:pt idx="4057">
                  <c:v>-3.7717800000000002E-3</c:v>
                </c:pt>
                <c:pt idx="4058">
                  <c:v>-1.5964499999999999E-3</c:v>
                </c:pt>
                <c:pt idx="4059">
                  <c:v>-1.0252E-3</c:v>
                </c:pt>
                <c:pt idx="4060">
                  <c:v>2.882E-3</c:v>
                </c:pt>
                <c:pt idx="4061">
                  <c:v>-1.37711E-3</c:v>
                </c:pt>
                <c:pt idx="4062">
                  <c:v>-2.2907299999999999E-3</c:v>
                </c:pt>
                <c:pt idx="4063">
                  <c:v>1.8215199999999999E-4</c:v>
                </c:pt>
                <c:pt idx="4064">
                  <c:v>-8.4495499999999999E-4</c:v>
                </c:pt>
                <c:pt idx="4065">
                  <c:v>-8.8472399999999993E-3</c:v>
                </c:pt>
                <c:pt idx="4066">
                  <c:v>9.81331E-4</c:v>
                </c:pt>
                <c:pt idx="4067">
                  <c:v>6.5231299999999996E-4</c:v>
                </c:pt>
                <c:pt idx="4068">
                  <c:v>6.7920699999999999E-3</c:v>
                </c:pt>
                <c:pt idx="4069">
                  <c:v>-5.0830799999999996E-4</c:v>
                </c:pt>
                <c:pt idx="4070">
                  <c:v>-5.4187799999999998E-3</c:v>
                </c:pt>
                <c:pt idx="4071">
                  <c:v>5.1689100000000001E-4</c:v>
                </c:pt>
                <c:pt idx="4072">
                  <c:v>8.3446499999999995E-4</c:v>
                </c:pt>
                <c:pt idx="4073">
                  <c:v>7.1048700000000001E-3</c:v>
                </c:pt>
                <c:pt idx="4074">
                  <c:v>-2.5815999999999999E-3</c:v>
                </c:pt>
                <c:pt idx="4075">
                  <c:v>-6.0844399999999998E-4</c:v>
                </c:pt>
                <c:pt idx="4076">
                  <c:v>3.9110200000000003E-3</c:v>
                </c:pt>
                <c:pt idx="4077">
                  <c:v>3.6554299999999999E-3</c:v>
                </c:pt>
                <c:pt idx="4078">
                  <c:v>2.0113000000000002E-3</c:v>
                </c:pt>
                <c:pt idx="4079">
                  <c:v>2.3946800000000002E-3</c:v>
                </c:pt>
                <c:pt idx="4080">
                  <c:v>3.07465E-3</c:v>
                </c:pt>
                <c:pt idx="4081">
                  <c:v>1.1329700000000001E-3</c:v>
                </c:pt>
                <c:pt idx="4082">
                  <c:v>8.9168500000000003E-4</c:v>
                </c:pt>
                <c:pt idx="4083">
                  <c:v>3.74413E-3</c:v>
                </c:pt>
                <c:pt idx="4084">
                  <c:v>-3.9186500000000001E-3</c:v>
                </c:pt>
                <c:pt idx="4085">
                  <c:v>1.8873200000000001E-3</c:v>
                </c:pt>
                <c:pt idx="4086">
                  <c:v>1.5830999999999999E-4</c:v>
                </c:pt>
                <c:pt idx="4087">
                  <c:v>-2.1676999999999998E-3</c:v>
                </c:pt>
                <c:pt idx="4088">
                  <c:v>2.9973999999999999E-3</c:v>
                </c:pt>
                <c:pt idx="4089">
                  <c:v>5.04398E-3</c:v>
                </c:pt>
                <c:pt idx="4090">
                  <c:v>-1.5115700000000001E-3</c:v>
                </c:pt>
                <c:pt idx="4091">
                  <c:v>-1.0032699999999999E-3</c:v>
                </c:pt>
                <c:pt idx="4092">
                  <c:v>-8.2874299999999995E-4</c:v>
                </c:pt>
                <c:pt idx="4093">
                  <c:v>1.8529900000000001E-3</c:v>
                </c:pt>
                <c:pt idx="4094">
                  <c:v>-6.7987400000000002E-3</c:v>
                </c:pt>
                <c:pt idx="4095">
                  <c:v>-1.58596E-3</c:v>
                </c:pt>
                <c:pt idx="4096">
                  <c:v>1.16348E-4</c:v>
                </c:pt>
                <c:pt idx="4097">
                  <c:v>2.3832300000000001E-3</c:v>
                </c:pt>
                <c:pt idx="4098">
                  <c:v>-2.4910000000000002E-3</c:v>
                </c:pt>
                <c:pt idx="4099">
                  <c:v>-2.1371799999999998E-3</c:v>
                </c:pt>
                <c:pt idx="4100">
                  <c:v>-3.1662000000000001E-3</c:v>
                </c:pt>
                <c:pt idx="4101">
                  <c:v>-1.67084E-3</c:v>
                </c:pt>
                <c:pt idx="4102">
                  <c:v>1.85776E-3</c:v>
                </c:pt>
                <c:pt idx="4103">
                  <c:v>-4.2238199999999997E-3</c:v>
                </c:pt>
                <c:pt idx="4104">
                  <c:v>-2.8839099999999999E-3</c:v>
                </c:pt>
                <c:pt idx="4105">
                  <c:v>-2.1085700000000001E-3</c:v>
                </c:pt>
                <c:pt idx="4106">
                  <c:v>3.9176899999999997E-3</c:v>
                </c:pt>
                <c:pt idx="4107">
                  <c:v>-7.8964200000000001E-4</c:v>
                </c:pt>
                <c:pt idx="4108">
                  <c:v>3.8309099999999999E-3</c:v>
                </c:pt>
                <c:pt idx="4109">
                  <c:v>2.0790100000000001E-3</c:v>
                </c:pt>
                <c:pt idx="4110">
                  <c:v>-3.5095200000000002E-4</c:v>
                </c:pt>
                <c:pt idx="4111">
                  <c:v>5.6552900000000005E-4</c:v>
                </c:pt>
                <c:pt idx="4112">
                  <c:v>2.1562600000000001E-3</c:v>
                </c:pt>
                <c:pt idx="4113">
                  <c:v>5.0926200000000002E-4</c:v>
                </c:pt>
                <c:pt idx="4114">
                  <c:v>-6.7634599999999998E-3</c:v>
                </c:pt>
                <c:pt idx="4115">
                  <c:v>5.4302200000000004E-3</c:v>
                </c:pt>
                <c:pt idx="4116">
                  <c:v>1.7814599999999999E-3</c:v>
                </c:pt>
                <c:pt idx="4117">
                  <c:v>-1.69659E-3</c:v>
                </c:pt>
                <c:pt idx="4118">
                  <c:v>-3.1366300000000001E-3</c:v>
                </c:pt>
                <c:pt idx="4119">
                  <c:v>-1.7070799999999999E-3</c:v>
                </c:pt>
                <c:pt idx="4120">
                  <c:v>-1.8959000000000001E-3</c:v>
                </c:pt>
                <c:pt idx="4121">
                  <c:v>1.9912699999999998E-3</c:v>
                </c:pt>
                <c:pt idx="4122">
                  <c:v>-1.4019E-4</c:v>
                </c:pt>
                <c:pt idx="4123">
                  <c:v>-4.6634699999999999E-4</c:v>
                </c:pt>
                <c:pt idx="4124">
                  <c:v>3.3083000000000001E-3</c:v>
                </c:pt>
                <c:pt idx="4125">
                  <c:v>-1.84727E-3</c:v>
                </c:pt>
                <c:pt idx="4126">
                  <c:v>4.34017E-3</c:v>
                </c:pt>
                <c:pt idx="4127">
                  <c:v>-1.59168E-3</c:v>
                </c:pt>
                <c:pt idx="4128">
                  <c:v>-6.3228600000000002E-4</c:v>
                </c:pt>
                <c:pt idx="4129">
                  <c:v>-2.4318699999999999E-4</c:v>
                </c:pt>
                <c:pt idx="4130">
                  <c:v>1.88065E-3</c:v>
                </c:pt>
                <c:pt idx="4131">
                  <c:v>1.12057E-3</c:v>
                </c:pt>
                <c:pt idx="4132">
                  <c:v>2.8038E-4</c:v>
                </c:pt>
                <c:pt idx="4133">
                  <c:v>1.7795599999999999E-3</c:v>
                </c:pt>
                <c:pt idx="4134">
                  <c:v>-2.0866399999999998E-3</c:v>
                </c:pt>
                <c:pt idx="4135">
                  <c:v>4.4898999999999998E-3</c:v>
                </c:pt>
                <c:pt idx="4136">
                  <c:v>3.7183799999999999E-3</c:v>
                </c:pt>
                <c:pt idx="4137">
                  <c:v>-1.64127E-3</c:v>
                </c:pt>
                <c:pt idx="4138">
                  <c:v>-1.98364E-4</c:v>
                </c:pt>
                <c:pt idx="4139">
                  <c:v>1.8911399999999999E-3</c:v>
                </c:pt>
                <c:pt idx="4140">
                  <c:v>3.6687899999999999E-3</c:v>
                </c:pt>
                <c:pt idx="4141">
                  <c:v>-2.2382700000000001E-3</c:v>
                </c:pt>
                <c:pt idx="4142">
                  <c:v>-7.6456099999999997E-3</c:v>
                </c:pt>
                <c:pt idx="4143">
                  <c:v>7.2145500000000001E-3</c:v>
                </c:pt>
                <c:pt idx="4144" formatCode="0.00E+00">
                  <c:v>3.7193300000000002E-5</c:v>
                </c:pt>
                <c:pt idx="4145">
                  <c:v>2.03133E-3</c:v>
                </c:pt>
                <c:pt idx="4146">
                  <c:v>1.91307E-3</c:v>
                </c:pt>
                <c:pt idx="4147">
                  <c:v>3.4770999999999999E-3</c:v>
                </c:pt>
                <c:pt idx="4148">
                  <c:v>2.1266900000000001E-3</c:v>
                </c:pt>
                <c:pt idx="4149">
                  <c:v>3.4713700000000001E-3</c:v>
                </c:pt>
                <c:pt idx="4150" formatCode="0.00E+00">
                  <c:v>-5.6266800000000001E-5</c:v>
                </c:pt>
                <c:pt idx="4151" formatCode="0.00E+00">
                  <c:v>2.1934500000000001E-5</c:v>
                </c:pt>
                <c:pt idx="4152">
                  <c:v>1.1491800000000001E-3</c:v>
                </c:pt>
                <c:pt idx="4153">
                  <c:v>2.03514E-3</c:v>
                </c:pt>
                <c:pt idx="4154">
                  <c:v>6.8149600000000001E-3</c:v>
                </c:pt>
                <c:pt idx="4155">
                  <c:v>2.4223299999999999E-3</c:v>
                </c:pt>
                <c:pt idx="4156">
                  <c:v>1.36662E-3</c:v>
                </c:pt>
                <c:pt idx="4157" formatCode="0.00E+00">
                  <c:v>5.6266800000000001E-5</c:v>
                </c:pt>
                <c:pt idx="4158">
                  <c:v>2.8362299999999999E-3</c:v>
                </c:pt>
                <c:pt idx="4159">
                  <c:v>-4.37069E-3</c:v>
                </c:pt>
                <c:pt idx="4160">
                  <c:v>-1.12534E-4</c:v>
                </c:pt>
                <c:pt idx="4161">
                  <c:v>7.8096399999999996E-3</c:v>
                </c:pt>
                <c:pt idx="4162">
                  <c:v>-2.5014899999999999E-3</c:v>
                </c:pt>
                <c:pt idx="4163">
                  <c:v>1.32179E-3</c:v>
                </c:pt>
                <c:pt idx="4164">
                  <c:v>-4.2629199999999999E-4</c:v>
                </c:pt>
                <c:pt idx="4165">
                  <c:v>5.0258599999999996E-4</c:v>
                </c:pt>
                <c:pt idx="4166">
                  <c:v>2.7284599999999998E-3</c:v>
                </c:pt>
                <c:pt idx="4167">
                  <c:v>-9.6130399999999996E-4</c:v>
                </c:pt>
                <c:pt idx="4168">
                  <c:v>3.8289999999999999E-3</c:v>
                </c:pt>
                <c:pt idx="4169">
                  <c:v>3.78036E-3</c:v>
                </c:pt>
                <c:pt idx="4170">
                  <c:v>-2.8419500000000002E-3</c:v>
                </c:pt>
                <c:pt idx="4171">
                  <c:v>-2.8610199999999999E-4</c:v>
                </c:pt>
                <c:pt idx="4172">
                  <c:v>1.38474E-3</c:v>
                </c:pt>
                <c:pt idx="4173" formatCode="0.00E+00">
                  <c:v>-2.00272E-5</c:v>
                </c:pt>
                <c:pt idx="4174">
                  <c:v>-1.87111E-3</c:v>
                </c:pt>
                <c:pt idx="4175">
                  <c:v>-7.9441099999999997E-4</c:v>
                </c:pt>
                <c:pt idx="4176">
                  <c:v>6.8855299999999999E-3</c:v>
                </c:pt>
                <c:pt idx="4177">
                  <c:v>-3.4828200000000002E-3</c:v>
                </c:pt>
                <c:pt idx="4178">
                  <c:v>-7.2565099999999999E-3</c:v>
                </c:pt>
                <c:pt idx="4179">
                  <c:v>-3.7174199999999999E-3</c:v>
                </c:pt>
                <c:pt idx="4180">
                  <c:v>-4.0073399999999999E-3</c:v>
                </c:pt>
                <c:pt idx="4181">
                  <c:v>-6.5422099999999997E-4</c:v>
                </c:pt>
                <c:pt idx="4182">
                  <c:v>-3.0126599999999999E-3</c:v>
                </c:pt>
                <c:pt idx="4183">
                  <c:v>-9.1457400000000003E-4</c:v>
                </c:pt>
                <c:pt idx="4184">
                  <c:v>-1.15967E-3</c:v>
                </c:pt>
                <c:pt idx="4185">
                  <c:v>-1.5564000000000001E-3</c:v>
                </c:pt>
                <c:pt idx="4186">
                  <c:v>1.02968E-2</c:v>
                </c:pt>
                <c:pt idx="4187">
                  <c:v>-5.98717E-3</c:v>
                </c:pt>
                <c:pt idx="4188">
                  <c:v>-3.0784599999999999E-3</c:v>
                </c:pt>
                <c:pt idx="4189">
                  <c:v>-2.4051699999999999E-3</c:v>
                </c:pt>
                <c:pt idx="4190">
                  <c:v>-5.62E-3</c:v>
                </c:pt>
                <c:pt idx="4191">
                  <c:v>5.476E-3</c:v>
                </c:pt>
                <c:pt idx="4192">
                  <c:v>-3.1413999999999999E-3</c:v>
                </c:pt>
                <c:pt idx="4193">
                  <c:v>-3.4446699999999999E-3</c:v>
                </c:pt>
                <c:pt idx="4194">
                  <c:v>1.67465E-3</c:v>
                </c:pt>
                <c:pt idx="4195">
                  <c:v>4.22478E-4</c:v>
                </c:pt>
                <c:pt idx="4196">
                  <c:v>-2.6979399999999998E-3</c:v>
                </c:pt>
                <c:pt idx="4197">
                  <c:v>5.4025699999999998E-3</c:v>
                </c:pt>
                <c:pt idx="4198" formatCode="0.00E+00">
                  <c:v>5.3405800000000003E-5</c:v>
                </c:pt>
                <c:pt idx="4199">
                  <c:v>-1.69659E-3</c:v>
                </c:pt>
                <c:pt idx="4200">
                  <c:v>-1.4600800000000001E-3</c:v>
                </c:pt>
                <c:pt idx="4201">
                  <c:v>1.6078900000000001E-3</c:v>
                </c:pt>
                <c:pt idx="4202">
                  <c:v>-3.33023E-3</c:v>
                </c:pt>
                <c:pt idx="4203">
                  <c:v>-5.0926200000000002E-4</c:v>
                </c:pt>
                <c:pt idx="4204">
                  <c:v>-4.5423499999999997E-3</c:v>
                </c:pt>
                <c:pt idx="4205">
                  <c:v>-1.07098E-3</c:v>
                </c:pt>
                <c:pt idx="4206">
                  <c:v>2.1877300000000001E-3</c:v>
                </c:pt>
                <c:pt idx="4207">
                  <c:v>4.8065199999999998E-4</c:v>
                </c:pt>
                <c:pt idx="4208">
                  <c:v>2.4547599999999998E-3</c:v>
                </c:pt>
                <c:pt idx="4209">
                  <c:v>-7.1144099999999998E-3</c:v>
                </c:pt>
                <c:pt idx="4210">
                  <c:v>2.3164700000000002E-3</c:v>
                </c:pt>
                <c:pt idx="4211">
                  <c:v>-1.21593E-3</c:v>
                </c:pt>
                <c:pt idx="4212">
                  <c:v>2.4032599999999999E-4</c:v>
                </c:pt>
                <c:pt idx="4213">
                  <c:v>4.7435799999999998E-3</c:v>
                </c:pt>
                <c:pt idx="4214">
                  <c:v>-2.1734200000000001E-3</c:v>
                </c:pt>
                <c:pt idx="4215">
                  <c:v>5.55706E-3</c:v>
                </c:pt>
                <c:pt idx="4216">
                  <c:v>-2.36893E-3</c:v>
                </c:pt>
                <c:pt idx="4217">
                  <c:v>-1.00136E-4</c:v>
                </c:pt>
                <c:pt idx="4218">
                  <c:v>2.06661E-3</c:v>
                </c:pt>
                <c:pt idx="4219">
                  <c:v>-1.00803E-3</c:v>
                </c:pt>
                <c:pt idx="4220">
                  <c:v>8.4590900000000005E-4</c:v>
                </c:pt>
                <c:pt idx="4221">
                  <c:v>6.1206799999999999E-3</c:v>
                </c:pt>
                <c:pt idx="4222">
                  <c:v>-9.6368800000000004E-3</c:v>
                </c:pt>
                <c:pt idx="4223">
                  <c:v>-5.2251800000000003E-3</c:v>
                </c:pt>
                <c:pt idx="4224">
                  <c:v>-3.3416700000000001E-3</c:v>
                </c:pt>
                <c:pt idx="4225">
                  <c:v>4.8551599999999999E-3</c:v>
                </c:pt>
                <c:pt idx="4226">
                  <c:v>-4.4002499999999996E-3</c:v>
                </c:pt>
                <c:pt idx="4227">
                  <c:v>1.4190699999999999E-3</c:v>
                </c:pt>
                <c:pt idx="4228">
                  <c:v>-1.33705E-3</c:v>
                </c:pt>
                <c:pt idx="4229">
                  <c:v>-6.8092300000000005E-4</c:v>
                </c:pt>
                <c:pt idx="4230">
                  <c:v>-5.1402999999999996E-4</c:v>
                </c:pt>
                <c:pt idx="4231" formatCode="0.00E+00">
                  <c:v>-2.5749200000000001E-5</c:v>
                </c:pt>
                <c:pt idx="4232">
                  <c:v>-4.1418100000000001E-3</c:v>
                </c:pt>
                <c:pt idx="4233">
                  <c:v>2.57683E-3</c:v>
                </c:pt>
                <c:pt idx="4234">
                  <c:v>-5.5036499999999997E-3</c:v>
                </c:pt>
                <c:pt idx="4235" formatCode="0.00E+00">
                  <c:v>3.52859E-5</c:v>
                </c:pt>
                <c:pt idx="4236">
                  <c:v>4.6606099999999999E-3</c:v>
                </c:pt>
                <c:pt idx="4237">
                  <c:v>3.8270999999999999E-3</c:v>
                </c:pt>
                <c:pt idx="4238">
                  <c:v>-3.56865E-3</c:v>
                </c:pt>
                <c:pt idx="4239">
                  <c:v>1.2445399999999999E-3</c:v>
                </c:pt>
                <c:pt idx="4240">
                  <c:v>-5.0926200000000002E-4</c:v>
                </c:pt>
                <c:pt idx="4241">
                  <c:v>-4.6062500000000001E-3</c:v>
                </c:pt>
                <c:pt idx="4242">
                  <c:v>8.8691699999999998E-4</c:v>
                </c:pt>
                <c:pt idx="4243">
                  <c:v>2.6979399999999998E-3</c:v>
                </c:pt>
                <c:pt idx="4244">
                  <c:v>2.9697399999999998E-3</c:v>
                </c:pt>
                <c:pt idx="4245">
                  <c:v>-3.6239599999999999E-3</c:v>
                </c:pt>
                <c:pt idx="4246">
                  <c:v>2.73895E-3</c:v>
                </c:pt>
                <c:pt idx="4247">
                  <c:v>-7.3528299999999999E-4</c:v>
                </c:pt>
                <c:pt idx="4248">
                  <c:v>7.4195900000000004E-4</c:v>
                </c:pt>
                <c:pt idx="4249">
                  <c:v>1.4390900000000001E-3</c:v>
                </c:pt>
                <c:pt idx="4250">
                  <c:v>-8.5449199999999999E-4</c:v>
                </c:pt>
                <c:pt idx="4251">
                  <c:v>-6.6518799999999998E-3</c:v>
                </c:pt>
                <c:pt idx="4252">
                  <c:v>2.9516199999999999E-3</c:v>
                </c:pt>
                <c:pt idx="4253">
                  <c:v>3.2529799999999999E-3</c:v>
                </c:pt>
                <c:pt idx="4254">
                  <c:v>4.7254599999999999E-3</c:v>
                </c:pt>
                <c:pt idx="4255">
                  <c:v>-4.6634699999999999E-4</c:v>
                </c:pt>
                <c:pt idx="4256">
                  <c:v>-4.1723300000000001E-3</c:v>
                </c:pt>
                <c:pt idx="4257">
                  <c:v>-1.39236E-3</c:v>
                </c:pt>
                <c:pt idx="4258">
                  <c:v>-1.14346E-3</c:v>
                </c:pt>
                <c:pt idx="4259">
                  <c:v>-1.05762E-3</c:v>
                </c:pt>
                <c:pt idx="4260">
                  <c:v>-5.1889400000000004E-3</c:v>
                </c:pt>
                <c:pt idx="4261">
                  <c:v>7.5054199999999998E-4</c:v>
                </c:pt>
                <c:pt idx="4262">
                  <c:v>-7.4291199999999998E-4</c:v>
                </c:pt>
                <c:pt idx="4263">
                  <c:v>-2.0389599999999998E-3</c:v>
                </c:pt>
                <c:pt idx="4264">
                  <c:v>1.7519E-3</c:v>
                </c:pt>
                <c:pt idx="4265">
                  <c:v>-6.3571900000000004E-3</c:v>
                </c:pt>
                <c:pt idx="4266">
                  <c:v>8.7842900000000002E-3</c:v>
                </c:pt>
                <c:pt idx="4267">
                  <c:v>7.06673E-4</c:v>
                </c:pt>
                <c:pt idx="4268">
                  <c:v>1.9245099999999999E-3</c:v>
                </c:pt>
                <c:pt idx="4269">
                  <c:v>3.4713700000000001E-3</c:v>
                </c:pt>
                <c:pt idx="4270">
                  <c:v>2.3460400000000002E-3</c:v>
                </c:pt>
                <c:pt idx="4271">
                  <c:v>4.6405800000000001E-3</c:v>
                </c:pt>
                <c:pt idx="4272">
                  <c:v>-1.4839199999999999E-3</c:v>
                </c:pt>
                <c:pt idx="4273">
                  <c:v>2.2954899999999999E-3</c:v>
                </c:pt>
                <c:pt idx="4274">
                  <c:v>-3.3226000000000002E-3</c:v>
                </c:pt>
                <c:pt idx="4275">
                  <c:v>5.1212300000000001E-3</c:v>
                </c:pt>
                <c:pt idx="4276">
                  <c:v>1.06335E-3</c:v>
                </c:pt>
                <c:pt idx="4277">
                  <c:v>4.8685100000000004E-3</c:v>
                </c:pt>
                <c:pt idx="4278">
                  <c:v>2.01797E-3</c:v>
                </c:pt>
                <c:pt idx="4279">
                  <c:v>-1.30653E-3</c:v>
                </c:pt>
                <c:pt idx="4280">
                  <c:v>3.6764100000000002E-3</c:v>
                </c:pt>
                <c:pt idx="4281">
                  <c:v>6.6184999999999996E-4</c:v>
                </c:pt>
                <c:pt idx="4282">
                  <c:v>9.4127700000000002E-4</c:v>
                </c:pt>
                <c:pt idx="4283">
                  <c:v>3.0307799999999998E-3</c:v>
                </c:pt>
                <c:pt idx="4284">
                  <c:v>2.3364999999999999E-4</c:v>
                </c:pt>
                <c:pt idx="4285">
                  <c:v>4.5776399999999999E-4</c:v>
                </c:pt>
                <c:pt idx="4286">
                  <c:v>4.3096499999999999E-3</c:v>
                </c:pt>
                <c:pt idx="4287">
                  <c:v>-3.2234199999999998E-3</c:v>
                </c:pt>
                <c:pt idx="4288" formatCode="0.00E+00">
                  <c:v>-8.1062299999999998E-5</c:v>
                </c:pt>
                <c:pt idx="4289">
                  <c:v>-4.6033899999999997E-3</c:v>
                </c:pt>
                <c:pt idx="4290">
                  <c:v>-8.8691699999999998E-4</c:v>
                </c:pt>
                <c:pt idx="4291">
                  <c:v>-7.36427E-3</c:v>
                </c:pt>
                <c:pt idx="4292">
                  <c:v>-1.8377300000000001E-3</c:v>
                </c:pt>
                <c:pt idx="4293">
                  <c:v>-1.20735E-3</c:v>
                </c:pt>
                <c:pt idx="4294">
                  <c:v>-5.6715000000000003E-3</c:v>
                </c:pt>
                <c:pt idx="4295">
                  <c:v>-2.1266899999999999E-4</c:v>
                </c:pt>
                <c:pt idx="4296">
                  <c:v>-3.2806399999999998E-4</c:v>
                </c:pt>
                <c:pt idx="4297">
                  <c:v>9.3174000000000002E-4</c:v>
                </c:pt>
                <c:pt idx="4298">
                  <c:v>-2.6187900000000002E-3</c:v>
                </c:pt>
                <c:pt idx="4299">
                  <c:v>-3.8061100000000001E-3</c:v>
                </c:pt>
                <c:pt idx="4300">
                  <c:v>-6.6852600000000002E-4</c:v>
                </c:pt>
                <c:pt idx="4301">
                  <c:v>8.0299399999999993E-3</c:v>
                </c:pt>
                <c:pt idx="4302">
                  <c:v>2.8066599999999999E-3</c:v>
                </c:pt>
                <c:pt idx="4303">
                  <c:v>2.7131999999999998E-3</c:v>
                </c:pt>
                <c:pt idx="4304">
                  <c:v>3.9196000000000001E-4</c:v>
                </c:pt>
                <c:pt idx="4305">
                  <c:v>3.2386799999999999E-3</c:v>
                </c:pt>
                <c:pt idx="4306">
                  <c:v>-1.51443E-3</c:v>
                </c:pt>
                <c:pt idx="4307">
                  <c:v>-2.0742400000000002E-3</c:v>
                </c:pt>
                <c:pt idx="4308">
                  <c:v>-3.2701499999999999E-3</c:v>
                </c:pt>
                <c:pt idx="4309">
                  <c:v>-1.9578899999999999E-3</c:v>
                </c:pt>
                <c:pt idx="4310">
                  <c:v>-7.1430199999999999E-4</c:v>
                </c:pt>
                <c:pt idx="4311">
                  <c:v>5.2642800000000001E-4</c:v>
                </c:pt>
                <c:pt idx="4312">
                  <c:v>1.18732E-3</c:v>
                </c:pt>
                <c:pt idx="4313">
                  <c:v>-3.3674199999999999E-3</c:v>
                </c:pt>
                <c:pt idx="4314">
                  <c:v>-1.1167499999999999E-3</c:v>
                </c:pt>
                <c:pt idx="4315">
                  <c:v>-4.529E-3</c:v>
                </c:pt>
                <c:pt idx="4316">
                  <c:v>-1.1472699999999999E-3</c:v>
                </c:pt>
                <c:pt idx="4317">
                  <c:v>4.6529800000000001E-3</c:v>
                </c:pt>
                <c:pt idx="4318">
                  <c:v>5.95474E-3</c:v>
                </c:pt>
                <c:pt idx="4319">
                  <c:v>-4.4450799999999997E-3</c:v>
                </c:pt>
                <c:pt idx="4320">
                  <c:v>2.72751E-4</c:v>
                </c:pt>
                <c:pt idx="4321">
                  <c:v>1.0004E-3</c:v>
                </c:pt>
                <c:pt idx="4322">
                  <c:v>-6.2465700000000003E-4</c:v>
                </c:pt>
                <c:pt idx="4323">
                  <c:v>6.5994299999999997E-4</c:v>
                </c:pt>
                <c:pt idx="4324">
                  <c:v>1.3189300000000001E-3</c:v>
                </c:pt>
                <c:pt idx="4325">
                  <c:v>1.3952299999999999E-3</c:v>
                </c:pt>
                <c:pt idx="4326">
                  <c:v>7.0476499999999999E-4</c:v>
                </c:pt>
                <c:pt idx="4327">
                  <c:v>-1.7519E-3</c:v>
                </c:pt>
                <c:pt idx="4328">
                  <c:v>1.4362299999999999E-3</c:v>
                </c:pt>
                <c:pt idx="4329" formatCode="0.00E+00">
                  <c:v>-4.3869000000000003E-5</c:v>
                </c:pt>
                <c:pt idx="4330">
                  <c:v>-9.0408299999999997E-4</c:v>
                </c:pt>
                <c:pt idx="4331">
                  <c:v>9.6702599999999995E-4</c:v>
                </c:pt>
                <c:pt idx="4332">
                  <c:v>-1.2998599999999999E-3</c:v>
                </c:pt>
                <c:pt idx="4333">
                  <c:v>1.48964E-3</c:v>
                </c:pt>
                <c:pt idx="4334">
                  <c:v>-2.99358E-3</c:v>
                </c:pt>
                <c:pt idx="4335">
                  <c:v>1.9798300000000001E-3</c:v>
                </c:pt>
                <c:pt idx="4336">
                  <c:v>2.8543499999999999E-3</c:v>
                </c:pt>
                <c:pt idx="4337">
                  <c:v>-1.6374600000000001E-3</c:v>
                </c:pt>
                <c:pt idx="4338">
                  <c:v>-6.6280400000000002E-4</c:v>
                </c:pt>
                <c:pt idx="4339">
                  <c:v>-1.9578899999999999E-3</c:v>
                </c:pt>
                <c:pt idx="4340">
                  <c:v>4.7750500000000003E-3</c:v>
                </c:pt>
                <c:pt idx="4341">
                  <c:v>1.1034E-3</c:v>
                </c:pt>
                <c:pt idx="4342" formatCode="0.00E+00">
                  <c:v>-5.2452099999999999E-5</c:v>
                </c:pt>
                <c:pt idx="4343">
                  <c:v>1.9073499999999999E-3</c:v>
                </c:pt>
                <c:pt idx="4344">
                  <c:v>-2.3927699999999998E-3</c:v>
                </c:pt>
                <c:pt idx="4345">
                  <c:v>-3.3273700000000001E-3</c:v>
                </c:pt>
                <c:pt idx="4346">
                  <c:v>3.6239599999999999E-3</c:v>
                </c:pt>
                <c:pt idx="4347">
                  <c:v>3.1919499999999998E-3</c:v>
                </c:pt>
                <c:pt idx="4348">
                  <c:v>-5.7363500000000003E-3</c:v>
                </c:pt>
                <c:pt idx="4349">
                  <c:v>6.8941100000000002E-3</c:v>
                </c:pt>
                <c:pt idx="4350">
                  <c:v>-1.0852800000000001E-3</c:v>
                </c:pt>
                <c:pt idx="4351">
                  <c:v>-9.0122200000000003E-4</c:v>
                </c:pt>
                <c:pt idx="4352">
                  <c:v>1.44958E-3</c:v>
                </c:pt>
                <c:pt idx="4353">
                  <c:v>-1.4686600000000001E-3</c:v>
                </c:pt>
                <c:pt idx="4354">
                  <c:v>-4.8008E-3</c:v>
                </c:pt>
                <c:pt idx="4355">
                  <c:v>-3.6163300000000001E-3</c:v>
                </c:pt>
                <c:pt idx="4356">
                  <c:v>-6.0472499999999997E-3</c:v>
                </c:pt>
                <c:pt idx="4357">
                  <c:v>3.7355399999999999E-3</c:v>
                </c:pt>
                <c:pt idx="4358">
                  <c:v>1.0347399999999999E-3</c:v>
                </c:pt>
                <c:pt idx="4359">
                  <c:v>-3.9596600000000003E-3</c:v>
                </c:pt>
                <c:pt idx="4360">
                  <c:v>2.1238300000000002E-3</c:v>
                </c:pt>
                <c:pt idx="4361">
                  <c:v>1.8568E-3</c:v>
                </c:pt>
                <c:pt idx="4362">
                  <c:v>2.1257400000000001E-3</c:v>
                </c:pt>
                <c:pt idx="4363">
                  <c:v>3.71456E-3</c:v>
                </c:pt>
                <c:pt idx="4364">
                  <c:v>1.4782E-4</c:v>
                </c:pt>
                <c:pt idx="4365">
                  <c:v>-2.5520299999999998E-3</c:v>
                </c:pt>
                <c:pt idx="4366">
                  <c:v>1.1653900000000001E-3</c:v>
                </c:pt>
                <c:pt idx="4367">
                  <c:v>-3.3254600000000001E-3</c:v>
                </c:pt>
                <c:pt idx="4368">
                  <c:v>3.9119699999999999E-3</c:v>
                </c:pt>
                <c:pt idx="4369">
                  <c:v>2.5873200000000002E-3</c:v>
                </c:pt>
                <c:pt idx="4370">
                  <c:v>1.9082999999999999E-3</c:v>
                </c:pt>
                <c:pt idx="4371">
                  <c:v>-1.2130699999999999E-3</c:v>
                </c:pt>
                <c:pt idx="4372">
                  <c:v>2.61021E-3</c:v>
                </c:pt>
                <c:pt idx="4373">
                  <c:v>-1.89781E-4</c:v>
                </c:pt>
                <c:pt idx="4374">
                  <c:v>-3.34549E-3</c:v>
                </c:pt>
                <c:pt idx="4375">
                  <c:v>3.9482100000000001E-4</c:v>
                </c:pt>
                <c:pt idx="4376">
                  <c:v>1.86634E-3</c:v>
                </c:pt>
                <c:pt idx="4377">
                  <c:v>1.96934E-3</c:v>
                </c:pt>
                <c:pt idx="4378">
                  <c:v>-2.2773699999999999E-3</c:v>
                </c:pt>
                <c:pt idx="4379">
                  <c:v>4.4879899999999999E-3</c:v>
                </c:pt>
                <c:pt idx="4380">
                  <c:v>-5.7277700000000001E-3</c:v>
                </c:pt>
                <c:pt idx="4381">
                  <c:v>-4.7855399999999996E-3</c:v>
                </c:pt>
                <c:pt idx="4382">
                  <c:v>1.647E-3</c:v>
                </c:pt>
                <c:pt idx="4383">
                  <c:v>-6.5364799999999999E-3</c:v>
                </c:pt>
                <c:pt idx="4384">
                  <c:v>3.6134700000000001E-3</c:v>
                </c:pt>
                <c:pt idx="4385">
                  <c:v>-5.1240900000000004E-3</c:v>
                </c:pt>
                <c:pt idx="4386">
                  <c:v>-1.1806500000000001E-3</c:v>
                </c:pt>
                <c:pt idx="4387">
                  <c:v>6.5345799999999999E-3</c:v>
                </c:pt>
                <c:pt idx="4388">
                  <c:v>2.9630699999999999E-3</c:v>
                </c:pt>
                <c:pt idx="4389">
                  <c:v>-5.0258599999999996E-4</c:v>
                </c:pt>
                <c:pt idx="4390">
                  <c:v>4.1675599999999998E-3</c:v>
                </c:pt>
                <c:pt idx="4391">
                  <c:v>-3.50761E-3</c:v>
                </c:pt>
                <c:pt idx="4392">
                  <c:v>-4.06265E-4</c:v>
                </c:pt>
                <c:pt idx="4393">
                  <c:v>1.0967300000000001E-4</c:v>
                </c:pt>
                <c:pt idx="4394">
                  <c:v>-4.9247700000000002E-3</c:v>
                </c:pt>
                <c:pt idx="4395">
                  <c:v>-4.7779099999999998E-4</c:v>
                </c:pt>
                <c:pt idx="4396">
                  <c:v>-2.1047599999999998E-3</c:v>
                </c:pt>
                <c:pt idx="4397">
                  <c:v>-1.7070799999999999E-3</c:v>
                </c:pt>
                <c:pt idx="4398">
                  <c:v>-6.2198599999999998E-3</c:v>
                </c:pt>
                <c:pt idx="4399">
                  <c:v>1.18732E-3</c:v>
                </c:pt>
                <c:pt idx="4400">
                  <c:v>5.7306299999999996E-3</c:v>
                </c:pt>
                <c:pt idx="4401">
                  <c:v>1.4276499999999999E-3</c:v>
                </c:pt>
                <c:pt idx="4402">
                  <c:v>-4.1065199999999998E-3</c:v>
                </c:pt>
                <c:pt idx="4403">
                  <c:v>-2.4461700000000001E-3</c:v>
                </c:pt>
                <c:pt idx="4404">
                  <c:v>2.06947E-4</c:v>
                </c:pt>
                <c:pt idx="4405">
                  <c:v>-1.1625299999999999E-3</c:v>
                </c:pt>
                <c:pt idx="4406">
                  <c:v>6.7234E-4</c:v>
                </c:pt>
                <c:pt idx="4407">
                  <c:v>-2.53105E-3</c:v>
                </c:pt>
                <c:pt idx="4408">
                  <c:v>-1.7490400000000001E-3</c:v>
                </c:pt>
                <c:pt idx="4409">
                  <c:v>-2.46525E-3</c:v>
                </c:pt>
                <c:pt idx="4410">
                  <c:v>1.3361E-3</c:v>
                </c:pt>
                <c:pt idx="4411">
                  <c:v>5.7382600000000002E-3</c:v>
                </c:pt>
                <c:pt idx="4412">
                  <c:v>-1.8129299999999999E-3</c:v>
                </c:pt>
                <c:pt idx="4413">
                  <c:v>-6.4754500000000002E-4</c:v>
                </c:pt>
                <c:pt idx="4414">
                  <c:v>-1.53542E-3</c:v>
                </c:pt>
                <c:pt idx="4415">
                  <c:v>-8.3541900000000001E-4</c:v>
                </c:pt>
                <c:pt idx="4416">
                  <c:v>3.6373099999999999E-3</c:v>
                </c:pt>
                <c:pt idx="4417">
                  <c:v>-5.4264099999999996E-4</c:v>
                </c:pt>
                <c:pt idx="4418">
                  <c:v>-3.0841800000000002E-3</c:v>
                </c:pt>
                <c:pt idx="4419">
                  <c:v>8.4590900000000005E-4</c:v>
                </c:pt>
                <c:pt idx="4420">
                  <c:v>-2.3784600000000002E-3</c:v>
                </c:pt>
                <c:pt idx="4421">
                  <c:v>-1.6861000000000001E-3</c:v>
                </c:pt>
                <c:pt idx="4422">
                  <c:v>-2.1371799999999998E-3</c:v>
                </c:pt>
                <c:pt idx="4423">
                  <c:v>-1.1959099999999999E-3</c:v>
                </c:pt>
                <c:pt idx="4424">
                  <c:v>-1.4534000000000001E-3</c:v>
                </c:pt>
                <c:pt idx="4425">
                  <c:v>4.2877200000000001E-3</c:v>
                </c:pt>
                <c:pt idx="4426">
                  <c:v>-3.4351300000000002E-3</c:v>
                </c:pt>
                <c:pt idx="4427">
                  <c:v>-3.10326E-3</c:v>
                </c:pt>
                <c:pt idx="4428">
                  <c:v>-2.3117099999999998E-3</c:v>
                </c:pt>
                <c:pt idx="4429">
                  <c:v>-7.3242200000000004E-4</c:v>
                </c:pt>
                <c:pt idx="4430">
                  <c:v>-3.07369E-3</c:v>
                </c:pt>
                <c:pt idx="4431">
                  <c:v>-1.90449E-3</c:v>
                </c:pt>
                <c:pt idx="4432">
                  <c:v>8.4209400000000005E-4</c:v>
                </c:pt>
                <c:pt idx="4433">
                  <c:v>-1.8110299999999999E-3</c:v>
                </c:pt>
                <c:pt idx="4434">
                  <c:v>2.0027200000000001E-4</c:v>
                </c:pt>
                <c:pt idx="4435">
                  <c:v>-3.2224699999999998E-3</c:v>
                </c:pt>
                <c:pt idx="4436">
                  <c:v>1.31607E-4</c:v>
                </c:pt>
                <c:pt idx="4437">
                  <c:v>3.1175600000000001E-3</c:v>
                </c:pt>
                <c:pt idx="4438">
                  <c:v>-9.9563600000000005E-4</c:v>
                </c:pt>
                <c:pt idx="4439">
                  <c:v>-2.49672E-3</c:v>
                </c:pt>
                <c:pt idx="4440">
                  <c:v>5.8946600000000004E-3</c:v>
                </c:pt>
                <c:pt idx="4441" formatCode="0.00E+00">
                  <c:v>-9.8228500000000003E-5</c:v>
                </c:pt>
                <c:pt idx="4442" formatCode="0.00E+00">
                  <c:v>8.7738000000000006E-5</c:v>
                </c:pt>
                <c:pt idx="4443">
                  <c:v>1.92833E-3</c:v>
                </c:pt>
                <c:pt idx="4444">
                  <c:v>3.0059800000000001E-3</c:v>
                </c:pt>
                <c:pt idx="4445">
                  <c:v>-7.7056900000000003E-4</c:v>
                </c:pt>
                <c:pt idx="4446">
                  <c:v>-3.4980800000000002E-3</c:v>
                </c:pt>
                <c:pt idx="4447">
                  <c:v>-1.6460400000000001E-3</c:v>
                </c:pt>
                <c:pt idx="4448">
                  <c:v>-1.03283E-3</c:v>
                </c:pt>
                <c:pt idx="4449">
                  <c:v>2.6998500000000002E-3</c:v>
                </c:pt>
                <c:pt idx="4450">
                  <c:v>8.2683599999999996E-4</c:v>
                </c:pt>
                <c:pt idx="4451">
                  <c:v>-1.7328300000000001E-3</c:v>
                </c:pt>
                <c:pt idx="4452">
                  <c:v>-7.5759900000000003E-3</c:v>
                </c:pt>
                <c:pt idx="4453">
                  <c:v>1.7347300000000001E-3</c:v>
                </c:pt>
                <c:pt idx="4454" formatCode="0.00E+00">
                  <c:v>3.9100600000000003E-5</c:v>
                </c:pt>
                <c:pt idx="4455">
                  <c:v>-8.6689000000000004E-4</c:v>
                </c:pt>
                <c:pt idx="4456">
                  <c:v>-2.3975400000000001E-3</c:v>
                </c:pt>
                <c:pt idx="4457">
                  <c:v>2.4728800000000002E-3</c:v>
                </c:pt>
                <c:pt idx="4458">
                  <c:v>-3.87383E-3</c:v>
                </c:pt>
                <c:pt idx="4459">
                  <c:v>-6.6680899999999998E-3</c:v>
                </c:pt>
                <c:pt idx="4460">
                  <c:v>-4.9371700000000003E-3</c:v>
                </c:pt>
                <c:pt idx="4461">
                  <c:v>3.2453500000000001E-3</c:v>
                </c:pt>
                <c:pt idx="4462">
                  <c:v>-6.1683700000000003E-3</c:v>
                </c:pt>
                <c:pt idx="4463">
                  <c:v>-1.6298300000000001E-3</c:v>
                </c:pt>
                <c:pt idx="4464">
                  <c:v>1.88828E-3</c:v>
                </c:pt>
                <c:pt idx="4465">
                  <c:v>-2.3784600000000002E-3</c:v>
                </c:pt>
                <c:pt idx="4466">
                  <c:v>2.3412699999999999E-3</c:v>
                </c:pt>
                <c:pt idx="4467">
                  <c:v>-1.36852E-3</c:v>
                </c:pt>
                <c:pt idx="4468">
                  <c:v>-5.3978000000000001E-4</c:v>
                </c:pt>
                <c:pt idx="4469">
                  <c:v>-4.8446699999999998E-4</c:v>
                </c:pt>
                <c:pt idx="4470" formatCode="0.00E+00">
                  <c:v>-3.3378599999999999E-5</c:v>
                </c:pt>
                <c:pt idx="4471">
                  <c:v>4.3849900000000001E-3</c:v>
                </c:pt>
                <c:pt idx="4472">
                  <c:v>-1.3303799999999999E-3</c:v>
                </c:pt>
                <c:pt idx="4473">
                  <c:v>-3.9243699999999999E-3</c:v>
                </c:pt>
                <c:pt idx="4474">
                  <c:v>1.6698800000000001E-3</c:v>
                </c:pt>
                <c:pt idx="4475">
                  <c:v>2.2192000000000002E-3</c:v>
                </c:pt>
                <c:pt idx="4476">
                  <c:v>-3.6373099999999999E-3</c:v>
                </c:pt>
                <c:pt idx="4477">
                  <c:v>3.1375899999999999E-4</c:v>
                </c:pt>
                <c:pt idx="4478">
                  <c:v>5.9900300000000004E-3</c:v>
                </c:pt>
                <c:pt idx="4479">
                  <c:v>1.3160699999999999E-3</c:v>
                </c:pt>
                <c:pt idx="4480">
                  <c:v>1.6613000000000001E-3</c:v>
                </c:pt>
                <c:pt idx="4481">
                  <c:v>-5.8546099999999997E-3</c:v>
                </c:pt>
                <c:pt idx="4482">
                  <c:v>2.70748E-3</c:v>
                </c:pt>
                <c:pt idx="4483">
                  <c:v>5.1870299999999996E-3</c:v>
                </c:pt>
                <c:pt idx="4484">
                  <c:v>6.6852600000000002E-4</c:v>
                </c:pt>
                <c:pt idx="4485">
                  <c:v>-1.36852E-3</c:v>
                </c:pt>
                <c:pt idx="4486">
                  <c:v>-2.06661E-3</c:v>
                </c:pt>
                <c:pt idx="4487">
                  <c:v>1.4782E-3</c:v>
                </c:pt>
                <c:pt idx="4488">
                  <c:v>8.7261200000000004E-4</c:v>
                </c:pt>
                <c:pt idx="4489">
                  <c:v>1.2607600000000001E-3</c:v>
                </c:pt>
                <c:pt idx="4490">
                  <c:v>9.8419200000000005E-4</c:v>
                </c:pt>
                <c:pt idx="4491">
                  <c:v>-8.1920599999999995E-4</c:v>
                </c:pt>
                <c:pt idx="4492">
                  <c:v>-6.8473799999999995E-4</c:v>
                </c:pt>
                <c:pt idx="4493">
                  <c:v>3.1204200000000001E-3</c:v>
                </c:pt>
                <c:pt idx="4494">
                  <c:v>-3.7832299999999998E-3</c:v>
                </c:pt>
                <c:pt idx="4495">
                  <c:v>-5.3691899999999996E-4</c:v>
                </c:pt>
                <c:pt idx="4496">
                  <c:v>-2.5167499999999999E-3</c:v>
                </c:pt>
                <c:pt idx="4497">
                  <c:v>3.4360900000000002E-3</c:v>
                </c:pt>
                <c:pt idx="4498">
                  <c:v>-1.9073500000000001E-4</c:v>
                </c:pt>
                <c:pt idx="4499" formatCode="0.00E+00">
                  <c:v>-2.6702900000000001E-5</c:v>
                </c:pt>
                <c:pt idx="4500">
                  <c:v>6.5136000000000002E-4</c:v>
                </c:pt>
                <c:pt idx="4501">
                  <c:v>-1.4038099999999999E-3</c:v>
                </c:pt>
                <c:pt idx="4502">
                  <c:v>-2.5177000000000001E-4</c:v>
                </c:pt>
                <c:pt idx="4503">
                  <c:v>1.15395E-4</c:v>
                </c:pt>
                <c:pt idx="4504">
                  <c:v>4.1389500000000001E-4</c:v>
                </c:pt>
                <c:pt idx="4505">
                  <c:v>9.0789799999999997E-4</c:v>
                </c:pt>
                <c:pt idx="4506">
                  <c:v>3.1833600000000001E-3</c:v>
                </c:pt>
                <c:pt idx="4507">
                  <c:v>1.4438599999999999E-3</c:v>
                </c:pt>
                <c:pt idx="4508">
                  <c:v>1.26457E-3</c:v>
                </c:pt>
                <c:pt idx="4509">
                  <c:v>-9.4413799999999997E-4</c:v>
                </c:pt>
                <c:pt idx="4510">
                  <c:v>-3.0994399999999999E-4</c:v>
                </c:pt>
                <c:pt idx="4511">
                  <c:v>-4.1866300000000002E-3</c:v>
                </c:pt>
                <c:pt idx="4512">
                  <c:v>4.5824100000000003E-3</c:v>
                </c:pt>
                <c:pt idx="4513">
                  <c:v>4.0531200000000001E-4</c:v>
                </c:pt>
                <c:pt idx="4514">
                  <c:v>3.3226000000000002E-3</c:v>
                </c:pt>
                <c:pt idx="4515">
                  <c:v>3.4046200000000001E-3</c:v>
                </c:pt>
                <c:pt idx="4516">
                  <c:v>-3.6735499999999998E-3</c:v>
                </c:pt>
                <c:pt idx="4517">
                  <c:v>-8.06808E-4</c:v>
                </c:pt>
                <c:pt idx="4518">
                  <c:v>5.8889399999999996E-3</c:v>
                </c:pt>
                <c:pt idx="4519">
                  <c:v>-4.7512099999999996E-3</c:v>
                </c:pt>
                <c:pt idx="4520">
                  <c:v>2.6311899999999998E-3</c:v>
                </c:pt>
                <c:pt idx="4521">
                  <c:v>3.1433099999999999E-3</c:v>
                </c:pt>
                <c:pt idx="4522">
                  <c:v>5.0239600000000001E-3</c:v>
                </c:pt>
                <c:pt idx="4523">
                  <c:v>-3.3865000000000002E-3</c:v>
                </c:pt>
                <c:pt idx="4524">
                  <c:v>1.4057200000000001E-3</c:v>
                </c:pt>
                <c:pt idx="4525">
                  <c:v>-5.6743600000000005E-4</c:v>
                </c:pt>
                <c:pt idx="4526" formatCode="0.00E+00">
                  <c:v>-6.4849899999999997E-5</c:v>
                </c:pt>
                <c:pt idx="4527">
                  <c:v>4.0149700000000001E-4</c:v>
                </c:pt>
                <c:pt idx="4528">
                  <c:v>-1.2197499999999999E-3</c:v>
                </c:pt>
                <c:pt idx="4529">
                  <c:v>5.0573299999999996E-3</c:v>
                </c:pt>
                <c:pt idx="4530">
                  <c:v>-2.78473E-3</c:v>
                </c:pt>
                <c:pt idx="4531">
                  <c:v>1.12057E-3</c:v>
                </c:pt>
                <c:pt idx="4532">
                  <c:v>-5.7888000000000004E-4</c:v>
                </c:pt>
                <c:pt idx="4533">
                  <c:v>-1.4209699999999999E-4</c:v>
                </c:pt>
                <c:pt idx="4534">
                  <c:v>2.0313300000000001E-4</c:v>
                </c:pt>
                <c:pt idx="4535">
                  <c:v>3.4637499999999998E-3</c:v>
                </c:pt>
                <c:pt idx="4536">
                  <c:v>1.5335100000000001E-3</c:v>
                </c:pt>
                <c:pt idx="4537">
                  <c:v>-3.2444000000000001E-3</c:v>
                </c:pt>
                <c:pt idx="4538">
                  <c:v>1.9025800000000001E-3</c:v>
                </c:pt>
                <c:pt idx="4539">
                  <c:v>-7.4386600000000004E-4</c:v>
                </c:pt>
                <c:pt idx="4540">
                  <c:v>-1.12915E-3</c:v>
                </c:pt>
                <c:pt idx="4541" formatCode="0.00E+00">
                  <c:v>4.6730000000000002E-5</c:v>
                </c:pt>
                <c:pt idx="4542">
                  <c:v>-1.3799699999999999E-3</c:v>
                </c:pt>
                <c:pt idx="4543">
                  <c:v>1.74713E-3</c:v>
                </c:pt>
                <c:pt idx="4544">
                  <c:v>1.85966E-4</c:v>
                </c:pt>
                <c:pt idx="4545">
                  <c:v>9.9563600000000005E-4</c:v>
                </c:pt>
                <c:pt idx="4546">
                  <c:v>-4.4717799999999999E-3</c:v>
                </c:pt>
                <c:pt idx="4547">
                  <c:v>3.27969E-3</c:v>
                </c:pt>
                <c:pt idx="4548">
                  <c:v>2.5749200000000001E-3</c:v>
                </c:pt>
                <c:pt idx="4549">
                  <c:v>7.4386600000000004E-4</c:v>
                </c:pt>
                <c:pt idx="4550">
                  <c:v>2.4738300000000002E-3</c:v>
                </c:pt>
                <c:pt idx="4551">
                  <c:v>5.7954800000000004E-3</c:v>
                </c:pt>
                <c:pt idx="4552">
                  <c:v>4.7779099999999998E-4</c:v>
                </c:pt>
                <c:pt idx="4553">
                  <c:v>1.4858199999999999E-3</c:v>
                </c:pt>
                <c:pt idx="4554">
                  <c:v>-1.20068E-3</c:v>
                </c:pt>
                <c:pt idx="4555">
                  <c:v>-3.3235500000000002E-3</c:v>
                </c:pt>
                <c:pt idx="4556">
                  <c:v>-2.4127999999999999E-4</c:v>
                </c:pt>
                <c:pt idx="4557">
                  <c:v>1.63937E-3</c:v>
                </c:pt>
                <c:pt idx="4558">
                  <c:v>1.6689299999999999E-4</c:v>
                </c:pt>
                <c:pt idx="4559">
                  <c:v>-1.85108E-3</c:v>
                </c:pt>
                <c:pt idx="4560">
                  <c:v>2.4213799999999999E-3</c:v>
                </c:pt>
                <c:pt idx="4561">
                  <c:v>-2.13623E-4</c:v>
                </c:pt>
                <c:pt idx="4562">
                  <c:v>6.4754500000000002E-4</c:v>
                </c:pt>
                <c:pt idx="4563">
                  <c:v>2.64263E-3</c:v>
                </c:pt>
                <c:pt idx="4564">
                  <c:v>-7.2879800000000003E-3</c:v>
                </c:pt>
                <c:pt idx="4565">
                  <c:v>2.2544900000000001E-3</c:v>
                </c:pt>
                <c:pt idx="4566">
                  <c:v>-2.7961700000000002E-3</c:v>
                </c:pt>
                <c:pt idx="4567">
                  <c:v>-8.5830699999999999E-4</c:v>
                </c:pt>
                <c:pt idx="4568">
                  <c:v>7.6952000000000001E-3</c:v>
                </c:pt>
                <c:pt idx="4569">
                  <c:v>-1.38283E-3</c:v>
                </c:pt>
                <c:pt idx="4570">
                  <c:v>6.1359400000000003E-3</c:v>
                </c:pt>
                <c:pt idx="4571">
                  <c:v>4.5490299999999999E-4</c:v>
                </c:pt>
                <c:pt idx="4572">
                  <c:v>-3.93867E-3</c:v>
                </c:pt>
                <c:pt idx="4573">
                  <c:v>-5.53131E-4</c:v>
                </c:pt>
                <c:pt idx="4574">
                  <c:v>-2.16198E-3</c:v>
                </c:pt>
                <c:pt idx="4575">
                  <c:v>-1.1320099999999999E-3</c:v>
                </c:pt>
                <c:pt idx="4576">
                  <c:v>5.3978000000000001E-4</c:v>
                </c:pt>
                <c:pt idx="4577">
                  <c:v>-1.2426399999999999E-3</c:v>
                </c:pt>
                <c:pt idx="4578">
                  <c:v>-1.4381400000000001E-3</c:v>
                </c:pt>
                <c:pt idx="4579">
                  <c:v>-1.7128E-3</c:v>
                </c:pt>
                <c:pt idx="4580">
                  <c:v>6.7997000000000001E-4</c:v>
                </c:pt>
                <c:pt idx="4581">
                  <c:v>3.6258699999999998E-3</c:v>
                </c:pt>
                <c:pt idx="4582">
                  <c:v>-1.9960400000000001E-3</c:v>
                </c:pt>
                <c:pt idx="4583">
                  <c:v>2.93159E-3</c:v>
                </c:pt>
                <c:pt idx="4584">
                  <c:v>-2.4461700000000001E-3</c:v>
                </c:pt>
                <c:pt idx="4585">
                  <c:v>3.4236899999999997E-4</c:v>
                </c:pt>
                <c:pt idx="4586">
                  <c:v>7.4481999999999999E-4</c:v>
                </c:pt>
                <c:pt idx="4587">
                  <c:v>3.2148400000000001E-3</c:v>
                </c:pt>
                <c:pt idx="4588">
                  <c:v>-3.1919499999999998E-3</c:v>
                </c:pt>
                <c:pt idx="4589">
                  <c:v>-1.0004E-3</c:v>
                </c:pt>
                <c:pt idx="4590">
                  <c:v>2.5062600000000002E-3</c:v>
                </c:pt>
                <c:pt idx="4591">
                  <c:v>2.7589799999999999E-3</c:v>
                </c:pt>
                <c:pt idx="4592">
                  <c:v>-4.0159200000000001E-3</c:v>
                </c:pt>
                <c:pt idx="4593">
                  <c:v>-4.5967099999999998E-4</c:v>
                </c:pt>
                <c:pt idx="4594">
                  <c:v>3.5505300000000001E-3</c:v>
                </c:pt>
                <c:pt idx="4595">
                  <c:v>1.5115700000000001E-3</c:v>
                </c:pt>
                <c:pt idx="4596">
                  <c:v>9.66072E-4</c:v>
                </c:pt>
                <c:pt idx="4597">
                  <c:v>2.09618E-3</c:v>
                </c:pt>
                <c:pt idx="4598">
                  <c:v>-3.0126599999999999E-3</c:v>
                </c:pt>
                <c:pt idx="4599">
                  <c:v>1.3542200000000001E-4</c:v>
                </c:pt>
                <c:pt idx="4600">
                  <c:v>-1.62125E-4</c:v>
                </c:pt>
                <c:pt idx="4601">
                  <c:v>6.7939799999999998E-3</c:v>
                </c:pt>
                <c:pt idx="4602">
                  <c:v>3.9482100000000001E-4</c:v>
                </c:pt>
                <c:pt idx="4603">
                  <c:v>6.78062E-4</c:v>
                </c:pt>
                <c:pt idx="4604">
                  <c:v>1.5010799999999999E-3</c:v>
                </c:pt>
                <c:pt idx="4605">
                  <c:v>-2.3775100000000002E-3</c:v>
                </c:pt>
                <c:pt idx="4606">
                  <c:v>1.9187900000000001E-3</c:v>
                </c:pt>
                <c:pt idx="4607">
                  <c:v>-3.5409899999999999E-3</c:v>
                </c:pt>
                <c:pt idx="4608">
                  <c:v>1.19209E-3</c:v>
                </c:pt>
                <c:pt idx="4609">
                  <c:v>2.1934499999999999E-4</c:v>
                </c:pt>
                <c:pt idx="4610">
                  <c:v>4.7397599999999998E-4</c:v>
                </c:pt>
                <c:pt idx="4611">
                  <c:v>2.0055799999999999E-3</c:v>
                </c:pt>
                <c:pt idx="4612">
                  <c:v>3.23486E-3</c:v>
                </c:pt>
                <c:pt idx="4613">
                  <c:v>-2.8686499999999999E-3</c:v>
                </c:pt>
                <c:pt idx="4614">
                  <c:v>-7.8392000000000002E-4</c:v>
                </c:pt>
                <c:pt idx="4615">
                  <c:v>-9.4127700000000002E-4</c:v>
                </c:pt>
                <c:pt idx="4616">
                  <c:v>-5.6095099999999998E-3</c:v>
                </c:pt>
                <c:pt idx="4617">
                  <c:v>1.29509E-3</c:v>
                </c:pt>
                <c:pt idx="4618">
                  <c:v>-7.9727200000000002E-4</c:v>
                </c:pt>
                <c:pt idx="4619">
                  <c:v>1.5096700000000001E-3</c:v>
                </c:pt>
                <c:pt idx="4620">
                  <c:v>-4.9619699999999996E-3</c:v>
                </c:pt>
                <c:pt idx="4621">
                  <c:v>-2.75421E-3</c:v>
                </c:pt>
                <c:pt idx="4622">
                  <c:v>2.1934499999999999E-4</c:v>
                </c:pt>
                <c:pt idx="4623">
                  <c:v>-3.0498499999999998E-3</c:v>
                </c:pt>
                <c:pt idx="4624">
                  <c:v>4.3096499999999999E-3</c:v>
                </c:pt>
                <c:pt idx="4625">
                  <c:v>-2.65884E-3</c:v>
                </c:pt>
                <c:pt idx="4626">
                  <c:v>-4.2324099999999998E-3</c:v>
                </c:pt>
                <c:pt idx="4627">
                  <c:v>-6.5326700000000002E-4</c:v>
                </c:pt>
                <c:pt idx="4628">
                  <c:v>5.8078799999999996E-3</c:v>
                </c:pt>
                <c:pt idx="4629">
                  <c:v>-2.8095199999999998E-3</c:v>
                </c:pt>
                <c:pt idx="4630">
                  <c:v>-1.3265600000000001E-3</c:v>
                </c:pt>
                <c:pt idx="4631">
                  <c:v>7.6293900000000002E-4</c:v>
                </c:pt>
                <c:pt idx="4632">
                  <c:v>-1.7166100000000001E-4</c:v>
                </c:pt>
                <c:pt idx="4633">
                  <c:v>-6.6156399999999999E-3</c:v>
                </c:pt>
                <c:pt idx="4634">
                  <c:v>-1.6870500000000001E-3</c:v>
                </c:pt>
                <c:pt idx="4635">
                  <c:v>-1.1158E-4</c:v>
                </c:pt>
                <c:pt idx="4636">
                  <c:v>-2.4318699999999999E-4</c:v>
                </c:pt>
                <c:pt idx="4637" formatCode="0.00E+00">
                  <c:v>-5.43594E-5</c:v>
                </c:pt>
                <c:pt idx="4638">
                  <c:v>-1.6050299999999999E-3</c:v>
                </c:pt>
                <c:pt idx="4639">
                  <c:v>6.7138699999999996E-4</c:v>
                </c:pt>
                <c:pt idx="4640">
                  <c:v>-4.5528399999999998E-3</c:v>
                </c:pt>
                <c:pt idx="4641">
                  <c:v>-9.9277499999999999E-4</c:v>
                </c:pt>
                <c:pt idx="4642">
                  <c:v>-2.6207000000000001E-3</c:v>
                </c:pt>
                <c:pt idx="4643">
                  <c:v>-4.6978000000000002E-3</c:v>
                </c:pt>
                <c:pt idx="4644">
                  <c:v>3.66592E-3</c:v>
                </c:pt>
                <c:pt idx="4645">
                  <c:v>1.297E-3</c:v>
                </c:pt>
                <c:pt idx="4646">
                  <c:v>-2.2678400000000001E-3</c:v>
                </c:pt>
                <c:pt idx="4647">
                  <c:v>-1.6069400000000001E-3</c:v>
                </c:pt>
                <c:pt idx="4648">
                  <c:v>-4.7302200000000003E-4</c:v>
                </c:pt>
                <c:pt idx="4649">
                  <c:v>-6.5612799999999996E-4</c:v>
                </c:pt>
                <c:pt idx="4650">
                  <c:v>2.6845900000000002E-3</c:v>
                </c:pt>
                <c:pt idx="4651">
                  <c:v>9.6807500000000001E-3</c:v>
                </c:pt>
                <c:pt idx="4652">
                  <c:v>3.0059800000000001E-3</c:v>
                </c:pt>
                <c:pt idx="4653">
                  <c:v>1.28841E-3</c:v>
                </c:pt>
                <c:pt idx="4654">
                  <c:v>-4.2963000000000003E-3</c:v>
                </c:pt>
                <c:pt idx="4655">
                  <c:v>3.9892199999999999E-3</c:v>
                </c:pt>
                <c:pt idx="4656">
                  <c:v>1.36662E-3</c:v>
                </c:pt>
                <c:pt idx="4657">
                  <c:v>-3.5486200000000002E-3</c:v>
                </c:pt>
                <c:pt idx="4658">
                  <c:v>-3.5457599999999998E-3</c:v>
                </c:pt>
                <c:pt idx="4659">
                  <c:v>-5.53131E-4</c:v>
                </c:pt>
                <c:pt idx="4660">
                  <c:v>1.68037E-3</c:v>
                </c:pt>
                <c:pt idx="4661">
                  <c:v>-1.2111699999999999E-3</c:v>
                </c:pt>
                <c:pt idx="4662">
                  <c:v>-1.3570800000000001E-3</c:v>
                </c:pt>
                <c:pt idx="4663">
                  <c:v>-2.4595300000000001E-3</c:v>
                </c:pt>
                <c:pt idx="4664">
                  <c:v>-1.9025800000000001E-3</c:v>
                </c:pt>
                <c:pt idx="4665">
                  <c:v>-5.1593799999999997E-4</c:v>
                </c:pt>
                <c:pt idx="4666">
                  <c:v>2.25925E-3</c:v>
                </c:pt>
                <c:pt idx="4667">
                  <c:v>-2.56062E-3</c:v>
                </c:pt>
                <c:pt idx="4668">
                  <c:v>7.6579999999999997E-4</c:v>
                </c:pt>
                <c:pt idx="4669">
                  <c:v>-1.7719299999999999E-3</c:v>
                </c:pt>
                <c:pt idx="4670">
                  <c:v>2.8228799999999998E-3</c:v>
                </c:pt>
                <c:pt idx="4671">
                  <c:v>2.7599299999999998E-3</c:v>
                </c:pt>
                <c:pt idx="4672">
                  <c:v>1.5459099999999999E-3</c:v>
                </c:pt>
                <c:pt idx="4673">
                  <c:v>-3.0994399999999999E-4</c:v>
                </c:pt>
                <c:pt idx="4674">
                  <c:v>1.29414E-3</c:v>
                </c:pt>
                <c:pt idx="4675">
                  <c:v>3.16811E-3</c:v>
                </c:pt>
                <c:pt idx="4676">
                  <c:v>2.2487599999999998E-3</c:v>
                </c:pt>
                <c:pt idx="4677">
                  <c:v>-1.4448200000000001E-3</c:v>
                </c:pt>
                <c:pt idx="4678">
                  <c:v>3.8242300000000001E-4</c:v>
                </c:pt>
                <c:pt idx="4679">
                  <c:v>-8.8405600000000003E-4</c:v>
                </c:pt>
                <c:pt idx="4680">
                  <c:v>3.6630600000000001E-3</c:v>
                </c:pt>
                <c:pt idx="4681">
                  <c:v>2.1028499999999999E-3</c:v>
                </c:pt>
                <c:pt idx="4682">
                  <c:v>1.1892300000000001E-3</c:v>
                </c:pt>
                <c:pt idx="4683">
                  <c:v>-3.2625200000000001E-3</c:v>
                </c:pt>
                <c:pt idx="4684">
                  <c:v>-4.8789999999999997E-3</c:v>
                </c:pt>
                <c:pt idx="4685">
                  <c:v>4.5518900000000003E-3</c:v>
                </c:pt>
                <c:pt idx="4686">
                  <c:v>2.8543499999999999E-3</c:v>
                </c:pt>
                <c:pt idx="4687">
                  <c:v>4.1399000000000002E-3</c:v>
                </c:pt>
                <c:pt idx="4688">
                  <c:v>-3.6115600000000002E-3</c:v>
                </c:pt>
                <c:pt idx="4689">
                  <c:v>2.6636099999999998E-3</c:v>
                </c:pt>
                <c:pt idx="4690">
                  <c:v>2.8562499999999998E-3</c:v>
                </c:pt>
                <c:pt idx="4691">
                  <c:v>-1.11103E-3</c:v>
                </c:pt>
                <c:pt idx="4692">
                  <c:v>-8.1729899999999996E-4</c:v>
                </c:pt>
                <c:pt idx="4693">
                  <c:v>3.15285E-3</c:v>
                </c:pt>
                <c:pt idx="4694">
                  <c:v>3.02505E-3</c:v>
                </c:pt>
                <c:pt idx="4695">
                  <c:v>3.7860900000000002E-4</c:v>
                </c:pt>
                <c:pt idx="4696">
                  <c:v>-2.7761499999999998E-3</c:v>
                </c:pt>
                <c:pt idx="4697">
                  <c:v>2.6302299999999999E-3</c:v>
                </c:pt>
                <c:pt idx="4698">
                  <c:v>3.1166100000000001E-3</c:v>
                </c:pt>
                <c:pt idx="4699">
                  <c:v>-5.9318499999999998E-4</c:v>
                </c:pt>
                <c:pt idx="4700">
                  <c:v>-5.1879900000000002E-4</c:v>
                </c:pt>
                <c:pt idx="4701">
                  <c:v>-3.48759E-3</c:v>
                </c:pt>
                <c:pt idx="4702">
                  <c:v>-5.6304900000000001E-3</c:v>
                </c:pt>
                <c:pt idx="4703">
                  <c:v>1.65081E-3</c:v>
                </c:pt>
                <c:pt idx="4704">
                  <c:v>-5.7506600000000005E-4</c:v>
                </c:pt>
                <c:pt idx="4705">
                  <c:v>-1.5344600000000001E-3</c:v>
                </c:pt>
                <c:pt idx="4706">
                  <c:v>6.8473799999999995E-4</c:v>
                </c:pt>
                <c:pt idx="4707">
                  <c:v>-2.9354099999999998E-3</c:v>
                </c:pt>
                <c:pt idx="4708">
                  <c:v>-1.72806E-3</c:v>
                </c:pt>
                <c:pt idx="4709">
                  <c:v>1.93787E-3</c:v>
                </c:pt>
                <c:pt idx="4710">
                  <c:v>2.93159E-3</c:v>
                </c:pt>
                <c:pt idx="4711">
                  <c:v>2.63214E-4</c:v>
                </c:pt>
                <c:pt idx="4712">
                  <c:v>6.5136000000000002E-4</c:v>
                </c:pt>
                <c:pt idx="4713">
                  <c:v>5.1584200000000004E-3</c:v>
                </c:pt>
                <c:pt idx="4714">
                  <c:v>-6.4945200000000002E-3</c:v>
                </c:pt>
                <c:pt idx="4715">
                  <c:v>3.7927600000000001E-3</c:v>
                </c:pt>
                <c:pt idx="4716">
                  <c:v>-1.73664E-3</c:v>
                </c:pt>
                <c:pt idx="4717">
                  <c:v>-1.5153899999999999E-3</c:v>
                </c:pt>
                <c:pt idx="4718">
                  <c:v>-2.2497200000000002E-3</c:v>
                </c:pt>
                <c:pt idx="4719">
                  <c:v>4.33636E-3</c:v>
                </c:pt>
                <c:pt idx="4720">
                  <c:v>3.6468500000000001E-3</c:v>
                </c:pt>
                <c:pt idx="4721">
                  <c:v>5.3262700000000001E-3</c:v>
                </c:pt>
                <c:pt idx="4722">
                  <c:v>-4.0025700000000004E-3</c:v>
                </c:pt>
                <c:pt idx="4723">
                  <c:v>2.0446800000000001E-3</c:v>
                </c:pt>
                <c:pt idx="4724">
                  <c:v>-6.5231299999999996E-4</c:v>
                </c:pt>
                <c:pt idx="4725">
                  <c:v>-4.1132E-3</c:v>
                </c:pt>
                <c:pt idx="4726">
                  <c:v>1.63937E-3</c:v>
                </c:pt>
                <c:pt idx="4727">
                  <c:v>-1.68037E-3</c:v>
                </c:pt>
                <c:pt idx="4728">
                  <c:v>1.11103E-3</c:v>
                </c:pt>
                <c:pt idx="4729">
                  <c:v>9.6702599999999995E-4</c:v>
                </c:pt>
                <c:pt idx="4730">
                  <c:v>-2.7599299999999998E-3</c:v>
                </c:pt>
                <c:pt idx="4731">
                  <c:v>3.3950799999999998E-4</c:v>
                </c:pt>
                <c:pt idx="4732">
                  <c:v>3.4713700000000002E-4</c:v>
                </c:pt>
                <c:pt idx="4733">
                  <c:v>-9.0503700000000003E-4</c:v>
                </c:pt>
                <c:pt idx="4734">
                  <c:v>-5.4941199999999999E-3</c:v>
                </c:pt>
                <c:pt idx="4735">
                  <c:v>3.5190599999999997E-4</c:v>
                </c:pt>
                <c:pt idx="4736">
                  <c:v>1.52016E-3</c:v>
                </c:pt>
                <c:pt idx="4737">
                  <c:v>-3.1452199999999998E-3</c:v>
                </c:pt>
                <c:pt idx="4738">
                  <c:v>1.58215E-3</c:v>
                </c:pt>
                <c:pt idx="4739">
                  <c:v>3.55244E-3</c:v>
                </c:pt>
                <c:pt idx="4740">
                  <c:v>3.02601E-3</c:v>
                </c:pt>
                <c:pt idx="4741">
                  <c:v>-1.2455000000000001E-3</c:v>
                </c:pt>
                <c:pt idx="4742">
                  <c:v>-3.2320000000000001E-3</c:v>
                </c:pt>
                <c:pt idx="4743">
                  <c:v>-1.48106E-3</c:v>
                </c:pt>
                <c:pt idx="4744">
                  <c:v>-4.9982100000000003E-3</c:v>
                </c:pt>
                <c:pt idx="4745">
                  <c:v>6.1750399999999997E-3</c:v>
                </c:pt>
                <c:pt idx="4746">
                  <c:v>4.43459E-4</c:v>
                </c:pt>
                <c:pt idx="4747">
                  <c:v>-3.6697399999999999E-3</c:v>
                </c:pt>
                <c:pt idx="4748">
                  <c:v>1.7642999999999999E-3</c:v>
                </c:pt>
                <c:pt idx="4749">
                  <c:v>1.8186599999999999E-3</c:v>
                </c:pt>
                <c:pt idx="4750">
                  <c:v>6.6566499999999996E-4</c:v>
                </c:pt>
                <c:pt idx="4751">
                  <c:v>1.27125E-3</c:v>
                </c:pt>
                <c:pt idx="4752">
                  <c:v>-6.8473799999999995E-4</c:v>
                </c:pt>
                <c:pt idx="4753">
                  <c:v>6.6490200000000003E-3</c:v>
                </c:pt>
                <c:pt idx="4754">
                  <c:v>2.6226E-4</c:v>
                </c:pt>
                <c:pt idx="4755">
                  <c:v>-2.3078899999999999E-3</c:v>
                </c:pt>
                <c:pt idx="4756">
                  <c:v>5.0220500000000001E-3</c:v>
                </c:pt>
                <c:pt idx="4757">
                  <c:v>1.12152E-3</c:v>
                </c:pt>
                <c:pt idx="4758">
                  <c:v>6.0214999999999999E-3</c:v>
                </c:pt>
                <c:pt idx="4759">
                  <c:v>-3.6716499999999998E-3</c:v>
                </c:pt>
                <c:pt idx="4760">
                  <c:v>3.3473999999999998E-4</c:v>
                </c:pt>
                <c:pt idx="4761">
                  <c:v>-3.1948100000000002E-3</c:v>
                </c:pt>
                <c:pt idx="4762">
                  <c:v>-9.3650799999999996E-4</c:v>
                </c:pt>
                <c:pt idx="4763">
                  <c:v>1.7642999999999999E-3</c:v>
                </c:pt>
                <c:pt idx="4764">
                  <c:v>-1.8920899999999999E-3</c:v>
                </c:pt>
                <c:pt idx="4765">
                  <c:v>-1.1167499999999999E-3</c:v>
                </c:pt>
                <c:pt idx="4766" formatCode="0.00E+00">
                  <c:v>-8.5830700000000005E-6</c:v>
                </c:pt>
                <c:pt idx="4767">
                  <c:v>4.0731400000000003E-3</c:v>
                </c:pt>
                <c:pt idx="4768">
                  <c:v>-5.5503799999999999E-4</c:v>
                </c:pt>
                <c:pt idx="4769">
                  <c:v>-3.6878599999999998E-3</c:v>
                </c:pt>
                <c:pt idx="4770">
                  <c:v>2.0294200000000001E-3</c:v>
                </c:pt>
                <c:pt idx="4771">
                  <c:v>4.0235499999999999E-3</c:v>
                </c:pt>
                <c:pt idx="4772">
                  <c:v>-2.1553000000000002E-3</c:v>
                </c:pt>
                <c:pt idx="4773">
                  <c:v>-1.1692E-3</c:v>
                </c:pt>
                <c:pt idx="4774">
                  <c:v>-1.6689299999999999E-4</c:v>
                </c:pt>
                <c:pt idx="4775">
                  <c:v>1.3570800000000001E-3</c:v>
                </c:pt>
                <c:pt idx="4776">
                  <c:v>-9.66072E-4</c:v>
                </c:pt>
                <c:pt idx="4777">
                  <c:v>6.4754500000000002E-4</c:v>
                </c:pt>
                <c:pt idx="4778">
                  <c:v>-4.33922E-4</c:v>
                </c:pt>
                <c:pt idx="4779">
                  <c:v>-4.8227299999999999E-3</c:v>
                </c:pt>
                <c:pt idx="4780">
                  <c:v>-7.6675400000000002E-4</c:v>
                </c:pt>
                <c:pt idx="4781">
                  <c:v>3.2548899999999999E-3</c:v>
                </c:pt>
                <c:pt idx="4782">
                  <c:v>-3.55434E-3</c:v>
                </c:pt>
                <c:pt idx="4783">
                  <c:v>-1.6937300000000001E-3</c:v>
                </c:pt>
                <c:pt idx="4784">
                  <c:v>-2.09808E-3</c:v>
                </c:pt>
                <c:pt idx="4785">
                  <c:v>2.9210999999999998E-3</c:v>
                </c:pt>
                <c:pt idx="4786">
                  <c:v>1.00136E-4</c:v>
                </c:pt>
                <c:pt idx="4787">
                  <c:v>1.57452E-3</c:v>
                </c:pt>
                <c:pt idx="4788">
                  <c:v>-5.8841700000000004E-4</c:v>
                </c:pt>
                <c:pt idx="4789">
                  <c:v>-2.9325499999999999E-3</c:v>
                </c:pt>
                <c:pt idx="4790">
                  <c:v>4.1570699999999997E-3</c:v>
                </c:pt>
                <c:pt idx="4791">
                  <c:v>6.5765399999999996E-3</c:v>
                </c:pt>
                <c:pt idx="4792">
                  <c:v>-1.1892300000000001E-3</c:v>
                </c:pt>
                <c:pt idx="4793">
                  <c:v>-1.6870500000000001E-3</c:v>
                </c:pt>
                <c:pt idx="4794">
                  <c:v>9.6511800000000005E-4</c:v>
                </c:pt>
                <c:pt idx="4795">
                  <c:v>6.9694500000000003E-3</c:v>
                </c:pt>
                <c:pt idx="4796" formatCode="0.00E+00">
                  <c:v>-9.8228500000000003E-5</c:v>
                </c:pt>
                <c:pt idx="4797">
                  <c:v>2.7942700000000002E-3</c:v>
                </c:pt>
                <c:pt idx="4798">
                  <c:v>-3.3884000000000002E-3</c:v>
                </c:pt>
                <c:pt idx="4799">
                  <c:v>3.6430400000000002E-3</c:v>
                </c:pt>
                <c:pt idx="4800">
                  <c:v>-7.6589600000000002E-3</c:v>
                </c:pt>
                <c:pt idx="4801">
                  <c:v>3.4332299999999998E-4</c:v>
                </c:pt>
                <c:pt idx="4802">
                  <c:v>-5.7382600000000002E-3</c:v>
                </c:pt>
                <c:pt idx="4803">
                  <c:v>-4.9219099999999998E-3</c:v>
                </c:pt>
                <c:pt idx="4804">
                  <c:v>3.1967200000000001E-3</c:v>
                </c:pt>
                <c:pt idx="4805">
                  <c:v>-1.39999E-3</c:v>
                </c:pt>
                <c:pt idx="4806">
                  <c:v>-2.4995799999999999E-3</c:v>
                </c:pt>
                <c:pt idx="4807">
                  <c:v>-1.9455E-3</c:v>
                </c:pt>
                <c:pt idx="4808">
                  <c:v>-1.4991799999999999E-3</c:v>
                </c:pt>
                <c:pt idx="4809">
                  <c:v>-2.1266899999999999E-4</c:v>
                </c:pt>
                <c:pt idx="4810">
                  <c:v>2.9754599999999999E-4</c:v>
                </c:pt>
                <c:pt idx="4811">
                  <c:v>5.1612899999999998E-3</c:v>
                </c:pt>
                <c:pt idx="4812">
                  <c:v>-2.38609E-3</c:v>
                </c:pt>
                <c:pt idx="4813">
                  <c:v>5.0029799999999998E-3</c:v>
                </c:pt>
                <c:pt idx="4814">
                  <c:v>7.9002399999999993E-3</c:v>
                </c:pt>
                <c:pt idx="4815">
                  <c:v>-3.15285E-3</c:v>
                </c:pt>
                <c:pt idx="4816">
                  <c:v>-6.10065E-3</c:v>
                </c:pt>
                <c:pt idx="4817">
                  <c:v>1.17588E-3</c:v>
                </c:pt>
                <c:pt idx="4818">
                  <c:v>1.2054399999999999E-3</c:v>
                </c:pt>
                <c:pt idx="4819">
                  <c:v>2.1514899999999998E-3</c:v>
                </c:pt>
                <c:pt idx="4820">
                  <c:v>-1.6689299999999999E-4</c:v>
                </c:pt>
                <c:pt idx="4821">
                  <c:v>3.1309100000000002E-3</c:v>
                </c:pt>
                <c:pt idx="4822">
                  <c:v>3.4637499999999998E-3</c:v>
                </c:pt>
                <c:pt idx="4823">
                  <c:v>4.24385E-4</c:v>
                </c:pt>
                <c:pt idx="4824">
                  <c:v>2.2621199999999998E-3</c:v>
                </c:pt>
                <c:pt idx="4825">
                  <c:v>1.1539499999999999E-3</c:v>
                </c:pt>
                <c:pt idx="4826">
                  <c:v>-9.889600000000001E-4</c:v>
                </c:pt>
                <c:pt idx="4827">
                  <c:v>5.8870299999999997E-3</c:v>
                </c:pt>
                <c:pt idx="4828">
                  <c:v>1.3341900000000001E-3</c:v>
                </c:pt>
                <c:pt idx="4829" formatCode="0.00E+00">
                  <c:v>-5.2452099999999999E-5</c:v>
                </c:pt>
                <c:pt idx="4830">
                  <c:v>1.2044899999999999E-3</c:v>
                </c:pt>
                <c:pt idx="4831">
                  <c:v>2.7780499999999998E-3</c:v>
                </c:pt>
                <c:pt idx="4832">
                  <c:v>6.6719099999999996E-3</c:v>
                </c:pt>
                <c:pt idx="4833">
                  <c:v>-4.3048899999999996E-3</c:v>
                </c:pt>
                <c:pt idx="4834">
                  <c:v>-6.0653699999999996E-3</c:v>
                </c:pt>
                <c:pt idx="4835">
                  <c:v>-3.7908600000000001E-3</c:v>
                </c:pt>
                <c:pt idx="4836">
                  <c:v>3.2539399999999999E-3</c:v>
                </c:pt>
                <c:pt idx="4837">
                  <c:v>1.19495E-3</c:v>
                </c:pt>
                <c:pt idx="4838">
                  <c:v>-1.92833E-3</c:v>
                </c:pt>
                <c:pt idx="4839">
                  <c:v>-7.6007799999999997E-4</c:v>
                </c:pt>
                <c:pt idx="4840">
                  <c:v>1.3542199999999999E-3</c:v>
                </c:pt>
                <c:pt idx="4841">
                  <c:v>6.2942499999999997E-4</c:v>
                </c:pt>
                <c:pt idx="4842" formatCode="0.00E+00">
                  <c:v>-6.8664600000000007E-5</c:v>
                </c:pt>
                <c:pt idx="4843">
                  <c:v>2.6531200000000001E-3</c:v>
                </c:pt>
                <c:pt idx="4844">
                  <c:v>-3.6525699999999999E-3</c:v>
                </c:pt>
                <c:pt idx="4845">
                  <c:v>-4.06456E-3</c:v>
                </c:pt>
                <c:pt idx="4846">
                  <c:v>-4.5509299999999999E-3</c:v>
                </c:pt>
                <c:pt idx="4847">
                  <c:v>1.06335E-3</c:v>
                </c:pt>
                <c:pt idx="4848">
                  <c:v>2.6340500000000002E-3</c:v>
                </c:pt>
                <c:pt idx="4849">
                  <c:v>2.40135E-3</c:v>
                </c:pt>
                <c:pt idx="4850">
                  <c:v>-1.1978100000000001E-3</c:v>
                </c:pt>
                <c:pt idx="4851">
                  <c:v>1.7833700000000001E-3</c:v>
                </c:pt>
                <c:pt idx="4852">
                  <c:v>-3.6067999999999998E-3</c:v>
                </c:pt>
                <c:pt idx="4853">
                  <c:v>-1.4686600000000001E-3</c:v>
                </c:pt>
                <c:pt idx="4854">
                  <c:v>3.5667400000000002E-4</c:v>
                </c:pt>
                <c:pt idx="4855">
                  <c:v>-2.8142900000000001E-3</c:v>
                </c:pt>
                <c:pt idx="4856">
                  <c:v>-1.73759E-3</c:v>
                </c:pt>
                <c:pt idx="4857">
                  <c:v>-5.4836299999999995E-4</c:v>
                </c:pt>
                <c:pt idx="4858">
                  <c:v>-3.0422199999999999E-4</c:v>
                </c:pt>
                <c:pt idx="4859">
                  <c:v>-3.1566599999999998E-4</c:v>
                </c:pt>
                <c:pt idx="4860">
                  <c:v>-1.41048E-3</c:v>
                </c:pt>
                <c:pt idx="4861">
                  <c:v>2.8610199999999999E-4</c:v>
                </c:pt>
                <c:pt idx="4862">
                  <c:v>-9.5748899999999995E-4</c:v>
                </c:pt>
                <c:pt idx="4863">
                  <c:v>-7.4768100000000004E-4</c:v>
                </c:pt>
                <c:pt idx="4864">
                  <c:v>2.1638899999999999E-3</c:v>
                </c:pt>
                <c:pt idx="4865">
                  <c:v>-2.8715099999999999E-3</c:v>
                </c:pt>
                <c:pt idx="4866">
                  <c:v>-1.2435899999999999E-3</c:v>
                </c:pt>
                <c:pt idx="4867">
                  <c:v>-2.1734200000000001E-3</c:v>
                </c:pt>
                <c:pt idx="4868">
                  <c:v>-1.55163E-3</c:v>
                </c:pt>
                <c:pt idx="4869">
                  <c:v>-1.57642E-3</c:v>
                </c:pt>
                <c:pt idx="4870">
                  <c:v>2.8772400000000001E-3</c:v>
                </c:pt>
                <c:pt idx="4871">
                  <c:v>-1.3332400000000001E-3</c:v>
                </c:pt>
                <c:pt idx="4872">
                  <c:v>-5.8746299999999998E-4</c:v>
                </c:pt>
                <c:pt idx="4873" formatCode="0.00E+00">
                  <c:v>-5.0544699999999997E-5</c:v>
                </c:pt>
                <c:pt idx="4874">
                  <c:v>1.0108899999999999E-4</c:v>
                </c:pt>
                <c:pt idx="4875">
                  <c:v>3.3664699999999999E-3</c:v>
                </c:pt>
                <c:pt idx="4876">
                  <c:v>3.6096600000000002E-3</c:v>
                </c:pt>
                <c:pt idx="4877">
                  <c:v>3.2949400000000001E-3</c:v>
                </c:pt>
                <c:pt idx="4878">
                  <c:v>1.67274E-3</c:v>
                </c:pt>
                <c:pt idx="4879">
                  <c:v>-4.8313100000000001E-3</c:v>
                </c:pt>
                <c:pt idx="4880">
                  <c:v>-2.7151100000000002E-3</c:v>
                </c:pt>
                <c:pt idx="4881">
                  <c:v>-5.47409E-4</c:v>
                </c:pt>
                <c:pt idx="4882">
                  <c:v>-2.06661E-3</c:v>
                </c:pt>
                <c:pt idx="4883">
                  <c:v>2.7923599999999998E-3</c:v>
                </c:pt>
                <c:pt idx="4884">
                  <c:v>2.9277800000000001E-3</c:v>
                </c:pt>
                <c:pt idx="4885">
                  <c:v>-9.2220300000000002E-4</c:v>
                </c:pt>
                <c:pt idx="4886">
                  <c:v>-3.1366300000000001E-3</c:v>
                </c:pt>
                <c:pt idx="4887">
                  <c:v>-9.71794E-4</c:v>
                </c:pt>
                <c:pt idx="4888">
                  <c:v>-7.5912500000000003E-4</c:v>
                </c:pt>
                <c:pt idx="4889">
                  <c:v>5.6304900000000001E-3</c:v>
                </c:pt>
                <c:pt idx="4890">
                  <c:v>1.8758799999999999E-3</c:v>
                </c:pt>
                <c:pt idx="4891">
                  <c:v>7.7724499999999998E-4</c:v>
                </c:pt>
                <c:pt idx="4892">
                  <c:v>2.75421E-3</c:v>
                </c:pt>
                <c:pt idx="4893">
                  <c:v>-1.21117E-4</c:v>
                </c:pt>
                <c:pt idx="4894">
                  <c:v>4.4727299999999998E-4</c:v>
                </c:pt>
                <c:pt idx="4895">
                  <c:v>-4.37737E-4</c:v>
                </c:pt>
                <c:pt idx="4896" formatCode="0.00E+00">
                  <c:v>-7.7247600000000002E-5</c:v>
                </c:pt>
                <c:pt idx="4897" formatCode="0.00E+00">
                  <c:v>-3.4332300000000003E-5</c:v>
                </c:pt>
                <c:pt idx="4898">
                  <c:v>5.6629200000000001E-3</c:v>
                </c:pt>
                <c:pt idx="4899">
                  <c:v>-1.9321399999999999E-3</c:v>
                </c:pt>
                <c:pt idx="4900">
                  <c:v>2.4890900000000001E-4</c:v>
                </c:pt>
                <c:pt idx="4901">
                  <c:v>-3.91006E-4</c:v>
                </c:pt>
                <c:pt idx="4902">
                  <c:v>4.7845800000000001E-3</c:v>
                </c:pt>
                <c:pt idx="4903">
                  <c:v>-3.5123799999999998E-3</c:v>
                </c:pt>
                <c:pt idx="4904">
                  <c:v>3.1394999999999999E-3</c:v>
                </c:pt>
                <c:pt idx="4905">
                  <c:v>-2.1886800000000001E-3</c:v>
                </c:pt>
                <c:pt idx="4906">
                  <c:v>-4.1017500000000004E-3</c:v>
                </c:pt>
                <c:pt idx="4907">
                  <c:v>1.17683E-3</c:v>
                </c:pt>
                <c:pt idx="4908">
                  <c:v>-3.8509400000000002E-3</c:v>
                </c:pt>
                <c:pt idx="4909">
                  <c:v>3.18432E-3</c:v>
                </c:pt>
                <c:pt idx="4910">
                  <c:v>-1.8539400000000001E-3</c:v>
                </c:pt>
                <c:pt idx="4911">
                  <c:v>-2.4929000000000002E-3</c:v>
                </c:pt>
                <c:pt idx="4912">
                  <c:v>-1.38378E-3</c:v>
                </c:pt>
                <c:pt idx="4913">
                  <c:v>4.6987499999999998E-3</c:v>
                </c:pt>
                <c:pt idx="4914">
                  <c:v>3.7574800000000002E-4</c:v>
                </c:pt>
                <c:pt idx="4915">
                  <c:v>1.0423699999999999E-3</c:v>
                </c:pt>
                <c:pt idx="4916">
                  <c:v>-2.6969899999999998E-3</c:v>
                </c:pt>
                <c:pt idx="4917">
                  <c:v>1.72043E-3</c:v>
                </c:pt>
                <c:pt idx="4918">
                  <c:v>7.6007799999999997E-4</c:v>
                </c:pt>
                <c:pt idx="4919">
                  <c:v>-7.5750399999999999E-3</c:v>
                </c:pt>
                <c:pt idx="4920">
                  <c:v>1.60122E-3</c:v>
                </c:pt>
                <c:pt idx="4921">
                  <c:v>2.32697E-4</c:v>
                </c:pt>
                <c:pt idx="4922">
                  <c:v>-9.3936900000000001E-4</c:v>
                </c:pt>
                <c:pt idx="4923">
                  <c:v>-6.7987400000000002E-3</c:v>
                </c:pt>
                <c:pt idx="4924">
                  <c:v>5.3024300000000001E-4</c:v>
                </c:pt>
                <c:pt idx="4925">
                  <c:v>-4.0597899999999998E-3</c:v>
                </c:pt>
                <c:pt idx="4926">
                  <c:v>2.3155200000000002E-3</c:v>
                </c:pt>
                <c:pt idx="4927">
                  <c:v>3.94058E-3</c:v>
                </c:pt>
                <c:pt idx="4928">
                  <c:v>-2.8762800000000002E-3</c:v>
                </c:pt>
                <c:pt idx="4929">
                  <c:v>4.0206900000000004E-3</c:v>
                </c:pt>
                <c:pt idx="4930">
                  <c:v>-2.2859600000000001E-3</c:v>
                </c:pt>
                <c:pt idx="4931">
                  <c:v>-1.6450900000000001E-3</c:v>
                </c:pt>
                <c:pt idx="4932">
                  <c:v>-2.1324199999999999E-3</c:v>
                </c:pt>
                <c:pt idx="4933">
                  <c:v>2.04849E-3</c:v>
                </c:pt>
                <c:pt idx="4934">
                  <c:v>4.4450799999999997E-3</c:v>
                </c:pt>
                <c:pt idx="4935">
                  <c:v>1.82533E-3</c:v>
                </c:pt>
                <c:pt idx="4936">
                  <c:v>2.0217899999999999E-3</c:v>
                </c:pt>
                <c:pt idx="4937">
                  <c:v>5.55515E-3</c:v>
                </c:pt>
                <c:pt idx="4938">
                  <c:v>-1.5707E-3</c:v>
                </c:pt>
                <c:pt idx="4939" formatCode="0.00E+00">
                  <c:v>9.1552700000000002E-5</c:v>
                </c:pt>
                <c:pt idx="4940">
                  <c:v>5.95284E-3</c:v>
                </c:pt>
                <c:pt idx="4941">
                  <c:v>9.1953299999999998E-3</c:v>
                </c:pt>
                <c:pt idx="4942">
                  <c:v>-3.37601E-3</c:v>
                </c:pt>
                <c:pt idx="4943">
                  <c:v>4.7931700000000002E-3</c:v>
                </c:pt>
                <c:pt idx="4944">
                  <c:v>-2.31934E-3</c:v>
                </c:pt>
                <c:pt idx="4945">
                  <c:v>-7.1334800000000004E-4</c:v>
                </c:pt>
                <c:pt idx="4946">
                  <c:v>1.2149800000000001E-3</c:v>
                </c:pt>
                <c:pt idx="4947">
                  <c:v>8.6402899999999999E-4</c:v>
                </c:pt>
                <c:pt idx="4948">
                  <c:v>-1.1587099999999999E-2</c:v>
                </c:pt>
                <c:pt idx="4949">
                  <c:v>-2.0141600000000001E-3</c:v>
                </c:pt>
                <c:pt idx="4950">
                  <c:v>7.0762600000000004E-4</c:v>
                </c:pt>
                <c:pt idx="4951">
                  <c:v>-6.0634599999999997E-3</c:v>
                </c:pt>
                <c:pt idx="4952">
                  <c:v>-2.8610200000000001E-3</c:v>
                </c:pt>
                <c:pt idx="4953">
                  <c:v>-1.19658E-2</c:v>
                </c:pt>
                <c:pt idx="4954">
                  <c:v>3.0460399999999999E-3</c:v>
                </c:pt>
                <c:pt idx="4955">
                  <c:v>2.40135E-3</c:v>
                </c:pt>
                <c:pt idx="4956">
                  <c:v>1.88828E-3</c:v>
                </c:pt>
                <c:pt idx="4957">
                  <c:v>-2.1400500000000001E-3</c:v>
                </c:pt>
                <c:pt idx="4958">
                  <c:v>8.7642700000000004E-4</c:v>
                </c:pt>
                <c:pt idx="4959" formatCode="0.00E+00">
                  <c:v>-8.2015999999999995E-5</c:v>
                </c:pt>
                <c:pt idx="4960">
                  <c:v>-2.1810499999999999E-3</c:v>
                </c:pt>
                <c:pt idx="4961">
                  <c:v>1.5268300000000001E-3</c:v>
                </c:pt>
                <c:pt idx="4962">
                  <c:v>2.04086E-4</c:v>
                </c:pt>
                <c:pt idx="4963">
                  <c:v>2.51579E-3</c:v>
                </c:pt>
                <c:pt idx="4964">
                  <c:v>6.9999700000000005E-4</c:v>
                </c:pt>
                <c:pt idx="4965">
                  <c:v>1.9941300000000002E-3</c:v>
                </c:pt>
                <c:pt idx="4966">
                  <c:v>3.7517499999999999E-3</c:v>
                </c:pt>
                <c:pt idx="4967">
                  <c:v>-5.1546099999999996E-3</c:v>
                </c:pt>
                <c:pt idx="4968">
                  <c:v>-1.4352799999999999E-3</c:v>
                </c:pt>
                <c:pt idx="4969">
                  <c:v>-1.87206E-3</c:v>
                </c:pt>
                <c:pt idx="4970">
                  <c:v>3.9987599999999996E-3</c:v>
                </c:pt>
                <c:pt idx="4971">
                  <c:v>1.2207E-4</c:v>
                </c:pt>
                <c:pt idx="4972">
                  <c:v>-2.2287399999999999E-3</c:v>
                </c:pt>
                <c:pt idx="4973">
                  <c:v>3.3950799999999998E-4</c:v>
                </c:pt>
                <c:pt idx="4974" formatCode="0.00E+00">
                  <c:v>-4.7683700000000004E-6</c:v>
                </c:pt>
                <c:pt idx="4975">
                  <c:v>5.1221799999999996E-3</c:v>
                </c:pt>
                <c:pt idx="4976">
                  <c:v>1.92833E-3</c:v>
                </c:pt>
                <c:pt idx="4977">
                  <c:v>-1.1272400000000001E-3</c:v>
                </c:pt>
                <c:pt idx="4978">
                  <c:v>-1.77002E-3</c:v>
                </c:pt>
                <c:pt idx="4979">
                  <c:v>2.0360899999999999E-3</c:v>
                </c:pt>
                <c:pt idx="4980">
                  <c:v>3.1824100000000001E-3</c:v>
                </c:pt>
                <c:pt idx="4981">
                  <c:v>3.7756E-3</c:v>
                </c:pt>
                <c:pt idx="4982">
                  <c:v>1.9073499999999999E-3</c:v>
                </c:pt>
                <c:pt idx="4983">
                  <c:v>2.5358199999999998E-3</c:v>
                </c:pt>
                <c:pt idx="4984">
                  <c:v>-4.0235499999999999E-3</c:v>
                </c:pt>
                <c:pt idx="4985">
                  <c:v>-1.35136E-3</c:v>
                </c:pt>
                <c:pt idx="4986">
                  <c:v>-7.8496899999999994E-3</c:v>
                </c:pt>
                <c:pt idx="4987">
                  <c:v>5.26524E-3</c:v>
                </c:pt>
                <c:pt idx="4988">
                  <c:v>-2.8476700000000001E-3</c:v>
                </c:pt>
                <c:pt idx="4989">
                  <c:v>1.1816000000000001E-3</c:v>
                </c:pt>
                <c:pt idx="4990">
                  <c:v>3.6258699999999998E-3</c:v>
                </c:pt>
                <c:pt idx="4991">
                  <c:v>2.0875899999999998E-3</c:v>
                </c:pt>
                <c:pt idx="4992">
                  <c:v>3.3397700000000002E-3</c:v>
                </c:pt>
                <c:pt idx="4993">
                  <c:v>3.0326799999999998E-4</c:v>
                </c:pt>
                <c:pt idx="4994">
                  <c:v>-2.2888199999999999E-4</c:v>
                </c:pt>
                <c:pt idx="4995">
                  <c:v>-3.7555700000000002E-3</c:v>
                </c:pt>
                <c:pt idx="4996">
                  <c:v>3.82519E-3</c:v>
                </c:pt>
                <c:pt idx="4997">
                  <c:v>-1.297E-3</c:v>
                </c:pt>
                <c:pt idx="4998">
                  <c:v>-2.1209699999999998E-3</c:v>
                </c:pt>
                <c:pt idx="4999">
                  <c:v>-1.01662E-3</c:v>
                </c:pt>
                <c:pt idx="5000">
                  <c:v>-3.4151099999999998E-3</c:v>
                </c:pt>
                <c:pt idx="5001">
                  <c:v>2.5863599999999998E-3</c:v>
                </c:pt>
                <c:pt idx="5002">
                  <c:v>-8.3131799999999999E-3</c:v>
                </c:pt>
                <c:pt idx="5003">
                  <c:v>-4.3458899999999998E-3</c:v>
                </c:pt>
                <c:pt idx="5004">
                  <c:v>-3.7660599999999999E-3</c:v>
                </c:pt>
                <c:pt idx="5005">
                  <c:v>-2.8057099999999999E-3</c:v>
                </c:pt>
                <c:pt idx="5006">
                  <c:v>-3.9482100000000001E-4</c:v>
                </c:pt>
                <c:pt idx="5007">
                  <c:v>-4.5347199999999999E-3</c:v>
                </c:pt>
                <c:pt idx="5008">
                  <c:v>-6.8149600000000001E-3</c:v>
                </c:pt>
                <c:pt idx="5009">
                  <c:v>-6.2904399999999996E-3</c:v>
                </c:pt>
                <c:pt idx="5010">
                  <c:v>-2.5262800000000001E-3</c:v>
                </c:pt>
                <c:pt idx="5011">
                  <c:v>-1.7738300000000001E-4</c:v>
                </c:pt>
                <c:pt idx="5012">
                  <c:v>3.1757399999999999E-4</c:v>
                </c:pt>
                <c:pt idx="5013">
                  <c:v>2.0589800000000002E-3</c:v>
                </c:pt>
                <c:pt idx="5014" formatCode="0.00E+00">
                  <c:v>-7.82013E-5</c:v>
                </c:pt>
                <c:pt idx="5015">
                  <c:v>-1.8224700000000001E-3</c:v>
                </c:pt>
                <c:pt idx="5016">
                  <c:v>-2.75612E-4</c:v>
                </c:pt>
                <c:pt idx="5017">
                  <c:v>-2.6369100000000001E-3</c:v>
                </c:pt>
                <c:pt idx="5018">
                  <c:v>2.1152499999999999E-3</c:v>
                </c:pt>
                <c:pt idx="5019">
                  <c:v>-4.3678299999999996E-3</c:v>
                </c:pt>
                <c:pt idx="5020">
                  <c:v>-1.7099400000000001E-3</c:v>
                </c:pt>
                <c:pt idx="5021">
                  <c:v>-2.38514E-3</c:v>
                </c:pt>
                <c:pt idx="5022">
                  <c:v>2.08282E-3</c:v>
                </c:pt>
                <c:pt idx="5023">
                  <c:v>-1.9187900000000001E-3</c:v>
                </c:pt>
                <c:pt idx="5024">
                  <c:v>-2.99454E-3</c:v>
                </c:pt>
                <c:pt idx="5025">
                  <c:v>-2.5415400000000001E-3</c:v>
                </c:pt>
                <c:pt idx="5026">
                  <c:v>-1.3084399999999999E-3</c:v>
                </c:pt>
                <c:pt idx="5027">
                  <c:v>-1.3160699999999999E-3</c:v>
                </c:pt>
                <c:pt idx="5028">
                  <c:v>-2.5558500000000001E-3</c:v>
                </c:pt>
                <c:pt idx="5029">
                  <c:v>7.3461500000000001E-3</c:v>
                </c:pt>
                <c:pt idx="5030">
                  <c:v>-1.7175700000000001E-3</c:v>
                </c:pt>
                <c:pt idx="5031">
                  <c:v>1.24168E-3</c:v>
                </c:pt>
                <c:pt idx="5032">
                  <c:v>-3.6153800000000001E-3</c:v>
                </c:pt>
                <c:pt idx="5033">
                  <c:v>1.84727E-3</c:v>
                </c:pt>
                <c:pt idx="5034">
                  <c:v>-5.0258599999999996E-4</c:v>
                </c:pt>
                <c:pt idx="5035">
                  <c:v>-1.02425E-3</c:v>
                </c:pt>
                <c:pt idx="5036">
                  <c:v>-2.31934E-3</c:v>
                </c:pt>
                <c:pt idx="5037">
                  <c:v>4.6978000000000002E-3</c:v>
                </c:pt>
                <c:pt idx="5038">
                  <c:v>3.8623799999999999E-3</c:v>
                </c:pt>
                <c:pt idx="5039">
                  <c:v>8.0966899999999995E-4</c:v>
                </c:pt>
                <c:pt idx="5040">
                  <c:v>5.0134699999999999E-3</c:v>
                </c:pt>
                <c:pt idx="5041">
                  <c:v>-1.5973999999999999E-3</c:v>
                </c:pt>
                <c:pt idx="5042">
                  <c:v>-1.9578899999999999E-3</c:v>
                </c:pt>
                <c:pt idx="5043">
                  <c:v>-4.2915299999999999E-4</c:v>
                </c:pt>
                <c:pt idx="5044">
                  <c:v>3.20339E-3</c:v>
                </c:pt>
                <c:pt idx="5045">
                  <c:v>-1.8930399999999999E-3</c:v>
                </c:pt>
                <c:pt idx="5046">
                  <c:v>4.3067899999999996E-3</c:v>
                </c:pt>
                <c:pt idx="5047">
                  <c:v>3.2949400000000001E-3</c:v>
                </c:pt>
                <c:pt idx="5048">
                  <c:v>-1.10435E-3</c:v>
                </c:pt>
                <c:pt idx="5049">
                  <c:v>1.2836499999999999E-3</c:v>
                </c:pt>
                <c:pt idx="5050">
                  <c:v>-1.38378E-3</c:v>
                </c:pt>
                <c:pt idx="5051">
                  <c:v>7.0953399999999995E-4</c:v>
                </c:pt>
                <c:pt idx="5052">
                  <c:v>2.3927699999999998E-3</c:v>
                </c:pt>
                <c:pt idx="5053">
                  <c:v>6.3705399999999996E-4</c:v>
                </c:pt>
                <c:pt idx="5054">
                  <c:v>4.2304999999999999E-3</c:v>
                </c:pt>
                <c:pt idx="5055">
                  <c:v>-8.06808E-4</c:v>
                </c:pt>
                <c:pt idx="5056">
                  <c:v>1.08147E-3</c:v>
                </c:pt>
                <c:pt idx="5057">
                  <c:v>5.1879900000000002E-4</c:v>
                </c:pt>
                <c:pt idx="5058">
                  <c:v>-1.1892300000000001E-3</c:v>
                </c:pt>
                <c:pt idx="5059">
                  <c:v>2.8038E-4</c:v>
                </c:pt>
                <c:pt idx="5060">
                  <c:v>-1.5878699999999999E-3</c:v>
                </c:pt>
                <c:pt idx="5061">
                  <c:v>2.9172899999999999E-3</c:v>
                </c:pt>
                <c:pt idx="5062">
                  <c:v>4.9438499999999996E-3</c:v>
                </c:pt>
                <c:pt idx="5063">
                  <c:v>-1.18637E-3</c:v>
                </c:pt>
                <c:pt idx="5064">
                  <c:v>3.6478000000000001E-3</c:v>
                </c:pt>
                <c:pt idx="5065">
                  <c:v>-6.5231299999999996E-4</c:v>
                </c:pt>
                <c:pt idx="5066">
                  <c:v>-9.1361999999999997E-4</c:v>
                </c:pt>
                <c:pt idx="5067" formatCode="0.00E+00">
                  <c:v>1.6212500000000001E-5</c:v>
                </c:pt>
                <c:pt idx="5068">
                  <c:v>-1.72806E-3</c:v>
                </c:pt>
                <c:pt idx="5069">
                  <c:v>3.87287E-3</c:v>
                </c:pt>
                <c:pt idx="5070">
                  <c:v>1.2674299999999999E-3</c:v>
                </c:pt>
                <c:pt idx="5071">
                  <c:v>-3.87383E-3</c:v>
                </c:pt>
                <c:pt idx="5072">
                  <c:v>-3.00884E-3</c:v>
                </c:pt>
                <c:pt idx="5073">
                  <c:v>-4.0121100000000002E-3</c:v>
                </c:pt>
                <c:pt idx="5074">
                  <c:v>-4.4155100000000001E-3</c:v>
                </c:pt>
                <c:pt idx="5075">
                  <c:v>-1.4143000000000001E-3</c:v>
                </c:pt>
                <c:pt idx="5076">
                  <c:v>-1.0528600000000001E-3</c:v>
                </c:pt>
                <c:pt idx="5077">
                  <c:v>-2.7627900000000002E-3</c:v>
                </c:pt>
                <c:pt idx="5078">
                  <c:v>6.08444E-3</c:v>
                </c:pt>
                <c:pt idx="5079">
                  <c:v>-1.28078E-3</c:v>
                </c:pt>
                <c:pt idx="5080">
                  <c:v>-2.7341800000000001E-3</c:v>
                </c:pt>
                <c:pt idx="5081">
                  <c:v>-2.8228799999999998E-3</c:v>
                </c:pt>
                <c:pt idx="5082">
                  <c:v>-1.7480900000000001E-3</c:v>
                </c:pt>
                <c:pt idx="5083">
                  <c:v>1.43147E-3</c:v>
                </c:pt>
                <c:pt idx="5084">
                  <c:v>-4.2705499999999997E-3</c:v>
                </c:pt>
                <c:pt idx="5085">
                  <c:v>-5.6657799999999996E-3</c:v>
                </c:pt>
                <c:pt idx="5086">
                  <c:v>1.9168900000000001E-3</c:v>
                </c:pt>
                <c:pt idx="5087">
                  <c:v>-3.0784599999999999E-3</c:v>
                </c:pt>
                <c:pt idx="5088">
                  <c:v>1.6355499999999999E-3</c:v>
                </c:pt>
                <c:pt idx="5089">
                  <c:v>3.2758700000000002E-3</c:v>
                </c:pt>
                <c:pt idx="5090">
                  <c:v>1.69849E-3</c:v>
                </c:pt>
                <c:pt idx="5091">
                  <c:v>2.7761499999999998E-3</c:v>
                </c:pt>
                <c:pt idx="5092">
                  <c:v>-2.5062600000000002E-3</c:v>
                </c:pt>
                <c:pt idx="5093">
                  <c:v>-1.2464500000000001E-3</c:v>
                </c:pt>
                <c:pt idx="5094">
                  <c:v>-9.8705300000000011E-4</c:v>
                </c:pt>
                <c:pt idx="5095" formatCode="0.00E+00">
                  <c:v>3.0517600000000001E-5</c:v>
                </c:pt>
                <c:pt idx="5096">
                  <c:v>2.2630699999999998E-3</c:v>
                </c:pt>
                <c:pt idx="5097">
                  <c:v>-1.4285999999999999E-3</c:v>
                </c:pt>
                <c:pt idx="5098">
                  <c:v>-3.0765499999999999E-3</c:v>
                </c:pt>
                <c:pt idx="5099">
                  <c:v>-4.2724599999999996E-3</c:v>
                </c:pt>
                <c:pt idx="5100">
                  <c:v>-1.87111E-3</c:v>
                </c:pt>
                <c:pt idx="5101">
                  <c:v>1.03951E-3</c:v>
                </c:pt>
                <c:pt idx="5102">
                  <c:v>1.3809200000000001E-3</c:v>
                </c:pt>
                <c:pt idx="5103">
                  <c:v>7.6579999999999997E-4</c:v>
                </c:pt>
                <c:pt idx="5104">
                  <c:v>-2.6989000000000001E-4</c:v>
                </c:pt>
                <c:pt idx="5105">
                  <c:v>2.09808E-3</c:v>
                </c:pt>
                <c:pt idx="5106">
                  <c:v>-3.7851299999999998E-3</c:v>
                </c:pt>
                <c:pt idx="5107">
                  <c:v>-3.23296E-3</c:v>
                </c:pt>
                <c:pt idx="5108">
                  <c:v>-6.7234E-4</c:v>
                </c:pt>
                <c:pt idx="5109">
                  <c:v>1.42479E-3</c:v>
                </c:pt>
                <c:pt idx="5110">
                  <c:v>3.50761E-3</c:v>
                </c:pt>
                <c:pt idx="5111">
                  <c:v>-3.9482100000000001E-4</c:v>
                </c:pt>
                <c:pt idx="5112">
                  <c:v>-3.5304999999999998E-3</c:v>
                </c:pt>
                <c:pt idx="5113">
                  <c:v>3.34549E-3</c:v>
                </c:pt>
                <c:pt idx="5114">
                  <c:v>1.36662E-3</c:v>
                </c:pt>
                <c:pt idx="5115">
                  <c:v>3.3397700000000002E-3</c:v>
                </c:pt>
                <c:pt idx="5116">
                  <c:v>2.7952200000000002E-3</c:v>
                </c:pt>
                <c:pt idx="5117">
                  <c:v>1.9016300000000001E-3</c:v>
                </c:pt>
                <c:pt idx="5118">
                  <c:v>-3.1661999999999999E-4</c:v>
                </c:pt>
                <c:pt idx="5119">
                  <c:v>-2.51484E-3</c:v>
                </c:pt>
                <c:pt idx="5120">
                  <c:v>1.0042199999999999E-3</c:v>
                </c:pt>
                <c:pt idx="5121">
                  <c:v>4.8446699999999997E-3</c:v>
                </c:pt>
                <c:pt idx="5122">
                  <c:v>-6.6184999999999996E-4</c:v>
                </c:pt>
                <c:pt idx="5123">
                  <c:v>9.0980499999999997E-4</c:v>
                </c:pt>
                <c:pt idx="5124">
                  <c:v>-1.37329E-4</c:v>
                </c:pt>
                <c:pt idx="5125">
                  <c:v>3.0031200000000002E-3</c:v>
                </c:pt>
                <c:pt idx="5126">
                  <c:v>-7.2517399999999996E-3</c:v>
                </c:pt>
                <c:pt idx="5127">
                  <c:v>1.59168E-3</c:v>
                </c:pt>
                <c:pt idx="5128">
                  <c:v>5.4159200000000003E-3</c:v>
                </c:pt>
                <c:pt idx="5129">
                  <c:v>-4.4441199999999999E-4</c:v>
                </c:pt>
                <c:pt idx="5130">
                  <c:v>-1.62506E-3</c:v>
                </c:pt>
                <c:pt idx="5131">
                  <c:v>-3.0345900000000002E-3</c:v>
                </c:pt>
                <c:pt idx="5132">
                  <c:v>-3.6563899999999998E-3</c:v>
                </c:pt>
                <c:pt idx="5133">
                  <c:v>-3.12138E-3</c:v>
                </c:pt>
                <c:pt idx="5134">
                  <c:v>-3.4322699999999999E-3</c:v>
                </c:pt>
                <c:pt idx="5135">
                  <c:v>9.3431499999999997E-3</c:v>
                </c:pt>
                <c:pt idx="5136">
                  <c:v>-2.03323E-3</c:v>
                </c:pt>
                <c:pt idx="5137">
                  <c:v>2.3593899999999998E-3</c:v>
                </c:pt>
                <c:pt idx="5138">
                  <c:v>-1.7967199999999999E-3</c:v>
                </c:pt>
                <c:pt idx="5139">
                  <c:v>-1.75476E-3</c:v>
                </c:pt>
                <c:pt idx="5140">
                  <c:v>5.4168700000000001E-4</c:v>
                </c:pt>
                <c:pt idx="5141">
                  <c:v>-1.57738E-3</c:v>
                </c:pt>
                <c:pt idx="5142" formatCode="0.00E+00">
                  <c:v>2.1934500000000001E-5</c:v>
                </c:pt>
                <c:pt idx="5143">
                  <c:v>-5.5217700000000005E-4</c:v>
                </c:pt>
                <c:pt idx="5144">
                  <c:v>1.5068099999999999E-3</c:v>
                </c:pt>
                <c:pt idx="5145">
                  <c:v>-3.48854E-3</c:v>
                </c:pt>
                <c:pt idx="5146">
                  <c:v>6.1578800000000001E-3</c:v>
                </c:pt>
                <c:pt idx="5147">
                  <c:v>3.48949E-3</c:v>
                </c:pt>
                <c:pt idx="5148">
                  <c:v>-2.4671599999999999E-3</c:v>
                </c:pt>
                <c:pt idx="5149">
                  <c:v>2.86579E-3</c:v>
                </c:pt>
                <c:pt idx="5150">
                  <c:v>-2.04849E-3</c:v>
                </c:pt>
                <c:pt idx="5151">
                  <c:v>2.0408599999999998E-3</c:v>
                </c:pt>
                <c:pt idx="5152">
                  <c:v>1.3875999999999999E-3</c:v>
                </c:pt>
                <c:pt idx="5153">
                  <c:v>2.70653E-3</c:v>
                </c:pt>
                <c:pt idx="5154">
                  <c:v>-2.8295500000000001E-3</c:v>
                </c:pt>
                <c:pt idx="5155">
                  <c:v>-9.5081300000000001E-4</c:v>
                </c:pt>
                <c:pt idx="5156">
                  <c:v>9.4890600000000001E-4</c:v>
                </c:pt>
                <c:pt idx="5157">
                  <c:v>-3.07274E-3</c:v>
                </c:pt>
                <c:pt idx="5158">
                  <c:v>2.57778E-3</c:v>
                </c:pt>
                <c:pt idx="5159">
                  <c:v>-2.9640199999999999E-3</c:v>
                </c:pt>
                <c:pt idx="5160">
                  <c:v>4.7473899999999998E-3</c:v>
                </c:pt>
                <c:pt idx="5161">
                  <c:v>1.1692E-3</c:v>
                </c:pt>
                <c:pt idx="5162">
                  <c:v>-6.3610100000000003E-4</c:v>
                </c:pt>
                <c:pt idx="5163">
                  <c:v>4.8351299999999998E-4</c:v>
                </c:pt>
                <c:pt idx="5164">
                  <c:v>-2.0847299999999999E-3</c:v>
                </c:pt>
                <c:pt idx="5165">
                  <c:v>-3.8528400000000002E-3</c:v>
                </c:pt>
                <c:pt idx="5166">
                  <c:v>-1.32084E-3</c:v>
                </c:pt>
                <c:pt idx="5167">
                  <c:v>-4.7006599999999997E-3</c:v>
                </c:pt>
                <c:pt idx="5168">
                  <c:v>4.6033899999999997E-3</c:v>
                </c:pt>
                <c:pt idx="5169" formatCode="0.00E+00">
                  <c:v>-9.8228500000000003E-5</c:v>
                </c:pt>
                <c:pt idx="5170">
                  <c:v>-4.6729999999999997E-4</c:v>
                </c:pt>
                <c:pt idx="5171">
                  <c:v>4.8923499999999997E-4</c:v>
                </c:pt>
                <c:pt idx="5172">
                  <c:v>-1.7252000000000001E-3</c:v>
                </c:pt>
                <c:pt idx="5173">
                  <c:v>5.09262E-3</c:v>
                </c:pt>
                <c:pt idx="5174">
                  <c:v>5.1202799999999996E-3</c:v>
                </c:pt>
                <c:pt idx="5175">
                  <c:v>3.5791400000000002E-3</c:v>
                </c:pt>
                <c:pt idx="5176">
                  <c:v>4.2076099999999996E-3</c:v>
                </c:pt>
                <c:pt idx="5177">
                  <c:v>1.5344600000000001E-3</c:v>
                </c:pt>
                <c:pt idx="5178">
                  <c:v>-2.6702900000000001E-4</c:v>
                </c:pt>
                <c:pt idx="5179">
                  <c:v>7.5578700000000004E-3</c:v>
                </c:pt>
                <c:pt idx="5180">
                  <c:v>1.7070799999999999E-3</c:v>
                </c:pt>
                <c:pt idx="5181">
                  <c:v>9.4413799999999997E-4</c:v>
                </c:pt>
                <c:pt idx="5182">
                  <c:v>-3.7698699999999998E-3</c:v>
                </c:pt>
                <c:pt idx="5183" formatCode="0.00E+00">
                  <c:v>9.3460099999999996E-5</c:v>
                </c:pt>
                <c:pt idx="5184">
                  <c:v>3.2701499999999999E-3</c:v>
                </c:pt>
                <c:pt idx="5185">
                  <c:v>-1.1539499999999999E-3</c:v>
                </c:pt>
                <c:pt idx="5186">
                  <c:v>-1.4362299999999999E-3</c:v>
                </c:pt>
                <c:pt idx="5187">
                  <c:v>-1.2683900000000001E-4</c:v>
                </c:pt>
                <c:pt idx="5188">
                  <c:v>-1.6117099999999999E-3</c:v>
                </c:pt>
                <c:pt idx="5189">
                  <c:v>1.7652499999999999E-3</c:v>
                </c:pt>
                <c:pt idx="5190" formatCode="0.00E+00">
                  <c:v>-1.90735E-6</c:v>
                </c:pt>
                <c:pt idx="5191">
                  <c:v>-2.7523000000000001E-3</c:v>
                </c:pt>
                <c:pt idx="5192">
                  <c:v>-4.9390800000000002E-3</c:v>
                </c:pt>
                <c:pt idx="5193">
                  <c:v>-1.2121199999999999E-3</c:v>
                </c:pt>
                <c:pt idx="5194">
                  <c:v>-9.4652199999999999E-3</c:v>
                </c:pt>
                <c:pt idx="5195">
                  <c:v>5.4550200000000001E-4</c:v>
                </c:pt>
                <c:pt idx="5196">
                  <c:v>3.4618399999999999E-3</c:v>
                </c:pt>
                <c:pt idx="5197">
                  <c:v>-3.8204200000000002E-3</c:v>
                </c:pt>
                <c:pt idx="5198">
                  <c:v>-9.4890600000000001E-4</c:v>
                </c:pt>
                <c:pt idx="5199">
                  <c:v>-1.7013499999999999E-3</c:v>
                </c:pt>
                <c:pt idx="5200">
                  <c:v>7.5531000000000003E-4</c:v>
                </c:pt>
                <c:pt idx="5201">
                  <c:v>-1.5487700000000001E-3</c:v>
                </c:pt>
                <c:pt idx="5202">
                  <c:v>1.7814599999999999E-3</c:v>
                </c:pt>
                <c:pt idx="5203">
                  <c:v>-8.9550000000000003E-4</c:v>
                </c:pt>
                <c:pt idx="5204">
                  <c:v>2.2973999999999998E-3</c:v>
                </c:pt>
                <c:pt idx="5205">
                  <c:v>-1.1615799999999999E-3</c:v>
                </c:pt>
                <c:pt idx="5206">
                  <c:v>4.0197399999999999E-3</c:v>
                </c:pt>
                <c:pt idx="5207">
                  <c:v>-4.4155100000000001E-3</c:v>
                </c:pt>
                <c:pt idx="5208">
                  <c:v>-1.7070799999999999E-4</c:v>
                </c:pt>
                <c:pt idx="5209">
                  <c:v>2.5711100000000001E-3</c:v>
                </c:pt>
                <c:pt idx="5210">
                  <c:v>2.2544900000000001E-3</c:v>
                </c:pt>
                <c:pt idx="5211">
                  <c:v>-3.7002599999999999E-3</c:v>
                </c:pt>
                <c:pt idx="5212">
                  <c:v>5.4073300000000001E-3</c:v>
                </c:pt>
                <c:pt idx="5213">
                  <c:v>2.8543499999999999E-3</c:v>
                </c:pt>
                <c:pt idx="5214">
                  <c:v>-4.4469799999999997E-3</c:v>
                </c:pt>
                <c:pt idx="5215">
                  <c:v>2.14577E-4</c:v>
                </c:pt>
                <c:pt idx="5216">
                  <c:v>-4.2524299999999998E-3</c:v>
                </c:pt>
                <c:pt idx="5217">
                  <c:v>1.3637499999999999E-3</c:v>
                </c:pt>
                <c:pt idx="5218">
                  <c:v>4.1790000000000004E-3</c:v>
                </c:pt>
                <c:pt idx="5219">
                  <c:v>9.6130399999999996E-4</c:v>
                </c:pt>
                <c:pt idx="5220">
                  <c:v>-3.9577500000000001E-4</c:v>
                </c:pt>
                <c:pt idx="5221">
                  <c:v>4.22668E-3</c:v>
                </c:pt>
                <c:pt idx="5222">
                  <c:v>-3.1089799999999999E-4</c:v>
                </c:pt>
                <c:pt idx="5223">
                  <c:v>-2.2201500000000002E-3</c:v>
                </c:pt>
                <c:pt idx="5224">
                  <c:v>1.2130699999999999E-3</c:v>
                </c:pt>
                <c:pt idx="5225">
                  <c:v>5.1403000000000004E-3</c:v>
                </c:pt>
                <c:pt idx="5226">
                  <c:v>-4.5585599999999997E-3</c:v>
                </c:pt>
                <c:pt idx="5227">
                  <c:v>-1.7185200000000001E-3</c:v>
                </c:pt>
                <c:pt idx="5228">
                  <c:v>4.3458899999999998E-3</c:v>
                </c:pt>
                <c:pt idx="5229">
                  <c:v>-4.6663299999999998E-3</c:v>
                </c:pt>
                <c:pt idx="5230">
                  <c:v>-1.75953E-3</c:v>
                </c:pt>
                <c:pt idx="5231">
                  <c:v>6.0339E-3</c:v>
                </c:pt>
                <c:pt idx="5232">
                  <c:v>-8.5172700000000004E-3</c:v>
                </c:pt>
                <c:pt idx="5233">
                  <c:v>7.8010600000000003E-4</c:v>
                </c:pt>
                <c:pt idx="5234">
                  <c:v>-7.8296699999999997E-4</c:v>
                </c:pt>
                <c:pt idx="5235">
                  <c:v>1.45817E-3</c:v>
                </c:pt>
                <c:pt idx="5236">
                  <c:v>-2.2926299999999999E-3</c:v>
                </c:pt>
                <c:pt idx="5237">
                  <c:v>-7.6579999999999997E-4</c:v>
                </c:pt>
                <c:pt idx="5238">
                  <c:v>2.9459E-3</c:v>
                </c:pt>
                <c:pt idx="5239">
                  <c:v>5.8651000000000005E-4</c:v>
                </c:pt>
                <c:pt idx="5240">
                  <c:v>3.86047E-3</c:v>
                </c:pt>
                <c:pt idx="5241">
                  <c:v>-2.4728800000000002E-3</c:v>
                </c:pt>
                <c:pt idx="5242">
                  <c:v>-7.1525600000000005E-4</c:v>
                </c:pt>
                <c:pt idx="5243" formatCode="0.00E+00">
                  <c:v>-2.7656599999999999E-5</c:v>
                </c:pt>
                <c:pt idx="5244">
                  <c:v>-8.4400199999999995E-4</c:v>
                </c:pt>
                <c:pt idx="5245">
                  <c:v>-3.9711E-3</c:v>
                </c:pt>
                <c:pt idx="5246">
                  <c:v>3.3035299999999998E-3</c:v>
                </c:pt>
                <c:pt idx="5247">
                  <c:v>2.7790100000000002E-3</c:v>
                </c:pt>
                <c:pt idx="5248">
                  <c:v>2.3479500000000001E-3</c:v>
                </c:pt>
                <c:pt idx="5249">
                  <c:v>-3.80898E-3</c:v>
                </c:pt>
                <c:pt idx="5250">
                  <c:v>2.9029799999999999E-3</c:v>
                </c:pt>
                <c:pt idx="5251">
                  <c:v>2.53105E-3</c:v>
                </c:pt>
                <c:pt idx="5252">
                  <c:v>2.0418200000000002E-3</c:v>
                </c:pt>
                <c:pt idx="5253">
                  <c:v>-2.4318699999999999E-4</c:v>
                </c:pt>
                <c:pt idx="5254">
                  <c:v>2.4318699999999999E-4</c:v>
                </c:pt>
                <c:pt idx="5255">
                  <c:v>1.0051699999999999E-3</c:v>
                </c:pt>
                <c:pt idx="5256">
                  <c:v>-1.3742400000000001E-3</c:v>
                </c:pt>
                <c:pt idx="5257">
                  <c:v>1.6622500000000001E-3</c:v>
                </c:pt>
                <c:pt idx="5258">
                  <c:v>2.9230100000000002E-3</c:v>
                </c:pt>
                <c:pt idx="5259">
                  <c:v>1.65844E-3</c:v>
                </c:pt>
                <c:pt idx="5260">
                  <c:v>2.1982199999999999E-3</c:v>
                </c:pt>
                <c:pt idx="5261">
                  <c:v>2.3574799999999999E-3</c:v>
                </c:pt>
                <c:pt idx="5262">
                  <c:v>-4.36783E-4</c:v>
                </c:pt>
                <c:pt idx="5263">
                  <c:v>3.1595199999999999E-3</c:v>
                </c:pt>
                <c:pt idx="5264">
                  <c:v>-2.2621199999999998E-3</c:v>
                </c:pt>
                <c:pt idx="5265">
                  <c:v>4.8799500000000001E-3</c:v>
                </c:pt>
                <c:pt idx="5266">
                  <c:v>8.8310199999999998E-4</c:v>
                </c:pt>
                <c:pt idx="5267">
                  <c:v>3.4084300000000001E-3</c:v>
                </c:pt>
                <c:pt idx="5268">
                  <c:v>-2.4108900000000002E-3</c:v>
                </c:pt>
                <c:pt idx="5269">
                  <c:v>8.06808E-4</c:v>
                </c:pt>
                <c:pt idx="5270">
                  <c:v>2.4662E-3</c:v>
                </c:pt>
                <c:pt idx="5271" formatCode="0.00E+00">
                  <c:v>6.0081499999999997E-5</c:v>
                </c:pt>
                <c:pt idx="5272">
                  <c:v>-3.4809099999999998E-3</c:v>
                </c:pt>
                <c:pt idx="5273">
                  <c:v>4.9371700000000003E-3</c:v>
                </c:pt>
                <c:pt idx="5274">
                  <c:v>9.6702599999999995E-4</c:v>
                </c:pt>
                <c:pt idx="5275">
                  <c:v>-1.76334E-3</c:v>
                </c:pt>
                <c:pt idx="5276">
                  <c:v>-7.9441099999999997E-4</c:v>
                </c:pt>
                <c:pt idx="5277">
                  <c:v>1.32942E-3</c:v>
                </c:pt>
                <c:pt idx="5278">
                  <c:v>-3.4141500000000002E-4</c:v>
                </c:pt>
                <c:pt idx="5279">
                  <c:v>-1.56784E-3</c:v>
                </c:pt>
                <c:pt idx="5280">
                  <c:v>-2.6187900000000002E-3</c:v>
                </c:pt>
                <c:pt idx="5281">
                  <c:v>-1.31989E-3</c:v>
                </c:pt>
                <c:pt idx="5282">
                  <c:v>2.9191999999999998E-3</c:v>
                </c:pt>
                <c:pt idx="5283">
                  <c:v>-5.39684E-3</c:v>
                </c:pt>
                <c:pt idx="5284" formatCode="0.00E+00">
                  <c:v>2.38419E-5</c:v>
                </c:pt>
                <c:pt idx="5285">
                  <c:v>3.6335E-3</c:v>
                </c:pt>
                <c:pt idx="5286">
                  <c:v>-1.48296E-3</c:v>
                </c:pt>
                <c:pt idx="5287">
                  <c:v>6.2370299999999997E-4</c:v>
                </c:pt>
                <c:pt idx="5288">
                  <c:v>3.0870400000000001E-3</c:v>
                </c:pt>
                <c:pt idx="5289">
                  <c:v>-1.2540800000000001E-3</c:v>
                </c:pt>
                <c:pt idx="5290" formatCode="0.00E+00">
                  <c:v>9.0599099999999998E-5</c:v>
                </c:pt>
                <c:pt idx="5291">
                  <c:v>5.37872E-4</c:v>
                </c:pt>
                <c:pt idx="5292">
                  <c:v>2.9010799999999999E-3</c:v>
                </c:pt>
                <c:pt idx="5293">
                  <c:v>-3.2615699999999999E-4</c:v>
                </c:pt>
                <c:pt idx="5294">
                  <c:v>-6.2847100000000002E-4</c:v>
                </c:pt>
                <c:pt idx="5295">
                  <c:v>-5.7973900000000004E-3</c:v>
                </c:pt>
                <c:pt idx="5296">
                  <c:v>2.32029E-3</c:v>
                </c:pt>
                <c:pt idx="5297">
                  <c:v>1.96743E-3</c:v>
                </c:pt>
                <c:pt idx="5298">
                  <c:v>-9.5367399999999995E-4</c:v>
                </c:pt>
                <c:pt idx="5299">
                  <c:v>3.6716500000000003E-4</c:v>
                </c:pt>
                <c:pt idx="5300">
                  <c:v>-1.07956E-3</c:v>
                </c:pt>
                <c:pt idx="5301">
                  <c:v>5.3672800000000003E-3</c:v>
                </c:pt>
                <c:pt idx="5302">
                  <c:v>-2.5262800000000001E-3</c:v>
                </c:pt>
                <c:pt idx="5303">
                  <c:v>-9.4032299999999996E-4</c:v>
                </c:pt>
                <c:pt idx="5304">
                  <c:v>2.1572100000000001E-3</c:v>
                </c:pt>
                <c:pt idx="5305">
                  <c:v>1.1339200000000001E-3</c:v>
                </c:pt>
                <c:pt idx="5306">
                  <c:v>1.53637E-3</c:v>
                </c:pt>
                <c:pt idx="5307">
                  <c:v>-4.6930299999999999E-3</c:v>
                </c:pt>
                <c:pt idx="5308">
                  <c:v>-1.0518999999999999E-3</c:v>
                </c:pt>
                <c:pt idx="5309">
                  <c:v>-8.46863E-4</c:v>
                </c:pt>
                <c:pt idx="5310">
                  <c:v>3.9749099999999999E-3</c:v>
                </c:pt>
                <c:pt idx="5311">
                  <c:v>-1.1014900000000001E-3</c:v>
                </c:pt>
                <c:pt idx="5312">
                  <c:v>2.3879999999999999E-3</c:v>
                </c:pt>
                <c:pt idx="5313">
                  <c:v>1.76239E-3</c:v>
                </c:pt>
                <c:pt idx="5314">
                  <c:v>6.2055599999999997E-3</c:v>
                </c:pt>
                <c:pt idx="5315">
                  <c:v>2.7656600000000001E-4</c:v>
                </c:pt>
                <c:pt idx="5316">
                  <c:v>-8.62122E-4</c:v>
                </c:pt>
                <c:pt idx="5317">
                  <c:v>1.17493E-3</c:v>
                </c:pt>
                <c:pt idx="5318">
                  <c:v>3.6459000000000001E-3</c:v>
                </c:pt>
                <c:pt idx="5319">
                  <c:v>-1.2664799999999999E-3</c:v>
                </c:pt>
                <c:pt idx="5320">
                  <c:v>4.4536599999999999E-3</c:v>
                </c:pt>
                <c:pt idx="5321">
                  <c:v>-2.3412699999999999E-3</c:v>
                </c:pt>
                <c:pt idx="5322">
                  <c:v>-3.3731500000000001E-3</c:v>
                </c:pt>
                <c:pt idx="5323">
                  <c:v>5.05829E-3</c:v>
                </c:pt>
                <c:pt idx="5324">
                  <c:v>-1.1615799999999999E-3</c:v>
                </c:pt>
                <c:pt idx="5325">
                  <c:v>-3.5829500000000001E-3</c:v>
                </c:pt>
                <c:pt idx="5326">
                  <c:v>-2.4938600000000001E-3</c:v>
                </c:pt>
                <c:pt idx="5327">
                  <c:v>1.1558499999999999E-3</c:v>
                </c:pt>
                <c:pt idx="5328">
                  <c:v>2.0952200000000001E-3</c:v>
                </c:pt>
                <c:pt idx="5329">
                  <c:v>-9.4222999999999996E-4</c:v>
                </c:pt>
                <c:pt idx="5330">
                  <c:v>4.8589699999999998E-3</c:v>
                </c:pt>
                <c:pt idx="5331" formatCode="0.00E+00">
                  <c:v>-5.5313099999999997E-5</c:v>
                </c:pt>
                <c:pt idx="5332" formatCode="0.00E+00">
                  <c:v>1.23978E-5</c:v>
                </c:pt>
                <c:pt idx="5333">
                  <c:v>-6.4086899999999997E-4</c:v>
                </c:pt>
                <c:pt idx="5334">
                  <c:v>-4.8923500000000002E-3</c:v>
                </c:pt>
                <c:pt idx="5335">
                  <c:v>3.1499900000000001E-3</c:v>
                </c:pt>
                <c:pt idx="5336" formatCode="0.00E+00">
                  <c:v>-6.8664600000000007E-5</c:v>
                </c:pt>
                <c:pt idx="5337">
                  <c:v>-3.2320000000000001E-3</c:v>
                </c:pt>
                <c:pt idx="5338">
                  <c:v>-1.11103E-3</c:v>
                </c:pt>
                <c:pt idx="5339">
                  <c:v>-2.5758700000000001E-3</c:v>
                </c:pt>
                <c:pt idx="5340">
                  <c:v>-5.5599200000000005E-4</c:v>
                </c:pt>
                <c:pt idx="5341">
                  <c:v>6.1988799999999997E-4</c:v>
                </c:pt>
                <c:pt idx="5342">
                  <c:v>2.3155200000000002E-3</c:v>
                </c:pt>
                <c:pt idx="5343">
                  <c:v>-6.9837600000000003E-3</c:v>
                </c:pt>
                <c:pt idx="5344">
                  <c:v>-1.8386800000000001E-3</c:v>
                </c:pt>
                <c:pt idx="5345">
                  <c:v>1.8272399999999999E-3</c:v>
                </c:pt>
                <c:pt idx="5346">
                  <c:v>1.3647100000000001E-3</c:v>
                </c:pt>
                <c:pt idx="5347">
                  <c:v>-2.1114300000000001E-3</c:v>
                </c:pt>
                <c:pt idx="5348">
                  <c:v>-7.4825300000000003E-3</c:v>
                </c:pt>
                <c:pt idx="5349">
                  <c:v>-1.24931E-3</c:v>
                </c:pt>
                <c:pt idx="5350">
                  <c:v>-1.4686600000000001E-3</c:v>
                </c:pt>
                <c:pt idx="5351">
                  <c:v>-1.7719299999999999E-3</c:v>
                </c:pt>
                <c:pt idx="5352">
                  <c:v>-3.0899E-3</c:v>
                </c:pt>
                <c:pt idx="5353">
                  <c:v>-2.5520299999999998E-3</c:v>
                </c:pt>
                <c:pt idx="5354">
                  <c:v>-6.9522900000000001E-4</c:v>
                </c:pt>
                <c:pt idx="5355">
                  <c:v>-1.1339200000000001E-3</c:v>
                </c:pt>
                <c:pt idx="5356">
                  <c:v>3.9043400000000001E-3</c:v>
                </c:pt>
                <c:pt idx="5357">
                  <c:v>-2.4051699999999999E-3</c:v>
                </c:pt>
                <c:pt idx="5358" formatCode="0.00E+00">
                  <c:v>-3.6239599999999998E-5</c:v>
                </c:pt>
                <c:pt idx="5359">
                  <c:v>-4.4632E-4</c:v>
                </c:pt>
                <c:pt idx="5360">
                  <c:v>3.2739599999999998E-3</c:v>
                </c:pt>
                <c:pt idx="5361">
                  <c:v>-8.61168E-3</c:v>
                </c:pt>
                <c:pt idx="5362">
                  <c:v>-2.2888199999999999E-4</c:v>
                </c:pt>
                <c:pt idx="5363">
                  <c:v>2.5634799999999999E-3</c:v>
                </c:pt>
                <c:pt idx="5364">
                  <c:v>-3.3092499999999998E-4</c:v>
                </c:pt>
                <c:pt idx="5365">
                  <c:v>-4.1408499999999997E-3</c:v>
                </c:pt>
                <c:pt idx="5366">
                  <c:v>2.72083E-3</c:v>
                </c:pt>
                <c:pt idx="5367">
                  <c:v>-4.4689200000000004E-3</c:v>
                </c:pt>
                <c:pt idx="5368">
                  <c:v>3.1795500000000002E-3</c:v>
                </c:pt>
                <c:pt idx="5369">
                  <c:v>-4.8780400000000002E-3</c:v>
                </c:pt>
                <c:pt idx="5370">
                  <c:v>1.3799699999999999E-3</c:v>
                </c:pt>
                <c:pt idx="5371" formatCode="0.00E+00">
                  <c:v>-3.2424900000000002E-5</c:v>
                </c:pt>
                <c:pt idx="5372">
                  <c:v>-3.2262800000000002E-3</c:v>
                </c:pt>
                <c:pt idx="5373">
                  <c:v>-1.64795E-3</c:v>
                </c:pt>
                <c:pt idx="5374">
                  <c:v>-1.10245E-3</c:v>
                </c:pt>
                <c:pt idx="5375">
                  <c:v>7.9345700000000002E-4</c:v>
                </c:pt>
                <c:pt idx="5376">
                  <c:v>-2.5653799999999999E-3</c:v>
                </c:pt>
                <c:pt idx="5377">
                  <c:v>-6.5898900000000002E-4</c:v>
                </c:pt>
                <c:pt idx="5378">
                  <c:v>2.8095199999999998E-3</c:v>
                </c:pt>
                <c:pt idx="5379">
                  <c:v>1.9321399999999999E-3</c:v>
                </c:pt>
                <c:pt idx="5380">
                  <c:v>5.72205E-4</c:v>
                </c:pt>
                <c:pt idx="5381">
                  <c:v>-1.7080299999999999E-3</c:v>
                </c:pt>
                <c:pt idx="5382">
                  <c:v>-2.27356E-3</c:v>
                </c:pt>
                <c:pt idx="5383">
                  <c:v>-5.4349899999999998E-3</c:v>
                </c:pt>
                <c:pt idx="5384">
                  <c:v>7.0257200000000001E-3</c:v>
                </c:pt>
                <c:pt idx="5385">
                  <c:v>1.8911399999999999E-3</c:v>
                </c:pt>
                <c:pt idx="5386">
                  <c:v>-6.5402999999999998E-3</c:v>
                </c:pt>
                <c:pt idx="5387">
                  <c:v>-5.4836299999999995E-4</c:v>
                </c:pt>
                <c:pt idx="5388">
                  <c:v>2.9849999999999999E-4</c:v>
                </c:pt>
                <c:pt idx="5389">
                  <c:v>2.14672E-3</c:v>
                </c:pt>
                <c:pt idx="5390">
                  <c:v>-2.2306399999999999E-3</c:v>
                </c:pt>
                <c:pt idx="5391">
                  <c:v>-1.5315999999999999E-3</c:v>
                </c:pt>
                <c:pt idx="5392">
                  <c:v>-4.3725999999999999E-3</c:v>
                </c:pt>
                <c:pt idx="5393">
                  <c:v>3.6525700000000002E-4</c:v>
                </c:pt>
                <c:pt idx="5394">
                  <c:v>-2.00081E-3</c:v>
                </c:pt>
                <c:pt idx="5395">
                  <c:v>2.1925E-3</c:v>
                </c:pt>
                <c:pt idx="5396">
                  <c:v>-2.2993100000000002E-3</c:v>
                </c:pt>
                <c:pt idx="5397">
                  <c:v>-2.3498500000000001E-3</c:v>
                </c:pt>
                <c:pt idx="5398">
                  <c:v>4.91428E-3</c:v>
                </c:pt>
                <c:pt idx="5399">
                  <c:v>-1.2912799999999999E-3</c:v>
                </c:pt>
                <c:pt idx="5400">
                  <c:v>-2.0799600000000001E-3</c:v>
                </c:pt>
                <c:pt idx="5401">
                  <c:v>-2.9020299999999999E-3</c:v>
                </c:pt>
                <c:pt idx="5402">
                  <c:v>1.93596E-3</c:v>
                </c:pt>
                <c:pt idx="5403">
                  <c:v>6.6566499999999996E-4</c:v>
                </c:pt>
                <c:pt idx="5404">
                  <c:v>1.39046E-3</c:v>
                </c:pt>
                <c:pt idx="5405">
                  <c:v>9.3727099999999994E-3</c:v>
                </c:pt>
                <c:pt idx="5406">
                  <c:v>-2.4757400000000001E-3</c:v>
                </c:pt>
                <c:pt idx="5407">
                  <c:v>6.7977899999999997E-3</c:v>
                </c:pt>
                <c:pt idx="5408">
                  <c:v>2.2535300000000001E-3</c:v>
                </c:pt>
                <c:pt idx="5409">
                  <c:v>1.72138E-3</c:v>
                </c:pt>
                <c:pt idx="5410">
                  <c:v>-3.8833600000000002E-3</c:v>
                </c:pt>
                <c:pt idx="5411">
                  <c:v>9.0236699999999993E-3</c:v>
                </c:pt>
                <c:pt idx="5412">
                  <c:v>1.50681E-4</c:v>
                </c:pt>
                <c:pt idx="5413">
                  <c:v>-1.59264E-4</c:v>
                </c:pt>
                <c:pt idx="5414">
                  <c:v>5.1221799999999996E-3</c:v>
                </c:pt>
                <c:pt idx="5415">
                  <c:v>9.4604499999999996E-4</c:v>
                </c:pt>
                <c:pt idx="5416">
                  <c:v>1.9846E-3</c:v>
                </c:pt>
                <c:pt idx="5417">
                  <c:v>2.92873E-3</c:v>
                </c:pt>
                <c:pt idx="5418">
                  <c:v>-4.5299499999999996E-3</c:v>
                </c:pt>
                <c:pt idx="5419">
                  <c:v>2.4795500000000001E-4</c:v>
                </c:pt>
                <c:pt idx="5420">
                  <c:v>-5.3024300000000001E-4</c:v>
                </c:pt>
                <c:pt idx="5421">
                  <c:v>1.67942E-3</c:v>
                </c:pt>
                <c:pt idx="5422">
                  <c:v>3.8967099999999998E-3</c:v>
                </c:pt>
                <c:pt idx="5423">
                  <c:v>2.96211E-3</c:v>
                </c:pt>
                <c:pt idx="5424">
                  <c:v>-2.86579E-3</c:v>
                </c:pt>
                <c:pt idx="5425">
                  <c:v>4.06837E-3</c:v>
                </c:pt>
                <c:pt idx="5426">
                  <c:v>-3.28255E-3</c:v>
                </c:pt>
                <c:pt idx="5427">
                  <c:v>-1.9874599999999999E-3</c:v>
                </c:pt>
                <c:pt idx="5428">
                  <c:v>-6.4277599999999996E-4</c:v>
                </c:pt>
                <c:pt idx="5429">
                  <c:v>2.6378600000000001E-3</c:v>
                </c:pt>
                <c:pt idx="5430">
                  <c:v>-2.1839099999999999E-4</c:v>
                </c:pt>
                <c:pt idx="5431">
                  <c:v>-5.6419399999999998E-3</c:v>
                </c:pt>
                <c:pt idx="5432">
                  <c:v>1.41811E-3</c:v>
                </c:pt>
                <c:pt idx="5433">
                  <c:v>-4.5022999999999999E-3</c:v>
                </c:pt>
                <c:pt idx="5434">
                  <c:v>7.8392000000000002E-4</c:v>
                </c:pt>
                <c:pt idx="5435">
                  <c:v>-1.4495799999999999E-4</c:v>
                </c:pt>
                <c:pt idx="5436">
                  <c:v>2.3956300000000002E-3</c:v>
                </c:pt>
                <c:pt idx="5437">
                  <c:v>-2.9849999999999999E-4</c:v>
                </c:pt>
                <c:pt idx="5438">
                  <c:v>-2.3775100000000002E-3</c:v>
                </c:pt>
                <c:pt idx="5439">
                  <c:v>-2.1085700000000001E-3</c:v>
                </c:pt>
                <c:pt idx="5440">
                  <c:v>-1.36185E-3</c:v>
                </c:pt>
                <c:pt idx="5441">
                  <c:v>2.8591200000000002E-3</c:v>
                </c:pt>
                <c:pt idx="5442">
                  <c:v>2.1925E-3</c:v>
                </c:pt>
                <c:pt idx="5443">
                  <c:v>6.4563800000000003E-4</c:v>
                </c:pt>
                <c:pt idx="5444">
                  <c:v>1.8787400000000001E-3</c:v>
                </c:pt>
                <c:pt idx="5445">
                  <c:v>-5.4550200000000001E-4</c:v>
                </c:pt>
                <c:pt idx="5446" formatCode="0.00E+00">
                  <c:v>6.7710899999999996E-5</c:v>
                </c:pt>
                <c:pt idx="5447">
                  <c:v>1.86634E-3</c:v>
                </c:pt>
                <c:pt idx="5448">
                  <c:v>-5.3567900000000002E-3</c:v>
                </c:pt>
                <c:pt idx="5449">
                  <c:v>-1.3189300000000001E-3</c:v>
                </c:pt>
                <c:pt idx="5450">
                  <c:v>-1.01566E-3</c:v>
                </c:pt>
                <c:pt idx="5451">
                  <c:v>-2.0675699999999999E-3</c:v>
                </c:pt>
                <c:pt idx="5452">
                  <c:v>-8.6116800000000005E-4</c:v>
                </c:pt>
                <c:pt idx="5453">
                  <c:v>3.5772299999999998E-3</c:v>
                </c:pt>
                <c:pt idx="5454">
                  <c:v>-9.2124899999999996E-4</c:v>
                </c:pt>
                <c:pt idx="5455">
                  <c:v>2.4604800000000001E-3</c:v>
                </c:pt>
                <c:pt idx="5456">
                  <c:v>3.6010700000000001E-3</c:v>
                </c:pt>
                <c:pt idx="5457">
                  <c:v>2.0570800000000002E-3</c:v>
                </c:pt>
                <c:pt idx="5458">
                  <c:v>-3.6106100000000002E-3</c:v>
                </c:pt>
                <c:pt idx="5459">
                  <c:v>-7.2574599999999999E-4</c:v>
                </c:pt>
                <c:pt idx="5460">
                  <c:v>2.8314600000000001E-3</c:v>
                </c:pt>
                <c:pt idx="5461">
                  <c:v>7.7152299999999998E-4</c:v>
                </c:pt>
                <c:pt idx="5462">
                  <c:v>1.3732900000000001E-3</c:v>
                </c:pt>
                <c:pt idx="5463">
                  <c:v>-8.7633099999999998E-3</c:v>
                </c:pt>
                <c:pt idx="5464">
                  <c:v>2.3298300000000002E-3</c:v>
                </c:pt>
                <c:pt idx="5465">
                  <c:v>-6.1302199999999996E-3</c:v>
                </c:pt>
                <c:pt idx="5466">
                  <c:v>2.6388200000000001E-3</c:v>
                </c:pt>
                <c:pt idx="5467">
                  <c:v>4.4422100000000003E-3</c:v>
                </c:pt>
                <c:pt idx="5468">
                  <c:v>-2.90871E-4</c:v>
                </c:pt>
                <c:pt idx="5469">
                  <c:v>-6.1416599999999997E-4</c:v>
                </c:pt>
                <c:pt idx="5470">
                  <c:v>-1.27983E-3</c:v>
                </c:pt>
                <c:pt idx="5471">
                  <c:v>1.0433199999999999E-3</c:v>
                </c:pt>
                <c:pt idx="5472">
                  <c:v>-6.0348499999999996E-3</c:v>
                </c:pt>
                <c:pt idx="5473">
                  <c:v>-1.5249300000000001E-3</c:v>
                </c:pt>
                <c:pt idx="5474">
                  <c:v>4.5805000000000004E-3</c:v>
                </c:pt>
                <c:pt idx="5475">
                  <c:v>-3.9606099999999998E-3</c:v>
                </c:pt>
                <c:pt idx="5476">
                  <c:v>2.6187900000000002E-3</c:v>
                </c:pt>
                <c:pt idx="5477">
                  <c:v>-3.4646999999999998E-3</c:v>
                </c:pt>
                <c:pt idx="5478">
                  <c:v>-2.11716E-4</c:v>
                </c:pt>
                <c:pt idx="5479">
                  <c:v>-1.02043E-4</c:v>
                </c:pt>
                <c:pt idx="5480">
                  <c:v>3.8890800000000001E-3</c:v>
                </c:pt>
                <c:pt idx="5481">
                  <c:v>-5.6743599999999998E-3</c:v>
                </c:pt>
                <c:pt idx="5482">
                  <c:v>-3.7260100000000001E-3</c:v>
                </c:pt>
                <c:pt idx="5483">
                  <c:v>4.4813199999999996E-3</c:v>
                </c:pt>
                <c:pt idx="5484">
                  <c:v>-1.28746E-4</c:v>
                </c:pt>
                <c:pt idx="5485">
                  <c:v>-8.06808E-4</c:v>
                </c:pt>
                <c:pt idx="5486">
                  <c:v>8.1253100000000002E-4</c:v>
                </c:pt>
                <c:pt idx="5487">
                  <c:v>-3.0517599999999999E-4</c:v>
                </c:pt>
                <c:pt idx="5488">
                  <c:v>2.8743699999999998E-3</c:v>
                </c:pt>
                <c:pt idx="5489">
                  <c:v>-1.4295600000000001E-3</c:v>
                </c:pt>
                <c:pt idx="5490">
                  <c:v>1.03951E-3</c:v>
                </c:pt>
                <c:pt idx="5491">
                  <c:v>2.0799600000000001E-3</c:v>
                </c:pt>
                <c:pt idx="5492" formatCode="0.00E+00">
                  <c:v>8.1062299999999998E-5</c:v>
                </c:pt>
                <c:pt idx="5493">
                  <c:v>-1.5964499999999999E-3</c:v>
                </c:pt>
                <c:pt idx="5494">
                  <c:v>-2.3450900000000002E-3</c:v>
                </c:pt>
                <c:pt idx="5495">
                  <c:v>-2.5568000000000001E-3</c:v>
                </c:pt>
                <c:pt idx="5496">
                  <c:v>-6.2465700000000003E-4</c:v>
                </c:pt>
                <c:pt idx="5497">
                  <c:v>2.4881399999999998E-3</c:v>
                </c:pt>
                <c:pt idx="5498">
                  <c:v>2.6035300000000001E-4</c:v>
                </c:pt>
                <c:pt idx="5499">
                  <c:v>5.5923500000000003E-3</c:v>
                </c:pt>
                <c:pt idx="5500">
                  <c:v>4.21047E-3</c:v>
                </c:pt>
                <c:pt idx="5501">
                  <c:v>-1.3752E-3</c:v>
                </c:pt>
                <c:pt idx="5502">
                  <c:v>3.6716499999999998E-3</c:v>
                </c:pt>
                <c:pt idx="5503">
                  <c:v>8.3065000000000005E-4</c:v>
                </c:pt>
                <c:pt idx="5504">
                  <c:v>1.17302E-4</c:v>
                </c:pt>
                <c:pt idx="5505">
                  <c:v>-1.5087099999999999E-3</c:v>
                </c:pt>
                <c:pt idx="5506">
                  <c:v>-2.1400500000000001E-3</c:v>
                </c:pt>
                <c:pt idx="5507">
                  <c:v>9.6988700000000001E-4</c:v>
                </c:pt>
                <c:pt idx="5508">
                  <c:v>-2.8266900000000002E-3</c:v>
                </c:pt>
                <c:pt idx="5509">
                  <c:v>1.5564000000000001E-3</c:v>
                </c:pt>
                <c:pt idx="5510">
                  <c:v>3.4933099999999999E-3</c:v>
                </c:pt>
                <c:pt idx="5511">
                  <c:v>-2.8610199999999999E-4</c:v>
                </c:pt>
                <c:pt idx="5512">
                  <c:v>-3.2949400000000001E-3</c:v>
                </c:pt>
                <c:pt idx="5513">
                  <c:v>-6.3228600000000002E-4</c:v>
                </c:pt>
                <c:pt idx="5514">
                  <c:v>2.24113E-3</c:v>
                </c:pt>
                <c:pt idx="5515">
                  <c:v>1.80149E-3</c:v>
                </c:pt>
                <c:pt idx="5516">
                  <c:v>4.2629199999999999E-4</c:v>
                </c:pt>
                <c:pt idx="5517">
                  <c:v>3.1251899999999999E-3</c:v>
                </c:pt>
                <c:pt idx="5518" formatCode="0.00E+00">
                  <c:v>5.2452099999999999E-5</c:v>
                </c:pt>
                <c:pt idx="5519">
                  <c:v>3.2262800000000002E-3</c:v>
                </c:pt>
                <c:pt idx="5520">
                  <c:v>4.4307699999999997E-3</c:v>
                </c:pt>
                <c:pt idx="5521">
                  <c:v>-4.9800900000000004E-3</c:v>
                </c:pt>
                <c:pt idx="5522">
                  <c:v>2.75612E-4</c:v>
                </c:pt>
                <c:pt idx="5523">
                  <c:v>4.1866300000000002E-3</c:v>
                </c:pt>
                <c:pt idx="5524">
                  <c:v>-6.5898900000000002E-4</c:v>
                </c:pt>
                <c:pt idx="5525">
                  <c:v>3.4046199999999998E-4</c:v>
                </c:pt>
                <c:pt idx="5526">
                  <c:v>-2.4032599999999999E-4</c:v>
                </c:pt>
                <c:pt idx="5527">
                  <c:v>-4.5776399999999999E-4</c:v>
                </c:pt>
                <c:pt idx="5528">
                  <c:v>-8.6441E-3</c:v>
                </c:pt>
                <c:pt idx="5529">
                  <c:v>3.2901800000000002E-3</c:v>
                </c:pt>
                <c:pt idx="5530">
                  <c:v>-9.4699900000000002E-4</c:v>
                </c:pt>
                <c:pt idx="5531">
                  <c:v>2.0065299999999999E-3</c:v>
                </c:pt>
                <c:pt idx="5532">
                  <c:v>-2.1247900000000001E-3</c:v>
                </c:pt>
                <c:pt idx="5533">
                  <c:v>-1.04904E-3</c:v>
                </c:pt>
                <c:pt idx="5534">
                  <c:v>1.4467200000000001E-3</c:v>
                </c:pt>
                <c:pt idx="5535">
                  <c:v>-3.53718E-3</c:v>
                </c:pt>
                <c:pt idx="5536">
                  <c:v>-5.6075999999999999E-4</c:v>
                </c:pt>
                <c:pt idx="5537">
                  <c:v>2.2325499999999998E-3</c:v>
                </c:pt>
                <c:pt idx="5538">
                  <c:v>-4.5051600000000002E-3</c:v>
                </c:pt>
                <c:pt idx="5539">
                  <c:v>-5.2280399999999998E-3</c:v>
                </c:pt>
                <c:pt idx="5540">
                  <c:v>1.25504E-3</c:v>
                </c:pt>
                <c:pt idx="5541">
                  <c:v>3.3092499999999998E-4</c:v>
                </c:pt>
                <c:pt idx="5542">
                  <c:v>4.4307699999999997E-3</c:v>
                </c:pt>
                <c:pt idx="5543">
                  <c:v>5.7478E-3</c:v>
                </c:pt>
                <c:pt idx="5544">
                  <c:v>-4.3087000000000004E-3</c:v>
                </c:pt>
                <c:pt idx="5545">
                  <c:v>3.4694700000000001E-3</c:v>
                </c:pt>
                <c:pt idx="5546">
                  <c:v>-1.3551699999999999E-3</c:v>
                </c:pt>
                <c:pt idx="5547">
                  <c:v>1.2302400000000001E-3</c:v>
                </c:pt>
                <c:pt idx="5548">
                  <c:v>-4.9295399999999996E-3</c:v>
                </c:pt>
                <c:pt idx="5549">
                  <c:v>-1.77002E-3</c:v>
                </c:pt>
                <c:pt idx="5550">
                  <c:v>-6.3037900000000003E-4</c:v>
                </c:pt>
                <c:pt idx="5551">
                  <c:v>3.9672900000000001E-3</c:v>
                </c:pt>
                <c:pt idx="5552">
                  <c:v>-5.6171400000000005E-4</c:v>
                </c:pt>
                <c:pt idx="5553">
                  <c:v>-7.5054199999999998E-4</c:v>
                </c:pt>
                <c:pt idx="5554">
                  <c:v>4.85134E-3</c:v>
                </c:pt>
                <c:pt idx="5555">
                  <c:v>-2.5587100000000001E-3</c:v>
                </c:pt>
                <c:pt idx="5556">
                  <c:v>3.8890800000000001E-3</c:v>
                </c:pt>
                <c:pt idx="5557">
                  <c:v>1.54305E-3</c:v>
                </c:pt>
                <c:pt idx="5558">
                  <c:v>-2.0580300000000002E-3</c:v>
                </c:pt>
                <c:pt idx="5559">
                  <c:v>2.6607499999999999E-3</c:v>
                </c:pt>
                <c:pt idx="5560">
                  <c:v>-5.1879900000000002E-4</c:v>
                </c:pt>
                <c:pt idx="5561">
                  <c:v>-1.3246499999999999E-3</c:v>
                </c:pt>
                <c:pt idx="5562">
                  <c:v>1.2226100000000001E-3</c:v>
                </c:pt>
                <c:pt idx="5563">
                  <c:v>-1.90544E-3</c:v>
                </c:pt>
                <c:pt idx="5564">
                  <c:v>6.0939800000000004E-4</c:v>
                </c:pt>
                <c:pt idx="5565">
                  <c:v>-4.8399000000000003E-3</c:v>
                </c:pt>
                <c:pt idx="5566">
                  <c:v>-6.0939799999999997E-3</c:v>
                </c:pt>
                <c:pt idx="5567">
                  <c:v>-6.2942499999999997E-4</c:v>
                </c:pt>
                <c:pt idx="5568">
                  <c:v>-3.6048899999999999E-3</c:v>
                </c:pt>
                <c:pt idx="5569">
                  <c:v>4.3859499999999996E-3</c:v>
                </c:pt>
                <c:pt idx="5570">
                  <c:v>-2.0074799999999999E-3</c:v>
                </c:pt>
                <c:pt idx="5571">
                  <c:v>-6.89793E-3</c:v>
                </c:pt>
                <c:pt idx="5572">
                  <c:v>2.2010799999999998E-3</c:v>
                </c:pt>
                <c:pt idx="5573">
                  <c:v>4.0216399999999999E-3</c:v>
                </c:pt>
                <c:pt idx="5574" formatCode="0.00E+00">
                  <c:v>-5.2452099999999999E-5</c:v>
                </c:pt>
                <c:pt idx="5575">
                  <c:v>-3.4904499999999998E-4</c:v>
                </c:pt>
                <c:pt idx="5576">
                  <c:v>9.4060900000000006E-3</c:v>
                </c:pt>
                <c:pt idx="5577">
                  <c:v>-5.3215000000000001E-4</c:v>
                </c:pt>
                <c:pt idx="5578">
                  <c:v>4.5490299999999999E-3</c:v>
                </c:pt>
                <c:pt idx="5579">
                  <c:v>1.7824200000000001E-3</c:v>
                </c:pt>
                <c:pt idx="5580">
                  <c:v>2.3326900000000001E-3</c:v>
                </c:pt>
                <c:pt idx="5581">
                  <c:v>1.9035300000000001E-3</c:v>
                </c:pt>
                <c:pt idx="5582">
                  <c:v>5.4264099999999996E-4</c:v>
                </c:pt>
                <c:pt idx="5583">
                  <c:v>3.9424899999999999E-3</c:v>
                </c:pt>
                <c:pt idx="5584">
                  <c:v>-1.8882799999999999E-4</c:v>
                </c:pt>
                <c:pt idx="5585">
                  <c:v>-2.7675600000000001E-3</c:v>
                </c:pt>
                <c:pt idx="5586">
                  <c:v>2.4862299999999999E-3</c:v>
                </c:pt>
                <c:pt idx="5587">
                  <c:v>3.7765500000000002E-4</c:v>
                </c:pt>
                <c:pt idx="5588">
                  <c:v>1.06335E-3</c:v>
                </c:pt>
                <c:pt idx="5589">
                  <c:v>-1.5659300000000001E-3</c:v>
                </c:pt>
                <c:pt idx="5590">
                  <c:v>1.44638</c:v>
                </c:pt>
                <c:pt idx="5591">
                  <c:v>5.0067899999999997E-4</c:v>
                </c:pt>
                <c:pt idx="5592">
                  <c:v>1.48964E-3</c:v>
                </c:pt>
                <c:pt idx="5593">
                  <c:v>6.1283099999999997E-3</c:v>
                </c:pt>
                <c:pt idx="5594">
                  <c:v>3.0975299999999998E-3</c:v>
                </c:pt>
                <c:pt idx="5595">
                  <c:v>2.02179E-4</c:v>
                </c:pt>
                <c:pt idx="5596">
                  <c:v>-7.6961499999999997E-4</c:v>
                </c:pt>
                <c:pt idx="5597">
                  <c:v>-5.4178200000000003E-3</c:v>
                </c:pt>
                <c:pt idx="5598">
                  <c:v>2.1552999999999999E-4</c:v>
                </c:pt>
                <c:pt idx="5599">
                  <c:v>-2.2630699999999998E-3</c:v>
                </c:pt>
                <c:pt idx="5600">
                  <c:v>-1.27983E-3</c:v>
                </c:pt>
                <c:pt idx="5601">
                  <c:v>4.8446699999999997E-3</c:v>
                </c:pt>
                <c:pt idx="5602">
                  <c:v>-5.22041E-3</c:v>
                </c:pt>
                <c:pt idx="5603">
                  <c:v>2.1791499999999999E-3</c:v>
                </c:pt>
                <c:pt idx="5604">
                  <c:v>-3.2129300000000001E-3</c:v>
                </c:pt>
                <c:pt idx="5605">
                  <c:v>1.6441299999999999E-3</c:v>
                </c:pt>
                <c:pt idx="5606">
                  <c:v>-7.1525600000000005E-4</c:v>
                </c:pt>
                <c:pt idx="5607">
                  <c:v>-2.8772400000000001E-3</c:v>
                </c:pt>
                <c:pt idx="5608">
                  <c:v>1.2350099999999999E-3</c:v>
                </c:pt>
                <c:pt idx="5609">
                  <c:v>9.9659000000000011E-4</c:v>
                </c:pt>
                <c:pt idx="5610">
                  <c:v>-8.6593599999999998E-4</c:v>
                </c:pt>
                <c:pt idx="5611">
                  <c:v>-3.9768200000000001E-4</c:v>
                </c:pt>
                <c:pt idx="5612">
                  <c:v>5.0315899999999998E-3</c:v>
                </c:pt>
                <c:pt idx="5613">
                  <c:v>1.9865E-3</c:v>
                </c:pt>
                <c:pt idx="5614">
                  <c:v>-6.5259899999999997E-3</c:v>
                </c:pt>
                <c:pt idx="5615">
                  <c:v>2.06947E-4</c:v>
                </c:pt>
                <c:pt idx="5616">
                  <c:v>-5.02586E-3</c:v>
                </c:pt>
                <c:pt idx="5617">
                  <c:v>-2.7122499999999998E-3</c:v>
                </c:pt>
                <c:pt idx="5618">
                  <c:v>9.5939599999999995E-4</c:v>
                </c:pt>
                <c:pt idx="5619">
                  <c:v>3.09181E-3</c:v>
                </c:pt>
                <c:pt idx="5620">
                  <c:v>2.9182399999999999E-4</c:v>
                </c:pt>
                <c:pt idx="5621">
                  <c:v>1.8949500000000001E-3</c:v>
                </c:pt>
                <c:pt idx="5622">
                  <c:v>-1.7175700000000001E-3</c:v>
                </c:pt>
                <c:pt idx="5623">
                  <c:v>3.0546200000000001E-3</c:v>
                </c:pt>
                <c:pt idx="5624">
                  <c:v>1.87302E-3</c:v>
                </c:pt>
                <c:pt idx="5625">
                  <c:v>-2.2993100000000002E-3</c:v>
                </c:pt>
                <c:pt idx="5626">
                  <c:v>-3.5028500000000001E-3</c:v>
                </c:pt>
                <c:pt idx="5627">
                  <c:v>3.4503899999999998E-3</c:v>
                </c:pt>
                <c:pt idx="5628">
                  <c:v>-4.8179599999999996E-3</c:v>
                </c:pt>
                <c:pt idx="5629">
                  <c:v>4.7368999999999996E-3</c:v>
                </c:pt>
                <c:pt idx="5630">
                  <c:v>-4.6415299999999996E-3</c:v>
                </c:pt>
                <c:pt idx="5631">
                  <c:v>7.5635900000000002E-3</c:v>
                </c:pt>
                <c:pt idx="5632">
                  <c:v>2.3574799999999999E-3</c:v>
                </c:pt>
                <c:pt idx="5633">
                  <c:v>2.81906E-3</c:v>
                </c:pt>
                <c:pt idx="5634">
                  <c:v>1.9016300000000001E-3</c:v>
                </c:pt>
                <c:pt idx="5635">
                  <c:v>-5.9795400000000004E-4</c:v>
                </c:pt>
                <c:pt idx="5636">
                  <c:v>-8.4590900000000005E-4</c:v>
                </c:pt>
                <c:pt idx="5637">
                  <c:v>-5.22041E-3</c:v>
                </c:pt>
                <c:pt idx="5638">
                  <c:v>2.1219300000000002E-3</c:v>
                </c:pt>
                <c:pt idx="5639">
                  <c:v>3.49045E-3</c:v>
                </c:pt>
                <c:pt idx="5640">
                  <c:v>5.8937099999999999E-4</c:v>
                </c:pt>
                <c:pt idx="5641">
                  <c:v>1.8692000000000001E-4</c:v>
                </c:pt>
                <c:pt idx="5642">
                  <c:v>2.5558500000000001E-3</c:v>
                </c:pt>
                <c:pt idx="5643">
                  <c:v>-2.45094E-3</c:v>
                </c:pt>
                <c:pt idx="5644">
                  <c:v>-4.4059800000000003E-3</c:v>
                </c:pt>
                <c:pt idx="5645">
                  <c:v>2.5415400000000001E-3</c:v>
                </c:pt>
                <c:pt idx="5646">
                  <c:v>-3.8270999999999999E-3</c:v>
                </c:pt>
                <c:pt idx="5647">
                  <c:v>1.2836499999999999E-3</c:v>
                </c:pt>
                <c:pt idx="5648">
                  <c:v>-2.9554400000000002E-3</c:v>
                </c:pt>
                <c:pt idx="5649">
                  <c:v>3.8328199999999998E-3</c:v>
                </c:pt>
                <c:pt idx="5650">
                  <c:v>1.7662000000000001E-3</c:v>
                </c:pt>
                <c:pt idx="5651">
                  <c:v>-3.2596600000000002E-3</c:v>
                </c:pt>
                <c:pt idx="5652">
                  <c:v>8.3637200000000005E-4</c:v>
                </c:pt>
                <c:pt idx="5653">
                  <c:v>3.6916700000000002E-3</c:v>
                </c:pt>
                <c:pt idx="5654">
                  <c:v>2.0608900000000001E-3</c:v>
                </c:pt>
                <c:pt idx="5655">
                  <c:v>-4.1198700000000003E-3</c:v>
                </c:pt>
                <c:pt idx="5656">
                  <c:v>4.0149699999999997E-3</c:v>
                </c:pt>
                <c:pt idx="5657">
                  <c:v>4.1036600000000003E-3</c:v>
                </c:pt>
                <c:pt idx="5658">
                  <c:v>1.58501E-3</c:v>
                </c:pt>
                <c:pt idx="5659">
                  <c:v>4.2953499999999999E-3</c:v>
                </c:pt>
                <c:pt idx="5660">
                  <c:v>5.0353999999999998E-3</c:v>
                </c:pt>
                <c:pt idx="5661">
                  <c:v>-2.0771000000000001E-3</c:v>
                </c:pt>
                <c:pt idx="5662">
                  <c:v>2.1753300000000001E-3</c:v>
                </c:pt>
                <c:pt idx="5663">
                  <c:v>1.2044899999999999E-3</c:v>
                </c:pt>
                <c:pt idx="5664">
                  <c:v>-3.5381300000000002E-4</c:v>
                </c:pt>
                <c:pt idx="5665">
                  <c:v>-2.72274E-3</c:v>
                </c:pt>
                <c:pt idx="5666">
                  <c:v>-7.0733999999999997E-3</c:v>
                </c:pt>
                <c:pt idx="5667">
                  <c:v>-1.0433199999999999E-3</c:v>
                </c:pt>
                <c:pt idx="5668">
                  <c:v>2.2201500000000002E-3</c:v>
                </c:pt>
                <c:pt idx="5669">
                  <c:v>2.3126599999999998E-3</c:v>
                </c:pt>
                <c:pt idx="5670">
                  <c:v>5.2337599999999996E-3</c:v>
                </c:pt>
                <c:pt idx="5671">
                  <c:v>-3.7431700000000001E-3</c:v>
                </c:pt>
                <c:pt idx="5672">
                  <c:v>2.0399099999999998E-3</c:v>
                </c:pt>
                <c:pt idx="5673">
                  <c:v>-4.2429E-3</c:v>
                </c:pt>
                <c:pt idx="5674">
                  <c:v>5.52273E-3</c:v>
                </c:pt>
                <c:pt idx="5675">
                  <c:v>1.5192000000000001E-3</c:v>
                </c:pt>
                <c:pt idx="5676">
                  <c:v>-2.6063900000000001E-3</c:v>
                </c:pt>
                <c:pt idx="5677">
                  <c:v>1.43147E-3</c:v>
                </c:pt>
                <c:pt idx="5678">
                  <c:v>-1.8196099999999999E-3</c:v>
                </c:pt>
                <c:pt idx="5679">
                  <c:v>-1.08051E-3</c:v>
                </c:pt>
                <c:pt idx="5680">
                  <c:v>2.6989000000000002E-3</c:v>
                </c:pt>
                <c:pt idx="5681">
                  <c:v>-4.03404E-4</c:v>
                </c:pt>
                <c:pt idx="5682">
                  <c:v>1.24931E-3</c:v>
                </c:pt>
                <c:pt idx="5683">
                  <c:v>2.4995799999999999E-3</c:v>
                </c:pt>
                <c:pt idx="5684">
                  <c:v>1.6231500000000001E-3</c:v>
                </c:pt>
                <c:pt idx="5685">
                  <c:v>-1.74618E-3</c:v>
                </c:pt>
                <c:pt idx="5686">
                  <c:v>-1.19114E-3</c:v>
                </c:pt>
                <c:pt idx="5687">
                  <c:v>5.3463E-3</c:v>
                </c:pt>
                <c:pt idx="5688">
                  <c:v>-4.4260000000000002E-3</c:v>
                </c:pt>
                <c:pt idx="5689">
                  <c:v>8.0203999999999996E-4</c:v>
                </c:pt>
                <c:pt idx="5690">
                  <c:v>2.3431799999999998E-3</c:v>
                </c:pt>
                <c:pt idx="5691">
                  <c:v>3.3121100000000001E-3</c:v>
                </c:pt>
                <c:pt idx="5692">
                  <c:v>-3.1824100000000001E-3</c:v>
                </c:pt>
                <c:pt idx="5693">
                  <c:v>5.8994299999999998E-3</c:v>
                </c:pt>
                <c:pt idx="5694">
                  <c:v>3.3016199999999999E-3</c:v>
                </c:pt>
                <c:pt idx="5695">
                  <c:v>3.1156500000000002E-3</c:v>
                </c:pt>
                <c:pt idx="5696">
                  <c:v>3.8909900000000001E-4</c:v>
                </c:pt>
                <c:pt idx="5697">
                  <c:v>-2.4890900000000001E-4</c:v>
                </c:pt>
                <c:pt idx="5698">
                  <c:v>1.65939E-3</c:v>
                </c:pt>
                <c:pt idx="5699">
                  <c:v>8.9550000000000003E-4</c:v>
                </c:pt>
                <c:pt idx="5700">
                  <c:v>3.5963100000000001E-3</c:v>
                </c:pt>
                <c:pt idx="5701">
                  <c:v>-3.5886799999999999E-3</c:v>
                </c:pt>
                <c:pt idx="5702">
                  <c:v>2.5005299999999999E-3</c:v>
                </c:pt>
                <c:pt idx="5703">
                  <c:v>-1.00994E-3</c:v>
                </c:pt>
                <c:pt idx="5704">
                  <c:v>3.58486E-3</c:v>
                </c:pt>
                <c:pt idx="5705">
                  <c:v>3.08895E-3</c:v>
                </c:pt>
                <c:pt idx="5706">
                  <c:v>4.1961699999999999E-3</c:v>
                </c:pt>
                <c:pt idx="5707">
                  <c:v>1.37615E-3</c:v>
                </c:pt>
                <c:pt idx="5708">
                  <c:v>-1.0643E-3</c:v>
                </c:pt>
                <c:pt idx="5709">
                  <c:v>-6.7138699999999996E-4</c:v>
                </c:pt>
                <c:pt idx="5710">
                  <c:v>-1.6078900000000001E-3</c:v>
                </c:pt>
                <c:pt idx="5711">
                  <c:v>-1.43242E-3</c:v>
                </c:pt>
                <c:pt idx="5712">
                  <c:v>-3.3817299999999999E-3</c:v>
                </c:pt>
                <c:pt idx="5713">
                  <c:v>1.2350099999999999E-3</c:v>
                </c:pt>
                <c:pt idx="5714">
                  <c:v>5.5818600000000001E-3</c:v>
                </c:pt>
                <c:pt idx="5715">
                  <c:v>1.43147E-3</c:v>
                </c:pt>
                <c:pt idx="5716">
                  <c:v>-1.9168900000000001E-3</c:v>
                </c:pt>
                <c:pt idx="5717">
                  <c:v>-8.9550000000000003E-4</c:v>
                </c:pt>
                <c:pt idx="5718">
                  <c:v>-3.0145599999999999E-3</c:v>
                </c:pt>
                <c:pt idx="5719">
                  <c:v>-2.3479500000000001E-3</c:v>
                </c:pt>
                <c:pt idx="5720">
                  <c:v>-5.1975299999999997E-4</c:v>
                </c:pt>
                <c:pt idx="5721" formatCode="0.00E+00">
                  <c:v>9.5367399999999998E-5</c:v>
                </c:pt>
                <c:pt idx="5722">
                  <c:v>-1.8148400000000001E-3</c:v>
                </c:pt>
                <c:pt idx="5723">
                  <c:v>1.5239699999999999E-3</c:v>
                </c:pt>
                <c:pt idx="5724">
                  <c:v>-5.4645500000000005E-4</c:v>
                </c:pt>
                <c:pt idx="5725">
                  <c:v>9.5176699999999996E-4</c:v>
                </c:pt>
                <c:pt idx="5726">
                  <c:v>-4.4221900000000003E-3</c:v>
                </c:pt>
                <c:pt idx="5727">
                  <c:v>-6.5898900000000002E-4</c:v>
                </c:pt>
                <c:pt idx="5728">
                  <c:v>-3.34644E-3</c:v>
                </c:pt>
                <c:pt idx="5729">
                  <c:v>-3.4656499999999998E-3</c:v>
                </c:pt>
                <c:pt idx="5730">
                  <c:v>1.04809E-3</c:v>
                </c:pt>
                <c:pt idx="5731">
                  <c:v>7.5435600000000004E-3</c:v>
                </c:pt>
                <c:pt idx="5732">
                  <c:v>7.4768100000000004E-4</c:v>
                </c:pt>
                <c:pt idx="5733">
                  <c:v>-9.3746200000000002E-4</c:v>
                </c:pt>
                <c:pt idx="5734">
                  <c:v>6.6280400000000002E-4</c:v>
                </c:pt>
                <c:pt idx="5735">
                  <c:v>4.2037999999999997E-3</c:v>
                </c:pt>
                <c:pt idx="5736">
                  <c:v>8.3255799999999995E-4</c:v>
                </c:pt>
                <c:pt idx="5737">
                  <c:v>-3.8528400000000001E-4</c:v>
                </c:pt>
                <c:pt idx="5738">
                  <c:v>2.7399099999999999E-3</c:v>
                </c:pt>
                <c:pt idx="5739">
                  <c:v>-9.3269299999999996E-4</c:v>
                </c:pt>
                <c:pt idx="5740" formatCode="0.00E+00">
                  <c:v>-3.52859E-5</c:v>
                </c:pt>
                <c:pt idx="5741">
                  <c:v>1.7519E-3</c:v>
                </c:pt>
                <c:pt idx="5742">
                  <c:v>-2.2344600000000002E-3</c:v>
                </c:pt>
                <c:pt idx="5743">
                  <c:v>3.6582899999999998E-3</c:v>
                </c:pt>
                <c:pt idx="5744">
                  <c:v>-1.11961E-3</c:v>
                </c:pt>
                <c:pt idx="5745">
                  <c:v>4.6157799999999998E-4</c:v>
                </c:pt>
                <c:pt idx="5746">
                  <c:v>-3.0288699999999999E-3</c:v>
                </c:pt>
                <c:pt idx="5747">
                  <c:v>-5.2537900000000004E-3</c:v>
                </c:pt>
                <c:pt idx="5748">
                  <c:v>-2.3069399999999999E-3</c:v>
                </c:pt>
                <c:pt idx="5749">
                  <c:v>-2.45094E-3</c:v>
                </c:pt>
                <c:pt idx="5750">
                  <c:v>1.1425000000000001E-3</c:v>
                </c:pt>
                <c:pt idx="5751">
                  <c:v>-1.5315999999999999E-3</c:v>
                </c:pt>
                <c:pt idx="5752">
                  <c:v>2.0217899999999999E-3</c:v>
                </c:pt>
                <c:pt idx="5753">
                  <c:v>7.8105899999999996E-4</c:v>
                </c:pt>
                <c:pt idx="5754">
                  <c:v>-2.7475400000000001E-3</c:v>
                </c:pt>
                <c:pt idx="5755">
                  <c:v>-1.89018E-3</c:v>
                </c:pt>
                <c:pt idx="5756">
                  <c:v>-2.2382700000000001E-3</c:v>
                </c:pt>
                <c:pt idx="5757">
                  <c:v>1.32942E-3</c:v>
                </c:pt>
                <c:pt idx="5758">
                  <c:v>1.1282E-3</c:v>
                </c:pt>
                <c:pt idx="5759">
                  <c:v>-1.9331000000000001E-3</c:v>
                </c:pt>
                <c:pt idx="5760">
                  <c:v>-4.5051600000000002E-3</c:v>
                </c:pt>
                <c:pt idx="5761">
                  <c:v>-1.50413</c:v>
                </c:pt>
                <c:pt idx="5762">
                  <c:v>-5.1402999999999996E-4</c:v>
                </c:pt>
                <c:pt idx="5763">
                  <c:v>-1.4123899999999999E-3</c:v>
                </c:pt>
                <c:pt idx="5764">
                  <c:v>-1.6374600000000001E-3</c:v>
                </c:pt>
                <c:pt idx="5765">
                  <c:v>4.68922E-3</c:v>
                </c:pt>
                <c:pt idx="5766">
                  <c:v>-3.3884000000000002E-3</c:v>
                </c:pt>
                <c:pt idx="5767">
                  <c:v>-1.83392E-3</c:v>
                </c:pt>
                <c:pt idx="5768">
                  <c:v>-5.1898999999999999E-3</c:v>
                </c:pt>
                <c:pt idx="5769">
                  <c:v>-5.00965E-3</c:v>
                </c:pt>
                <c:pt idx="5770">
                  <c:v>1.4915499999999999E-3</c:v>
                </c:pt>
                <c:pt idx="5771">
                  <c:v>-1.6431799999999999E-3</c:v>
                </c:pt>
                <c:pt idx="5772">
                  <c:v>-1.1816000000000001E-3</c:v>
                </c:pt>
                <c:pt idx="5773">
                  <c:v>-9.4413799999999997E-4</c:v>
                </c:pt>
                <c:pt idx="5774">
                  <c:v>2.1915400000000001E-3</c:v>
                </c:pt>
                <c:pt idx="5775">
                  <c:v>-3.0098E-3</c:v>
                </c:pt>
                <c:pt idx="5776">
                  <c:v>2.1581600000000001E-3</c:v>
                </c:pt>
                <c:pt idx="5777">
                  <c:v>-2.5262800000000001E-3</c:v>
                </c:pt>
                <c:pt idx="5778">
                  <c:v>-6.97136E-4</c:v>
                </c:pt>
                <c:pt idx="5779">
                  <c:v>-2.99454E-4</c:v>
                </c:pt>
                <c:pt idx="5780">
                  <c:v>-2.6130700000000001E-4</c:v>
                </c:pt>
                <c:pt idx="5781">
                  <c:v>1.3332400000000001E-3</c:v>
                </c:pt>
                <c:pt idx="5782">
                  <c:v>8.5544600000000005E-4</c:v>
                </c:pt>
                <c:pt idx="5783">
                  <c:v>-4.5967099999999998E-4</c:v>
                </c:pt>
                <c:pt idx="5784">
                  <c:v>3.2196E-3</c:v>
                </c:pt>
                <c:pt idx="5785">
                  <c:v>-3.88145E-4</c:v>
                </c:pt>
                <c:pt idx="5786">
                  <c:v>-4.6844499999999997E-3</c:v>
                </c:pt>
                <c:pt idx="5787">
                  <c:v>-2.2916799999999999E-3</c:v>
                </c:pt>
                <c:pt idx="5788">
                  <c:v>4.9428900000000001E-3</c:v>
                </c:pt>
                <c:pt idx="5789">
                  <c:v>-2.8228800000000001E-4</c:v>
                </c:pt>
                <c:pt idx="5790">
                  <c:v>3.7536599999999998E-3</c:v>
                </c:pt>
                <c:pt idx="5791">
                  <c:v>1.56021E-3</c:v>
                </c:pt>
                <c:pt idx="5792">
                  <c:v>7.7629100000000003E-4</c:v>
                </c:pt>
                <c:pt idx="5793">
                  <c:v>-4.7931700000000002E-3</c:v>
                </c:pt>
                <c:pt idx="5794">
                  <c:v>1.1615799999999999E-3</c:v>
                </c:pt>
                <c:pt idx="5795">
                  <c:v>1.68991E-3</c:v>
                </c:pt>
                <c:pt idx="5796">
                  <c:v>-3.77941E-3</c:v>
                </c:pt>
                <c:pt idx="5797">
                  <c:v>-1.5020400000000001E-3</c:v>
                </c:pt>
                <c:pt idx="5798">
                  <c:v>5.87749E-3</c:v>
                </c:pt>
                <c:pt idx="5799">
                  <c:v>-3.2892199999999998E-3</c:v>
                </c:pt>
                <c:pt idx="5800">
                  <c:v>2.7265499999999999E-3</c:v>
                </c:pt>
                <c:pt idx="5801">
                  <c:v>-1.37806E-3</c:v>
                </c:pt>
                <c:pt idx="5802">
                  <c:v>-1.3551699999999999E-3</c:v>
                </c:pt>
                <c:pt idx="5803">
                  <c:v>4.1894899999999997E-3</c:v>
                </c:pt>
                <c:pt idx="5804">
                  <c:v>2.1018999999999999E-3</c:v>
                </c:pt>
                <c:pt idx="5805">
                  <c:v>6.0939800000000004E-4</c:v>
                </c:pt>
                <c:pt idx="5806">
                  <c:v>-1.9664800000000001E-3</c:v>
                </c:pt>
                <c:pt idx="5807">
                  <c:v>-1.5878699999999999E-3</c:v>
                </c:pt>
                <c:pt idx="5808">
                  <c:v>3.7326799999999999E-3</c:v>
                </c:pt>
                <c:pt idx="5809">
                  <c:v>-5.4588299999999996E-3</c:v>
                </c:pt>
                <c:pt idx="5810">
                  <c:v>-1.66321E-3</c:v>
                </c:pt>
                <c:pt idx="5811">
                  <c:v>3.4713700000000002E-4</c:v>
                </c:pt>
                <c:pt idx="5812">
                  <c:v>2.73895E-3</c:v>
                </c:pt>
                <c:pt idx="5813">
                  <c:v>4.0674200000000004E-3</c:v>
                </c:pt>
                <c:pt idx="5814">
                  <c:v>-9.4413799999999997E-4</c:v>
                </c:pt>
                <c:pt idx="5815">
                  <c:v>-6.5908399999999997E-3</c:v>
                </c:pt>
                <c:pt idx="5816">
                  <c:v>-1.37043E-3</c:v>
                </c:pt>
                <c:pt idx="5817">
                  <c:v>-2.1238300000000002E-3</c:v>
                </c:pt>
                <c:pt idx="5818">
                  <c:v>-6.0272199999999998E-4</c:v>
                </c:pt>
                <c:pt idx="5819">
                  <c:v>-2.9249200000000001E-3</c:v>
                </c:pt>
                <c:pt idx="5820">
                  <c:v>8.52585E-4</c:v>
                </c:pt>
                <c:pt idx="5821">
                  <c:v>2.2707000000000001E-3</c:v>
                </c:pt>
                <c:pt idx="5822">
                  <c:v>-9.67979E-4</c:v>
                </c:pt>
                <c:pt idx="5823">
                  <c:v>-3.6611600000000001E-3</c:v>
                </c:pt>
                <c:pt idx="5824">
                  <c:v>2.0895000000000002E-3</c:v>
                </c:pt>
                <c:pt idx="5825">
                  <c:v>1.86539E-3</c:v>
                </c:pt>
                <c:pt idx="5826">
                  <c:v>1.9798300000000001E-3</c:v>
                </c:pt>
                <c:pt idx="5827">
                  <c:v>-2.4662E-3</c:v>
                </c:pt>
                <c:pt idx="5828">
                  <c:v>3.6897700000000002E-3</c:v>
                </c:pt>
                <c:pt idx="5829">
                  <c:v>-1.9483599999999999E-3</c:v>
                </c:pt>
                <c:pt idx="5830">
                  <c:v>3.7155199999999999E-3</c:v>
                </c:pt>
                <c:pt idx="5831">
                  <c:v>-2.5415400000000001E-3</c:v>
                </c:pt>
                <c:pt idx="5832">
                  <c:v>3.9682399999999996E-3</c:v>
                </c:pt>
                <c:pt idx="5833">
                  <c:v>2.7656600000000001E-4</c:v>
                </c:pt>
                <c:pt idx="5834">
                  <c:v>-2.0837799999999999E-3</c:v>
                </c:pt>
                <c:pt idx="5835">
                  <c:v>-7.06673E-4</c:v>
                </c:pt>
                <c:pt idx="5836">
                  <c:v>-1.0108899999999999E-4</c:v>
                </c:pt>
                <c:pt idx="5837">
                  <c:v>-3.8623800000000001E-4</c:v>
                </c:pt>
                <c:pt idx="5838">
                  <c:v>-3.1928999999999998E-3</c:v>
                </c:pt>
                <c:pt idx="5839">
                  <c:v>-1.1806500000000001E-3</c:v>
                </c:pt>
                <c:pt idx="5840">
                  <c:v>-3.2329599999999999E-4</c:v>
                </c:pt>
                <c:pt idx="5841">
                  <c:v>-1.34373E-3</c:v>
                </c:pt>
                <c:pt idx="5842">
                  <c:v>1.13583E-3</c:v>
                </c:pt>
                <c:pt idx="5843">
                  <c:v>1.8119799999999999E-3</c:v>
                </c:pt>
                <c:pt idx="5844">
                  <c:v>-1.7318699999999999E-3</c:v>
                </c:pt>
                <c:pt idx="5845">
                  <c:v>1.9721999999999999E-3</c:v>
                </c:pt>
                <c:pt idx="5846">
                  <c:v>-2.0723299999999998E-3</c:v>
                </c:pt>
                <c:pt idx="5847">
                  <c:v>-7.2956099999999999E-4</c:v>
                </c:pt>
                <c:pt idx="5848">
                  <c:v>9.9563600000000005E-4</c:v>
                </c:pt>
                <c:pt idx="5849">
                  <c:v>-7.4768100000000004E-4</c:v>
                </c:pt>
                <c:pt idx="5850">
                  <c:v>-3.0164699999999998E-3</c:v>
                </c:pt>
                <c:pt idx="5851">
                  <c:v>-1.3465899999999999E-3</c:v>
                </c:pt>
                <c:pt idx="5852">
                  <c:v>-2.68936E-4</c:v>
                </c:pt>
                <c:pt idx="5853">
                  <c:v>-3.4713700000000001E-3</c:v>
                </c:pt>
                <c:pt idx="5854">
                  <c:v>-2.5043499999999998E-3</c:v>
                </c:pt>
                <c:pt idx="5855">
                  <c:v>4.6777700000000004E-3</c:v>
                </c:pt>
                <c:pt idx="5856">
                  <c:v>-1.1951399999999999E-2</c:v>
                </c:pt>
                <c:pt idx="5857">
                  <c:v>-9.8609900000000005E-4</c:v>
                </c:pt>
                <c:pt idx="5858">
                  <c:v>1.38474E-3</c:v>
                </c:pt>
                <c:pt idx="5859">
                  <c:v>-4.0245100000000002E-3</c:v>
                </c:pt>
                <c:pt idx="5860">
                  <c:v>3.8881300000000001E-3</c:v>
                </c:pt>
                <c:pt idx="5861">
                  <c:v>-8.4590900000000005E-4</c:v>
                </c:pt>
                <c:pt idx="5862">
                  <c:v>-3.7860900000000002E-3</c:v>
                </c:pt>
                <c:pt idx="5863">
                  <c:v>-4.16183E-3</c:v>
                </c:pt>
                <c:pt idx="5864">
                  <c:v>-2.1266899999999999E-4</c:v>
                </c:pt>
                <c:pt idx="5865">
                  <c:v>-4.4727299999999998E-4</c:v>
                </c:pt>
                <c:pt idx="5866" formatCode="0.00E+00">
                  <c:v>2.38419E-5</c:v>
                </c:pt>
                <c:pt idx="5867">
                  <c:v>5.4569199999999997E-3</c:v>
                </c:pt>
                <c:pt idx="5868">
                  <c:v>1.57738E-3</c:v>
                </c:pt>
                <c:pt idx="5869">
                  <c:v>-5.49316E-4</c:v>
                </c:pt>
                <c:pt idx="5870">
                  <c:v>2.3489000000000001E-3</c:v>
                </c:pt>
                <c:pt idx="5871">
                  <c:v>4.0750500000000002E-3</c:v>
                </c:pt>
                <c:pt idx="5872">
                  <c:v>-2.33746E-3</c:v>
                </c:pt>
                <c:pt idx="5873">
                  <c:v>6.0491599999999996E-3</c:v>
                </c:pt>
                <c:pt idx="5874">
                  <c:v>1.12915E-3</c:v>
                </c:pt>
                <c:pt idx="5875">
                  <c:v>1.29795E-3</c:v>
                </c:pt>
                <c:pt idx="5876">
                  <c:v>-1.17493E-3</c:v>
                </c:pt>
                <c:pt idx="5877">
                  <c:v>-1.1615799999999999E-3</c:v>
                </c:pt>
                <c:pt idx="5878">
                  <c:v>2.2888199999999999E-4</c:v>
                </c:pt>
                <c:pt idx="5879">
                  <c:v>2.4890900000000001E-4</c:v>
                </c:pt>
                <c:pt idx="5880">
                  <c:v>-2.2068000000000001E-3</c:v>
                </c:pt>
                <c:pt idx="5881" formatCode="0.00E+00">
                  <c:v>-4.48227E-5</c:v>
                </c:pt>
                <c:pt idx="5882">
                  <c:v>1.4991799999999999E-3</c:v>
                </c:pt>
                <c:pt idx="5883">
                  <c:v>-1.49632E-3</c:v>
                </c:pt>
                <c:pt idx="5884">
                  <c:v>1.08147E-3</c:v>
                </c:pt>
                <c:pt idx="5885">
                  <c:v>6.8092300000000005E-4</c:v>
                </c:pt>
                <c:pt idx="5886">
                  <c:v>2.0523099999999999E-3</c:v>
                </c:pt>
                <c:pt idx="5887">
                  <c:v>-8.3446499999999995E-4</c:v>
                </c:pt>
                <c:pt idx="5888" formatCode="0.00E+00">
                  <c:v>-6.1988800000000005E-5</c:v>
                </c:pt>
                <c:pt idx="5889">
                  <c:v>-4.2171500000000002E-3</c:v>
                </c:pt>
                <c:pt idx="5890">
                  <c:v>3.4494399999999998E-3</c:v>
                </c:pt>
                <c:pt idx="5891">
                  <c:v>-7.5912500000000003E-4</c:v>
                </c:pt>
                <c:pt idx="5892">
                  <c:v>3.9482100000000001E-4</c:v>
                </c:pt>
                <c:pt idx="5893">
                  <c:v>2.9382700000000002E-3</c:v>
                </c:pt>
                <c:pt idx="5894">
                  <c:v>-3.7231400000000002E-3</c:v>
                </c:pt>
                <c:pt idx="5895">
                  <c:v>9.3307500000000005E-3</c:v>
                </c:pt>
                <c:pt idx="5896">
                  <c:v>2.5081600000000002E-3</c:v>
                </c:pt>
                <c:pt idx="5897">
                  <c:v>4.4527100000000003E-3</c:v>
                </c:pt>
                <c:pt idx="5898">
                  <c:v>2.35176E-3</c:v>
                </c:pt>
                <c:pt idx="5899">
                  <c:v>1.37329E-4</c:v>
                </c:pt>
                <c:pt idx="5900">
                  <c:v>-7.8392000000000002E-4</c:v>
                </c:pt>
                <c:pt idx="5901">
                  <c:v>-1.2607600000000001E-3</c:v>
                </c:pt>
                <c:pt idx="5902">
                  <c:v>-2.7942700000000002E-3</c:v>
                </c:pt>
                <c:pt idx="5903">
                  <c:v>-3.1566599999999998E-4</c:v>
                </c:pt>
                <c:pt idx="5904">
                  <c:v>-3.1404499999999999E-3</c:v>
                </c:pt>
                <c:pt idx="5905">
                  <c:v>1.03188E-3</c:v>
                </c:pt>
                <c:pt idx="5906">
                  <c:v>-3.1471299999999999E-4</c:v>
                </c:pt>
                <c:pt idx="5907">
                  <c:v>-2.9888200000000001E-3</c:v>
                </c:pt>
                <c:pt idx="5908">
                  <c:v>6.4430199999999998E-3</c:v>
                </c:pt>
                <c:pt idx="5909">
                  <c:v>-1.00899E-3</c:v>
                </c:pt>
                <c:pt idx="5910">
                  <c:v>-5.5751799999999999E-3</c:v>
                </c:pt>
                <c:pt idx="5911">
                  <c:v>1.7261500000000001E-4</c:v>
                </c:pt>
                <c:pt idx="5912">
                  <c:v>-7.6198599999999998E-4</c:v>
                </c:pt>
                <c:pt idx="5913">
                  <c:v>-3.5047500000000001E-3</c:v>
                </c:pt>
                <c:pt idx="5914">
                  <c:v>-2.4099299999999998E-3</c:v>
                </c:pt>
                <c:pt idx="5915">
                  <c:v>3.0031200000000002E-3</c:v>
                </c:pt>
                <c:pt idx="5916">
                  <c:v>-5.7496999999999999E-3</c:v>
                </c:pt>
                <c:pt idx="5917">
                  <c:v>1.7833700000000001E-4</c:v>
                </c:pt>
                <c:pt idx="5918">
                  <c:v>-8.7928799999999999E-4</c:v>
                </c:pt>
                <c:pt idx="5919">
                  <c:v>-1.4944100000000001E-3</c:v>
                </c:pt>
                <c:pt idx="5920">
                  <c:v>4.43554E-3</c:v>
                </c:pt>
                <c:pt idx="5921">
                  <c:v>-2.2535300000000001E-3</c:v>
                </c:pt>
                <c:pt idx="5922">
                  <c:v>-2.8467200000000001E-3</c:v>
                </c:pt>
                <c:pt idx="5923">
                  <c:v>1.0137600000000001E-3</c:v>
                </c:pt>
                <c:pt idx="5924">
                  <c:v>6.2398899999999997E-3</c:v>
                </c:pt>
                <c:pt idx="5925">
                  <c:v>-4.8294100000000001E-3</c:v>
                </c:pt>
                <c:pt idx="5926">
                  <c:v>-2.6979399999999998E-3</c:v>
                </c:pt>
                <c:pt idx="5927">
                  <c:v>1.19305E-3</c:v>
                </c:pt>
                <c:pt idx="5928">
                  <c:v>-7.6856600000000004E-3</c:v>
                </c:pt>
                <c:pt idx="5929">
                  <c:v>6.0815799999999996E-3</c:v>
                </c:pt>
                <c:pt idx="5930">
                  <c:v>-3.2710999999999999E-3</c:v>
                </c:pt>
                <c:pt idx="5931">
                  <c:v>-1.36757E-3</c:v>
                </c:pt>
                <c:pt idx="5932">
                  <c:v>-2.2335100000000002E-3</c:v>
                </c:pt>
                <c:pt idx="5933">
                  <c:v>4.7588300000000004E-3</c:v>
                </c:pt>
                <c:pt idx="5934">
                  <c:v>2.9058500000000002E-3</c:v>
                </c:pt>
                <c:pt idx="5935">
                  <c:v>-5.0163300000000003E-4</c:v>
                </c:pt>
                <c:pt idx="5936">
                  <c:v>-3.3550300000000002E-3</c:v>
                </c:pt>
                <c:pt idx="5937">
                  <c:v>-1.16348E-4</c:v>
                </c:pt>
                <c:pt idx="5938">
                  <c:v>4.9972500000000002E-4</c:v>
                </c:pt>
                <c:pt idx="5939" formatCode="0.00E+00">
                  <c:v>4.8637400000000003E-5</c:v>
                </c:pt>
                <c:pt idx="5940">
                  <c:v>-9.7370099999999999E-4</c:v>
                </c:pt>
                <c:pt idx="5941">
                  <c:v>1.3389599999999999E-3</c:v>
                </c:pt>
                <c:pt idx="5942">
                  <c:v>1.0137600000000001E-3</c:v>
                </c:pt>
                <c:pt idx="5943">
                  <c:v>-1.46866E-4</c:v>
                </c:pt>
                <c:pt idx="5944">
                  <c:v>5.7506600000000005E-4</c:v>
                </c:pt>
                <c:pt idx="5945">
                  <c:v>2.76947E-3</c:v>
                </c:pt>
                <c:pt idx="5946">
                  <c:v>1.3637499999999999E-4</c:v>
                </c:pt>
                <c:pt idx="5947">
                  <c:v>1.5983600000000001E-3</c:v>
                </c:pt>
                <c:pt idx="5948">
                  <c:v>3.1719199999999999E-3</c:v>
                </c:pt>
                <c:pt idx="5949">
                  <c:v>-2.0923600000000001E-3</c:v>
                </c:pt>
                <c:pt idx="5950">
                  <c:v>-9.6988700000000001E-4</c:v>
                </c:pt>
                <c:pt idx="5951">
                  <c:v>-1.6536700000000001E-3</c:v>
                </c:pt>
                <c:pt idx="5952">
                  <c:v>3.5915399999999998E-3</c:v>
                </c:pt>
                <c:pt idx="5953">
                  <c:v>-1.29509E-3</c:v>
                </c:pt>
                <c:pt idx="5954">
                  <c:v>3.4275099999999999E-3</c:v>
                </c:pt>
                <c:pt idx="5955" formatCode="0.00E+00">
                  <c:v>-1.04904E-5</c:v>
                </c:pt>
                <c:pt idx="5956">
                  <c:v>9.984970000000001E-4</c:v>
                </c:pt>
                <c:pt idx="5957">
                  <c:v>-7.5273500000000004E-3</c:v>
                </c:pt>
                <c:pt idx="5958" formatCode="0.00E+00">
                  <c:v>2.47955E-5</c:v>
                </c:pt>
                <c:pt idx="5959">
                  <c:v>-1.8291500000000001E-3</c:v>
                </c:pt>
                <c:pt idx="5960">
                  <c:v>2.83527E-3</c:v>
                </c:pt>
                <c:pt idx="5961">
                  <c:v>1.4133500000000001E-3</c:v>
                </c:pt>
                <c:pt idx="5962">
                  <c:v>-2.1181099999999999E-3</c:v>
                </c:pt>
                <c:pt idx="5963">
                  <c:v>2.4986300000000002E-4</c:v>
                </c:pt>
                <c:pt idx="5964">
                  <c:v>3.31402E-3</c:v>
                </c:pt>
                <c:pt idx="5965">
                  <c:v>-2.7790100000000002E-3</c:v>
                </c:pt>
                <c:pt idx="5966">
                  <c:v>-1.16825E-3</c:v>
                </c:pt>
                <c:pt idx="5967">
                  <c:v>2.80285E-3</c:v>
                </c:pt>
                <c:pt idx="5968">
                  <c:v>5.3215000000000001E-4</c:v>
                </c:pt>
                <c:pt idx="5969">
                  <c:v>-3.6945300000000001E-3</c:v>
                </c:pt>
                <c:pt idx="5970">
                  <c:v>1.0929100000000001E-3</c:v>
                </c:pt>
                <c:pt idx="5971">
                  <c:v>-2.9182399999999999E-4</c:v>
                </c:pt>
                <c:pt idx="5972" formatCode="0.00E+00">
                  <c:v>8.0108600000000001E-5</c:v>
                </c:pt>
                <c:pt idx="5973">
                  <c:v>2.8867699999999999E-3</c:v>
                </c:pt>
                <c:pt idx="5974">
                  <c:v>-8.5077299999999998E-3</c:v>
                </c:pt>
                <c:pt idx="5975">
                  <c:v>1.74427E-3</c:v>
                </c:pt>
                <c:pt idx="5976">
                  <c:v>6.4754500000000002E-4</c:v>
                </c:pt>
                <c:pt idx="5977">
                  <c:v>-4.09889E-3</c:v>
                </c:pt>
                <c:pt idx="5978">
                  <c:v>1.1425000000000001E-3</c:v>
                </c:pt>
                <c:pt idx="5979">
                  <c:v>1.688E-3</c:v>
                </c:pt>
                <c:pt idx="5980">
                  <c:v>-1.60217E-3</c:v>
                </c:pt>
                <c:pt idx="5981">
                  <c:v>8.7451900000000003E-4</c:v>
                </c:pt>
                <c:pt idx="5982">
                  <c:v>-3.3588400000000001E-3</c:v>
                </c:pt>
                <c:pt idx="5983">
                  <c:v>-1.9559899999999999E-3</c:v>
                </c:pt>
                <c:pt idx="5984">
                  <c:v>-1.85776E-3</c:v>
                </c:pt>
                <c:pt idx="5985">
                  <c:v>-3.7517499999999999E-3</c:v>
                </c:pt>
                <c:pt idx="5986">
                  <c:v>-6.9522900000000001E-4</c:v>
                </c:pt>
                <c:pt idx="5987">
                  <c:v>2.9182399999999999E-4</c:v>
                </c:pt>
                <c:pt idx="5988">
                  <c:v>-6.1607399999999998E-4</c:v>
                </c:pt>
                <c:pt idx="5989">
                  <c:v>5.6896200000000003E-3</c:v>
                </c:pt>
                <c:pt idx="5990">
                  <c:v>-3.37982E-3</c:v>
                </c:pt>
                <c:pt idx="5991">
                  <c:v>-1.0051699999999999E-3</c:v>
                </c:pt>
                <c:pt idx="5992">
                  <c:v>3.1576199999999999E-3</c:v>
                </c:pt>
                <c:pt idx="5993">
                  <c:v>2.1219300000000002E-3</c:v>
                </c:pt>
                <c:pt idx="5994">
                  <c:v>3.0374500000000001E-3</c:v>
                </c:pt>
                <c:pt idx="5995">
                  <c:v>1.7070799999999999E-4</c:v>
                </c:pt>
                <c:pt idx="5996">
                  <c:v>-9.6445100000000002E-3</c:v>
                </c:pt>
                <c:pt idx="5997">
                  <c:v>3.4904499999999998E-4</c:v>
                </c:pt>
                <c:pt idx="5998">
                  <c:v>2.1696100000000002E-3</c:v>
                </c:pt>
                <c:pt idx="5999">
                  <c:v>-5.7468399999999996E-3</c:v>
                </c:pt>
                <c:pt idx="6000">
                  <c:v>-1.4143000000000001E-3</c:v>
                </c:pt>
                <c:pt idx="6001">
                  <c:v>-6.0777699999999997E-3</c:v>
                </c:pt>
                <c:pt idx="6002">
                  <c:v>-2.81334E-4</c:v>
                </c:pt>
                <c:pt idx="6003">
                  <c:v>-7.3814400000000004E-4</c:v>
                </c:pt>
                <c:pt idx="6004">
                  <c:v>-3.8490299999999998E-3</c:v>
                </c:pt>
                <c:pt idx="6005">
                  <c:v>5.0754499999999996E-3</c:v>
                </c:pt>
                <c:pt idx="6006">
                  <c:v>1.28174E-3</c:v>
                </c:pt>
                <c:pt idx="6007">
                  <c:v>1.7814599999999999E-3</c:v>
                </c:pt>
                <c:pt idx="6008">
                  <c:v>3.1004000000000001E-3</c:v>
                </c:pt>
                <c:pt idx="6009">
                  <c:v>-8.7547299999999998E-4</c:v>
                </c:pt>
                <c:pt idx="6010">
                  <c:v>2.9087100000000001E-3</c:v>
                </c:pt>
                <c:pt idx="6011">
                  <c:v>-3.8223300000000001E-3</c:v>
                </c:pt>
                <c:pt idx="6012">
                  <c:v>5.9890699999999998E-4</c:v>
                </c:pt>
                <c:pt idx="6013">
                  <c:v>1.88923E-3</c:v>
                </c:pt>
                <c:pt idx="6014">
                  <c:v>1.7824200000000001E-3</c:v>
                </c:pt>
                <c:pt idx="6015">
                  <c:v>-4.9295399999999996E-3</c:v>
                </c:pt>
                <c:pt idx="6016">
                  <c:v>-3.5476700000000002E-3</c:v>
                </c:pt>
                <c:pt idx="6017">
                  <c:v>-4.2056999999999999E-4</c:v>
                </c:pt>
                <c:pt idx="6018">
                  <c:v>2.9010799999999999E-3</c:v>
                </c:pt>
                <c:pt idx="6019">
                  <c:v>-3.32928E-3</c:v>
                </c:pt>
                <c:pt idx="6020">
                  <c:v>3.8480799999999998E-3</c:v>
                </c:pt>
                <c:pt idx="6021">
                  <c:v>7.8964200000000001E-4</c:v>
                </c:pt>
                <c:pt idx="6022">
                  <c:v>2.3927699999999998E-3</c:v>
                </c:pt>
                <c:pt idx="6023">
                  <c:v>-3.9119699999999999E-3</c:v>
                </c:pt>
                <c:pt idx="6024">
                  <c:v>1.0309200000000001E-3</c:v>
                </c:pt>
                <c:pt idx="6025">
                  <c:v>-3.87573E-3</c:v>
                </c:pt>
                <c:pt idx="6026">
                  <c:v>-1.97029E-3</c:v>
                </c:pt>
                <c:pt idx="6027">
                  <c:v>-4.3010699999999999E-4</c:v>
                </c:pt>
                <c:pt idx="6028">
                  <c:v>1.88923E-3</c:v>
                </c:pt>
                <c:pt idx="6029">
                  <c:v>-3.4971199999999998E-3</c:v>
                </c:pt>
                <c:pt idx="6030">
                  <c:v>1.56403E-4</c:v>
                </c:pt>
                <c:pt idx="6031">
                  <c:v>2.67982E-4</c:v>
                </c:pt>
                <c:pt idx="6032">
                  <c:v>7.7352499999999999E-3</c:v>
                </c:pt>
                <c:pt idx="6033">
                  <c:v>2.6311899999999998E-3</c:v>
                </c:pt>
                <c:pt idx="6034">
                  <c:v>-1.21689E-3</c:v>
                </c:pt>
                <c:pt idx="6035">
                  <c:v>-1.8911399999999999E-3</c:v>
                </c:pt>
                <c:pt idx="6036">
                  <c:v>2.1104800000000001E-3</c:v>
                </c:pt>
                <c:pt idx="6037">
                  <c:v>1.8959000000000001E-3</c:v>
                </c:pt>
                <c:pt idx="6038">
                  <c:v>2.8324099999999999E-4</c:v>
                </c:pt>
                <c:pt idx="6039">
                  <c:v>-2.9077500000000002E-3</c:v>
                </c:pt>
                <c:pt idx="6040">
                  <c:v>3.39317E-3</c:v>
                </c:pt>
                <c:pt idx="6041">
                  <c:v>1.8701600000000001E-3</c:v>
                </c:pt>
                <c:pt idx="6042">
                  <c:v>3.0755999999999999E-3</c:v>
                </c:pt>
                <c:pt idx="6043">
                  <c:v>1.3084399999999999E-3</c:v>
                </c:pt>
                <c:pt idx="6044">
                  <c:v>5.2356699999999996E-4</c:v>
                </c:pt>
                <c:pt idx="6045">
                  <c:v>-1.29032E-3</c:v>
                </c:pt>
                <c:pt idx="6046">
                  <c:v>3.80898E-3</c:v>
                </c:pt>
                <c:pt idx="6047">
                  <c:v>-5.2099199999999998E-3</c:v>
                </c:pt>
                <c:pt idx="6048">
                  <c:v>4.3048899999999996E-3</c:v>
                </c:pt>
                <c:pt idx="6049">
                  <c:v>-1.5029900000000001E-3</c:v>
                </c:pt>
                <c:pt idx="6050">
                  <c:v>7.6675400000000002E-4</c:v>
                </c:pt>
                <c:pt idx="6051">
                  <c:v>1.12247E-3</c:v>
                </c:pt>
                <c:pt idx="6052">
                  <c:v>-1.0004E-3</c:v>
                </c:pt>
                <c:pt idx="6053">
                  <c:v>1.47247E-3</c:v>
                </c:pt>
                <c:pt idx="6054">
                  <c:v>3.3273700000000001E-3</c:v>
                </c:pt>
                <c:pt idx="6055">
                  <c:v>-8.7356599999999999E-4</c:v>
                </c:pt>
                <c:pt idx="6056">
                  <c:v>1.13583E-3</c:v>
                </c:pt>
                <c:pt idx="6057">
                  <c:v>5.3005200000000004E-3</c:v>
                </c:pt>
                <c:pt idx="6058">
                  <c:v>5.1889400000000004E-3</c:v>
                </c:pt>
                <c:pt idx="6059">
                  <c:v>-6.9427499999999995E-4</c:v>
                </c:pt>
                <c:pt idx="6060">
                  <c:v>3.6335000000000002E-4</c:v>
                </c:pt>
                <c:pt idx="6061">
                  <c:v>-7.5054199999999998E-4</c:v>
                </c:pt>
                <c:pt idx="6062">
                  <c:v>1.21784E-3</c:v>
                </c:pt>
                <c:pt idx="6063">
                  <c:v>-6.2465700000000003E-4</c:v>
                </c:pt>
                <c:pt idx="6064">
                  <c:v>-3.1290100000000002E-3</c:v>
                </c:pt>
                <c:pt idx="6065">
                  <c:v>1.48106E-3</c:v>
                </c:pt>
                <c:pt idx="6066">
                  <c:v>2.4890900000000001E-4</c:v>
                </c:pt>
                <c:pt idx="6067">
                  <c:v>2.4471300000000001E-3</c:v>
                </c:pt>
                <c:pt idx="6068">
                  <c:v>1.46389E-3</c:v>
                </c:pt>
                <c:pt idx="6069">
                  <c:v>-1.4991799999999999E-3</c:v>
                </c:pt>
                <c:pt idx="6070">
                  <c:v>8.4285699999999998E-3</c:v>
                </c:pt>
                <c:pt idx="6071">
                  <c:v>2.59399E-4</c:v>
                </c:pt>
                <c:pt idx="6072">
                  <c:v>-5.5160499999999998E-3</c:v>
                </c:pt>
                <c:pt idx="6073">
                  <c:v>1.6193399999999999E-3</c:v>
                </c:pt>
                <c:pt idx="6074">
                  <c:v>-1.77002E-3</c:v>
                </c:pt>
                <c:pt idx="6075">
                  <c:v>8.4400199999999995E-4</c:v>
                </c:pt>
                <c:pt idx="6076">
                  <c:v>2.6435899999999999E-3</c:v>
                </c:pt>
                <c:pt idx="6077">
                  <c:v>2.1371799999999998E-3</c:v>
                </c:pt>
                <c:pt idx="6078">
                  <c:v>-5.07641E-3</c:v>
                </c:pt>
                <c:pt idx="6079">
                  <c:v>3.5677E-3</c:v>
                </c:pt>
                <c:pt idx="6080">
                  <c:v>-1.05667E-3</c:v>
                </c:pt>
                <c:pt idx="6081">
                  <c:v>3.6077499999999998E-3</c:v>
                </c:pt>
                <c:pt idx="6082">
                  <c:v>-2.7418099999999999E-3</c:v>
                </c:pt>
                <c:pt idx="6083">
                  <c:v>3.47519E-3</c:v>
                </c:pt>
                <c:pt idx="6084">
                  <c:v>-3.2358199999999999E-3</c:v>
                </c:pt>
                <c:pt idx="6085">
                  <c:v>-2.33936E-3</c:v>
                </c:pt>
                <c:pt idx="6086">
                  <c:v>5.7058300000000003E-3</c:v>
                </c:pt>
                <c:pt idx="6087">
                  <c:v>-5.8040599999999998E-3</c:v>
                </c:pt>
                <c:pt idx="6088">
                  <c:v>3.5953500000000002E-4</c:v>
                </c:pt>
                <c:pt idx="6089">
                  <c:v>-5.3415299999999997E-3</c:v>
                </c:pt>
                <c:pt idx="6090">
                  <c:v>7.2479200000000004E-4</c:v>
                </c:pt>
                <c:pt idx="6091">
                  <c:v>2.9754600000000001E-3</c:v>
                </c:pt>
                <c:pt idx="6092">
                  <c:v>-1.4429099999999999E-3</c:v>
                </c:pt>
                <c:pt idx="6093">
                  <c:v>5.4454799999999995E-4</c:v>
                </c:pt>
                <c:pt idx="6094">
                  <c:v>-5.6457499999999999E-4</c:v>
                </c:pt>
                <c:pt idx="6095">
                  <c:v>-1.7175700000000001E-3</c:v>
                </c:pt>
                <c:pt idx="6096">
                  <c:v>1.27125E-3</c:v>
                </c:pt>
                <c:pt idx="6097">
                  <c:v>-5.0926200000000002E-4</c:v>
                </c:pt>
                <c:pt idx="6098">
                  <c:v>-1.83201E-3</c:v>
                </c:pt>
                <c:pt idx="6099">
                  <c:v>-4.0950800000000001E-3</c:v>
                </c:pt>
                <c:pt idx="6100">
                  <c:v>-6.0062400000000004E-3</c:v>
                </c:pt>
                <c:pt idx="6101">
                  <c:v>-2.5320099999999999E-3</c:v>
                </c:pt>
                <c:pt idx="6102">
                  <c:v>1.7271000000000001E-3</c:v>
                </c:pt>
                <c:pt idx="6103">
                  <c:v>1.84917E-3</c:v>
                </c:pt>
                <c:pt idx="6104">
                  <c:v>-1.64127E-3</c:v>
                </c:pt>
                <c:pt idx="6105">
                  <c:v>2.2039400000000002E-3</c:v>
                </c:pt>
                <c:pt idx="6106">
                  <c:v>8.52585E-4</c:v>
                </c:pt>
                <c:pt idx="6107">
                  <c:v>-3.7765500000000002E-4</c:v>
                </c:pt>
                <c:pt idx="6108">
                  <c:v>-6.4373000000000002E-4</c:v>
                </c:pt>
                <c:pt idx="6109">
                  <c:v>1.4934499999999999E-3</c:v>
                </c:pt>
                <c:pt idx="6110">
                  <c:v>-9.9659000000000011E-4</c:v>
                </c:pt>
                <c:pt idx="6111">
                  <c:v>-3.4694700000000001E-3</c:v>
                </c:pt>
                <c:pt idx="6112">
                  <c:v>-3.1757399999999999E-4</c:v>
                </c:pt>
                <c:pt idx="6113" formatCode="0.00E+00">
                  <c:v>1.90735E-5</c:v>
                </c:pt>
                <c:pt idx="6114">
                  <c:v>3.6945300000000001E-3</c:v>
                </c:pt>
                <c:pt idx="6115">
                  <c:v>2.0360899999999999E-3</c:v>
                </c:pt>
                <c:pt idx="6116">
                  <c:v>9.8419200000000005E-4</c:v>
                </c:pt>
                <c:pt idx="6117">
                  <c:v>-3.8948099999999999E-3</c:v>
                </c:pt>
                <c:pt idx="6118">
                  <c:v>4.2905799999999996E-3</c:v>
                </c:pt>
                <c:pt idx="6119">
                  <c:v>-1.1892300000000001E-3</c:v>
                </c:pt>
                <c:pt idx="6120">
                  <c:v>-1.0290099999999999E-3</c:v>
                </c:pt>
                <c:pt idx="6121">
                  <c:v>-2.02179E-4</c:v>
                </c:pt>
                <c:pt idx="6122">
                  <c:v>-3.8299599999999999E-3</c:v>
                </c:pt>
                <c:pt idx="6123">
                  <c:v>-1.42479E-3</c:v>
                </c:pt>
                <c:pt idx="6124">
                  <c:v>1.8033999999999999E-3</c:v>
                </c:pt>
                <c:pt idx="6125">
                  <c:v>-4.2505299999999998E-3</c:v>
                </c:pt>
                <c:pt idx="6126">
                  <c:v>3.2444000000000001E-3</c:v>
                </c:pt>
                <c:pt idx="6127">
                  <c:v>-5.5932999999999998E-3</c:v>
                </c:pt>
                <c:pt idx="6128">
                  <c:v>4.1007999999999999E-3</c:v>
                </c:pt>
                <c:pt idx="6129">
                  <c:v>-6.3228600000000002E-4</c:v>
                </c:pt>
                <c:pt idx="6130">
                  <c:v>-3.9558400000000004E-3</c:v>
                </c:pt>
                <c:pt idx="6131">
                  <c:v>2.2315999999999998E-3</c:v>
                </c:pt>
                <c:pt idx="6132">
                  <c:v>-3.5419499999999999E-3</c:v>
                </c:pt>
                <c:pt idx="6133">
                  <c:v>-1.3742400000000001E-3</c:v>
                </c:pt>
                <c:pt idx="6134">
                  <c:v>5.0716399999999997E-3</c:v>
                </c:pt>
                <c:pt idx="6135">
                  <c:v>-1.95408E-3</c:v>
                </c:pt>
                <c:pt idx="6136">
                  <c:v>2.8228800000000001E-4</c:v>
                </c:pt>
                <c:pt idx="6137">
                  <c:v>-5.9814500000000001E-3</c:v>
                </c:pt>
                <c:pt idx="6138">
                  <c:v>3.9806399999999997E-3</c:v>
                </c:pt>
                <c:pt idx="6139">
                  <c:v>3.5381300000000002E-4</c:v>
                </c:pt>
                <c:pt idx="6140" formatCode="0.00E+00">
                  <c:v>4.7683699999999999E-5</c:v>
                </c:pt>
                <c:pt idx="6141">
                  <c:v>-5.7764100000000001E-3</c:v>
                </c:pt>
                <c:pt idx="6142">
                  <c:v>-1.5401799999999999E-3</c:v>
                </c:pt>
                <c:pt idx="6143">
                  <c:v>-1.13773E-3</c:v>
                </c:pt>
                <c:pt idx="6144">
                  <c:v>-4.9543399999999998E-3</c:v>
                </c:pt>
                <c:pt idx="6145">
                  <c:v>4.7893500000000004E-3</c:v>
                </c:pt>
                <c:pt idx="6146">
                  <c:v>-1.76239E-3</c:v>
                </c:pt>
                <c:pt idx="6147">
                  <c:v>2.1410000000000001E-3</c:v>
                </c:pt>
                <c:pt idx="6148">
                  <c:v>-1.08242E-3</c:v>
                </c:pt>
                <c:pt idx="6149">
                  <c:v>2.41852E-3</c:v>
                </c:pt>
                <c:pt idx="6150">
                  <c:v>2.1858200000000002E-3</c:v>
                </c:pt>
                <c:pt idx="6151" formatCode="0.00E+00">
                  <c:v>-3.1471299999999998E-5</c:v>
                </c:pt>
                <c:pt idx="6152">
                  <c:v>1.37615E-3</c:v>
                </c:pt>
                <c:pt idx="6153">
                  <c:v>1.0757399999999999E-3</c:v>
                </c:pt>
                <c:pt idx="6154">
                  <c:v>-1.2226100000000001E-3</c:v>
                </c:pt>
                <c:pt idx="6155">
                  <c:v>-2.9096600000000001E-3</c:v>
                </c:pt>
                <c:pt idx="6156">
                  <c:v>3.5095199999999999E-3</c:v>
                </c:pt>
                <c:pt idx="6157">
                  <c:v>-1.7957699999999999E-3</c:v>
                </c:pt>
                <c:pt idx="6158">
                  <c:v>-2.6197400000000002E-3</c:v>
                </c:pt>
                <c:pt idx="6159">
                  <c:v>-3.4713700000000002E-4</c:v>
                </c:pt>
                <c:pt idx="6160">
                  <c:v>3.2615699999999999E-4</c:v>
                </c:pt>
                <c:pt idx="6161">
                  <c:v>-4.8532499999999999E-3</c:v>
                </c:pt>
                <c:pt idx="6162">
                  <c:v>1.1415500000000001E-3</c:v>
                </c:pt>
                <c:pt idx="6163">
                  <c:v>4.8809099999999996E-3</c:v>
                </c:pt>
                <c:pt idx="6164">
                  <c:v>3.1108899999999998E-3</c:v>
                </c:pt>
                <c:pt idx="6165">
                  <c:v>1.6307800000000001E-4</c:v>
                </c:pt>
                <c:pt idx="6166">
                  <c:v>-6.97136E-4</c:v>
                </c:pt>
                <c:pt idx="6167">
                  <c:v>3.7498499999999999E-3</c:v>
                </c:pt>
                <c:pt idx="6168">
                  <c:v>2.4537999999999999E-3</c:v>
                </c:pt>
                <c:pt idx="6169">
                  <c:v>2.1696100000000002E-3</c:v>
                </c:pt>
                <c:pt idx="6170">
                  <c:v>1.77765E-3</c:v>
                </c:pt>
                <c:pt idx="6171">
                  <c:v>5.4426199999999996E-3</c:v>
                </c:pt>
                <c:pt idx="6172">
                  <c:v>2.8438600000000001E-3</c:v>
                </c:pt>
                <c:pt idx="6173">
                  <c:v>1.1072199999999999E-3</c:v>
                </c:pt>
                <c:pt idx="6174">
                  <c:v>2.0141600000000001E-3</c:v>
                </c:pt>
                <c:pt idx="6175">
                  <c:v>-7.3957399999999996E-3</c:v>
                </c:pt>
                <c:pt idx="6176">
                  <c:v>-1.49536E-3</c:v>
                </c:pt>
                <c:pt idx="6177">
                  <c:v>4.5547499999999998E-3</c:v>
                </c:pt>
                <c:pt idx="6178">
                  <c:v>-1.24931E-4</c:v>
                </c:pt>
                <c:pt idx="6179">
                  <c:v>3.6249199999999998E-3</c:v>
                </c:pt>
                <c:pt idx="6180">
                  <c:v>-2.0675699999999999E-3</c:v>
                </c:pt>
                <c:pt idx="6181">
                  <c:v>-3.7918100000000001E-3</c:v>
                </c:pt>
                <c:pt idx="6182">
                  <c:v>3.9215099999999996E-3</c:v>
                </c:pt>
                <c:pt idx="6183">
                  <c:v>-2.4862299999999999E-3</c:v>
                </c:pt>
                <c:pt idx="6184">
                  <c:v>-3.87383E-3</c:v>
                </c:pt>
                <c:pt idx="6185">
                  <c:v>2.2506700000000002E-3</c:v>
                </c:pt>
                <c:pt idx="6186">
                  <c:v>-4.3487499999999999E-4</c:v>
                </c:pt>
                <c:pt idx="6187">
                  <c:v>-2.1705600000000002E-3</c:v>
                </c:pt>
                <c:pt idx="6188">
                  <c:v>1.9798300000000001E-3</c:v>
                </c:pt>
                <c:pt idx="6189">
                  <c:v>2.6865000000000001E-3</c:v>
                </c:pt>
                <c:pt idx="6190">
                  <c:v>-1.0423699999999999E-3</c:v>
                </c:pt>
                <c:pt idx="6191">
                  <c:v>7.7438400000000003E-4</c:v>
                </c:pt>
                <c:pt idx="6192">
                  <c:v>7.6007799999999997E-3</c:v>
                </c:pt>
                <c:pt idx="6193">
                  <c:v>-3.5123799999999998E-3</c:v>
                </c:pt>
                <c:pt idx="6194">
                  <c:v>-3.2606100000000002E-3</c:v>
                </c:pt>
                <c:pt idx="6195">
                  <c:v>-1.82533E-3</c:v>
                </c:pt>
                <c:pt idx="6196">
                  <c:v>-5.6476599999999997E-3</c:v>
                </c:pt>
                <c:pt idx="6197">
                  <c:v>3.7002600000000002E-4</c:v>
                </c:pt>
                <c:pt idx="6198">
                  <c:v>-2.5558500000000001E-3</c:v>
                </c:pt>
                <c:pt idx="6199">
                  <c:v>-1.28651E-3</c:v>
                </c:pt>
                <c:pt idx="6200">
                  <c:v>2.8371799999999999E-3</c:v>
                </c:pt>
                <c:pt idx="6201">
                  <c:v>-1.2283299999999999E-3</c:v>
                </c:pt>
                <c:pt idx="6202">
                  <c:v>2.5320099999999999E-3</c:v>
                </c:pt>
                <c:pt idx="6203">
                  <c:v>2.91157E-3</c:v>
                </c:pt>
                <c:pt idx="6204">
                  <c:v>8.2492799999999995E-4</c:v>
                </c:pt>
                <c:pt idx="6205">
                  <c:v>1.27316E-3</c:v>
                </c:pt>
                <c:pt idx="6206">
                  <c:v>-2.4042099999999999E-3</c:v>
                </c:pt>
                <c:pt idx="6207">
                  <c:v>-1.6937300000000001E-3</c:v>
                </c:pt>
                <c:pt idx="6208">
                  <c:v>-2.08187E-3</c:v>
                </c:pt>
                <c:pt idx="6209">
                  <c:v>-2.7093899999999999E-3</c:v>
                </c:pt>
                <c:pt idx="6210">
                  <c:v>-8.4590900000000005E-4</c:v>
                </c:pt>
                <c:pt idx="6211">
                  <c:v>-6.5040599999999997E-4</c:v>
                </c:pt>
                <c:pt idx="6212">
                  <c:v>2.6683800000000001E-3</c:v>
                </c:pt>
                <c:pt idx="6213">
                  <c:v>-3.84426E-3</c:v>
                </c:pt>
                <c:pt idx="6214">
                  <c:v>2.99549E-3</c:v>
                </c:pt>
                <c:pt idx="6215">
                  <c:v>-3.1786000000000002E-3</c:v>
                </c:pt>
                <c:pt idx="6216">
                  <c:v>3.33023E-3</c:v>
                </c:pt>
                <c:pt idx="6217">
                  <c:v>1.42574E-3</c:v>
                </c:pt>
                <c:pt idx="6218">
                  <c:v>4.8198700000000004E-3</c:v>
                </c:pt>
                <c:pt idx="6219">
                  <c:v>5.2633300000000001E-3</c:v>
                </c:pt>
                <c:pt idx="6220">
                  <c:v>-3.74603E-3</c:v>
                </c:pt>
                <c:pt idx="6221">
                  <c:v>2.6416800000000001E-4</c:v>
                </c:pt>
                <c:pt idx="6222" formatCode="0.00E+00">
                  <c:v>4.1007999999999998E-5</c:v>
                </c:pt>
                <c:pt idx="6223">
                  <c:v>1.8568E-3</c:v>
                </c:pt>
                <c:pt idx="6224">
                  <c:v>-2.41566E-3</c:v>
                </c:pt>
                <c:pt idx="6225">
                  <c:v>-1.36757E-3</c:v>
                </c:pt>
                <c:pt idx="6226">
                  <c:v>-1.6431799999999999E-3</c:v>
                </c:pt>
                <c:pt idx="6227">
                  <c:v>-4.7874499999999998E-4</c:v>
                </c:pt>
                <c:pt idx="6228">
                  <c:v>-5.8174099999999999E-4</c:v>
                </c:pt>
                <c:pt idx="6229">
                  <c:v>-3.7317299999999999E-3</c:v>
                </c:pt>
                <c:pt idx="6230">
                  <c:v>3.5343200000000001E-3</c:v>
                </c:pt>
                <c:pt idx="6231">
                  <c:v>1.6202899999999999E-3</c:v>
                </c:pt>
                <c:pt idx="6232">
                  <c:v>4.1770899999999999E-4</c:v>
                </c:pt>
                <c:pt idx="6233">
                  <c:v>1.5163399999999999E-4</c:v>
                </c:pt>
                <c:pt idx="6234">
                  <c:v>-4.8084299999999998E-3</c:v>
                </c:pt>
                <c:pt idx="6235">
                  <c:v>-1.24741E-3</c:v>
                </c:pt>
                <c:pt idx="6236">
                  <c:v>-5.3777699999999996E-3</c:v>
                </c:pt>
                <c:pt idx="6237">
                  <c:v>-1.7328300000000001E-3</c:v>
                </c:pt>
                <c:pt idx="6238">
                  <c:v>-5.9223200000000004E-4</c:v>
                </c:pt>
                <c:pt idx="6239">
                  <c:v>-2.94685E-3</c:v>
                </c:pt>
                <c:pt idx="6240">
                  <c:v>8.1796600000000001E-3</c:v>
                </c:pt>
                <c:pt idx="6241" formatCode="0.00E+00">
                  <c:v>-9.6321099999999995E-5</c:v>
                </c:pt>
                <c:pt idx="6242" formatCode="0.00E+00">
                  <c:v>-2.8610199999999999E-5</c:v>
                </c:pt>
                <c:pt idx="6243">
                  <c:v>-2.8877299999999998E-3</c:v>
                </c:pt>
                <c:pt idx="6244">
                  <c:v>-5.4550200000000001E-4</c:v>
                </c:pt>
                <c:pt idx="6245">
                  <c:v>-2.1362299999999998E-3</c:v>
                </c:pt>
                <c:pt idx="6246">
                  <c:v>3.0660599999999998E-3</c:v>
                </c:pt>
                <c:pt idx="6247">
                  <c:v>7.5435599999999997E-4</c:v>
                </c:pt>
                <c:pt idx="6248">
                  <c:v>-1.4696100000000001E-3</c:v>
                </c:pt>
                <c:pt idx="6249">
                  <c:v>-5.5980699999999995E-4</c:v>
                </c:pt>
                <c:pt idx="6250">
                  <c:v>3.9787299999999998E-3</c:v>
                </c:pt>
                <c:pt idx="6251">
                  <c:v>-4.6539299999999998E-4</c:v>
                </c:pt>
                <c:pt idx="6252">
                  <c:v>-2.5510799999999998E-3</c:v>
                </c:pt>
                <c:pt idx="6253">
                  <c:v>-1.48773E-3</c:v>
                </c:pt>
                <c:pt idx="6254">
                  <c:v>-5.9795400000000004E-4</c:v>
                </c:pt>
                <c:pt idx="6255">
                  <c:v>8.7394699999999992E-3</c:v>
                </c:pt>
                <c:pt idx="6256">
                  <c:v>5.7277700000000001E-3</c:v>
                </c:pt>
                <c:pt idx="6257">
                  <c:v>3.3750500000000001E-3</c:v>
                </c:pt>
                <c:pt idx="6258">
                  <c:v>2.67315E-3</c:v>
                </c:pt>
                <c:pt idx="6259">
                  <c:v>7.3051500000000005E-4</c:v>
                </c:pt>
                <c:pt idx="6260">
                  <c:v>-1.86443E-3</c:v>
                </c:pt>
                <c:pt idx="6261">
                  <c:v>8.9931500000000003E-4</c:v>
                </c:pt>
                <c:pt idx="6262">
                  <c:v>-4.9896200000000002E-3</c:v>
                </c:pt>
                <c:pt idx="6263">
                  <c:v>5.1479300000000002E-3</c:v>
                </c:pt>
                <c:pt idx="6264">
                  <c:v>-5.3071999999999998E-3</c:v>
                </c:pt>
                <c:pt idx="6265">
                  <c:v>2.5510799999999998E-3</c:v>
                </c:pt>
                <c:pt idx="6266">
                  <c:v>-3.2615699999999999E-4</c:v>
                </c:pt>
                <c:pt idx="6267">
                  <c:v>3.8051600000000001E-3</c:v>
                </c:pt>
                <c:pt idx="6268">
                  <c:v>3.86047E-3</c:v>
                </c:pt>
                <c:pt idx="6269">
                  <c:v>1.9826900000000001E-3</c:v>
                </c:pt>
                <c:pt idx="6270">
                  <c:v>-3.7860900000000002E-4</c:v>
                </c:pt>
                <c:pt idx="6271">
                  <c:v>-3.4990300000000002E-3</c:v>
                </c:pt>
                <c:pt idx="6272">
                  <c:v>-1.9807800000000001E-3</c:v>
                </c:pt>
                <c:pt idx="6273">
                  <c:v>1.39141E-3</c:v>
                </c:pt>
                <c:pt idx="6274">
                  <c:v>-1.92928E-3</c:v>
                </c:pt>
                <c:pt idx="6275">
                  <c:v>-1.4782E-4</c:v>
                </c:pt>
                <c:pt idx="6276">
                  <c:v>6.6833500000000002E-3</c:v>
                </c:pt>
                <c:pt idx="6277">
                  <c:v>-6.8826699999999996E-3</c:v>
                </c:pt>
                <c:pt idx="6278">
                  <c:v>3.2920800000000002E-3</c:v>
                </c:pt>
                <c:pt idx="6279">
                  <c:v>-4.21047E-3</c:v>
                </c:pt>
                <c:pt idx="6280">
                  <c:v>1.17588E-3</c:v>
                </c:pt>
                <c:pt idx="6281">
                  <c:v>1.3093899999999999E-3</c:v>
                </c:pt>
                <c:pt idx="6282">
                  <c:v>-3.5409899999999999E-3</c:v>
                </c:pt>
                <c:pt idx="6283">
                  <c:v>5.7144199999999996E-3</c:v>
                </c:pt>
                <c:pt idx="6284">
                  <c:v>-3.9949399999999998E-3</c:v>
                </c:pt>
                <c:pt idx="6285">
                  <c:v>-3.5800900000000002E-3</c:v>
                </c:pt>
                <c:pt idx="6286">
                  <c:v>1.02997E-4</c:v>
                </c:pt>
                <c:pt idx="6287">
                  <c:v>-4.7130599999999998E-3</c:v>
                </c:pt>
                <c:pt idx="6288">
                  <c:v>-2.3145700000000002E-3</c:v>
                </c:pt>
                <c:pt idx="6289">
                  <c:v>-3.9577500000000001E-4</c:v>
                </c:pt>
                <c:pt idx="6290">
                  <c:v>-2.5796899999999999E-3</c:v>
                </c:pt>
                <c:pt idx="6291">
                  <c:v>4.1208299999999998E-3</c:v>
                </c:pt>
                <c:pt idx="6292">
                  <c:v>-8.43048E-4</c:v>
                </c:pt>
                <c:pt idx="6293">
                  <c:v>4.7960299999999997E-3</c:v>
                </c:pt>
                <c:pt idx="6294">
                  <c:v>-2.51389E-3</c:v>
                </c:pt>
                <c:pt idx="6295">
                  <c:v>-2.3651100000000001E-4</c:v>
                </c:pt>
                <c:pt idx="6296" formatCode="0.00E+00">
                  <c:v>-3.3378599999999999E-5</c:v>
                </c:pt>
                <c:pt idx="6297">
                  <c:v>3.5095199999999999E-3</c:v>
                </c:pt>
                <c:pt idx="6298">
                  <c:v>-2.5196099999999998E-3</c:v>
                </c:pt>
                <c:pt idx="6299">
                  <c:v>-2.1381400000000002E-3</c:v>
                </c:pt>
                <c:pt idx="6300">
                  <c:v>-3.6773700000000001E-3</c:v>
                </c:pt>
                <c:pt idx="6301">
                  <c:v>3.8461699999999999E-3</c:v>
                </c:pt>
                <c:pt idx="6302">
                  <c:v>-1.86729E-3</c:v>
                </c:pt>
                <c:pt idx="6303">
                  <c:v>2.81525E-3</c:v>
                </c:pt>
                <c:pt idx="6304">
                  <c:v>3.76129E-3</c:v>
                </c:pt>
                <c:pt idx="6305">
                  <c:v>3.0326799999999998E-3</c:v>
                </c:pt>
                <c:pt idx="6306">
                  <c:v>3.15475E-3</c:v>
                </c:pt>
                <c:pt idx="6307">
                  <c:v>-5.1593799999999997E-4</c:v>
                </c:pt>
                <c:pt idx="6308">
                  <c:v>8.0490100000000005E-3</c:v>
                </c:pt>
                <c:pt idx="6309">
                  <c:v>-2.36988E-3</c:v>
                </c:pt>
                <c:pt idx="6310">
                  <c:v>-5.2175499999999996E-3</c:v>
                </c:pt>
                <c:pt idx="6311">
                  <c:v>1.03283E-3</c:v>
                </c:pt>
                <c:pt idx="6312">
                  <c:v>3.84331E-3</c:v>
                </c:pt>
                <c:pt idx="6313">
                  <c:v>1.38474E-3</c:v>
                </c:pt>
                <c:pt idx="6314">
                  <c:v>-6.6947899999999995E-4</c:v>
                </c:pt>
                <c:pt idx="6315">
                  <c:v>5.9366200000000001E-3</c:v>
                </c:pt>
                <c:pt idx="6316">
                  <c:v>2.9163399999999999E-3</c:v>
                </c:pt>
                <c:pt idx="6317">
                  <c:v>1.09863E-3</c:v>
                </c:pt>
                <c:pt idx="6318">
                  <c:v>1.9597999999999998E-3</c:v>
                </c:pt>
                <c:pt idx="6319">
                  <c:v>9.0694400000000002E-4</c:v>
                </c:pt>
                <c:pt idx="6320">
                  <c:v>1.18256E-4</c:v>
                </c:pt>
                <c:pt idx="6321">
                  <c:v>9.4509100000000001E-4</c:v>
                </c:pt>
                <c:pt idx="6322">
                  <c:v>2.3441299999999998E-3</c:v>
                </c:pt>
                <c:pt idx="6323">
                  <c:v>2.1982199999999999E-3</c:v>
                </c:pt>
                <c:pt idx="6324">
                  <c:v>7.7152299999999998E-4</c:v>
                </c:pt>
                <c:pt idx="6325">
                  <c:v>-7.6675399999999996E-3</c:v>
                </c:pt>
                <c:pt idx="6326">
                  <c:v>2.2831000000000001E-3</c:v>
                </c:pt>
                <c:pt idx="6327">
                  <c:v>4.5871699999999998E-4</c:v>
                </c:pt>
                <c:pt idx="6328">
                  <c:v>-4.5557000000000002E-3</c:v>
                </c:pt>
                <c:pt idx="6329">
                  <c:v>2.2106199999999999E-3</c:v>
                </c:pt>
                <c:pt idx="6330">
                  <c:v>-7.9908400000000008E-3</c:v>
                </c:pt>
                <c:pt idx="6331">
                  <c:v>1.6756099999999999E-3</c:v>
                </c:pt>
                <c:pt idx="6332">
                  <c:v>-1.86729E-3</c:v>
                </c:pt>
                <c:pt idx="6333">
                  <c:v>-6.1979299999999999E-3</c:v>
                </c:pt>
                <c:pt idx="6334">
                  <c:v>-1.7662000000000001E-3</c:v>
                </c:pt>
                <c:pt idx="6335">
                  <c:v>2.1915400000000001E-3</c:v>
                </c:pt>
                <c:pt idx="6336">
                  <c:v>4.6138799999999999E-3</c:v>
                </c:pt>
                <c:pt idx="6337">
                  <c:v>-5.65052E-3</c:v>
                </c:pt>
                <c:pt idx="6338">
                  <c:v>1.2998599999999999E-3</c:v>
                </c:pt>
                <c:pt idx="6339">
                  <c:v>2.7303700000000002E-3</c:v>
                </c:pt>
                <c:pt idx="6340" formatCode="0.00E+00">
                  <c:v>4.6730000000000002E-5</c:v>
                </c:pt>
                <c:pt idx="6341">
                  <c:v>1.37711E-3</c:v>
                </c:pt>
                <c:pt idx="6342">
                  <c:v>5.4874399999999997E-3</c:v>
                </c:pt>
                <c:pt idx="6343">
                  <c:v>-3.09181E-3</c:v>
                </c:pt>
                <c:pt idx="6344">
                  <c:v>-2.2411299999999999E-4</c:v>
                </c:pt>
                <c:pt idx="6345">
                  <c:v>-8.0251699999999999E-3</c:v>
                </c:pt>
                <c:pt idx="6346">
                  <c:v>1.13773E-3</c:v>
                </c:pt>
                <c:pt idx="6347">
                  <c:v>-2.6359600000000001E-3</c:v>
                </c:pt>
                <c:pt idx="6348">
                  <c:v>4.7206899999999998E-4</c:v>
                </c:pt>
                <c:pt idx="6349">
                  <c:v>4.09126E-4</c:v>
                </c:pt>
                <c:pt idx="6350">
                  <c:v>-4.9018900000000003E-4</c:v>
                </c:pt>
                <c:pt idx="6351">
                  <c:v>-3.6907200000000002E-4</c:v>
                </c:pt>
                <c:pt idx="6352">
                  <c:v>4.1103400000000001E-4</c:v>
                </c:pt>
                <c:pt idx="6353">
                  <c:v>5.2356699999999996E-4</c:v>
                </c:pt>
                <c:pt idx="6354">
                  <c:v>-1.3399099999999999E-3</c:v>
                </c:pt>
                <c:pt idx="6355">
                  <c:v>2.2535300000000001E-3</c:v>
                </c:pt>
                <c:pt idx="6356">
                  <c:v>-4.0597899999999998E-3</c:v>
                </c:pt>
                <c:pt idx="6357">
                  <c:v>-8.9073199999999998E-3</c:v>
                </c:pt>
                <c:pt idx="6358">
                  <c:v>3.8242300000000001E-3</c:v>
                </c:pt>
                <c:pt idx="6359">
                  <c:v>1.6059900000000001E-3</c:v>
                </c:pt>
                <c:pt idx="6360">
                  <c:v>-2.0837799999999999E-3</c:v>
                </c:pt>
                <c:pt idx="6361" formatCode="0.00E+00">
                  <c:v>9.3460099999999996E-5</c:v>
                </c:pt>
                <c:pt idx="6362">
                  <c:v>-3.6611600000000001E-3</c:v>
                </c:pt>
                <c:pt idx="6363">
                  <c:v>-1.11961E-3</c:v>
                </c:pt>
                <c:pt idx="6364">
                  <c:v>4.6539299999999998E-4</c:v>
                </c:pt>
                <c:pt idx="6365">
                  <c:v>1.92833E-3</c:v>
                </c:pt>
                <c:pt idx="6366">
                  <c:v>-1.9836400000000001E-3</c:v>
                </c:pt>
                <c:pt idx="6367">
                  <c:v>3.2682399999999999E-3</c:v>
                </c:pt>
                <c:pt idx="6368">
                  <c:v>-3.1719199999999999E-3</c:v>
                </c:pt>
                <c:pt idx="6369">
                  <c:v>6.5669999999999999E-3</c:v>
                </c:pt>
                <c:pt idx="6370">
                  <c:v>-1.2664799999999999E-3</c:v>
                </c:pt>
                <c:pt idx="6371">
                  <c:v>1.62506E-3</c:v>
                </c:pt>
                <c:pt idx="6372">
                  <c:v>-3.2472600000000001E-3</c:v>
                </c:pt>
                <c:pt idx="6373">
                  <c:v>-2.72083E-3</c:v>
                </c:pt>
                <c:pt idx="6374">
                  <c:v>4.9476600000000004E-3</c:v>
                </c:pt>
                <c:pt idx="6375">
                  <c:v>1.10245E-3</c:v>
                </c:pt>
                <c:pt idx="6376">
                  <c:v>5.3730000000000002E-3</c:v>
                </c:pt>
                <c:pt idx="6377">
                  <c:v>-6.9522900000000001E-4</c:v>
                </c:pt>
                <c:pt idx="6378">
                  <c:v>3.4446699999999999E-3</c:v>
                </c:pt>
                <c:pt idx="6379">
                  <c:v>-5.8784500000000003E-3</c:v>
                </c:pt>
                <c:pt idx="6380">
                  <c:v>2.9172899999999999E-3</c:v>
                </c:pt>
                <c:pt idx="6381">
                  <c:v>3.7832299999999998E-3</c:v>
                </c:pt>
                <c:pt idx="6382">
                  <c:v>-5.53131E-4</c:v>
                </c:pt>
                <c:pt idx="6383">
                  <c:v>1.5707E-3</c:v>
                </c:pt>
                <c:pt idx="6384">
                  <c:v>-6.6471100000000003E-3</c:v>
                </c:pt>
                <c:pt idx="6385">
                  <c:v>1.7347300000000001E-3</c:v>
                </c:pt>
                <c:pt idx="6386">
                  <c:v>1.1348700000000001E-3</c:v>
                </c:pt>
                <c:pt idx="6387">
                  <c:v>2.8085699999999998E-3</c:v>
                </c:pt>
                <c:pt idx="6388">
                  <c:v>3.3178299999999999E-3</c:v>
                </c:pt>
                <c:pt idx="6389">
                  <c:v>-3.0631999999999999E-3</c:v>
                </c:pt>
                <c:pt idx="6390">
                  <c:v>3.6106100000000002E-3</c:v>
                </c:pt>
                <c:pt idx="6391">
                  <c:v>2.2602099999999999E-3</c:v>
                </c:pt>
                <c:pt idx="6392">
                  <c:v>2.03133E-3</c:v>
                </c:pt>
                <c:pt idx="6393">
                  <c:v>-7.3242200000000004E-4</c:v>
                </c:pt>
                <c:pt idx="6394">
                  <c:v>-1.82438E-3</c:v>
                </c:pt>
                <c:pt idx="6395">
                  <c:v>-5.4073299999999995E-4</c:v>
                </c:pt>
                <c:pt idx="6396" formatCode="0.00E+00">
                  <c:v>-1.8119799999999999E-5</c:v>
                </c:pt>
                <c:pt idx="6397">
                  <c:v>-2.1390900000000002E-3</c:v>
                </c:pt>
                <c:pt idx="6398">
                  <c:v>3.7059800000000002E-3</c:v>
                </c:pt>
                <c:pt idx="6399">
                  <c:v>8.2588200000000001E-4</c:v>
                </c:pt>
                <c:pt idx="6400">
                  <c:v>4.0721900000000001E-4</c:v>
                </c:pt>
                <c:pt idx="6401" formatCode="0.00E+00">
                  <c:v>8.1062299999999998E-5</c:v>
                </c:pt>
                <c:pt idx="6402">
                  <c:v>2.43473E-3</c:v>
                </c:pt>
                <c:pt idx="6403">
                  <c:v>-1.03283E-3</c:v>
                </c:pt>
                <c:pt idx="6404">
                  <c:v>7.1716300000000005E-4</c:v>
                </c:pt>
                <c:pt idx="6405">
                  <c:v>1.0595299999999999E-3</c:v>
                </c:pt>
                <c:pt idx="6406">
                  <c:v>-5.1136000000000003E-3</c:v>
                </c:pt>
                <c:pt idx="6407">
                  <c:v>3.44086E-3</c:v>
                </c:pt>
                <c:pt idx="6408">
                  <c:v>-4.4937099999999997E-3</c:v>
                </c:pt>
                <c:pt idx="6409">
                  <c:v>-9.0503700000000003E-4</c:v>
                </c:pt>
                <c:pt idx="6410">
                  <c:v>-3.4914E-3</c:v>
                </c:pt>
                <c:pt idx="6411">
                  <c:v>2.03419E-3</c:v>
                </c:pt>
                <c:pt idx="6412">
                  <c:v>-2.3613000000000002E-3</c:v>
                </c:pt>
                <c:pt idx="6413">
                  <c:v>-4.03404E-4</c:v>
                </c:pt>
                <c:pt idx="6414">
                  <c:v>-8.7356599999999999E-4</c:v>
                </c:pt>
                <c:pt idx="6415">
                  <c:v>2.3307800000000002E-3</c:v>
                </c:pt>
                <c:pt idx="6416">
                  <c:v>3.1747799999999999E-3</c:v>
                </c:pt>
                <c:pt idx="6417">
                  <c:v>-2.3174299999999999E-4</c:v>
                </c:pt>
                <c:pt idx="6418">
                  <c:v>3.5505300000000001E-3</c:v>
                </c:pt>
                <c:pt idx="6419">
                  <c:v>-1.82343E-3</c:v>
                </c:pt>
                <c:pt idx="6420">
                  <c:v>1.9750599999999998E-3</c:v>
                </c:pt>
                <c:pt idx="6421">
                  <c:v>1.8119800000000001E-4</c:v>
                </c:pt>
                <c:pt idx="6422">
                  <c:v>2.5672899999999998E-3</c:v>
                </c:pt>
                <c:pt idx="6423">
                  <c:v>2.66075E-4</c:v>
                </c:pt>
                <c:pt idx="6424">
                  <c:v>-4.3230100000000004E-3</c:v>
                </c:pt>
                <c:pt idx="6425">
                  <c:v>-2.24304E-3</c:v>
                </c:pt>
                <c:pt idx="6426">
                  <c:v>4.1866300000000002E-3</c:v>
                </c:pt>
                <c:pt idx="6427">
                  <c:v>2.54536E-3</c:v>
                </c:pt>
                <c:pt idx="6428">
                  <c:v>-3.5352700000000001E-3</c:v>
                </c:pt>
                <c:pt idx="6429">
                  <c:v>-7.06673E-4</c:v>
                </c:pt>
                <c:pt idx="6430">
                  <c:v>6.1035199999999999E-4</c:v>
                </c:pt>
                <c:pt idx="6431">
                  <c:v>-3.5381300000000002E-4</c:v>
                </c:pt>
                <c:pt idx="6432">
                  <c:v>1.56307E-3</c:v>
                </c:pt>
                <c:pt idx="6433">
                  <c:v>8.6402899999999999E-4</c:v>
                </c:pt>
                <c:pt idx="6434">
                  <c:v>-1.0528600000000001E-3</c:v>
                </c:pt>
                <c:pt idx="6435">
                  <c:v>2.7713799999999999E-3</c:v>
                </c:pt>
                <c:pt idx="6436">
                  <c:v>-3.4952199999999998E-3</c:v>
                </c:pt>
                <c:pt idx="6437">
                  <c:v>2.9468499999999999E-4</c:v>
                </c:pt>
                <c:pt idx="6438">
                  <c:v>-2.2773699999999999E-3</c:v>
                </c:pt>
                <c:pt idx="6439">
                  <c:v>-8.0633200000000006E-3</c:v>
                </c:pt>
                <c:pt idx="6440">
                  <c:v>2.28977E-3</c:v>
                </c:pt>
                <c:pt idx="6441">
                  <c:v>-8.9836099999999997E-4</c:v>
                </c:pt>
                <c:pt idx="6442">
                  <c:v>4.7168699999999997E-3</c:v>
                </c:pt>
                <c:pt idx="6443">
                  <c:v>1.78432E-3</c:v>
                </c:pt>
                <c:pt idx="6444">
                  <c:v>3.2234199999999998E-3</c:v>
                </c:pt>
                <c:pt idx="6445">
                  <c:v>1.11198E-3</c:v>
                </c:pt>
                <c:pt idx="6446">
                  <c:v>1.93024E-3</c:v>
                </c:pt>
                <c:pt idx="6447">
                  <c:v>3.1299600000000002E-3</c:v>
                </c:pt>
                <c:pt idx="6448">
                  <c:v>-1.75571E-3</c:v>
                </c:pt>
                <c:pt idx="6449">
                  <c:v>-1.3313299999999999E-3</c:v>
                </c:pt>
                <c:pt idx="6450">
                  <c:v>-1.3313299999999999E-3</c:v>
                </c:pt>
                <c:pt idx="6451">
                  <c:v>9.0217599999999998E-4</c:v>
                </c:pt>
                <c:pt idx="6452">
                  <c:v>3.0212400000000001E-3</c:v>
                </c:pt>
                <c:pt idx="6453">
                  <c:v>5.7830800000000003E-3</c:v>
                </c:pt>
                <c:pt idx="6454">
                  <c:v>-2.5072100000000002E-3</c:v>
                </c:pt>
                <c:pt idx="6455">
                  <c:v>-5.0802199999999999E-3</c:v>
                </c:pt>
                <c:pt idx="6456">
                  <c:v>5.0735500000000002E-4</c:v>
                </c:pt>
                <c:pt idx="6457">
                  <c:v>-1.6145700000000001E-3</c:v>
                </c:pt>
                <c:pt idx="6458">
                  <c:v>2.91252E-3</c:v>
                </c:pt>
                <c:pt idx="6459">
                  <c:v>-3.8690600000000001E-3</c:v>
                </c:pt>
                <c:pt idx="6460">
                  <c:v>-6.1225899999999998E-4</c:v>
                </c:pt>
                <c:pt idx="6461">
                  <c:v>7.5244899999999998E-4</c:v>
                </c:pt>
                <c:pt idx="6462">
                  <c:v>1.2521699999999999E-3</c:v>
                </c:pt>
                <c:pt idx="6463">
                  <c:v>-2.0255999999999998E-3</c:v>
                </c:pt>
                <c:pt idx="6464">
                  <c:v>2.5844599999999998E-3</c:v>
                </c:pt>
                <c:pt idx="6465">
                  <c:v>1.8453600000000001E-3</c:v>
                </c:pt>
                <c:pt idx="6466" formatCode="0.00E+00">
                  <c:v>4.2915299999999999E-5</c:v>
                </c:pt>
                <c:pt idx="6467">
                  <c:v>5.9795400000000004E-4</c:v>
                </c:pt>
                <c:pt idx="6468">
                  <c:v>2.3298300000000002E-3</c:v>
                </c:pt>
                <c:pt idx="6469">
                  <c:v>-2.81811E-3</c:v>
                </c:pt>
                <c:pt idx="6470">
                  <c:v>-2.1171599999999999E-3</c:v>
                </c:pt>
                <c:pt idx="6471">
                  <c:v>-1.28651E-3</c:v>
                </c:pt>
                <c:pt idx="6472">
                  <c:v>-2.94495E-3</c:v>
                </c:pt>
                <c:pt idx="6473">
                  <c:v>-6.99043E-4</c:v>
                </c:pt>
                <c:pt idx="6474">
                  <c:v>2.2916799999999999E-3</c:v>
                </c:pt>
                <c:pt idx="6475">
                  <c:v>4.7588300000000004E-3</c:v>
                </c:pt>
                <c:pt idx="6476">
                  <c:v>-1.95217E-3</c:v>
                </c:pt>
                <c:pt idx="6477">
                  <c:v>3.5190599999999997E-4</c:v>
                </c:pt>
                <c:pt idx="6478">
                  <c:v>5.0191899999999998E-3</c:v>
                </c:pt>
                <c:pt idx="6479">
                  <c:v>4.7588300000000004E-3</c:v>
                </c:pt>
                <c:pt idx="6480">
                  <c:v>-6.4277599999999996E-4</c:v>
                </c:pt>
                <c:pt idx="6481">
                  <c:v>5.4645500000000005E-4</c:v>
                </c:pt>
                <c:pt idx="6482">
                  <c:v>2.8390899999999998E-3</c:v>
                </c:pt>
                <c:pt idx="6483">
                  <c:v>-2.2182500000000002E-3</c:v>
                </c:pt>
                <c:pt idx="6484">
                  <c:v>6.2017399999999999E-3</c:v>
                </c:pt>
                <c:pt idx="6485">
                  <c:v>-2.86579E-3</c:v>
                </c:pt>
                <c:pt idx="6486">
                  <c:v>-8.7833400000000004E-4</c:v>
                </c:pt>
                <c:pt idx="6487">
                  <c:v>-3.9959000000000001E-4</c:v>
                </c:pt>
                <c:pt idx="6488">
                  <c:v>-6.56509E-3</c:v>
                </c:pt>
                <c:pt idx="6489">
                  <c:v>-3.4713700000000002E-4</c:v>
                </c:pt>
                <c:pt idx="6490">
                  <c:v>1.39141E-3</c:v>
                </c:pt>
                <c:pt idx="6491">
                  <c:v>7.8392000000000002E-4</c:v>
                </c:pt>
                <c:pt idx="6492">
                  <c:v>1.9985299999999999</c:v>
                </c:pt>
                <c:pt idx="6493">
                  <c:v>-1.61743E-3</c:v>
                </c:pt>
                <c:pt idx="6494">
                  <c:v>-1.4266999999999999E-3</c:v>
                </c:pt>
                <c:pt idx="6495">
                  <c:v>4.4078800000000003E-3</c:v>
                </c:pt>
                <c:pt idx="6496">
                  <c:v>2.5653799999999999E-3</c:v>
                </c:pt>
                <c:pt idx="6497">
                  <c:v>9.4222999999999996E-4</c:v>
                </c:pt>
                <c:pt idx="6498">
                  <c:v>-3.4380000000000001E-3</c:v>
                </c:pt>
                <c:pt idx="6499">
                  <c:v>1.2769700000000001E-3</c:v>
                </c:pt>
                <c:pt idx="6500">
                  <c:v>3.2710999999999998E-4</c:v>
                </c:pt>
                <c:pt idx="6501">
                  <c:v>7.6866100000000002E-4</c:v>
                </c:pt>
                <c:pt idx="6502">
                  <c:v>2.06375E-3</c:v>
                </c:pt>
                <c:pt idx="6503">
                  <c:v>1.8520399999999999E-3</c:v>
                </c:pt>
                <c:pt idx="6504" formatCode="0.00E+00">
                  <c:v>7.0571899999999994E-5</c:v>
                </c:pt>
                <c:pt idx="6505">
                  <c:v>-7.7886600000000002E-3</c:v>
                </c:pt>
                <c:pt idx="6506">
                  <c:v>-2.45094E-3</c:v>
                </c:pt>
                <c:pt idx="6507">
                  <c:v>-6.4916599999999998E-3</c:v>
                </c:pt>
                <c:pt idx="6508">
                  <c:v>5.9270900000000003E-3</c:v>
                </c:pt>
                <c:pt idx="6509">
                  <c:v>-3.9196000000000001E-4</c:v>
                </c:pt>
                <c:pt idx="6510">
                  <c:v>-1.4762899999999999E-3</c:v>
                </c:pt>
                <c:pt idx="6511">
                  <c:v>1.3408700000000001E-3</c:v>
                </c:pt>
                <c:pt idx="6512" formatCode="0.00E+00">
                  <c:v>-9.5367400000000008E-6</c:v>
                </c:pt>
                <c:pt idx="6513">
                  <c:v>4.6415299999999996E-3</c:v>
                </c:pt>
                <c:pt idx="6514">
                  <c:v>1.39332E-3</c:v>
                </c:pt>
                <c:pt idx="6515">
                  <c:v>-6.5326700000000002E-4</c:v>
                </c:pt>
                <c:pt idx="6516">
                  <c:v>3.4370400000000001E-3</c:v>
                </c:pt>
                <c:pt idx="6517">
                  <c:v>-3.19958E-3</c:v>
                </c:pt>
                <c:pt idx="6518">
                  <c:v>5.9614200000000003E-3</c:v>
                </c:pt>
                <c:pt idx="6519">
                  <c:v>-3.7775E-3</c:v>
                </c:pt>
                <c:pt idx="6520">
                  <c:v>4.0454899999999997E-3</c:v>
                </c:pt>
                <c:pt idx="6521">
                  <c:v>3.4770999999999999E-3</c:v>
                </c:pt>
                <c:pt idx="6522">
                  <c:v>-1.3399099999999999E-3</c:v>
                </c:pt>
                <c:pt idx="6523">
                  <c:v>-3.2358199999999999E-3</c:v>
                </c:pt>
                <c:pt idx="6524">
                  <c:v>-3.9234200000000004E-3</c:v>
                </c:pt>
                <c:pt idx="6525">
                  <c:v>-3.9854000000000001E-3</c:v>
                </c:pt>
                <c:pt idx="6526">
                  <c:v>3.6849999999999999E-3</c:v>
                </c:pt>
                <c:pt idx="6527">
                  <c:v>3.85857E-3</c:v>
                </c:pt>
                <c:pt idx="6528">
                  <c:v>-8.1348399999999995E-4</c:v>
                </c:pt>
                <c:pt idx="6529">
                  <c:v>1.87397E-3</c:v>
                </c:pt>
                <c:pt idx="6530">
                  <c:v>-2.3927699999999998E-3</c:v>
                </c:pt>
                <c:pt idx="6531">
                  <c:v>-2.0313300000000001E-4</c:v>
                </c:pt>
                <c:pt idx="6532">
                  <c:v>6.8569200000000001E-4</c:v>
                </c:pt>
                <c:pt idx="6533">
                  <c:v>-4.9190500000000003E-3</c:v>
                </c:pt>
                <c:pt idx="6534">
                  <c:v>6.4401600000000003E-3</c:v>
                </c:pt>
                <c:pt idx="6535">
                  <c:v>4.0998500000000004E-3</c:v>
                </c:pt>
                <c:pt idx="6536">
                  <c:v>5.5007900000000002E-3</c:v>
                </c:pt>
                <c:pt idx="6537">
                  <c:v>4.0693300000000003E-3</c:v>
                </c:pt>
                <c:pt idx="6538">
                  <c:v>3.2243699999999998E-3</c:v>
                </c:pt>
                <c:pt idx="6539">
                  <c:v>-8.37326E-4</c:v>
                </c:pt>
                <c:pt idx="6540">
                  <c:v>-4.5003899999999999E-3</c:v>
                </c:pt>
                <c:pt idx="6541">
                  <c:v>-7.23648E-3</c:v>
                </c:pt>
                <c:pt idx="6542">
                  <c:v>-1.0891E-3</c:v>
                </c:pt>
                <c:pt idx="6543">
                  <c:v>-1.95313E-3</c:v>
                </c:pt>
                <c:pt idx="6544">
                  <c:v>-8.2817099999999994E-3</c:v>
                </c:pt>
                <c:pt idx="6545">
                  <c:v>-2.7341800000000001E-3</c:v>
                </c:pt>
                <c:pt idx="6546">
                  <c:v>3.8795499999999998E-3</c:v>
                </c:pt>
                <c:pt idx="6547">
                  <c:v>9.889600000000001E-4</c:v>
                </c:pt>
                <c:pt idx="6548">
                  <c:v>-4.97723E-3</c:v>
                </c:pt>
                <c:pt idx="6549">
                  <c:v>-9.2124899999999996E-4</c:v>
                </c:pt>
                <c:pt idx="6550">
                  <c:v>1.47915E-3</c:v>
                </c:pt>
                <c:pt idx="6551">
                  <c:v>-4.5776399999999999E-4</c:v>
                </c:pt>
                <c:pt idx="6552">
                  <c:v>-3.93867E-3</c:v>
                </c:pt>
                <c:pt idx="6553">
                  <c:v>2.2506700000000002E-3</c:v>
                </c:pt>
                <c:pt idx="6554">
                  <c:v>-3.6926300000000001E-3</c:v>
                </c:pt>
                <c:pt idx="6555">
                  <c:v>2.1877300000000001E-3</c:v>
                </c:pt>
                <c:pt idx="6556">
                  <c:v>-6.2532400000000002E-3</c:v>
                </c:pt>
                <c:pt idx="6557">
                  <c:v>9.6988700000000001E-4</c:v>
                </c:pt>
                <c:pt idx="6558">
                  <c:v>7.00951E-4</c:v>
                </c:pt>
                <c:pt idx="6559">
                  <c:v>1.0433199999999999E-3</c:v>
                </c:pt>
                <c:pt idx="6560">
                  <c:v>5.5618300000000002E-3</c:v>
                </c:pt>
                <c:pt idx="6561">
                  <c:v>2.1925E-3</c:v>
                </c:pt>
                <c:pt idx="6562">
                  <c:v>1.4362299999999999E-3</c:v>
                </c:pt>
                <c:pt idx="6563">
                  <c:v>3.74413E-3</c:v>
                </c:pt>
                <c:pt idx="6564">
                  <c:v>-3.17097E-3</c:v>
                </c:pt>
                <c:pt idx="6565">
                  <c:v>4.2152400000000003E-3</c:v>
                </c:pt>
                <c:pt idx="6566" formatCode="0.00E+00">
                  <c:v>4.5776399999999998E-5</c:v>
                </c:pt>
                <c:pt idx="6567">
                  <c:v>1.14536E-3</c:v>
                </c:pt>
                <c:pt idx="6568">
                  <c:v>-7.0428799999999996E-3</c:v>
                </c:pt>
                <c:pt idx="6569">
                  <c:v>6.1512000000000003E-4</c:v>
                </c:pt>
                <c:pt idx="6570">
                  <c:v>-1.8444100000000001E-3</c:v>
                </c:pt>
                <c:pt idx="6571">
                  <c:v>3.6106100000000002E-3</c:v>
                </c:pt>
                <c:pt idx="6572">
                  <c:v>-4.0531200000000001E-4</c:v>
                </c:pt>
                <c:pt idx="6573">
                  <c:v>1.5335100000000001E-3</c:v>
                </c:pt>
                <c:pt idx="6574">
                  <c:v>-1.7156599999999999E-3</c:v>
                </c:pt>
                <c:pt idx="6575">
                  <c:v>1.0127999999999999E-3</c:v>
                </c:pt>
                <c:pt idx="6576">
                  <c:v>9.5968200000000007E-3</c:v>
                </c:pt>
                <c:pt idx="6577">
                  <c:v>-5.7020200000000004E-3</c:v>
                </c:pt>
                <c:pt idx="6578">
                  <c:v>3.3397700000000002E-3</c:v>
                </c:pt>
                <c:pt idx="6579" formatCode="0.00E+00">
                  <c:v>4.95911E-5</c:v>
                </c:pt>
                <c:pt idx="6580">
                  <c:v>-3.5095200000000002E-4</c:v>
                </c:pt>
                <c:pt idx="6581">
                  <c:v>1.3542199999999999E-3</c:v>
                </c:pt>
                <c:pt idx="6582">
                  <c:v>-4.1961699999999999E-3</c:v>
                </c:pt>
                <c:pt idx="6583">
                  <c:v>1.12915E-3</c:v>
                </c:pt>
                <c:pt idx="6584">
                  <c:v>1.2283299999999999E-3</c:v>
                </c:pt>
                <c:pt idx="6585">
                  <c:v>2.62356E-3</c:v>
                </c:pt>
                <c:pt idx="6586">
                  <c:v>-2.4118400000000002E-3</c:v>
                </c:pt>
                <c:pt idx="6587">
                  <c:v>5.2642800000000001E-4</c:v>
                </c:pt>
                <c:pt idx="6588">
                  <c:v>-1.9912699999999998E-3</c:v>
                </c:pt>
                <c:pt idx="6589">
                  <c:v>5.3997000000000003E-3</c:v>
                </c:pt>
                <c:pt idx="6590">
                  <c:v>1.41144E-4</c:v>
                </c:pt>
                <c:pt idx="6591">
                  <c:v>-2.4948100000000001E-3</c:v>
                </c:pt>
                <c:pt idx="6592">
                  <c:v>-1.8272399999999999E-3</c:v>
                </c:pt>
                <c:pt idx="6593">
                  <c:v>-1.6918199999999999E-3</c:v>
                </c:pt>
                <c:pt idx="6594">
                  <c:v>-1.3980900000000001E-3</c:v>
                </c:pt>
                <c:pt idx="6595">
                  <c:v>-4.9877199999999997E-4</c:v>
                </c:pt>
                <c:pt idx="6596">
                  <c:v>-2.3069399999999999E-3</c:v>
                </c:pt>
                <c:pt idx="6597">
                  <c:v>-8.8119499999999998E-4</c:v>
                </c:pt>
                <c:pt idx="6598">
                  <c:v>2.7332300000000001E-3</c:v>
                </c:pt>
                <c:pt idx="6599">
                  <c:v>-4.9943899999999996E-3</c:v>
                </c:pt>
                <c:pt idx="6600">
                  <c:v>3.7193300000000002E-4</c:v>
                </c:pt>
                <c:pt idx="6601">
                  <c:v>-3.1518900000000001E-3</c:v>
                </c:pt>
                <c:pt idx="6602">
                  <c:v>-4.2924900000000004E-3</c:v>
                </c:pt>
                <c:pt idx="6603">
                  <c:v>1.4352799999999999E-3</c:v>
                </c:pt>
                <c:pt idx="6604">
                  <c:v>1.9073500000000001E-4</c:v>
                </c:pt>
                <c:pt idx="6605">
                  <c:v>6.2456100000000004E-3</c:v>
                </c:pt>
                <c:pt idx="6606">
                  <c:v>1.32084E-3</c:v>
                </c:pt>
                <c:pt idx="6607">
                  <c:v>1.3875999999999999E-3</c:v>
                </c:pt>
                <c:pt idx="6608">
                  <c:v>2.4004E-3</c:v>
                </c:pt>
                <c:pt idx="6609">
                  <c:v>4.0130599999999997E-3</c:v>
                </c:pt>
                <c:pt idx="6610">
                  <c:v>-2.5692000000000002E-3</c:v>
                </c:pt>
                <c:pt idx="6611">
                  <c:v>8.6784400000000008E-3</c:v>
                </c:pt>
                <c:pt idx="6612">
                  <c:v>3.8003899999999998E-3</c:v>
                </c:pt>
                <c:pt idx="6613">
                  <c:v>4.6863599999999997E-3</c:v>
                </c:pt>
                <c:pt idx="6614">
                  <c:v>-3.9959000000000001E-3</c:v>
                </c:pt>
                <c:pt idx="6615">
                  <c:v>-1.9073500000000001E-4</c:v>
                </c:pt>
                <c:pt idx="6616">
                  <c:v>3.0612899999999998E-4</c:v>
                </c:pt>
                <c:pt idx="6617">
                  <c:v>-7.0476499999999999E-4</c:v>
                </c:pt>
                <c:pt idx="6618">
                  <c:v>-2.01607E-3</c:v>
                </c:pt>
                <c:pt idx="6619" formatCode="0.00E+00">
                  <c:v>-8.5830700000000005E-5</c:v>
                </c:pt>
                <c:pt idx="6620">
                  <c:v>-4.6777700000000004E-3</c:v>
                </c:pt>
                <c:pt idx="6621">
                  <c:v>3.1480800000000001E-3</c:v>
                </c:pt>
                <c:pt idx="6622">
                  <c:v>-9.9182099999999994E-4</c:v>
                </c:pt>
                <c:pt idx="6623">
                  <c:v>2.7675600000000001E-3</c:v>
                </c:pt>
                <c:pt idx="6624">
                  <c:v>1.44005E-4</c:v>
                </c:pt>
                <c:pt idx="6625">
                  <c:v>2.3651100000000001E-3</c:v>
                </c:pt>
                <c:pt idx="6626">
                  <c:v>-2.6025800000000002E-3</c:v>
                </c:pt>
                <c:pt idx="6627">
                  <c:v>-1.8110299999999999E-3</c:v>
                </c:pt>
                <c:pt idx="6628">
                  <c:v>-5.6095099999999998E-3</c:v>
                </c:pt>
                <c:pt idx="6629">
                  <c:v>3.68404E-3</c:v>
                </c:pt>
                <c:pt idx="6630">
                  <c:v>-1.7242399999999999E-3</c:v>
                </c:pt>
                <c:pt idx="6631">
                  <c:v>5.6190500000000004E-3</c:v>
                </c:pt>
                <c:pt idx="6632">
                  <c:v>-4.9848599999999998E-3</c:v>
                </c:pt>
                <c:pt idx="6633">
                  <c:v>1.39427E-3</c:v>
                </c:pt>
                <c:pt idx="6634">
                  <c:v>1.20068E-3</c:v>
                </c:pt>
                <c:pt idx="6635">
                  <c:v>-4.4927600000000002E-3</c:v>
                </c:pt>
                <c:pt idx="6636">
                  <c:v>-1.21021E-3</c:v>
                </c:pt>
                <c:pt idx="6637">
                  <c:v>-2.4394999999999998E-3</c:v>
                </c:pt>
                <c:pt idx="6638">
                  <c:v>-3.8681000000000002E-3</c:v>
                </c:pt>
                <c:pt idx="6639">
                  <c:v>8.6564999999999993E-3</c:v>
                </c:pt>
                <c:pt idx="6640">
                  <c:v>-3.0822800000000002E-3</c:v>
                </c:pt>
                <c:pt idx="6641">
                  <c:v>-1.27411E-3</c:v>
                </c:pt>
                <c:pt idx="6642">
                  <c:v>-1.55449E-4</c:v>
                </c:pt>
                <c:pt idx="6643">
                  <c:v>1.56689E-3</c:v>
                </c:pt>
                <c:pt idx="6644">
                  <c:v>-2.2115699999999999E-3</c:v>
                </c:pt>
                <c:pt idx="6645">
                  <c:v>-1.95313E-3</c:v>
                </c:pt>
                <c:pt idx="6646">
                  <c:v>4.1933099999999996E-3</c:v>
                </c:pt>
                <c:pt idx="6647">
                  <c:v>3.8146999999999999E-3</c:v>
                </c:pt>
                <c:pt idx="6648">
                  <c:v>-1.4495799999999999E-4</c:v>
                </c:pt>
                <c:pt idx="6649">
                  <c:v>-3.7679699999999998E-3</c:v>
                </c:pt>
                <c:pt idx="6650">
                  <c:v>2.53677E-4</c:v>
                </c:pt>
                <c:pt idx="6651">
                  <c:v>6.4849899999999997E-4</c:v>
                </c:pt>
                <c:pt idx="6652">
                  <c:v>-3.6592500000000002E-3</c:v>
                </c:pt>
                <c:pt idx="6653">
                  <c:v>-6.8054200000000004E-3</c:v>
                </c:pt>
                <c:pt idx="6654">
                  <c:v>1.75953E-3</c:v>
                </c:pt>
                <c:pt idx="6655">
                  <c:v>-1.6031299999999999E-3</c:v>
                </c:pt>
                <c:pt idx="6656">
                  <c:v>-1.4495799999999999E-4</c:v>
                </c:pt>
                <c:pt idx="6657" formatCode="0.00E+00">
                  <c:v>-4.95911E-5</c:v>
                </c:pt>
                <c:pt idx="6658">
                  <c:v>-2.41852E-3</c:v>
                </c:pt>
                <c:pt idx="6659">
                  <c:v>2.4566700000000002E-3</c:v>
                </c:pt>
                <c:pt idx="6660">
                  <c:v>-3.5381300000000002E-4</c:v>
                </c:pt>
                <c:pt idx="6661">
                  <c:v>-5.7983399999999999E-4</c:v>
                </c:pt>
                <c:pt idx="6662">
                  <c:v>9.2983200000000001E-4</c:v>
                </c:pt>
                <c:pt idx="6663">
                  <c:v>-2.0704899999999999</c:v>
                </c:pt>
                <c:pt idx="6664">
                  <c:v>2.4700200000000002E-4</c:v>
                </c:pt>
                <c:pt idx="6665" formatCode="0.00E+00">
                  <c:v>1.04904E-5</c:v>
                </c:pt>
                <c:pt idx="6666">
                  <c:v>-3.5409899999999999E-3</c:v>
                </c:pt>
                <c:pt idx="6667">
                  <c:v>-4.81701E-3</c:v>
                </c:pt>
                <c:pt idx="6668">
                  <c:v>-5.0640099999999996E-4</c:v>
                </c:pt>
                <c:pt idx="6669">
                  <c:v>2.4738300000000002E-3</c:v>
                </c:pt>
                <c:pt idx="6670">
                  <c:v>5.2070600000000001E-4</c:v>
                </c:pt>
                <c:pt idx="6671">
                  <c:v>1.67179E-3</c:v>
                </c:pt>
                <c:pt idx="6672">
                  <c:v>4.3964399999999999E-4</c:v>
                </c:pt>
                <c:pt idx="6673">
                  <c:v>4.4832199999999996E-3</c:v>
                </c:pt>
                <c:pt idx="6674">
                  <c:v>-3.3226000000000002E-3</c:v>
                </c:pt>
                <c:pt idx="6675">
                  <c:v>4.3172799999999997E-3</c:v>
                </c:pt>
                <c:pt idx="6676">
                  <c:v>-4.03595E-3</c:v>
                </c:pt>
                <c:pt idx="6677">
                  <c:v>1.31607E-4</c:v>
                </c:pt>
                <c:pt idx="6678">
                  <c:v>-1.49822E-3</c:v>
                </c:pt>
                <c:pt idx="6679">
                  <c:v>4.18663E-4</c:v>
                </c:pt>
                <c:pt idx="6680">
                  <c:v>2.0885500000000001E-4</c:v>
                </c:pt>
                <c:pt idx="6681">
                  <c:v>-4.7206899999999998E-4</c:v>
                </c:pt>
                <c:pt idx="6682">
                  <c:v>9.8991399999999994E-4</c:v>
                </c:pt>
                <c:pt idx="6683">
                  <c:v>-1.47247E-3</c:v>
                </c:pt>
                <c:pt idx="6684">
                  <c:v>2.0866399999999998E-3</c:v>
                </c:pt>
                <c:pt idx="6685">
                  <c:v>3.3073400000000002E-3</c:v>
                </c:pt>
                <c:pt idx="6686">
                  <c:v>5.7191799999999999E-3</c:v>
                </c:pt>
                <c:pt idx="6687">
                  <c:v>-2.3927699999999998E-3</c:v>
                </c:pt>
                <c:pt idx="6688">
                  <c:v>9.4890600000000001E-4</c:v>
                </c:pt>
                <c:pt idx="6689">
                  <c:v>-2.6693300000000001E-3</c:v>
                </c:pt>
                <c:pt idx="6690">
                  <c:v>-1.5325499999999999E-3</c:v>
                </c:pt>
                <c:pt idx="6691">
                  <c:v>-6.5326700000000002E-4</c:v>
                </c:pt>
                <c:pt idx="6692">
                  <c:v>2.5873200000000002E-3</c:v>
                </c:pt>
                <c:pt idx="6693">
                  <c:v>-5.6943899999999997E-3</c:v>
                </c:pt>
                <c:pt idx="6694">
                  <c:v>6.8235400000000003E-3</c:v>
                </c:pt>
                <c:pt idx="6695">
                  <c:v>-2.3746499999999999E-4</c:v>
                </c:pt>
                <c:pt idx="6696">
                  <c:v>-4.70543E-3</c:v>
                </c:pt>
                <c:pt idx="6697">
                  <c:v>8.5430100000000002E-3</c:v>
                </c:pt>
                <c:pt idx="6698">
                  <c:v>1.9607499999999998E-3</c:v>
                </c:pt>
                <c:pt idx="6699">
                  <c:v>1.6365100000000001E-3</c:v>
                </c:pt>
                <c:pt idx="6700">
                  <c:v>2.8924900000000002E-3</c:v>
                </c:pt>
                <c:pt idx="6701">
                  <c:v>-4.48227E-3</c:v>
                </c:pt>
                <c:pt idx="6702">
                  <c:v>-1.04809E-3</c:v>
                </c:pt>
                <c:pt idx="6703">
                  <c:v>-1.6994499999999999E-3</c:v>
                </c:pt>
                <c:pt idx="6704">
                  <c:v>9.2697099999999996E-4</c:v>
                </c:pt>
                <c:pt idx="6705">
                  <c:v>5.10883E-3</c:v>
                </c:pt>
                <c:pt idx="6706">
                  <c:v>-1.2397800000000001E-4</c:v>
                </c:pt>
                <c:pt idx="6707">
                  <c:v>-4.1236900000000002E-3</c:v>
                </c:pt>
                <c:pt idx="6708">
                  <c:v>5.9890699999999998E-4</c:v>
                </c:pt>
                <c:pt idx="6709">
                  <c:v>4.6634699999999999E-4</c:v>
                </c:pt>
                <c:pt idx="6710">
                  <c:v>-9.7084000000000005E-4</c:v>
                </c:pt>
                <c:pt idx="6711">
                  <c:v>-3.7336299999999999E-3</c:v>
                </c:pt>
                <c:pt idx="6712">
                  <c:v>-2.4795500000000001E-4</c:v>
                </c:pt>
                <c:pt idx="6713">
                  <c:v>1.0299700000000001E-3</c:v>
                </c:pt>
                <c:pt idx="6714">
                  <c:v>3.2091099999999998E-3</c:v>
                </c:pt>
                <c:pt idx="6715">
                  <c:v>-1.52206E-3</c:v>
                </c:pt>
                <c:pt idx="6716">
                  <c:v>-3.0870400000000001E-3</c:v>
                </c:pt>
                <c:pt idx="6717">
                  <c:v>2.83337E-3</c:v>
                </c:pt>
                <c:pt idx="6718">
                  <c:v>-3.3750500000000001E-3</c:v>
                </c:pt>
                <c:pt idx="6719">
                  <c:v>2.4385499999999998E-3</c:v>
                </c:pt>
                <c:pt idx="6720">
                  <c:v>1.27506E-3</c:v>
                </c:pt>
                <c:pt idx="6721">
                  <c:v>1.19972E-3</c:v>
                </c:pt>
                <c:pt idx="6722">
                  <c:v>-3.82519E-3</c:v>
                </c:pt>
                <c:pt idx="6723" formatCode="0.00E+00">
                  <c:v>-7.4386600000000004E-5</c:v>
                </c:pt>
                <c:pt idx="6724">
                  <c:v>-3.0841800000000002E-3</c:v>
                </c:pt>
                <c:pt idx="6725">
                  <c:v>5.5151000000000002E-3</c:v>
                </c:pt>
                <c:pt idx="6726">
                  <c:v>3.15285E-3</c:v>
                </c:pt>
                <c:pt idx="6727">
                  <c:v>1.53542E-4</c:v>
                </c:pt>
                <c:pt idx="6728">
                  <c:v>2.5043499999999998E-3</c:v>
                </c:pt>
                <c:pt idx="6729">
                  <c:v>1.45721E-3</c:v>
                </c:pt>
                <c:pt idx="6730" formatCode="0.00E+00">
                  <c:v>-4.00543E-5</c:v>
                </c:pt>
                <c:pt idx="6731">
                  <c:v>-3.0994399999999999E-4</c:v>
                </c:pt>
                <c:pt idx="6732">
                  <c:v>8.6793900000000004E-3</c:v>
                </c:pt>
                <c:pt idx="6733">
                  <c:v>8.564E-4</c:v>
                </c:pt>
                <c:pt idx="6734">
                  <c:v>-1.0518999999999999E-3</c:v>
                </c:pt>
                <c:pt idx="6735">
                  <c:v>-8.3827999999999995E-4</c:v>
                </c:pt>
                <c:pt idx="6736">
                  <c:v>3.55434E-3</c:v>
                </c:pt>
                <c:pt idx="6737">
                  <c:v>-9.0599099999999998E-4</c:v>
                </c:pt>
                <c:pt idx="6738">
                  <c:v>-6.3438399999999999E-3</c:v>
                </c:pt>
                <c:pt idx="6739">
                  <c:v>-1.49632E-3</c:v>
                </c:pt>
                <c:pt idx="6740">
                  <c:v>-1.2187999999999999E-3</c:v>
                </c:pt>
                <c:pt idx="6741">
                  <c:v>-2.9993099999999998E-3</c:v>
                </c:pt>
                <c:pt idx="6742">
                  <c:v>-1.3256100000000001E-4</c:v>
                </c:pt>
                <c:pt idx="6743">
                  <c:v>-2.2821400000000002E-3</c:v>
                </c:pt>
                <c:pt idx="6744">
                  <c:v>2.35558E-4</c:v>
                </c:pt>
                <c:pt idx="6745">
                  <c:v>-3.7031199999999998E-3</c:v>
                </c:pt>
                <c:pt idx="6746">
                  <c:v>1.91402E-3</c:v>
                </c:pt>
                <c:pt idx="6747">
                  <c:v>4.3106100000000003E-3</c:v>
                </c:pt>
                <c:pt idx="6748">
                  <c:v>-1.1243799999999999E-3</c:v>
                </c:pt>
                <c:pt idx="6749" formatCode="0.00E+00">
                  <c:v>-3.0517600000000001E-5</c:v>
                </c:pt>
                <c:pt idx="6750">
                  <c:v>2.8867699999999999E-3</c:v>
                </c:pt>
                <c:pt idx="6751">
                  <c:v>4.4250499999999998E-3</c:v>
                </c:pt>
                <c:pt idx="6752">
                  <c:v>-3.9510700000000001E-3</c:v>
                </c:pt>
                <c:pt idx="6753">
                  <c:v>-2.4700199999999999E-3</c:v>
                </c:pt>
                <c:pt idx="6754">
                  <c:v>-2.7027100000000001E-3</c:v>
                </c:pt>
                <c:pt idx="6755">
                  <c:v>-2.1648399999999999E-3</c:v>
                </c:pt>
                <c:pt idx="6756">
                  <c:v>9.9277499999999999E-4</c:v>
                </c:pt>
                <c:pt idx="6757">
                  <c:v>-6.3037900000000003E-4</c:v>
                </c:pt>
                <c:pt idx="6758">
                  <c:v>-1.64986E-4</c:v>
                </c:pt>
                <c:pt idx="6759">
                  <c:v>-1.6069400000000001E-3</c:v>
                </c:pt>
                <c:pt idx="6760">
                  <c:v>1.6517599999999999E-3</c:v>
                </c:pt>
                <c:pt idx="6761">
                  <c:v>-7.5912500000000003E-4</c:v>
                </c:pt>
                <c:pt idx="6762">
                  <c:v>-3.9291400000000002E-3</c:v>
                </c:pt>
                <c:pt idx="6763">
                  <c:v>-2.0990399999999999E-3</c:v>
                </c:pt>
                <c:pt idx="6764">
                  <c:v>-4.9591100000000001E-3</c:v>
                </c:pt>
                <c:pt idx="6765">
                  <c:v>-2.78568E-3</c:v>
                </c:pt>
                <c:pt idx="6766">
                  <c:v>-6.1521500000000003E-3</c:v>
                </c:pt>
                <c:pt idx="6767">
                  <c:v>3.3111600000000001E-3</c:v>
                </c:pt>
                <c:pt idx="6768">
                  <c:v>-1.1243799999999999E-3</c:v>
                </c:pt>
                <c:pt idx="6769">
                  <c:v>-3.7193300000000002E-4</c:v>
                </c:pt>
                <c:pt idx="6770">
                  <c:v>2.1925E-3</c:v>
                </c:pt>
                <c:pt idx="6771">
                  <c:v>1.15967E-3</c:v>
                </c:pt>
                <c:pt idx="6772">
                  <c:v>2.5243800000000001E-3</c:v>
                </c:pt>
                <c:pt idx="6773">
                  <c:v>-3.9005300000000001E-4</c:v>
                </c:pt>
                <c:pt idx="6774">
                  <c:v>-2.9277800000000001E-3</c:v>
                </c:pt>
                <c:pt idx="6775">
                  <c:v>5.6743600000000005E-4</c:v>
                </c:pt>
                <c:pt idx="6776">
                  <c:v>1.26457E-3</c:v>
                </c:pt>
                <c:pt idx="6777">
                  <c:v>2.9087100000000001E-3</c:v>
                </c:pt>
                <c:pt idx="6778">
                  <c:v>-5.6018800000000001E-3</c:v>
                </c:pt>
                <c:pt idx="6779">
                  <c:v>2.72369E-3</c:v>
                </c:pt>
                <c:pt idx="6780">
                  <c:v>-4.8847200000000004E-3</c:v>
                </c:pt>
                <c:pt idx="6781">
                  <c:v>4.8017499999999996E-3</c:v>
                </c:pt>
                <c:pt idx="6782">
                  <c:v>9.9659000000000011E-4</c:v>
                </c:pt>
                <c:pt idx="6783">
                  <c:v>8.6689000000000004E-4</c:v>
                </c:pt>
                <c:pt idx="6784">
                  <c:v>2.19345E-3</c:v>
                </c:pt>
                <c:pt idx="6785">
                  <c:v>-6.7329399999999995E-4</c:v>
                </c:pt>
                <c:pt idx="6786">
                  <c:v>-2.2411299999999999E-4</c:v>
                </c:pt>
                <c:pt idx="6787">
                  <c:v>-1.02425E-3</c:v>
                </c:pt>
                <c:pt idx="6788">
                  <c:v>-3.3178299999999999E-3</c:v>
                </c:pt>
                <c:pt idx="6789">
                  <c:v>8.5163100000000005E-4</c:v>
                </c:pt>
                <c:pt idx="6790">
                  <c:v>-1.05858E-4</c:v>
                </c:pt>
                <c:pt idx="6791">
                  <c:v>-4.8942600000000001E-3</c:v>
                </c:pt>
                <c:pt idx="6792">
                  <c:v>-3.8986200000000002E-3</c:v>
                </c:pt>
                <c:pt idx="6793">
                  <c:v>5.2290000000000001E-3</c:v>
                </c:pt>
                <c:pt idx="6794">
                  <c:v>-6.5593700000000001E-3</c:v>
                </c:pt>
                <c:pt idx="6795">
                  <c:v>4.2524299999999998E-3</c:v>
                </c:pt>
                <c:pt idx="6796">
                  <c:v>-1.2722E-3</c:v>
                </c:pt>
                <c:pt idx="6797">
                  <c:v>-1.10531E-3</c:v>
                </c:pt>
                <c:pt idx="6798">
                  <c:v>2.9077500000000002E-3</c:v>
                </c:pt>
                <c:pt idx="6799">
                  <c:v>3.5953500000000002E-4</c:v>
                </c:pt>
                <c:pt idx="6800">
                  <c:v>1.3894999999999999E-3</c:v>
                </c:pt>
                <c:pt idx="6801">
                  <c:v>-1.3980900000000001E-3</c:v>
                </c:pt>
                <c:pt idx="6802">
                  <c:v>6.93321E-4</c:v>
                </c:pt>
                <c:pt idx="6803" formatCode="0.00E+00">
                  <c:v>-7.2479199999999995E-5</c:v>
                </c:pt>
                <c:pt idx="6804">
                  <c:v>3.16906E-3</c:v>
                </c:pt>
                <c:pt idx="6805">
                  <c:v>-4.8627899999999996E-3</c:v>
                </c:pt>
                <c:pt idx="6806">
                  <c:v>1.65939E-3</c:v>
                </c:pt>
                <c:pt idx="6807">
                  <c:v>3.0994400000000002E-3</c:v>
                </c:pt>
                <c:pt idx="6808">
                  <c:v>-2.6445399999999999E-3</c:v>
                </c:pt>
                <c:pt idx="6809">
                  <c:v>-6.1702700000000003E-4</c:v>
                </c:pt>
                <c:pt idx="6810">
                  <c:v>2.2659300000000002E-3</c:v>
                </c:pt>
                <c:pt idx="6811">
                  <c:v>1.3332400000000001E-3</c:v>
                </c:pt>
                <c:pt idx="6812">
                  <c:v>-2.4623900000000001E-3</c:v>
                </c:pt>
                <c:pt idx="6813">
                  <c:v>-3.2396299999999999E-3</c:v>
                </c:pt>
                <c:pt idx="6814">
                  <c:v>-4.5213700000000002E-3</c:v>
                </c:pt>
                <c:pt idx="6815">
                  <c:v>-1.4209699999999999E-3</c:v>
                </c:pt>
                <c:pt idx="6816" formatCode="0.00E+00">
                  <c:v>8.8691700000000003E-5</c:v>
                </c:pt>
                <c:pt idx="6817">
                  <c:v>-3.6115600000000002E-3</c:v>
                </c:pt>
                <c:pt idx="6818">
                  <c:v>9.90868E-4</c:v>
                </c:pt>
                <c:pt idx="6819">
                  <c:v>-5.55325E-3</c:v>
                </c:pt>
                <c:pt idx="6820">
                  <c:v>-2.17819E-3</c:v>
                </c:pt>
                <c:pt idx="6821">
                  <c:v>4.4851300000000004E-3</c:v>
                </c:pt>
                <c:pt idx="6822">
                  <c:v>2.8266900000000002E-3</c:v>
                </c:pt>
                <c:pt idx="6823">
                  <c:v>-3.3378599999999998E-4</c:v>
                </c:pt>
                <c:pt idx="6824">
                  <c:v>2.33936E-3</c:v>
                </c:pt>
                <c:pt idx="6825">
                  <c:v>-7.8706699999999997E-3</c:v>
                </c:pt>
                <c:pt idx="6826">
                  <c:v>2.6788699999999999E-3</c:v>
                </c:pt>
                <c:pt idx="6827">
                  <c:v>-3.4399000000000001E-3</c:v>
                </c:pt>
                <c:pt idx="6828">
                  <c:v>2.6712400000000001E-3</c:v>
                </c:pt>
                <c:pt idx="6829">
                  <c:v>5.8879900000000001E-3</c:v>
                </c:pt>
                <c:pt idx="6830">
                  <c:v>1.0127999999999999E-3</c:v>
                </c:pt>
                <c:pt idx="6831">
                  <c:v>-4.282E-4</c:v>
                </c:pt>
                <c:pt idx="6832">
                  <c:v>5.4674099999999998E-3</c:v>
                </c:pt>
                <c:pt idx="6833">
                  <c:v>1.56307E-3</c:v>
                </c:pt>
                <c:pt idx="6834">
                  <c:v>4.2572E-3</c:v>
                </c:pt>
                <c:pt idx="6835">
                  <c:v>1.4295600000000001E-3</c:v>
                </c:pt>
                <c:pt idx="6836">
                  <c:v>-1.1425000000000001E-3</c:v>
                </c:pt>
                <c:pt idx="6837">
                  <c:v>1.4285999999999999E-3</c:v>
                </c:pt>
                <c:pt idx="6838">
                  <c:v>-2.6922199999999999E-3</c:v>
                </c:pt>
                <c:pt idx="6839">
                  <c:v>-2.9849999999999998E-3</c:v>
                </c:pt>
                <c:pt idx="6840">
                  <c:v>-4.21047E-3</c:v>
                </c:pt>
                <c:pt idx="6841">
                  <c:v>1.27316E-3</c:v>
                </c:pt>
                <c:pt idx="6842">
                  <c:v>4.54521E-3</c:v>
                </c:pt>
                <c:pt idx="6843">
                  <c:v>2.87056E-4</c:v>
                </c:pt>
                <c:pt idx="6844">
                  <c:v>3.8928999999999999E-3</c:v>
                </c:pt>
                <c:pt idx="6845">
                  <c:v>3.1318700000000001E-3</c:v>
                </c:pt>
                <c:pt idx="6846">
                  <c:v>-3.1757399999999998E-3</c:v>
                </c:pt>
                <c:pt idx="6847">
                  <c:v>4.5108799999999999E-4</c:v>
                </c:pt>
                <c:pt idx="6848">
                  <c:v>2.26021E-4</c:v>
                </c:pt>
                <c:pt idx="6849">
                  <c:v>5.0783199999999999E-3</c:v>
                </c:pt>
                <c:pt idx="6850">
                  <c:v>-1.38569E-3</c:v>
                </c:pt>
                <c:pt idx="6851">
                  <c:v>1.09768E-3</c:v>
                </c:pt>
                <c:pt idx="6852">
                  <c:v>-3.5171500000000001E-3</c:v>
                </c:pt>
                <c:pt idx="6853">
                  <c:v>-3.9501199999999997E-3</c:v>
                </c:pt>
                <c:pt idx="6854">
                  <c:v>-5.7869000000000002E-3</c:v>
                </c:pt>
                <c:pt idx="6855">
                  <c:v>1.80244E-3</c:v>
                </c:pt>
                <c:pt idx="6856">
                  <c:v>1.8501300000000001E-4</c:v>
                </c:pt>
                <c:pt idx="6857">
                  <c:v>-6.2818500000000003E-3</c:v>
                </c:pt>
                <c:pt idx="6858">
                  <c:v>-1.39332E-3</c:v>
                </c:pt>
                <c:pt idx="6859">
                  <c:v>2.0294200000000001E-3</c:v>
                </c:pt>
                <c:pt idx="6860">
                  <c:v>5.7973900000000004E-3</c:v>
                </c:pt>
                <c:pt idx="6861">
                  <c:v>-2.6779199999999999E-3</c:v>
                </c:pt>
                <c:pt idx="6862">
                  <c:v>-1.85871E-3</c:v>
                </c:pt>
                <c:pt idx="6863">
                  <c:v>5.5618300000000002E-3</c:v>
                </c:pt>
                <c:pt idx="6864">
                  <c:v>2.78473E-3</c:v>
                </c:pt>
                <c:pt idx="6865">
                  <c:v>1.3818700000000001E-3</c:v>
                </c:pt>
                <c:pt idx="6866">
                  <c:v>2.0608900000000001E-3</c:v>
                </c:pt>
                <c:pt idx="6867">
                  <c:v>-9.8323799999999999E-4</c:v>
                </c:pt>
                <c:pt idx="6868">
                  <c:v>3.00789E-3</c:v>
                </c:pt>
                <c:pt idx="6869">
                  <c:v>2.97737E-3</c:v>
                </c:pt>
                <c:pt idx="6870">
                  <c:v>1.61648E-3</c:v>
                </c:pt>
                <c:pt idx="6871">
                  <c:v>-3.3998499999999998E-3</c:v>
                </c:pt>
                <c:pt idx="6872">
                  <c:v>-3.5963100000000001E-3</c:v>
                </c:pt>
                <c:pt idx="6873">
                  <c:v>-1.6756099999999999E-3</c:v>
                </c:pt>
                <c:pt idx="6874">
                  <c:v>3.57246E-3</c:v>
                </c:pt>
                <c:pt idx="6875">
                  <c:v>-2.6617099999999999E-3</c:v>
                </c:pt>
                <c:pt idx="6876">
                  <c:v>2.7303700000000002E-3</c:v>
                </c:pt>
                <c:pt idx="6877">
                  <c:v>-1.3399099999999999E-3</c:v>
                </c:pt>
                <c:pt idx="6878">
                  <c:v>8.3541900000000001E-4</c:v>
                </c:pt>
                <c:pt idx="6879">
                  <c:v>7.00951E-3</c:v>
                </c:pt>
                <c:pt idx="6880">
                  <c:v>-7.2002399999999999E-4</c:v>
                </c:pt>
                <c:pt idx="6881">
                  <c:v>-9.9659000000000011E-4</c:v>
                </c:pt>
                <c:pt idx="6882">
                  <c:v>3.18432E-3</c:v>
                </c:pt>
                <c:pt idx="6883">
                  <c:v>-3.2262800000000002E-3</c:v>
                </c:pt>
                <c:pt idx="6884">
                  <c:v>-5.7020200000000004E-3</c:v>
                </c:pt>
                <c:pt idx="6885">
                  <c:v>1.1539499999999999E-3</c:v>
                </c:pt>
                <c:pt idx="6886">
                  <c:v>-6.4659099999999996E-4</c:v>
                </c:pt>
                <c:pt idx="6887">
                  <c:v>-6.5784499999999996E-3</c:v>
                </c:pt>
                <c:pt idx="6888">
                  <c:v>6.2599200000000004E-3</c:v>
                </c:pt>
                <c:pt idx="6889">
                  <c:v>-8.0738100000000007E-3</c:v>
                </c:pt>
                <c:pt idx="6890">
                  <c:v>4.62437E-3</c:v>
                </c:pt>
                <c:pt idx="6891">
                  <c:v>-1.2464500000000001E-3</c:v>
                </c:pt>
                <c:pt idx="6892">
                  <c:v>2.3155200000000002E-3</c:v>
                </c:pt>
                <c:pt idx="6893">
                  <c:v>-2.35462E-3</c:v>
                </c:pt>
                <c:pt idx="6894">
                  <c:v>-8.4972400000000005E-4</c:v>
                </c:pt>
                <c:pt idx="6895">
                  <c:v>-1.56307E-3</c:v>
                </c:pt>
                <c:pt idx="6896">
                  <c:v>-6.6947899999999995E-4</c:v>
                </c:pt>
                <c:pt idx="6897" formatCode="0.00E+00">
                  <c:v>6.8664600000000007E-5</c:v>
                </c:pt>
                <c:pt idx="6898">
                  <c:v>-1.6355499999999999E-3</c:v>
                </c:pt>
                <c:pt idx="6899">
                  <c:v>1.6489E-3</c:v>
                </c:pt>
                <c:pt idx="6900">
                  <c:v>-6.1225899999999998E-4</c:v>
                </c:pt>
                <c:pt idx="6901">
                  <c:v>-3.4818599999999998E-3</c:v>
                </c:pt>
                <c:pt idx="6902">
                  <c:v>-2.2802399999999998E-3</c:v>
                </c:pt>
                <c:pt idx="6903">
                  <c:v>3.5324100000000002E-3</c:v>
                </c:pt>
                <c:pt idx="6904">
                  <c:v>-1.4610300000000001E-3</c:v>
                </c:pt>
                <c:pt idx="6905">
                  <c:v>-1.07861E-3</c:v>
                </c:pt>
                <c:pt idx="6906">
                  <c:v>-4.9591100000000003E-4</c:v>
                </c:pt>
                <c:pt idx="6907">
                  <c:v>-3.28445E-3</c:v>
                </c:pt>
                <c:pt idx="6908">
                  <c:v>-1.5344600000000001E-3</c:v>
                </c:pt>
                <c:pt idx="6909">
                  <c:v>1.5878699999999999E-3</c:v>
                </c:pt>
                <c:pt idx="6910">
                  <c:v>5.55706E-3</c:v>
                </c:pt>
                <c:pt idx="6911">
                  <c:v>-2.9268300000000001E-3</c:v>
                </c:pt>
                <c:pt idx="6912">
                  <c:v>-1.2140300000000001E-3</c:v>
                </c:pt>
                <c:pt idx="6913">
                  <c:v>1.0347399999999999E-3</c:v>
                </c:pt>
                <c:pt idx="6914">
                  <c:v>2.7780499999999998E-3</c:v>
                </c:pt>
                <c:pt idx="6915">
                  <c:v>-1.6765599999999999E-3</c:v>
                </c:pt>
                <c:pt idx="6916">
                  <c:v>3.1662000000000001E-3</c:v>
                </c:pt>
                <c:pt idx="6917">
                  <c:v>-8.4876999999999999E-4</c:v>
                </c:pt>
                <c:pt idx="6918">
                  <c:v>1.37806E-3</c:v>
                </c:pt>
                <c:pt idx="6919">
                  <c:v>-1.74427E-3</c:v>
                </c:pt>
                <c:pt idx="6920">
                  <c:v>2.7456300000000002E-3</c:v>
                </c:pt>
                <c:pt idx="6921">
                  <c:v>2.8533899999999999E-3</c:v>
                </c:pt>
                <c:pt idx="6922">
                  <c:v>-3.8280499999999999E-3</c:v>
                </c:pt>
                <c:pt idx="6923">
                  <c:v>2.4080299999999998E-3</c:v>
                </c:pt>
                <c:pt idx="6924">
                  <c:v>-2.2220600000000001E-3</c:v>
                </c:pt>
                <c:pt idx="6925">
                  <c:v>-2.2707000000000001E-3</c:v>
                </c:pt>
                <c:pt idx="6926">
                  <c:v>-6.97136E-4</c:v>
                </c:pt>
                <c:pt idx="6927">
                  <c:v>2.7122499999999998E-3</c:v>
                </c:pt>
                <c:pt idx="6928">
                  <c:v>2.6750599999999999E-3</c:v>
                </c:pt>
                <c:pt idx="6929" formatCode="0.00E+00">
                  <c:v>-4.00543E-5</c:v>
                </c:pt>
                <c:pt idx="6930">
                  <c:v>5.9795400000000004E-4</c:v>
                </c:pt>
                <c:pt idx="6931">
                  <c:v>-3.7250500000000001E-3</c:v>
                </c:pt>
                <c:pt idx="6932">
                  <c:v>5.7601900000000001E-3</c:v>
                </c:pt>
                <c:pt idx="6933">
                  <c:v>-2.2315999999999998E-3</c:v>
                </c:pt>
                <c:pt idx="6934">
                  <c:v>-5.3596500000000001E-4</c:v>
                </c:pt>
                <c:pt idx="6935">
                  <c:v>-1.18256E-4</c:v>
                </c:pt>
                <c:pt idx="6936">
                  <c:v>2.3651100000000001E-4</c:v>
                </c:pt>
                <c:pt idx="6937">
                  <c:v>2.20299E-4</c:v>
                </c:pt>
                <c:pt idx="6938">
                  <c:v>4.2552900000000001E-3</c:v>
                </c:pt>
                <c:pt idx="6939">
                  <c:v>-3.5953500000000002E-4</c:v>
                </c:pt>
                <c:pt idx="6940">
                  <c:v>3.7174199999999999E-3</c:v>
                </c:pt>
                <c:pt idx="6941">
                  <c:v>-9.7274799999999995E-4</c:v>
                </c:pt>
                <c:pt idx="6942">
                  <c:v>3.8967099999999998E-3</c:v>
                </c:pt>
                <c:pt idx="6943">
                  <c:v>4.7368999999999996E-3</c:v>
                </c:pt>
                <c:pt idx="6944">
                  <c:v>-1.28841E-3</c:v>
                </c:pt>
                <c:pt idx="6945">
                  <c:v>-2.8791400000000001E-3</c:v>
                </c:pt>
                <c:pt idx="6946">
                  <c:v>5.2375800000000004E-3</c:v>
                </c:pt>
                <c:pt idx="6947">
                  <c:v>-2.3746499999999999E-4</c:v>
                </c:pt>
                <c:pt idx="6948">
                  <c:v>-7.3051500000000005E-4</c:v>
                </c:pt>
                <c:pt idx="6949">
                  <c:v>-4.2495700000000003E-3</c:v>
                </c:pt>
                <c:pt idx="6950">
                  <c:v>-3.9863600000000004E-3</c:v>
                </c:pt>
                <c:pt idx="6951">
                  <c:v>-3.56865E-3</c:v>
                </c:pt>
                <c:pt idx="6952">
                  <c:v>1.78528E-3</c:v>
                </c:pt>
                <c:pt idx="6953">
                  <c:v>4.1828200000000003E-3</c:v>
                </c:pt>
                <c:pt idx="6954">
                  <c:v>2.8524399999999999E-3</c:v>
                </c:pt>
                <c:pt idx="6955">
                  <c:v>8.9263899999999998E-4</c:v>
                </c:pt>
                <c:pt idx="6956">
                  <c:v>-3.5820000000000001E-3</c:v>
                </c:pt>
                <c:pt idx="6957">
                  <c:v>2.89917E-3</c:v>
                </c:pt>
                <c:pt idx="6958">
                  <c:v>-7.02858E-4</c:v>
                </c:pt>
                <c:pt idx="6959">
                  <c:v>5.4559700000000001E-3</c:v>
                </c:pt>
                <c:pt idx="6960">
                  <c:v>2.1114300000000001E-3</c:v>
                </c:pt>
                <c:pt idx="6961">
                  <c:v>-7.9155000000000002E-4</c:v>
                </c:pt>
                <c:pt idx="6962">
                  <c:v>3.68023E-3</c:v>
                </c:pt>
                <c:pt idx="6963">
                  <c:v>-4.8456200000000001E-3</c:v>
                </c:pt>
                <c:pt idx="6964">
                  <c:v>6.4315800000000001E-3</c:v>
                </c:pt>
                <c:pt idx="6965">
                  <c:v>-2.6750599999999999E-3</c:v>
                </c:pt>
                <c:pt idx="6966">
                  <c:v>1.91402E-3</c:v>
                </c:pt>
                <c:pt idx="6967">
                  <c:v>-3.7002600000000002E-4</c:v>
                </c:pt>
                <c:pt idx="6968">
                  <c:v>-2.29836E-4</c:v>
                </c:pt>
                <c:pt idx="6969">
                  <c:v>-3.3988999999999998E-3</c:v>
                </c:pt>
                <c:pt idx="6970">
                  <c:v>1.0194799999999999E-3</c:v>
                </c:pt>
                <c:pt idx="6971">
                  <c:v>-5.9585599999999999E-3</c:v>
                </c:pt>
                <c:pt idx="6972">
                  <c:v>-3.8623800000000001E-4</c:v>
                </c:pt>
                <c:pt idx="6973">
                  <c:v>2.2687900000000001E-3</c:v>
                </c:pt>
                <c:pt idx="6974" formatCode="0.00E+00">
                  <c:v>1.8119799999999999E-5</c:v>
                </c:pt>
                <c:pt idx="6975">
                  <c:v>-4.9085600000000002E-3</c:v>
                </c:pt>
                <c:pt idx="6976">
                  <c:v>-1.05858E-4</c:v>
                </c:pt>
                <c:pt idx="6977">
                  <c:v>9.7656299999999995E-4</c:v>
                </c:pt>
                <c:pt idx="6978">
                  <c:v>4.4393499999999999E-3</c:v>
                </c:pt>
                <c:pt idx="6979">
                  <c:v>-1.2626600000000001E-3</c:v>
                </c:pt>
                <c:pt idx="6980">
                  <c:v>-2.48146E-3</c:v>
                </c:pt>
                <c:pt idx="6981">
                  <c:v>5.1164599999999998E-3</c:v>
                </c:pt>
                <c:pt idx="6982">
                  <c:v>-5.3214999999999998E-3</c:v>
                </c:pt>
                <c:pt idx="6983">
                  <c:v>-1.02425E-3</c:v>
                </c:pt>
                <c:pt idx="6984">
                  <c:v>4.5995699999999999E-3</c:v>
                </c:pt>
                <c:pt idx="6985">
                  <c:v>-1.0232900000000001E-3</c:v>
                </c:pt>
                <c:pt idx="6986">
                  <c:v>-1.5315999999999999E-3</c:v>
                </c:pt>
                <c:pt idx="6987">
                  <c:v>-4.6825399999999998E-4</c:v>
                </c:pt>
                <c:pt idx="6988">
                  <c:v>1.7271000000000001E-3</c:v>
                </c:pt>
                <c:pt idx="6989">
                  <c:v>3.1738299999999999E-3</c:v>
                </c:pt>
                <c:pt idx="6990">
                  <c:v>5.98907E-3</c:v>
                </c:pt>
                <c:pt idx="6991">
                  <c:v>-6.4382600000000003E-3</c:v>
                </c:pt>
                <c:pt idx="6992">
                  <c:v>1.35231E-3</c:v>
                </c:pt>
                <c:pt idx="6993">
                  <c:v>5.3691899999999996E-4</c:v>
                </c:pt>
                <c:pt idx="6994">
                  <c:v>3.2138799999999998E-4</c:v>
                </c:pt>
                <c:pt idx="6995">
                  <c:v>7.3432900000000004E-4</c:v>
                </c:pt>
                <c:pt idx="6996">
                  <c:v>1.4276499999999999E-3</c:v>
                </c:pt>
                <c:pt idx="6997">
                  <c:v>-1.9989000000000001E-3</c:v>
                </c:pt>
                <c:pt idx="6998" formatCode="0.00E+00">
                  <c:v>9.5367399999999998E-5</c:v>
                </c:pt>
                <c:pt idx="6999">
                  <c:v>-7.2097800000000005E-4</c:v>
                </c:pt>
                <c:pt idx="7000">
                  <c:v>-1.27506E-3</c:v>
                </c:pt>
                <c:pt idx="7001">
                  <c:v>-9.4032299999999996E-4</c:v>
                </c:pt>
                <c:pt idx="7002">
                  <c:v>-4.2333600000000002E-3</c:v>
                </c:pt>
                <c:pt idx="7003">
                  <c:v>1.08147E-3</c:v>
                </c:pt>
                <c:pt idx="7004">
                  <c:v>-2.7141600000000002E-3</c:v>
                </c:pt>
                <c:pt idx="7005">
                  <c:v>-2.3498500000000001E-3</c:v>
                </c:pt>
                <c:pt idx="7006">
                  <c:v>2.1925E-3</c:v>
                </c:pt>
                <c:pt idx="7007">
                  <c:v>-2.8781900000000001E-3</c:v>
                </c:pt>
                <c:pt idx="7008">
                  <c:v>-4.06265E-4</c:v>
                </c:pt>
                <c:pt idx="7009">
                  <c:v>-4.9972500000000002E-4</c:v>
                </c:pt>
                <c:pt idx="7010">
                  <c:v>1.8997199999999999E-3</c:v>
                </c:pt>
                <c:pt idx="7011">
                  <c:v>-2.5052999999999998E-3</c:v>
                </c:pt>
                <c:pt idx="7012">
                  <c:v>2.57683E-3</c:v>
                </c:pt>
                <c:pt idx="7013">
                  <c:v>4.4584300000000002E-3</c:v>
                </c:pt>
                <c:pt idx="7014">
                  <c:v>-3.3102000000000001E-3</c:v>
                </c:pt>
                <c:pt idx="7015">
                  <c:v>-1.10531E-3</c:v>
                </c:pt>
                <c:pt idx="7016">
                  <c:v>-1.0833699999999999E-3</c:v>
                </c:pt>
                <c:pt idx="7017">
                  <c:v>3.4866300000000001E-3</c:v>
                </c:pt>
                <c:pt idx="7018">
                  <c:v>-1.9407300000000001E-3</c:v>
                </c:pt>
                <c:pt idx="7019">
                  <c:v>-3.1948099999999999E-4</c:v>
                </c:pt>
                <c:pt idx="7020">
                  <c:v>3.4523000000000003E-4</c:v>
                </c:pt>
                <c:pt idx="7021">
                  <c:v>-2.4366399999999999E-3</c:v>
                </c:pt>
                <c:pt idx="7022">
                  <c:v>-4.0330899999999996E-3</c:v>
                </c:pt>
                <c:pt idx="7023">
                  <c:v>-3.7584300000000001E-3</c:v>
                </c:pt>
                <c:pt idx="7024">
                  <c:v>-8.4495499999999999E-4</c:v>
                </c:pt>
                <c:pt idx="7025">
                  <c:v>-2.0885500000000002E-3</c:v>
                </c:pt>
                <c:pt idx="7026">
                  <c:v>2.54536E-3</c:v>
                </c:pt>
                <c:pt idx="7027">
                  <c:v>-2.8686499999999999E-3</c:v>
                </c:pt>
                <c:pt idx="7028" formatCode="0.00E+00">
                  <c:v>7.2479199999999995E-5</c:v>
                </c:pt>
                <c:pt idx="7029">
                  <c:v>-7.1907000000000004E-4</c:v>
                </c:pt>
                <c:pt idx="7030">
                  <c:v>-9.5748899999999995E-4</c:v>
                </c:pt>
                <c:pt idx="7031">
                  <c:v>5.1402999999999996E-4</c:v>
                </c:pt>
                <c:pt idx="7032">
                  <c:v>3.9415400000000003E-3</c:v>
                </c:pt>
                <c:pt idx="7033">
                  <c:v>-1.7128E-3</c:v>
                </c:pt>
                <c:pt idx="7034">
                  <c:v>2.2363700000000001E-3</c:v>
                </c:pt>
                <c:pt idx="7035">
                  <c:v>3.0841800000000002E-3</c:v>
                </c:pt>
                <c:pt idx="7036">
                  <c:v>1.5192000000000001E-3</c:v>
                </c:pt>
                <c:pt idx="7037">
                  <c:v>1.36757E-3</c:v>
                </c:pt>
                <c:pt idx="7038">
                  <c:v>3.01075E-3</c:v>
                </c:pt>
                <c:pt idx="7039">
                  <c:v>2.1057099999999998E-3</c:v>
                </c:pt>
                <c:pt idx="7040">
                  <c:v>6.24275E-3</c:v>
                </c:pt>
                <c:pt idx="7041">
                  <c:v>-4.2915299999999999E-4</c:v>
                </c:pt>
                <c:pt idx="7042">
                  <c:v>-1.08147E-3</c:v>
                </c:pt>
                <c:pt idx="7043">
                  <c:v>9.1552699999999996E-4</c:v>
                </c:pt>
                <c:pt idx="7044">
                  <c:v>-4.6272300000000004E-3</c:v>
                </c:pt>
                <c:pt idx="7045">
                  <c:v>-3.8452099999999999E-3</c:v>
                </c:pt>
                <c:pt idx="7046">
                  <c:v>-1.8348699999999999E-3</c:v>
                </c:pt>
                <c:pt idx="7047">
                  <c:v>1.6078900000000001E-3</c:v>
                </c:pt>
                <c:pt idx="7048">
                  <c:v>4.5652399999999999E-3</c:v>
                </c:pt>
                <c:pt idx="7049">
                  <c:v>6.5231299999999996E-4</c:v>
                </c:pt>
                <c:pt idx="7050">
                  <c:v>-7.5693100000000001E-3</c:v>
                </c:pt>
                <c:pt idx="7051">
                  <c:v>2.1190599999999999E-3</c:v>
                </c:pt>
                <c:pt idx="7052">
                  <c:v>-2.43378E-3</c:v>
                </c:pt>
                <c:pt idx="7053">
                  <c:v>1.7566700000000001E-3</c:v>
                </c:pt>
                <c:pt idx="7054">
                  <c:v>4.5137399999999996E-3</c:v>
                </c:pt>
                <c:pt idx="7055">
                  <c:v>-4.7674199999999996E-3</c:v>
                </c:pt>
                <c:pt idx="7056">
                  <c:v>3.9443999999999998E-3</c:v>
                </c:pt>
                <c:pt idx="7057" formatCode="0.00E+00">
                  <c:v>-4.00543E-5</c:v>
                </c:pt>
                <c:pt idx="7058">
                  <c:v>-3.6611600000000001E-3</c:v>
                </c:pt>
                <c:pt idx="7059">
                  <c:v>-1.11198E-3</c:v>
                </c:pt>
                <c:pt idx="7060">
                  <c:v>-7.2965599999999997E-3</c:v>
                </c:pt>
                <c:pt idx="7061">
                  <c:v>-3.4799599999999998E-3</c:v>
                </c:pt>
                <c:pt idx="7062">
                  <c:v>2.8896299999999999E-4</c:v>
                </c:pt>
                <c:pt idx="7063">
                  <c:v>3.0813199999999998E-3</c:v>
                </c:pt>
                <c:pt idx="7064">
                  <c:v>1.0747899999999999E-3</c:v>
                </c:pt>
                <c:pt idx="7065">
                  <c:v>1.5802399999999999E-3</c:v>
                </c:pt>
                <c:pt idx="7066">
                  <c:v>-3.3092499999999998E-4</c:v>
                </c:pt>
                <c:pt idx="7067">
                  <c:v>-3.2396299999999999E-3</c:v>
                </c:pt>
                <c:pt idx="7068">
                  <c:v>2.4394999999999998E-3</c:v>
                </c:pt>
                <c:pt idx="7069">
                  <c:v>4.5490299999999999E-4</c:v>
                </c:pt>
                <c:pt idx="7070">
                  <c:v>5.2328100000000001E-3</c:v>
                </c:pt>
                <c:pt idx="7071">
                  <c:v>4.6224600000000001E-3</c:v>
                </c:pt>
                <c:pt idx="7072" formatCode="0.00E+00">
                  <c:v>8.8691700000000003E-5</c:v>
                </c:pt>
                <c:pt idx="7073">
                  <c:v>8.4209400000000005E-4</c:v>
                </c:pt>
                <c:pt idx="7074">
                  <c:v>-1.2292900000000001E-3</c:v>
                </c:pt>
                <c:pt idx="7075">
                  <c:v>3.5667400000000002E-4</c:v>
                </c:pt>
                <c:pt idx="7076">
                  <c:v>-4.2056999999999999E-4</c:v>
                </c:pt>
                <c:pt idx="7077">
                  <c:v>-2.44999E-3</c:v>
                </c:pt>
                <c:pt idx="7078">
                  <c:v>-2.6741E-3</c:v>
                </c:pt>
                <c:pt idx="7079">
                  <c:v>2.6722E-3</c:v>
                </c:pt>
                <c:pt idx="7080">
                  <c:v>-2.30408E-3</c:v>
                </c:pt>
                <c:pt idx="7081">
                  <c:v>-4.2638800000000003E-3</c:v>
                </c:pt>
                <c:pt idx="7082">
                  <c:v>-6.1702700000000003E-4</c:v>
                </c:pt>
                <c:pt idx="7083">
                  <c:v>-7.0476499999999999E-4</c:v>
                </c:pt>
                <c:pt idx="7084">
                  <c:v>-3.1948100000000002E-3</c:v>
                </c:pt>
                <c:pt idx="7085">
                  <c:v>-7.5721700000000002E-4</c:v>
                </c:pt>
                <c:pt idx="7086">
                  <c:v>6.8540600000000004E-3</c:v>
                </c:pt>
                <c:pt idx="7087">
                  <c:v>-4.3487499999999999E-4</c:v>
                </c:pt>
                <c:pt idx="7088">
                  <c:v>1.77097E-3</c:v>
                </c:pt>
                <c:pt idx="7089">
                  <c:v>1.5335100000000001E-3</c:v>
                </c:pt>
                <c:pt idx="7090">
                  <c:v>-2.0523099999999999E-3</c:v>
                </c:pt>
                <c:pt idx="7091">
                  <c:v>4.1503900000000003E-3</c:v>
                </c:pt>
                <c:pt idx="7092">
                  <c:v>-7.6141400000000001E-3</c:v>
                </c:pt>
                <c:pt idx="7093">
                  <c:v>-2.5882700000000002E-3</c:v>
                </c:pt>
                <c:pt idx="7094">
                  <c:v>-1.20163E-3</c:v>
                </c:pt>
                <c:pt idx="7095">
                  <c:v>-1.0108899999999999E-4</c:v>
                </c:pt>
                <c:pt idx="7096">
                  <c:v>1.95503E-4</c:v>
                </c:pt>
                <c:pt idx="7097">
                  <c:v>3.8461699999999999E-3</c:v>
                </c:pt>
                <c:pt idx="7098">
                  <c:v>-5.0067899999999997E-4</c:v>
                </c:pt>
                <c:pt idx="7099">
                  <c:v>1.24931E-3</c:v>
                </c:pt>
                <c:pt idx="7100">
                  <c:v>-1.6975399999999999E-4</c:v>
                </c:pt>
                <c:pt idx="7101">
                  <c:v>5.8422099999999996E-3</c:v>
                </c:pt>
                <c:pt idx="7102">
                  <c:v>1.94454E-3</c:v>
                </c:pt>
                <c:pt idx="7103">
                  <c:v>-2.75612E-4</c:v>
                </c:pt>
                <c:pt idx="7104">
                  <c:v>3.7174199999999999E-3</c:v>
                </c:pt>
                <c:pt idx="7105">
                  <c:v>3.8204200000000002E-3</c:v>
                </c:pt>
                <c:pt idx="7106">
                  <c:v>3.4351300000000002E-3</c:v>
                </c:pt>
                <c:pt idx="7107">
                  <c:v>-3.9625199999999998E-3</c:v>
                </c:pt>
                <c:pt idx="7108">
                  <c:v>-6.3419300000000002E-4</c:v>
                </c:pt>
                <c:pt idx="7109">
                  <c:v>-1.8205599999999999E-3</c:v>
                </c:pt>
                <c:pt idx="7110">
                  <c:v>3.5285899999999999E-3</c:v>
                </c:pt>
                <c:pt idx="7111">
                  <c:v>6.2370299999999997E-4</c:v>
                </c:pt>
                <c:pt idx="7112">
                  <c:v>8.4495499999999999E-4</c:v>
                </c:pt>
                <c:pt idx="7113">
                  <c:v>-5.6371700000000004E-3</c:v>
                </c:pt>
                <c:pt idx="7114">
                  <c:v>3.4627899999999999E-3</c:v>
                </c:pt>
                <c:pt idx="7115">
                  <c:v>-2.7666100000000001E-3</c:v>
                </c:pt>
                <c:pt idx="7116">
                  <c:v>5.2528399999999999E-3</c:v>
                </c:pt>
                <c:pt idx="7117">
                  <c:v>-3.0870400000000001E-3</c:v>
                </c:pt>
                <c:pt idx="7118">
                  <c:v>-5.6562399999999999E-3</c:v>
                </c:pt>
                <c:pt idx="7119">
                  <c:v>-4.0121100000000002E-3</c:v>
                </c:pt>
                <c:pt idx="7120">
                  <c:v>-1.08719E-4</c:v>
                </c:pt>
                <c:pt idx="7121">
                  <c:v>3.86047E-3</c:v>
                </c:pt>
                <c:pt idx="7122">
                  <c:v>-1.51443E-3</c:v>
                </c:pt>
                <c:pt idx="7123">
                  <c:v>5.8975199999999998E-3</c:v>
                </c:pt>
                <c:pt idx="7124">
                  <c:v>-3.78036E-3</c:v>
                </c:pt>
                <c:pt idx="7125">
                  <c:v>1.89686E-3</c:v>
                </c:pt>
                <c:pt idx="7126">
                  <c:v>-3.2882699999999998E-3</c:v>
                </c:pt>
                <c:pt idx="7127">
                  <c:v>4.5518900000000003E-3</c:v>
                </c:pt>
                <c:pt idx="7128">
                  <c:v>-8.4304800000000006E-3</c:v>
                </c:pt>
                <c:pt idx="7129">
                  <c:v>3.6745100000000002E-3</c:v>
                </c:pt>
                <c:pt idx="7130">
                  <c:v>5.9890699999999998E-4</c:v>
                </c:pt>
                <c:pt idx="7131">
                  <c:v>2.7647000000000001E-3</c:v>
                </c:pt>
                <c:pt idx="7132">
                  <c:v>-3.0059800000000001E-3</c:v>
                </c:pt>
                <c:pt idx="7133">
                  <c:v>3.85571E-3</c:v>
                </c:pt>
                <c:pt idx="7134">
                  <c:v>2.35176E-3</c:v>
                </c:pt>
                <c:pt idx="7135">
                  <c:v>-5.74589E-3</c:v>
                </c:pt>
                <c:pt idx="7136">
                  <c:v>-2.2926299999999999E-3</c:v>
                </c:pt>
                <c:pt idx="7137">
                  <c:v>-3.9291400000000001E-4</c:v>
                </c:pt>
                <c:pt idx="7138">
                  <c:v>-5.2194600000000004E-3</c:v>
                </c:pt>
                <c:pt idx="7139">
                  <c:v>-4.8923499999999997E-4</c:v>
                </c:pt>
                <c:pt idx="7140">
                  <c:v>-3.00789E-3</c:v>
                </c:pt>
                <c:pt idx="7141">
                  <c:v>-8.0203999999999996E-4</c:v>
                </c:pt>
                <c:pt idx="7142">
                  <c:v>-4.2676900000000002E-3</c:v>
                </c:pt>
                <c:pt idx="7143" formatCode="0.00E+00">
                  <c:v>9.0599099999999998E-5</c:v>
                </c:pt>
                <c:pt idx="7144">
                  <c:v>2.4213799999999999E-3</c:v>
                </c:pt>
                <c:pt idx="7145">
                  <c:v>-1.91307E-3</c:v>
                </c:pt>
                <c:pt idx="7146">
                  <c:v>6.5994299999999997E-4</c:v>
                </c:pt>
                <c:pt idx="7147">
                  <c:v>1.38283E-3</c:v>
                </c:pt>
                <c:pt idx="7148">
                  <c:v>-8.8119499999999998E-4</c:v>
                </c:pt>
                <c:pt idx="7149">
                  <c:v>-1.98364E-4</c:v>
                </c:pt>
                <c:pt idx="7150">
                  <c:v>-6.3524200000000001E-3</c:v>
                </c:pt>
                <c:pt idx="7151" formatCode="0.00E+00">
                  <c:v>7.4386600000000004E-5</c:v>
                </c:pt>
                <c:pt idx="7152">
                  <c:v>8.1825300000000001E-4</c:v>
                </c:pt>
                <c:pt idx="7153">
                  <c:v>-8.2016000000000001E-4</c:v>
                </c:pt>
                <c:pt idx="7154">
                  <c:v>-9.4699900000000002E-4</c:v>
                </c:pt>
                <c:pt idx="7155">
                  <c:v>5.72968E-3</c:v>
                </c:pt>
                <c:pt idx="7156">
                  <c:v>2.8610200000000001E-3</c:v>
                </c:pt>
                <c:pt idx="7157">
                  <c:v>-2.9392200000000002E-3</c:v>
                </c:pt>
                <c:pt idx="7158">
                  <c:v>4.1713699999999998E-3</c:v>
                </c:pt>
                <c:pt idx="7159">
                  <c:v>4.9781799999999996E-3</c:v>
                </c:pt>
                <c:pt idx="7160">
                  <c:v>7.8296699999999997E-4</c:v>
                </c:pt>
                <c:pt idx="7161">
                  <c:v>1.69849E-3</c:v>
                </c:pt>
                <c:pt idx="7162">
                  <c:v>-3.3025699999999999E-3</c:v>
                </c:pt>
                <c:pt idx="7163">
                  <c:v>1.77097E-3</c:v>
                </c:pt>
                <c:pt idx="7164">
                  <c:v>-2.4604800000000001E-4</c:v>
                </c:pt>
                <c:pt idx="7165">
                  <c:v>-1.0271099999999999E-3</c:v>
                </c:pt>
                <c:pt idx="7166">
                  <c:v>-5.2623699999999997E-3</c:v>
                </c:pt>
                <c:pt idx="7167">
                  <c:v>-4.0006599999999996E-3</c:v>
                </c:pt>
                <c:pt idx="7168">
                  <c:v>1.6078900000000001E-3</c:v>
                </c:pt>
                <c:pt idx="7169">
                  <c:v>1.9102100000000001E-3</c:v>
                </c:pt>
                <c:pt idx="7170">
                  <c:v>2.4671599999999999E-3</c:v>
                </c:pt>
                <c:pt idx="7171">
                  <c:v>5.6171400000000005E-4</c:v>
                </c:pt>
                <c:pt idx="7172">
                  <c:v>5.8727299999999996E-3</c:v>
                </c:pt>
                <c:pt idx="7173">
                  <c:v>-4.2839100000000001E-3</c:v>
                </c:pt>
                <c:pt idx="7174">
                  <c:v>-2.3317300000000002E-3</c:v>
                </c:pt>
                <c:pt idx="7175">
                  <c:v>3.64971E-3</c:v>
                </c:pt>
                <c:pt idx="7176">
                  <c:v>-1.6956300000000001E-3</c:v>
                </c:pt>
                <c:pt idx="7177" formatCode="0.00E+00">
                  <c:v>1.6212500000000001E-5</c:v>
                </c:pt>
                <c:pt idx="7178">
                  <c:v>-6.5517400000000001E-4</c:v>
                </c:pt>
                <c:pt idx="7179">
                  <c:v>-1.9559899999999999E-3</c:v>
                </c:pt>
                <c:pt idx="7180">
                  <c:v>2.03323E-3</c:v>
                </c:pt>
                <c:pt idx="7181">
                  <c:v>-1.9455000000000001E-4</c:v>
                </c:pt>
                <c:pt idx="7182" formatCode="0.00E+00">
                  <c:v>-5.1498400000000001E-5</c:v>
                </c:pt>
                <c:pt idx="7183">
                  <c:v>-4.4870400000000003E-3</c:v>
                </c:pt>
                <c:pt idx="7184">
                  <c:v>-1.2683900000000001E-4</c:v>
                </c:pt>
                <c:pt idx="7185">
                  <c:v>1.7786E-3</c:v>
                </c:pt>
                <c:pt idx="7186">
                  <c:v>2.3660700000000001E-3</c:v>
                </c:pt>
                <c:pt idx="7187">
                  <c:v>-4.8637399999999998E-4</c:v>
                </c:pt>
                <c:pt idx="7188">
                  <c:v>-4.7445300000000003E-3</c:v>
                </c:pt>
                <c:pt idx="7189">
                  <c:v>2.0446800000000001E-3</c:v>
                </c:pt>
                <c:pt idx="7190">
                  <c:v>-2.3603399999999998E-3</c:v>
                </c:pt>
                <c:pt idx="7191">
                  <c:v>-1.9035300000000001E-3</c:v>
                </c:pt>
                <c:pt idx="7192">
                  <c:v>3.0898999999999998E-4</c:v>
                </c:pt>
                <c:pt idx="7193">
                  <c:v>-5.2146900000000001E-3</c:v>
                </c:pt>
                <c:pt idx="7194">
                  <c:v>-2.8448100000000001E-3</c:v>
                </c:pt>
                <c:pt idx="7195">
                  <c:v>4.99725E-3</c:v>
                </c:pt>
                <c:pt idx="7196">
                  <c:v>-1.00136E-3</c:v>
                </c:pt>
                <c:pt idx="7197">
                  <c:v>1.0843300000000001E-3</c:v>
                </c:pt>
                <c:pt idx="7198">
                  <c:v>-5.7535199999999998E-3</c:v>
                </c:pt>
                <c:pt idx="7199">
                  <c:v>4.6157799999999999E-3</c:v>
                </c:pt>
                <c:pt idx="7200">
                  <c:v>-5.1593799999999999E-3</c:v>
                </c:pt>
                <c:pt idx="7201">
                  <c:v>-9.4509100000000001E-4</c:v>
                </c:pt>
                <c:pt idx="7202">
                  <c:v>6.6671400000000002E-3</c:v>
                </c:pt>
                <c:pt idx="7203">
                  <c:v>-1.41144E-4</c:v>
                </c:pt>
                <c:pt idx="7204">
                  <c:v>4.8828100000000002E-4</c:v>
                </c:pt>
                <c:pt idx="7205">
                  <c:v>3.1795500000000002E-3</c:v>
                </c:pt>
                <c:pt idx="7206">
                  <c:v>-3.88145E-4</c:v>
                </c:pt>
                <c:pt idx="7207">
                  <c:v>4.5547499999999998E-3</c:v>
                </c:pt>
                <c:pt idx="7208">
                  <c:v>7.3366200000000003E-3</c:v>
                </c:pt>
                <c:pt idx="7209">
                  <c:v>-2.0895000000000002E-3</c:v>
                </c:pt>
                <c:pt idx="7210">
                  <c:v>3.9443999999999998E-3</c:v>
                </c:pt>
                <c:pt idx="7211">
                  <c:v>-1.8682499999999999E-3</c:v>
                </c:pt>
                <c:pt idx="7212">
                  <c:v>4.3506600000000001E-3</c:v>
                </c:pt>
                <c:pt idx="7213">
                  <c:v>1.647E-3</c:v>
                </c:pt>
                <c:pt idx="7214">
                  <c:v>3.1461700000000002E-3</c:v>
                </c:pt>
                <c:pt idx="7215">
                  <c:v>-4.5223199999999998E-3</c:v>
                </c:pt>
                <c:pt idx="7216">
                  <c:v>1.27792E-4</c:v>
                </c:pt>
                <c:pt idx="7217">
                  <c:v>3.7364999999999998E-3</c:v>
                </c:pt>
                <c:pt idx="7218">
                  <c:v>2.3660700000000001E-3</c:v>
                </c:pt>
                <c:pt idx="7219">
                  <c:v>7.0829400000000002E-3</c:v>
                </c:pt>
                <c:pt idx="7220">
                  <c:v>-9.2697099999999996E-4</c:v>
                </c:pt>
                <c:pt idx="7221">
                  <c:v>3.5905799999999999E-3</c:v>
                </c:pt>
                <c:pt idx="7222">
                  <c:v>-2.66075E-4</c:v>
                </c:pt>
                <c:pt idx="7223">
                  <c:v>6.1903000000000001E-3</c:v>
                </c:pt>
                <c:pt idx="7224">
                  <c:v>2.5052999999999998E-3</c:v>
                </c:pt>
                <c:pt idx="7225">
                  <c:v>6.1702700000000003E-4</c:v>
                </c:pt>
                <c:pt idx="7226">
                  <c:v>-1.7299699999999999E-3</c:v>
                </c:pt>
                <c:pt idx="7227">
                  <c:v>3.72887E-3</c:v>
                </c:pt>
                <c:pt idx="7228">
                  <c:v>-6.1826700000000004E-3</c:v>
                </c:pt>
                <c:pt idx="7229">
                  <c:v>-1.5554399999999999E-3</c:v>
                </c:pt>
                <c:pt idx="7230">
                  <c:v>-1.83964E-3</c:v>
                </c:pt>
                <c:pt idx="7231">
                  <c:v>5.25093E-3</c:v>
                </c:pt>
                <c:pt idx="7232">
                  <c:v>1.2693400000000001E-3</c:v>
                </c:pt>
                <c:pt idx="7233">
                  <c:v>-2.9058500000000002E-3</c:v>
                </c:pt>
                <c:pt idx="7234">
                  <c:v>2.03228E-3</c:v>
                </c:pt>
                <c:pt idx="7235">
                  <c:v>-3.4007999999999998E-3</c:v>
                </c:pt>
                <c:pt idx="7236">
                  <c:v>-4.8198700000000004E-3</c:v>
                </c:pt>
                <c:pt idx="7237">
                  <c:v>2.7294200000000002E-3</c:v>
                </c:pt>
                <c:pt idx="7238">
                  <c:v>-6.3819899999999997E-3</c:v>
                </c:pt>
                <c:pt idx="7239">
                  <c:v>1.0204299999999999E-3</c:v>
                </c:pt>
                <c:pt idx="7240">
                  <c:v>1.2989E-3</c:v>
                </c:pt>
                <c:pt idx="7241">
                  <c:v>2.2506700000000002E-3</c:v>
                </c:pt>
                <c:pt idx="7242">
                  <c:v>-2.3679700000000001E-3</c:v>
                </c:pt>
                <c:pt idx="7243">
                  <c:v>-2.1534000000000002E-3</c:v>
                </c:pt>
                <c:pt idx="7244">
                  <c:v>9.2983200000000001E-4</c:v>
                </c:pt>
                <c:pt idx="7245">
                  <c:v>-3.5085699999999999E-3</c:v>
                </c:pt>
                <c:pt idx="7246">
                  <c:v>-3.5667400000000001E-3</c:v>
                </c:pt>
                <c:pt idx="7247">
                  <c:v>-3.7117000000000001E-3</c:v>
                </c:pt>
                <c:pt idx="7248">
                  <c:v>-1.7394999999999999E-3</c:v>
                </c:pt>
                <c:pt idx="7249">
                  <c:v>-5.2175499999999996E-3</c:v>
                </c:pt>
                <c:pt idx="7250">
                  <c:v>-1.4295600000000001E-3</c:v>
                </c:pt>
                <c:pt idx="7251">
                  <c:v>-1.48201E-3</c:v>
                </c:pt>
                <c:pt idx="7252">
                  <c:v>8.9454699999999999E-4</c:v>
                </c:pt>
                <c:pt idx="7253">
                  <c:v>5.8908500000000004E-3</c:v>
                </c:pt>
                <c:pt idx="7254">
                  <c:v>5.5541999999999996E-3</c:v>
                </c:pt>
                <c:pt idx="7255">
                  <c:v>-2.26021E-4</c:v>
                </c:pt>
                <c:pt idx="7256">
                  <c:v>-2.8162E-3</c:v>
                </c:pt>
                <c:pt idx="7257">
                  <c:v>4.0531200000000001E-4</c:v>
                </c:pt>
                <c:pt idx="7258">
                  <c:v>-3.87573E-3</c:v>
                </c:pt>
                <c:pt idx="7259">
                  <c:v>2.1286E-3</c:v>
                </c:pt>
                <c:pt idx="7260">
                  <c:v>1.35994E-3</c:v>
                </c:pt>
                <c:pt idx="7261">
                  <c:v>-3.2262800000000002E-3</c:v>
                </c:pt>
                <c:pt idx="7262">
                  <c:v>-3.7288700000000002E-4</c:v>
                </c:pt>
                <c:pt idx="7263">
                  <c:v>1.41811E-3</c:v>
                </c:pt>
                <c:pt idx="7264">
                  <c:v>-2.1047599999999998E-3</c:v>
                </c:pt>
                <c:pt idx="7265">
                  <c:v>3.4399000000000001E-3</c:v>
                </c:pt>
                <c:pt idx="7266">
                  <c:v>5.72205E-4</c:v>
                </c:pt>
                <c:pt idx="7267">
                  <c:v>-2.9182399999999999E-4</c:v>
                </c:pt>
                <c:pt idx="7268">
                  <c:v>1.5173000000000001E-3</c:v>
                </c:pt>
                <c:pt idx="7269">
                  <c:v>2.5854099999999998E-3</c:v>
                </c:pt>
                <c:pt idx="7270">
                  <c:v>1.0509499999999999E-3</c:v>
                </c:pt>
                <c:pt idx="7271">
                  <c:v>-3.3416700000000001E-3</c:v>
                </c:pt>
                <c:pt idx="7272">
                  <c:v>-1.7642999999999999E-4</c:v>
                </c:pt>
                <c:pt idx="7273">
                  <c:v>-1.9035300000000001E-3</c:v>
                </c:pt>
                <c:pt idx="7274">
                  <c:v>3.1280499999999998E-4</c:v>
                </c:pt>
                <c:pt idx="7275">
                  <c:v>-2.7580299999999999E-3</c:v>
                </c:pt>
                <c:pt idx="7276">
                  <c:v>5.65243E-3</c:v>
                </c:pt>
                <c:pt idx="7277">
                  <c:v>1.1615799999999999E-3</c:v>
                </c:pt>
                <c:pt idx="7278">
                  <c:v>-1.6861000000000001E-3</c:v>
                </c:pt>
                <c:pt idx="7279">
                  <c:v>9.8991399999999994E-4</c:v>
                </c:pt>
                <c:pt idx="7280">
                  <c:v>-5.1746400000000003E-3</c:v>
                </c:pt>
                <c:pt idx="7281">
                  <c:v>-1.1720700000000001E-3</c:v>
                </c:pt>
                <c:pt idx="7282">
                  <c:v>-1.9168900000000001E-3</c:v>
                </c:pt>
                <c:pt idx="7283">
                  <c:v>4.8542000000000002E-4</c:v>
                </c:pt>
                <c:pt idx="7284">
                  <c:v>-7.18117E-4</c:v>
                </c:pt>
                <c:pt idx="7285">
                  <c:v>-5.1078800000000004E-3</c:v>
                </c:pt>
                <c:pt idx="7286">
                  <c:v>-2.3364999999999999E-4</c:v>
                </c:pt>
                <c:pt idx="7287">
                  <c:v>-2.43378E-3</c:v>
                </c:pt>
                <c:pt idx="7288">
                  <c:v>1.47438E-3</c:v>
                </c:pt>
                <c:pt idx="7289">
                  <c:v>-1.8882799999999999E-4</c:v>
                </c:pt>
                <c:pt idx="7290">
                  <c:v>3.29876E-3</c:v>
                </c:pt>
                <c:pt idx="7291">
                  <c:v>-5.4769500000000004E-3</c:v>
                </c:pt>
                <c:pt idx="7292">
                  <c:v>1.9073500000000001E-4</c:v>
                </c:pt>
                <c:pt idx="7293">
                  <c:v>5.2681000000000004E-3</c:v>
                </c:pt>
                <c:pt idx="7294">
                  <c:v>-6.4468399999999997E-4</c:v>
                </c:pt>
                <c:pt idx="7295">
                  <c:v>5.4655099999999998E-3</c:v>
                </c:pt>
                <c:pt idx="7296">
                  <c:v>-8.43048E-4</c:v>
                </c:pt>
                <c:pt idx="7297">
                  <c:v>-2.3641600000000001E-3</c:v>
                </c:pt>
                <c:pt idx="7298">
                  <c:v>-2.7170200000000001E-3</c:v>
                </c:pt>
                <c:pt idx="7299" formatCode="0.00E+00">
                  <c:v>-6.5803500000000001E-5</c:v>
                </c:pt>
                <c:pt idx="7300">
                  <c:v>3.6954900000000001E-3</c:v>
                </c:pt>
                <c:pt idx="7301">
                  <c:v>1.27411E-3</c:v>
                </c:pt>
                <c:pt idx="7302">
                  <c:v>-7.2336199999999996E-3</c:v>
                </c:pt>
                <c:pt idx="7303">
                  <c:v>3.5448099999999998E-3</c:v>
                </c:pt>
                <c:pt idx="7304">
                  <c:v>-6.4096500000000002E-3</c:v>
                </c:pt>
                <c:pt idx="7305">
                  <c:v>1.58501E-3</c:v>
                </c:pt>
                <c:pt idx="7306">
                  <c:v>2.49672E-3</c:v>
                </c:pt>
                <c:pt idx="7307">
                  <c:v>2.9459E-3</c:v>
                </c:pt>
                <c:pt idx="7308">
                  <c:v>9.7751600000000011E-4</c:v>
                </c:pt>
                <c:pt idx="7309" formatCode="0.00E+00">
                  <c:v>6.0081499999999997E-5</c:v>
                </c:pt>
                <c:pt idx="7310">
                  <c:v>5.3119699999999996E-4</c:v>
                </c:pt>
                <c:pt idx="7311">
                  <c:v>-6.5326700000000002E-4</c:v>
                </c:pt>
                <c:pt idx="7312">
                  <c:v>-4.2505299999999998E-3</c:v>
                </c:pt>
                <c:pt idx="7313">
                  <c:v>-4.1103399999999997E-3</c:v>
                </c:pt>
                <c:pt idx="7314">
                  <c:v>2.8801E-4</c:v>
                </c:pt>
                <c:pt idx="7315">
                  <c:v>-1.7642999999999999E-4</c:v>
                </c:pt>
                <c:pt idx="7316">
                  <c:v>-2.3765599999999998E-3</c:v>
                </c:pt>
                <c:pt idx="7317">
                  <c:v>2.6035300000000001E-4</c:v>
                </c:pt>
                <c:pt idx="7318">
                  <c:v>1.5020400000000001E-3</c:v>
                </c:pt>
                <c:pt idx="7319">
                  <c:v>-2.9573400000000001E-3</c:v>
                </c:pt>
                <c:pt idx="7320">
                  <c:v>-1.0681200000000001E-3</c:v>
                </c:pt>
                <c:pt idx="7321">
                  <c:v>-5.3262700000000001E-3</c:v>
                </c:pt>
                <c:pt idx="7322">
                  <c:v>-4.2304999999999999E-3</c:v>
                </c:pt>
                <c:pt idx="7323">
                  <c:v>1.54495E-3</c:v>
                </c:pt>
                <c:pt idx="7324">
                  <c:v>2.0427700000000002E-3</c:v>
                </c:pt>
                <c:pt idx="7325">
                  <c:v>3.6907200000000002E-3</c:v>
                </c:pt>
                <c:pt idx="7326">
                  <c:v>2.1934499999999999E-4</c:v>
                </c:pt>
                <c:pt idx="7327">
                  <c:v>-6.7520099999999995E-4</c:v>
                </c:pt>
                <c:pt idx="7328">
                  <c:v>5.0544700000000001E-4</c:v>
                </c:pt>
                <c:pt idx="7329">
                  <c:v>1.8606199999999999E-3</c:v>
                </c:pt>
                <c:pt idx="7330">
                  <c:v>-1.6689299999999999E-3</c:v>
                </c:pt>
                <c:pt idx="7331">
                  <c:v>3.7336299999999999E-3</c:v>
                </c:pt>
                <c:pt idx="7332">
                  <c:v>-1.68228E-3</c:v>
                </c:pt>
                <c:pt idx="7333">
                  <c:v>-1.4762899999999999E-3</c:v>
                </c:pt>
                <c:pt idx="7334">
                  <c:v>-5.0649600000000003E-3</c:v>
                </c:pt>
                <c:pt idx="7335">
                  <c:v>-3.2710999999999998E-4</c:v>
                </c:pt>
                <c:pt idx="7336">
                  <c:v>3.94058E-3</c:v>
                </c:pt>
                <c:pt idx="7337">
                  <c:v>-5.6591000000000002E-3</c:v>
                </c:pt>
                <c:pt idx="7338">
                  <c:v>-1.6870500000000001E-3</c:v>
                </c:pt>
                <c:pt idx="7339">
                  <c:v>7.8868900000000006E-3</c:v>
                </c:pt>
                <c:pt idx="7340">
                  <c:v>-7.6961499999999997E-4</c:v>
                </c:pt>
                <c:pt idx="7341">
                  <c:v>3.2167400000000001E-3</c:v>
                </c:pt>
                <c:pt idx="7342">
                  <c:v>3.3092500000000001E-3</c:v>
                </c:pt>
                <c:pt idx="7343">
                  <c:v>5.6066500000000003E-3</c:v>
                </c:pt>
                <c:pt idx="7344">
                  <c:v>2.4433100000000002E-3</c:v>
                </c:pt>
                <c:pt idx="7345">
                  <c:v>3.5390899999999999E-3</c:v>
                </c:pt>
                <c:pt idx="7346">
                  <c:v>-1.52779E-3</c:v>
                </c:pt>
                <c:pt idx="7347">
                  <c:v>-1.4390900000000001E-3</c:v>
                </c:pt>
                <c:pt idx="7348">
                  <c:v>4.3582899999999999E-4</c:v>
                </c:pt>
                <c:pt idx="7349">
                  <c:v>-3.3521699999999998E-3</c:v>
                </c:pt>
                <c:pt idx="7350">
                  <c:v>1.9168899999999999E-4</c:v>
                </c:pt>
                <c:pt idx="7351">
                  <c:v>7.9135899999999999E-3</c:v>
                </c:pt>
                <c:pt idx="7352">
                  <c:v>6.8473799999999995E-4</c:v>
                </c:pt>
                <c:pt idx="7353">
                  <c:v>-4.4021599999999996E-3</c:v>
                </c:pt>
                <c:pt idx="7354">
                  <c:v>-9.4890600000000001E-4</c:v>
                </c:pt>
                <c:pt idx="7355">
                  <c:v>-6.0977899999999996E-3</c:v>
                </c:pt>
                <c:pt idx="7356">
                  <c:v>-8.9263899999999998E-4</c:v>
                </c:pt>
                <c:pt idx="7357">
                  <c:v>-6.9265400000000001E-3</c:v>
                </c:pt>
                <c:pt idx="7358">
                  <c:v>-5.7601899999999999E-4</c:v>
                </c:pt>
                <c:pt idx="7359">
                  <c:v>4.3106100000000003E-3</c:v>
                </c:pt>
                <c:pt idx="7360">
                  <c:v>-4.0855400000000004E-3</c:v>
                </c:pt>
                <c:pt idx="7361">
                  <c:v>6.0138700000000002E-3</c:v>
                </c:pt>
                <c:pt idx="7362">
                  <c:v>-1.8310500000000001E-3</c:v>
                </c:pt>
                <c:pt idx="7363">
                  <c:v>-1.4419599999999999E-3</c:v>
                </c:pt>
                <c:pt idx="7364">
                  <c:v>-7.3146799999999998E-4</c:v>
                </c:pt>
                <c:pt idx="7365">
                  <c:v>-1.52874E-3</c:v>
                </c:pt>
                <c:pt idx="7366">
                  <c:v>2.6416800000000001E-4</c:v>
                </c:pt>
                <c:pt idx="7367">
                  <c:v>9.2315699999999997E-4</c:v>
                </c:pt>
                <c:pt idx="7368">
                  <c:v>4.4250499999999999E-4</c:v>
                </c:pt>
                <c:pt idx="7369">
                  <c:v>-2.8362299999999999E-3</c:v>
                </c:pt>
                <c:pt idx="7370">
                  <c:v>-3.8623800000000001E-4</c:v>
                </c:pt>
                <c:pt idx="7371">
                  <c:v>-5.1603300000000003E-3</c:v>
                </c:pt>
                <c:pt idx="7372">
                  <c:v>9.1838800000000002E-4</c:v>
                </c:pt>
                <c:pt idx="7373">
                  <c:v>-4.9877200000000002E-3</c:v>
                </c:pt>
                <c:pt idx="7374">
                  <c:v>2.0904500000000002E-3</c:v>
                </c:pt>
                <c:pt idx="7375">
                  <c:v>2.3784600000000002E-3</c:v>
                </c:pt>
                <c:pt idx="7376">
                  <c:v>-1.1310599999999999E-3</c:v>
                </c:pt>
                <c:pt idx="7377">
                  <c:v>-2.5062600000000002E-3</c:v>
                </c:pt>
                <c:pt idx="7378">
                  <c:v>-1.35326E-3</c:v>
                </c:pt>
                <c:pt idx="7379">
                  <c:v>6.3705399999999996E-4</c:v>
                </c:pt>
                <c:pt idx="7380">
                  <c:v>4.4841799999999999E-3</c:v>
                </c:pt>
                <c:pt idx="7381">
                  <c:v>3.9424899999999999E-3</c:v>
                </c:pt>
                <c:pt idx="7382">
                  <c:v>2.6473999999999998E-3</c:v>
                </c:pt>
                <c:pt idx="7383">
                  <c:v>2.6388200000000001E-3</c:v>
                </c:pt>
                <c:pt idx="7384">
                  <c:v>9.2086800000000003E-3</c:v>
                </c:pt>
                <c:pt idx="7385">
                  <c:v>-4.1885400000000001E-3</c:v>
                </c:pt>
                <c:pt idx="7386">
                  <c:v>2.99549E-3</c:v>
                </c:pt>
                <c:pt idx="7387">
                  <c:v>6.88362E-3</c:v>
                </c:pt>
                <c:pt idx="7388">
                  <c:v>-2.9897700000000001E-3</c:v>
                </c:pt>
                <c:pt idx="7389">
                  <c:v>-1.0891E-3</c:v>
                </c:pt>
                <c:pt idx="7390">
                  <c:v>1.52969E-3</c:v>
                </c:pt>
                <c:pt idx="7391">
                  <c:v>8.3923299999999999E-4</c:v>
                </c:pt>
                <c:pt idx="7392">
                  <c:v>6.5479300000000004E-3</c:v>
                </c:pt>
                <c:pt idx="7393">
                  <c:v>4.75407E-3</c:v>
                </c:pt>
                <c:pt idx="7394">
                  <c:v>3.33023E-3</c:v>
                </c:pt>
                <c:pt idx="7395">
                  <c:v>3.1614299999999998E-3</c:v>
                </c:pt>
                <c:pt idx="7396">
                  <c:v>-4.04835E-3</c:v>
                </c:pt>
                <c:pt idx="7397">
                  <c:v>8.0957400000000006E-3</c:v>
                </c:pt>
                <c:pt idx="7398">
                  <c:v>2.87056E-4</c:v>
                </c:pt>
                <c:pt idx="7399">
                  <c:v>-3.5762800000000003E-4</c:v>
                </c:pt>
                <c:pt idx="7400">
                  <c:v>-3.9577500000000001E-4</c:v>
                </c:pt>
                <c:pt idx="7401">
                  <c:v>3.68023E-3</c:v>
                </c:pt>
                <c:pt idx="7402">
                  <c:v>-3.6563899999999998E-3</c:v>
                </c:pt>
                <c:pt idx="7403">
                  <c:v>-5.2804899999999997E-3</c:v>
                </c:pt>
                <c:pt idx="7404">
                  <c:v>3.3359499999999999E-3</c:v>
                </c:pt>
                <c:pt idx="7405">
                  <c:v>-9.2983200000000001E-4</c:v>
                </c:pt>
                <c:pt idx="7406">
                  <c:v>-1.85966E-4</c:v>
                </c:pt>
                <c:pt idx="7407">
                  <c:v>6.5326700000000002E-4</c:v>
                </c:pt>
                <c:pt idx="7408">
                  <c:v>-5.0983399999999998E-3</c:v>
                </c:pt>
                <c:pt idx="7409">
                  <c:v>3.2052999999999999E-3</c:v>
                </c:pt>
                <c:pt idx="7410">
                  <c:v>-2.6350000000000002E-3</c:v>
                </c:pt>
                <c:pt idx="7411">
                  <c:v>-1.6593900000000001E-4</c:v>
                </c:pt>
                <c:pt idx="7412">
                  <c:v>-3.0193300000000002E-3</c:v>
                </c:pt>
                <c:pt idx="7413">
                  <c:v>-1.0347399999999999E-3</c:v>
                </c:pt>
                <c:pt idx="7414">
                  <c:v>-2.6063900000000001E-3</c:v>
                </c:pt>
                <c:pt idx="7415">
                  <c:v>-4.0350000000000004E-3</c:v>
                </c:pt>
                <c:pt idx="7416">
                  <c:v>2.4700199999999999E-3</c:v>
                </c:pt>
                <c:pt idx="7417">
                  <c:v>8.2960099999999995E-3</c:v>
                </c:pt>
                <c:pt idx="7418">
                  <c:v>-1.42384E-3</c:v>
                </c:pt>
                <c:pt idx="7419">
                  <c:v>4.9696000000000002E-3</c:v>
                </c:pt>
                <c:pt idx="7420">
                  <c:v>2.1238300000000002E-3</c:v>
                </c:pt>
                <c:pt idx="7421">
                  <c:v>2.91443E-3</c:v>
                </c:pt>
                <c:pt idx="7422">
                  <c:v>4.2524299999999998E-3</c:v>
                </c:pt>
                <c:pt idx="7423">
                  <c:v>9.2697099999999996E-4</c:v>
                </c:pt>
                <c:pt idx="7424">
                  <c:v>3.26538E-3</c:v>
                </c:pt>
                <c:pt idx="7425">
                  <c:v>-1.48106E-3</c:v>
                </c:pt>
                <c:pt idx="7426">
                  <c:v>5.73158E-3</c:v>
                </c:pt>
                <c:pt idx="7427">
                  <c:v>2.7732799999999999E-3</c:v>
                </c:pt>
                <c:pt idx="7428">
                  <c:v>1.03188E-3</c:v>
                </c:pt>
                <c:pt idx="7429">
                  <c:v>1.48296E-3</c:v>
                </c:pt>
                <c:pt idx="7430">
                  <c:v>9.4032299999999996E-4</c:v>
                </c:pt>
                <c:pt idx="7431">
                  <c:v>-4.5900300000000002E-3</c:v>
                </c:pt>
                <c:pt idx="7432">
                  <c:v>-2.5196099999999998E-3</c:v>
                </c:pt>
                <c:pt idx="7433">
                  <c:v>-3.2997099999999998E-4</c:v>
                </c:pt>
                <c:pt idx="7434">
                  <c:v>-2.0532599999999999E-3</c:v>
                </c:pt>
                <c:pt idx="7435">
                  <c:v>2.1066700000000002E-3</c:v>
                </c:pt>
                <c:pt idx="7436">
                  <c:v>3.2434500000000002E-3</c:v>
                </c:pt>
                <c:pt idx="7437">
                  <c:v>1.62125E-4</c:v>
                </c:pt>
                <c:pt idx="7438">
                  <c:v>-2.14577E-4</c:v>
                </c:pt>
                <c:pt idx="7439">
                  <c:v>-1.8119799999999999E-3</c:v>
                </c:pt>
                <c:pt idx="7440">
                  <c:v>2.2687900000000001E-3</c:v>
                </c:pt>
                <c:pt idx="7441">
                  <c:v>-4.5557000000000002E-3</c:v>
                </c:pt>
                <c:pt idx="7442">
                  <c:v>-3.9720500000000004E-3</c:v>
                </c:pt>
                <c:pt idx="7443">
                  <c:v>-4.8942600000000001E-3</c:v>
                </c:pt>
                <c:pt idx="7444">
                  <c:v>1.3732900000000001E-3</c:v>
                </c:pt>
                <c:pt idx="7445">
                  <c:v>-2.8238299999999998E-3</c:v>
                </c:pt>
                <c:pt idx="7446">
                  <c:v>1.56021E-3</c:v>
                </c:pt>
                <c:pt idx="7447">
                  <c:v>-3.48759E-3</c:v>
                </c:pt>
                <c:pt idx="7448">
                  <c:v>-2.1810499999999999E-3</c:v>
                </c:pt>
                <c:pt idx="7449">
                  <c:v>1.64986E-4</c:v>
                </c:pt>
                <c:pt idx="7450">
                  <c:v>5.2175499999999996E-3</c:v>
                </c:pt>
                <c:pt idx="7451">
                  <c:v>-4.3201400000000001E-3</c:v>
                </c:pt>
                <c:pt idx="7452">
                  <c:v>-4.5089700000000002E-3</c:v>
                </c:pt>
                <c:pt idx="7453">
                  <c:v>8.4638600000000001E-3</c:v>
                </c:pt>
                <c:pt idx="7454">
                  <c:v>-2.1066700000000002E-3</c:v>
                </c:pt>
                <c:pt idx="7455">
                  <c:v>-7.9250299999999996E-4</c:v>
                </c:pt>
                <c:pt idx="7456">
                  <c:v>4.3334999999999997E-3</c:v>
                </c:pt>
                <c:pt idx="7457">
                  <c:v>2.07901E-4</c:v>
                </c:pt>
                <c:pt idx="7458">
                  <c:v>-1.2044899999999999E-3</c:v>
                </c:pt>
                <c:pt idx="7459">
                  <c:v>2.5176999999999999E-3</c:v>
                </c:pt>
                <c:pt idx="7460">
                  <c:v>-3.6268199999999998E-3</c:v>
                </c:pt>
                <c:pt idx="7461">
                  <c:v>1.35136E-3</c:v>
                </c:pt>
                <c:pt idx="7462">
                  <c:v>-2.1247900000000001E-3</c:v>
                </c:pt>
                <c:pt idx="7463">
                  <c:v>-1.5192000000000001E-3</c:v>
                </c:pt>
                <c:pt idx="7464">
                  <c:v>5.5608699999999999E-3</c:v>
                </c:pt>
                <c:pt idx="7465">
                  <c:v>1.0108899999999999E-4</c:v>
                </c:pt>
                <c:pt idx="7466">
                  <c:v>2.8286000000000001E-3</c:v>
                </c:pt>
                <c:pt idx="7467">
                  <c:v>-2.9849999999999998E-3</c:v>
                </c:pt>
                <c:pt idx="7468">
                  <c:v>1.55354E-3</c:v>
                </c:pt>
                <c:pt idx="7469">
                  <c:v>-3.0555700000000001E-3</c:v>
                </c:pt>
                <c:pt idx="7470">
                  <c:v>8.1348399999999995E-4</c:v>
                </c:pt>
                <c:pt idx="7471">
                  <c:v>-4.0798199999999996E-3</c:v>
                </c:pt>
                <c:pt idx="7472">
                  <c:v>-6.2560999999999997E-3</c:v>
                </c:pt>
                <c:pt idx="7473">
                  <c:v>4.3582899999999999E-3</c:v>
                </c:pt>
                <c:pt idx="7474">
                  <c:v>-3.66783E-3</c:v>
                </c:pt>
                <c:pt idx="7475">
                  <c:v>1.3160699999999999E-3</c:v>
                </c:pt>
                <c:pt idx="7476">
                  <c:v>-3.57246E-3</c:v>
                </c:pt>
                <c:pt idx="7477">
                  <c:v>-4.5776399999999999E-4</c:v>
                </c:pt>
                <c:pt idx="7478">
                  <c:v>-6.6509200000000003E-3</c:v>
                </c:pt>
                <c:pt idx="7479">
                  <c:v>8.9206700000000003E-3</c:v>
                </c:pt>
                <c:pt idx="7480">
                  <c:v>2.4452200000000001E-3</c:v>
                </c:pt>
                <c:pt idx="7481">
                  <c:v>8.7833400000000004E-4</c:v>
                </c:pt>
                <c:pt idx="7482">
                  <c:v>7.1668599999999997E-3</c:v>
                </c:pt>
                <c:pt idx="7483">
                  <c:v>-6.0119600000000002E-3</c:v>
                </c:pt>
                <c:pt idx="7484">
                  <c:v>-9.0885200000000003E-4</c:v>
                </c:pt>
                <c:pt idx="7485">
                  <c:v>8.43048E-4</c:v>
                </c:pt>
                <c:pt idx="7486">
                  <c:v>-3.0202900000000001E-3</c:v>
                </c:pt>
                <c:pt idx="7487">
                  <c:v>1.17779E-3</c:v>
                </c:pt>
                <c:pt idx="7488">
                  <c:v>-4.6958900000000003E-3</c:v>
                </c:pt>
                <c:pt idx="7489">
                  <c:v>3.8471199999999999E-3</c:v>
                </c:pt>
                <c:pt idx="7490">
                  <c:v>-2.4423600000000002E-3</c:v>
                </c:pt>
                <c:pt idx="7491">
                  <c:v>-1.9626600000000002E-3</c:v>
                </c:pt>
                <c:pt idx="7492">
                  <c:v>1.00136E-3</c:v>
                </c:pt>
                <c:pt idx="7493">
                  <c:v>3.5820000000000001E-3</c:v>
                </c:pt>
                <c:pt idx="7494">
                  <c:v>-4.0597899999999998E-3</c:v>
                </c:pt>
                <c:pt idx="7495">
                  <c:v>-2.8362299999999999E-3</c:v>
                </c:pt>
                <c:pt idx="7496">
                  <c:v>-3.5610199999999998E-3</c:v>
                </c:pt>
                <c:pt idx="7497">
                  <c:v>-3.8480799999999998E-3</c:v>
                </c:pt>
                <c:pt idx="7498">
                  <c:v>2.2697400000000001E-4</c:v>
                </c:pt>
                <c:pt idx="7499">
                  <c:v>-1.4915499999999999E-3</c:v>
                </c:pt>
                <c:pt idx="7500">
                  <c:v>-1.9321399999999999E-3</c:v>
                </c:pt>
                <c:pt idx="7501">
                  <c:v>5.3491600000000004E-3</c:v>
                </c:pt>
                <c:pt idx="7502">
                  <c:v>6.7129099999999999E-3</c:v>
                </c:pt>
                <c:pt idx="7503">
                  <c:v>-1.47343E-3</c:v>
                </c:pt>
                <c:pt idx="7504">
                  <c:v>-5.43594E-4</c:v>
                </c:pt>
                <c:pt idx="7505">
                  <c:v>-3.6354099999999999E-3</c:v>
                </c:pt>
                <c:pt idx="7506">
                  <c:v>-2.7942700000000002E-3</c:v>
                </c:pt>
                <c:pt idx="7507">
                  <c:v>-6.9684999999999999E-3</c:v>
                </c:pt>
                <c:pt idx="7508">
                  <c:v>-1.02997E-4</c:v>
                </c:pt>
                <c:pt idx="7509">
                  <c:v>1.1577600000000001E-3</c:v>
                </c:pt>
                <c:pt idx="7510">
                  <c:v>1.84059E-3</c:v>
                </c:pt>
                <c:pt idx="7511">
                  <c:v>-7.2736700000000003E-3</c:v>
                </c:pt>
                <c:pt idx="7512">
                  <c:v>1.9416800000000001E-3</c:v>
                </c:pt>
                <c:pt idx="7513">
                  <c:v>3.6401699999999999E-3</c:v>
                </c:pt>
                <c:pt idx="7514">
                  <c:v>2.3765599999999998E-3</c:v>
                </c:pt>
                <c:pt idx="7515">
                  <c:v>4.2972599999999998E-3</c:v>
                </c:pt>
                <c:pt idx="7516">
                  <c:v>5.1441200000000003E-3</c:v>
                </c:pt>
                <c:pt idx="7517">
                  <c:v>-1.5973999999999999E-3</c:v>
                </c:pt>
                <c:pt idx="7518">
                  <c:v>3.3531199999999998E-3</c:v>
                </c:pt>
                <c:pt idx="7519">
                  <c:v>-5.2356699999999996E-4</c:v>
                </c:pt>
                <c:pt idx="7520">
                  <c:v>7.8105899999999996E-4</c:v>
                </c:pt>
                <c:pt idx="7521">
                  <c:v>-5.4368999999999997E-3</c:v>
                </c:pt>
                <c:pt idx="7522">
                  <c:v>4.51279E-3</c:v>
                </c:pt>
                <c:pt idx="7523">
                  <c:v>-2.8638800000000001E-3</c:v>
                </c:pt>
                <c:pt idx="7524">
                  <c:v>-3.6621100000000002E-4</c:v>
                </c:pt>
                <c:pt idx="7525">
                  <c:v>1.0604900000000001E-3</c:v>
                </c:pt>
                <c:pt idx="7526">
                  <c:v>3.4055700000000001E-3</c:v>
                </c:pt>
                <c:pt idx="7527">
                  <c:v>-1.88923E-3</c:v>
                </c:pt>
                <c:pt idx="7528">
                  <c:v>3.7012099999999999E-3</c:v>
                </c:pt>
                <c:pt idx="7529" formatCode="0.00E+00">
                  <c:v>-9.7274800000000006E-5</c:v>
                </c:pt>
                <c:pt idx="7530">
                  <c:v>-1.3980900000000001E-3</c:v>
                </c:pt>
                <c:pt idx="7531">
                  <c:v>5.0001100000000003E-3</c:v>
                </c:pt>
                <c:pt idx="7532">
                  <c:v>2.5882700000000002E-3</c:v>
                </c:pt>
                <c:pt idx="7533">
                  <c:v>-9.6397400000000008E-3</c:v>
                </c:pt>
                <c:pt idx="7534">
                  <c:v>3.3979399999999999E-3</c:v>
                </c:pt>
                <c:pt idx="7535">
                  <c:v>-5.2576100000000002E-3</c:v>
                </c:pt>
                <c:pt idx="7536">
                  <c:v>5.4845800000000002E-3</c:v>
                </c:pt>
                <c:pt idx="7537">
                  <c:v>-5.38063E-3</c:v>
                </c:pt>
                <c:pt idx="7538">
                  <c:v>1.37806E-3</c:v>
                </c:pt>
                <c:pt idx="7539">
                  <c:v>2.2764199999999999E-3</c:v>
                </c:pt>
                <c:pt idx="7540">
                  <c:v>7.3699999999999998E-3</c:v>
                </c:pt>
                <c:pt idx="7541">
                  <c:v>1.7194700000000001E-3</c:v>
                </c:pt>
                <c:pt idx="7542">
                  <c:v>3.8824100000000002E-3</c:v>
                </c:pt>
                <c:pt idx="7543">
                  <c:v>7.7056900000000003E-4</c:v>
                </c:pt>
                <c:pt idx="7544">
                  <c:v>-1.0299700000000001E-3</c:v>
                </c:pt>
                <c:pt idx="7545">
                  <c:v>3.1108899999999998E-3</c:v>
                </c:pt>
                <c:pt idx="7546">
                  <c:v>6.7997000000000001E-4</c:v>
                </c:pt>
                <c:pt idx="7547">
                  <c:v>-1.36662E-3</c:v>
                </c:pt>
                <c:pt idx="7548">
                  <c:v>2.52819E-3</c:v>
                </c:pt>
                <c:pt idx="7549">
                  <c:v>-6.2808999999999999E-3</c:v>
                </c:pt>
                <c:pt idx="7550">
                  <c:v>2.2678400000000001E-3</c:v>
                </c:pt>
                <c:pt idx="7551">
                  <c:v>-5.5980699999999995E-4</c:v>
                </c:pt>
                <c:pt idx="7552" formatCode="0.00E+00">
                  <c:v>6.38962E-5</c:v>
                </c:pt>
                <c:pt idx="7553">
                  <c:v>7.7056900000000003E-4</c:v>
                </c:pt>
                <c:pt idx="7554">
                  <c:v>-3.8023000000000002E-3</c:v>
                </c:pt>
                <c:pt idx="7555">
                  <c:v>-4.1132E-3</c:v>
                </c:pt>
                <c:pt idx="7556">
                  <c:v>-9.5367399999999995E-4</c:v>
                </c:pt>
                <c:pt idx="7557">
                  <c:v>3.17097E-3</c:v>
                </c:pt>
                <c:pt idx="7558">
                  <c:v>-1.1501300000000001E-3</c:v>
                </c:pt>
                <c:pt idx="7559">
                  <c:v>-9.1838800000000002E-4</c:v>
                </c:pt>
                <c:pt idx="7560">
                  <c:v>-6.0272199999999998E-4</c:v>
                </c:pt>
                <c:pt idx="7561">
                  <c:v>-1.6460400000000001E-3</c:v>
                </c:pt>
                <c:pt idx="7562">
                  <c:v>-8.7833400000000004E-4</c:v>
                </c:pt>
                <c:pt idx="7563">
                  <c:v>-2.7341800000000001E-3</c:v>
                </c:pt>
                <c:pt idx="7564">
                  <c:v>-8.5449199999999999E-4</c:v>
                </c:pt>
                <c:pt idx="7565">
                  <c:v>1.48869E-3</c:v>
                </c:pt>
                <c:pt idx="7566">
                  <c:v>-4.8008E-3</c:v>
                </c:pt>
                <c:pt idx="7567">
                  <c:v>2.09618E-3</c:v>
                </c:pt>
                <c:pt idx="7568">
                  <c:v>-8.2015999999999999E-3</c:v>
                </c:pt>
                <c:pt idx="7569">
                  <c:v>2.1982199999999999E-3</c:v>
                </c:pt>
                <c:pt idx="7570">
                  <c:v>4.2190600000000002E-3</c:v>
                </c:pt>
                <c:pt idx="7571">
                  <c:v>-4.6567900000000001E-3</c:v>
                </c:pt>
                <c:pt idx="7572">
                  <c:v>2.9697399999999998E-3</c:v>
                </c:pt>
                <c:pt idx="7573">
                  <c:v>-1.3017700000000001E-3</c:v>
                </c:pt>
                <c:pt idx="7574">
                  <c:v>-4.5013400000000004E-3</c:v>
                </c:pt>
                <c:pt idx="7575">
                  <c:v>3.50571E-3</c:v>
                </c:pt>
                <c:pt idx="7576">
                  <c:v>-3.0460399999999999E-3</c:v>
                </c:pt>
                <c:pt idx="7577">
                  <c:v>3.1671500000000001E-3</c:v>
                </c:pt>
                <c:pt idx="7578">
                  <c:v>4.3201399999999999E-4</c:v>
                </c:pt>
                <c:pt idx="7579">
                  <c:v>-4.3010699999999999E-4</c:v>
                </c:pt>
                <c:pt idx="7580">
                  <c:v>1.7328300000000001E-3</c:v>
                </c:pt>
                <c:pt idx="7581">
                  <c:v>-4.3945299999999998E-3</c:v>
                </c:pt>
                <c:pt idx="7582">
                  <c:v>2.99263E-3</c:v>
                </c:pt>
                <c:pt idx="7583">
                  <c:v>-7.4100499999999998E-4</c:v>
                </c:pt>
                <c:pt idx="7584">
                  <c:v>-3.9053E-3</c:v>
                </c:pt>
                <c:pt idx="7585">
                  <c:v>3.7097900000000001E-3</c:v>
                </c:pt>
                <c:pt idx="7586">
                  <c:v>-2.4242399999999998E-3</c:v>
                </c:pt>
                <c:pt idx="7587">
                  <c:v>5.8059699999999997E-3</c:v>
                </c:pt>
                <c:pt idx="7588">
                  <c:v>1.1005399999999999E-3</c:v>
                </c:pt>
                <c:pt idx="7589">
                  <c:v>1.1062599999999999E-4</c:v>
                </c:pt>
                <c:pt idx="7590">
                  <c:v>-8.0299400000000002E-4</c:v>
                </c:pt>
                <c:pt idx="7591">
                  <c:v>8.7737999999999998E-4</c:v>
                </c:pt>
                <c:pt idx="7592">
                  <c:v>3.7670100000000001E-4</c:v>
                </c:pt>
                <c:pt idx="7593">
                  <c:v>-3.7336299999999999E-3</c:v>
                </c:pt>
                <c:pt idx="7594">
                  <c:v>-3.9739600000000003E-3</c:v>
                </c:pt>
                <c:pt idx="7595">
                  <c:v>-1.9073499999999999E-3</c:v>
                </c:pt>
                <c:pt idx="7596">
                  <c:v>-8.9740800000000004E-4</c:v>
                </c:pt>
                <c:pt idx="7597">
                  <c:v>1.9159299999999999E-3</c:v>
                </c:pt>
                <c:pt idx="7598">
                  <c:v>5.1402999999999996E-4</c:v>
                </c:pt>
                <c:pt idx="7599">
                  <c:v>-2.1228800000000002E-3</c:v>
                </c:pt>
                <c:pt idx="7600">
                  <c:v>5.1469799999999998E-3</c:v>
                </c:pt>
                <c:pt idx="7601">
                  <c:v>3.1805000000000002E-3</c:v>
                </c:pt>
                <c:pt idx="7602">
                  <c:v>8.2492799999999995E-4</c:v>
                </c:pt>
                <c:pt idx="7603">
                  <c:v>-5.4264099999999996E-3</c:v>
                </c:pt>
                <c:pt idx="7604">
                  <c:v>4.6720499999999996E-3</c:v>
                </c:pt>
                <c:pt idx="7605">
                  <c:v>1.37806E-3</c:v>
                </c:pt>
                <c:pt idx="7606">
                  <c:v>-2.8390899999999998E-3</c:v>
                </c:pt>
                <c:pt idx="7607">
                  <c:v>-4.2648299999999998E-3</c:v>
                </c:pt>
                <c:pt idx="7608">
                  <c:v>6.0462999999999999E-4</c:v>
                </c:pt>
                <c:pt idx="7609">
                  <c:v>4.4717799999999999E-3</c:v>
                </c:pt>
                <c:pt idx="7610">
                  <c:v>-4.2610199999999999E-3</c:v>
                </c:pt>
                <c:pt idx="7611">
                  <c:v>-1.5335100000000001E-3</c:v>
                </c:pt>
                <c:pt idx="7612">
                  <c:v>2.7656600000000001E-4</c:v>
                </c:pt>
                <c:pt idx="7613">
                  <c:v>3.6306400000000001E-3</c:v>
                </c:pt>
                <c:pt idx="7614">
                  <c:v>1.2588499999999999E-3</c:v>
                </c:pt>
                <c:pt idx="7615">
                  <c:v>-6.59561E-3</c:v>
                </c:pt>
                <c:pt idx="7616">
                  <c:v>-3.8623800000000001E-4</c:v>
                </c:pt>
                <c:pt idx="7617">
                  <c:v>-1.7147099999999999E-3</c:v>
                </c:pt>
                <c:pt idx="7618">
                  <c:v>-2.9754599999999999E-4</c:v>
                </c:pt>
                <c:pt idx="7619">
                  <c:v>-8.9740800000000004E-4</c:v>
                </c:pt>
                <c:pt idx="7620">
                  <c:v>7.8496899999999994E-3</c:v>
                </c:pt>
                <c:pt idx="7621">
                  <c:v>4.6520199999999998E-3</c:v>
                </c:pt>
                <c:pt idx="7622">
                  <c:v>1.5115700000000001E-3</c:v>
                </c:pt>
                <c:pt idx="7623">
                  <c:v>-3.0965799999999998E-3</c:v>
                </c:pt>
                <c:pt idx="7624">
                  <c:v>1.7337800000000001E-3</c:v>
                </c:pt>
                <c:pt idx="7625">
                  <c:v>1.9617100000000002E-3</c:v>
                </c:pt>
                <c:pt idx="7626">
                  <c:v>-1.52779E-3</c:v>
                </c:pt>
                <c:pt idx="7627">
                  <c:v>-4.4393499999999999E-3</c:v>
                </c:pt>
                <c:pt idx="7628">
                  <c:v>-2.7723299999999999E-3</c:v>
                </c:pt>
                <c:pt idx="7629">
                  <c:v>-1.6775099999999999E-3</c:v>
                </c:pt>
                <c:pt idx="7630">
                  <c:v>-3.7393600000000002E-3</c:v>
                </c:pt>
                <c:pt idx="7631">
                  <c:v>4.1999799999999999E-3</c:v>
                </c:pt>
                <c:pt idx="7632">
                  <c:v>-8.6975099999999999E-4</c:v>
                </c:pt>
                <c:pt idx="7633" formatCode="0.00E+00">
                  <c:v>1.04904E-5</c:v>
                </c:pt>
                <c:pt idx="7634">
                  <c:v>-1.58691E-3</c:v>
                </c:pt>
                <c:pt idx="7635">
                  <c:v>1.7786E-3</c:v>
                </c:pt>
                <c:pt idx="7636">
                  <c:v>-3.9243699999999999E-3</c:v>
                </c:pt>
                <c:pt idx="7637">
                  <c:v>-3.2062499999999999E-3</c:v>
                </c:pt>
                <c:pt idx="7638">
                  <c:v>-1.2970000000000001E-4</c:v>
                </c:pt>
                <c:pt idx="7639">
                  <c:v>2.4948100000000001E-3</c:v>
                </c:pt>
                <c:pt idx="7640">
                  <c:v>-3.8852700000000001E-3</c:v>
                </c:pt>
                <c:pt idx="7641">
                  <c:v>-9.8419200000000005E-4</c:v>
                </c:pt>
                <c:pt idx="7642">
                  <c:v>3.1442599999999999E-3</c:v>
                </c:pt>
                <c:pt idx="7643">
                  <c:v>9.4222999999999996E-4</c:v>
                </c:pt>
                <c:pt idx="7644">
                  <c:v>-4.7359500000000001E-3</c:v>
                </c:pt>
                <c:pt idx="7645">
                  <c:v>-5.5408499999999995E-4</c:v>
                </c:pt>
                <c:pt idx="7646">
                  <c:v>1.0891E-3</c:v>
                </c:pt>
                <c:pt idx="7647">
                  <c:v>-2.8524399999999999E-3</c:v>
                </c:pt>
                <c:pt idx="7648">
                  <c:v>-2.14577E-4</c:v>
                </c:pt>
                <c:pt idx="7649">
                  <c:v>2.2163399999999998E-3</c:v>
                </c:pt>
                <c:pt idx="7650">
                  <c:v>1.9311899999999999E-3</c:v>
                </c:pt>
                <c:pt idx="7651">
                  <c:v>-3.5982100000000001E-3</c:v>
                </c:pt>
                <c:pt idx="7652">
                  <c:v>4.3420799999999999E-3</c:v>
                </c:pt>
                <c:pt idx="7653">
                  <c:v>-4.8637399999999998E-4</c:v>
                </c:pt>
                <c:pt idx="7654">
                  <c:v>3.8433100000000002E-4</c:v>
                </c:pt>
                <c:pt idx="7655">
                  <c:v>-2.84195E-4</c:v>
                </c:pt>
                <c:pt idx="7656">
                  <c:v>3.68023E-3</c:v>
                </c:pt>
                <c:pt idx="7657">
                  <c:v>-1.6765599999999999E-3</c:v>
                </c:pt>
                <c:pt idx="7658">
                  <c:v>-4.6520199999999998E-3</c:v>
                </c:pt>
                <c:pt idx="7659">
                  <c:v>3.50666E-3</c:v>
                </c:pt>
                <c:pt idx="7660" formatCode="0.00E+00">
                  <c:v>9.5367399999999998E-5</c:v>
                </c:pt>
                <c:pt idx="7661">
                  <c:v>-2.8038E-4</c:v>
                </c:pt>
                <c:pt idx="7662">
                  <c:v>-1.77479E-3</c:v>
                </c:pt>
                <c:pt idx="7663">
                  <c:v>-7.9155000000000002E-4</c:v>
                </c:pt>
                <c:pt idx="7664">
                  <c:v>-1.4524500000000001E-3</c:v>
                </c:pt>
                <c:pt idx="7665">
                  <c:v>-3.2806399999999998E-4</c:v>
                </c:pt>
                <c:pt idx="7666">
                  <c:v>-3.5972600000000001E-3</c:v>
                </c:pt>
                <c:pt idx="7667">
                  <c:v>-9.8371499999999994E-3</c:v>
                </c:pt>
                <c:pt idx="7668">
                  <c:v>-6.0558300000000003E-4</c:v>
                </c:pt>
                <c:pt idx="7669">
                  <c:v>6.2179599999999998E-4</c:v>
                </c:pt>
                <c:pt idx="7670">
                  <c:v>-5.52273E-3</c:v>
                </c:pt>
                <c:pt idx="7671">
                  <c:v>1.07861E-3</c:v>
                </c:pt>
                <c:pt idx="7672">
                  <c:v>-1.01757E-3</c:v>
                </c:pt>
                <c:pt idx="7673">
                  <c:v>-3.0155199999999998E-3</c:v>
                </c:pt>
                <c:pt idx="7674">
                  <c:v>-7.3690400000000003E-3</c:v>
                </c:pt>
                <c:pt idx="7675">
                  <c:v>-2.4204299999999999E-3</c:v>
                </c:pt>
                <c:pt idx="7676" formatCode="0.00E+00">
                  <c:v>4.1961700000000002E-5</c:v>
                </c:pt>
                <c:pt idx="7677">
                  <c:v>-3.3473999999999998E-4</c:v>
                </c:pt>
                <c:pt idx="7678">
                  <c:v>1.3732900000000001E-3</c:v>
                </c:pt>
                <c:pt idx="7679">
                  <c:v>-6.69098E-3</c:v>
                </c:pt>
                <c:pt idx="7680">
                  <c:v>4.7922099999999999E-3</c:v>
                </c:pt>
                <c:pt idx="7681">
                  <c:v>-1.15967E-3</c:v>
                </c:pt>
                <c:pt idx="7682">
                  <c:v>3.0937199999999999E-3</c:v>
                </c:pt>
                <c:pt idx="7683">
                  <c:v>1.1091199999999999E-3</c:v>
                </c:pt>
                <c:pt idx="7684">
                  <c:v>-1.1329700000000001E-3</c:v>
                </c:pt>
                <c:pt idx="7685">
                  <c:v>2.3813200000000001E-3</c:v>
                </c:pt>
                <c:pt idx="7686">
                  <c:v>1.07098E-3</c:v>
                </c:pt>
                <c:pt idx="7687">
                  <c:v>-1.3809200000000001E-3</c:v>
                </c:pt>
                <c:pt idx="7688">
                  <c:v>-1.99986E-3</c:v>
                </c:pt>
                <c:pt idx="7689">
                  <c:v>4.6348599999999999E-4</c:v>
                </c:pt>
                <c:pt idx="7690">
                  <c:v>3.9443999999999998E-3</c:v>
                </c:pt>
                <c:pt idx="7691">
                  <c:v>3.3092499999999998E-4</c:v>
                </c:pt>
                <c:pt idx="7692">
                  <c:v>-4.62627E-3</c:v>
                </c:pt>
                <c:pt idx="7693">
                  <c:v>1.64986E-4</c:v>
                </c:pt>
                <c:pt idx="7694">
                  <c:v>-3.1280499999999998E-4</c:v>
                </c:pt>
                <c:pt idx="7695">
                  <c:v>1.3504000000000001E-3</c:v>
                </c:pt>
                <c:pt idx="7696">
                  <c:v>1.2588500000000001E-4</c:v>
                </c:pt>
                <c:pt idx="7697">
                  <c:v>2.5386800000000002E-3</c:v>
                </c:pt>
                <c:pt idx="7698">
                  <c:v>4.7197300000000001E-3</c:v>
                </c:pt>
                <c:pt idx="7699">
                  <c:v>-1.8205599999999999E-3</c:v>
                </c:pt>
                <c:pt idx="7700">
                  <c:v>-7.1849799999999997E-3</c:v>
                </c:pt>
                <c:pt idx="7701">
                  <c:v>-9.1934199999999997E-4</c:v>
                </c:pt>
                <c:pt idx="7702">
                  <c:v>6.4430199999999998E-3</c:v>
                </c:pt>
                <c:pt idx="7703">
                  <c:v>2.7751899999999999E-3</c:v>
                </c:pt>
                <c:pt idx="7704">
                  <c:v>-3.0555700000000001E-3</c:v>
                </c:pt>
                <c:pt idx="7705">
                  <c:v>7.8868900000000006E-3</c:v>
                </c:pt>
                <c:pt idx="7706">
                  <c:v>2.3565299999999999E-3</c:v>
                </c:pt>
                <c:pt idx="7707">
                  <c:v>6.6184999999999996E-4</c:v>
                </c:pt>
                <c:pt idx="7708">
                  <c:v>-2.7446699999999998E-3</c:v>
                </c:pt>
                <c:pt idx="7709" formatCode="0.00E+00">
                  <c:v>7.3432900000000006E-5</c:v>
                </c:pt>
                <c:pt idx="7710">
                  <c:v>2.78473E-4</c:v>
                </c:pt>
                <c:pt idx="7711">
                  <c:v>1.0929100000000001E-3</c:v>
                </c:pt>
                <c:pt idx="7712">
                  <c:v>-3.86047E-3</c:v>
                </c:pt>
                <c:pt idx="7713">
                  <c:v>-1.8072100000000001E-3</c:v>
                </c:pt>
                <c:pt idx="7714">
                  <c:v>-2.75612E-4</c:v>
                </c:pt>
                <c:pt idx="7715">
                  <c:v>4.1704200000000002E-3</c:v>
                </c:pt>
                <c:pt idx="7716">
                  <c:v>-7.4367499999999998E-3</c:v>
                </c:pt>
                <c:pt idx="7717">
                  <c:v>3.41034E-3</c:v>
                </c:pt>
                <c:pt idx="7718">
                  <c:v>-3.2396299999999999E-3</c:v>
                </c:pt>
                <c:pt idx="7719">
                  <c:v>2.04849E-3</c:v>
                </c:pt>
                <c:pt idx="7720">
                  <c:v>-1.8148400000000001E-3</c:v>
                </c:pt>
                <c:pt idx="7721">
                  <c:v>2.5539400000000002E-3</c:v>
                </c:pt>
                <c:pt idx="7722">
                  <c:v>1.26553E-3</c:v>
                </c:pt>
                <c:pt idx="7723">
                  <c:v>-7.4768100000000004E-4</c:v>
                </c:pt>
                <c:pt idx="7724">
                  <c:v>2.9735600000000001E-3</c:v>
                </c:pt>
                <c:pt idx="7725">
                  <c:v>3.9300899999999998E-3</c:v>
                </c:pt>
                <c:pt idx="7726">
                  <c:v>7.3814400000000004E-4</c:v>
                </c:pt>
                <c:pt idx="7727">
                  <c:v>-3.0231500000000001E-3</c:v>
                </c:pt>
                <c:pt idx="7728">
                  <c:v>-4.4317200000000001E-3</c:v>
                </c:pt>
                <c:pt idx="7729">
                  <c:v>4.1418100000000001E-3</c:v>
                </c:pt>
                <c:pt idx="7730">
                  <c:v>-7.0762600000000004E-4</c:v>
                </c:pt>
                <c:pt idx="7731">
                  <c:v>2.36893E-3</c:v>
                </c:pt>
                <c:pt idx="7732">
                  <c:v>1.82533E-3</c:v>
                </c:pt>
                <c:pt idx="7733">
                  <c:v>-1.48964E-3</c:v>
                </c:pt>
                <c:pt idx="7734">
                  <c:v>-2.6550300000000001E-3</c:v>
                </c:pt>
                <c:pt idx="7735">
                  <c:v>-1.3551699999999999E-3</c:v>
                </c:pt>
                <c:pt idx="7736">
                  <c:v>-2.5196099999999998E-3</c:v>
                </c:pt>
                <c:pt idx="7737">
                  <c:v>3.4961699999999998E-3</c:v>
                </c:pt>
                <c:pt idx="7738">
                  <c:v>4.5947999999999996E-3</c:v>
                </c:pt>
                <c:pt idx="7739">
                  <c:v>-6.8922000000000002E-3</c:v>
                </c:pt>
                <c:pt idx="7740" formatCode="0.00E+00">
                  <c:v>-7.3432900000000006E-5</c:v>
                </c:pt>
                <c:pt idx="7741">
                  <c:v>-4.46796E-3</c:v>
                </c:pt>
                <c:pt idx="7742">
                  <c:v>-2.0542099999999999E-3</c:v>
                </c:pt>
                <c:pt idx="7743">
                  <c:v>4.0435800000000001E-4</c:v>
                </c:pt>
                <c:pt idx="7744">
                  <c:v>-3.3826799999999999E-3</c:v>
                </c:pt>
                <c:pt idx="7745">
                  <c:v>2.3879999999999999E-3</c:v>
                </c:pt>
                <c:pt idx="7746">
                  <c:v>2.9401800000000001E-3</c:v>
                </c:pt>
                <c:pt idx="7747">
                  <c:v>6.4849899999999997E-4</c:v>
                </c:pt>
                <c:pt idx="7748">
                  <c:v>3.02601E-3</c:v>
                </c:pt>
                <c:pt idx="7749">
                  <c:v>-3.8976700000000002E-3</c:v>
                </c:pt>
                <c:pt idx="7750">
                  <c:v>4.1818599999999999E-3</c:v>
                </c:pt>
                <c:pt idx="7751">
                  <c:v>-2.5892300000000001E-3</c:v>
                </c:pt>
                <c:pt idx="7752">
                  <c:v>3.66402E-3</c:v>
                </c:pt>
                <c:pt idx="7753">
                  <c:v>-2.01702E-3</c:v>
                </c:pt>
                <c:pt idx="7754">
                  <c:v>-5.5761300000000003E-3</c:v>
                </c:pt>
                <c:pt idx="7755">
                  <c:v>-7.2956099999999999E-4</c:v>
                </c:pt>
                <c:pt idx="7756">
                  <c:v>-4.4708300000000003E-3</c:v>
                </c:pt>
                <c:pt idx="7757">
                  <c:v>-3.9959000000000001E-3</c:v>
                </c:pt>
                <c:pt idx="7758">
                  <c:v>-2.7637500000000001E-3</c:v>
                </c:pt>
                <c:pt idx="7759">
                  <c:v>4.3506600000000001E-3</c:v>
                </c:pt>
                <c:pt idx="7760">
                  <c:v>-1.4505399999999999E-3</c:v>
                </c:pt>
                <c:pt idx="7761">
                  <c:v>-1.00708E-3</c:v>
                </c:pt>
                <c:pt idx="7762">
                  <c:v>2.9077500000000002E-3</c:v>
                </c:pt>
                <c:pt idx="7763">
                  <c:v>-2.91348E-3</c:v>
                </c:pt>
                <c:pt idx="7764">
                  <c:v>4.6825399999999998E-3</c:v>
                </c:pt>
                <c:pt idx="7765">
                  <c:v>5.5999800000000001E-3</c:v>
                </c:pt>
                <c:pt idx="7766">
                  <c:v>-1.5153899999999999E-3</c:v>
                </c:pt>
                <c:pt idx="7767">
                  <c:v>-3.1757399999999999E-4</c:v>
                </c:pt>
                <c:pt idx="7768">
                  <c:v>1.3799699999999999E-3</c:v>
                </c:pt>
                <c:pt idx="7769">
                  <c:v>-2.1800999999999999E-3</c:v>
                </c:pt>
                <c:pt idx="7770">
                  <c:v>8.2683600000000006E-3</c:v>
                </c:pt>
                <c:pt idx="7771">
                  <c:v>3.9262799999999999E-3</c:v>
                </c:pt>
                <c:pt idx="7772">
                  <c:v>-3.6716499999999998E-3</c:v>
                </c:pt>
                <c:pt idx="7773">
                  <c:v>1.4419599999999999E-3</c:v>
                </c:pt>
                <c:pt idx="7774">
                  <c:v>1.3418200000000001E-3</c:v>
                </c:pt>
                <c:pt idx="7775">
                  <c:v>3.5991700000000001E-3</c:v>
                </c:pt>
                <c:pt idx="7776">
                  <c:v>-1.0681200000000001E-4</c:v>
                </c:pt>
                <c:pt idx="7777">
                  <c:v>7.2193099999999998E-4</c:v>
                </c:pt>
                <c:pt idx="7778">
                  <c:v>-2.11334E-3</c:v>
                </c:pt>
                <c:pt idx="7779">
                  <c:v>-1.50681E-4</c:v>
                </c:pt>
                <c:pt idx="7780">
                  <c:v>4.3115599999999999E-3</c:v>
                </c:pt>
                <c:pt idx="7781">
                  <c:v>-2.4690599999999999E-3</c:v>
                </c:pt>
                <c:pt idx="7782">
                  <c:v>8.9454699999999999E-4</c:v>
                </c:pt>
                <c:pt idx="7783">
                  <c:v>-3.9396300000000004E-3</c:v>
                </c:pt>
                <c:pt idx="7784">
                  <c:v>3.02505E-3</c:v>
                </c:pt>
                <c:pt idx="7785">
                  <c:v>2.0360899999999999E-3</c:v>
                </c:pt>
                <c:pt idx="7786">
                  <c:v>3.41034E-3</c:v>
                </c:pt>
                <c:pt idx="7787">
                  <c:v>3.7565200000000002E-3</c:v>
                </c:pt>
                <c:pt idx="7788">
                  <c:v>-1.441E-3</c:v>
                </c:pt>
                <c:pt idx="7789">
                  <c:v>4.3067899999999996E-3</c:v>
                </c:pt>
                <c:pt idx="7790">
                  <c:v>2.48146E-3</c:v>
                </c:pt>
                <c:pt idx="7791" formatCode="0.00E+00">
                  <c:v>-9.1552700000000002E-5</c:v>
                </c:pt>
                <c:pt idx="7792">
                  <c:v>-1.6307800000000001E-3</c:v>
                </c:pt>
                <c:pt idx="7793">
                  <c:v>4.7025699999999997E-3</c:v>
                </c:pt>
                <c:pt idx="7794">
                  <c:v>1.3561199999999999E-3</c:v>
                </c:pt>
                <c:pt idx="7795">
                  <c:v>6.2370299999999997E-4</c:v>
                </c:pt>
                <c:pt idx="7796">
                  <c:v>1.09673E-3</c:v>
                </c:pt>
                <c:pt idx="7797">
                  <c:v>-1.9483599999999999E-3</c:v>
                </c:pt>
                <c:pt idx="7798">
                  <c:v>-9.5367399999999995E-4</c:v>
                </c:pt>
                <c:pt idx="7799" formatCode="0.00E+00">
                  <c:v>-3.1471299999999998E-5</c:v>
                </c:pt>
                <c:pt idx="7800">
                  <c:v>-2.5873200000000002E-3</c:v>
                </c:pt>
                <c:pt idx="7801">
                  <c:v>-1.0671599999999999E-3</c:v>
                </c:pt>
                <c:pt idx="7802">
                  <c:v>1.17588E-3</c:v>
                </c:pt>
                <c:pt idx="7803">
                  <c:v>-1.56784E-3</c:v>
                </c:pt>
                <c:pt idx="7804">
                  <c:v>1.7519E-3</c:v>
                </c:pt>
                <c:pt idx="7805">
                  <c:v>-6.8645499999999996E-3</c:v>
                </c:pt>
                <c:pt idx="7806">
                  <c:v>-1.64986E-4</c:v>
                </c:pt>
                <c:pt idx="7807">
                  <c:v>-1.18446E-3</c:v>
                </c:pt>
                <c:pt idx="7808">
                  <c:v>2.4299600000000001E-3</c:v>
                </c:pt>
                <c:pt idx="7809">
                  <c:v>-2.20871E-3</c:v>
                </c:pt>
                <c:pt idx="7810">
                  <c:v>-2.61021E-3</c:v>
                </c:pt>
                <c:pt idx="7811">
                  <c:v>2.2640199999999998E-3</c:v>
                </c:pt>
                <c:pt idx="7812">
                  <c:v>-7.02858E-4</c:v>
                </c:pt>
                <c:pt idx="7813">
                  <c:v>6.3896199999999997E-4</c:v>
                </c:pt>
                <c:pt idx="7814">
                  <c:v>-6.2847100000000002E-4</c:v>
                </c:pt>
                <c:pt idx="7815">
                  <c:v>1.19877E-3</c:v>
                </c:pt>
                <c:pt idx="7816">
                  <c:v>8.7928799999999999E-4</c:v>
                </c:pt>
                <c:pt idx="7817">
                  <c:v>1.9750599999999998E-3</c:v>
                </c:pt>
                <c:pt idx="7818">
                  <c:v>2.3765599999999998E-3</c:v>
                </c:pt>
                <c:pt idx="7819">
                  <c:v>-2.14386E-3</c:v>
                </c:pt>
                <c:pt idx="7820">
                  <c:v>1.4438599999999999E-3</c:v>
                </c:pt>
                <c:pt idx="7821">
                  <c:v>4.3582899999999999E-4</c:v>
                </c:pt>
                <c:pt idx="7822">
                  <c:v>-7.9917900000000001E-4</c:v>
                </c:pt>
                <c:pt idx="7823">
                  <c:v>3.4952199999999998E-3</c:v>
                </c:pt>
                <c:pt idx="7824">
                  <c:v>5.2394900000000003E-3</c:v>
                </c:pt>
                <c:pt idx="7825">
                  <c:v>-3.5257299999999999E-3</c:v>
                </c:pt>
                <c:pt idx="7826">
                  <c:v>-4.3487499999999999E-4</c:v>
                </c:pt>
                <c:pt idx="7827">
                  <c:v>1.95503E-4</c:v>
                </c:pt>
                <c:pt idx="7828">
                  <c:v>-1.55449E-3</c:v>
                </c:pt>
                <c:pt idx="7829">
                  <c:v>3.1757399999999999E-4</c:v>
                </c:pt>
                <c:pt idx="7830">
                  <c:v>-2.1553000000000002E-3</c:v>
                </c:pt>
                <c:pt idx="7831">
                  <c:v>1.85108E-3</c:v>
                </c:pt>
                <c:pt idx="7832">
                  <c:v>1.16062E-3</c:v>
                </c:pt>
                <c:pt idx="7833">
                  <c:v>8.7833400000000004E-4</c:v>
                </c:pt>
                <c:pt idx="7834">
                  <c:v>-1.1959099999999999E-3</c:v>
                </c:pt>
                <c:pt idx="7835">
                  <c:v>-6.14738E-3</c:v>
                </c:pt>
                <c:pt idx="7836">
                  <c:v>-4.6510700000000002E-3</c:v>
                </c:pt>
                <c:pt idx="7837">
                  <c:v>8.3551400000000005E-3</c:v>
                </c:pt>
                <c:pt idx="7838" formatCode="0.00E+00">
                  <c:v>-6.7710899999999996E-5</c:v>
                </c:pt>
                <c:pt idx="7839">
                  <c:v>6.4144099999999997E-3</c:v>
                </c:pt>
                <c:pt idx="7840">
                  <c:v>3.5667400000000002E-4</c:v>
                </c:pt>
                <c:pt idx="7841">
                  <c:v>-2.2125199999999999E-4</c:v>
                </c:pt>
                <c:pt idx="7842">
                  <c:v>2.2172899999999998E-3</c:v>
                </c:pt>
                <c:pt idx="7843">
                  <c:v>2.4747800000000002E-3</c:v>
                </c:pt>
                <c:pt idx="7844">
                  <c:v>-7.5435599999999997E-4</c:v>
                </c:pt>
                <c:pt idx="7845">
                  <c:v>8.4104499999999999E-3</c:v>
                </c:pt>
                <c:pt idx="7846">
                  <c:v>-4.0512100000000004E-3</c:v>
                </c:pt>
                <c:pt idx="7847">
                  <c:v>3.8490299999999998E-3</c:v>
                </c:pt>
                <c:pt idx="7848">
                  <c:v>6.7234E-4</c:v>
                </c:pt>
                <c:pt idx="7849">
                  <c:v>1.5239699999999999E-3</c:v>
                </c:pt>
                <c:pt idx="7850">
                  <c:v>8.7451900000000003E-4</c:v>
                </c:pt>
                <c:pt idx="7851">
                  <c:v>-2.5711100000000001E-3</c:v>
                </c:pt>
                <c:pt idx="7852">
                  <c:v>-7.6942399999999998E-3</c:v>
                </c:pt>
                <c:pt idx="7853">
                  <c:v>-3.2205599999999999E-3</c:v>
                </c:pt>
                <c:pt idx="7854">
                  <c:v>4.3420799999999999E-3</c:v>
                </c:pt>
                <c:pt idx="7855">
                  <c:v>-1.3971299999999999E-3</c:v>
                </c:pt>
                <c:pt idx="7856">
                  <c:v>8.2321200000000008E-3</c:v>
                </c:pt>
                <c:pt idx="7857">
                  <c:v>2.5262800000000001E-3</c:v>
                </c:pt>
                <c:pt idx="7858">
                  <c:v>3.15475E-3</c:v>
                </c:pt>
                <c:pt idx="7859">
                  <c:v>-7.1115500000000003E-3</c:v>
                </c:pt>
                <c:pt idx="7860">
                  <c:v>-4.5204199999999999E-4</c:v>
                </c:pt>
                <c:pt idx="7861">
                  <c:v>-1.5907300000000001E-3</c:v>
                </c:pt>
                <c:pt idx="7862">
                  <c:v>3.0040700000000002E-3</c:v>
                </c:pt>
                <c:pt idx="7863">
                  <c:v>4.6348599999999999E-4</c:v>
                </c:pt>
                <c:pt idx="7864">
                  <c:v>-3.0288699999999999E-3</c:v>
                </c:pt>
                <c:pt idx="7865">
                  <c:v>1.4514899999999999E-3</c:v>
                </c:pt>
                <c:pt idx="7866" formatCode="0.00E+00">
                  <c:v>7.5340300000000001E-5</c:v>
                </c:pt>
                <c:pt idx="7867">
                  <c:v>1.2187999999999999E-3</c:v>
                </c:pt>
                <c:pt idx="7868">
                  <c:v>1.06335E-3</c:v>
                </c:pt>
                <c:pt idx="7869">
                  <c:v>-1.55354E-3</c:v>
                </c:pt>
                <c:pt idx="7870">
                  <c:v>1.5087099999999999E-3</c:v>
                </c:pt>
                <c:pt idx="7871">
                  <c:v>-7.1144100000000005E-4</c:v>
                </c:pt>
                <c:pt idx="7872">
                  <c:v>3.91006E-4</c:v>
                </c:pt>
                <c:pt idx="7873">
                  <c:v>-3.28445E-3</c:v>
                </c:pt>
                <c:pt idx="7874">
                  <c:v>-4.09126E-4</c:v>
                </c:pt>
                <c:pt idx="7875">
                  <c:v>-5.1422100000000004E-3</c:v>
                </c:pt>
                <c:pt idx="7876">
                  <c:v>5.4054300000000001E-3</c:v>
                </c:pt>
                <c:pt idx="7877">
                  <c:v>2.7961700000000002E-3</c:v>
                </c:pt>
                <c:pt idx="7878">
                  <c:v>3.2167400000000001E-3</c:v>
                </c:pt>
                <c:pt idx="7879">
                  <c:v>8.1663099999999995E-3</c:v>
                </c:pt>
                <c:pt idx="7880">
                  <c:v>-4.2963000000000003E-3</c:v>
                </c:pt>
                <c:pt idx="7881">
                  <c:v>4.2915299999999999E-4</c:v>
                </c:pt>
                <c:pt idx="7882">
                  <c:v>1.75476E-3</c:v>
                </c:pt>
                <c:pt idx="7883">
                  <c:v>-2.2325499999999998E-3</c:v>
                </c:pt>
                <c:pt idx="7884">
                  <c:v>3.2377199999999999E-3</c:v>
                </c:pt>
                <c:pt idx="7885">
                  <c:v>-4.6863599999999997E-3</c:v>
                </c:pt>
                <c:pt idx="7886">
                  <c:v>-1.45817E-3</c:v>
                </c:pt>
                <c:pt idx="7887">
                  <c:v>-3.1824100000000001E-3</c:v>
                </c:pt>
                <c:pt idx="7888">
                  <c:v>-2.9459E-3</c:v>
                </c:pt>
                <c:pt idx="7889">
                  <c:v>1.5068099999999999E-3</c:v>
                </c:pt>
                <c:pt idx="7890">
                  <c:v>2.1352799999999998E-3</c:v>
                </c:pt>
                <c:pt idx="7891">
                  <c:v>1.72138E-3</c:v>
                </c:pt>
                <c:pt idx="7892">
                  <c:v>-1.07956E-3</c:v>
                </c:pt>
                <c:pt idx="7893">
                  <c:v>2.9735600000000001E-3</c:v>
                </c:pt>
                <c:pt idx="7894">
                  <c:v>-1.30653E-3</c:v>
                </c:pt>
                <c:pt idx="7895">
                  <c:v>1.6117099999999999E-3</c:v>
                </c:pt>
                <c:pt idx="7896">
                  <c:v>-4.4441200000000002E-3</c:v>
                </c:pt>
                <c:pt idx="7897" formatCode="0.00E+00">
                  <c:v>-9.5367399999999998E-5</c:v>
                </c:pt>
                <c:pt idx="7898">
                  <c:v>1.9264200000000001E-3</c:v>
                </c:pt>
                <c:pt idx="7899">
                  <c:v>2.8781900000000001E-3</c:v>
                </c:pt>
                <c:pt idx="7900">
                  <c:v>-2.25544E-3</c:v>
                </c:pt>
                <c:pt idx="7901">
                  <c:v>-3.7908600000000001E-3</c:v>
                </c:pt>
                <c:pt idx="7902">
                  <c:v>2.3260099999999999E-3</c:v>
                </c:pt>
                <c:pt idx="7903">
                  <c:v>-3.2281900000000001E-3</c:v>
                </c:pt>
                <c:pt idx="7904">
                  <c:v>8.7451900000000003E-4</c:v>
                </c:pt>
                <c:pt idx="7905">
                  <c:v>1.1959099999999999E-3</c:v>
                </c:pt>
                <c:pt idx="7906">
                  <c:v>-4.12941E-4</c:v>
                </c:pt>
                <c:pt idx="7907">
                  <c:v>3.8471199999999999E-3</c:v>
                </c:pt>
                <c:pt idx="7908">
                  <c:v>9.5176699999999996E-4</c:v>
                </c:pt>
                <c:pt idx="7909">
                  <c:v>3.5800900000000002E-3</c:v>
                </c:pt>
                <c:pt idx="7910">
                  <c:v>-3.9453500000000002E-3</c:v>
                </c:pt>
                <c:pt idx="7911">
                  <c:v>6.0854000000000004E-3</c:v>
                </c:pt>
                <c:pt idx="7912">
                  <c:v>2.6035300000000001E-4</c:v>
                </c:pt>
                <c:pt idx="7913">
                  <c:v>-5.4550200000000001E-4</c:v>
                </c:pt>
                <c:pt idx="7914">
                  <c:v>2.89917E-4</c:v>
                </c:pt>
                <c:pt idx="7915">
                  <c:v>-1.92738E-3</c:v>
                </c:pt>
                <c:pt idx="7916">
                  <c:v>-2.0504E-3</c:v>
                </c:pt>
                <c:pt idx="7917">
                  <c:v>-3.0927699999999999E-3</c:v>
                </c:pt>
                <c:pt idx="7918">
                  <c:v>9.5748899999999995E-4</c:v>
                </c:pt>
                <c:pt idx="7919">
                  <c:v>-1.3113000000000001E-3</c:v>
                </c:pt>
                <c:pt idx="7920">
                  <c:v>-2.1534000000000002E-3</c:v>
                </c:pt>
                <c:pt idx="7921">
                  <c:v>4.1074800000000002E-3</c:v>
                </c:pt>
                <c:pt idx="7922">
                  <c:v>-1.5735599999999999E-4</c:v>
                </c:pt>
                <c:pt idx="7923">
                  <c:v>-9.66072E-4</c:v>
                </c:pt>
                <c:pt idx="7924">
                  <c:v>3.4809099999999998E-3</c:v>
                </c:pt>
                <c:pt idx="7925">
                  <c:v>-1.5878699999999999E-3</c:v>
                </c:pt>
                <c:pt idx="7926">
                  <c:v>1.58405E-3</c:v>
                </c:pt>
                <c:pt idx="7927">
                  <c:v>-8.22067E-4</c:v>
                </c:pt>
                <c:pt idx="7928">
                  <c:v>-5.4550200000000001E-4</c:v>
                </c:pt>
                <c:pt idx="7929">
                  <c:v>-1.30653E-3</c:v>
                </c:pt>
                <c:pt idx="7930">
                  <c:v>3.77941E-3</c:v>
                </c:pt>
                <c:pt idx="7931">
                  <c:v>4.1627900000000004E-3</c:v>
                </c:pt>
                <c:pt idx="7932">
                  <c:v>-2.2993100000000002E-3</c:v>
                </c:pt>
                <c:pt idx="7933">
                  <c:v>8.7737999999999998E-4</c:v>
                </c:pt>
                <c:pt idx="7934">
                  <c:v>-2.8400399999999998E-3</c:v>
                </c:pt>
                <c:pt idx="7935">
                  <c:v>-4.11987E-4</c:v>
                </c:pt>
                <c:pt idx="7936">
                  <c:v>5.7125100000000005E-4</c:v>
                </c:pt>
                <c:pt idx="7937">
                  <c:v>1.8959000000000001E-3</c:v>
                </c:pt>
                <c:pt idx="7938">
                  <c:v>-1.59264E-4</c:v>
                </c:pt>
                <c:pt idx="7939">
                  <c:v>2.2840500000000001E-3</c:v>
                </c:pt>
                <c:pt idx="7940">
                  <c:v>-4.3325400000000002E-3</c:v>
                </c:pt>
                <c:pt idx="7941">
                  <c:v>1.4534000000000001E-3</c:v>
                </c:pt>
                <c:pt idx="7942">
                  <c:v>1.77097E-3</c:v>
                </c:pt>
                <c:pt idx="7943">
                  <c:v>1.1806500000000001E-3</c:v>
                </c:pt>
                <c:pt idx="7944">
                  <c:v>-5.7611499999999996E-3</c:v>
                </c:pt>
                <c:pt idx="7945">
                  <c:v>3.9234200000000004E-3</c:v>
                </c:pt>
                <c:pt idx="7946">
                  <c:v>-3.9672900000000002E-4</c:v>
                </c:pt>
                <c:pt idx="7947">
                  <c:v>-2.1800999999999999E-3</c:v>
                </c:pt>
                <c:pt idx="7948">
                  <c:v>-3.8337700000000001E-4</c:v>
                </c:pt>
                <c:pt idx="7949">
                  <c:v>-1.1739700000000001E-3</c:v>
                </c:pt>
                <c:pt idx="7950">
                  <c:v>-2.0122500000000001E-3</c:v>
                </c:pt>
                <c:pt idx="7951">
                  <c:v>-1.5497200000000001E-3</c:v>
                </c:pt>
                <c:pt idx="7952">
                  <c:v>1.3303799999999999E-3</c:v>
                </c:pt>
                <c:pt idx="7953">
                  <c:v>-1.6117099999999999E-3</c:v>
                </c:pt>
                <c:pt idx="7954">
                  <c:v>-3.91006E-4</c:v>
                </c:pt>
                <c:pt idx="7955">
                  <c:v>4.5461700000000004E-3</c:v>
                </c:pt>
                <c:pt idx="7956">
                  <c:v>-3.8165999999999999E-3</c:v>
                </c:pt>
                <c:pt idx="7957">
                  <c:v>-1.0891E-3</c:v>
                </c:pt>
                <c:pt idx="7958">
                  <c:v>-2.62642E-3</c:v>
                </c:pt>
                <c:pt idx="7959">
                  <c:v>-1.7919500000000001E-3</c:v>
                </c:pt>
                <c:pt idx="7960">
                  <c:v>2.3002600000000002E-3</c:v>
                </c:pt>
                <c:pt idx="7961">
                  <c:v>-3.2835E-3</c:v>
                </c:pt>
                <c:pt idx="7962">
                  <c:v>1.85966E-4</c:v>
                </c:pt>
                <c:pt idx="7963">
                  <c:v>-1.5726099999999999E-3</c:v>
                </c:pt>
                <c:pt idx="7964">
                  <c:v>1.60885E-3</c:v>
                </c:pt>
                <c:pt idx="7965">
                  <c:v>-3.5476699999999997E-4</c:v>
                </c:pt>
                <c:pt idx="7966">
                  <c:v>2.71797E-4</c:v>
                </c:pt>
                <c:pt idx="7967">
                  <c:v>-3.2758700000000002E-3</c:v>
                </c:pt>
                <c:pt idx="7968">
                  <c:v>1.81675E-3</c:v>
                </c:pt>
                <c:pt idx="7969">
                  <c:v>-3.2052999999999999E-3</c:v>
                </c:pt>
                <c:pt idx="7970">
                  <c:v>3.8461699999999999E-3</c:v>
                </c:pt>
                <c:pt idx="7971">
                  <c:v>-1.76144E-3</c:v>
                </c:pt>
                <c:pt idx="7972">
                  <c:v>-2.43473E-3</c:v>
                </c:pt>
                <c:pt idx="7973">
                  <c:v>1.7900500000000001E-3</c:v>
                </c:pt>
                <c:pt idx="7974">
                  <c:v>2.2535300000000001E-3</c:v>
                </c:pt>
                <c:pt idx="7975">
                  <c:v>-3.4446699999999999E-3</c:v>
                </c:pt>
                <c:pt idx="7976">
                  <c:v>-3.2234199999999998E-4</c:v>
                </c:pt>
                <c:pt idx="7977">
                  <c:v>3.0384100000000001E-3</c:v>
                </c:pt>
                <c:pt idx="7978">
                  <c:v>-2.9039399999999998E-3</c:v>
                </c:pt>
                <c:pt idx="7979">
                  <c:v>-1.00231E-3</c:v>
                </c:pt>
                <c:pt idx="7980">
                  <c:v>-1.2912799999999999E-3</c:v>
                </c:pt>
                <c:pt idx="7981">
                  <c:v>-6.6757199999999996E-4</c:v>
                </c:pt>
                <c:pt idx="7982">
                  <c:v>3.8051600000000001E-4</c:v>
                </c:pt>
                <c:pt idx="7983">
                  <c:v>-6.1988799999999997E-4</c:v>
                </c:pt>
                <c:pt idx="7984">
                  <c:v>-6.7176800000000002E-3</c:v>
                </c:pt>
                <c:pt idx="7985">
                  <c:v>-1.19495E-3</c:v>
                </c:pt>
                <c:pt idx="7986">
                  <c:v>7.0762600000000004E-4</c:v>
                </c:pt>
                <c:pt idx="7987">
                  <c:v>1.57833E-3</c:v>
                </c:pt>
                <c:pt idx="7988">
                  <c:v>-1.7166100000000001E-4</c:v>
                </c:pt>
                <c:pt idx="7989">
                  <c:v>3.1309100000000002E-3</c:v>
                </c:pt>
                <c:pt idx="7990">
                  <c:v>-5.2862200000000003E-3</c:v>
                </c:pt>
                <c:pt idx="7991">
                  <c:v>-1.37043E-3</c:v>
                </c:pt>
                <c:pt idx="7992">
                  <c:v>-2.26021E-4</c:v>
                </c:pt>
                <c:pt idx="7993">
                  <c:v>-7.8487399999999997E-4</c:v>
                </c:pt>
                <c:pt idx="7994">
                  <c:v>-3.28064E-3</c:v>
                </c:pt>
                <c:pt idx="7995">
                  <c:v>1.5954999999999999E-3</c:v>
                </c:pt>
                <c:pt idx="7996">
                  <c:v>1.6689299999999999E-3</c:v>
                </c:pt>
                <c:pt idx="7997">
                  <c:v>1.4438599999999999E-3</c:v>
                </c:pt>
                <c:pt idx="7998">
                  <c:v>3.4523000000000003E-4</c:v>
                </c:pt>
                <c:pt idx="7999" formatCode="0.00E+00">
                  <c:v>-5.6266800000000001E-5</c:v>
                </c:pt>
                <c:pt idx="8000">
                  <c:v>4.6854000000000002E-3</c:v>
                </c:pt>
                <c:pt idx="8001">
                  <c:v>-2.27451E-3</c:v>
                </c:pt>
                <c:pt idx="8002">
                  <c:v>-9.9372900000000005E-4</c:v>
                </c:pt>
                <c:pt idx="8003">
                  <c:v>2.24209E-3</c:v>
                </c:pt>
                <c:pt idx="8004">
                  <c:v>-7.9917900000000001E-4</c:v>
                </c:pt>
                <c:pt idx="8005">
                  <c:v>-1.0643E-3</c:v>
                </c:pt>
                <c:pt idx="8006">
                  <c:v>-9.0599099999999998E-4</c:v>
                </c:pt>
                <c:pt idx="8007">
                  <c:v>-1.8949500000000001E-3</c:v>
                </c:pt>
                <c:pt idx="8008">
                  <c:v>3.0040699999999999E-4</c:v>
                </c:pt>
                <c:pt idx="8009">
                  <c:v>4.2438500000000004E-3</c:v>
                </c:pt>
                <c:pt idx="8010">
                  <c:v>-1.96838E-3</c:v>
                </c:pt>
                <c:pt idx="8011">
                  <c:v>2.84958E-3</c:v>
                </c:pt>
                <c:pt idx="8012">
                  <c:v>3.2768200000000002E-3</c:v>
                </c:pt>
                <c:pt idx="8013">
                  <c:v>1.0471300000000001E-3</c:v>
                </c:pt>
                <c:pt idx="8014">
                  <c:v>1.3570800000000001E-3</c:v>
                </c:pt>
                <c:pt idx="8015">
                  <c:v>-2.5758700000000001E-3</c:v>
                </c:pt>
                <c:pt idx="8016">
                  <c:v>6.1130500000000003E-4</c:v>
                </c:pt>
                <c:pt idx="8017">
                  <c:v>-6.2847100000000002E-4</c:v>
                </c:pt>
                <c:pt idx="8018">
                  <c:v>-3.1938600000000002E-3</c:v>
                </c:pt>
                <c:pt idx="8019">
                  <c:v>-1.1806500000000001E-3</c:v>
                </c:pt>
                <c:pt idx="8020">
                  <c:v>-8.0366099999999996E-3</c:v>
                </c:pt>
                <c:pt idx="8021">
                  <c:v>1.80244E-3</c:v>
                </c:pt>
                <c:pt idx="8022">
                  <c:v>5.0725900000000001E-3</c:v>
                </c:pt>
                <c:pt idx="8023">
                  <c:v>4.6539299999999997E-3</c:v>
                </c:pt>
                <c:pt idx="8024">
                  <c:v>2.0313300000000001E-4</c:v>
                </c:pt>
                <c:pt idx="8025">
                  <c:v>6.6947899999999995E-4</c:v>
                </c:pt>
                <c:pt idx="8026">
                  <c:v>-6.6509200000000003E-3</c:v>
                </c:pt>
                <c:pt idx="8027">
                  <c:v>6.8473800000000001E-3</c:v>
                </c:pt>
                <c:pt idx="8028">
                  <c:v>-2.4213799999999999E-3</c:v>
                </c:pt>
                <c:pt idx="8029">
                  <c:v>-6.87599E-4</c:v>
                </c:pt>
                <c:pt idx="8030">
                  <c:v>-3.9291400000000002E-3</c:v>
                </c:pt>
                <c:pt idx="8031">
                  <c:v>3.8719200000000002E-4</c:v>
                </c:pt>
                <c:pt idx="8032">
                  <c:v>2.7265499999999999E-3</c:v>
                </c:pt>
                <c:pt idx="8033">
                  <c:v>-1.7013499999999999E-3</c:v>
                </c:pt>
                <c:pt idx="8034">
                  <c:v>6.8492900000000001E-3</c:v>
                </c:pt>
                <c:pt idx="8035">
                  <c:v>2.8038E-3</c:v>
                </c:pt>
                <c:pt idx="8036">
                  <c:v>-4.7616999999999998E-3</c:v>
                </c:pt>
                <c:pt idx="8037">
                  <c:v>1.2426399999999999E-3</c:v>
                </c:pt>
                <c:pt idx="8038">
                  <c:v>1.5449499999999999E-4</c:v>
                </c:pt>
                <c:pt idx="8039">
                  <c:v>-5.0353999999999998E-3</c:v>
                </c:pt>
                <c:pt idx="8040">
                  <c:v>-5.9766799999999998E-3</c:v>
                </c:pt>
                <c:pt idx="8041">
                  <c:v>-1.74332E-3</c:v>
                </c:pt>
                <c:pt idx="8042">
                  <c:v>-5.9766799999999998E-3</c:v>
                </c:pt>
                <c:pt idx="8043">
                  <c:v>5.8422099999999996E-3</c:v>
                </c:pt>
                <c:pt idx="8044">
                  <c:v>-3.8909900000000001E-4</c:v>
                </c:pt>
                <c:pt idx="8045">
                  <c:v>-1.85108E-3</c:v>
                </c:pt>
                <c:pt idx="8046">
                  <c:v>9.2220300000000002E-4</c:v>
                </c:pt>
                <c:pt idx="8047">
                  <c:v>5.4693199999999997E-3</c:v>
                </c:pt>
                <c:pt idx="8048">
                  <c:v>-2.0275100000000002E-3</c:v>
                </c:pt>
                <c:pt idx="8049">
                  <c:v>2.4890900000000001E-4</c:v>
                </c:pt>
                <c:pt idx="8050">
                  <c:v>-7.0629100000000004E-3</c:v>
                </c:pt>
                <c:pt idx="8051">
                  <c:v>4.5204199999999999E-4</c:v>
                </c:pt>
                <c:pt idx="8052">
                  <c:v>2.1410000000000001E-3</c:v>
                </c:pt>
                <c:pt idx="8053">
                  <c:v>-3.0670200000000002E-3</c:v>
                </c:pt>
                <c:pt idx="8054">
                  <c:v>2.1762800000000001E-3</c:v>
                </c:pt>
                <c:pt idx="8055">
                  <c:v>1.38474E-3</c:v>
                </c:pt>
                <c:pt idx="8056">
                  <c:v>-2.4509400000000001E-4</c:v>
                </c:pt>
                <c:pt idx="8057">
                  <c:v>4.7759999999999999E-3</c:v>
                </c:pt>
                <c:pt idx="8058">
                  <c:v>-4.5423499999999997E-3</c:v>
                </c:pt>
                <c:pt idx="8059">
                  <c:v>-2.1362299999999998E-3</c:v>
                </c:pt>
                <c:pt idx="8060">
                  <c:v>-6.2675500000000002E-3</c:v>
                </c:pt>
                <c:pt idx="8061">
                  <c:v>2.02179E-4</c:v>
                </c:pt>
                <c:pt idx="8062">
                  <c:v>2.5491699999999999E-3</c:v>
                </c:pt>
                <c:pt idx="8063">
                  <c:v>-2.36893E-3</c:v>
                </c:pt>
                <c:pt idx="8064">
                  <c:v>-1.57547E-3</c:v>
                </c:pt>
                <c:pt idx="8065">
                  <c:v>-9.2792500000000002E-4</c:v>
                </c:pt>
                <c:pt idx="8066">
                  <c:v>1.9474E-3</c:v>
                </c:pt>
                <c:pt idx="8067">
                  <c:v>1.96934E-3</c:v>
                </c:pt>
                <c:pt idx="8068">
                  <c:v>9.2697099999999996E-4</c:v>
                </c:pt>
                <c:pt idx="8069">
                  <c:v>-1.3093899999999999E-3</c:v>
                </c:pt>
                <c:pt idx="8070">
                  <c:v>-3.2615700000000001E-3</c:v>
                </c:pt>
                <c:pt idx="8071">
                  <c:v>1.9769700000000002E-3</c:v>
                </c:pt>
                <c:pt idx="8072">
                  <c:v>1.0237700000000001E-2</c:v>
                </c:pt>
                <c:pt idx="8073">
                  <c:v>3.8051600000000001E-4</c:v>
                </c:pt>
                <c:pt idx="8074">
                  <c:v>-1.2836499999999999E-3</c:v>
                </c:pt>
                <c:pt idx="8075">
                  <c:v>4.73785E-3</c:v>
                </c:pt>
                <c:pt idx="8076">
                  <c:v>-2.6502600000000002E-3</c:v>
                </c:pt>
                <c:pt idx="8077">
                  <c:v>4.9028400000000003E-3</c:v>
                </c:pt>
                <c:pt idx="8078">
                  <c:v>3.5285900000000002E-4</c:v>
                </c:pt>
                <c:pt idx="8079">
                  <c:v>-9.4413799999999997E-4</c:v>
                </c:pt>
                <c:pt idx="8080" formatCode="0.00E+00">
                  <c:v>-5.8174100000000003E-5</c:v>
                </c:pt>
                <c:pt idx="8081">
                  <c:v>-2.4585700000000002E-3</c:v>
                </c:pt>
                <c:pt idx="8082">
                  <c:v>-1.26457E-3</c:v>
                </c:pt>
                <c:pt idx="8083">
                  <c:v>2.73895E-3</c:v>
                </c:pt>
                <c:pt idx="8084">
                  <c:v>1.7642999999999999E-3</c:v>
                </c:pt>
                <c:pt idx="8085">
                  <c:v>-6.9427499999999995E-4</c:v>
                </c:pt>
                <c:pt idx="8086">
                  <c:v>-2.1724700000000001E-3</c:v>
                </c:pt>
                <c:pt idx="8087">
                  <c:v>-3.1652500000000001E-3</c:v>
                </c:pt>
                <c:pt idx="8088">
                  <c:v>-5.9032400000000004E-4</c:v>
                </c:pt>
                <c:pt idx="8089">
                  <c:v>-4.7588300000000004E-3</c:v>
                </c:pt>
                <c:pt idx="8090">
                  <c:v>3.74508E-3</c:v>
                </c:pt>
                <c:pt idx="8091">
                  <c:v>9.5176699999999996E-4</c:v>
                </c:pt>
                <c:pt idx="8092">
                  <c:v>-1.2035399999999999E-3</c:v>
                </c:pt>
                <c:pt idx="8093">
                  <c:v>-1.9264200000000001E-3</c:v>
                </c:pt>
                <c:pt idx="8094">
                  <c:v>-2.1333699999999999E-3</c:v>
                </c:pt>
                <c:pt idx="8095">
                  <c:v>-3.6687899999999999E-3</c:v>
                </c:pt>
                <c:pt idx="8096">
                  <c:v>-2.5177000000000001E-4</c:v>
                </c:pt>
                <c:pt idx="8097">
                  <c:v>1.1539499999999999E-3</c:v>
                </c:pt>
                <c:pt idx="8098">
                  <c:v>-1.9397699999999999E-3</c:v>
                </c:pt>
                <c:pt idx="8099">
                  <c:v>3.5572099999999999E-3</c:v>
                </c:pt>
                <c:pt idx="8100">
                  <c:v>-9.851459999999999E-4</c:v>
                </c:pt>
                <c:pt idx="8101">
                  <c:v>1.6527200000000001E-3</c:v>
                </c:pt>
                <c:pt idx="8102">
                  <c:v>2.8905900000000002E-3</c:v>
                </c:pt>
                <c:pt idx="8103">
                  <c:v>3.1328200000000001E-3</c:v>
                </c:pt>
                <c:pt idx="8104">
                  <c:v>-1.92833E-3</c:v>
                </c:pt>
                <c:pt idx="8105">
                  <c:v>3.9138799999999998E-3</c:v>
                </c:pt>
                <c:pt idx="8106">
                  <c:v>4.5490299999999999E-4</c:v>
                </c:pt>
                <c:pt idx="8107">
                  <c:v>5.0773600000000004E-3</c:v>
                </c:pt>
                <c:pt idx="8108">
                  <c:v>-1.59168E-3</c:v>
                </c:pt>
                <c:pt idx="8109">
                  <c:v>2.2487599999999998E-3</c:v>
                </c:pt>
                <c:pt idx="8110">
                  <c:v>4.3325400000000002E-3</c:v>
                </c:pt>
                <c:pt idx="8111">
                  <c:v>4.0636099999999996E-3</c:v>
                </c:pt>
                <c:pt idx="8112">
                  <c:v>-1.6546200000000001E-3</c:v>
                </c:pt>
                <c:pt idx="8113">
                  <c:v>8.3704000000000001E-3</c:v>
                </c:pt>
                <c:pt idx="8114">
                  <c:v>3.3617E-3</c:v>
                </c:pt>
                <c:pt idx="8115">
                  <c:v>-2.6741E-3</c:v>
                </c:pt>
                <c:pt idx="8116">
                  <c:v>2.5701500000000002E-3</c:v>
                </c:pt>
                <c:pt idx="8117">
                  <c:v>5.44357E-3</c:v>
                </c:pt>
                <c:pt idx="8118">
                  <c:v>3.13854E-3</c:v>
                </c:pt>
                <c:pt idx="8119">
                  <c:v>2.14481E-3</c:v>
                </c:pt>
                <c:pt idx="8120">
                  <c:v>3.0708300000000001E-3</c:v>
                </c:pt>
                <c:pt idx="8121">
                  <c:v>4.4441199999999999E-4</c:v>
                </c:pt>
                <c:pt idx="8122">
                  <c:v>5.4168699999999998E-3</c:v>
                </c:pt>
                <c:pt idx="8123">
                  <c:v>1.5039400000000001E-3</c:v>
                </c:pt>
                <c:pt idx="8124">
                  <c:v>-2.9354099999999998E-3</c:v>
                </c:pt>
                <c:pt idx="8125">
                  <c:v>-2.78473E-4</c:v>
                </c:pt>
                <c:pt idx="8126">
                  <c:v>-3.25012E-3</c:v>
                </c:pt>
                <c:pt idx="8127">
                  <c:v>-5.0601999999999999E-3</c:v>
                </c:pt>
                <c:pt idx="8128">
                  <c:v>-2.1696100000000002E-3</c:v>
                </c:pt>
                <c:pt idx="8129">
                  <c:v>4.4155099999999999E-4</c:v>
                </c:pt>
                <c:pt idx="8130">
                  <c:v>2.4242399999999998E-3</c:v>
                </c:pt>
                <c:pt idx="8131">
                  <c:v>-8.0585499999999996E-4</c:v>
                </c:pt>
                <c:pt idx="8132">
                  <c:v>1.4076200000000001E-3</c:v>
                </c:pt>
                <c:pt idx="8133">
                  <c:v>-3.4007999999999998E-3</c:v>
                </c:pt>
                <c:pt idx="8134">
                  <c:v>2.1552999999999999E-4</c:v>
                </c:pt>
                <c:pt idx="8135">
                  <c:v>-5.9966999999999998E-3</c:v>
                </c:pt>
                <c:pt idx="8136">
                  <c:v>1.1739700000000001E-3</c:v>
                </c:pt>
                <c:pt idx="8137">
                  <c:v>-1.4848699999999999E-3</c:v>
                </c:pt>
                <c:pt idx="8138">
                  <c:v>-5.3119699999999996E-4</c:v>
                </c:pt>
                <c:pt idx="8139">
                  <c:v>-4.7693299999999996E-3</c:v>
                </c:pt>
                <c:pt idx="8140">
                  <c:v>-2.8295500000000001E-3</c:v>
                </c:pt>
                <c:pt idx="8141">
                  <c:v>4.1732799999999997E-3</c:v>
                </c:pt>
                <c:pt idx="8142">
                  <c:v>4.9505199999999999E-3</c:v>
                </c:pt>
                <c:pt idx="8143">
                  <c:v>-3.2567999999999998E-3</c:v>
                </c:pt>
                <c:pt idx="8144">
                  <c:v>-7.7857999999999998E-3</c:v>
                </c:pt>
                <c:pt idx="8145">
                  <c:v>2.3412699999999999E-3</c:v>
                </c:pt>
                <c:pt idx="8146">
                  <c:v>-4.43363E-3</c:v>
                </c:pt>
                <c:pt idx="8147">
                  <c:v>-4.8255900000000003E-4</c:v>
                </c:pt>
                <c:pt idx="8148">
                  <c:v>-2.5100700000000001E-3</c:v>
                </c:pt>
                <c:pt idx="8149">
                  <c:v>-3.7326799999999999E-3</c:v>
                </c:pt>
                <c:pt idx="8150">
                  <c:v>3.2072099999999998E-3</c:v>
                </c:pt>
                <c:pt idx="8151">
                  <c:v>-1.55449E-3</c:v>
                </c:pt>
                <c:pt idx="8152">
                  <c:v>-6.0672800000000004E-3</c:v>
                </c:pt>
                <c:pt idx="8153">
                  <c:v>3.2710999999999999E-3</c:v>
                </c:pt>
                <c:pt idx="8154">
                  <c:v>-8.7547299999999998E-4</c:v>
                </c:pt>
                <c:pt idx="8155">
                  <c:v>-2.89631E-3</c:v>
                </c:pt>
                <c:pt idx="8156">
                  <c:v>-1.4429099999999999E-3</c:v>
                </c:pt>
                <c:pt idx="8157">
                  <c:v>7.9155000000000002E-4</c:v>
                </c:pt>
                <c:pt idx="8158">
                  <c:v>2.04754E-3</c:v>
                </c:pt>
                <c:pt idx="8159">
                  <c:v>1.8997199999999999E-3</c:v>
                </c:pt>
                <c:pt idx="8160">
                  <c:v>1.2521699999999999E-3</c:v>
                </c:pt>
                <c:pt idx="8161">
                  <c:v>8.62122E-4</c:v>
                </c:pt>
                <c:pt idx="8162">
                  <c:v>-1.6374600000000001E-3</c:v>
                </c:pt>
                <c:pt idx="8163">
                  <c:v>1.4019E-3</c:v>
                </c:pt>
                <c:pt idx="8164">
                  <c:v>6.3419300000000002E-4</c:v>
                </c:pt>
                <c:pt idx="8165">
                  <c:v>-2.0589800000000002E-3</c:v>
                </c:pt>
                <c:pt idx="8166">
                  <c:v>2.7656600000000001E-4</c:v>
                </c:pt>
                <c:pt idx="8167">
                  <c:v>3.7975299999999999E-3</c:v>
                </c:pt>
                <c:pt idx="8168">
                  <c:v>4.0454899999999997E-3</c:v>
                </c:pt>
                <c:pt idx="8169">
                  <c:v>-3.7679699999999998E-3</c:v>
                </c:pt>
                <c:pt idx="8170">
                  <c:v>-1.34373E-3</c:v>
                </c:pt>
                <c:pt idx="8171">
                  <c:v>-1.9645700000000001E-3</c:v>
                </c:pt>
                <c:pt idx="8172">
                  <c:v>1.44958E-3</c:v>
                </c:pt>
                <c:pt idx="8173" formatCode="0.00E+00">
                  <c:v>-8.2015999999999995E-5</c:v>
                </c:pt>
                <c:pt idx="8174">
                  <c:v>-3.9644199999999997E-3</c:v>
                </c:pt>
                <c:pt idx="8175">
                  <c:v>4.4241000000000003E-3</c:v>
                </c:pt>
                <c:pt idx="8176" formatCode="0.00E+00">
                  <c:v>-6.6757199999999998E-5</c:v>
                </c:pt>
                <c:pt idx="8177">
                  <c:v>-1.6050299999999999E-3</c:v>
                </c:pt>
                <c:pt idx="8178">
                  <c:v>5.7745000000000001E-3</c:v>
                </c:pt>
                <c:pt idx="8179">
                  <c:v>-7.2574599999999999E-4</c:v>
                </c:pt>
                <c:pt idx="8180">
                  <c:v>-3.4914E-3</c:v>
                </c:pt>
                <c:pt idx="8181">
                  <c:v>-5.2251800000000003E-3</c:v>
                </c:pt>
                <c:pt idx="8182">
                  <c:v>-3.7193300000000002E-4</c:v>
                </c:pt>
                <c:pt idx="8183">
                  <c:v>-1.31416E-3</c:v>
                </c:pt>
                <c:pt idx="8184">
                  <c:v>-4.6606099999999999E-3</c:v>
                </c:pt>
                <c:pt idx="8185" formatCode="0.00E+00">
                  <c:v>8.1062299999999998E-5</c:v>
                </c:pt>
                <c:pt idx="8186">
                  <c:v>-2.71893E-3</c:v>
                </c:pt>
                <c:pt idx="8187">
                  <c:v>2.74658E-4</c:v>
                </c:pt>
                <c:pt idx="8188">
                  <c:v>2.14577E-3</c:v>
                </c:pt>
                <c:pt idx="8189">
                  <c:v>3.3512099999999999E-3</c:v>
                </c:pt>
                <c:pt idx="8190">
                  <c:v>-3.27969E-3</c:v>
                </c:pt>
                <c:pt idx="8191">
                  <c:v>5.8174099999999999E-4</c:v>
                </c:pt>
                <c:pt idx="8192">
                  <c:v>-5.6009299999999996E-3</c:v>
                </c:pt>
                <c:pt idx="8193">
                  <c:v>2.6836400000000002E-3</c:v>
                </c:pt>
                <c:pt idx="8194">
                  <c:v>2.4471300000000001E-3</c:v>
                </c:pt>
                <c:pt idx="8195">
                  <c:v>3.0326799999999998E-3</c:v>
                </c:pt>
                <c:pt idx="8196">
                  <c:v>1.09482E-3</c:v>
                </c:pt>
                <c:pt idx="8197">
                  <c:v>-3.1280499999999998E-4</c:v>
                </c:pt>
                <c:pt idx="8198">
                  <c:v>-3.47424E-3</c:v>
                </c:pt>
                <c:pt idx="8199">
                  <c:v>-1.2674299999999999E-3</c:v>
                </c:pt>
                <c:pt idx="8200">
                  <c:v>3.4942599999999999E-3</c:v>
                </c:pt>
                <c:pt idx="8201">
                  <c:v>3.8709600000000001E-3</c:v>
                </c:pt>
                <c:pt idx="8202">
                  <c:v>2.1257400000000001E-3</c:v>
                </c:pt>
                <c:pt idx="8203">
                  <c:v>-1.7023100000000001E-3</c:v>
                </c:pt>
                <c:pt idx="8204">
                  <c:v>-3.57246E-3</c:v>
                </c:pt>
                <c:pt idx="8205">
                  <c:v>3.8194700000000002E-3</c:v>
                </c:pt>
                <c:pt idx="8206">
                  <c:v>4.3115599999999999E-3</c:v>
                </c:pt>
                <c:pt idx="8207">
                  <c:v>-1.0004E-3</c:v>
                </c:pt>
                <c:pt idx="8208">
                  <c:v>9.9277499999999999E-4</c:v>
                </c:pt>
                <c:pt idx="8209">
                  <c:v>2.8057099999999999E-3</c:v>
                </c:pt>
                <c:pt idx="8210">
                  <c:v>-1.3093899999999999E-3</c:v>
                </c:pt>
                <c:pt idx="8211">
                  <c:v>-5.0601999999999999E-3</c:v>
                </c:pt>
                <c:pt idx="8212">
                  <c:v>2.5663399999999999E-3</c:v>
                </c:pt>
                <c:pt idx="8213">
                  <c:v>-1.69086E-3</c:v>
                </c:pt>
                <c:pt idx="8214">
                  <c:v>5.0477999999999999E-3</c:v>
                </c:pt>
                <c:pt idx="8215">
                  <c:v>-2.60735E-3</c:v>
                </c:pt>
                <c:pt idx="8216">
                  <c:v>-2.1953599999999999E-3</c:v>
                </c:pt>
                <c:pt idx="8217">
                  <c:v>-3.9005300000000001E-3</c:v>
                </c:pt>
                <c:pt idx="8218">
                  <c:v>1.57452E-3</c:v>
                </c:pt>
                <c:pt idx="8219">
                  <c:v>-4.62627E-3</c:v>
                </c:pt>
                <c:pt idx="8220">
                  <c:v>3.8928999999999999E-3</c:v>
                </c:pt>
                <c:pt idx="8221">
                  <c:v>-3.4170200000000002E-3</c:v>
                </c:pt>
                <c:pt idx="8222">
                  <c:v>1.86348E-3</c:v>
                </c:pt>
                <c:pt idx="8223">
                  <c:v>-1.56212E-3</c:v>
                </c:pt>
                <c:pt idx="8224">
                  <c:v>1.9149799999999999E-3</c:v>
                </c:pt>
                <c:pt idx="8225">
                  <c:v>-2.4795500000000001E-4</c:v>
                </c:pt>
                <c:pt idx="8226">
                  <c:v>4.7922099999999999E-3</c:v>
                </c:pt>
                <c:pt idx="8227">
                  <c:v>-1.1711099999999999E-3</c:v>
                </c:pt>
                <c:pt idx="8228">
                  <c:v>-3.4236899999999997E-4</c:v>
                </c:pt>
                <c:pt idx="8229">
                  <c:v>6.5803499999999996E-4</c:v>
                </c:pt>
                <c:pt idx="8230">
                  <c:v>-1.66512E-3</c:v>
                </c:pt>
                <c:pt idx="8231">
                  <c:v>3.2424899999999998E-4</c:v>
                </c:pt>
                <c:pt idx="8232">
                  <c:v>1.9102100000000001E-3</c:v>
                </c:pt>
                <c:pt idx="8233">
                  <c:v>-9.3746200000000002E-4</c:v>
                </c:pt>
                <c:pt idx="8234">
                  <c:v>-4.7922099999999999E-3</c:v>
                </c:pt>
                <c:pt idx="8235">
                  <c:v>-7.8306199999999999E-3</c:v>
                </c:pt>
                <c:pt idx="8236">
                  <c:v>4.1666000000000003E-3</c:v>
                </c:pt>
                <c:pt idx="8237">
                  <c:v>-1.84155E-3</c:v>
                </c:pt>
                <c:pt idx="8238">
                  <c:v>4.6062499999999999E-4</c:v>
                </c:pt>
                <c:pt idx="8239">
                  <c:v>-1.3875999999999999E-3</c:v>
                </c:pt>
                <c:pt idx="8240">
                  <c:v>3.85857E-3</c:v>
                </c:pt>
                <c:pt idx="8241">
                  <c:v>1.44005E-4</c:v>
                </c:pt>
                <c:pt idx="8242">
                  <c:v>-1.3980900000000001E-3</c:v>
                </c:pt>
                <c:pt idx="8243">
                  <c:v>6.0272199999999998E-3</c:v>
                </c:pt>
                <c:pt idx="8244">
                  <c:v>1.2064000000000001E-3</c:v>
                </c:pt>
                <c:pt idx="8245">
                  <c:v>2.8371799999999999E-3</c:v>
                </c:pt>
                <c:pt idx="8246">
                  <c:v>-2.8305100000000001E-3</c:v>
                </c:pt>
                <c:pt idx="8247">
                  <c:v>6.9551500000000002E-3</c:v>
                </c:pt>
                <c:pt idx="8248">
                  <c:v>-6.3857999999999996E-3</c:v>
                </c:pt>
                <c:pt idx="8249">
                  <c:v>-3.9472600000000002E-3</c:v>
                </c:pt>
                <c:pt idx="8250">
                  <c:v>7.8105899999999996E-4</c:v>
                </c:pt>
                <c:pt idx="8251">
                  <c:v>-7.18784E-3</c:v>
                </c:pt>
                <c:pt idx="8252">
                  <c:v>1.25599E-3</c:v>
                </c:pt>
                <c:pt idx="8253">
                  <c:v>-4.8551599999999999E-3</c:v>
                </c:pt>
                <c:pt idx="8254">
                  <c:v>2.2764199999999999E-3</c:v>
                </c:pt>
                <c:pt idx="8255">
                  <c:v>-4.9381299999999998E-3</c:v>
                </c:pt>
                <c:pt idx="8256">
                  <c:v>-4.7807700000000002E-3</c:v>
                </c:pt>
                <c:pt idx="8257">
                  <c:v>-5.4197300000000002E-3</c:v>
                </c:pt>
                <c:pt idx="8258">
                  <c:v>4.6348600000000002E-3</c:v>
                </c:pt>
                <c:pt idx="8259">
                  <c:v>-2.2983600000000002E-3</c:v>
                </c:pt>
                <c:pt idx="8260">
                  <c:v>4.3487499999999999E-4</c:v>
                </c:pt>
                <c:pt idx="8261">
                  <c:v>3.58582E-3</c:v>
                </c:pt>
                <c:pt idx="8262">
                  <c:v>-3.2043499999999999E-4</c:v>
                </c:pt>
                <c:pt idx="8263">
                  <c:v>-2.30598E-3</c:v>
                </c:pt>
                <c:pt idx="8264">
                  <c:v>2.6912699999999999E-3</c:v>
                </c:pt>
                <c:pt idx="8265">
                  <c:v>9.8419200000000005E-4</c:v>
                </c:pt>
                <c:pt idx="8266">
                  <c:v>1.4123899999999999E-3</c:v>
                </c:pt>
                <c:pt idx="8267">
                  <c:v>5.9947999999999998E-3</c:v>
                </c:pt>
                <c:pt idx="8268">
                  <c:v>1.01089E-3</c:v>
                </c:pt>
                <c:pt idx="8269">
                  <c:v>-5.0048799999999997E-3</c:v>
                </c:pt>
                <c:pt idx="8270" formatCode="0.00E+00">
                  <c:v>5.3405800000000003E-5</c:v>
                </c:pt>
                <c:pt idx="8271">
                  <c:v>6.8788499999999997E-3</c:v>
                </c:pt>
                <c:pt idx="8272">
                  <c:v>-5.5255900000000004E-3</c:v>
                </c:pt>
                <c:pt idx="8273">
                  <c:v>-6.7472499999999998E-3</c:v>
                </c:pt>
                <c:pt idx="8274">
                  <c:v>3.28445E-3</c:v>
                </c:pt>
                <c:pt idx="8275">
                  <c:v>-1.07384E-3</c:v>
                </c:pt>
                <c:pt idx="8276">
                  <c:v>-2.4795500000000001E-4</c:v>
                </c:pt>
                <c:pt idx="8277">
                  <c:v>-7.3146799999999998E-4</c:v>
                </c:pt>
                <c:pt idx="8278">
                  <c:v>7.3528300000000003E-3</c:v>
                </c:pt>
                <c:pt idx="8279">
                  <c:v>-2.4414100000000002E-3</c:v>
                </c:pt>
                <c:pt idx="8280">
                  <c:v>1.48296E-3</c:v>
                </c:pt>
                <c:pt idx="8281">
                  <c:v>-1.47152E-3</c:v>
                </c:pt>
                <c:pt idx="8282">
                  <c:v>1.9006699999999999E-3</c:v>
                </c:pt>
                <c:pt idx="8283">
                  <c:v>5.8879900000000001E-3</c:v>
                </c:pt>
                <c:pt idx="8284">
                  <c:v>-1.1577600000000001E-3</c:v>
                </c:pt>
                <c:pt idx="8285">
                  <c:v>4.45175E-3</c:v>
                </c:pt>
                <c:pt idx="8286">
                  <c:v>5.8374400000000002E-3</c:v>
                </c:pt>
                <c:pt idx="8287">
                  <c:v>-1.4276499999999999E-3</c:v>
                </c:pt>
                <c:pt idx="8288">
                  <c:v>2.56157E-3</c:v>
                </c:pt>
                <c:pt idx="8289">
                  <c:v>-9.3364700000000001E-4</c:v>
                </c:pt>
                <c:pt idx="8290">
                  <c:v>-2.5749200000000001E-4</c:v>
                </c:pt>
                <c:pt idx="8291">
                  <c:v>6.3009299999999997E-3</c:v>
                </c:pt>
                <c:pt idx="8292">
                  <c:v>5.1917999999999999E-3</c:v>
                </c:pt>
                <c:pt idx="8293">
                  <c:v>2.4871799999999999E-3</c:v>
                </c:pt>
                <c:pt idx="8294">
                  <c:v>8.46863E-4</c:v>
                </c:pt>
                <c:pt idx="8295">
                  <c:v>9.6511800000000005E-4</c:v>
                </c:pt>
                <c:pt idx="8296">
                  <c:v>6.3991500000000002E-4</c:v>
                </c:pt>
                <c:pt idx="8297">
                  <c:v>-3.3855400000000003E-4</c:v>
                </c:pt>
                <c:pt idx="8298">
                  <c:v>3.5352700000000001E-3</c:v>
                </c:pt>
                <c:pt idx="8299">
                  <c:v>1.67465E-3</c:v>
                </c:pt>
                <c:pt idx="8300">
                  <c:v>-7.7695799999999999E-3</c:v>
                </c:pt>
                <c:pt idx="8301">
                  <c:v>-4.6787299999999999E-3</c:v>
                </c:pt>
                <c:pt idx="8302">
                  <c:v>2.7399099999999999E-3</c:v>
                </c:pt>
                <c:pt idx="8303">
                  <c:v>-2.43473E-3</c:v>
                </c:pt>
                <c:pt idx="8304">
                  <c:v>4.7321300000000002E-3</c:v>
                </c:pt>
                <c:pt idx="8305">
                  <c:v>1.8787400000000001E-4</c:v>
                </c:pt>
                <c:pt idx="8306">
                  <c:v>-3.1595199999999999E-3</c:v>
                </c:pt>
                <c:pt idx="8307">
                  <c:v>1.80912E-3</c:v>
                </c:pt>
                <c:pt idx="8308">
                  <c:v>-1.7003999999999999E-3</c:v>
                </c:pt>
                <c:pt idx="8309">
                  <c:v>4.1647000000000003E-3</c:v>
                </c:pt>
                <c:pt idx="8310">
                  <c:v>-6.3743599999999999E-3</c:v>
                </c:pt>
                <c:pt idx="8311">
                  <c:v>1.89781E-4</c:v>
                </c:pt>
                <c:pt idx="8312">
                  <c:v>2.5911300000000001E-3</c:v>
                </c:pt>
                <c:pt idx="8313">
                  <c:v>3.9959000000000001E-4</c:v>
                </c:pt>
                <c:pt idx="8314">
                  <c:v>4.0969800000000001E-3</c:v>
                </c:pt>
                <c:pt idx="8315">
                  <c:v>-2.5234200000000002E-3</c:v>
                </c:pt>
                <c:pt idx="8316">
                  <c:v>-5.0487500000000003E-3</c:v>
                </c:pt>
                <c:pt idx="8317">
                  <c:v>-3.4713700000000001E-3</c:v>
                </c:pt>
                <c:pt idx="8318">
                  <c:v>2.3736999999999999E-3</c:v>
                </c:pt>
                <c:pt idx="8319">
                  <c:v>3.7756E-3</c:v>
                </c:pt>
                <c:pt idx="8320">
                  <c:v>-1.17683E-3</c:v>
                </c:pt>
                <c:pt idx="8321">
                  <c:v>4.2009400000000002E-3</c:v>
                </c:pt>
                <c:pt idx="8322">
                  <c:v>8.0461500000000002E-3</c:v>
                </c:pt>
                <c:pt idx="8323">
                  <c:v>-3.6239600000000002E-4</c:v>
                </c:pt>
                <c:pt idx="8324">
                  <c:v>-4.8866300000000003E-3</c:v>
                </c:pt>
                <c:pt idx="8325">
                  <c:v>5.5351300000000001E-3</c:v>
                </c:pt>
                <c:pt idx="8326">
                  <c:v>3.4141499999999999E-3</c:v>
                </c:pt>
                <c:pt idx="8327">
                  <c:v>-9.0026899999999998E-4</c:v>
                </c:pt>
                <c:pt idx="8328">
                  <c:v>3.8156499999999999E-3</c:v>
                </c:pt>
                <c:pt idx="8329">
                  <c:v>-4.5032500000000003E-3</c:v>
                </c:pt>
                <c:pt idx="8330">
                  <c:v>2.0895000000000002E-3</c:v>
                </c:pt>
                <c:pt idx="8331">
                  <c:v>2.45094E-3</c:v>
                </c:pt>
                <c:pt idx="8332">
                  <c:v>-6.9217699999999998E-3</c:v>
                </c:pt>
                <c:pt idx="8333">
                  <c:v>1.00994E-3</c:v>
                </c:pt>
                <c:pt idx="8334">
                  <c:v>-4.3487499999999999E-4</c:v>
                </c:pt>
                <c:pt idx="8335">
                  <c:v>6.4945200000000002E-4</c:v>
                </c:pt>
                <c:pt idx="8336">
                  <c:v>-3.3121100000000001E-3</c:v>
                </c:pt>
                <c:pt idx="8337">
                  <c:v>-7.1907000000000004E-4</c:v>
                </c:pt>
                <c:pt idx="8338">
                  <c:v>8.1539199999999996E-4</c:v>
                </c:pt>
                <c:pt idx="8339">
                  <c:v>1.10626E-3</c:v>
                </c:pt>
                <c:pt idx="8340">
                  <c:v>-7.12395E-4</c:v>
                </c:pt>
                <c:pt idx="8341">
                  <c:v>-3.7851299999999998E-3</c:v>
                </c:pt>
                <c:pt idx="8342">
                  <c:v>2.0151100000000001E-3</c:v>
                </c:pt>
                <c:pt idx="8343">
                  <c:v>2.2678400000000001E-3</c:v>
                </c:pt>
                <c:pt idx="8344">
                  <c:v>-1.43337E-3</c:v>
                </c:pt>
                <c:pt idx="8345">
                  <c:v>-4.0121100000000002E-3</c:v>
                </c:pt>
                <c:pt idx="8346">
                  <c:v>-1.4066700000000001E-3</c:v>
                </c:pt>
                <c:pt idx="8347">
                  <c:v>-9.8419200000000005E-4</c:v>
                </c:pt>
                <c:pt idx="8348">
                  <c:v>2.2306399999999999E-3</c:v>
                </c:pt>
                <c:pt idx="8349">
                  <c:v>2.99454E-4</c:v>
                </c:pt>
                <c:pt idx="8350">
                  <c:v>1.26553E-3</c:v>
                </c:pt>
                <c:pt idx="8351">
                  <c:v>6.0672800000000004E-3</c:v>
                </c:pt>
                <c:pt idx="8352">
                  <c:v>8.7547299999999998E-4</c:v>
                </c:pt>
                <c:pt idx="8353">
                  <c:v>1.9645700000000001E-4</c:v>
                </c:pt>
                <c:pt idx="8354">
                  <c:v>-2.5558500000000001E-3</c:v>
                </c:pt>
                <c:pt idx="8355">
                  <c:v>-1.2273799999999999E-3</c:v>
                </c:pt>
                <c:pt idx="8356">
                  <c:v>1.1739700000000001E-3</c:v>
                </c:pt>
                <c:pt idx="8357">
                  <c:v>2.2659300000000002E-3</c:v>
                </c:pt>
                <c:pt idx="8358">
                  <c:v>-1.6613000000000001E-3</c:v>
                </c:pt>
                <c:pt idx="8359">
                  <c:v>-7.1144100000000005E-4</c:v>
                </c:pt>
                <c:pt idx="8360">
                  <c:v>3.5190599999999997E-4</c:v>
                </c:pt>
                <c:pt idx="8361">
                  <c:v>5.6219099999999999E-3</c:v>
                </c:pt>
                <c:pt idx="8362">
                  <c:v>-3.5476699999999997E-4</c:v>
                </c:pt>
                <c:pt idx="8363">
                  <c:v>2.1161999999999999E-3</c:v>
                </c:pt>
                <c:pt idx="8364">
                  <c:v>3.1309100000000002E-3</c:v>
                </c:pt>
                <c:pt idx="8365">
                  <c:v>1.7824200000000001E-3</c:v>
                </c:pt>
                <c:pt idx="8366">
                  <c:v>-4.06647E-3</c:v>
                </c:pt>
                <c:pt idx="8367">
                  <c:v>-3.1557099999999999E-3</c:v>
                </c:pt>
                <c:pt idx="8368">
                  <c:v>5.9413900000000004E-4</c:v>
                </c:pt>
                <c:pt idx="8369">
                  <c:v>-4.75597E-3</c:v>
                </c:pt>
                <c:pt idx="8370">
                  <c:v>-4.4403100000000003E-3</c:v>
                </c:pt>
                <c:pt idx="8371">
                  <c:v>-1.2302400000000001E-3</c:v>
                </c:pt>
                <c:pt idx="8372">
                  <c:v>-4.0759999999999998E-3</c:v>
                </c:pt>
                <c:pt idx="8373">
                  <c:v>5.2557000000000003E-3</c:v>
                </c:pt>
                <c:pt idx="8374">
                  <c:v>-2.0647E-3</c:v>
                </c:pt>
                <c:pt idx="8375" formatCode="0.00E+00">
                  <c:v>1.1444099999999999E-5</c:v>
                </c:pt>
                <c:pt idx="8376">
                  <c:v>8.4505099999999996E-3</c:v>
                </c:pt>
                <c:pt idx="8377">
                  <c:v>-4.4746400000000002E-3</c:v>
                </c:pt>
                <c:pt idx="8378">
                  <c:v>-2.0046199999999999E-3</c:v>
                </c:pt>
                <c:pt idx="8379">
                  <c:v>1.24836E-3</c:v>
                </c:pt>
                <c:pt idx="8380">
                  <c:v>-1.6975399999999999E-4</c:v>
                </c:pt>
                <c:pt idx="8381">
                  <c:v>1.7452200000000001E-4</c:v>
                </c:pt>
                <c:pt idx="8382">
                  <c:v>-6.9665899999999999E-3</c:v>
                </c:pt>
                <c:pt idx="8383">
                  <c:v>2.0694699999999999E-3</c:v>
                </c:pt>
                <c:pt idx="8384">
                  <c:v>-4.2419399999999996E-3</c:v>
                </c:pt>
                <c:pt idx="8385">
                  <c:v>1.7652499999999999E-3</c:v>
                </c:pt>
                <c:pt idx="8386">
                  <c:v>5.0649600000000003E-3</c:v>
                </c:pt>
                <c:pt idx="8387">
                  <c:v>-7.55692E-3</c:v>
                </c:pt>
                <c:pt idx="8388">
                  <c:v>-2.2497200000000002E-3</c:v>
                </c:pt>
                <c:pt idx="8389">
                  <c:v>2.5081600000000001E-4</c:v>
                </c:pt>
                <c:pt idx="8390">
                  <c:v>8.0785800000000001E-3</c:v>
                </c:pt>
                <c:pt idx="8391">
                  <c:v>3.7708300000000002E-3</c:v>
                </c:pt>
                <c:pt idx="8392">
                  <c:v>-2.7112999999999998E-3</c:v>
                </c:pt>
                <c:pt idx="8393">
                  <c:v>-6.1130500000000003E-4</c:v>
                </c:pt>
                <c:pt idx="8394">
                  <c:v>-4.7960299999999997E-3</c:v>
                </c:pt>
                <c:pt idx="8395">
                  <c:v>-5.37872E-4</c:v>
                </c:pt>
                <c:pt idx="8396">
                  <c:v>-2.59399E-3</c:v>
                </c:pt>
                <c:pt idx="8397">
                  <c:v>6.8311700000000001E-3</c:v>
                </c:pt>
                <c:pt idx="8398">
                  <c:v>-1.3256100000000001E-3</c:v>
                </c:pt>
                <c:pt idx="8399">
                  <c:v>5.1183699999999997E-3</c:v>
                </c:pt>
                <c:pt idx="8400">
                  <c:v>2.8038E-4</c:v>
                </c:pt>
                <c:pt idx="8401">
                  <c:v>5.2461599999999997E-3</c:v>
                </c:pt>
                <c:pt idx="8402">
                  <c:v>1.5315999999999999E-3</c:v>
                </c:pt>
                <c:pt idx="8403">
                  <c:v>5.2881200000000003E-3</c:v>
                </c:pt>
                <c:pt idx="8404">
                  <c:v>4.36783E-4</c:v>
                </c:pt>
                <c:pt idx="8405">
                  <c:v>-1.04141E-3</c:v>
                </c:pt>
                <c:pt idx="8406">
                  <c:v>-2.2640199999999998E-3</c:v>
                </c:pt>
                <c:pt idx="8407">
                  <c:v>-2.32697E-4</c:v>
                </c:pt>
                <c:pt idx="8408">
                  <c:v>-3.4284599999999999E-3</c:v>
                </c:pt>
                <c:pt idx="8409">
                  <c:v>-6.4659099999999996E-4</c:v>
                </c:pt>
                <c:pt idx="8410">
                  <c:v>3.3874500000000002E-3</c:v>
                </c:pt>
                <c:pt idx="8411">
                  <c:v>1.30653E-3</c:v>
                </c:pt>
                <c:pt idx="8412">
                  <c:v>4.4021599999999996E-3</c:v>
                </c:pt>
                <c:pt idx="8413">
                  <c:v>-3.9377199999999996E-3</c:v>
                </c:pt>
                <c:pt idx="8414">
                  <c:v>-4.0111499999999998E-3</c:v>
                </c:pt>
                <c:pt idx="8415">
                  <c:v>-3.2777800000000001E-3</c:v>
                </c:pt>
                <c:pt idx="8416">
                  <c:v>-2.1038099999999998E-3</c:v>
                </c:pt>
                <c:pt idx="8417">
                  <c:v>1.98364E-4</c:v>
                </c:pt>
                <c:pt idx="8418" formatCode="0.00E+00">
                  <c:v>-7.6293900000000003E-6</c:v>
                </c:pt>
                <c:pt idx="8419">
                  <c:v>-3.0231500000000001E-3</c:v>
                </c:pt>
                <c:pt idx="8420">
                  <c:v>-5.2366299999999999E-3</c:v>
                </c:pt>
                <c:pt idx="8421">
                  <c:v>3.05653E-3</c:v>
                </c:pt>
                <c:pt idx="8422">
                  <c:v>6.1349899999999999E-3</c:v>
                </c:pt>
                <c:pt idx="8423">
                  <c:v>1.4801E-3</c:v>
                </c:pt>
                <c:pt idx="8424">
                  <c:v>-2.6226E-4</c:v>
                </c:pt>
                <c:pt idx="8425">
                  <c:v>2.3755999999999998E-3</c:v>
                </c:pt>
                <c:pt idx="8426">
                  <c:v>-4.6234099999999997E-3</c:v>
                </c:pt>
                <c:pt idx="8427" formatCode="0.00E+00">
                  <c:v>4.48227E-5</c:v>
                </c:pt>
                <c:pt idx="8428">
                  <c:v>4.9276399999999996E-3</c:v>
                </c:pt>
                <c:pt idx="8429">
                  <c:v>3.3187899999999998E-3</c:v>
                </c:pt>
                <c:pt idx="8430">
                  <c:v>-6.06632E-3</c:v>
                </c:pt>
                <c:pt idx="8431">
                  <c:v>-2.29836E-4</c:v>
                </c:pt>
                <c:pt idx="8432">
                  <c:v>3.2634700000000001E-3</c:v>
                </c:pt>
                <c:pt idx="8433">
                  <c:v>-5.84507E-3</c:v>
                </c:pt>
                <c:pt idx="8434">
                  <c:v>-2.0504E-3</c:v>
                </c:pt>
                <c:pt idx="8435">
                  <c:v>2.4070699999999999E-3</c:v>
                </c:pt>
                <c:pt idx="8436">
                  <c:v>-4.4593799999999998E-3</c:v>
                </c:pt>
                <c:pt idx="8437">
                  <c:v>3.6716499999999998E-3</c:v>
                </c:pt>
                <c:pt idx="8438">
                  <c:v>2.6979399999999998E-3</c:v>
                </c:pt>
                <c:pt idx="8439">
                  <c:v>1.02034E-2</c:v>
                </c:pt>
                <c:pt idx="8440">
                  <c:v>2.6035300000000001E-4</c:v>
                </c:pt>
                <c:pt idx="8441">
                  <c:v>2.96211E-3</c:v>
                </c:pt>
                <c:pt idx="8442">
                  <c:v>4.00352E-3</c:v>
                </c:pt>
                <c:pt idx="8443">
                  <c:v>5.1145599999999998E-3</c:v>
                </c:pt>
                <c:pt idx="8444">
                  <c:v>2.8610199999999999E-4</c:v>
                </c:pt>
                <c:pt idx="8445">
                  <c:v>-2.16007E-3</c:v>
                </c:pt>
                <c:pt idx="8446">
                  <c:v>2.6597999999999999E-3</c:v>
                </c:pt>
                <c:pt idx="8447">
                  <c:v>-5.5503799999999999E-4</c:v>
                </c:pt>
                <c:pt idx="8448">
                  <c:v>1.1386899999999999E-3</c:v>
                </c:pt>
                <c:pt idx="8449">
                  <c:v>-2.9373200000000002E-3</c:v>
                </c:pt>
                <c:pt idx="8450">
                  <c:v>-1.1405899999999999E-3</c:v>
                </c:pt>
                <c:pt idx="8451">
                  <c:v>-2.01607E-3</c:v>
                </c:pt>
                <c:pt idx="8452">
                  <c:v>1.30558E-3</c:v>
                </c:pt>
                <c:pt idx="8453">
                  <c:v>2.3078899999999999E-3</c:v>
                </c:pt>
                <c:pt idx="8454">
                  <c:v>-3.5791400000000002E-3</c:v>
                </c:pt>
                <c:pt idx="8455">
                  <c:v>3.85857E-3</c:v>
                </c:pt>
                <c:pt idx="8456">
                  <c:v>-2.85149E-4</c:v>
                </c:pt>
                <c:pt idx="8457">
                  <c:v>2.94685E-3</c:v>
                </c:pt>
                <c:pt idx="8458">
                  <c:v>1.9826900000000001E-3</c:v>
                </c:pt>
                <c:pt idx="8459">
                  <c:v>-6.2885299999999996E-3</c:v>
                </c:pt>
                <c:pt idx="8460">
                  <c:v>1.2989E-3</c:v>
                </c:pt>
                <c:pt idx="8461">
                  <c:v>9.3269299999999996E-4</c:v>
                </c:pt>
                <c:pt idx="8462">
                  <c:v>-7.46155E-3</c:v>
                </c:pt>
                <c:pt idx="8463">
                  <c:v>2.6750599999999999E-3</c:v>
                </c:pt>
                <c:pt idx="8464">
                  <c:v>1.5564000000000001E-3</c:v>
                </c:pt>
                <c:pt idx="8465">
                  <c:v>-2.5482199999999999E-3</c:v>
                </c:pt>
                <c:pt idx="8466">
                  <c:v>-5.2251800000000003E-3</c:v>
                </c:pt>
                <c:pt idx="8467">
                  <c:v>-4.8866300000000003E-3</c:v>
                </c:pt>
                <c:pt idx="8468">
                  <c:v>-6.2274900000000002E-4</c:v>
                </c:pt>
                <c:pt idx="8469">
                  <c:v>2.52724E-3</c:v>
                </c:pt>
                <c:pt idx="8470">
                  <c:v>-2.0313300000000001E-4</c:v>
                </c:pt>
                <c:pt idx="8471">
                  <c:v>-9.4509100000000001E-4</c:v>
                </c:pt>
                <c:pt idx="8472">
                  <c:v>1.9082999999999999E-3</c:v>
                </c:pt>
                <c:pt idx="8473">
                  <c:v>-4.7102000000000003E-3</c:v>
                </c:pt>
                <c:pt idx="8474">
                  <c:v>-2.8133400000000001E-3</c:v>
                </c:pt>
                <c:pt idx="8475">
                  <c:v>2.9697399999999998E-3</c:v>
                </c:pt>
                <c:pt idx="8476">
                  <c:v>-1.7156599999999999E-3</c:v>
                </c:pt>
                <c:pt idx="8477">
                  <c:v>-2.30503E-3</c:v>
                </c:pt>
                <c:pt idx="8478">
                  <c:v>1.4858199999999999E-3</c:v>
                </c:pt>
                <c:pt idx="8479">
                  <c:v>4.3439899999999998E-3</c:v>
                </c:pt>
                <c:pt idx="8480">
                  <c:v>9.4032299999999996E-4</c:v>
                </c:pt>
                <c:pt idx="8481">
                  <c:v>2.5568000000000001E-3</c:v>
                </c:pt>
                <c:pt idx="8482" formatCode="0.00E+00">
                  <c:v>1.6212500000000001E-5</c:v>
                </c:pt>
                <c:pt idx="8483">
                  <c:v>-2.16007E-3</c:v>
                </c:pt>
                <c:pt idx="8484" formatCode="0.00E+00">
                  <c:v>-8.4876999999999994E-5</c:v>
                </c:pt>
                <c:pt idx="8485">
                  <c:v>-2.6722E-3</c:v>
                </c:pt>
                <c:pt idx="8486">
                  <c:v>-7.5244899999999998E-4</c:v>
                </c:pt>
                <c:pt idx="8487">
                  <c:v>6.6471100000000001E-4</c:v>
                </c:pt>
                <c:pt idx="8488">
                  <c:v>1.36948E-3</c:v>
                </c:pt>
                <c:pt idx="8489">
                  <c:v>1.6536700000000001E-3</c:v>
                </c:pt>
                <c:pt idx="8490">
                  <c:v>4.9219099999999998E-3</c:v>
                </c:pt>
                <c:pt idx="8491">
                  <c:v>2.1944E-3</c:v>
                </c:pt>
                <c:pt idx="8492">
                  <c:v>2.3717899999999999E-3</c:v>
                </c:pt>
                <c:pt idx="8493">
                  <c:v>-2.1724700000000001E-3</c:v>
                </c:pt>
                <c:pt idx="8494">
                  <c:v>-2.9077500000000002E-3</c:v>
                </c:pt>
                <c:pt idx="8495">
                  <c:v>6.2942499999999997E-4</c:v>
                </c:pt>
                <c:pt idx="8496">
                  <c:v>9.90868E-4</c:v>
                </c:pt>
                <c:pt idx="8497">
                  <c:v>-5.8908500000000004E-3</c:v>
                </c:pt>
                <c:pt idx="8498">
                  <c:v>6.9522900000000001E-4</c:v>
                </c:pt>
                <c:pt idx="8499">
                  <c:v>6.9427499999999995E-4</c:v>
                </c:pt>
                <c:pt idx="8500">
                  <c:v>4.5785899999999996E-3</c:v>
                </c:pt>
                <c:pt idx="8501">
                  <c:v>1.11198E-3</c:v>
                </c:pt>
                <c:pt idx="8502">
                  <c:v>-4.6634699999999999E-4</c:v>
                </c:pt>
                <c:pt idx="8503">
                  <c:v>-8.06808E-4</c:v>
                </c:pt>
                <c:pt idx="8504">
                  <c:v>4.6567900000000001E-3</c:v>
                </c:pt>
                <c:pt idx="8505">
                  <c:v>-1.3256100000000001E-3</c:v>
                </c:pt>
                <c:pt idx="8506">
                  <c:v>-5.6610100000000002E-3</c:v>
                </c:pt>
                <c:pt idx="8507">
                  <c:v>-2.67315E-3</c:v>
                </c:pt>
                <c:pt idx="8508">
                  <c:v>4.7445300000000003E-3</c:v>
                </c:pt>
                <c:pt idx="8509">
                  <c:v>-2.7151100000000002E-3</c:v>
                </c:pt>
                <c:pt idx="8510">
                  <c:v>-1.53542E-4</c:v>
                </c:pt>
                <c:pt idx="8511">
                  <c:v>-3.6048899999999999E-3</c:v>
                </c:pt>
                <c:pt idx="8512">
                  <c:v>-2.0704299999999998E-3</c:v>
                </c:pt>
                <c:pt idx="8513">
                  <c:v>-2.6187900000000002E-3</c:v>
                </c:pt>
                <c:pt idx="8514">
                  <c:v>3.6602000000000002E-3</c:v>
                </c:pt>
                <c:pt idx="8515">
                  <c:v>6.1769499999999996E-3</c:v>
                </c:pt>
                <c:pt idx="8516">
                  <c:v>-1.8796900000000001E-3</c:v>
                </c:pt>
                <c:pt idx="8517">
                  <c:v>-1.31226E-3</c:v>
                </c:pt>
                <c:pt idx="8518">
                  <c:v>-9.3460099999999996E-4</c:v>
                </c:pt>
                <c:pt idx="8519">
                  <c:v>6.2112799999999996E-3</c:v>
                </c:pt>
                <c:pt idx="8520">
                  <c:v>-2.7484900000000001E-3</c:v>
                </c:pt>
                <c:pt idx="8521">
                  <c:v>-3.2787300000000001E-3</c:v>
                </c:pt>
                <c:pt idx="8522">
                  <c:v>-5.5131900000000003E-3</c:v>
                </c:pt>
                <c:pt idx="8523">
                  <c:v>4.3916700000000003E-3</c:v>
                </c:pt>
                <c:pt idx="8524">
                  <c:v>8.2149500000000004E-3</c:v>
                </c:pt>
                <c:pt idx="8525">
                  <c:v>-6.0596499999999998E-3</c:v>
                </c:pt>
                <c:pt idx="8526">
                  <c:v>-5.2070600000000003E-3</c:v>
                </c:pt>
                <c:pt idx="8527">
                  <c:v>3.7632E-3</c:v>
                </c:pt>
                <c:pt idx="8528">
                  <c:v>-1.19209E-3</c:v>
                </c:pt>
                <c:pt idx="8529">
                  <c:v>-2.4795500000000001E-4</c:v>
                </c:pt>
                <c:pt idx="8530">
                  <c:v>-4.0216399999999999E-3</c:v>
                </c:pt>
                <c:pt idx="8531">
                  <c:v>-3.8318599999999999E-3</c:v>
                </c:pt>
                <c:pt idx="8532">
                  <c:v>9.9945099999999994E-4</c:v>
                </c:pt>
                <c:pt idx="8533">
                  <c:v>1.1539499999999999E-3</c:v>
                </c:pt>
                <c:pt idx="8534">
                  <c:v>3.2701499999999999E-3</c:v>
                </c:pt>
                <c:pt idx="8535">
                  <c:v>-2.4700199999999999E-3</c:v>
                </c:pt>
                <c:pt idx="8536">
                  <c:v>6.3428900000000003E-3</c:v>
                </c:pt>
                <c:pt idx="8537">
                  <c:v>-2.1390900000000002E-3</c:v>
                </c:pt>
                <c:pt idx="8538">
                  <c:v>-1.75285E-3</c:v>
                </c:pt>
                <c:pt idx="8539">
                  <c:v>2.1896400000000001E-3</c:v>
                </c:pt>
                <c:pt idx="8540">
                  <c:v>2.0761500000000001E-3</c:v>
                </c:pt>
                <c:pt idx="8541">
                  <c:v>8.46863E-4</c:v>
                </c:pt>
                <c:pt idx="8542">
                  <c:v>-2.57778E-3</c:v>
                </c:pt>
                <c:pt idx="8543">
                  <c:v>-5.3215000000000001E-4</c:v>
                </c:pt>
                <c:pt idx="8544" formatCode="0.00E+00">
                  <c:v>-8.8691700000000003E-5</c:v>
                </c:pt>
                <c:pt idx="8545">
                  <c:v>2.7675600000000001E-3</c:v>
                </c:pt>
                <c:pt idx="8546">
                  <c:v>3.4332299999999998E-4</c:v>
                </c:pt>
                <c:pt idx="8547">
                  <c:v>-2.5739700000000001E-3</c:v>
                </c:pt>
                <c:pt idx="8548">
                  <c:v>4.9591100000000003E-4</c:v>
                </c:pt>
                <c:pt idx="8549">
                  <c:v>5.5580100000000004E-3</c:v>
                </c:pt>
                <c:pt idx="8550">
                  <c:v>-2.0952200000000001E-3</c:v>
                </c:pt>
                <c:pt idx="8551">
                  <c:v>3.1585699999999999E-3</c:v>
                </c:pt>
                <c:pt idx="8552">
                  <c:v>-3.3388100000000002E-3</c:v>
                </c:pt>
                <c:pt idx="8553">
                  <c:v>-2.12765E-3</c:v>
                </c:pt>
                <c:pt idx="8554">
                  <c:v>-5.3386700000000002E-3</c:v>
                </c:pt>
                <c:pt idx="8555">
                  <c:v>5.1145599999999998E-3</c:v>
                </c:pt>
                <c:pt idx="8556">
                  <c:v>-1.6117099999999999E-4</c:v>
                </c:pt>
                <c:pt idx="8557">
                  <c:v>3.0021700000000002E-3</c:v>
                </c:pt>
                <c:pt idx="8558">
                  <c:v>1.5163399999999999E-3</c:v>
                </c:pt>
                <c:pt idx="8559">
                  <c:v>-4.32205E-3</c:v>
                </c:pt>
                <c:pt idx="8560">
                  <c:v>-5.47409E-4</c:v>
                </c:pt>
                <c:pt idx="8561">
                  <c:v>-1.0182399999999999E-2</c:v>
                </c:pt>
                <c:pt idx="8562">
                  <c:v>2.17819E-3</c:v>
                </c:pt>
                <c:pt idx="8563">
                  <c:v>-1.7394999999999999E-3</c:v>
                </c:pt>
                <c:pt idx="8564">
                  <c:v>4.8427599999999998E-3</c:v>
                </c:pt>
                <c:pt idx="8565">
                  <c:v>-5.9022900000000001E-3</c:v>
                </c:pt>
                <c:pt idx="8566">
                  <c:v>9.3078599999999996E-4</c:v>
                </c:pt>
                <c:pt idx="8567">
                  <c:v>-2.5396300000000002E-3</c:v>
                </c:pt>
                <c:pt idx="8568">
                  <c:v>2.2764199999999999E-3</c:v>
                </c:pt>
                <c:pt idx="8569">
                  <c:v>-5.7163200000000004E-3</c:v>
                </c:pt>
                <c:pt idx="8570">
                  <c:v>1.7738299999999999E-3</c:v>
                </c:pt>
                <c:pt idx="8571">
                  <c:v>-8.9750300000000002E-3</c:v>
                </c:pt>
                <c:pt idx="8572">
                  <c:v>1.7128E-3</c:v>
                </c:pt>
                <c:pt idx="8573">
                  <c:v>-4.7035200000000001E-3</c:v>
                </c:pt>
                <c:pt idx="8574">
                  <c:v>3.68309E-3</c:v>
                </c:pt>
                <c:pt idx="8575">
                  <c:v>-6.7901599999999995E-4</c:v>
                </c:pt>
                <c:pt idx="8576">
                  <c:v>-2.8400399999999998E-3</c:v>
                </c:pt>
                <c:pt idx="8577">
                  <c:v>3.05843E-3</c:v>
                </c:pt>
                <c:pt idx="8578">
                  <c:v>-1.1978100000000001E-3</c:v>
                </c:pt>
                <c:pt idx="8579">
                  <c:v>-9.7274799999999995E-4</c:v>
                </c:pt>
                <c:pt idx="8580">
                  <c:v>-1.08147E-3</c:v>
                </c:pt>
                <c:pt idx="8581">
                  <c:v>-8.3255799999999995E-4</c:v>
                </c:pt>
                <c:pt idx="8582">
                  <c:v>3.0841800000000002E-3</c:v>
                </c:pt>
                <c:pt idx="8583">
                  <c:v>3.9348600000000001E-3</c:v>
                </c:pt>
                <c:pt idx="8584">
                  <c:v>3.2615699999999999E-4</c:v>
                </c:pt>
                <c:pt idx="8585">
                  <c:v>-3.5095199999999999E-3</c:v>
                </c:pt>
                <c:pt idx="8586">
                  <c:v>-1.04904E-4</c:v>
                </c:pt>
                <c:pt idx="8587">
                  <c:v>2.4061199999999999E-3</c:v>
                </c:pt>
                <c:pt idx="8588">
                  <c:v>-1.43242E-3</c:v>
                </c:pt>
                <c:pt idx="8589">
                  <c:v>-8.8882399999999997E-4</c:v>
                </c:pt>
                <c:pt idx="8590">
                  <c:v>-8.6822500000000007E-3</c:v>
                </c:pt>
                <c:pt idx="8591">
                  <c:v>1.6460400000000001E-3</c:v>
                </c:pt>
                <c:pt idx="8592">
                  <c:v>3.45898E-3</c:v>
                </c:pt>
                <c:pt idx="8593">
                  <c:v>1.7347300000000001E-3</c:v>
                </c:pt>
                <c:pt idx="8594">
                  <c:v>3.6239600000000002E-4</c:v>
                </c:pt>
                <c:pt idx="8595">
                  <c:v>9.4127700000000002E-4</c:v>
                </c:pt>
                <c:pt idx="8596">
                  <c:v>2.1552999999999999E-4</c:v>
                </c:pt>
                <c:pt idx="8597">
                  <c:v>4.4298200000000001E-3</c:v>
                </c:pt>
                <c:pt idx="8598">
                  <c:v>1.74618E-3</c:v>
                </c:pt>
                <c:pt idx="8599">
                  <c:v>-1.5020400000000001E-3</c:v>
                </c:pt>
                <c:pt idx="8600">
                  <c:v>-1.7414100000000001E-3</c:v>
                </c:pt>
                <c:pt idx="8601">
                  <c:v>4.00543E-4</c:v>
                </c:pt>
                <c:pt idx="8602">
                  <c:v>-2.26021E-4</c:v>
                </c:pt>
                <c:pt idx="8603">
                  <c:v>-3.9768199999999998E-3</c:v>
                </c:pt>
                <c:pt idx="8604">
                  <c:v>5.39494E-3</c:v>
                </c:pt>
                <c:pt idx="8605">
                  <c:v>-1.47438E-3</c:v>
                </c:pt>
                <c:pt idx="8606">
                  <c:v>-1.5888199999999999E-3</c:v>
                </c:pt>
                <c:pt idx="8607">
                  <c:v>6.1903000000000001E-3</c:v>
                </c:pt>
                <c:pt idx="8608">
                  <c:v>-9.9182099999999994E-4</c:v>
                </c:pt>
                <c:pt idx="8609">
                  <c:v>-2.8219199999999999E-3</c:v>
                </c:pt>
                <c:pt idx="8610">
                  <c:v>3.49045E-3</c:v>
                </c:pt>
                <c:pt idx="8611">
                  <c:v>3.0612899999999999E-3</c:v>
                </c:pt>
                <c:pt idx="8612">
                  <c:v>1.4514899999999999E-3</c:v>
                </c:pt>
                <c:pt idx="8613">
                  <c:v>-2.7818700000000001E-3</c:v>
                </c:pt>
                <c:pt idx="8614">
                  <c:v>-2.6016199999999998E-3</c:v>
                </c:pt>
                <c:pt idx="8615">
                  <c:v>-9.9563600000000005E-4</c:v>
                </c:pt>
                <c:pt idx="8616">
                  <c:v>9.71794E-4</c:v>
                </c:pt>
                <c:pt idx="8617">
                  <c:v>-1.8262899999999999E-3</c:v>
                </c:pt>
                <c:pt idx="8618">
                  <c:v>-6.4248999999999999E-3</c:v>
                </c:pt>
                <c:pt idx="8619">
                  <c:v>-4.3277699999999999E-3</c:v>
                </c:pt>
                <c:pt idx="8620">
                  <c:v>-1.2302400000000001E-3</c:v>
                </c:pt>
                <c:pt idx="8621">
                  <c:v>-4.7016099999999997E-4</c:v>
                </c:pt>
                <c:pt idx="8622">
                  <c:v>6.9370300000000003E-3</c:v>
                </c:pt>
                <c:pt idx="8623">
                  <c:v>3.3187899999999998E-3</c:v>
                </c:pt>
                <c:pt idx="8624">
                  <c:v>-1.48106E-3</c:v>
                </c:pt>
                <c:pt idx="8625">
                  <c:v>2.5882700000000002E-3</c:v>
                </c:pt>
                <c:pt idx="8626">
                  <c:v>-1.0118499999999999E-3</c:v>
                </c:pt>
                <c:pt idx="8627">
                  <c:v>9.8018600000000008E-3</c:v>
                </c:pt>
                <c:pt idx="8628">
                  <c:v>5.6238199999999999E-3</c:v>
                </c:pt>
                <c:pt idx="8629">
                  <c:v>-3.76034E-3</c:v>
                </c:pt>
                <c:pt idx="8630">
                  <c:v>-3.4551600000000001E-3</c:v>
                </c:pt>
                <c:pt idx="8631">
                  <c:v>5.9699999999999998E-4</c:v>
                </c:pt>
                <c:pt idx="8632">
                  <c:v>-3.9196000000000001E-4</c:v>
                </c:pt>
                <c:pt idx="8633">
                  <c:v>1.9016300000000001E-3</c:v>
                </c:pt>
                <c:pt idx="8634">
                  <c:v>-1.6117099999999999E-4</c:v>
                </c:pt>
                <c:pt idx="8635">
                  <c:v>8.0394699999999995E-4</c:v>
                </c:pt>
                <c:pt idx="8636" formatCode="0.00E+00">
                  <c:v>7.6293900000000005E-5</c:v>
                </c:pt>
                <c:pt idx="8637">
                  <c:v>-4.0512100000000004E-3</c:v>
                </c:pt>
                <c:pt idx="8638">
                  <c:v>2.9468499999999999E-4</c:v>
                </c:pt>
                <c:pt idx="8639">
                  <c:v>-1.1262900000000001E-3</c:v>
                </c:pt>
                <c:pt idx="8640">
                  <c:v>-2.43473E-3</c:v>
                </c:pt>
                <c:pt idx="8641">
                  <c:v>4.5070600000000002E-3</c:v>
                </c:pt>
                <c:pt idx="8642">
                  <c:v>-3.4446699999999999E-3</c:v>
                </c:pt>
                <c:pt idx="8643">
                  <c:v>1.0547600000000001E-3</c:v>
                </c:pt>
                <c:pt idx="8644">
                  <c:v>2.5796899999999999E-3</c:v>
                </c:pt>
                <c:pt idx="8645">
                  <c:v>1.43242E-3</c:v>
                </c:pt>
                <c:pt idx="8646">
                  <c:v>5.5026999999999995E-4</c:v>
                </c:pt>
                <c:pt idx="8647">
                  <c:v>7.6293900000000002E-4</c:v>
                </c:pt>
                <c:pt idx="8648">
                  <c:v>1.2540800000000001E-3</c:v>
                </c:pt>
                <c:pt idx="8649">
                  <c:v>-8.2111399999999996E-4</c:v>
                </c:pt>
                <c:pt idx="8650">
                  <c:v>-1.42384E-3</c:v>
                </c:pt>
                <c:pt idx="8651">
                  <c:v>-2.1552999999999999E-4</c:v>
                </c:pt>
                <c:pt idx="8652">
                  <c:v>1.17874E-3</c:v>
                </c:pt>
                <c:pt idx="8653">
                  <c:v>-2.5653799999999999E-3</c:v>
                </c:pt>
                <c:pt idx="8654">
                  <c:v>6.4058300000000004E-3</c:v>
                </c:pt>
                <c:pt idx="8655">
                  <c:v>-5.28145E-3</c:v>
                </c:pt>
                <c:pt idx="8656">
                  <c:v>-2.52724E-3</c:v>
                </c:pt>
                <c:pt idx="8657">
                  <c:v>6.8283099999999995E-4</c:v>
                </c:pt>
                <c:pt idx="8658" formatCode="0.00E+00">
                  <c:v>-3.3378599999999999E-5</c:v>
                </c:pt>
                <c:pt idx="8659">
                  <c:v>3.2606100000000002E-3</c:v>
                </c:pt>
                <c:pt idx="8660">
                  <c:v>-6.9808999999999995E-4</c:v>
                </c:pt>
                <c:pt idx="8661">
                  <c:v>-1.3017700000000001E-3</c:v>
                </c:pt>
                <c:pt idx="8662">
                  <c:v>2.7656600000000001E-4</c:v>
                </c:pt>
                <c:pt idx="8663">
                  <c:v>3.1499900000000001E-3</c:v>
                </c:pt>
                <c:pt idx="8664">
                  <c:v>7.3432900000000004E-4</c:v>
                </c:pt>
                <c:pt idx="8665">
                  <c:v>-4.7197300000000001E-3</c:v>
                </c:pt>
                <c:pt idx="8666">
                  <c:v>-2.3155200000000002E-3</c:v>
                </c:pt>
                <c:pt idx="8667">
                  <c:v>-6.2789899999999999E-3</c:v>
                </c:pt>
                <c:pt idx="8668">
                  <c:v>8.02135E-3</c:v>
                </c:pt>
                <c:pt idx="8669">
                  <c:v>5.0506600000000002E-3</c:v>
                </c:pt>
                <c:pt idx="8670">
                  <c:v>-4.0540699999999999E-3</c:v>
                </c:pt>
                <c:pt idx="8671">
                  <c:v>1.07861E-3</c:v>
                </c:pt>
                <c:pt idx="8672">
                  <c:v>2.14291E-3</c:v>
                </c:pt>
                <c:pt idx="8673">
                  <c:v>-7.4481999999999999E-4</c:v>
                </c:pt>
                <c:pt idx="8674">
                  <c:v>5.6390800000000003E-3</c:v>
                </c:pt>
                <c:pt idx="8675">
                  <c:v>5.15556E-3</c:v>
                </c:pt>
                <c:pt idx="8676">
                  <c:v>-6.0939799999999997E-3</c:v>
                </c:pt>
                <c:pt idx="8677">
                  <c:v>2.0856899999999999E-3</c:v>
                </c:pt>
                <c:pt idx="8678">
                  <c:v>-1.2617100000000001E-3</c:v>
                </c:pt>
                <c:pt idx="8679">
                  <c:v>1.1425000000000001E-3</c:v>
                </c:pt>
                <c:pt idx="8680">
                  <c:v>1.7099400000000001E-3</c:v>
                </c:pt>
                <c:pt idx="8681">
                  <c:v>2.8114300000000002E-3</c:v>
                </c:pt>
                <c:pt idx="8682">
                  <c:v>2.7322800000000001E-3</c:v>
                </c:pt>
                <c:pt idx="8683">
                  <c:v>-1.7128E-3</c:v>
                </c:pt>
                <c:pt idx="8684">
                  <c:v>-2.9068000000000002E-3</c:v>
                </c:pt>
                <c:pt idx="8685">
                  <c:v>2.6874500000000001E-3</c:v>
                </c:pt>
                <c:pt idx="8686">
                  <c:v>4.3830900000000001E-3</c:v>
                </c:pt>
                <c:pt idx="8687">
                  <c:v>9.5558199999999996E-4</c:v>
                </c:pt>
                <c:pt idx="8688">
                  <c:v>2.67982E-4</c:v>
                </c:pt>
                <c:pt idx="8689">
                  <c:v>-2.3975400000000001E-3</c:v>
                </c:pt>
                <c:pt idx="8690">
                  <c:v>3.1948100000000002E-3</c:v>
                </c:pt>
                <c:pt idx="8691">
                  <c:v>3.8967099999999998E-3</c:v>
                </c:pt>
                <c:pt idx="8692">
                  <c:v>2.59304E-3</c:v>
                </c:pt>
                <c:pt idx="8693">
                  <c:v>4.7063799999999996E-3</c:v>
                </c:pt>
                <c:pt idx="8694">
                  <c:v>1.10245E-3</c:v>
                </c:pt>
                <c:pt idx="8695">
                  <c:v>-4.2314500000000003E-3</c:v>
                </c:pt>
                <c:pt idx="8696" formatCode="0.00E+00">
                  <c:v>-1.43051E-5</c:v>
                </c:pt>
                <c:pt idx="8697">
                  <c:v>-1.9340500000000001E-3</c:v>
                </c:pt>
                <c:pt idx="8698">
                  <c:v>5.1059699999999996E-3</c:v>
                </c:pt>
                <c:pt idx="8699">
                  <c:v>-2.0885500000000002E-3</c:v>
                </c:pt>
                <c:pt idx="8700">
                  <c:v>1.10626E-3</c:v>
                </c:pt>
                <c:pt idx="8701">
                  <c:v>-3.7097900000000001E-4</c:v>
                </c:pt>
                <c:pt idx="8702">
                  <c:v>4.1465800000000004E-3</c:v>
                </c:pt>
                <c:pt idx="8703">
                  <c:v>-9.4509100000000001E-4</c:v>
                </c:pt>
                <c:pt idx="8704">
                  <c:v>-4.4097900000000002E-3</c:v>
                </c:pt>
                <c:pt idx="8705">
                  <c:v>1.2359599999999999E-3</c:v>
                </c:pt>
                <c:pt idx="8706">
                  <c:v>1.58501E-3</c:v>
                </c:pt>
                <c:pt idx="8707">
                  <c:v>-7.2956099999999999E-4</c:v>
                </c:pt>
                <c:pt idx="8708">
                  <c:v>1.33514E-4</c:v>
                </c:pt>
                <c:pt idx="8709">
                  <c:v>1.98364E-4</c:v>
                </c:pt>
                <c:pt idx="8710">
                  <c:v>-1.6937300000000001E-3</c:v>
                </c:pt>
                <c:pt idx="8711">
                  <c:v>1.1091199999999999E-3</c:v>
                </c:pt>
                <c:pt idx="8712">
                  <c:v>-5.0640099999999996E-4</c:v>
                </c:pt>
                <c:pt idx="8713">
                  <c:v>-6.50024E-3</c:v>
                </c:pt>
                <c:pt idx="8714">
                  <c:v>9.1648100000000002E-4</c:v>
                </c:pt>
                <c:pt idx="8715">
                  <c:v>1.7032600000000001E-3</c:v>
                </c:pt>
                <c:pt idx="8716">
                  <c:v>3.0784599999999999E-3</c:v>
                </c:pt>
                <c:pt idx="8717">
                  <c:v>1.4782E-4</c:v>
                </c:pt>
                <c:pt idx="8718">
                  <c:v>1.46675E-3</c:v>
                </c:pt>
                <c:pt idx="8719">
                  <c:v>-1.4390900000000001E-3</c:v>
                </c:pt>
                <c:pt idx="8720">
                  <c:v>-5.3138700000000001E-3</c:v>
                </c:pt>
                <c:pt idx="8721">
                  <c:v>-4.4374499999999999E-3</c:v>
                </c:pt>
                <c:pt idx="8722">
                  <c:v>5.9604600000000003E-4</c:v>
                </c:pt>
                <c:pt idx="8723">
                  <c:v>8.4590900000000005E-4</c:v>
                </c:pt>
                <c:pt idx="8724" formatCode="0.00E+00">
                  <c:v>5.8174100000000003E-5</c:v>
                </c:pt>
                <c:pt idx="8725">
                  <c:v>2.0771000000000001E-3</c:v>
                </c:pt>
                <c:pt idx="8726">
                  <c:v>7.4052800000000002E-3</c:v>
                </c:pt>
                <c:pt idx="8727">
                  <c:v>-3.33118E-3</c:v>
                </c:pt>
                <c:pt idx="8728">
                  <c:v>4.3067899999999996E-3</c:v>
                </c:pt>
                <c:pt idx="8729">
                  <c:v>-2.5644299999999999E-3</c:v>
                </c:pt>
                <c:pt idx="8730">
                  <c:v>-2.7484900000000001E-3</c:v>
                </c:pt>
                <c:pt idx="8731">
                  <c:v>8.0203999999999996E-4</c:v>
                </c:pt>
                <c:pt idx="8732">
                  <c:v>-3.4475299999999999E-3</c:v>
                </c:pt>
                <c:pt idx="8733">
                  <c:v>1.30653E-4</c:v>
                </c:pt>
                <c:pt idx="8734">
                  <c:v>-7.6484700000000003E-4</c:v>
                </c:pt>
                <c:pt idx="8735" formatCode="0.00E+00">
                  <c:v>2.5749200000000001E-5</c:v>
                </c:pt>
                <c:pt idx="8736">
                  <c:v>-5.9986100000000004E-4</c:v>
                </c:pt>
                <c:pt idx="8737">
                  <c:v>-1.61648E-3</c:v>
                </c:pt>
                <c:pt idx="8738">
                  <c:v>-5.0630600000000003E-3</c:v>
                </c:pt>
                <c:pt idx="8739">
                  <c:v>5.6304900000000001E-3</c:v>
                </c:pt>
                <c:pt idx="8740">
                  <c:v>-6.3448000000000003E-3</c:v>
                </c:pt>
                <c:pt idx="8741">
                  <c:v>-5.6171400000000005E-4</c:v>
                </c:pt>
                <c:pt idx="8742">
                  <c:v>2.4890900000000001E-4</c:v>
                </c:pt>
                <c:pt idx="8743">
                  <c:v>-4.3296799999999999E-4</c:v>
                </c:pt>
                <c:pt idx="8744">
                  <c:v>-2.7131999999999998E-3</c:v>
                </c:pt>
                <c:pt idx="8745">
                  <c:v>-1.9207E-3</c:v>
                </c:pt>
                <c:pt idx="8746">
                  <c:v>-1.9207E-3</c:v>
                </c:pt>
                <c:pt idx="8747">
                  <c:v>5.6629200000000001E-3</c:v>
                </c:pt>
                <c:pt idx="8748">
                  <c:v>5.37872E-3</c:v>
                </c:pt>
                <c:pt idx="8749">
                  <c:v>3.3884000000000002E-3</c:v>
                </c:pt>
                <c:pt idx="8750">
                  <c:v>3.1566599999999998E-4</c:v>
                </c:pt>
                <c:pt idx="8751">
                  <c:v>-3.2587100000000002E-3</c:v>
                </c:pt>
                <c:pt idx="8752">
                  <c:v>-6.9999700000000005E-4</c:v>
                </c:pt>
                <c:pt idx="8753">
                  <c:v>3.0536700000000001E-3</c:v>
                </c:pt>
                <c:pt idx="8754">
                  <c:v>2.53677E-4</c:v>
                </c:pt>
                <c:pt idx="8755">
                  <c:v>6.3981999999999997E-3</c:v>
                </c:pt>
                <c:pt idx="8756">
                  <c:v>-2.11334E-3</c:v>
                </c:pt>
                <c:pt idx="8757">
                  <c:v>4.5909899999999997E-3</c:v>
                </c:pt>
                <c:pt idx="8758">
                  <c:v>-3.7908600000000001E-3</c:v>
                </c:pt>
                <c:pt idx="8759">
                  <c:v>-3.3645599999999999E-3</c:v>
                </c:pt>
                <c:pt idx="8760">
                  <c:v>-1.1625299999999999E-3</c:v>
                </c:pt>
                <c:pt idx="8761">
                  <c:v>-3.87287E-3</c:v>
                </c:pt>
                <c:pt idx="8762">
                  <c:v>-2.8228800000000001E-4</c:v>
                </c:pt>
                <c:pt idx="8763">
                  <c:v>-5.0487500000000003E-3</c:v>
                </c:pt>
                <c:pt idx="8764">
                  <c:v>-1.647E-3</c:v>
                </c:pt>
                <c:pt idx="8765">
                  <c:v>3.4503899999999998E-3</c:v>
                </c:pt>
                <c:pt idx="8766">
                  <c:v>9.7846999999999995E-4</c:v>
                </c:pt>
                <c:pt idx="8767">
                  <c:v>-2.1047599999999998E-3</c:v>
                </c:pt>
                <c:pt idx="8768">
                  <c:v>-2.2973999999999998E-3</c:v>
                </c:pt>
                <c:pt idx="8769">
                  <c:v>7.1620899999999999E-4</c:v>
                </c:pt>
                <c:pt idx="8770">
                  <c:v>-2.71797E-4</c:v>
                </c:pt>
                <c:pt idx="8771">
                  <c:v>1.7719299999999999E-3</c:v>
                </c:pt>
                <c:pt idx="8772">
                  <c:v>3.0832300000000002E-3</c:v>
                </c:pt>
                <c:pt idx="8773">
                  <c:v>3.5038000000000001E-3</c:v>
                </c:pt>
                <c:pt idx="8774">
                  <c:v>-3.1413999999999999E-3</c:v>
                </c:pt>
                <c:pt idx="8775">
                  <c:v>1.84155E-3</c:v>
                </c:pt>
                <c:pt idx="8776">
                  <c:v>-1.09577E-3</c:v>
                </c:pt>
                <c:pt idx="8777">
                  <c:v>1.25599E-3</c:v>
                </c:pt>
                <c:pt idx="8778">
                  <c:v>4.6157799999999998E-4</c:v>
                </c:pt>
                <c:pt idx="8779">
                  <c:v>2.5444E-3</c:v>
                </c:pt>
                <c:pt idx="8780">
                  <c:v>4.3430300000000003E-3</c:v>
                </c:pt>
                <c:pt idx="8781">
                  <c:v>-4.9800900000000004E-3</c:v>
                </c:pt>
                <c:pt idx="8782">
                  <c:v>-5.0926200000000002E-4</c:v>
                </c:pt>
                <c:pt idx="8783">
                  <c:v>7.2011899999999997E-3</c:v>
                </c:pt>
                <c:pt idx="8784">
                  <c:v>2.9182399999999999E-4</c:v>
                </c:pt>
                <c:pt idx="8785">
                  <c:v>-4.5967100000000004E-3</c:v>
                </c:pt>
                <c:pt idx="8786">
                  <c:v>1.5831E-3</c:v>
                </c:pt>
                <c:pt idx="8787">
                  <c:v>-2.13623E-4</c:v>
                </c:pt>
                <c:pt idx="8788">
                  <c:v>-1.11961E-3</c:v>
                </c:pt>
                <c:pt idx="8789">
                  <c:v>-5.6381199999999999E-3</c:v>
                </c:pt>
                <c:pt idx="8790">
                  <c:v>5.3882599999999995E-4</c:v>
                </c:pt>
                <c:pt idx="8791">
                  <c:v>1.3256100000000001E-3</c:v>
                </c:pt>
                <c:pt idx="8792">
                  <c:v>-2.6941299999999999E-3</c:v>
                </c:pt>
                <c:pt idx="8793">
                  <c:v>-1.3236999999999999E-3</c:v>
                </c:pt>
                <c:pt idx="8794">
                  <c:v>2.5272400000000002E-4</c:v>
                </c:pt>
                <c:pt idx="8795">
                  <c:v>8.8500999999999999E-4</c:v>
                </c:pt>
                <c:pt idx="8796">
                  <c:v>-3.1805000000000002E-3</c:v>
                </c:pt>
                <c:pt idx="8797">
                  <c:v>3.4074800000000001E-3</c:v>
                </c:pt>
                <c:pt idx="8798">
                  <c:v>3.7527099999999998E-3</c:v>
                </c:pt>
                <c:pt idx="8799">
                  <c:v>-5.4283100000000004E-3</c:v>
                </c:pt>
                <c:pt idx="8800">
                  <c:v>-5.3882599999999998E-3</c:v>
                </c:pt>
                <c:pt idx="8801">
                  <c:v>1.58405E-3</c:v>
                </c:pt>
                <c:pt idx="8802">
                  <c:v>-3.1175600000000001E-3</c:v>
                </c:pt>
                <c:pt idx="8803">
                  <c:v>-2.2134799999999999E-3</c:v>
                </c:pt>
                <c:pt idx="8804">
                  <c:v>7.3909799999999999E-4</c:v>
                </c:pt>
                <c:pt idx="8805">
                  <c:v>-1.23978E-3</c:v>
                </c:pt>
                <c:pt idx="8806">
                  <c:v>-2.4948100000000001E-3</c:v>
                </c:pt>
                <c:pt idx="8807">
                  <c:v>1.2426399999999999E-3</c:v>
                </c:pt>
                <c:pt idx="8808">
                  <c:v>2.8038E-3</c:v>
                </c:pt>
                <c:pt idx="8809">
                  <c:v>3.3884000000000002E-3</c:v>
                </c:pt>
                <c:pt idx="8810">
                  <c:v>6.7510599999999997E-3</c:v>
                </c:pt>
                <c:pt idx="8811">
                  <c:v>8.1157699999999996E-4</c:v>
                </c:pt>
                <c:pt idx="8812">
                  <c:v>-9.0789799999999997E-4</c:v>
                </c:pt>
                <c:pt idx="8813">
                  <c:v>-2.6130700000000001E-4</c:v>
                </c:pt>
                <c:pt idx="8814">
                  <c:v>2.2754699999999999E-3</c:v>
                </c:pt>
                <c:pt idx="8815">
                  <c:v>3.0612899999999998E-4</c:v>
                </c:pt>
                <c:pt idx="8816">
                  <c:v>-2.27451E-3</c:v>
                </c:pt>
                <c:pt idx="8817">
                  <c:v>5.83649E-4</c:v>
                </c:pt>
                <c:pt idx="8818">
                  <c:v>1.2607600000000001E-3</c:v>
                </c:pt>
                <c:pt idx="8819">
                  <c:v>1.0585799999999999E-3</c:v>
                </c:pt>
                <c:pt idx="8820">
                  <c:v>2.4843199999999999E-3</c:v>
                </c:pt>
                <c:pt idx="8821">
                  <c:v>2.20776E-3</c:v>
                </c:pt>
                <c:pt idx="8822">
                  <c:v>-2.5043499999999998E-3</c:v>
                </c:pt>
                <c:pt idx="8823">
                  <c:v>-1.3313299999999999E-3</c:v>
                </c:pt>
                <c:pt idx="8824">
                  <c:v>1.5192000000000001E-3</c:v>
                </c:pt>
                <c:pt idx="8825">
                  <c:v>-2.3460399999999999E-4</c:v>
                </c:pt>
                <c:pt idx="8826">
                  <c:v>5.5255900000000004E-3</c:v>
                </c:pt>
                <c:pt idx="8827">
                  <c:v>-3.5333600000000001E-3</c:v>
                </c:pt>
                <c:pt idx="8828">
                  <c:v>4.0388100000000003E-3</c:v>
                </c:pt>
                <c:pt idx="8829">
                  <c:v>-1.39141E-3</c:v>
                </c:pt>
                <c:pt idx="8830">
                  <c:v>-1.4305100000000001E-3</c:v>
                </c:pt>
                <c:pt idx="8831">
                  <c:v>-3.3111600000000001E-3</c:v>
                </c:pt>
                <c:pt idx="8832">
                  <c:v>8.6231199999999997E-3</c:v>
                </c:pt>
                <c:pt idx="8833">
                  <c:v>-1.80912E-3</c:v>
                </c:pt>
                <c:pt idx="8834">
                  <c:v>8.5163100000000005E-4</c:v>
                </c:pt>
                <c:pt idx="8835">
                  <c:v>-5.9433000000000003E-3</c:v>
                </c:pt>
                <c:pt idx="8836">
                  <c:v>-7.4863399999999997E-4</c:v>
                </c:pt>
                <c:pt idx="8837">
                  <c:v>-2.3078899999999999E-3</c:v>
                </c:pt>
                <c:pt idx="8838">
                  <c:v>-1.90639E-3</c:v>
                </c:pt>
                <c:pt idx="8839">
                  <c:v>-3.9291400000000002E-3</c:v>
                </c:pt>
                <c:pt idx="8840">
                  <c:v>1.09005E-3</c:v>
                </c:pt>
                <c:pt idx="8841">
                  <c:v>2.8066599999999999E-3</c:v>
                </c:pt>
                <c:pt idx="8842">
                  <c:v>-7.9441099999999997E-4</c:v>
                </c:pt>
                <c:pt idx="8843">
                  <c:v>2.1925E-3</c:v>
                </c:pt>
                <c:pt idx="8844">
                  <c:v>7.3528299999999999E-4</c:v>
                </c:pt>
                <c:pt idx="8845">
                  <c:v>4.5585599999999998E-4</c:v>
                </c:pt>
                <c:pt idx="8846">
                  <c:v>7.2259899999999998E-3</c:v>
                </c:pt>
                <c:pt idx="8847">
                  <c:v>-6.9866199999999998E-3</c:v>
                </c:pt>
                <c:pt idx="8848">
                  <c:v>-2.8676999999999999E-3</c:v>
                </c:pt>
                <c:pt idx="8849">
                  <c:v>-1.3637499999999999E-4</c:v>
                </c:pt>
                <c:pt idx="8850">
                  <c:v>-2.0208399999999999E-3</c:v>
                </c:pt>
                <c:pt idx="8851">
                  <c:v>1.34468E-4</c:v>
                </c:pt>
                <c:pt idx="8852">
                  <c:v>-4.6873100000000001E-3</c:v>
                </c:pt>
                <c:pt idx="8853">
                  <c:v>1.89018E-3</c:v>
                </c:pt>
                <c:pt idx="8854">
                  <c:v>5.3310399999999996E-4</c:v>
                </c:pt>
                <c:pt idx="8855">
                  <c:v>2.8209699999999999E-3</c:v>
                </c:pt>
                <c:pt idx="8856">
                  <c:v>-3.2615699999999999E-4</c:v>
                </c:pt>
                <c:pt idx="8857">
                  <c:v>-3.1270999999999998E-3</c:v>
                </c:pt>
                <c:pt idx="8858">
                  <c:v>2.11716E-4</c:v>
                </c:pt>
                <c:pt idx="8859">
                  <c:v>-1.0330199999999999E-2</c:v>
                </c:pt>
                <c:pt idx="8860">
                  <c:v>2.1534000000000002E-3</c:v>
                </c:pt>
                <c:pt idx="8861">
                  <c:v>-1.0938600000000001E-3</c:v>
                </c:pt>
                <c:pt idx="8862">
                  <c:v>5.5637400000000002E-3</c:v>
                </c:pt>
                <c:pt idx="8863">
                  <c:v>-5.7172799999999999E-3</c:v>
                </c:pt>
                <c:pt idx="8864">
                  <c:v>4.6091099999999996E-3</c:v>
                </c:pt>
                <c:pt idx="8865">
                  <c:v>-4.8723200000000003E-3</c:v>
                </c:pt>
                <c:pt idx="8866">
                  <c:v>-5.2967099999999996E-3</c:v>
                </c:pt>
                <c:pt idx="8867">
                  <c:v>3.7422200000000001E-3</c:v>
                </c:pt>
                <c:pt idx="8868">
                  <c:v>4.7035200000000001E-3</c:v>
                </c:pt>
                <c:pt idx="8869">
                  <c:v>-3.05843E-3</c:v>
                </c:pt>
                <c:pt idx="8870">
                  <c:v>1.9655200000000001E-3</c:v>
                </c:pt>
                <c:pt idx="8871">
                  <c:v>-7.00951E-4</c:v>
                </c:pt>
                <c:pt idx="8872">
                  <c:v>3.8433100000000002E-4</c:v>
                </c:pt>
                <c:pt idx="8873" formatCode="0.00E+00">
                  <c:v>-6.9618199999999997E-5</c:v>
                </c:pt>
                <c:pt idx="8874">
                  <c:v>2.74658E-4</c:v>
                </c:pt>
                <c:pt idx="8875">
                  <c:v>-2.7151100000000002E-3</c:v>
                </c:pt>
                <c:pt idx="8876">
                  <c:v>-2.6989000000000001E-4</c:v>
                </c:pt>
                <c:pt idx="8877">
                  <c:v>1.4123899999999999E-3</c:v>
                </c:pt>
                <c:pt idx="8878">
                  <c:v>1.1186600000000001E-3</c:v>
                </c:pt>
                <c:pt idx="8879">
                  <c:v>-2.4833699999999999E-3</c:v>
                </c:pt>
                <c:pt idx="8880">
                  <c:v>1.6861000000000001E-3</c:v>
                </c:pt>
                <c:pt idx="8881">
                  <c:v>7.2622299999999997E-3</c:v>
                </c:pt>
                <c:pt idx="8882">
                  <c:v>-3.4656499999999998E-3</c:v>
                </c:pt>
                <c:pt idx="8883">
                  <c:v>-4.5242299999999997E-3</c:v>
                </c:pt>
                <c:pt idx="8884">
                  <c:v>-3.6897700000000002E-3</c:v>
                </c:pt>
                <c:pt idx="8885">
                  <c:v>3.6086999999999998E-3</c:v>
                </c:pt>
                <c:pt idx="8886">
                  <c:v>-4.4536599999999999E-4</c:v>
                </c:pt>
                <c:pt idx="8887">
                  <c:v>-6.7911100000000004E-3</c:v>
                </c:pt>
                <c:pt idx="8888">
                  <c:v>3.2224699999999998E-3</c:v>
                </c:pt>
                <c:pt idx="8889">
                  <c:v>-3.12233E-3</c:v>
                </c:pt>
                <c:pt idx="8890">
                  <c:v>-2.4385499999999998E-3</c:v>
                </c:pt>
                <c:pt idx="8891">
                  <c:v>1.53542E-4</c:v>
                </c:pt>
                <c:pt idx="8892">
                  <c:v>-2.9106100000000001E-3</c:v>
                </c:pt>
                <c:pt idx="8893">
                  <c:v>3.8700100000000001E-3</c:v>
                </c:pt>
                <c:pt idx="8894">
                  <c:v>-5.2261400000000002E-4</c:v>
                </c:pt>
                <c:pt idx="8895">
                  <c:v>2.2029900000000002E-3</c:v>
                </c:pt>
                <c:pt idx="8896">
                  <c:v>2.3946800000000002E-3</c:v>
                </c:pt>
                <c:pt idx="8897">
                  <c:v>2.5854099999999998E-3</c:v>
                </c:pt>
                <c:pt idx="8898">
                  <c:v>-3.89194E-3</c:v>
                </c:pt>
                <c:pt idx="8899">
                  <c:v>4.25339E-4</c:v>
                </c:pt>
                <c:pt idx="8900">
                  <c:v>4.2552900000000001E-3</c:v>
                </c:pt>
                <c:pt idx="8901">
                  <c:v>-2.6865000000000001E-3</c:v>
                </c:pt>
                <c:pt idx="8902">
                  <c:v>1.8310500000000001E-3</c:v>
                </c:pt>
                <c:pt idx="8903">
                  <c:v>-1.60885E-3</c:v>
                </c:pt>
                <c:pt idx="8904">
                  <c:v>4.4136000000000002E-3</c:v>
                </c:pt>
                <c:pt idx="8905">
                  <c:v>7.6198599999999998E-4</c:v>
                </c:pt>
                <c:pt idx="8906">
                  <c:v>-1.85585E-3</c:v>
                </c:pt>
                <c:pt idx="8907">
                  <c:v>-5.95665E-3</c:v>
                </c:pt>
                <c:pt idx="8908">
                  <c:v>2.0265600000000002E-3</c:v>
                </c:pt>
                <c:pt idx="8909">
                  <c:v>2.6149699999999999E-3</c:v>
                </c:pt>
                <c:pt idx="8910">
                  <c:v>-1.2912799999999999E-3</c:v>
                </c:pt>
                <c:pt idx="8911">
                  <c:v>1.80149E-3</c:v>
                </c:pt>
                <c:pt idx="8912">
                  <c:v>-2.7027100000000001E-3</c:v>
                </c:pt>
                <c:pt idx="8913">
                  <c:v>-9.3269299999999996E-4</c:v>
                </c:pt>
                <c:pt idx="8914">
                  <c:v>4.4250499999999999E-4</c:v>
                </c:pt>
                <c:pt idx="8915">
                  <c:v>-2.2840500000000001E-3</c:v>
                </c:pt>
                <c:pt idx="8916">
                  <c:v>1.5811899999999999E-3</c:v>
                </c:pt>
                <c:pt idx="8917">
                  <c:v>4.7245000000000004E-3</c:v>
                </c:pt>
                <c:pt idx="8918">
                  <c:v>2.3632000000000002E-3</c:v>
                </c:pt>
                <c:pt idx="8919">
                  <c:v>-4.4097900000000002E-3</c:v>
                </c:pt>
                <c:pt idx="8920">
                  <c:v>-1.3160699999999999E-3</c:v>
                </c:pt>
                <c:pt idx="8921">
                  <c:v>7.3242200000000004E-4</c:v>
                </c:pt>
                <c:pt idx="8922">
                  <c:v>2.2544900000000001E-3</c:v>
                </c:pt>
                <c:pt idx="8923">
                  <c:v>3.0193300000000002E-3</c:v>
                </c:pt>
                <c:pt idx="8924">
                  <c:v>1.17683E-3</c:v>
                </c:pt>
                <c:pt idx="8925">
                  <c:v>-1.07288E-3</c:v>
                </c:pt>
                <c:pt idx="8926">
                  <c:v>7.2002400000000001E-3</c:v>
                </c:pt>
                <c:pt idx="8927">
                  <c:v>-2.9735600000000001E-3</c:v>
                </c:pt>
                <c:pt idx="8928">
                  <c:v>-2.5987599999999999E-3</c:v>
                </c:pt>
                <c:pt idx="8929" formatCode="0.00E+00">
                  <c:v>-7.0571899999999994E-5</c:v>
                </c:pt>
                <c:pt idx="8930">
                  <c:v>-2.35367E-3</c:v>
                </c:pt>
                <c:pt idx="8931">
                  <c:v>6.5136000000000002E-4</c:v>
                </c:pt>
                <c:pt idx="8932">
                  <c:v>-3.5886799999999999E-3</c:v>
                </c:pt>
                <c:pt idx="8933">
                  <c:v>1.9941300000000002E-3</c:v>
                </c:pt>
                <c:pt idx="8934">
                  <c:v>1.6784699999999999E-4</c:v>
                </c:pt>
                <c:pt idx="8935">
                  <c:v>3.7202799999999999E-3</c:v>
                </c:pt>
                <c:pt idx="8936">
                  <c:v>9.2697099999999996E-4</c:v>
                </c:pt>
                <c:pt idx="8937">
                  <c:v>4.5051600000000002E-3</c:v>
                </c:pt>
                <c:pt idx="8938">
                  <c:v>-2.35462E-3</c:v>
                </c:pt>
                <c:pt idx="8939">
                  <c:v>-1.41621E-3</c:v>
                </c:pt>
                <c:pt idx="8940">
                  <c:v>-1.55926E-3</c:v>
                </c:pt>
                <c:pt idx="8941">
                  <c:v>-2.1247900000000001E-3</c:v>
                </c:pt>
                <c:pt idx="8942">
                  <c:v>-1.75858E-3</c:v>
                </c:pt>
                <c:pt idx="8943">
                  <c:v>-6.0739499999999998E-3</c:v>
                </c:pt>
                <c:pt idx="8944">
                  <c:v>-1.5192000000000001E-3</c:v>
                </c:pt>
                <c:pt idx="8945">
                  <c:v>5.3615599999999996E-3</c:v>
                </c:pt>
                <c:pt idx="8946">
                  <c:v>-2.2373200000000001E-3</c:v>
                </c:pt>
                <c:pt idx="8947">
                  <c:v>4.9219099999999998E-3</c:v>
                </c:pt>
                <c:pt idx="8948">
                  <c:v>6.4563800000000003E-4</c:v>
                </c:pt>
                <c:pt idx="8949">
                  <c:v>3.8185099999999998E-3</c:v>
                </c:pt>
                <c:pt idx="8950">
                  <c:v>-3.0469899999999999E-3</c:v>
                </c:pt>
                <c:pt idx="8951">
                  <c:v>-7.6961499999999997E-4</c:v>
                </c:pt>
                <c:pt idx="8952">
                  <c:v>3.4713700000000001E-3</c:v>
                </c:pt>
                <c:pt idx="8953">
                  <c:v>-2.2535300000000001E-3</c:v>
                </c:pt>
                <c:pt idx="8954">
                  <c:v>-3.4170200000000002E-3</c:v>
                </c:pt>
                <c:pt idx="8955">
                  <c:v>5.3434399999999996E-3</c:v>
                </c:pt>
                <c:pt idx="8956">
                  <c:v>-4.5099299999999997E-3</c:v>
                </c:pt>
                <c:pt idx="8957">
                  <c:v>-1.5411400000000001E-3</c:v>
                </c:pt>
                <c:pt idx="8958">
                  <c:v>-6.8397500000000003E-3</c:v>
                </c:pt>
                <c:pt idx="8959">
                  <c:v>2.0694699999999999E-3</c:v>
                </c:pt>
                <c:pt idx="8960">
                  <c:v>-1.7566700000000001E-3</c:v>
                </c:pt>
                <c:pt idx="8961">
                  <c:v>4.40598E-4</c:v>
                </c:pt>
                <c:pt idx="8962">
                  <c:v>-5.4121000000000004E-3</c:v>
                </c:pt>
                <c:pt idx="8963">
                  <c:v>4.7492999999999998E-4</c:v>
                </c:pt>
                <c:pt idx="8964">
                  <c:v>2.3021700000000001E-3</c:v>
                </c:pt>
                <c:pt idx="8965">
                  <c:v>-2.9592500000000001E-3</c:v>
                </c:pt>
                <c:pt idx="8966">
                  <c:v>-2.2172899999999998E-3</c:v>
                </c:pt>
                <c:pt idx="8967">
                  <c:v>7.0390699999999997E-3</c:v>
                </c:pt>
                <c:pt idx="8968">
                  <c:v>-1.44005E-4</c:v>
                </c:pt>
                <c:pt idx="8969">
                  <c:v>4.2533900000000001E-3</c:v>
                </c:pt>
                <c:pt idx="8970">
                  <c:v>8.31604E-4</c:v>
                </c:pt>
                <c:pt idx="8971">
                  <c:v>-5.3482099999999999E-3</c:v>
                </c:pt>
                <c:pt idx="8972">
                  <c:v>-1.35231E-3</c:v>
                </c:pt>
                <c:pt idx="8973">
                  <c:v>3.2148400000000001E-3</c:v>
                </c:pt>
                <c:pt idx="8974">
                  <c:v>-1.29604E-3</c:v>
                </c:pt>
                <c:pt idx="8975" formatCode="0.00E+00">
                  <c:v>6.1988800000000005E-5</c:v>
                </c:pt>
                <c:pt idx="8976">
                  <c:v>5.7020200000000004E-3</c:v>
                </c:pt>
                <c:pt idx="8977">
                  <c:v>-2.3002600000000002E-3</c:v>
                </c:pt>
                <c:pt idx="8978">
                  <c:v>9.1457400000000003E-4</c:v>
                </c:pt>
                <c:pt idx="8979">
                  <c:v>-4.4441199999999999E-4</c:v>
                </c:pt>
                <c:pt idx="8980">
                  <c:v>-2.09618E-3</c:v>
                </c:pt>
                <c:pt idx="8981">
                  <c:v>-4.5280499999999996E-3</c:v>
                </c:pt>
                <c:pt idx="8982">
                  <c:v>5.2747699999999998E-3</c:v>
                </c:pt>
                <c:pt idx="8983">
                  <c:v>-4.37737E-4</c:v>
                </c:pt>
                <c:pt idx="8984">
                  <c:v>-4.0388100000000003E-3</c:v>
                </c:pt>
                <c:pt idx="8985">
                  <c:v>2.6693300000000001E-3</c:v>
                </c:pt>
                <c:pt idx="8986">
                  <c:v>-1.3656600000000001E-3</c:v>
                </c:pt>
                <c:pt idx="8987">
                  <c:v>3.36075E-3</c:v>
                </c:pt>
                <c:pt idx="8988">
                  <c:v>2.43378E-3</c:v>
                </c:pt>
                <c:pt idx="8989">
                  <c:v>7.8201300000000002E-4</c:v>
                </c:pt>
                <c:pt idx="8990">
                  <c:v>-8.1872899999999998E-3</c:v>
                </c:pt>
                <c:pt idx="8991" formatCode="0.00E+00">
                  <c:v>-8.5830700000000005E-6</c:v>
                </c:pt>
                <c:pt idx="8992">
                  <c:v>-2.4843199999999999E-3</c:v>
                </c:pt>
                <c:pt idx="8993">
                  <c:v>-2.2716500000000001E-3</c:v>
                </c:pt>
                <c:pt idx="8994">
                  <c:v>2.9668799999999999E-3</c:v>
                </c:pt>
                <c:pt idx="8995">
                  <c:v>-8.2016000000000001E-4</c:v>
                </c:pt>
                <c:pt idx="8996">
                  <c:v>-6.7434299999999999E-3</c:v>
                </c:pt>
                <c:pt idx="8997">
                  <c:v>3.3283199999999997E-4</c:v>
                </c:pt>
                <c:pt idx="8998">
                  <c:v>1.75953E-3</c:v>
                </c:pt>
                <c:pt idx="8999">
                  <c:v>4.7492999999999998E-4</c:v>
                </c:pt>
                <c:pt idx="9000">
                  <c:v>1.2998599999999999E-3</c:v>
                </c:pt>
                <c:pt idx="9001">
                  <c:v>-7.4386600000000004E-4</c:v>
                </c:pt>
                <c:pt idx="9002">
                  <c:v>-3.8280499999999999E-3</c:v>
                </c:pt>
                <c:pt idx="9003">
                  <c:v>5.6543399999999999E-3</c:v>
                </c:pt>
                <c:pt idx="9004">
                  <c:v>-1.2035399999999999E-3</c:v>
                </c:pt>
                <c:pt idx="9005">
                  <c:v>1.26553E-3</c:v>
                </c:pt>
                <c:pt idx="9006">
                  <c:v>-6.0272199999999998E-4</c:v>
                </c:pt>
                <c:pt idx="9007">
                  <c:v>-3.0965799999999998E-3</c:v>
                </c:pt>
                <c:pt idx="9008">
                  <c:v>4.8923500000000002E-3</c:v>
                </c:pt>
                <c:pt idx="9009">
                  <c:v>8.9454699999999999E-4</c:v>
                </c:pt>
                <c:pt idx="9010">
                  <c:v>6.1702700000000003E-4</c:v>
                </c:pt>
                <c:pt idx="9011">
                  <c:v>-1.1653900000000001E-3</c:v>
                </c:pt>
                <c:pt idx="9012">
                  <c:v>-1.74427E-3</c:v>
                </c:pt>
                <c:pt idx="9013">
                  <c:v>2.8123900000000001E-3</c:v>
                </c:pt>
                <c:pt idx="9014">
                  <c:v>4.4374499999999999E-3</c:v>
                </c:pt>
                <c:pt idx="9015">
                  <c:v>-2.5720600000000001E-3</c:v>
                </c:pt>
                <c:pt idx="9016">
                  <c:v>4.0998500000000004E-3</c:v>
                </c:pt>
                <c:pt idx="9017">
                  <c:v>-3.05748E-3</c:v>
                </c:pt>
                <c:pt idx="9018">
                  <c:v>3.8871800000000001E-3</c:v>
                </c:pt>
                <c:pt idx="9019">
                  <c:v>3.52192E-3</c:v>
                </c:pt>
                <c:pt idx="9020">
                  <c:v>2.59399E-3</c:v>
                </c:pt>
                <c:pt idx="9021">
                  <c:v>2.4223300000000001E-4</c:v>
                </c:pt>
                <c:pt idx="9022">
                  <c:v>-5.4855299999999997E-3</c:v>
                </c:pt>
                <c:pt idx="9023">
                  <c:v>6.2665899999999998E-3</c:v>
                </c:pt>
                <c:pt idx="9024">
                  <c:v>3.2453500000000001E-3</c:v>
                </c:pt>
                <c:pt idx="9025">
                  <c:v>7.1525600000000005E-4</c:v>
                </c:pt>
                <c:pt idx="9026">
                  <c:v>2.01797E-3</c:v>
                </c:pt>
                <c:pt idx="9027">
                  <c:v>2.3431799999999998E-3</c:v>
                </c:pt>
                <c:pt idx="9028">
                  <c:v>-2.9878600000000002E-3</c:v>
                </c:pt>
                <c:pt idx="9029">
                  <c:v>-3.6287300000000001E-3</c:v>
                </c:pt>
                <c:pt idx="9030">
                  <c:v>1.70422E-3</c:v>
                </c:pt>
                <c:pt idx="9031">
                  <c:v>2.38419E-4</c:v>
                </c:pt>
                <c:pt idx="9032">
                  <c:v>-6.6280400000000002E-4</c:v>
                </c:pt>
                <c:pt idx="9033">
                  <c:v>-1.1081699999999999E-3</c:v>
                </c:pt>
                <c:pt idx="9034">
                  <c:v>2.14291E-3</c:v>
                </c:pt>
                <c:pt idx="9035">
                  <c:v>-6.8473799999999995E-4</c:v>
                </c:pt>
                <c:pt idx="9036">
                  <c:v>-5.6514699999999996E-3</c:v>
                </c:pt>
                <c:pt idx="9037">
                  <c:v>1.9073499999999999E-3</c:v>
                </c:pt>
                <c:pt idx="9038">
                  <c:v>3.4322699999999999E-3</c:v>
                </c:pt>
                <c:pt idx="9039">
                  <c:v>-4.0531200000000003E-3</c:v>
                </c:pt>
                <c:pt idx="9040">
                  <c:v>2.14767E-3</c:v>
                </c:pt>
                <c:pt idx="9041">
                  <c:v>-1.7452200000000001E-4</c:v>
                </c:pt>
                <c:pt idx="9042">
                  <c:v>-1.7919500000000001E-3</c:v>
                </c:pt>
                <c:pt idx="9043">
                  <c:v>-7.6808900000000001E-3</c:v>
                </c:pt>
                <c:pt idx="9044">
                  <c:v>6.0482000000000001E-3</c:v>
                </c:pt>
                <c:pt idx="9045">
                  <c:v>-2.7093899999999999E-3</c:v>
                </c:pt>
                <c:pt idx="9046">
                  <c:v>-7.5721700000000002E-4</c:v>
                </c:pt>
                <c:pt idx="9047">
                  <c:v>-2.08282E-3</c:v>
                </c:pt>
                <c:pt idx="9048">
                  <c:v>3.10612E-3</c:v>
                </c:pt>
                <c:pt idx="9049">
                  <c:v>-3.7927600000000001E-3</c:v>
                </c:pt>
                <c:pt idx="9050">
                  <c:v>-2.7370500000000001E-4</c:v>
                </c:pt>
                <c:pt idx="9051">
                  <c:v>-2.07901E-4</c:v>
                </c:pt>
                <c:pt idx="9052">
                  <c:v>1.9931800000000002E-3</c:v>
                </c:pt>
                <c:pt idx="9053">
                  <c:v>-3.1776399999999998E-3</c:v>
                </c:pt>
                <c:pt idx="9054">
                  <c:v>-8.9263899999999998E-4</c:v>
                </c:pt>
                <c:pt idx="9055">
                  <c:v>5.1364899999999996E-3</c:v>
                </c:pt>
                <c:pt idx="9056">
                  <c:v>-7.3337599999999999E-4</c:v>
                </c:pt>
                <c:pt idx="9057">
                  <c:v>-4.5824100000000003E-3</c:v>
                </c:pt>
                <c:pt idx="9058">
                  <c:v>2.9878600000000002E-3</c:v>
                </c:pt>
                <c:pt idx="9059">
                  <c:v>4.1675600000000001E-4</c:v>
                </c:pt>
                <c:pt idx="9060">
                  <c:v>-1.0442699999999999E-3</c:v>
                </c:pt>
                <c:pt idx="9061">
                  <c:v>2.9554400000000002E-3</c:v>
                </c:pt>
                <c:pt idx="9062">
                  <c:v>-3.0813199999999998E-3</c:v>
                </c:pt>
                <c:pt idx="9063">
                  <c:v>-1.3799699999999999E-3</c:v>
                </c:pt>
                <c:pt idx="9064">
                  <c:v>2.4108900000000002E-3</c:v>
                </c:pt>
                <c:pt idx="9065">
                  <c:v>-4.2190600000000002E-3</c:v>
                </c:pt>
                <c:pt idx="9066">
                  <c:v>1.39427E-3</c:v>
                </c:pt>
                <c:pt idx="9067">
                  <c:v>1.7786E-3</c:v>
                </c:pt>
                <c:pt idx="9068">
                  <c:v>6.6947899999999995E-4</c:v>
                </c:pt>
                <c:pt idx="9069">
                  <c:v>2.4890899999999998E-3</c:v>
                </c:pt>
                <c:pt idx="9070">
                  <c:v>5.0945299999999999E-3</c:v>
                </c:pt>
                <c:pt idx="9071">
                  <c:v>3.7097900000000001E-3</c:v>
                </c:pt>
                <c:pt idx="9072">
                  <c:v>-4.8160599999999998E-4</c:v>
                </c:pt>
                <c:pt idx="9073">
                  <c:v>-3.7994399999999998E-3</c:v>
                </c:pt>
                <c:pt idx="9074">
                  <c:v>3.2234199999999998E-3</c:v>
                </c:pt>
                <c:pt idx="9075">
                  <c:v>-4.6329500000000003E-3</c:v>
                </c:pt>
                <c:pt idx="9076">
                  <c:v>-5.7954800000000004E-3</c:v>
                </c:pt>
                <c:pt idx="9077">
                  <c:v>-7.5388E-3</c:v>
                </c:pt>
                <c:pt idx="9078">
                  <c:v>4.7960299999999997E-3</c:v>
                </c:pt>
                <c:pt idx="9079">
                  <c:v>6.2751799999999998E-4</c:v>
                </c:pt>
                <c:pt idx="9080">
                  <c:v>-1.80912E-3</c:v>
                </c:pt>
                <c:pt idx="9081">
                  <c:v>-1.2588499999999999E-3</c:v>
                </c:pt>
                <c:pt idx="9082">
                  <c:v>-3.7918100000000001E-3</c:v>
                </c:pt>
                <c:pt idx="9083">
                  <c:v>-1.3723400000000001E-3</c:v>
                </c:pt>
                <c:pt idx="9084">
                  <c:v>4.2514800000000002E-3</c:v>
                </c:pt>
                <c:pt idx="9085">
                  <c:v>-8.3284399999999995E-3</c:v>
                </c:pt>
                <c:pt idx="9086">
                  <c:v>7.4577300000000003E-4</c:v>
                </c:pt>
                <c:pt idx="9087">
                  <c:v>2.7656600000000001E-3</c:v>
                </c:pt>
                <c:pt idx="9088">
                  <c:v>-3.9777800000000002E-3</c:v>
                </c:pt>
                <c:pt idx="9089">
                  <c:v>2.9973999999999999E-3</c:v>
                </c:pt>
                <c:pt idx="9090">
                  <c:v>2.6197400000000002E-3</c:v>
                </c:pt>
                <c:pt idx="9091">
                  <c:v>7.7056900000000003E-4</c:v>
                </c:pt>
                <c:pt idx="9092">
                  <c:v>4.6062499999999999E-4</c:v>
                </c:pt>
                <c:pt idx="9093">
                  <c:v>-3.4380000000000001E-3</c:v>
                </c:pt>
                <c:pt idx="9094">
                  <c:v>4.4603300000000002E-3</c:v>
                </c:pt>
                <c:pt idx="9095">
                  <c:v>1.7261500000000001E-4</c:v>
                </c:pt>
                <c:pt idx="9096">
                  <c:v>-8.6307500000000004E-4</c:v>
                </c:pt>
                <c:pt idx="9097" formatCode="0.00E+00">
                  <c:v>-2.8610199999999999E-5</c:v>
                </c:pt>
                <c:pt idx="9098">
                  <c:v>4.9667399999999999E-3</c:v>
                </c:pt>
                <c:pt idx="9099">
                  <c:v>-1.9226099999999999E-3</c:v>
                </c:pt>
                <c:pt idx="9100">
                  <c:v>4.6062499999999999E-4</c:v>
                </c:pt>
                <c:pt idx="9101">
                  <c:v>6.3991500000000002E-4</c:v>
                </c:pt>
                <c:pt idx="9102">
                  <c:v>-1.6937300000000001E-3</c:v>
                </c:pt>
                <c:pt idx="9103">
                  <c:v>-4.0245100000000001E-4</c:v>
                </c:pt>
                <c:pt idx="9104">
                  <c:v>7.2870299999999999E-3</c:v>
                </c:pt>
                <c:pt idx="9105">
                  <c:v>-3.5018900000000001E-3</c:v>
                </c:pt>
                <c:pt idx="9106">
                  <c:v>-2.7179700000000001E-3</c:v>
                </c:pt>
                <c:pt idx="9107">
                  <c:v>2.2344600000000002E-3</c:v>
                </c:pt>
                <c:pt idx="9108">
                  <c:v>2.68936E-3</c:v>
                </c:pt>
                <c:pt idx="9109">
                  <c:v>4.2696000000000001E-3</c:v>
                </c:pt>
                <c:pt idx="9110">
                  <c:v>-2.3822800000000001E-3</c:v>
                </c:pt>
                <c:pt idx="9111">
                  <c:v>4.4488899999999996E-3</c:v>
                </c:pt>
                <c:pt idx="9112">
                  <c:v>-2.1562600000000001E-3</c:v>
                </c:pt>
                <c:pt idx="9113">
                  <c:v>-4.8561100000000003E-3</c:v>
                </c:pt>
                <c:pt idx="9114">
                  <c:v>5.7983399999999999E-4</c:v>
                </c:pt>
                <c:pt idx="9115">
                  <c:v>2.4633400000000001E-3</c:v>
                </c:pt>
                <c:pt idx="9116">
                  <c:v>9.4795199999999995E-4</c:v>
                </c:pt>
                <c:pt idx="9117">
                  <c:v>-2.5720600000000001E-3</c:v>
                </c:pt>
                <c:pt idx="9118">
                  <c:v>2.91538E-3</c:v>
                </c:pt>
                <c:pt idx="9119">
                  <c:v>8.1224399999999999E-3</c:v>
                </c:pt>
                <c:pt idx="9120">
                  <c:v>2.86579E-3</c:v>
                </c:pt>
                <c:pt idx="9121">
                  <c:v>-3.8871800000000001E-3</c:v>
                </c:pt>
                <c:pt idx="9122">
                  <c:v>2.9354099999999998E-3</c:v>
                </c:pt>
                <c:pt idx="9123">
                  <c:v>3.9196000000000001E-4</c:v>
                </c:pt>
                <c:pt idx="9124">
                  <c:v>8.9454699999999999E-4</c:v>
                </c:pt>
                <c:pt idx="9125">
                  <c:v>2.5978099999999999E-3</c:v>
                </c:pt>
                <c:pt idx="9126">
                  <c:v>1.8787400000000001E-3</c:v>
                </c:pt>
                <c:pt idx="9127">
                  <c:v>-1.4696100000000001E-3</c:v>
                </c:pt>
                <c:pt idx="9128" formatCode="0.00E+00">
                  <c:v>5.0544699999999997E-5</c:v>
                </c:pt>
                <c:pt idx="9129">
                  <c:v>-1.72806E-3</c:v>
                </c:pt>
                <c:pt idx="9130">
                  <c:v>7.27654E-4</c:v>
                </c:pt>
                <c:pt idx="9131">
                  <c:v>1.2302400000000001E-3</c:v>
                </c:pt>
                <c:pt idx="9132">
                  <c:v>3.40939E-3</c:v>
                </c:pt>
                <c:pt idx="9133">
                  <c:v>-1.7957699999999999E-3</c:v>
                </c:pt>
                <c:pt idx="9134">
                  <c:v>9.8991399999999994E-4</c:v>
                </c:pt>
                <c:pt idx="9135">
                  <c:v>-2.27451E-3</c:v>
                </c:pt>
                <c:pt idx="9136">
                  <c:v>-7.3223100000000003E-3</c:v>
                </c:pt>
                <c:pt idx="9137">
                  <c:v>-8.8310199999999998E-4</c:v>
                </c:pt>
                <c:pt idx="9138">
                  <c:v>-2.65884E-3</c:v>
                </c:pt>
                <c:pt idx="9139">
                  <c:v>9.3078599999999996E-4</c:v>
                </c:pt>
                <c:pt idx="9140">
                  <c:v>-3.6239599999999999E-3</c:v>
                </c:pt>
                <c:pt idx="9141">
                  <c:v>5.9289900000000003E-3</c:v>
                </c:pt>
                <c:pt idx="9142">
                  <c:v>-6.7195900000000001E-3</c:v>
                </c:pt>
                <c:pt idx="9143">
                  <c:v>8.1920599999999995E-4</c:v>
                </c:pt>
                <c:pt idx="9144">
                  <c:v>4.2352700000000002E-3</c:v>
                </c:pt>
                <c:pt idx="9145">
                  <c:v>4.0388100000000003E-3</c:v>
                </c:pt>
                <c:pt idx="9146">
                  <c:v>-1.10626E-3</c:v>
                </c:pt>
                <c:pt idx="9147">
                  <c:v>2.04086E-4</c:v>
                </c:pt>
                <c:pt idx="9148">
                  <c:v>-4.4508000000000004E-3</c:v>
                </c:pt>
                <c:pt idx="9149">
                  <c:v>4.7311799999999998E-3</c:v>
                </c:pt>
                <c:pt idx="9150">
                  <c:v>-1.8911399999999999E-3</c:v>
                </c:pt>
                <c:pt idx="9151">
                  <c:v>-1.07193E-3</c:v>
                </c:pt>
                <c:pt idx="9152">
                  <c:v>2.0742400000000002E-3</c:v>
                </c:pt>
                <c:pt idx="9153">
                  <c:v>-4.4860799999999999E-3</c:v>
                </c:pt>
                <c:pt idx="9154">
                  <c:v>1.04904E-4</c:v>
                </c:pt>
                <c:pt idx="9155">
                  <c:v>1.8920899999999999E-3</c:v>
                </c:pt>
                <c:pt idx="9156">
                  <c:v>-1.8033999999999999E-3</c:v>
                </c:pt>
                <c:pt idx="9157">
                  <c:v>1.47438E-3</c:v>
                </c:pt>
                <c:pt idx="9158">
                  <c:v>9.984970000000001E-4</c:v>
                </c:pt>
                <c:pt idx="9159">
                  <c:v>1.3093899999999999E-3</c:v>
                </c:pt>
                <c:pt idx="9160">
                  <c:v>4.43459E-4</c:v>
                </c:pt>
                <c:pt idx="9161">
                  <c:v>2.2144299999999999E-3</c:v>
                </c:pt>
                <c:pt idx="9162">
                  <c:v>-2.6063900000000001E-3</c:v>
                </c:pt>
                <c:pt idx="9163">
                  <c:v>-1.4371900000000001E-3</c:v>
                </c:pt>
                <c:pt idx="9164">
                  <c:v>-3.2682399999999999E-3</c:v>
                </c:pt>
                <c:pt idx="9165">
                  <c:v>-5.9795400000000004E-4</c:v>
                </c:pt>
                <c:pt idx="9166">
                  <c:v>3.0717800000000001E-3</c:v>
                </c:pt>
                <c:pt idx="9167">
                  <c:v>-4.5394899999999999E-4</c:v>
                </c:pt>
                <c:pt idx="9168">
                  <c:v>6.0730000000000003E-3</c:v>
                </c:pt>
                <c:pt idx="9169">
                  <c:v>3.8242300000000001E-4</c:v>
                </c:pt>
                <c:pt idx="9170">
                  <c:v>-1.5315999999999999E-3</c:v>
                </c:pt>
                <c:pt idx="9171">
                  <c:v>1.8119800000000001E-4</c:v>
                </c:pt>
                <c:pt idx="9172">
                  <c:v>2.3088499999999999E-3</c:v>
                </c:pt>
                <c:pt idx="9173">
                  <c:v>-1.75285E-3</c:v>
                </c:pt>
                <c:pt idx="9174">
                  <c:v>1.688E-3</c:v>
                </c:pt>
                <c:pt idx="9175">
                  <c:v>2.10762E-4</c:v>
                </c:pt>
                <c:pt idx="9176">
                  <c:v>5.6934399999999995E-4</c:v>
                </c:pt>
                <c:pt idx="9177">
                  <c:v>6.1263999999999997E-3</c:v>
                </c:pt>
                <c:pt idx="9178">
                  <c:v>-1.9569399999999999E-3</c:v>
                </c:pt>
                <c:pt idx="9179">
                  <c:v>7.4672699999999998E-4</c:v>
                </c:pt>
                <c:pt idx="9180">
                  <c:v>-1.6956300000000001E-3</c:v>
                </c:pt>
                <c:pt idx="9181">
                  <c:v>-4.2056999999999999E-4</c:v>
                </c:pt>
                <c:pt idx="9182">
                  <c:v>-7.3347100000000004E-3</c:v>
                </c:pt>
                <c:pt idx="9183">
                  <c:v>-6.8473799999999995E-4</c:v>
                </c:pt>
                <c:pt idx="9184">
                  <c:v>1.04628E-2</c:v>
                </c:pt>
                <c:pt idx="9185">
                  <c:v>1.5239699999999999E-3</c:v>
                </c:pt>
                <c:pt idx="9186">
                  <c:v>-1.70612E-3</c:v>
                </c:pt>
                <c:pt idx="9187">
                  <c:v>4.3487499999999999E-4</c:v>
                </c:pt>
                <c:pt idx="9188">
                  <c:v>4.9715000000000002E-3</c:v>
                </c:pt>
                <c:pt idx="9189">
                  <c:v>-7.2917900000000003E-3</c:v>
                </c:pt>
                <c:pt idx="9190">
                  <c:v>-5.6228600000000004E-3</c:v>
                </c:pt>
                <c:pt idx="9191">
                  <c:v>-5.2194600000000004E-3</c:v>
                </c:pt>
                <c:pt idx="9192">
                  <c:v>1.9941300000000002E-3</c:v>
                </c:pt>
                <c:pt idx="9193">
                  <c:v>7.6656299999999997E-3</c:v>
                </c:pt>
                <c:pt idx="9194">
                  <c:v>-2.4900399999999998E-3</c:v>
                </c:pt>
                <c:pt idx="9195">
                  <c:v>-5.2785899999999997E-3</c:v>
                </c:pt>
                <c:pt idx="9196">
                  <c:v>-8.31604E-4</c:v>
                </c:pt>
                <c:pt idx="9197">
                  <c:v>7.4729899999999997E-3</c:v>
                </c:pt>
                <c:pt idx="9198">
                  <c:v>-3.3283199999999997E-4</c:v>
                </c:pt>
                <c:pt idx="9199">
                  <c:v>2.8324099999999999E-4</c:v>
                </c:pt>
                <c:pt idx="9200">
                  <c:v>5.8584199999999996E-3</c:v>
                </c:pt>
                <c:pt idx="9201" formatCode="0.00E+00">
                  <c:v>4.2915299999999999E-5</c:v>
                </c:pt>
                <c:pt idx="9202">
                  <c:v>-4.5366299999999998E-3</c:v>
                </c:pt>
                <c:pt idx="9203">
                  <c:v>2.92969E-3</c:v>
                </c:pt>
                <c:pt idx="9204">
                  <c:v>1.6975399999999999E-4</c:v>
                </c:pt>
                <c:pt idx="9205">
                  <c:v>-1.4801E-3</c:v>
                </c:pt>
                <c:pt idx="9206">
                  <c:v>-1.7223399999999999E-3</c:v>
                </c:pt>
                <c:pt idx="9207">
                  <c:v>2.9191999999999998E-3</c:v>
                </c:pt>
                <c:pt idx="9208">
                  <c:v>7.3499699999999999E-3</c:v>
                </c:pt>
                <c:pt idx="9209">
                  <c:v>5.83649E-4</c:v>
                </c:pt>
                <c:pt idx="9210">
                  <c:v>-5.2413900000000003E-3</c:v>
                </c:pt>
                <c:pt idx="9211">
                  <c:v>5.2118299999999998E-3</c:v>
                </c:pt>
                <c:pt idx="9212">
                  <c:v>1.12057E-3</c:v>
                </c:pt>
                <c:pt idx="9213">
                  <c:v>1.07956E-3</c:v>
                </c:pt>
                <c:pt idx="9214">
                  <c:v>4.4851300000000004E-3</c:v>
                </c:pt>
                <c:pt idx="9215">
                  <c:v>-8.8539099999999996E-3</c:v>
                </c:pt>
                <c:pt idx="9216">
                  <c:v>1.8987699999999999E-3</c:v>
                </c:pt>
                <c:pt idx="9217">
                  <c:v>2.5911300000000001E-3</c:v>
                </c:pt>
                <c:pt idx="9218">
                  <c:v>-2.5005299999999999E-3</c:v>
                </c:pt>
                <c:pt idx="9219">
                  <c:v>-3.8871800000000001E-3</c:v>
                </c:pt>
                <c:pt idx="9220">
                  <c:v>-5.5799500000000002E-3</c:v>
                </c:pt>
                <c:pt idx="9221">
                  <c:v>-1.1797000000000001E-3</c:v>
                </c:pt>
                <c:pt idx="9222" formatCode="0.00E+00">
                  <c:v>-9.5367399999999999E-7</c:v>
                </c:pt>
                <c:pt idx="9223">
                  <c:v>2.3803700000000001E-3</c:v>
                </c:pt>
                <c:pt idx="9224">
                  <c:v>8.9044599999999995E-3</c:v>
                </c:pt>
                <c:pt idx="9225">
                  <c:v>-2.7465800000000002E-3</c:v>
                </c:pt>
                <c:pt idx="9226">
                  <c:v>-4.1265499999999997E-3</c:v>
                </c:pt>
                <c:pt idx="9227">
                  <c:v>-2.1228800000000002E-3</c:v>
                </c:pt>
                <c:pt idx="9228">
                  <c:v>-5.84507E-3</c:v>
                </c:pt>
                <c:pt idx="9229">
                  <c:v>5.0535199999999997E-3</c:v>
                </c:pt>
                <c:pt idx="9230">
                  <c:v>-6.4821200000000001E-3</c:v>
                </c:pt>
                <c:pt idx="9231">
                  <c:v>4.1141499999999996E-3</c:v>
                </c:pt>
                <c:pt idx="9232">
                  <c:v>6.5422099999999997E-4</c:v>
                </c:pt>
                <c:pt idx="9233">
                  <c:v>-1.7871899999999999E-3</c:v>
                </c:pt>
                <c:pt idx="9234">
                  <c:v>1.2149800000000001E-3</c:v>
                </c:pt>
                <c:pt idx="9235">
                  <c:v>2.20776E-3</c:v>
                </c:pt>
                <c:pt idx="9236">
                  <c:v>2.41661E-3</c:v>
                </c:pt>
                <c:pt idx="9237">
                  <c:v>1.39236E-3</c:v>
                </c:pt>
                <c:pt idx="9238">
                  <c:v>6.1197300000000003E-3</c:v>
                </c:pt>
                <c:pt idx="9239">
                  <c:v>-5.5322599999999998E-3</c:v>
                </c:pt>
                <c:pt idx="9240">
                  <c:v>-1.6546200000000001E-3</c:v>
                </c:pt>
                <c:pt idx="9241">
                  <c:v>4.2829499999999998E-3</c:v>
                </c:pt>
                <c:pt idx="9242">
                  <c:v>-1.9187900000000001E-3</c:v>
                </c:pt>
                <c:pt idx="9243">
                  <c:v>3.50761E-3</c:v>
                </c:pt>
                <c:pt idx="9244">
                  <c:v>-4.22478E-4</c:v>
                </c:pt>
                <c:pt idx="9245">
                  <c:v>5.1221799999999996E-3</c:v>
                </c:pt>
                <c:pt idx="9246">
                  <c:v>-3.6792800000000001E-3</c:v>
                </c:pt>
                <c:pt idx="9247">
                  <c:v>-1.55354E-3</c:v>
                </c:pt>
                <c:pt idx="9248">
                  <c:v>3.8986200000000002E-3</c:v>
                </c:pt>
                <c:pt idx="9249">
                  <c:v>-2.2869100000000001E-3</c:v>
                </c:pt>
                <c:pt idx="9250">
                  <c:v>-7.02858E-4</c:v>
                </c:pt>
                <c:pt idx="9251">
                  <c:v>5.77831E-3</c:v>
                </c:pt>
                <c:pt idx="9252">
                  <c:v>-6.6661800000000001E-4</c:v>
                </c:pt>
                <c:pt idx="9253">
                  <c:v>-5.5112800000000003E-3</c:v>
                </c:pt>
                <c:pt idx="9254">
                  <c:v>-2.5396300000000002E-3</c:v>
                </c:pt>
                <c:pt idx="9255">
                  <c:v>5.5971099999999998E-3</c:v>
                </c:pt>
                <c:pt idx="9256">
                  <c:v>-5.8946600000000004E-3</c:v>
                </c:pt>
                <c:pt idx="9257">
                  <c:v>7.1907000000000004E-4</c:v>
                </c:pt>
                <c:pt idx="9258">
                  <c:v>4.81701E-3</c:v>
                </c:pt>
                <c:pt idx="9259">
                  <c:v>2.5558500000000001E-3</c:v>
                </c:pt>
                <c:pt idx="9260">
                  <c:v>-7.7915199999999997E-4</c:v>
                </c:pt>
                <c:pt idx="9261">
                  <c:v>-8.2302099999999995E-4</c:v>
                </c:pt>
                <c:pt idx="9262">
                  <c:v>5.7888000000000004E-4</c:v>
                </c:pt>
                <c:pt idx="9263" formatCode="0.00E+00">
                  <c:v>6.1035200000000001E-5</c:v>
                </c:pt>
                <c:pt idx="9264">
                  <c:v>-2.5949499999999999E-3</c:v>
                </c:pt>
                <c:pt idx="9265">
                  <c:v>2.5110200000000001E-3</c:v>
                </c:pt>
                <c:pt idx="9266">
                  <c:v>5.2766799999999997E-3</c:v>
                </c:pt>
                <c:pt idx="9267">
                  <c:v>1.9817400000000001E-3</c:v>
                </c:pt>
                <c:pt idx="9268">
                  <c:v>-1.7099400000000001E-3</c:v>
                </c:pt>
                <c:pt idx="9269">
                  <c:v>9.5176699999999996E-4</c:v>
                </c:pt>
                <c:pt idx="9270">
                  <c:v>-4.4670100000000004E-3</c:v>
                </c:pt>
                <c:pt idx="9271">
                  <c:v>-1.62411E-3</c:v>
                </c:pt>
                <c:pt idx="9272">
                  <c:v>-8.5353899999999995E-4</c:v>
                </c:pt>
                <c:pt idx="9273">
                  <c:v>-2.4948100000000001E-3</c:v>
                </c:pt>
                <c:pt idx="9274">
                  <c:v>-5.1593799999999997E-4</c:v>
                </c:pt>
                <c:pt idx="9275">
                  <c:v>4.3449400000000003E-3</c:v>
                </c:pt>
                <c:pt idx="9276">
                  <c:v>3.7860900000000002E-4</c:v>
                </c:pt>
                <c:pt idx="9277">
                  <c:v>9.1934199999999997E-4</c:v>
                </c:pt>
                <c:pt idx="9278" formatCode="0.00E+00">
                  <c:v>-2.00272E-5</c:v>
                </c:pt>
                <c:pt idx="9279">
                  <c:v>-2.5834999999999999E-3</c:v>
                </c:pt>
                <c:pt idx="9280">
                  <c:v>-1.5268300000000001E-3</c:v>
                </c:pt>
                <c:pt idx="9281">
                  <c:v>-5.0916700000000004E-3</c:v>
                </c:pt>
                <c:pt idx="9282">
                  <c:v>-2.99644E-3</c:v>
                </c:pt>
                <c:pt idx="9283">
                  <c:v>2.0628000000000001E-3</c:v>
                </c:pt>
                <c:pt idx="9284">
                  <c:v>2.3031200000000001E-3</c:v>
                </c:pt>
                <c:pt idx="9285">
                  <c:v>-2.8381299999999999E-3</c:v>
                </c:pt>
                <c:pt idx="9286">
                  <c:v>-4.1770899999999999E-4</c:v>
                </c:pt>
                <c:pt idx="9287">
                  <c:v>1.32847E-3</c:v>
                </c:pt>
                <c:pt idx="9288">
                  <c:v>-2.62642E-3</c:v>
                </c:pt>
                <c:pt idx="9289">
                  <c:v>1.9474E-3</c:v>
                </c:pt>
                <c:pt idx="9290">
                  <c:v>1.2540800000000001E-3</c:v>
                </c:pt>
                <c:pt idx="9291">
                  <c:v>1.4190699999999999E-3</c:v>
                </c:pt>
                <c:pt idx="9292">
                  <c:v>-1.2779200000000001E-3</c:v>
                </c:pt>
                <c:pt idx="9293">
                  <c:v>-5.4063799999999997E-3</c:v>
                </c:pt>
                <c:pt idx="9294">
                  <c:v>1.5449499999999999E-4</c:v>
                </c:pt>
                <c:pt idx="9295">
                  <c:v>5.0210999999999997E-3</c:v>
                </c:pt>
                <c:pt idx="9296">
                  <c:v>5.0630600000000003E-3</c:v>
                </c:pt>
                <c:pt idx="9297">
                  <c:v>4.0779099999999997E-3</c:v>
                </c:pt>
                <c:pt idx="9298">
                  <c:v>-1.1177100000000001E-3</c:v>
                </c:pt>
                <c:pt idx="9299">
                  <c:v>2.0599400000000001E-3</c:v>
                </c:pt>
                <c:pt idx="9300">
                  <c:v>3.0593899999999999E-3</c:v>
                </c:pt>
                <c:pt idx="9301">
                  <c:v>2.5730100000000001E-3</c:v>
                </c:pt>
                <c:pt idx="9302">
                  <c:v>3.9586999999999999E-3</c:v>
                </c:pt>
                <c:pt idx="9303">
                  <c:v>5.7115600000000001E-3</c:v>
                </c:pt>
                <c:pt idx="9304">
                  <c:v>-3.5953500000000002E-4</c:v>
                </c:pt>
                <c:pt idx="9305">
                  <c:v>-7.0018800000000003E-3</c:v>
                </c:pt>
                <c:pt idx="9306">
                  <c:v>4.5204199999999999E-4</c:v>
                </c:pt>
                <c:pt idx="9307">
                  <c:v>-2.99454E-4</c:v>
                </c:pt>
                <c:pt idx="9308">
                  <c:v>-6.4821200000000001E-3</c:v>
                </c:pt>
                <c:pt idx="9309">
                  <c:v>3.81088E-3</c:v>
                </c:pt>
                <c:pt idx="9310">
                  <c:v>4.1418100000000001E-3</c:v>
                </c:pt>
                <c:pt idx="9311">
                  <c:v>-9.1743499999999997E-4</c:v>
                </c:pt>
                <c:pt idx="9312">
                  <c:v>-6.2799500000000003E-3</c:v>
                </c:pt>
                <c:pt idx="9313">
                  <c:v>6.8950700000000001E-4</c:v>
                </c:pt>
                <c:pt idx="9314">
                  <c:v>-8.3675399999999997E-3</c:v>
                </c:pt>
                <c:pt idx="9315">
                  <c:v>-6.97899E-3</c:v>
                </c:pt>
                <c:pt idx="9316">
                  <c:v>-4.0759999999999998E-3</c:v>
                </c:pt>
                <c:pt idx="9317">
                  <c:v>-3.6125200000000001E-3</c:v>
                </c:pt>
                <c:pt idx="9318">
                  <c:v>2.3126599999999998E-3</c:v>
                </c:pt>
                <c:pt idx="9319">
                  <c:v>5.6276299999999998E-3</c:v>
                </c:pt>
                <c:pt idx="9320">
                  <c:v>4.35448E-3</c:v>
                </c:pt>
                <c:pt idx="9321">
                  <c:v>-4.9276399999999996E-3</c:v>
                </c:pt>
                <c:pt idx="9322">
                  <c:v>3.4933099999999999E-3</c:v>
                </c:pt>
                <c:pt idx="9323">
                  <c:v>1.0204299999999999E-3</c:v>
                </c:pt>
                <c:pt idx="9324" formatCode="0.00E+00">
                  <c:v>4.7683699999999999E-5</c:v>
                </c:pt>
                <c:pt idx="9325">
                  <c:v>-3.02505E-3</c:v>
                </c:pt>
                <c:pt idx="9326">
                  <c:v>-3.3617E-3</c:v>
                </c:pt>
                <c:pt idx="9327">
                  <c:v>5.7439800000000001E-3</c:v>
                </c:pt>
                <c:pt idx="9328">
                  <c:v>3.8538000000000001E-3</c:v>
                </c:pt>
                <c:pt idx="9329">
                  <c:v>3.4484899999999998E-3</c:v>
                </c:pt>
                <c:pt idx="9330">
                  <c:v>-4.6815900000000002E-3</c:v>
                </c:pt>
                <c:pt idx="9331" formatCode="0.00E+00">
                  <c:v>2.0980800000000001E-5</c:v>
                </c:pt>
                <c:pt idx="9332">
                  <c:v>-6.1206799999999999E-3</c:v>
                </c:pt>
                <c:pt idx="9333">
                  <c:v>-1.4782E-3</c:v>
                </c:pt>
                <c:pt idx="9334">
                  <c:v>-1.7662000000000001E-3</c:v>
                </c:pt>
                <c:pt idx="9335">
                  <c:v>-6.2837600000000002E-3</c:v>
                </c:pt>
                <c:pt idx="9336">
                  <c:v>5.01156E-3</c:v>
                </c:pt>
                <c:pt idx="9337">
                  <c:v>4.7960299999999997E-3</c:v>
                </c:pt>
                <c:pt idx="9338">
                  <c:v>6.0653699999999996E-3</c:v>
                </c:pt>
                <c:pt idx="9339">
                  <c:v>4.6729999999999997E-4</c:v>
                </c:pt>
                <c:pt idx="9340">
                  <c:v>-4.0407200000000002E-3</c:v>
                </c:pt>
                <c:pt idx="9341" formatCode="0.00E+00">
                  <c:v>5.0544699999999997E-5</c:v>
                </c:pt>
                <c:pt idx="9342">
                  <c:v>-2.0761500000000001E-3</c:v>
                </c:pt>
                <c:pt idx="9343">
                  <c:v>2.0628000000000001E-3</c:v>
                </c:pt>
                <c:pt idx="9344">
                  <c:v>-1.7519E-3</c:v>
                </c:pt>
                <c:pt idx="9345">
                  <c:v>-1.84059E-3</c:v>
                </c:pt>
                <c:pt idx="9346">
                  <c:v>1.5983600000000001E-3</c:v>
                </c:pt>
                <c:pt idx="9347">
                  <c:v>2.0542099999999999E-3</c:v>
                </c:pt>
                <c:pt idx="9348">
                  <c:v>-1.4390900000000001E-3</c:v>
                </c:pt>
                <c:pt idx="9349">
                  <c:v>-1.52111E-3</c:v>
                </c:pt>
                <c:pt idx="9350">
                  <c:v>6.97136E-4</c:v>
                </c:pt>
                <c:pt idx="9351">
                  <c:v>-1.3971299999999999E-3</c:v>
                </c:pt>
                <c:pt idx="9352">
                  <c:v>-2.2850000000000001E-3</c:v>
                </c:pt>
                <c:pt idx="9353">
                  <c:v>3.4694700000000001E-3</c:v>
                </c:pt>
                <c:pt idx="9354">
                  <c:v>3.7050199999999998E-3</c:v>
                </c:pt>
                <c:pt idx="9355">
                  <c:v>-1.6155200000000001E-3</c:v>
                </c:pt>
                <c:pt idx="9356">
                  <c:v>5.3758599999999997E-3</c:v>
                </c:pt>
                <c:pt idx="9357">
                  <c:v>-3.8309099999999999E-3</c:v>
                </c:pt>
                <c:pt idx="9358">
                  <c:v>5.0525700000000002E-3</c:v>
                </c:pt>
                <c:pt idx="9359">
                  <c:v>2.4862299999999999E-3</c:v>
                </c:pt>
                <c:pt idx="9360">
                  <c:v>-2.1152499999999999E-3</c:v>
                </c:pt>
                <c:pt idx="9361">
                  <c:v>-2.0103500000000002E-3</c:v>
                </c:pt>
                <c:pt idx="9362">
                  <c:v>6.8969699999999997E-3</c:v>
                </c:pt>
                <c:pt idx="9363">
                  <c:v>-6.5193200000000003E-3</c:v>
                </c:pt>
                <c:pt idx="9364">
                  <c:v>-1.3313299999999999E-3</c:v>
                </c:pt>
                <c:pt idx="9365">
                  <c:v>1.3732900000000001E-3</c:v>
                </c:pt>
                <c:pt idx="9366">
                  <c:v>-3.7488899999999999E-3</c:v>
                </c:pt>
                <c:pt idx="9367">
                  <c:v>-2.81334E-4</c:v>
                </c:pt>
                <c:pt idx="9368">
                  <c:v>2.24209E-3</c:v>
                </c:pt>
                <c:pt idx="9369">
                  <c:v>1.65749E-3</c:v>
                </c:pt>
                <c:pt idx="9370">
                  <c:v>-2.3946800000000002E-3</c:v>
                </c:pt>
                <c:pt idx="9371">
                  <c:v>-1.58501E-3</c:v>
                </c:pt>
                <c:pt idx="9372">
                  <c:v>2.5749200000000001E-3</c:v>
                </c:pt>
                <c:pt idx="9373">
                  <c:v>-9.3374300000000007E-3</c:v>
                </c:pt>
                <c:pt idx="9374">
                  <c:v>3.4999800000000002E-4</c:v>
                </c:pt>
                <c:pt idx="9375">
                  <c:v>-1.4285999999999999E-3</c:v>
                </c:pt>
                <c:pt idx="9376">
                  <c:v>-7.4672699999999998E-4</c:v>
                </c:pt>
                <c:pt idx="9377">
                  <c:v>-1.5659300000000001E-3</c:v>
                </c:pt>
                <c:pt idx="9378">
                  <c:v>7.1907000000000004E-4</c:v>
                </c:pt>
                <c:pt idx="9379">
                  <c:v>4.4269599999999997E-3</c:v>
                </c:pt>
                <c:pt idx="9380">
                  <c:v>5.5026999999999995E-4</c:v>
                </c:pt>
                <c:pt idx="9381">
                  <c:v>6.6776300000000004E-3</c:v>
                </c:pt>
                <c:pt idx="9382">
                  <c:v>1.73759E-3</c:v>
                </c:pt>
                <c:pt idx="9383">
                  <c:v>3.10421E-3</c:v>
                </c:pt>
                <c:pt idx="9384" formatCode="0.00E+00">
                  <c:v>3.6239599999999998E-5</c:v>
                </c:pt>
                <c:pt idx="9385">
                  <c:v>-2.7017600000000001E-3</c:v>
                </c:pt>
                <c:pt idx="9386">
                  <c:v>-3.1776399999999998E-3</c:v>
                </c:pt>
                <c:pt idx="9387">
                  <c:v>-4.7273599999999999E-3</c:v>
                </c:pt>
                <c:pt idx="9388">
                  <c:v>3.7384000000000001E-4</c:v>
                </c:pt>
                <c:pt idx="9389">
                  <c:v>4.5547499999999998E-3</c:v>
                </c:pt>
                <c:pt idx="9390">
                  <c:v>-2.6330899999999998E-3</c:v>
                </c:pt>
                <c:pt idx="9391">
                  <c:v>1.6183899999999999E-3</c:v>
                </c:pt>
                <c:pt idx="9392">
                  <c:v>-2.8076199999999998E-3</c:v>
                </c:pt>
                <c:pt idx="9393">
                  <c:v>-2.13623E-4</c:v>
                </c:pt>
                <c:pt idx="9394">
                  <c:v>1.57547E-3</c:v>
                </c:pt>
                <c:pt idx="9395">
                  <c:v>-3.5648300000000002E-3</c:v>
                </c:pt>
                <c:pt idx="9396">
                  <c:v>-1.0509499999999999E-3</c:v>
                </c:pt>
                <c:pt idx="9397">
                  <c:v>4.0550200000000003E-3</c:v>
                </c:pt>
                <c:pt idx="9398">
                  <c:v>-1.2350099999999999E-3</c:v>
                </c:pt>
                <c:pt idx="9399">
                  <c:v>-1.05247E-2</c:v>
                </c:pt>
                <c:pt idx="9400">
                  <c:v>-3.8480799999999998E-3</c:v>
                </c:pt>
                <c:pt idx="9401">
                  <c:v>1.88923E-3</c:v>
                </c:pt>
                <c:pt idx="9402">
                  <c:v>-3.3483499999999999E-3</c:v>
                </c:pt>
                <c:pt idx="9403">
                  <c:v>6.6518799999999998E-3</c:v>
                </c:pt>
                <c:pt idx="9404">
                  <c:v>1.8873200000000001E-3</c:v>
                </c:pt>
                <c:pt idx="9405">
                  <c:v>1.8692000000000001E-4</c:v>
                </c:pt>
                <c:pt idx="9406">
                  <c:v>4.5299499999999998E-4</c:v>
                </c:pt>
                <c:pt idx="9407">
                  <c:v>-4.7817199999999997E-3</c:v>
                </c:pt>
                <c:pt idx="9408">
                  <c:v>-5.5561100000000004E-3</c:v>
                </c:pt>
                <c:pt idx="9409">
                  <c:v>2.0265600000000002E-3</c:v>
                </c:pt>
                <c:pt idx="9410">
                  <c:v>4.6625099999999999E-3</c:v>
                </c:pt>
                <c:pt idx="9411">
                  <c:v>-7.9841600000000006E-3</c:v>
                </c:pt>
                <c:pt idx="9412">
                  <c:v>1.8224700000000001E-3</c:v>
                </c:pt>
                <c:pt idx="9413">
                  <c:v>4.5814499999999999E-3</c:v>
                </c:pt>
                <c:pt idx="9414">
                  <c:v>-5.6543399999999999E-3</c:v>
                </c:pt>
                <c:pt idx="9415">
                  <c:v>1.36662E-3</c:v>
                </c:pt>
                <c:pt idx="9416">
                  <c:v>1.58596E-3</c:v>
                </c:pt>
                <c:pt idx="9417">
                  <c:v>9.2506399999999996E-4</c:v>
                </c:pt>
                <c:pt idx="9418">
                  <c:v>-4.8465699999999997E-3</c:v>
                </c:pt>
                <c:pt idx="9419">
                  <c:v>1.6613000000000001E-3</c:v>
                </c:pt>
                <c:pt idx="9420">
                  <c:v>7.2193099999999998E-4</c:v>
                </c:pt>
                <c:pt idx="9421">
                  <c:v>-2.99168E-3</c:v>
                </c:pt>
                <c:pt idx="9422">
                  <c:v>3.4246400000000001E-3</c:v>
                </c:pt>
                <c:pt idx="9423">
                  <c:v>5.3663299999999999E-3</c:v>
                </c:pt>
                <c:pt idx="9424">
                  <c:v>-8.8443800000000006E-3</c:v>
                </c:pt>
                <c:pt idx="9425">
                  <c:v>3.4217800000000001E-3</c:v>
                </c:pt>
                <c:pt idx="9426">
                  <c:v>-2.93064E-3</c:v>
                </c:pt>
                <c:pt idx="9427">
                  <c:v>-4.5242299999999997E-3</c:v>
                </c:pt>
                <c:pt idx="9428">
                  <c:v>4.9543399999999998E-3</c:v>
                </c:pt>
                <c:pt idx="9429">
                  <c:v>-6.2580099999999996E-3</c:v>
                </c:pt>
                <c:pt idx="9430">
                  <c:v>-4.81892E-3</c:v>
                </c:pt>
                <c:pt idx="9431">
                  <c:v>-6.1893500000000004E-4</c:v>
                </c:pt>
                <c:pt idx="9432">
                  <c:v>-1.1739700000000001E-3</c:v>
                </c:pt>
                <c:pt idx="9433">
                  <c:v>5.4836299999999995E-4</c:v>
                </c:pt>
                <c:pt idx="9434">
                  <c:v>4.91619E-3</c:v>
                </c:pt>
                <c:pt idx="9435">
                  <c:v>6.1483400000000004E-3</c:v>
                </c:pt>
                <c:pt idx="9436">
                  <c:v>6.6032399999999998E-3</c:v>
                </c:pt>
                <c:pt idx="9437">
                  <c:v>3.3979399999999999E-3</c:v>
                </c:pt>
                <c:pt idx="9438">
                  <c:v>6.1893500000000004E-4</c:v>
                </c:pt>
                <c:pt idx="9439">
                  <c:v>-3.8490299999999998E-3</c:v>
                </c:pt>
                <c:pt idx="9440">
                  <c:v>-2.2792799999999998E-3</c:v>
                </c:pt>
                <c:pt idx="9441">
                  <c:v>3.2901800000000002E-3</c:v>
                </c:pt>
                <c:pt idx="9442">
                  <c:v>1.18542E-3</c:v>
                </c:pt>
                <c:pt idx="9443">
                  <c:v>-2.1181099999999999E-3</c:v>
                </c:pt>
                <c:pt idx="9444">
                  <c:v>5.1526999999999996E-3</c:v>
                </c:pt>
                <c:pt idx="9445">
                  <c:v>-6.0558300000000003E-4</c:v>
                </c:pt>
                <c:pt idx="9446">
                  <c:v>-3.0145599999999999E-3</c:v>
                </c:pt>
                <c:pt idx="9447">
                  <c:v>-4.0369000000000004E-3</c:v>
                </c:pt>
                <c:pt idx="9448">
                  <c:v>7.1744900000000004E-3</c:v>
                </c:pt>
                <c:pt idx="9449">
                  <c:v>9.2220300000000002E-4</c:v>
                </c:pt>
                <c:pt idx="9450">
                  <c:v>-6.2170000000000003E-3</c:v>
                </c:pt>
                <c:pt idx="9451">
                  <c:v>2.4557099999999998E-3</c:v>
                </c:pt>
                <c:pt idx="9452">
                  <c:v>7.5149500000000003E-4</c:v>
                </c:pt>
                <c:pt idx="9453">
                  <c:v>-1.47247E-3</c:v>
                </c:pt>
                <c:pt idx="9454">
                  <c:v>-7.4300800000000004E-3</c:v>
                </c:pt>
                <c:pt idx="9455">
                  <c:v>-3.7574800000000001E-3</c:v>
                </c:pt>
                <c:pt idx="9456">
                  <c:v>6.9522900000000001E-4</c:v>
                </c:pt>
                <c:pt idx="9457">
                  <c:v>6.3800800000000002E-4</c:v>
                </c:pt>
                <c:pt idx="9458">
                  <c:v>-5.2261399999999998E-3</c:v>
                </c:pt>
                <c:pt idx="9459">
                  <c:v>-8.6879700000000004E-4</c:v>
                </c:pt>
                <c:pt idx="9460">
                  <c:v>-3.1089799999999999E-4</c:v>
                </c:pt>
                <c:pt idx="9461" formatCode="0.00E+00">
                  <c:v>-7.5340300000000001E-5</c:v>
                </c:pt>
                <c:pt idx="9462">
                  <c:v>4.46796E-3</c:v>
                </c:pt>
                <c:pt idx="9463">
                  <c:v>2.6855500000000001E-3</c:v>
                </c:pt>
                <c:pt idx="9464">
                  <c:v>2.2192000000000002E-3</c:v>
                </c:pt>
                <c:pt idx="9465">
                  <c:v>4.4527100000000003E-3</c:v>
                </c:pt>
                <c:pt idx="9466">
                  <c:v>3.37791E-3</c:v>
                </c:pt>
                <c:pt idx="9467">
                  <c:v>-5.3854000000000003E-3</c:v>
                </c:pt>
                <c:pt idx="9468">
                  <c:v>2.0647E-3</c:v>
                </c:pt>
                <c:pt idx="9469">
                  <c:v>-3.4208300000000001E-3</c:v>
                </c:pt>
                <c:pt idx="9470">
                  <c:v>6.5898900000000002E-4</c:v>
                </c:pt>
                <c:pt idx="9471">
                  <c:v>-8.9168500000000005E-3</c:v>
                </c:pt>
                <c:pt idx="9472">
                  <c:v>-4.05025E-3</c:v>
                </c:pt>
                <c:pt idx="9473">
                  <c:v>-1.98555E-3</c:v>
                </c:pt>
                <c:pt idx="9474">
                  <c:v>3.0326799999999998E-4</c:v>
                </c:pt>
                <c:pt idx="9475">
                  <c:v>2.4232899999999998E-3</c:v>
                </c:pt>
                <c:pt idx="9476">
                  <c:v>4.1503900000000003E-3</c:v>
                </c:pt>
                <c:pt idx="9477">
                  <c:v>1.1532799999999999E-2</c:v>
                </c:pt>
                <c:pt idx="9478">
                  <c:v>-3.93867E-4</c:v>
                </c:pt>
                <c:pt idx="9479">
                  <c:v>-6.6471100000000001E-4</c:v>
                </c:pt>
                <c:pt idx="9480">
                  <c:v>1.20163E-3</c:v>
                </c:pt>
                <c:pt idx="9481">
                  <c:v>1.5087099999999999E-3</c:v>
                </c:pt>
                <c:pt idx="9482">
                  <c:v>1.6765599999999999E-3</c:v>
                </c:pt>
                <c:pt idx="9483">
                  <c:v>6.53076E-3</c:v>
                </c:pt>
                <c:pt idx="9484">
                  <c:v>3.2787300000000001E-3</c:v>
                </c:pt>
                <c:pt idx="9485">
                  <c:v>-1.14536E-3</c:v>
                </c:pt>
                <c:pt idx="9486">
                  <c:v>5.8040599999999998E-3</c:v>
                </c:pt>
                <c:pt idx="9487">
                  <c:v>-7.9441099999999997E-4</c:v>
                </c:pt>
                <c:pt idx="9488">
                  <c:v>5.6552900000000005E-4</c:v>
                </c:pt>
                <c:pt idx="9489">
                  <c:v>-3.5142900000000002E-3</c:v>
                </c:pt>
                <c:pt idx="9490">
                  <c:v>-9.2048600000000005E-3</c:v>
                </c:pt>
                <c:pt idx="9491">
                  <c:v>-4.6434400000000004E-3</c:v>
                </c:pt>
                <c:pt idx="9492">
                  <c:v>-7.3718999999999998E-4</c:v>
                </c:pt>
                <c:pt idx="9493">
                  <c:v>5.8355300000000002E-3</c:v>
                </c:pt>
                <c:pt idx="9494">
                  <c:v>-4.1389500000000001E-4</c:v>
                </c:pt>
                <c:pt idx="9495">
                  <c:v>-2.9754600000000001E-3</c:v>
                </c:pt>
                <c:pt idx="9496">
                  <c:v>3.1642900000000002E-3</c:v>
                </c:pt>
                <c:pt idx="9497">
                  <c:v>1.30653E-3</c:v>
                </c:pt>
                <c:pt idx="9498">
                  <c:v>5.5761300000000003E-3</c:v>
                </c:pt>
                <c:pt idx="9499">
                  <c:v>-2.3870499999999999E-3</c:v>
                </c:pt>
                <c:pt idx="9500">
                  <c:v>4.2953499999999999E-3</c:v>
                </c:pt>
                <c:pt idx="9501">
                  <c:v>-2.16293E-3</c:v>
                </c:pt>
                <c:pt idx="9502">
                  <c:v>-6.3323999999999997E-4</c:v>
                </c:pt>
                <c:pt idx="9503">
                  <c:v>2.3031200000000001E-3</c:v>
                </c:pt>
                <c:pt idx="9504">
                  <c:v>1.20926E-3</c:v>
                </c:pt>
                <c:pt idx="9505">
                  <c:v>-4.28963E-3</c:v>
                </c:pt>
                <c:pt idx="9506">
                  <c:v>7.5054199999999998E-4</c:v>
                </c:pt>
                <c:pt idx="9507">
                  <c:v>-1.60122E-3</c:v>
                </c:pt>
                <c:pt idx="9508">
                  <c:v>-4.6482099999999998E-3</c:v>
                </c:pt>
                <c:pt idx="9509">
                  <c:v>-2.4137500000000001E-3</c:v>
                </c:pt>
                <c:pt idx="9510">
                  <c:v>3.8118399999999999E-3</c:v>
                </c:pt>
                <c:pt idx="9511">
                  <c:v>2.7399099999999999E-3</c:v>
                </c:pt>
                <c:pt idx="9512">
                  <c:v>4.9781800000000002E-4</c:v>
                </c:pt>
                <c:pt idx="9513">
                  <c:v>1.1510800000000001E-3</c:v>
                </c:pt>
                <c:pt idx="9514">
                  <c:v>3.9157899999999997E-3</c:v>
                </c:pt>
                <c:pt idx="9515">
                  <c:v>-2.62451E-3</c:v>
                </c:pt>
                <c:pt idx="9516">
                  <c:v>-3.7040699999999998E-3</c:v>
                </c:pt>
                <c:pt idx="9517">
                  <c:v>-1.23978E-3</c:v>
                </c:pt>
                <c:pt idx="9518">
                  <c:v>1.30653E-3</c:v>
                </c:pt>
                <c:pt idx="9519">
                  <c:v>-3.3531199999999998E-3</c:v>
                </c:pt>
                <c:pt idx="9520">
                  <c:v>4.6758700000000004E-3</c:v>
                </c:pt>
                <c:pt idx="9521">
                  <c:v>4.6978000000000002E-3</c:v>
                </c:pt>
                <c:pt idx="9522">
                  <c:v>6.3142800000000002E-3</c:v>
                </c:pt>
                <c:pt idx="9523">
                  <c:v>3.39222E-3</c:v>
                </c:pt>
                <c:pt idx="9524">
                  <c:v>1.01471E-3</c:v>
                </c:pt>
                <c:pt idx="9525">
                  <c:v>-1.2140300000000001E-3</c:v>
                </c:pt>
                <c:pt idx="9526">
                  <c:v>-9.3841599999999997E-4</c:v>
                </c:pt>
                <c:pt idx="9527">
                  <c:v>1.1253400000000001E-3</c:v>
                </c:pt>
                <c:pt idx="9528">
                  <c:v>3.2167400000000001E-3</c:v>
                </c:pt>
                <c:pt idx="9529">
                  <c:v>-2.8429000000000002E-3</c:v>
                </c:pt>
                <c:pt idx="9530">
                  <c:v>-2.0923600000000001E-3</c:v>
                </c:pt>
                <c:pt idx="9531">
                  <c:v>8.37326E-4</c:v>
                </c:pt>
                <c:pt idx="9532">
                  <c:v>-1.0967300000000001E-4</c:v>
                </c:pt>
                <c:pt idx="9533">
                  <c:v>4.8761400000000002E-3</c:v>
                </c:pt>
                <c:pt idx="9534" formatCode="0.00E+00">
                  <c:v>5.7220499999999999E-5</c:v>
                </c:pt>
                <c:pt idx="9535">
                  <c:v>-1.13678E-3</c:v>
                </c:pt>
                <c:pt idx="9536">
                  <c:v>-4.2142899999999999E-3</c:v>
                </c:pt>
                <c:pt idx="9537">
                  <c:v>-4.7044799999999996E-3</c:v>
                </c:pt>
                <c:pt idx="9538">
                  <c:v>-5.5236800000000004E-3</c:v>
                </c:pt>
                <c:pt idx="9539">
                  <c:v>-3.0117E-3</c:v>
                </c:pt>
                <c:pt idx="9540">
                  <c:v>1.71375E-3</c:v>
                </c:pt>
                <c:pt idx="9541">
                  <c:v>-4.69112E-3</c:v>
                </c:pt>
                <c:pt idx="9542">
                  <c:v>4.1027099999999999E-3</c:v>
                </c:pt>
                <c:pt idx="9543">
                  <c:v>-2.3899099999999999E-3</c:v>
                </c:pt>
                <c:pt idx="9544">
                  <c:v>2.7294200000000002E-3</c:v>
                </c:pt>
                <c:pt idx="9545">
                  <c:v>3.66688E-3</c:v>
                </c:pt>
                <c:pt idx="9546">
                  <c:v>1.6202899999999999E-3</c:v>
                </c:pt>
                <c:pt idx="9547">
                  <c:v>-8.7509200000000006E-3</c:v>
                </c:pt>
                <c:pt idx="9548">
                  <c:v>9.0923299999999992E-3</c:v>
                </c:pt>
                <c:pt idx="9549">
                  <c:v>1.08118E-2</c:v>
                </c:pt>
                <c:pt idx="9550">
                  <c:v>3.93867E-4</c:v>
                </c:pt>
                <c:pt idx="9551">
                  <c:v>-3.5428999999999999E-3</c:v>
                </c:pt>
                <c:pt idx="9552">
                  <c:v>4.0607500000000001E-3</c:v>
                </c:pt>
                <c:pt idx="9553">
                  <c:v>-1.6345999999999999E-3</c:v>
                </c:pt>
                <c:pt idx="9554">
                  <c:v>-2.6130699999999999E-3</c:v>
                </c:pt>
                <c:pt idx="9555">
                  <c:v>-4.6253199999999996E-3</c:v>
                </c:pt>
                <c:pt idx="9556">
                  <c:v>-8.8806200000000005E-3</c:v>
                </c:pt>
                <c:pt idx="9557">
                  <c:v>-6.3076E-3</c:v>
                </c:pt>
                <c:pt idx="9558">
                  <c:v>3.2138799999999998E-4</c:v>
                </c:pt>
                <c:pt idx="9559">
                  <c:v>3.91006E-4</c:v>
                </c:pt>
                <c:pt idx="9560">
                  <c:v>4.1751899999999996E-3</c:v>
                </c:pt>
                <c:pt idx="9561">
                  <c:v>3.0612899999999998E-4</c:v>
                </c:pt>
                <c:pt idx="9562">
                  <c:v>-8.6116800000000005E-4</c:v>
                </c:pt>
                <c:pt idx="9563">
                  <c:v>5.4855299999999997E-3</c:v>
                </c:pt>
                <c:pt idx="9564">
                  <c:v>-1.3313299999999999E-3</c:v>
                </c:pt>
                <c:pt idx="9565">
                  <c:v>5.3558299999999998E-3</c:v>
                </c:pt>
                <c:pt idx="9566">
                  <c:v>1.65749E-3</c:v>
                </c:pt>
                <c:pt idx="9567">
                  <c:v>3.07369E-3</c:v>
                </c:pt>
                <c:pt idx="9568">
                  <c:v>-3.4236899999999997E-4</c:v>
                </c:pt>
                <c:pt idx="9569">
                  <c:v>-4.25339E-4</c:v>
                </c:pt>
                <c:pt idx="9570">
                  <c:v>-3.9453500000000002E-3</c:v>
                </c:pt>
                <c:pt idx="9571">
                  <c:v>7.28512E-3</c:v>
                </c:pt>
                <c:pt idx="9572" formatCode="0.00E+00">
                  <c:v>-2.6702900000000001E-5</c:v>
                </c:pt>
                <c:pt idx="9573">
                  <c:v>6.8950700000000001E-4</c:v>
                </c:pt>
                <c:pt idx="9574">
                  <c:v>1.13773E-3</c:v>
                </c:pt>
                <c:pt idx="9575">
                  <c:v>2.0723299999999998E-3</c:v>
                </c:pt>
                <c:pt idx="9576">
                  <c:v>2.17724E-3</c:v>
                </c:pt>
                <c:pt idx="9577">
                  <c:v>1.8119799999999999E-3</c:v>
                </c:pt>
                <c:pt idx="9578">
                  <c:v>-7.9822499999999995E-4</c:v>
                </c:pt>
                <c:pt idx="9579">
                  <c:v>5.5055599999999996E-3</c:v>
                </c:pt>
                <c:pt idx="9580">
                  <c:v>-9.5462800000000001E-4</c:v>
                </c:pt>
                <c:pt idx="9581">
                  <c:v>1.1463199999999999E-3</c:v>
                </c:pt>
                <c:pt idx="9582">
                  <c:v>1.77765E-3</c:v>
                </c:pt>
                <c:pt idx="9583">
                  <c:v>-7.4091000000000001E-3</c:v>
                </c:pt>
                <c:pt idx="9584">
                  <c:v>-4.6539299999999998E-4</c:v>
                </c:pt>
                <c:pt idx="9585">
                  <c:v>-2.4585700000000002E-3</c:v>
                </c:pt>
                <c:pt idx="9586">
                  <c:v>1.12915E-3</c:v>
                </c:pt>
                <c:pt idx="9587">
                  <c:v>2.56538E-4</c:v>
                </c:pt>
                <c:pt idx="9588">
                  <c:v>-2.5072100000000002E-3</c:v>
                </c:pt>
                <c:pt idx="9589">
                  <c:v>-3.5142900000000002E-3</c:v>
                </c:pt>
                <c:pt idx="9590">
                  <c:v>2.3946800000000002E-3</c:v>
                </c:pt>
                <c:pt idx="9591">
                  <c:v>-4.4288599999999997E-3</c:v>
                </c:pt>
                <c:pt idx="9592">
                  <c:v>3.9959000000000001E-3</c:v>
                </c:pt>
                <c:pt idx="9593">
                  <c:v>-2.9687899999999998E-3</c:v>
                </c:pt>
                <c:pt idx="9594">
                  <c:v>2.9411300000000001E-3</c:v>
                </c:pt>
                <c:pt idx="9595">
                  <c:v>3.2310500000000001E-3</c:v>
                </c:pt>
                <c:pt idx="9596">
                  <c:v>5.4912600000000004E-3</c:v>
                </c:pt>
                <c:pt idx="9597">
                  <c:v>6.32381E-3</c:v>
                </c:pt>
                <c:pt idx="9598">
                  <c:v>1.20068E-3</c:v>
                </c:pt>
                <c:pt idx="9599">
                  <c:v>5.8174099999999999E-4</c:v>
                </c:pt>
                <c:pt idx="9600">
                  <c:v>2.4709699999999999E-3</c:v>
                </c:pt>
                <c:pt idx="9601">
                  <c:v>-3.3197399999999998E-3</c:v>
                </c:pt>
                <c:pt idx="9602">
                  <c:v>2.6989000000000002E-3</c:v>
                </c:pt>
                <c:pt idx="9603">
                  <c:v>-1.4419599999999999E-3</c:v>
                </c:pt>
                <c:pt idx="9604">
                  <c:v>-1.21689E-3</c:v>
                </c:pt>
                <c:pt idx="9605">
                  <c:v>1.39332E-3</c:v>
                </c:pt>
                <c:pt idx="9606">
                  <c:v>1.8882799999999999E-4</c:v>
                </c:pt>
                <c:pt idx="9607">
                  <c:v>1.3160699999999999E-3</c:v>
                </c:pt>
                <c:pt idx="9608">
                  <c:v>1.1329700000000001E-3</c:v>
                </c:pt>
                <c:pt idx="9609">
                  <c:v>1.5735599999999999E-4</c:v>
                </c:pt>
                <c:pt idx="9610">
                  <c:v>4.2362199999999997E-3</c:v>
                </c:pt>
                <c:pt idx="9611">
                  <c:v>-2.09713E-3</c:v>
                </c:pt>
                <c:pt idx="9612">
                  <c:v>-1.18446E-3</c:v>
                </c:pt>
                <c:pt idx="9613">
                  <c:v>1.7299699999999999E-3</c:v>
                </c:pt>
                <c:pt idx="9614">
                  <c:v>-2.23923E-3</c:v>
                </c:pt>
                <c:pt idx="9615">
                  <c:v>-3.3693299999999998E-3</c:v>
                </c:pt>
                <c:pt idx="9616">
                  <c:v>-2.0055799999999999E-3</c:v>
                </c:pt>
                <c:pt idx="9617">
                  <c:v>2.5978099999999999E-3</c:v>
                </c:pt>
                <c:pt idx="9618">
                  <c:v>-2.19345E-3</c:v>
                </c:pt>
                <c:pt idx="9619">
                  <c:v>-1.2855500000000001E-3</c:v>
                </c:pt>
                <c:pt idx="9620">
                  <c:v>-2.3946800000000002E-3</c:v>
                </c:pt>
                <c:pt idx="9621">
                  <c:v>-6.6242200000000001E-3</c:v>
                </c:pt>
                <c:pt idx="9622">
                  <c:v>4.0025700000000004E-3</c:v>
                </c:pt>
                <c:pt idx="9623">
                  <c:v>-1.3093899999999999E-3</c:v>
                </c:pt>
                <c:pt idx="9624">
                  <c:v>5.5217700000000005E-4</c:v>
                </c:pt>
                <c:pt idx="9625">
                  <c:v>5.68295E-3</c:v>
                </c:pt>
                <c:pt idx="9626">
                  <c:v>-1.6603500000000001E-3</c:v>
                </c:pt>
                <c:pt idx="9627">
                  <c:v>-1.9588499999999998E-3</c:v>
                </c:pt>
                <c:pt idx="9628">
                  <c:v>-5.1402999999999996E-4</c:v>
                </c:pt>
                <c:pt idx="9629">
                  <c:v>1.1577600000000001E-3</c:v>
                </c:pt>
                <c:pt idx="9630">
                  <c:v>-7.6293900000000002E-4</c:v>
                </c:pt>
                <c:pt idx="9631">
                  <c:v>-2.1572100000000001E-3</c:v>
                </c:pt>
                <c:pt idx="9632">
                  <c:v>3.5104799999999999E-3</c:v>
                </c:pt>
                <c:pt idx="9633">
                  <c:v>-1.0757399999999999E-3</c:v>
                </c:pt>
                <c:pt idx="9634">
                  <c:v>-1.3656600000000001E-3</c:v>
                </c:pt>
                <c:pt idx="9635" formatCode="0.00E+00">
                  <c:v>2.7656599999999999E-5</c:v>
                </c:pt>
                <c:pt idx="9636">
                  <c:v>-1.3008099999999999E-3</c:v>
                </c:pt>
                <c:pt idx="9637">
                  <c:v>-1.19209E-4</c:v>
                </c:pt>
                <c:pt idx="9638">
                  <c:v>1.2378700000000001E-3</c:v>
                </c:pt>
                <c:pt idx="9639">
                  <c:v>-6.2522899999999998E-3</c:v>
                </c:pt>
                <c:pt idx="9640">
                  <c:v>6.2627799999999999E-3</c:v>
                </c:pt>
                <c:pt idx="9641">
                  <c:v>-5.7745000000000001E-3</c:v>
                </c:pt>
                <c:pt idx="9642">
                  <c:v>-3.3483499999999999E-3</c:v>
                </c:pt>
                <c:pt idx="9643">
                  <c:v>-1.0004E-3</c:v>
                </c:pt>
                <c:pt idx="9644">
                  <c:v>4.6768199999999999E-3</c:v>
                </c:pt>
                <c:pt idx="9645">
                  <c:v>-5.55325E-3</c:v>
                </c:pt>
                <c:pt idx="9646">
                  <c:v>-2.96593E-4</c:v>
                </c:pt>
                <c:pt idx="9647">
                  <c:v>3.3721900000000002E-3</c:v>
                </c:pt>
                <c:pt idx="9648">
                  <c:v>1.3752E-3</c:v>
                </c:pt>
                <c:pt idx="9649">
                  <c:v>2.3613000000000002E-3</c:v>
                </c:pt>
                <c:pt idx="9650">
                  <c:v>-1.52016E-3</c:v>
                </c:pt>
                <c:pt idx="9651">
                  <c:v>2.0055799999999999E-3</c:v>
                </c:pt>
                <c:pt idx="9652">
                  <c:v>2.3317300000000002E-3</c:v>
                </c:pt>
                <c:pt idx="9653" formatCode="0.00E+00">
                  <c:v>8.0108600000000001E-5</c:v>
                </c:pt>
                <c:pt idx="9654">
                  <c:v>-4.3201399999999999E-4</c:v>
                </c:pt>
                <c:pt idx="9655">
                  <c:v>2.63214E-4</c:v>
                </c:pt>
                <c:pt idx="9656">
                  <c:v>7.1802100000000002E-3</c:v>
                </c:pt>
                <c:pt idx="9657">
                  <c:v>5.0735499999999996E-3</c:v>
                </c:pt>
                <c:pt idx="9658">
                  <c:v>1.52874E-3</c:v>
                </c:pt>
                <c:pt idx="9659">
                  <c:v>5.7315800000000004E-4</c:v>
                </c:pt>
                <c:pt idx="9660">
                  <c:v>-4.6176899999999998E-3</c:v>
                </c:pt>
                <c:pt idx="9661">
                  <c:v>-1.58215E-3</c:v>
                </c:pt>
                <c:pt idx="9662">
                  <c:v>-2.0647E-3</c:v>
                </c:pt>
                <c:pt idx="9663">
                  <c:v>-1.52588E-4</c:v>
                </c:pt>
                <c:pt idx="9664">
                  <c:v>-3.7956200000000001E-4</c:v>
                </c:pt>
                <c:pt idx="9665">
                  <c:v>-3.5428999999999999E-3</c:v>
                </c:pt>
                <c:pt idx="9666">
                  <c:v>1.9035300000000001E-3</c:v>
                </c:pt>
                <c:pt idx="9667">
                  <c:v>1.4877299999999999E-4</c:v>
                </c:pt>
                <c:pt idx="9668">
                  <c:v>-4.2686499999999997E-3</c:v>
                </c:pt>
                <c:pt idx="9669">
                  <c:v>1.50585E-3</c:v>
                </c:pt>
                <c:pt idx="9670">
                  <c:v>1.34468E-4</c:v>
                </c:pt>
                <c:pt idx="9671">
                  <c:v>-2.6645699999999998E-3</c:v>
                </c:pt>
                <c:pt idx="9672">
                  <c:v>5.5151000000000002E-3</c:v>
                </c:pt>
                <c:pt idx="9673">
                  <c:v>1.07384E-3</c:v>
                </c:pt>
                <c:pt idx="9674">
                  <c:v>5.7125100000000005E-4</c:v>
                </c:pt>
                <c:pt idx="9675">
                  <c:v>1.40285E-3</c:v>
                </c:pt>
                <c:pt idx="9676">
                  <c:v>-1.8463100000000001E-3</c:v>
                </c:pt>
                <c:pt idx="9677">
                  <c:v>-1.8882799999999999E-4</c:v>
                </c:pt>
                <c:pt idx="9678">
                  <c:v>5.1784499999999996E-4</c:v>
                </c:pt>
                <c:pt idx="9679">
                  <c:v>-1.9826900000000001E-3</c:v>
                </c:pt>
                <c:pt idx="9680">
                  <c:v>3.8347199999999998E-3</c:v>
                </c:pt>
                <c:pt idx="9681">
                  <c:v>-5.6333499999999996E-3</c:v>
                </c:pt>
                <c:pt idx="9682">
                  <c:v>-5.1040599999999997E-3</c:v>
                </c:pt>
                <c:pt idx="9683">
                  <c:v>2.71797E-4</c:v>
                </c:pt>
                <c:pt idx="9684">
                  <c:v>-4.0721899999999998E-3</c:v>
                </c:pt>
                <c:pt idx="9685">
                  <c:v>4.0893600000000002E-3</c:v>
                </c:pt>
                <c:pt idx="9686">
                  <c:v>-3.1290100000000002E-3</c:v>
                </c:pt>
                <c:pt idx="9687">
                  <c:v>3.2405899999999998E-3</c:v>
                </c:pt>
                <c:pt idx="9688">
                  <c:v>-1.1272400000000001E-3</c:v>
                </c:pt>
                <c:pt idx="9689">
                  <c:v>3.4141499999999999E-3</c:v>
                </c:pt>
                <c:pt idx="9690">
                  <c:v>-8.3637200000000005E-4</c:v>
                </c:pt>
                <c:pt idx="9691">
                  <c:v>1.2292900000000001E-3</c:v>
                </c:pt>
                <c:pt idx="9692">
                  <c:v>-1.4677E-3</c:v>
                </c:pt>
                <c:pt idx="9693">
                  <c:v>1.5831E-3</c:v>
                </c:pt>
                <c:pt idx="9694">
                  <c:v>1.80817E-3</c:v>
                </c:pt>
                <c:pt idx="9695">
                  <c:v>-5.3329500000000004E-3</c:v>
                </c:pt>
                <c:pt idx="9696">
                  <c:v>1.8777799999999999E-3</c:v>
                </c:pt>
                <c:pt idx="9697">
                  <c:v>-2.2316E-4</c:v>
                </c:pt>
                <c:pt idx="9698">
                  <c:v>-9.5844300000000001E-4</c:v>
                </c:pt>
                <c:pt idx="9699">
                  <c:v>-4.94671E-3</c:v>
                </c:pt>
                <c:pt idx="9700">
                  <c:v>-1.82533E-3</c:v>
                </c:pt>
                <c:pt idx="9701">
                  <c:v>2.8696099999999999E-3</c:v>
                </c:pt>
                <c:pt idx="9702">
                  <c:v>-1.7547600000000001E-4</c:v>
                </c:pt>
                <c:pt idx="9703">
                  <c:v>-4.5776399999999999E-4</c:v>
                </c:pt>
                <c:pt idx="9704">
                  <c:v>-4.1723300000000001E-3</c:v>
                </c:pt>
                <c:pt idx="9705">
                  <c:v>-5.8336300000000002E-3</c:v>
                </c:pt>
                <c:pt idx="9706">
                  <c:v>5.8927500000000004E-3</c:v>
                </c:pt>
                <c:pt idx="9707">
                  <c:v>-7.5340300000000004E-4</c:v>
                </c:pt>
                <c:pt idx="9708">
                  <c:v>-3.68118E-3</c:v>
                </c:pt>
                <c:pt idx="9709">
                  <c:v>9.1361999999999997E-4</c:v>
                </c:pt>
                <c:pt idx="9710">
                  <c:v>-2.8743699999999998E-3</c:v>
                </c:pt>
                <c:pt idx="9711">
                  <c:v>-7.2517399999999996E-3</c:v>
                </c:pt>
                <c:pt idx="9712">
                  <c:v>-1.7824200000000001E-3</c:v>
                </c:pt>
                <c:pt idx="9713">
                  <c:v>4.24385E-4</c:v>
                </c:pt>
                <c:pt idx="9714">
                  <c:v>3.0803699999999998E-3</c:v>
                </c:pt>
                <c:pt idx="9715">
                  <c:v>2.3260099999999999E-3</c:v>
                </c:pt>
                <c:pt idx="9716">
                  <c:v>8.1253100000000002E-4</c:v>
                </c:pt>
                <c:pt idx="9717">
                  <c:v>3.4999800000000002E-4</c:v>
                </c:pt>
                <c:pt idx="9718">
                  <c:v>-5.8708199999999997E-3</c:v>
                </c:pt>
                <c:pt idx="9719">
                  <c:v>6.3610100000000003E-4</c:v>
                </c:pt>
                <c:pt idx="9720">
                  <c:v>-2.6083E-3</c:v>
                </c:pt>
                <c:pt idx="9721">
                  <c:v>5.0220500000000001E-3</c:v>
                </c:pt>
                <c:pt idx="9722">
                  <c:v>-2.9506699999999999E-3</c:v>
                </c:pt>
                <c:pt idx="9723">
                  <c:v>-1.76716E-3</c:v>
                </c:pt>
                <c:pt idx="9724">
                  <c:v>-9.4985999999999996E-4</c:v>
                </c:pt>
                <c:pt idx="9725">
                  <c:v>9.66072E-4</c:v>
                </c:pt>
                <c:pt idx="9726">
                  <c:v>1.7080299999999999E-3</c:v>
                </c:pt>
                <c:pt idx="9727">
                  <c:v>3.6745100000000002E-3</c:v>
                </c:pt>
                <c:pt idx="9728">
                  <c:v>7.0571900000000005E-4</c:v>
                </c:pt>
                <c:pt idx="9729">
                  <c:v>5.5408499999999995E-4</c:v>
                </c:pt>
                <c:pt idx="9730">
                  <c:v>-3.6916700000000002E-3</c:v>
                </c:pt>
                <c:pt idx="9731">
                  <c:v>2.7770999999999998E-3</c:v>
                </c:pt>
                <c:pt idx="9732">
                  <c:v>-2.2954899999999999E-3</c:v>
                </c:pt>
                <c:pt idx="9733">
                  <c:v>9.7904199999999993E-3</c:v>
                </c:pt>
                <c:pt idx="9734">
                  <c:v>-6.2951999999999999E-3</c:v>
                </c:pt>
                <c:pt idx="9735">
                  <c:v>-1.77097E-3</c:v>
                </c:pt>
                <c:pt idx="9736">
                  <c:v>-1.31655E-2</c:v>
                </c:pt>
                <c:pt idx="9737">
                  <c:v>5.1593799999999997E-4</c:v>
                </c:pt>
                <c:pt idx="9738">
                  <c:v>-7.3690400000000003E-3</c:v>
                </c:pt>
                <c:pt idx="9739">
                  <c:v>-4.4841799999999999E-3</c:v>
                </c:pt>
                <c:pt idx="9740">
                  <c:v>4.0330899999999996E-3</c:v>
                </c:pt>
                <c:pt idx="9741">
                  <c:v>3.6201499999999999E-3</c:v>
                </c:pt>
                <c:pt idx="9742">
                  <c:v>1.7547600000000001E-4</c:v>
                </c:pt>
                <c:pt idx="9743">
                  <c:v>6.3047399999999997E-3</c:v>
                </c:pt>
                <c:pt idx="9744">
                  <c:v>1.6880000000000001E-4</c:v>
                </c:pt>
                <c:pt idx="9745">
                  <c:v>-1.1091199999999999E-3</c:v>
                </c:pt>
                <c:pt idx="9746">
                  <c:v>-1.0700200000000001E-3</c:v>
                </c:pt>
                <c:pt idx="9747">
                  <c:v>-3.2129300000000001E-3</c:v>
                </c:pt>
                <c:pt idx="9748">
                  <c:v>5.1212299999999996E-4</c:v>
                </c:pt>
                <c:pt idx="9749">
                  <c:v>2.82001E-3</c:v>
                </c:pt>
                <c:pt idx="9750">
                  <c:v>-2.0370499999999999E-3</c:v>
                </c:pt>
                <c:pt idx="9751">
                  <c:v>2.4919500000000002E-3</c:v>
                </c:pt>
                <c:pt idx="9752">
                  <c:v>-3.4551600000000001E-3</c:v>
                </c:pt>
                <c:pt idx="9753">
                  <c:v>7.2355300000000004E-3</c:v>
                </c:pt>
                <c:pt idx="9754">
                  <c:v>-4.57764E-3</c:v>
                </c:pt>
                <c:pt idx="9755">
                  <c:v>4.8227299999999999E-3</c:v>
                </c:pt>
                <c:pt idx="9756">
                  <c:v>-2.6083E-3</c:v>
                </c:pt>
                <c:pt idx="9757">
                  <c:v>-1.3275100000000001E-3</c:v>
                </c:pt>
                <c:pt idx="9758">
                  <c:v>-1.21117E-4</c:v>
                </c:pt>
                <c:pt idx="9759">
                  <c:v>2.38514E-3</c:v>
                </c:pt>
                <c:pt idx="9760">
                  <c:v>-5.2623699999999997E-3</c:v>
                </c:pt>
                <c:pt idx="9761">
                  <c:v>1.2302400000000001E-4</c:v>
                </c:pt>
                <c:pt idx="9762">
                  <c:v>1.40858E-3</c:v>
                </c:pt>
                <c:pt idx="9763">
                  <c:v>3.1614299999999998E-3</c:v>
                </c:pt>
                <c:pt idx="9764">
                  <c:v>-1.1396399999999999E-3</c:v>
                </c:pt>
                <c:pt idx="9765">
                  <c:v>-2.2506700000000002E-3</c:v>
                </c:pt>
                <c:pt idx="9766">
                  <c:v>-1.57738E-3</c:v>
                </c:pt>
                <c:pt idx="9767">
                  <c:v>2.33746E-3</c:v>
                </c:pt>
                <c:pt idx="9768">
                  <c:v>2.9096600000000001E-3</c:v>
                </c:pt>
                <c:pt idx="9769">
                  <c:v>3.5972600000000001E-3</c:v>
                </c:pt>
                <c:pt idx="9770">
                  <c:v>6.8740800000000003E-3</c:v>
                </c:pt>
                <c:pt idx="9771">
                  <c:v>3.5953500000000002E-4</c:v>
                </c:pt>
                <c:pt idx="9772">
                  <c:v>-1.0643E-3</c:v>
                </c:pt>
                <c:pt idx="9773">
                  <c:v>-3.10707E-3</c:v>
                </c:pt>
                <c:pt idx="9774">
                  <c:v>-7.5416600000000004E-3</c:v>
                </c:pt>
                <c:pt idx="9775">
                  <c:v>1.00899E-3</c:v>
                </c:pt>
                <c:pt idx="9776">
                  <c:v>9.2792500000000002E-4</c:v>
                </c:pt>
                <c:pt idx="9777">
                  <c:v>2.51579E-3</c:v>
                </c:pt>
                <c:pt idx="9778">
                  <c:v>-3.7889500000000001E-3</c:v>
                </c:pt>
                <c:pt idx="9779">
                  <c:v>1.2283299999999999E-3</c:v>
                </c:pt>
                <c:pt idx="9780">
                  <c:v>8.2969700000000001E-4</c:v>
                </c:pt>
                <c:pt idx="9781">
                  <c:v>1.75858E-3</c:v>
                </c:pt>
                <c:pt idx="9782">
                  <c:v>2.3746499999999999E-4</c:v>
                </c:pt>
                <c:pt idx="9783">
                  <c:v>-4.4479400000000001E-3</c:v>
                </c:pt>
                <c:pt idx="9784">
                  <c:v>-2.9239700000000001E-3</c:v>
                </c:pt>
                <c:pt idx="9785">
                  <c:v>-3.9863600000000001E-4</c:v>
                </c:pt>
                <c:pt idx="9786">
                  <c:v>-2.5701500000000002E-3</c:v>
                </c:pt>
                <c:pt idx="9787">
                  <c:v>-4.7883999999999999E-3</c:v>
                </c:pt>
                <c:pt idx="9788">
                  <c:v>2.0570800000000002E-3</c:v>
                </c:pt>
                <c:pt idx="9789">
                  <c:v>1.49727E-4</c:v>
                </c:pt>
                <c:pt idx="9790">
                  <c:v>-3.5476699999999997E-4</c:v>
                </c:pt>
                <c:pt idx="9791">
                  <c:v>1.5831E-3</c:v>
                </c:pt>
                <c:pt idx="9792">
                  <c:v>3.8909900000000001E-4</c:v>
                </c:pt>
                <c:pt idx="9793" formatCode="0.00E+00">
                  <c:v>9.8228500000000003E-5</c:v>
                </c:pt>
                <c:pt idx="9794">
                  <c:v>8.4571799999999999E-3</c:v>
                </c:pt>
                <c:pt idx="9795">
                  <c:v>7.9059599999999996E-4</c:v>
                </c:pt>
                <c:pt idx="9796">
                  <c:v>5.3148300000000004E-3</c:v>
                </c:pt>
                <c:pt idx="9797">
                  <c:v>2.4948100000000001E-3</c:v>
                </c:pt>
                <c:pt idx="9798">
                  <c:v>-1.2970000000000001E-4</c:v>
                </c:pt>
                <c:pt idx="9799">
                  <c:v>-2.2792799999999998E-3</c:v>
                </c:pt>
                <c:pt idx="9800">
                  <c:v>-8.3065000000000005E-4</c:v>
                </c:pt>
                <c:pt idx="9801">
                  <c:v>5.37682E-3</c:v>
                </c:pt>
                <c:pt idx="9802">
                  <c:v>8.2988699999999999E-3</c:v>
                </c:pt>
                <c:pt idx="9803">
                  <c:v>-1.3179800000000001E-3</c:v>
                </c:pt>
                <c:pt idx="9804">
                  <c:v>-2.0723299999999998E-3</c:v>
                </c:pt>
                <c:pt idx="9805">
                  <c:v>2.2697400000000001E-4</c:v>
                </c:pt>
                <c:pt idx="9806">
                  <c:v>2.4232899999999998E-3</c:v>
                </c:pt>
                <c:pt idx="9807">
                  <c:v>-3.2615699999999999E-4</c:v>
                </c:pt>
                <c:pt idx="9808">
                  <c:v>2.48051E-3</c:v>
                </c:pt>
                <c:pt idx="9809">
                  <c:v>-8.0013299999999996E-4</c:v>
                </c:pt>
                <c:pt idx="9810">
                  <c:v>3.4847300000000001E-3</c:v>
                </c:pt>
                <c:pt idx="9811">
                  <c:v>-1.19209E-4</c:v>
                </c:pt>
                <c:pt idx="9812">
                  <c:v>-6.8283099999999998E-3</c:v>
                </c:pt>
                <c:pt idx="9813">
                  <c:v>-3.9291400000000002E-3</c:v>
                </c:pt>
                <c:pt idx="9814">
                  <c:v>1.06335E-3</c:v>
                </c:pt>
                <c:pt idx="9815">
                  <c:v>-1.72043E-3</c:v>
                </c:pt>
                <c:pt idx="9816">
                  <c:v>4.4956199999999997E-3</c:v>
                </c:pt>
                <c:pt idx="9817">
                  <c:v>8.2492799999999995E-4</c:v>
                </c:pt>
                <c:pt idx="9818">
                  <c:v>-8.0490100000000001E-4</c:v>
                </c:pt>
                <c:pt idx="9819">
                  <c:v>-2.5882700000000002E-3</c:v>
                </c:pt>
                <c:pt idx="9820">
                  <c:v>8.1348399999999995E-4</c:v>
                </c:pt>
                <c:pt idx="9821">
                  <c:v>2.1390900000000002E-3</c:v>
                </c:pt>
                <c:pt idx="9822">
                  <c:v>-1.14441E-4</c:v>
                </c:pt>
                <c:pt idx="9823">
                  <c:v>-1.74522E-3</c:v>
                </c:pt>
                <c:pt idx="9824">
                  <c:v>-1.8997199999999999E-3</c:v>
                </c:pt>
                <c:pt idx="9825">
                  <c:v>-3.2405899999999998E-3</c:v>
                </c:pt>
                <c:pt idx="9826">
                  <c:v>-9.0408299999999997E-4</c:v>
                </c:pt>
                <c:pt idx="9827">
                  <c:v>-4.1952100000000004E-3</c:v>
                </c:pt>
                <c:pt idx="9828">
                  <c:v>7.4558300000000001E-3</c:v>
                </c:pt>
                <c:pt idx="9829">
                  <c:v>-2.5844599999999998E-3</c:v>
                </c:pt>
                <c:pt idx="9830">
                  <c:v>5.8021499999999998E-3</c:v>
                </c:pt>
                <c:pt idx="9831">
                  <c:v>-5.63431E-3</c:v>
                </c:pt>
                <c:pt idx="9832">
                  <c:v>2.1562600000000001E-3</c:v>
                </c:pt>
                <c:pt idx="9833">
                  <c:v>1.9082999999999999E-3</c:v>
                </c:pt>
                <c:pt idx="9834">
                  <c:v>2.2649800000000002E-3</c:v>
                </c:pt>
                <c:pt idx="9835">
                  <c:v>1.18256E-4</c:v>
                </c:pt>
                <c:pt idx="9836">
                  <c:v>2.9668799999999999E-3</c:v>
                </c:pt>
                <c:pt idx="9837">
                  <c:v>3.9586999999999999E-3</c:v>
                </c:pt>
                <c:pt idx="9838">
                  <c:v>-1.83105E-4</c:v>
                </c:pt>
                <c:pt idx="9839">
                  <c:v>-2.3736999999999999E-3</c:v>
                </c:pt>
                <c:pt idx="9840">
                  <c:v>3.9176899999999997E-3</c:v>
                </c:pt>
                <c:pt idx="9841">
                  <c:v>2.32124E-3</c:v>
                </c:pt>
                <c:pt idx="9842">
                  <c:v>-4.8236800000000003E-3</c:v>
                </c:pt>
                <c:pt idx="9843">
                  <c:v>-2.4528499999999999E-3</c:v>
                </c:pt>
                <c:pt idx="9844">
                  <c:v>-9.0732599999999997E-3</c:v>
                </c:pt>
                <c:pt idx="9845">
                  <c:v>1.95408E-3</c:v>
                </c:pt>
                <c:pt idx="9846">
                  <c:v>6.3934300000000003E-3</c:v>
                </c:pt>
                <c:pt idx="9847">
                  <c:v>-4.1751899999999996E-3</c:v>
                </c:pt>
                <c:pt idx="9848">
                  <c:v>7.4386600000000004E-4</c:v>
                </c:pt>
                <c:pt idx="9849">
                  <c:v>1.1649100000000001E-2</c:v>
                </c:pt>
                <c:pt idx="9850">
                  <c:v>-5.2051500000000004E-3</c:v>
                </c:pt>
                <c:pt idx="9851">
                  <c:v>1.1081699999999999E-3</c:v>
                </c:pt>
                <c:pt idx="9852">
                  <c:v>-1.84822E-3</c:v>
                </c:pt>
                <c:pt idx="9853">
                  <c:v>-1.0461800000000001E-3</c:v>
                </c:pt>
                <c:pt idx="9854">
                  <c:v>-2.8162E-3</c:v>
                </c:pt>
                <c:pt idx="9855">
                  <c:v>4.9781800000000002E-4</c:v>
                </c:pt>
                <c:pt idx="9856">
                  <c:v>4.3926199999999999E-3</c:v>
                </c:pt>
                <c:pt idx="9857">
                  <c:v>-6.97136E-4</c:v>
                </c:pt>
                <c:pt idx="9858">
                  <c:v>-1.2121199999999999E-3</c:v>
                </c:pt>
                <c:pt idx="9859">
                  <c:v>8.2016000000000001E-4</c:v>
                </c:pt>
                <c:pt idx="9860">
                  <c:v>7.6293900000000002E-4</c:v>
                </c:pt>
                <c:pt idx="9861">
                  <c:v>7.3146799999999998E-4</c:v>
                </c:pt>
                <c:pt idx="9862">
                  <c:v>2.3765599999999998E-3</c:v>
                </c:pt>
                <c:pt idx="9863" formatCode="0.00E+00">
                  <c:v>4.6730000000000002E-5</c:v>
                </c:pt>
                <c:pt idx="9864">
                  <c:v>-2.1581600000000001E-3</c:v>
                </c:pt>
                <c:pt idx="9865">
                  <c:v>-1.4143000000000001E-3</c:v>
                </c:pt>
                <c:pt idx="9866">
                  <c:v>4.0187799999999996E-3</c:v>
                </c:pt>
                <c:pt idx="9867">
                  <c:v>4.9343099999999999E-3</c:v>
                </c:pt>
                <c:pt idx="9868">
                  <c:v>-2.71797E-4</c:v>
                </c:pt>
                <c:pt idx="9869">
                  <c:v>3.1023000000000001E-3</c:v>
                </c:pt>
                <c:pt idx="9870">
                  <c:v>-2.71797E-4</c:v>
                </c:pt>
                <c:pt idx="9871">
                  <c:v>-1.27506E-3</c:v>
                </c:pt>
                <c:pt idx="9872">
                  <c:v>1.8787400000000001E-4</c:v>
                </c:pt>
                <c:pt idx="9873">
                  <c:v>-7.4176800000000003E-3</c:v>
                </c:pt>
                <c:pt idx="9874">
                  <c:v>1.11389E-3</c:v>
                </c:pt>
                <c:pt idx="9875">
                  <c:v>5.43594E-4</c:v>
                </c:pt>
                <c:pt idx="9876">
                  <c:v>5.7430299999999997E-3</c:v>
                </c:pt>
                <c:pt idx="9877">
                  <c:v>1.26457E-3</c:v>
                </c:pt>
                <c:pt idx="9878">
                  <c:v>3.3083000000000001E-3</c:v>
                </c:pt>
                <c:pt idx="9879">
                  <c:v>-5.7125100000000005E-4</c:v>
                </c:pt>
                <c:pt idx="9880">
                  <c:v>1.04904E-3</c:v>
                </c:pt>
                <c:pt idx="9881">
                  <c:v>1.1034E-3</c:v>
                </c:pt>
                <c:pt idx="9882">
                  <c:v>7.4291199999999998E-4</c:v>
                </c:pt>
                <c:pt idx="9883">
                  <c:v>9.7751600000000011E-4</c:v>
                </c:pt>
                <c:pt idx="9884">
                  <c:v>-2.91538E-3</c:v>
                </c:pt>
                <c:pt idx="9885">
                  <c:v>-2.2983600000000002E-3</c:v>
                </c:pt>
                <c:pt idx="9886">
                  <c:v>-5.7935699999999996E-3</c:v>
                </c:pt>
                <c:pt idx="9887">
                  <c:v>1.1243799999999999E-3</c:v>
                </c:pt>
                <c:pt idx="9888">
                  <c:v>1.04046E-3</c:v>
                </c:pt>
                <c:pt idx="9889">
                  <c:v>2.8924900000000002E-3</c:v>
                </c:pt>
                <c:pt idx="9890">
                  <c:v>-4.7264100000000003E-3</c:v>
                </c:pt>
                <c:pt idx="9891">
                  <c:v>-4.1666000000000003E-3</c:v>
                </c:pt>
                <c:pt idx="9892">
                  <c:v>-2.16198E-3</c:v>
                </c:pt>
                <c:pt idx="9893">
                  <c:v>-2.8848599999999999E-3</c:v>
                </c:pt>
                <c:pt idx="9894">
                  <c:v>-2.5558500000000001E-4</c:v>
                </c:pt>
                <c:pt idx="9895" formatCode="0.00E+00">
                  <c:v>1.90735E-5</c:v>
                </c:pt>
                <c:pt idx="9896">
                  <c:v>-6.3047399999999997E-3</c:v>
                </c:pt>
                <c:pt idx="9897">
                  <c:v>-4.8780400000000002E-3</c:v>
                </c:pt>
                <c:pt idx="9898">
                  <c:v>5.2928899999999995E-4</c:v>
                </c:pt>
                <c:pt idx="9899">
                  <c:v>2.8381299999999999E-3</c:v>
                </c:pt>
                <c:pt idx="9900">
                  <c:v>8.4114099999999994E-3</c:v>
                </c:pt>
                <c:pt idx="9901">
                  <c:v>-8.8977800000000003E-4</c:v>
                </c:pt>
                <c:pt idx="9902">
                  <c:v>5.1336300000000001E-3</c:v>
                </c:pt>
                <c:pt idx="9903">
                  <c:v>-3.3264200000000001E-3</c:v>
                </c:pt>
                <c:pt idx="9904">
                  <c:v>-3.0994399999999999E-4</c:v>
                </c:pt>
                <c:pt idx="9905">
                  <c:v>-7.1334800000000004E-4</c:v>
                </c:pt>
                <c:pt idx="9906">
                  <c:v>-1.66607E-3</c:v>
                </c:pt>
                <c:pt idx="9907">
                  <c:v>1.9426300000000001E-3</c:v>
                </c:pt>
                <c:pt idx="9908">
                  <c:v>-4.49848E-3</c:v>
                </c:pt>
                <c:pt idx="9909">
                  <c:v>1.2846000000000001E-3</c:v>
                </c:pt>
                <c:pt idx="9910">
                  <c:v>3.7975299999999999E-3</c:v>
                </c:pt>
                <c:pt idx="9911">
                  <c:v>-5.3548800000000002E-3</c:v>
                </c:pt>
                <c:pt idx="9912">
                  <c:v>2.2468599999999998E-3</c:v>
                </c:pt>
                <c:pt idx="9913">
                  <c:v>-2.5978099999999999E-3</c:v>
                </c:pt>
                <c:pt idx="9914">
                  <c:v>3.1394999999999999E-3</c:v>
                </c:pt>
                <c:pt idx="9915">
                  <c:v>1.02997E-4</c:v>
                </c:pt>
                <c:pt idx="9916">
                  <c:v>3.68309E-3</c:v>
                </c:pt>
                <c:pt idx="9917">
                  <c:v>-2.3326900000000001E-3</c:v>
                </c:pt>
                <c:pt idx="9918">
                  <c:v>2.89822E-3</c:v>
                </c:pt>
                <c:pt idx="9919">
                  <c:v>-1.9073499999999999E-3</c:v>
                </c:pt>
                <c:pt idx="9920">
                  <c:v>-5.4302200000000004E-3</c:v>
                </c:pt>
                <c:pt idx="9921">
                  <c:v>9.6702599999999995E-4</c:v>
                </c:pt>
                <c:pt idx="9922">
                  <c:v>2.41852E-3</c:v>
                </c:pt>
                <c:pt idx="9923">
                  <c:v>4.8961600000000001E-3</c:v>
                </c:pt>
                <c:pt idx="9924">
                  <c:v>2.5434500000000001E-3</c:v>
                </c:pt>
                <c:pt idx="9925">
                  <c:v>6.8092300000000005E-4</c:v>
                </c:pt>
                <c:pt idx="9926">
                  <c:v>1.67084E-3</c:v>
                </c:pt>
                <c:pt idx="9927">
                  <c:v>3.10421E-3</c:v>
                </c:pt>
                <c:pt idx="9928">
                  <c:v>-1.6784699999999999E-4</c:v>
                </c:pt>
                <c:pt idx="9929">
                  <c:v>-2.1104800000000001E-3</c:v>
                </c:pt>
                <c:pt idx="9930">
                  <c:v>1.0347399999999999E-3</c:v>
                </c:pt>
                <c:pt idx="9931">
                  <c:v>9.4022800000000007E-3</c:v>
                </c:pt>
                <c:pt idx="9932">
                  <c:v>4.06265E-4</c:v>
                </c:pt>
                <c:pt idx="9933">
                  <c:v>-1.48201E-3</c:v>
                </c:pt>
                <c:pt idx="9934">
                  <c:v>-2.90871E-4</c:v>
                </c:pt>
                <c:pt idx="9935">
                  <c:v>-3.3016199999999999E-3</c:v>
                </c:pt>
                <c:pt idx="9936">
                  <c:v>-1.67942E-3</c:v>
                </c:pt>
                <c:pt idx="9937">
                  <c:v>-2.9697399999999998E-3</c:v>
                </c:pt>
                <c:pt idx="9938">
                  <c:v>2.2792799999999998E-3</c:v>
                </c:pt>
                <c:pt idx="9939">
                  <c:v>-3.2157900000000001E-3</c:v>
                </c:pt>
                <c:pt idx="9940">
                  <c:v>5.5246399999999999E-3</c:v>
                </c:pt>
                <c:pt idx="9941">
                  <c:v>3.8051600000000001E-4</c:v>
                </c:pt>
                <c:pt idx="9942">
                  <c:v>-1.83105E-4</c:v>
                </c:pt>
                <c:pt idx="9943">
                  <c:v>-4.3964399999999999E-4</c:v>
                </c:pt>
                <c:pt idx="9944">
                  <c:v>3.2959E-3</c:v>
                </c:pt>
                <c:pt idx="9945">
                  <c:v>4.4155099999999999E-4</c:v>
                </c:pt>
                <c:pt idx="9946">
                  <c:v>-5.3901699999999997E-3</c:v>
                </c:pt>
                <c:pt idx="9947">
                  <c:v>1.4686600000000001E-3</c:v>
                </c:pt>
                <c:pt idx="9948">
                  <c:v>-4.7035200000000001E-3</c:v>
                </c:pt>
                <c:pt idx="9949">
                  <c:v>-1.3427700000000001E-3</c:v>
                </c:pt>
                <c:pt idx="9950">
                  <c:v>-3.3903100000000001E-3</c:v>
                </c:pt>
                <c:pt idx="9951">
                  <c:v>4.6300899999999999E-3</c:v>
                </c:pt>
                <c:pt idx="9952">
                  <c:v>-4.2095199999999996E-3</c:v>
                </c:pt>
                <c:pt idx="9953">
                  <c:v>-5.0067899999999997E-3</c:v>
                </c:pt>
                <c:pt idx="9954">
                  <c:v>3.3226000000000002E-3</c:v>
                </c:pt>
                <c:pt idx="9955">
                  <c:v>-2.6979399999999998E-3</c:v>
                </c:pt>
                <c:pt idx="9956">
                  <c:v>2.9163399999999999E-3</c:v>
                </c:pt>
                <c:pt idx="9957">
                  <c:v>-9.8705300000000011E-4</c:v>
                </c:pt>
                <c:pt idx="9958">
                  <c:v>-3.33118E-3</c:v>
                </c:pt>
                <c:pt idx="9959">
                  <c:v>-3.3235500000000002E-3</c:v>
                </c:pt>
                <c:pt idx="9960">
                  <c:v>-2.11716E-4</c:v>
                </c:pt>
                <c:pt idx="9961">
                  <c:v>1.0700200000000001E-3</c:v>
                </c:pt>
                <c:pt idx="9962">
                  <c:v>-3.6811800000000002E-4</c:v>
                </c:pt>
                <c:pt idx="9963">
                  <c:v>4.8799500000000001E-3</c:v>
                </c:pt>
                <c:pt idx="9964">
                  <c:v>3.8414E-3</c:v>
                </c:pt>
                <c:pt idx="9965">
                  <c:v>-5.9986100000000004E-4</c:v>
                </c:pt>
                <c:pt idx="9966">
                  <c:v>2.8057099999999999E-3</c:v>
                </c:pt>
                <c:pt idx="9967">
                  <c:v>1.9597999999999998E-3</c:v>
                </c:pt>
                <c:pt idx="9968">
                  <c:v>4.2638800000000003E-3</c:v>
                </c:pt>
                <c:pt idx="9969">
                  <c:v>1.37329E-4</c:v>
                </c:pt>
                <c:pt idx="9970">
                  <c:v>-1.27792E-4</c:v>
                </c:pt>
                <c:pt idx="9971">
                  <c:v>-5.9318499999999998E-4</c:v>
                </c:pt>
                <c:pt idx="9972">
                  <c:v>1.8148400000000001E-3</c:v>
                </c:pt>
                <c:pt idx="9973">
                  <c:v>-2.2010799999999998E-3</c:v>
                </c:pt>
                <c:pt idx="9974">
                  <c:v>-3.23296E-3</c:v>
                </c:pt>
                <c:pt idx="9975">
                  <c:v>4.8160599999999998E-4</c:v>
                </c:pt>
                <c:pt idx="9976">
                  <c:v>-1.90544E-3</c:v>
                </c:pt>
                <c:pt idx="9977">
                  <c:v>-2.5987599999999999E-3</c:v>
                </c:pt>
                <c:pt idx="9978">
                  <c:v>-3.2854099999999999E-3</c:v>
                </c:pt>
                <c:pt idx="9979">
                  <c:v>-3.39603E-3</c:v>
                </c:pt>
                <c:pt idx="9980">
                  <c:v>-1.27316E-3</c:v>
                </c:pt>
                <c:pt idx="9981">
                  <c:v>9.0408299999999997E-4</c:v>
                </c:pt>
                <c:pt idx="9982">
                  <c:v>-3.37791E-3</c:v>
                </c:pt>
                <c:pt idx="9983">
                  <c:v>-2.14291E-3</c:v>
                </c:pt>
                <c:pt idx="9984">
                  <c:v>1.2035399999999999E-3</c:v>
                </c:pt>
                <c:pt idx="9985">
                  <c:v>-2.1047599999999998E-3</c:v>
                </c:pt>
                <c:pt idx="9986">
                  <c:v>5.4311799999999999E-3</c:v>
                </c:pt>
                <c:pt idx="9987">
                  <c:v>-4.4221900000000003E-3</c:v>
                </c:pt>
                <c:pt idx="9988">
                  <c:v>2.1085700000000001E-3</c:v>
                </c:pt>
                <c:pt idx="9989">
                  <c:v>3.1938600000000002E-3</c:v>
                </c:pt>
                <c:pt idx="9990">
                  <c:v>3.0221900000000001E-3</c:v>
                </c:pt>
                <c:pt idx="9991">
                  <c:v>3.81088E-3</c:v>
                </c:pt>
                <c:pt idx="9992">
                  <c:v>8.7690400000000005E-3</c:v>
                </c:pt>
                <c:pt idx="9993">
                  <c:v>4.40121E-3</c:v>
                </c:pt>
                <c:pt idx="9994">
                  <c:v>-3.47328E-3</c:v>
                </c:pt>
                <c:pt idx="9995">
                  <c:v>1.45721E-3</c:v>
                </c:pt>
                <c:pt idx="9996">
                  <c:v>-2.06661E-3</c:v>
                </c:pt>
                <c:pt idx="9997">
                  <c:v>1.9082999999999999E-3</c:v>
                </c:pt>
                <c:pt idx="9998">
                  <c:v>-3.4399000000000001E-3</c:v>
                </c:pt>
                <c:pt idx="9999">
                  <c:v>1.48678E-3</c:v>
                </c:pt>
                <c:pt idx="10000">
                  <c:v>2.70367E-3</c:v>
                </c:pt>
                <c:pt idx="10001">
                  <c:v>4.5204199999999999E-4</c:v>
                </c:pt>
                <c:pt idx="10002">
                  <c:v>-2.06375E-3</c:v>
                </c:pt>
                <c:pt idx="10003">
                  <c:v>-1.8997199999999999E-3</c:v>
                </c:pt>
                <c:pt idx="10004">
                  <c:v>-1.1091199999999999E-3</c:v>
                </c:pt>
                <c:pt idx="10005">
                  <c:v>-1.2130699999999999E-3</c:v>
                </c:pt>
                <c:pt idx="10006">
                  <c:v>3.53813E-3</c:v>
                </c:pt>
                <c:pt idx="10007" formatCode="0.00E+00">
                  <c:v>9.5367399999999998E-5</c:v>
                </c:pt>
                <c:pt idx="10008">
                  <c:v>6.7634599999999998E-3</c:v>
                </c:pt>
                <c:pt idx="10009">
                  <c:v>-8.6402899999999999E-4</c:v>
                </c:pt>
                <c:pt idx="10010">
                  <c:v>-9.0122200000000003E-4</c:v>
                </c:pt>
                <c:pt idx="10011">
                  <c:v>4.9781799999999996E-3</c:v>
                </c:pt>
                <c:pt idx="10012">
                  <c:v>2.7265499999999999E-3</c:v>
                </c:pt>
                <c:pt idx="10013">
                  <c:v>-6.9417999999999997E-3</c:v>
                </c:pt>
                <c:pt idx="10014">
                  <c:v>7.18117E-4</c:v>
                </c:pt>
                <c:pt idx="10015">
                  <c:v>5.8050200000000001E-3</c:v>
                </c:pt>
                <c:pt idx="10016">
                  <c:v>6.3991500000000002E-4</c:v>
                </c:pt>
                <c:pt idx="10017">
                  <c:v>-7.7724499999999998E-4</c:v>
                </c:pt>
                <c:pt idx="10018">
                  <c:v>-3.7288700000000002E-4</c:v>
                </c:pt>
                <c:pt idx="10019">
                  <c:v>-2.8801E-3</c:v>
                </c:pt>
                <c:pt idx="10020">
                  <c:v>4.0569300000000003E-3</c:v>
                </c:pt>
                <c:pt idx="10021">
                  <c:v>-1.6622500000000001E-3</c:v>
                </c:pt>
                <c:pt idx="10022">
                  <c:v>2.14672E-3</c:v>
                </c:pt>
                <c:pt idx="10023">
                  <c:v>1.57642E-3</c:v>
                </c:pt>
                <c:pt idx="10024">
                  <c:v>-9.9372900000000005E-4</c:v>
                </c:pt>
                <c:pt idx="10025">
                  <c:v>-3.8080200000000001E-3</c:v>
                </c:pt>
                <c:pt idx="10026">
                  <c:v>1.43337E-3</c:v>
                </c:pt>
                <c:pt idx="10027">
                  <c:v>7.5340300000000004E-4</c:v>
                </c:pt>
                <c:pt idx="10028">
                  <c:v>-4.4746400000000002E-3</c:v>
                </c:pt>
                <c:pt idx="10029">
                  <c:v>-2.4738300000000002E-3</c:v>
                </c:pt>
                <c:pt idx="10030">
                  <c:v>4.0979399999999996E-3</c:v>
                </c:pt>
                <c:pt idx="10031">
                  <c:v>3.3025699999999999E-3</c:v>
                </c:pt>
                <c:pt idx="10032">
                  <c:v>1.2197499999999999E-3</c:v>
                </c:pt>
                <c:pt idx="10033">
                  <c:v>-4.7311799999999998E-3</c:v>
                </c:pt>
                <c:pt idx="10034">
                  <c:v>1.8186599999999999E-3</c:v>
                </c:pt>
                <c:pt idx="10035">
                  <c:v>-6.01959E-3</c:v>
                </c:pt>
                <c:pt idx="10036">
                  <c:v>-4.27532E-3</c:v>
                </c:pt>
                <c:pt idx="10037">
                  <c:v>-3.7107500000000001E-3</c:v>
                </c:pt>
                <c:pt idx="10038">
                  <c:v>4.5614200000000001E-3</c:v>
                </c:pt>
                <c:pt idx="10039">
                  <c:v>1.7499900000000001E-3</c:v>
                </c:pt>
                <c:pt idx="10040">
                  <c:v>-2.4948100000000001E-3</c:v>
                </c:pt>
                <c:pt idx="10041">
                  <c:v>-1.64795E-3</c:v>
                </c:pt>
                <c:pt idx="10042">
                  <c:v>2.0704299999999998E-3</c:v>
                </c:pt>
                <c:pt idx="10043">
                  <c:v>2.1572100000000001E-3</c:v>
                </c:pt>
                <c:pt idx="10044">
                  <c:v>6.9618200000000005E-4</c:v>
                </c:pt>
                <c:pt idx="10045">
                  <c:v>1.4143000000000001E-3</c:v>
                </c:pt>
                <c:pt idx="10046">
                  <c:v>3.9806399999999997E-3</c:v>
                </c:pt>
                <c:pt idx="10047">
                  <c:v>-2.7141600000000002E-3</c:v>
                </c:pt>
                <c:pt idx="10048">
                  <c:v>-9.9468199999999999E-4</c:v>
                </c:pt>
                <c:pt idx="10049">
                  <c:v>3.6697399999999999E-3</c:v>
                </c:pt>
                <c:pt idx="10050">
                  <c:v>1.5993100000000001E-3</c:v>
                </c:pt>
                <c:pt idx="10051">
                  <c:v>-3.68214E-3</c:v>
                </c:pt>
                <c:pt idx="10052">
                  <c:v>-3.3521699999999998E-3</c:v>
                </c:pt>
                <c:pt idx="10053">
                  <c:v>-2.3145700000000002E-3</c:v>
                </c:pt>
                <c:pt idx="10054">
                  <c:v>2.59399E-3</c:v>
                </c:pt>
                <c:pt idx="10055">
                  <c:v>3.7317299999999999E-3</c:v>
                </c:pt>
                <c:pt idx="10056">
                  <c:v>-4.5194600000000003E-3</c:v>
                </c:pt>
                <c:pt idx="10057">
                  <c:v>4.9400300000000002E-4</c:v>
                </c:pt>
                <c:pt idx="10058">
                  <c:v>-9.0980499999999997E-4</c:v>
                </c:pt>
                <c:pt idx="10059">
                  <c:v>9.4127700000000002E-4</c:v>
                </c:pt>
                <c:pt idx="10060">
                  <c:v>4.7187799999999997E-3</c:v>
                </c:pt>
                <c:pt idx="10061">
                  <c:v>-1.2760200000000001E-3</c:v>
                </c:pt>
                <c:pt idx="10062">
                  <c:v>-4.0998500000000004E-3</c:v>
                </c:pt>
                <c:pt idx="10063">
                  <c:v>3.4513500000000002E-3</c:v>
                </c:pt>
                <c:pt idx="10064">
                  <c:v>-6.5450700000000001E-3</c:v>
                </c:pt>
                <c:pt idx="10065">
                  <c:v>-1.4305100000000001E-3</c:v>
                </c:pt>
                <c:pt idx="10066">
                  <c:v>-7.2927499999999998E-3</c:v>
                </c:pt>
                <c:pt idx="10067">
                  <c:v>5.3987499999999999E-3</c:v>
                </c:pt>
                <c:pt idx="10068">
                  <c:v>2.04754E-3</c:v>
                </c:pt>
                <c:pt idx="10069">
                  <c:v>-5.1422100000000004E-3</c:v>
                </c:pt>
                <c:pt idx="10070">
                  <c:v>-1.41811E-3</c:v>
                </c:pt>
                <c:pt idx="10071">
                  <c:v>-4.1256000000000001E-3</c:v>
                </c:pt>
                <c:pt idx="10072">
                  <c:v>4.1770899999999996E-3</c:v>
                </c:pt>
                <c:pt idx="10073">
                  <c:v>2.28882E-3</c:v>
                </c:pt>
                <c:pt idx="10074">
                  <c:v>6.3962899999999998E-3</c:v>
                </c:pt>
                <c:pt idx="10075">
                  <c:v>4.3144200000000002E-3</c:v>
                </c:pt>
                <c:pt idx="10076">
                  <c:v>-1.4390900000000001E-3</c:v>
                </c:pt>
                <c:pt idx="10077">
                  <c:v>-6.1702700000000003E-4</c:v>
                </c:pt>
                <c:pt idx="10078">
                  <c:v>-1.1978100000000001E-3</c:v>
                </c:pt>
                <c:pt idx="10079">
                  <c:v>2.0189299999999999E-3</c:v>
                </c:pt>
                <c:pt idx="10080">
                  <c:v>-5.0735500000000002E-4</c:v>
                </c:pt>
                <c:pt idx="10081">
                  <c:v>1.2674299999999999E-3</c:v>
                </c:pt>
                <c:pt idx="10082">
                  <c:v>-2.0685199999999999E-3</c:v>
                </c:pt>
                <c:pt idx="10083">
                  <c:v>-5.0735500000000002E-4</c:v>
                </c:pt>
                <c:pt idx="10084">
                  <c:v>5.53131E-4</c:v>
                </c:pt>
                <c:pt idx="10085">
                  <c:v>4.69112E-3</c:v>
                </c:pt>
                <c:pt idx="10086">
                  <c:v>5.3567900000000002E-3</c:v>
                </c:pt>
                <c:pt idx="10087">
                  <c:v>4.6062499999999999E-4</c:v>
                </c:pt>
                <c:pt idx="10088">
                  <c:v>2.5463100000000001E-4</c:v>
                </c:pt>
                <c:pt idx="10089">
                  <c:v>-2.8476700000000001E-3</c:v>
                </c:pt>
                <c:pt idx="10090">
                  <c:v>-7.3204000000000003E-3</c:v>
                </c:pt>
                <c:pt idx="10091">
                  <c:v>-7.5607299999999999E-3</c:v>
                </c:pt>
                <c:pt idx="10092">
                  <c:v>-3.3969899999999999E-3</c:v>
                </c:pt>
                <c:pt idx="10093">
                  <c:v>-4.7111499999999999E-3</c:v>
                </c:pt>
                <c:pt idx="10094">
                  <c:v>5.0697299999999997E-3</c:v>
                </c:pt>
                <c:pt idx="10095">
                  <c:v>-3.2167400000000001E-3</c:v>
                </c:pt>
                <c:pt idx="10096">
                  <c:v>7.2717700000000003E-3</c:v>
                </c:pt>
                <c:pt idx="10097">
                  <c:v>3.48759E-3</c:v>
                </c:pt>
                <c:pt idx="10098">
                  <c:v>-5.2299499999999997E-3</c:v>
                </c:pt>
                <c:pt idx="10099">
                  <c:v>1.7394999999999999E-3</c:v>
                </c:pt>
                <c:pt idx="10100">
                  <c:v>3.4618399999999999E-3</c:v>
                </c:pt>
                <c:pt idx="10101">
                  <c:v>1.2922299999999999E-3</c:v>
                </c:pt>
                <c:pt idx="10102">
                  <c:v>1.8129299999999999E-3</c:v>
                </c:pt>
                <c:pt idx="10103">
                  <c:v>-1.2426399999999999E-3</c:v>
                </c:pt>
                <c:pt idx="10104">
                  <c:v>-4.9028400000000003E-3</c:v>
                </c:pt>
                <c:pt idx="10105">
                  <c:v>-3.6687899999999999E-3</c:v>
                </c:pt>
                <c:pt idx="10106">
                  <c:v>-3.3130600000000001E-3</c:v>
                </c:pt>
                <c:pt idx="10107">
                  <c:v>2.1266899999999999E-4</c:v>
                </c:pt>
                <c:pt idx="10108">
                  <c:v>-1.7728799999999999E-3</c:v>
                </c:pt>
                <c:pt idx="10109">
                  <c:v>5.1689100000000001E-4</c:v>
                </c:pt>
                <c:pt idx="10110">
                  <c:v>-2.2764199999999999E-3</c:v>
                </c:pt>
                <c:pt idx="10111">
                  <c:v>-2.4042099999999999E-3</c:v>
                </c:pt>
                <c:pt idx="10112">
                  <c:v>1.52779E-3</c:v>
                </c:pt>
                <c:pt idx="10113">
                  <c:v>8.6975099999999999E-4</c:v>
                </c:pt>
                <c:pt idx="10114">
                  <c:v>1.46389E-3</c:v>
                </c:pt>
                <c:pt idx="10115" formatCode="0.00E+00">
                  <c:v>-2.7656599999999999E-5</c:v>
                </c:pt>
                <c:pt idx="10116">
                  <c:v>2.2716500000000001E-3</c:v>
                </c:pt>
                <c:pt idx="10117">
                  <c:v>-3.45898E-3</c:v>
                </c:pt>
                <c:pt idx="10118">
                  <c:v>-1.14536E-3</c:v>
                </c:pt>
                <c:pt idx="10119">
                  <c:v>-4.7206899999999996E-3</c:v>
                </c:pt>
                <c:pt idx="10120">
                  <c:v>2.2544900000000001E-3</c:v>
                </c:pt>
                <c:pt idx="10121">
                  <c:v>-4.51279E-3</c:v>
                </c:pt>
                <c:pt idx="10122">
                  <c:v>3.3388100000000002E-3</c:v>
                </c:pt>
                <c:pt idx="10123">
                  <c:v>3.9796800000000002E-3</c:v>
                </c:pt>
                <c:pt idx="10124">
                  <c:v>3.0631999999999999E-3</c:v>
                </c:pt>
                <c:pt idx="10125" formatCode="0.00E+00">
                  <c:v>4.2915299999999999E-5</c:v>
                </c:pt>
                <c:pt idx="10126">
                  <c:v>1.47438E-3</c:v>
                </c:pt>
                <c:pt idx="10127">
                  <c:v>2.6617099999999999E-3</c:v>
                </c:pt>
                <c:pt idx="10128">
                  <c:v>-3.6449400000000002E-3</c:v>
                </c:pt>
                <c:pt idx="10129">
                  <c:v>-1.9769700000000002E-3</c:v>
                </c:pt>
                <c:pt idx="10130">
                  <c:v>1.3980900000000001E-3</c:v>
                </c:pt>
                <c:pt idx="10131">
                  <c:v>1.18732E-3</c:v>
                </c:pt>
                <c:pt idx="10132">
                  <c:v>-1.0499999999999999E-3</c:v>
                </c:pt>
                <c:pt idx="10133">
                  <c:v>-1.34373E-3</c:v>
                </c:pt>
                <c:pt idx="10134">
                  <c:v>2.1734200000000001E-3</c:v>
                </c:pt>
                <c:pt idx="10135">
                  <c:v>-2.14577E-3</c:v>
                </c:pt>
                <c:pt idx="10136">
                  <c:v>1.6183899999999999E-3</c:v>
                </c:pt>
                <c:pt idx="10137">
                  <c:v>1.6279199999999999E-3</c:v>
                </c:pt>
                <c:pt idx="10138">
                  <c:v>2.9544800000000002E-3</c:v>
                </c:pt>
                <c:pt idx="10139">
                  <c:v>1.42384E-3</c:v>
                </c:pt>
                <c:pt idx="10140">
                  <c:v>-1.4600800000000001E-3</c:v>
                </c:pt>
                <c:pt idx="10141">
                  <c:v>-1.7070799999999999E-4</c:v>
                </c:pt>
                <c:pt idx="10142">
                  <c:v>6.6022900000000002E-3</c:v>
                </c:pt>
                <c:pt idx="10143">
                  <c:v>2.7580299999999999E-3</c:v>
                </c:pt>
                <c:pt idx="10144">
                  <c:v>4.2734100000000001E-3</c:v>
                </c:pt>
                <c:pt idx="10145">
                  <c:v>9.0827900000000003E-3</c:v>
                </c:pt>
                <c:pt idx="10146">
                  <c:v>1.3361E-3</c:v>
                </c:pt>
                <c:pt idx="10147">
                  <c:v>-9.75609E-4</c:v>
                </c:pt>
                <c:pt idx="10148">
                  <c:v>-2.5548900000000002E-3</c:v>
                </c:pt>
                <c:pt idx="10149">
                  <c:v>-4.3849900000000001E-3</c:v>
                </c:pt>
                <c:pt idx="10150">
                  <c:v>-3.8843200000000001E-3</c:v>
                </c:pt>
                <c:pt idx="10151">
                  <c:v>-2.9869100000000002E-3</c:v>
                </c:pt>
                <c:pt idx="10152">
                  <c:v>-9.0789799999999997E-4</c:v>
                </c:pt>
                <c:pt idx="10153">
                  <c:v>9.1743499999999997E-4</c:v>
                </c:pt>
                <c:pt idx="10154">
                  <c:v>-6.83689E-3</c:v>
                </c:pt>
                <c:pt idx="10155">
                  <c:v>1.1415500000000001E-3</c:v>
                </c:pt>
                <c:pt idx="10156">
                  <c:v>-5.5599200000000003E-3</c:v>
                </c:pt>
                <c:pt idx="10157">
                  <c:v>-2.2707000000000001E-3</c:v>
                </c:pt>
                <c:pt idx="10158">
                  <c:v>1.26362E-3</c:v>
                </c:pt>
                <c:pt idx="10159">
                  <c:v>2.32697E-4</c:v>
                </c:pt>
                <c:pt idx="10160">
                  <c:v>6.5422099999999997E-4</c:v>
                </c:pt>
                <c:pt idx="10161">
                  <c:v>-3.1786000000000002E-3</c:v>
                </c:pt>
                <c:pt idx="10162">
                  <c:v>1.41048E-3</c:v>
                </c:pt>
                <c:pt idx="10163">
                  <c:v>1.4295600000000001E-3</c:v>
                </c:pt>
                <c:pt idx="10164">
                  <c:v>-1.8053100000000001E-3</c:v>
                </c:pt>
                <c:pt idx="10165">
                  <c:v>2.70557E-3</c:v>
                </c:pt>
                <c:pt idx="10166">
                  <c:v>-2.1858200000000002E-3</c:v>
                </c:pt>
                <c:pt idx="10167">
                  <c:v>1.7786E-3</c:v>
                </c:pt>
                <c:pt idx="10168">
                  <c:v>-1.7175700000000001E-3</c:v>
                </c:pt>
                <c:pt idx="10169">
                  <c:v>8.5134500000000005E-3</c:v>
                </c:pt>
                <c:pt idx="10170">
                  <c:v>-7.4958800000000003E-4</c:v>
                </c:pt>
                <c:pt idx="10171">
                  <c:v>2.3975400000000001E-3</c:v>
                </c:pt>
                <c:pt idx="10172">
                  <c:v>-3.15285E-3</c:v>
                </c:pt>
                <c:pt idx="10173">
                  <c:v>-3.4704200000000001E-3</c:v>
                </c:pt>
                <c:pt idx="10174">
                  <c:v>2.3746499999999999E-4</c:v>
                </c:pt>
                <c:pt idx="10175">
                  <c:v>2.7885399999999999E-3</c:v>
                </c:pt>
                <c:pt idx="10176">
                  <c:v>-1.1501300000000001E-3</c:v>
                </c:pt>
                <c:pt idx="10177">
                  <c:v>1.1158E-4</c:v>
                </c:pt>
                <c:pt idx="10178">
                  <c:v>4.0426300000000002E-3</c:v>
                </c:pt>
                <c:pt idx="10179">
                  <c:v>-3.1833600000000001E-3</c:v>
                </c:pt>
                <c:pt idx="10180">
                  <c:v>1.3179800000000001E-3</c:v>
                </c:pt>
                <c:pt idx="10181">
                  <c:v>-7.8868900000000006E-3</c:v>
                </c:pt>
                <c:pt idx="10182">
                  <c:v>3.2453500000000001E-3</c:v>
                </c:pt>
                <c:pt idx="10183">
                  <c:v>-1.53542E-3</c:v>
                </c:pt>
                <c:pt idx="10184">
                  <c:v>-4.3353999999999997E-3</c:v>
                </c:pt>
                <c:pt idx="10185">
                  <c:v>4.7302200000000003E-3</c:v>
                </c:pt>
                <c:pt idx="10186">
                  <c:v>-8.8405600000000003E-4</c:v>
                </c:pt>
                <c:pt idx="10187">
                  <c:v>6.3476599999999998E-3</c:v>
                </c:pt>
                <c:pt idx="10188">
                  <c:v>6.4134600000000002E-3</c:v>
                </c:pt>
                <c:pt idx="10189">
                  <c:v>-2.5301E-3</c:v>
                </c:pt>
                <c:pt idx="10190">
                  <c:v>-3.6745100000000002E-3</c:v>
                </c:pt>
                <c:pt idx="10191">
                  <c:v>1.02997E-4</c:v>
                </c:pt>
                <c:pt idx="10192">
                  <c:v>-6.2084200000000001E-3</c:v>
                </c:pt>
                <c:pt idx="10193" formatCode="0.00E+00">
                  <c:v>-7.3432900000000006E-5</c:v>
                </c:pt>
                <c:pt idx="10194">
                  <c:v>-2.4290100000000001E-3</c:v>
                </c:pt>
                <c:pt idx="10195">
                  <c:v>-3.60203E-3</c:v>
                </c:pt>
                <c:pt idx="10196">
                  <c:v>1.14346E-3</c:v>
                </c:pt>
                <c:pt idx="10197">
                  <c:v>8.72326E-3</c:v>
                </c:pt>
                <c:pt idx="10198">
                  <c:v>-7.1153600000000003E-3</c:v>
                </c:pt>
                <c:pt idx="10199">
                  <c:v>-5.0306300000000003E-3</c:v>
                </c:pt>
                <c:pt idx="10200">
                  <c:v>-3.2539399999999999E-3</c:v>
                </c:pt>
                <c:pt idx="10201">
                  <c:v>1.02167E-2</c:v>
                </c:pt>
                <c:pt idx="10202">
                  <c:v>7.36427E-3</c:v>
                </c:pt>
                <c:pt idx="10203">
                  <c:v>3.1118399999999998E-3</c:v>
                </c:pt>
                <c:pt idx="10204">
                  <c:v>3.2596600000000002E-3</c:v>
                </c:pt>
                <c:pt idx="10205">
                  <c:v>4.99344E-3</c:v>
                </c:pt>
                <c:pt idx="10206">
                  <c:v>-3.64971E-3</c:v>
                </c:pt>
                <c:pt idx="10207">
                  <c:v>-6.9999700000000005E-4</c:v>
                </c:pt>
                <c:pt idx="10208">
                  <c:v>-2.3879999999999999E-3</c:v>
                </c:pt>
                <c:pt idx="10209">
                  <c:v>1.01089E-3</c:v>
                </c:pt>
                <c:pt idx="10210">
                  <c:v>8.2368900000000002E-3</c:v>
                </c:pt>
                <c:pt idx="10211">
                  <c:v>1.0271099999999999E-3</c:v>
                </c:pt>
                <c:pt idx="10212">
                  <c:v>-2.738E-3</c:v>
                </c:pt>
                <c:pt idx="10213">
                  <c:v>9.0408299999999997E-4</c:v>
                </c:pt>
                <c:pt idx="10214">
                  <c:v>5.2165999999999996E-4</c:v>
                </c:pt>
                <c:pt idx="10215">
                  <c:v>-3.3321399999999999E-3</c:v>
                </c:pt>
                <c:pt idx="10216">
                  <c:v>-3.6306400000000001E-3</c:v>
                </c:pt>
                <c:pt idx="10217">
                  <c:v>1.6679799999999999E-3</c:v>
                </c:pt>
                <c:pt idx="10218">
                  <c:v>-5.2690499999999999E-3</c:v>
                </c:pt>
                <c:pt idx="10219">
                  <c:v>1.8186599999999999E-3</c:v>
                </c:pt>
                <c:pt idx="10220">
                  <c:v>6.6471100000000001E-4</c:v>
                </c:pt>
                <c:pt idx="10221">
                  <c:v>1.4543500000000001E-3</c:v>
                </c:pt>
                <c:pt idx="10222">
                  <c:v>-6.91795E-3</c:v>
                </c:pt>
                <c:pt idx="10223">
                  <c:v>2.5558500000000001E-4</c:v>
                </c:pt>
                <c:pt idx="10224">
                  <c:v>6.14548E-3</c:v>
                </c:pt>
                <c:pt idx="10225">
                  <c:v>-2.1524399999999998E-3</c:v>
                </c:pt>
                <c:pt idx="10226">
                  <c:v>1.1472699999999999E-3</c:v>
                </c:pt>
                <c:pt idx="10227">
                  <c:v>2.35271E-3</c:v>
                </c:pt>
                <c:pt idx="10228">
                  <c:v>-7.30133E-3</c:v>
                </c:pt>
                <c:pt idx="10229">
                  <c:v>3.4856800000000001E-3</c:v>
                </c:pt>
                <c:pt idx="10230">
                  <c:v>-5.0029799999999998E-3</c:v>
                </c:pt>
                <c:pt idx="10231">
                  <c:v>-4.8255900000000003E-4</c:v>
                </c:pt>
                <c:pt idx="10232">
                  <c:v>5.7439800000000001E-3</c:v>
                </c:pt>
                <c:pt idx="10233">
                  <c:v>2.8085699999999998E-3</c:v>
                </c:pt>
                <c:pt idx="10234">
                  <c:v>-4.0588400000000002E-3</c:v>
                </c:pt>
                <c:pt idx="10235">
                  <c:v>1.1739700000000001E-3</c:v>
                </c:pt>
                <c:pt idx="10236">
                  <c:v>-5.5465699999999998E-3</c:v>
                </c:pt>
                <c:pt idx="10237">
                  <c:v>-7.06673E-4</c:v>
                </c:pt>
                <c:pt idx="10238">
                  <c:v>1.20258E-3</c:v>
                </c:pt>
                <c:pt idx="10239">
                  <c:v>5.5828099999999997E-3</c:v>
                </c:pt>
                <c:pt idx="10240">
                  <c:v>3.53718E-3</c:v>
                </c:pt>
                <c:pt idx="10241">
                  <c:v>-1.47057E-3</c:v>
                </c:pt>
                <c:pt idx="10242">
                  <c:v>1.3227499999999999E-3</c:v>
                </c:pt>
                <c:pt idx="10243">
                  <c:v>-8.0299400000000002E-4</c:v>
                </c:pt>
                <c:pt idx="10244">
                  <c:v>-4.7016099999999997E-4</c:v>
                </c:pt>
                <c:pt idx="10245">
                  <c:v>-3.2434500000000002E-3</c:v>
                </c:pt>
                <c:pt idx="10246">
                  <c:v>-1.7738300000000001E-4</c:v>
                </c:pt>
                <c:pt idx="10247">
                  <c:v>8.8119499999999998E-4</c:v>
                </c:pt>
                <c:pt idx="10248">
                  <c:v>6.5422099999999997E-4</c:v>
                </c:pt>
                <c:pt idx="10249">
                  <c:v>-2.4147000000000001E-3</c:v>
                </c:pt>
                <c:pt idx="10250">
                  <c:v>-1.74618E-3</c:v>
                </c:pt>
                <c:pt idx="10251">
                  <c:v>-1.8053100000000001E-3</c:v>
                </c:pt>
                <c:pt idx="10252">
                  <c:v>-1.7814599999999999E-3</c:v>
                </c:pt>
                <c:pt idx="10253">
                  <c:v>4.00162E-3</c:v>
                </c:pt>
                <c:pt idx="10254">
                  <c:v>-1.30558E-3</c:v>
                </c:pt>
                <c:pt idx="10255">
                  <c:v>5.5408499999999999E-3</c:v>
                </c:pt>
                <c:pt idx="10256">
                  <c:v>-1.0700200000000001E-3</c:v>
                </c:pt>
                <c:pt idx="10257">
                  <c:v>2.8724699999999998E-3</c:v>
                </c:pt>
                <c:pt idx="10258">
                  <c:v>5.4454799999999995E-4</c:v>
                </c:pt>
                <c:pt idx="10259">
                  <c:v>2.5052999999999998E-3</c:v>
                </c:pt>
                <c:pt idx="10260">
                  <c:v>-2.17819E-3</c:v>
                </c:pt>
                <c:pt idx="10261">
                  <c:v>1.21593E-3</c:v>
                </c:pt>
                <c:pt idx="10262">
                  <c:v>-1.47533E-3</c:v>
                </c:pt>
                <c:pt idx="10263">
                  <c:v>3.6602000000000002E-3</c:v>
                </c:pt>
                <c:pt idx="10264">
                  <c:v>-8.8787100000000004E-4</c:v>
                </c:pt>
                <c:pt idx="10265">
                  <c:v>-9.4318400000000001E-4</c:v>
                </c:pt>
                <c:pt idx="10266">
                  <c:v>2.5863599999999998E-3</c:v>
                </c:pt>
                <c:pt idx="10267">
                  <c:v>-2.0856899999999999E-3</c:v>
                </c:pt>
                <c:pt idx="10268">
                  <c:v>-4.06265E-4</c:v>
                </c:pt>
                <c:pt idx="10269">
                  <c:v>-4.5299499999999996E-3</c:v>
                </c:pt>
                <c:pt idx="10270">
                  <c:v>-2.7790100000000002E-3</c:v>
                </c:pt>
                <c:pt idx="10271">
                  <c:v>-3.37791E-3</c:v>
                </c:pt>
                <c:pt idx="10272">
                  <c:v>-9.5081300000000001E-4</c:v>
                </c:pt>
                <c:pt idx="10273">
                  <c:v>-5.2623699999999997E-3</c:v>
                </c:pt>
                <c:pt idx="10274">
                  <c:v>7.9250299999999996E-4</c:v>
                </c:pt>
                <c:pt idx="10275">
                  <c:v>2.6006699999999998E-3</c:v>
                </c:pt>
                <c:pt idx="10276">
                  <c:v>-3.3378599999999998E-4</c:v>
                </c:pt>
                <c:pt idx="10277">
                  <c:v>-3.47424E-3</c:v>
                </c:pt>
                <c:pt idx="10278">
                  <c:v>8.3065000000000005E-4</c:v>
                </c:pt>
                <c:pt idx="10279">
                  <c:v>2.88105E-3</c:v>
                </c:pt>
                <c:pt idx="10280">
                  <c:v>-3.5285899999999999E-3</c:v>
                </c:pt>
                <c:pt idx="10281">
                  <c:v>2.24018E-3</c:v>
                </c:pt>
                <c:pt idx="10282">
                  <c:v>6.2980700000000002E-3</c:v>
                </c:pt>
                <c:pt idx="10283">
                  <c:v>-9.9563600000000005E-4</c:v>
                </c:pt>
                <c:pt idx="10284">
                  <c:v>7.9002399999999993E-3</c:v>
                </c:pt>
                <c:pt idx="10285">
                  <c:v>3.6220599999999999E-3</c:v>
                </c:pt>
                <c:pt idx="10286">
                  <c:v>-5.1622400000000002E-3</c:v>
                </c:pt>
                <c:pt idx="10287">
                  <c:v>5.5789900000000005E-4</c:v>
                </c:pt>
                <c:pt idx="10288">
                  <c:v>-2.6760099999999999E-3</c:v>
                </c:pt>
                <c:pt idx="10289">
                  <c:v>4.5070600000000002E-3</c:v>
                </c:pt>
                <c:pt idx="10290">
                  <c:v>-3.2596600000000002E-3</c:v>
                </c:pt>
                <c:pt idx="10291">
                  <c:v>1.42384E-3</c:v>
                </c:pt>
                <c:pt idx="10292">
                  <c:v>4.4155100000000001E-3</c:v>
                </c:pt>
                <c:pt idx="10293">
                  <c:v>-4.24099E-3</c:v>
                </c:pt>
                <c:pt idx="10294">
                  <c:v>-2.2611599999999999E-3</c:v>
                </c:pt>
                <c:pt idx="10295">
                  <c:v>-4.0092499999999998E-3</c:v>
                </c:pt>
                <c:pt idx="10296">
                  <c:v>-2.25735E-3</c:v>
                </c:pt>
                <c:pt idx="10297">
                  <c:v>-4.7683699999999997E-4</c:v>
                </c:pt>
                <c:pt idx="10298">
                  <c:v>-2.1114300000000001E-3</c:v>
                </c:pt>
                <c:pt idx="10299">
                  <c:v>-5.4054300000000001E-3</c:v>
                </c:pt>
                <c:pt idx="10300">
                  <c:v>-2.6674300000000001E-3</c:v>
                </c:pt>
                <c:pt idx="10301">
                  <c:v>3.16906E-3</c:v>
                </c:pt>
                <c:pt idx="10302">
                  <c:v>-1.55172E-2</c:v>
                </c:pt>
                <c:pt idx="10303">
                  <c:v>-4.9095199999999997E-3</c:v>
                </c:pt>
                <c:pt idx="10304">
                  <c:v>-4.9495700000000004E-3</c:v>
                </c:pt>
                <c:pt idx="10305">
                  <c:v>-2.1905900000000001E-3</c:v>
                </c:pt>
                <c:pt idx="10306">
                  <c:v>-1.4152500000000001E-3</c:v>
                </c:pt>
                <c:pt idx="10307">
                  <c:v>3.3674199999999999E-3</c:v>
                </c:pt>
                <c:pt idx="10308">
                  <c:v>-2.8858199999999999E-3</c:v>
                </c:pt>
                <c:pt idx="10309">
                  <c:v>-2.1848700000000002E-3</c:v>
                </c:pt>
                <c:pt idx="10310">
                  <c:v>-1.2216600000000001E-3</c:v>
                </c:pt>
                <c:pt idx="10311">
                  <c:v>-1.2226100000000001E-3</c:v>
                </c:pt>
                <c:pt idx="10312">
                  <c:v>2.5796899999999999E-3</c:v>
                </c:pt>
                <c:pt idx="10313">
                  <c:v>6.0071899999999999E-3</c:v>
                </c:pt>
                <c:pt idx="10314">
                  <c:v>3.5581599999999999E-3</c:v>
                </c:pt>
                <c:pt idx="10315">
                  <c:v>-2.3765599999999998E-3</c:v>
                </c:pt>
                <c:pt idx="10316">
                  <c:v>1.0118499999999999E-3</c:v>
                </c:pt>
                <c:pt idx="10317">
                  <c:v>2.16198E-3</c:v>
                </c:pt>
                <c:pt idx="10318">
                  <c:v>-2.2754699999999999E-3</c:v>
                </c:pt>
                <c:pt idx="10319">
                  <c:v>-1.52779E-3</c:v>
                </c:pt>
                <c:pt idx="10320">
                  <c:v>-7.7629100000000003E-4</c:v>
                </c:pt>
                <c:pt idx="10321">
                  <c:v>8.6021399999999999E-4</c:v>
                </c:pt>
                <c:pt idx="10322">
                  <c:v>8.6689000000000004E-4</c:v>
                </c:pt>
                <c:pt idx="10323">
                  <c:v>-5.2681000000000004E-3</c:v>
                </c:pt>
                <c:pt idx="10324">
                  <c:v>-4.8475300000000001E-3</c:v>
                </c:pt>
                <c:pt idx="10325">
                  <c:v>1.08719E-3</c:v>
                </c:pt>
                <c:pt idx="10326">
                  <c:v>-1.91402E-3</c:v>
                </c:pt>
                <c:pt idx="10327">
                  <c:v>1.9645700000000001E-4</c:v>
                </c:pt>
                <c:pt idx="10328">
                  <c:v>2.0389599999999998E-3</c:v>
                </c:pt>
                <c:pt idx="10329">
                  <c:v>2.2659300000000002E-3</c:v>
                </c:pt>
                <c:pt idx="10330">
                  <c:v>4.1055700000000002E-3</c:v>
                </c:pt>
                <c:pt idx="10331">
                  <c:v>1.87397E-3</c:v>
                </c:pt>
                <c:pt idx="10332">
                  <c:v>-5.53131E-4</c:v>
                </c:pt>
                <c:pt idx="10333">
                  <c:v>-1.47247E-3</c:v>
                </c:pt>
                <c:pt idx="10334">
                  <c:v>-6.3800800000000002E-4</c:v>
                </c:pt>
                <c:pt idx="10335">
                  <c:v>-3.7670100000000001E-4</c:v>
                </c:pt>
                <c:pt idx="10336">
                  <c:v>-3.2625200000000001E-3</c:v>
                </c:pt>
                <c:pt idx="10337">
                  <c:v>-3.3283199999999997E-4</c:v>
                </c:pt>
                <c:pt idx="10338">
                  <c:v>8.9073199999999998E-4</c:v>
                </c:pt>
                <c:pt idx="10339">
                  <c:v>1.4419599999999999E-3</c:v>
                </c:pt>
                <c:pt idx="10340">
                  <c:v>1.6031299999999999E-3</c:v>
                </c:pt>
                <c:pt idx="10341">
                  <c:v>-3.5123799999999998E-3</c:v>
                </c:pt>
                <c:pt idx="10342">
                  <c:v>8.22067E-4</c:v>
                </c:pt>
                <c:pt idx="10343">
                  <c:v>3.7088400000000001E-3</c:v>
                </c:pt>
                <c:pt idx="10344">
                  <c:v>1.4514899999999999E-3</c:v>
                </c:pt>
                <c:pt idx="10345">
                  <c:v>-2.4213799999999999E-3</c:v>
                </c:pt>
                <c:pt idx="10346">
                  <c:v>1.8758799999999999E-3</c:v>
                </c:pt>
                <c:pt idx="10347">
                  <c:v>-2.0122500000000001E-3</c:v>
                </c:pt>
                <c:pt idx="10348">
                  <c:v>2.6187900000000002E-3</c:v>
                </c:pt>
                <c:pt idx="10349">
                  <c:v>4.2037999999999997E-3</c:v>
                </c:pt>
                <c:pt idx="10350">
                  <c:v>5.44357E-3</c:v>
                </c:pt>
                <c:pt idx="10351">
                  <c:v>-4.12941E-3</c:v>
                </c:pt>
                <c:pt idx="10352">
                  <c:v>-4.1379900000000002E-3</c:v>
                </c:pt>
                <c:pt idx="10353">
                  <c:v>1.95122E-3</c:v>
                </c:pt>
                <c:pt idx="10354">
                  <c:v>-2.4061199999999999E-3</c:v>
                </c:pt>
                <c:pt idx="10355">
                  <c:v>1.19209E-4</c:v>
                </c:pt>
                <c:pt idx="10356">
                  <c:v>-5.5017499999999997E-3</c:v>
                </c:pt>
                <c:pt idx="10357">
                  <c:v>-7.3165900000000004E-3</c:v>
                </c:pt>
                <c:pt idx="10358">
                  <c:v>1.31321E-3</c:v>
                </c:pt>
                <c:pt idx="10359">
                  <c:v>-3.0794099999999999E-3</c:v>
                </c:pt>
                <c:pt idx="10360">
                  <c:v>-1.3647100000000001E-3</c:v>
                </c:pt>
                <c:pt idx="10361">
                  <c:v>-1.18637E-3</c:v>
                </c:pt>
                <c:pt idx="10362">
                  <c:v>2.5739700000000001E-3</c:v>
                </c:pt>
                <c:pt idx="10363">
                  <c:v>8.5096400000000006E-3</c:v>
                </c:pt>
                <c:pt idx="10364">
                  <c:v>2.2506700000000002E-3</c:v>
                </c:pt>
                <c:pt idx="10365">
                  <c:v>-1.7833700000000001E-4</c:v>
                </c:pt>
                <c:pt idx="10366">
                  <c:v>5.6066500000000003E-3</c:v>
                </c:pt>
                <c:pt idx="10367">
                  <c:v>-2.51579E-3</c:v>
                </c:pt>
                <c:pt idx="10368">
                  <c:v>4.9018900000000003E-4</c:v>
                </c:pt>
                <c:pt idx="10369">
                  <c:v>-5.83649E-4</c:v>
                </c:pt>
                <c:pt idx="10370">
                  <c:v>2.6054400000000001E-3</c:v>
                </c:pt>
                <c:pt idx="10371">
                  <c:v>1.2283299999999999E-3</c:v>
                </c:pt>
                <c:pt idx="10372">
                  <c:v>-3.8242300000000001E-4</c:v>
                </c:pt>
                <c:pt idx="10373">
                  <c:v>-4.22478E-4</c:v>
                </c:pt>
                <c:pt idx="10374">
                  <c:v>-1.8281899999999999E-3</c:v>
                </c:pt>
                <c:pt idx="10375">
                  <c:v>-1.6403199999999999E-4</c:v>
                </c:pt>
                <c:pt idx="10376">
                  <c:v>-1.4915499999999999E-3</c:v>
                </c:pt>
                <c:pt idx="10377">
                  <c:v>4.0512100000000004E-3</c:v>
                </c:pt>
                <c:pt idx="10378">
                  <c:v>-9.0599099999999998E-4</c:v>
                </c:pt>
                <c:pt idx="10379">
                  <c:v>-3.0708300000000001E-3</c:v>
                </c:pt>
                <c:pt idx="10380">
                  <c:v>3.58677E-3</c:v>
                </c:pt>
                <c:pt idx="10381">
                  <c:v>-2.2916799999999999E-3</c:v>
                </c:pt>
                <c:pt idx="10382">
                  <c:v>2.9048899999999998E-3</c:v>
                </c:pt>
                <c:pt idx="10383">
                  <c:v>-4.3334999999999997E-3</c:v>
                </c:pt>
                <c:pt idx="10384" formatCode="0.00E+00">
                  <c:v>-1.43051E-5</c:v>
                </c:pt>
                <c:pt idx="10385">
                  <c:v>2.9573400000000001E-3</c:v>
                </c:pt>
                <c:pt idx="10386">
                  <c:v>4.8713699999999999E-3</c:v>
                </c:pt>
                <c:pt idx="10387">
                  <c:v>4.4279100000000002E-3</c:v>
                </c:pt>
                <c:pt idx="10388">
                  <c:v>3.6716500000000003E-4</c:v>
                </c:pt>
                <c:pt idx="10389">
                  <c:v>-5.8651000000000005E-4</c:v>
                </c:pt>
                <c:pt idx="10390">
                  <c:v>-4.4736899999999998E-3</c:v>
                </c:pt>
                <c:pt idx="10391">
                  <c:v>4.0531200000000001E-4</c:v>
                </c:pt>
                <c:pt idx="10392">
                  <c:v>-5.0954800000000003E-3</c:v>
                </c:pt>
                <c:pt idx="10393">
                  <c:v>1.67179E-3</c:v>
                </c:pt>
                <c:pt idx="10394">
                  <c:v>-6.4134600000000002E-3</c:v>
                </c:pt>
                <c:pt idx="10395">
                  <c:v>2.9344599999999998E-3</c:v>
                </c:pt>
                <c:pt idx="10396">
                  <c:v>-9.3746200000000002E-4</c:v>
                </c:pt>
                <c:pt idx="10397">
                  <c:v>-2.29836E-4</c:v>
                </c:pt>
                <c:pt idx="10398">
                  <c:v>-4.0626500000000001E-3</c:v>
                </c:pt>
                <c:pt idx="10399">
                  <c:v>3.18813E-3</c:v>
                </c:pt>
                <c:pt idx="10400">
                  <c:v>2.5558500000000001E-4</c:v>
                </c:pt>
                <c:pt idx="10401">
                  <c:v>-1.81007E-3</c:v>
                </c:pt>
                <c:pt idx="10402">
                  <c:v>8.1825300000000001E-4</c:v>
                </c:pt>
                <c:pt idx="10403">
                  <c:v>5.0105999999999996E-3</c:v>
                </c:pt>
                <c:pt idx="10404">
                  <c:v>-2.9678299999999999E-3</c:v>
                </c:pt>
                <c:pt idx="10405">
                  <c:v>-9.8419200000000005E-4</c:v>
                </c:pt>
                <c:pt idx="10406">
                  <c:v>2.1257400000000001E-3</c:v>
                </c:pt>
                <c:pt idx="10407">
                  <c:v>1.3637499999999999E-4</c:v>
                </c:pt>
                <c:pt idx="10408">
                  <c:v>-1.00136E-4</c:v>
                </c:pt>
                <c:pt idx="10409">
                  <c:v>-2.09618E-3</c:v>
                </c:pt>
                <c:pt idx="10410">
                  <c:v>-6.72531E-3</c:v>
                </c:pt>
                <c:pt idx="10411">
                  <c:v>6.3161800000000002E-3</c:v>
                </c:pt>
                <c:pt idx="10412">
                  <c:v>1.4419599999999999E-3</c:v>
                </c:pt>
                <c:pt idx="10413">
                  <c:v>7.3204000000000003E-3</c:v>
                </c:pt>
                <c:pt idx="10414" formatCode="0.00E+00">
                  <c:v>-4.3869000000000003E-5</c:v>
                </c:pt>
                <c:pt idx="10415">
                  <c:v>3.1948099999999999E-4</c:v>
                </c:pt>
                <c:pt idx="10416">
                  <c:v>-1.44958E-3</c:v>
                </c:pt>
                <c:pt idx="10417">
                  <c:v>5.2070600000000003E-3</c:v>
                </c:pt>
                <c:pt idx="10418">
                  <c:v>-3.2415399999999998E-3</c:v>
                </c:pt>
                <c:pt idx="10419">
                  <c:v>5.0430300000000004E-3</c:v>
                </c:pt>
                <c:pt idx="10420">
                  <c:v>-8.0203999999999996E-4</c:v>
                </c:pt>
                <c:pt idx="10421">
                  <c:v>8.0833399999999996E-3</c:v>
                </c:pt>
                <c:pt idx="10422">
                  <c:v>6.6223100000000002E-3</c:v>
                </c:pt>
                <c:pt idx="10423">
                  <c:v>1.4266999999999999E-3</c:v>
                </c:pt>
                <c:pt idx="10424">
                  <c:v>-2.38419E-3</c:v>
                </c:pt>
                <c:pt idx="10425">
                  <c:v>-1.48678E-3</c:v>
                </c:pt>
                <c:pt idx="10426">
                  <c:v>-4.9152400000000004E-3</c:v>
                </c:pt>
                <c:pt idx="10427">
                  <c:v>-6.0253099999999999E-3</c:v>
                </c:pt>
                <c:pt idx="10428">
                  <c:v>1.7490400000000001E-3</c:v>
                </c:pt>
                <c:pt idx="10429">
                  <c:v>-8.46863E-4</c:v>
                </c:pt>
                <c:pt idx="10430">
                  <c:v>1.3923599999999999E-4</c:v>
                </c:pt>
                <c:pt idx="10431">
                  <c:v>-1.14441E-3</c:v>
                </c:pt>
                <c:pt idx="10432">
                  <c:v>2.65121E-4</c:v>
                </c:pt>
                <c:pt idx="10433">
                  <c:v>3.1118399999999998E-3</c:v>
                </c:pt>
                <c:pt idx="10434">
                  <c:v>-6.0844399999999998E-4</c:v>
                </c:pt>
                <c:pt idx="10435">
                  <c:v>3.5629300000000002E-3</c:v>
                </c:pt>
                <c:pt idx="10436">
                  <c:v>-1.1091199999999999E-3</c:v>
                </c:pt>
                <c:pt idx="10437">
                  <c:v>-9.7846999999999995E-4</c:v>
                </c:pt>
                <c:pt idx="10438">
                  <c:v>-1.04904E-4</c:v>
                </c:pt>
                <c:pt idx="10439">
                  <c:v>-4.96292E-3</c:v>
                </c:pt>
                <c:pt idx="10440">
                  <c:v>-4.7750500000000003E-3</c:v>
                </c:pt>
                <c:pt idx="10441">
                  <c:v>-4.2505299999999998E-3</c:v>
                </c:pt>
                <c:pt idx="10442">
                  <c:v>-2.6226000000000001E-3</c:v>
                </c:pt>
                <c:pt idx="10443">
                  <c:v>-2.5806399999999999E-3</c:v>
                </c:pt>
                <c:pt idx="10444">
                  <c:v>1.7337800000000001E-3</c:v>
                </c:pt>
                <c:pt idx="10445">
                  <c:v>-2.8476700000000001E-3</c:v>
                </c:pt>
                <c:pt idx="10446">
                  <c:v>-4.03595E-3</c:v>
                </c:pt>
                <c:pt idx="10447">
                  <c:v>3.9577500000000001E-4</c:v>
                </c:pt>
                <c:pt idx="10448">
                  <c:v>-6.3028299999999997E-3</c:v>
                </c:pt>
                <c:pt idx="10449">
                  <c:v>3.1585699999999999E-3</c:v>
                </c:pt>
                <c:pt idx="10450">
                  <c:v>-1.35136E-3</c:v>
                </c:pt>
                <c:pt idx="10451">
                  <c:v>2.0704299999999998E-3</c:v>
                </c:pt>
                <c:pt idx="10452">
                  <c:v>3.9491700000000001E-3</c:v>
                </c:pt>
                <c:pt idx="10453">
                  <c:v>2.8133400000000001E-3</c:v>
                </c:pt>
                <c:pt idx="10454">
                  <c:v>3.5762799999999998E-3</c:v>
                </c:pt>
                <c:pt idx="10455">
                  <c:v>-1.83105E-4</c:v>
                </c:pt>
                <c:pt idx="10456">
                  <c:v>-2.1724700000000001E-3</c:v>
                </c:pt>
                <c:pt idx="10457">
                  <c:v>-6.13117E-3</c:v>
                </c:pt>
                <c:pt idx="10458">
                  <c:v>-2.16484E-4</c:v>
                </c:pt>
                <c:pt idx="10459">
                  <c:v>1.61648E-3</c:v>
                </c:pt>
                <c:pt idx="10460">
                  <c:v>-8.6040500000000002E-3</c:v>
                </c:pt>
                <c:pt idx="10461">
                  <c:v>-8.9168500000000003E-4</c:v>
                </c:pt>
                <c:pt idx="10462">
                  <c:v>3.0469899999999999E-3</c:v>
                </c:pt>
                <c:pt idx="10463">
                  <c:v>8.2387899999999993E-3</c:v>
                </c:pt>
                <c:pt idx="10464">
                  <c:v>7.6866100000000002E-4</c:v>
                </c:pt>
                <c:pt idx="10465">
                  <c:v>3.9844499999999996E-3</c:v>
                </c:pt>
                <c:pt idx="10466">
                  <c:v>1.7175700000000001E-3</c:v>
                </c:pt>
                <c:pt idx="10467">
                  <c:v>-2.1419500000000001E-3</c:v>
                </c:pt>
                <c:pt idx="10468">
                  <c:v>2.05135E-3</c:v>
                </c:pt>
                <c:pt idx="10469">
                  <c:v>-3.2396299999999999E-3</c:v>
                </c:pt>
                <c:pt idx="10470">
                  <c:v>-8.52585E-4</c:v>
                </c:pt>
                <c:pt idx="10471">
                  <c:v>5.0716399999999997E-3</c:v>
                </c:pt>
                <c:pt idx="10472">
                  <c:v>-1.5993100000000001E-3</c:v>
                </c:pt>
                <c:pt idx="10473">
                  <c:v>9.0694400000000002E-4</c:v>
                </c:pt>
                <c:pt idx="10474">
                  <c:v>7.4081399999999997E-3</c:v>
                </c:pt>
                <c:pt idx="10475">
                  <c:v>5.4702800000000001E-3</c:v>
                </c:pt>
                <c:pt idx="10476">
                  <c:v>-7.3986099999999999E-3</c:v>
                </c:pt>
                <c:pt idx="10477">
                  <c:v>3.1366300000000001E-3</c:v>
                </c:pt>
                <c:pt idx="10478">
                  <c:v>7.8277599999999996E-3</c:v>
                </c:pt>
                <c:pt idx="10479">
                  <c:v>-4.1589699999999997E-3</c:v>
                </c:pt>
                <c:pt idx="10480">
                  <c:v>-5.6209600000000004E-3</c:v>
                </c:pt>
                <c:pt idx="10481">
                  <c:v>-1.9645700000000001E-3</c:v>
                </c:pt>
                <c:pt idx="10482">
                  <c:v>-1.5087099999999999E-3</c:v>
                </c:pt>
                <c:pt idx="10483">
                  <c:v>-2.2220600000000001E-3</c:v>
                </c:pt>
                <c:pt idx="10484">
                  <c:v>2.9563900000000001E-3</c:v>
                </c:pt>
                <c:pt idx="10485">
                  <c:v>5.0430300000000004E-3</c:v>
                </c:pt>
                <c:pt idx="10486">
                  <c:v>-4.2734100000000001E-3</c:v>
                </c:pt>
                <c:pt idx="10487">
                  <c:v>-3.2939900000000001E-3</c:v>
                </c:pt>
                <c:pt idx="10488">
                  <c:v>-1.70422E-3</c:v>
                </c:pt>
                <c:pt idx="10489">
                  <c:v>6.0653699999999996E-3</c:v>
                </c:pt>
                <c:pt idx="10490">
                  <c:v>6.9208100000000003E-3</c:v>
                </c:pt>
                <c:pt idx="10491">
                  <c:v>-4.0540699999999999E-3</c:v>
                </c:pt>
                <c:pt idx="10492">
                  <c:v>-1.80244E-3</c:v>
                </c:pt>
                <c:pt idx="10493">
                  <c:v>-5.3148300000000004E-3</c:v>
                </c:pt>
                <c:pt idx="10494">
                  <c:v>-4.24385E-4</c:v>
                </c:pt>
                <c:pt idx="10495">
                  <c:v>2.5425000000000001E-3</c:v>
                </c:pt>
                <c:pt idx="10496">
                  <c:v>3.1204200000000001E-3</c:v>
                </c:pt>
                <c:pt idx="10497">
                  <c:v>1.4600800000000001E-3</c:v>
                </c:pt>
                <c:pt idx="10498">
                  <c:v>-6.1130500000000003E-4</c:v>
                </c:pt>
                <c:pt idx="10499">
                  <c:v>2.6912699999999999E-3</c:v>
                </c:pt>
                <c:pt idx="10500">
                  <c:v>5.0954800000000003E-3</c:v>
                </c:pt>
                <c:pt idx="10501">
                  <c:v>-4.4412599999999998E-3</c:v>
                </c:pt>
                <c:pt idx="10502">
                  <c:v>6.9866199999999998E-3</c:v>
                </c:pt>
                <c:pt idx="10503">
                  <c:v>7.6141400000000001E-3</c:v>
                </c:pt>
                <c:pt idx="10504">
                  <c:v>4.9543399999999998E-3</c:v>
                </c:pt>
                <c:pt idx="10505">
                  <c:v>-3.7031199999999998E-3</c:v>
                </c:pt>
                <c:pt idx="10506">
                  <c:v>1.0614400000000001E-3</c:v>
                </c:pt>
                <c:pt idx="10507">
                  <c:v>-5.0468400000000004E-3</c:v>
                </c:pt>
                <c:pt idx="10508">
                  <c:v>3.1928999999999998E-3</c:v>
                </c:pt>
                <c:pt idx="10509">
                  <c:v>1.09835E-2</c:v>
                </c:pt>
                <c:pt idx="10510">
                  <c:v>-5.0668700000000002E-3</c:v>
                </c:pt>
                <c:pt idx="10511">
                  <c:v>2.63214E-4</c:v>
                </c:pt>
                <c:pt idx="10512">
                  <c:v>4.5318600000000004E-3</c:v>
                </c:pt>
                <c:pt idx="10513">
                  <c:v>2.4061199999999999E-3</c:v>
                </c:pt>
                <c:pt idx="10514">
                  <c:v>2.6941299999999999E-3</c:v>
                </c:pt>
                <c:pt idx="10515">
                  <c:v>7.2097800000000005E-4</c:v>
                </c:pt>
                <c:pt idx="10516">
                  <c:v>-1.1177100000000001E-3</c:v>
                </c:pt>
                <c:pt idx="10517" formatCode="0.00E+00">
                  <c:v>-2.95639E-5</c:v>
                </c:pt>
                <c:pt idx="10518">
                  <c:v>-1.0509499999999999E-3</c:v>
                </c:pt>
                <c:pt idx="10519">
                  <c:v>-4.3296799999999999E-4</c:v>
                </c:pt>
                <c:pt idx="10520" formatCode="0.00E+00">
                  <c:v>-9.5367399999999998E-5</c:v>
                </c:pt>
                <c:pt idx="10521">
                  <c:v>6.6699999999999997E-3</c:v>
                </c:pt>
                <c:pt idx="10522">
                  <c:v>3.2482100000000001E-3</c:v>
                </c:pt>
                <c:pt idx="10523">
                  <c:v>6.5708200000000002E-4</c:v>
                </c:pt>
                <c:pt idx="10524">
                  <c:v>5.2146900000000001E-3</c:v>
                </c:pt>
                <c:pt idx="10525">
                  <c:v>-1.18256E-3</c:v>
                </c:pt>
                <c:pt idx="10526">
                  <c:v>2.4280500000000002E-3</c:v>
                </c:pt>
                <c:pt idx="10527">
                  <c:v>-3.15285E-3</c:v>
                </c:pt>
                <c:pt idx="10528">
                  <c:v>-7.4005100000000003E-4</c:v>
                </c:pt>
                <c:pt idx="10529">
                  <c:v>4.1360900000000003E-3</c:v>
                </c:pt>
                <c:pt idx="10530">
                  <c:v>-3.8662000000000002E-3</c:v>
                </c:pt>
                <c:pt idx="10531">
                  <c:v>-3.5476700000000002E-3</c:v>
                </c:pt>
                <c:pt idx="10532">
                  <c:v>2.78473E-3</c:v>
                </c:pt>
                <c:pt idx="10533">
                  <c:v>3.2100700000000002E-3</c:v>
                </c:pt>
                <c:pt idx="10534">
                  <c:v>-2.6750599999999999E-3</c:v>
                </c:pt>
                <c:pt idx="10535">
                  <c:v>-5.9108700000000004E-3</c:v>
                </c:pt>
                <c:pt idx="10536">
                  <c:v>-2.8448100000000001E-3</c:v>
                </c:pt>
                <c:pt idx="10537">
                  <c:v>-1.8920899999999999E-3</c:v>
                </c:pt>
                <c:pt idx="10538">
                  <c:v>-8.9359300000000003E-4</c:v>
                </c:pt>
                <c:pt idx="10539">
                  <c:v>-4.81701E-3</c:v>
                </c:pt>
                <c:pt idx="10540">
                  <c:v>-6.1244999999999997E-3</c:v>
                </c:pt>
                <c:pt idx="10541">
                  <c:v>-1.6946800000000001E-3</c:v>
                </c:pt>
                <c:pt idx="10542">
                  <c:v>1.9426300000000001E-3</c:v>
                </c:pt>
                <c:pt idx="10543">
                  <c:v>1.67179E-3</c:v>
                </c:pt>
                <c:pt idx="10544">
                  <c:v>-8.4590900000000005E-4</c:v>
                </c:pt>
                <c:pt idx="10545">
                  <c:v>2.2439999999999999E-3</c:v>
                </c:pt>
                <c:pt idx="10546">
                  <c:v>-3.5438499999999999E-3</c:v>
                </c:pt>
                <c:pt idx="10547">
                  <c:v>-2.6722E-3</c:v>
                </c:pt>
                <c:pt idx="10548">
                  <c:v>2.7647000000000001E-3</c:v>
                </c:pt>
                <c:pt idx="10549">
                  <c:v>-2.9077500000000002E-3</c:v>
                </c:pt>
                <c:pt idx="10550">
                  <c:v>5.1422100000000004E-3</c:v>
                </c:pt>
                <c:pt idx="10551">
                  <c:v>3.66497E-3</c:v>
                </c:pt>
                <c:pt idx="10552">
                  <c:v>3.9663299999999997E-3</c:v>
                </c:pt>
                <c:pt idx="10553">
                  <c:v>5.3043400000000003E-3</c:v>
                </c:pt>
                <c:pt idx="10554">
                  <c:v>-1.1209500000000001E-2</c:v>
                </c:pt>
                <c:pt idx="10555">
                  <c:v>1.16825E-3</c:v>
                </c:pt>
                <c:pt idx="10556">
                  <c:v>-7.9736700000000004E-3</c:v>
                </c:pt>
                <c:pt idx="10557">
                  <c:v>1.4438599999999999E-3</c:v>
                </c:pt>
                <c:pt idx="10558">
                  <c:v>9.0427400000000005E-3</c:v>
                </c:pt>
                <c:pt idx="10559">
                  <c:v>-9.4032299999999996E-4</c:v>
                </c:pt>
                <c:pt idx="10560">
                  <c:v>5.8240899999999996E-3</c:v>
                </c:pt>
                <c:pt idx="10561">
                  <c:v>-5.57137E-3</c:v>
                </c:pt>
                <c:pt idx="10562">
                  <c:v>-7.5464199999999999E-3</c:v>
                </c:pt>
                <c:pt idx="10563">
                  <c:v>-4.7645600000000001E-3</c:v>
                </c:pt>
                <c:pt idx="10564">
                  <c:v>-9.6302000000000002E-3</c:v>
                </c:pt>
                <c:pt idx="10565">
                  <c:v>2.4995799999999999E-3</c:v>
                </c:pt>
                <c:pt idx="10566">
                  <c:v>4.1141499999999996E-3</c:v>
                </c:pt>
                <c:pt idx="10567">
                  <c:v>6.1826700000000004E-3</c:v>
                </c:pt>
                <c:pt idx="10568">
                  <c:v>-2.4223300000000001E-4</c:v>
                </c:pt>
                <c:pt idx="10569">
                  <c:v>2.8543499999999999E-3</c:v>
                </c:pt>
                <c:pt idx="10570">
                  <c:v>6.5278999999999997E-3</c:v>
                </c:pt>
                <c:pt idx="10571">
                  <c:v>-6.6890700000000001E-3</c:v>
                </c:pt>
                <c:pt idx="10572">
                  <c:v>-7.49016E-3</c:v>
                </c:pt>
                <c:pt idx="10573">
                  <c:v>-2.4728800000000002E-3</c:v>
                </c:pt>
                <c:pt idx="10574">
                  <c:v>-1.6527200000000001E-3</c:v>
                </c:pt>
                <c:pt idx="10575">
                  <c:v>3.5266899999999999E-3</c:v>
                </c:pt>
                <c:pt idx="10576">
                  <c:v>4.75597E-3</c:v>
                </c:pt>
                <c:pt idx="10577">
                  <c:v>-2.60925E-3</c:v>
                </c:pt>
                <c:pt idx="10578">
                  <c:v>5.5217699999999996E-3</c:v>
                </c:pt>
                <c:pt idx="10579">
                  <c:v>-4.9114199999999997E-4</c:v>
                </c:pt>
                <c:pt idx="10580">
                  <c:v>-3.1900399999999999E-3</c:v>
                </c:pt>
                <c:pt idx="10581">
                  <c:v>1.85585E-3</c:v>
                </c:pt>
                <c:pt idx="10582">
                  <c:v>-3.4170200000000002E-3</c:v>
                </c:pt>
                <c:pt idx="10583">
                  <c:v>4.0807700000000001E-3</c:v>
                </c:pt>
                <c:pt idx="10584">
                  <c:v>-5.8336300000000002E-3</c:v>
                </c:pt>
                <c:pt idx="10585">
                  <c:v>-6.5135999999999996E-3</c:v>
                </c:pt>
                <c:pt idx="10586">
                  <c:v>-5.3691899999999996E-4</c:v>
                </c:pt>
                <c:pt idx="10587">
                  <c:v>3.1986200000000001E-3</c:v>
                </c:pt>
                <c:pt idx="10588">
                  <c:v>9.5748899999999995E-4</c:v>
                </c:pt>
                <c:pt idx="10589">
                  <c:v>-3.4828200000000002E-3</c:v>
                </c:pt>
                <c:pt idx="10590">
                  <c:v>3.0231499999999999E-4</c:v>
                </c:pt>
                <c:pt idx="10591">
                  <c:v>3.0450799999999999E-3</c:v>
                </c:pt>
                <c:pt idx="10592">
                  <c:v>2.7351400000000001E-3</c:v>
                </c:pt>
                <c:pt idx="10593">
                  <c:v>5.0802199999999999E-3</c:v>
                </c:pt>
                <c:pt idx="10594">
                  <c:v>1.0265399999999999E-2</c:v>
                </c:pt>
                <c:pt idx="10595">
                  <c:v>6.5136000000000002E-4</c:v>
                </c:pt>
                <c:pt idx="10596">
                  <c:v>-2.92873E-3</c:v>
                </c:pt>
                <c:pt idx="10597">
                  <c:v>7.8964200000000001E-4</c:v>
                </c:pt>
                <c:pt idx="10598">
                  <c:v>1.7232899999999999E-3</c:v>
                </c:pt>
                <c:pt idx="10599">
                  <c:v>-1.8463100000000001E-3</c:v>
                </c:pt>
                <c:pt idx="10600" formatCode="0.00E+00">
                  <c:v>9.3460099999999996E-5</c:v>
                </c:pt>
                <c:pt idx="10601">
                  <c:v>1.5707E-3</c:v>
                </c:pt>
                <c:pt idx="10602">
                  <c:v>2.8944000000000001E-3</c:v>
                </c:pt>
                <c:pt idx="10603">
                  <c:v>-5.0783199999999999E-3</c:v>
                </c:pt>
                <c:pt idx="10604">
                  <c:v>-7.3242200000000004E-4</c:v>
                </c:pt>
                <c:pt idx="10605">
                  <c:v>-1.00708E-3</c:v>
                </c:pt>
                <c:pt idx="10606">
                  <c:v>-2.7990300000000001E-3</c:v>
                </c:pt>
                <c:pt idx="10607">
                  <c:v>4.3144200000000002E-3</c:v>
                </c:pt>
                <c:pt idx="10608">
                  <c:v>-4.8856699999999999E-3</c:v>
                </c:pt>
                <c:pt idx="10609">
                  <c:v>1.86634E-3</c:v>
                </c:pt>
                <c:pt idx="10610">
                  <c:v>-5.2318599999999996E-3</c:v>
                </c:pt>
                <c:pt idx="10611">
                  <c:v>1.00708E-3</c:v>
                </c:pt>
                <c:pt idx="10612">
                  <c:v>3.8318599999999999E-3</c:v>
                </c:pt>
                <c:pt idx="10613">
                  <c:v>-3.5457599999999998E-3</c:v>
                </c:pt>
                <c:pt idx="10614">
                  <c:v>5.1164599999999998E-3</c:v>
                </c:pt>
                <c:pt idx="10615">
                  <c:v>-1.4019E-3</c:v>
                </c:pt>
                <c:pt idx="10616">
                  <c:v>2.6655200000000002E-3</c:v>
                </c:pt>
                <c:pt idx="10617">
                  <c:v>2.0675699999999999E-3</c:v>
                </c:pt>
                <c:pt idx="10618">
                  <c:v>3.58772E-3</c:v>
                </c:pt>
                <c:pt idx="10619">
                  <c:v>-3.1928999999999998E-3</c:v>
                </c:pt>
                <c:pt idx="10620">
                  <c:v>-3.1309100000000002E-3</c:v>
                </c:pt>
                <c:pt idx="10621">
                  <c:v>-4.5318600000000004E-3</c:v>
                </c:pt>
                <c:pt idx="10622">
                  <c:v>-2.6807799999999998E-3</c:v>
                </c:pt>
                <c:pt idx="10623">
                  <c:v>-2.2983600000000002E-3</c:v>
                </c:pt>
                <c:pt idx="10624">
                  <c:v>-3.6621100000000001E-3</c:v>
                </c:pt>
                <c:pt idx="10625">
                  <c:v>6.5059699999999998E-3</c:v>
                </c:pt>
                <c:pt idx="10626">
                  <c:v>-4.9209600000000003E-3</c:v>
                </c:pt>
                <c:pt idx="10627">
                  <c:v>-1.4057200000000001E-3</c:v>
                </c:pt>
                <c:pt idx="10628">
                  <c:v>-2.7875899999999999E-3</c:v>
                </c:pt>
                <c:pt idx="10629">
                  <c:v>1.8844599999999999E-3</c:v>
                </c:pt>
                <c:pt idx="10630">
                  <c:v>-1.4848699999999999E-3</c:v>
                </c:pt>
                <c:pt idx="10631">
                  <c:v>-4.6625099999999999E-3</c:v>
                </c:pt>
                <c:pt idx="10632">
                  <c:v>9.7274799999999995E-4</c:v>
                </c:pt>
                <c:pt idx="10633">
                  <c:v>2.2172899999999998E-3</c:v>
                </c:pt>
                <c:pt idx="10634">
                  <c:v>3.9949399999999998E-3</c:v>
                </c:pt>
                <c:pt idx="10635">
                  <c:v>1.1091199999999999E-3</c:v>
                </c:pt>
                <c:pt idx="10636">
                  <c:v>-4.282E-4</c:v>
                </c:pt>
                <c:pt idx="10637">
                  <c:v>4.6920799999999998E-4</c:v>
                </c:pt>
                <c:pt idx="10638">
                  <c:v>-6.0854000000000004E-3</c:v>
                </c:pt>
                <c:pt idx="10639">
                  <c:v>-3.7059800000000002E-3</c:v>
                </c:pt>
                <c:pt idx="10640">
                  <c:v>1.647E-3</c:v>
                </c:pt>
                <c:pt idx="10641">
                  <c:v>-3.7851299999999998E-3</c:v>
                </c:pt>
                <c:pt idx="10642">
                  <c:v>-4.1256000000000001E-3</c:v>
                </c:pt>
                <c:pt idx="10643">
                  <c:v>1.4019E-4</c:v>
                </c:pt>
                <c:pt idx="10644">
                  <c:v>-5.1660500000000002E-3</c:v>
                </c:pt>
                <c:pt idx="10645" formatCode="0.00E+00">
                  <c:v>-1.1444099999999999E-5</c:v>
                </c:pt>
                <c:pt idx="10646">
                  <c:v>2.7818700000000001E-3</c:v>
                </c:pt>
                <c:pt idx="10647">
                  <c:v>-1.34373E-3</c:v>
                </c:pt>
                <c:pt idx="10648">
                  <c:v>-7.2097800000000005E-4</c:v>
                </c:pt>
                <c:pt idx="10649">
                  <c:v>-1.72138E-3</c:v>
                </c:pt>
                <c:pt idx="10650">
                  <c:v>7.8716299999999993E-3</c:v>
                </c:pt>
                <c:pt idx="10651">
                  <c:v>-2.3736999999999999E-3</c:v>
                </c:pt>
                <c:pt idx="10652">
                  <c:v>1.5993100000000001E-3</c:v>
                </c:pt>
                <c:pt idx="10653">
                  <c:v>-6.3333499999999997E-3</c:v>
                </c:pt>
                <c:pt idx="10654">
                  <c:v>1.5010799999999999E-3</c:v>
                </c:pt>
                <c:pt idx="10655">
                  <c:v>3.2100700000000002E-3</c:v>
                </c:pt>
                <c:pt idx="10656">
                  <c:v>4.4231399999999999E-3</c:v>
                </c:pt>
                <c:pt idx="10657">
                  <c:v>1.0662099999999999E-3</c:v>
                </c:pt>
                <c:pt idx="10658">
                  <c:v>-2.92873E-3</c:v>
                </c:pt>
                <c:pt idx="10659">
                  <c:v>1.3494500000000001E-3</c:v>
                </c:pt>
                <c:pt idx="10660">
                  <c:v>-1.4524500000000001E-3</c:v>
                </c:pt>
                <c:pt idx="10661">
                  <c:v>-1.1072199999999999E-3</c:v>
                </c:pt>
                <c:pt idx="10662">
                  <c:v>-2.7179700000000001E-3</c:v>
                </c:pt>
                <c:pt idx="10663">
                  <c:v>2.7284599999999998E-3</c:v>
                </c:pt>
                <c:pt idx="10664">
                  <c:v>-2.9754599999999999E-4</c:v>
                </c:pt>
                <c:pt idx="10665">
                  <c:v>8.9740800000000004E-4</c:v>
                </c:pt>
                <c:pt idx="10666">
                  <c:v>1.2149800000000001E-3</c:v>
                </c:pt>
                <c:pt idx="10667">
                  <c:v>2.1829599999999998E-3</c:v>
                </c:pt>
                <c:pt idx="10668">
                  <c:v>1.39236E-3</c:v>
                </c:pt>
                <c:pt idx="10669">
                  <c:v>-2.60925E-3</c:v>
                </c:pt>
                <c:pt idx="10670">
                  <c:v>4.0931700000000001E-3</c:v>
                </c:pt>
                <c:pt idx="10671">
                  <c:v>2.7446699999999998E-3</c:v>
                </c:pt>
                <c:pt idx="10672">
                  <c:v>-6.7520099999999995E-4</c:v>
                </c:pt>
                <c:pt idx="10673">
                  <c:v>-1.0232900000000001E-3</c:v>
                </c:pt>
                <c:pt idx="10674">
                  <c:v>-3.0298199999999999E-3</c:v>
                </c:pt>
                <c:pt idx="10675">
                  <c:v>-1.35994E-3</c:v>
                </c:pt>
                <c:pt idx="10676">
                  <c:v>5.4340400000000002E-3</c:v>
                </c:pt>
                <c:pt idx="10677">
                  <c:v>1.90544E-3</c:v>
                </c:pt>
                <c:pt idx="10678">
                  <c:v>-8.0547299999999995E-3</c:v>
                </c:pt>
                <c:pt idx="10679">
                  <c:v>2.3365E-3</c:v>
                </c:pt>
                <c:pt idx="10680">
                  <c:v>5.0869000000000001E-3</c:v>
                </c:pt>
                <c:pt idx="10681">
                  <c:v>-1.5163399999999999E-4</c:v>
                </c:pt>
                <c:pt idx="10682">
                  <c:v>1.8119799999999999E-3</c:v>
                </c:pt>
                <c:pt idx="10683">
                  <c:v>-4.2839100000000001E-3</c:v>
                </c:pt>
                <c:pt idx="10684">
                  <c:v>9.7846999999999995E-4</c:v>
                </c:pt>
                <c:pt idx="10685" formatCode="0.00E+00">
                  <c:v>-5.2452099999999999E-5</c:v>
                </c:pt>
                <c:pt idx="10686">
                  <c:v>3.2682399999999999E-3</c:v>
                </c:pt>
                <c:pt idx="10687">
                  <c:v>-1.02329E-2</c:v>
                </c:pt>
                <c:pt idx="10688">
                  <c:v>2.7084399999999999E-3</c:v>
                </c:pt>
                <c:pt idx="10689">
                  <c:v>-8.5611300000000001E-3</c:v>
                </c:pt>
                <c:pt idx="10690">
                  <c:v>3.20148E-3</c:v>
                </c:pt>
                <c:pt idx="10691">
                  <c:v>3.2253300000000002E-3</c:v>
                </c:pt>
                <c:pt idx="10692">
                  <c:v>7.3633199999999996E-3</c:v>
                </c:pt>
                <c:pt idx="10693">
                  <c:v>-3.3426300000000001E-3</c:v>
                </c:pt>
                <c:pt idx="10694">
                  <c:v>4.9839000000000003E-3</c:v>
                </c:pt>
                <c:pt idx="10695">
                  <c:v>-2.2954899999999999E-3</c:v>
                </c:pt>
                <c:pt idx="10696">
                  <c:v>2.8610200000000001E-3</c:v>
                </c:pt>
                <c:pt idx="10697">
                  <c:v>-4.5013400000000004E-3</c:v>
                </c:pt>
                <c:pt idx="10698">
                  <c:v>-1.8854099999999999E-3</c:v>
                </c:pt>
                <c:pt idx="10699">
                  <c:v>5.3119700000000001E-3</c:v>
                </c:pt>
                <c:pt idx="10700">
                  <c:v>-2.0132100000000001E-3</c:v>
                </c:pt>
                <c:pt idx="10701">
                  <c:v>-1.2445399999999999E-3</c:v>
                </c:pt>
                <c:pt idx="10702">
                  <c:v>1.39904E-3</c:v>
                </c:pt>
                <c:pt idx="10703">
                  <c:v>-2.5844600000000001E-4</c:v>
                </c:pt>
                <c:pt idx="10704">
                  <c:v>5.9604600000000003E-4</c:v>
                </c:pt>
                <c:pt idx="10705">
                  <c:v>7.8296699999999997E-4</c:v>
                </c:pt>
                <c:pt idx="10706">
                  <c:v>-2.86579E-3</c:v>
                </c:pt>
                <c:pt idx="10707">
                  <c:v>-7.8258500000000005E-3</c:v>
                </c:pt>
                <c:pt idx="10708">
                  <c:v>1.55258E-3</c:v>
                </c:pt>
                <c:pt idx="10709">
                  <c:v>-2.54631E-3</c:v>
                </c:pt>
                <c:pt idx="10710">
                  <c:v>1.7299699999999999E-3</c:v>
                </c:pt>
                <c:pt idx="10711">
                  <c:v>1.81007E-3</c:v>
                </c:pt>
                <c:pt idx="10712">
                  <c:v>-2.2792799999999998E-3</c:v>
                </c:pt>
                <c:pt idx="10713">
                  <c:v>1.12247E-3</c:v>
                </c:pt>
                <c:pt idx="10714">
                  <c:v>-3.1433099999999999E-3</c:v>
                </c:pt>
                <c:pt idx="10715">
                  <c:v>-1.7833700000000001E-3</c:v>
                </c:pt>
                <c:pt idx="10716">
                  <c:v>3.1909899999999999E-3</c:v>
                </c:pt>
                <c:pt idx="10717">
                  <c:v>4.5394899999999999E-4</c:v>
                </c:pt>
                <c:pt idx="10718" formatCode="0.00E+00">
                  <c:v>-3.0517600000000001E-5</c:v>
                </c:pt>
                <c:pt idx="10719">
                  <c:v>2.8514899999999999E-3</c:v>
                </c:pt>
                <c:pt idx="10720">
                  <c:v>-5.5599200000000005E-4</c:v>
                </c:pt>
                <c:pt idx="10721">
                  <c:v>1.5973999999999999E-3</c:v>
                </c:pt>
                <c:pt idx="10722">
                  <c:v>-1.31989E-3</c:v>
                </c:pt>
                <c:pt idx="10723">
                  <c:v>6.5679600000000003E-3</c:v>
                </c:pt>
                <c:pt idx="10724">
                  <c:v>-4.0817300000000001E-4</c:v>
                </c:pt>
                <c:pt idx="10725">
                  <c:v>5.2604699999999997E-3</c:v>
                </c:pt>
                <c:pt idx="10726">
                  <c:v>-2.4375899999999999E-3</c:v>
                </c:pt>
                <c:pt idx="10727">
                  <c:v>-5.2242299999999998E-3</c:v>
                </c:pt>
                <c:pt idx="10728">
                  <c:v>-3.3473999999999999E-3</c:v>
                </c:pt>
                <c:pt idx="10729">
                  <c:v>-3.8538000000000001E-3</c:v>
                </c:pt>
                <c:pt idx="10730">
                  <c:v>2.8142900000000001E-3</c:v>
                </c:pt>
                <c:pt idx="10731">
                  <c:v>2.2192000000000002E-3</c:v>
                </c:pt>
                <c:pt idx="10732">
                  <c:v>-4.8732799999999998E-4</c:v>
                </c:pt>
                <c:pt idx="10733">
                  <c:v>1.0874699999999999E-2</c:v>
                </c:pt>
                <c:pt idx="10734">
                  <c:v>-9.4127700000000002E-4</c:v>
                </c:pt>
                <c:pt idx="10735">
                  <c:v>-1.3504000000000001E-3</c:v>
                </c:pt>
                <c:pt idx="10736">
                  <c:v>-6.3037900000000003E-4</c:v>
                </c:pt>
                <c:pt idx="10737">
                  <c:v>-2.27261E-3</c:v>
                </c:pt>
                <c:pt idx="10738">
                  <c:v>-1.50681E-4</c:v>
                </c:pt>
                <c:pt idx="10739">
                  <c:v>-4.8122399999999997E-3</c:v>
                </c:pt>
                <c:pt idx="10740">
                  <c:v>8.1844299999999995E-3</c:v>
                </c:pt>
                <c:pt idx="10741">
                  <c:v>1.18256E-4</c:v>
                </c:pt>
                <c:pt idx="10742">
                  <c:v>-2.2153899999999998E-3</c:v>
                </c:pt>
                <c:pt idx="10743">
                  <c:v>3.5810500000000001E-3</c:v>
                </c:pt>
                <c:pt idx="10744" formatCode="0.00E+00">
                  <c:v>4.95911E-5</c:v>
                </c:pt>
                <c:pt idx="10745">
                  <c:v>-5.3224600000000002E-3</c:v>
                </c:pt>
                <c:pt idx="10746">
                  <c:v>4.03404E-4</c:v>
                </c:pt>
                <c:pt idx="10747">
                  <c:v>8.2397500000000001E-4</c:v>
                </c:pt>
                <c:pt idx="10748">
                  <c:v>8.4018700000000005E-4</c:v>
                </c:pt>
                <c:pt idx="10749">
                  <c:v>4.3487499999999999E-4</c:v>
                </c:pt>
                <c:pt idx="10750">
                  <c:v>8.14724E-3</c:v>
                </c:pt>
                <c:pt idx="10751">
                  <c:v>2.6226E-4</c:v>
                </c:pt>
                <c:pt idx="10752">
                  <c:v>7.1163199999999998E-3</c:v>
                </c:pt>
                <c:pt idx="10753">
                  <c:v>8.3751699999999995E-3</c:v>
                </c:pt>
                <c:pt idx="10754">
                  <c:v>-3.1423599999999999E-3</c:v>
                </c:pt>
                <c:pt idx="10755">
                  <c:v>4.3487499999999999E-4</c:v>
                </c:pt>
                <c:pt idx="10756">
                  <c:v>-3.9196000000000001E-4</c:v>
                </c:pt>
                <c:pt idx="10757">
                  <c:v>2.7456300000000002E-3</c:v>
                </c:pt>
                <c:pt idx="10758">
                  <c:v>-2.1829599999999998E-3</c:v>
                </c:pt>
                <c:pt idx="10759">
                  <c:v>-3.7584300000000001E-3</c:v>
                </c:pt>
                <c:pt idx="10760">
                  <c:v>-6.5803499999999996E-3</c:v>
                </c:pt>
                <c:pt idx="10761">
                  <c:v>-2.9430400000000001E-3</c:v>
                </c:pt>
                <c:pt idx="10762">
                  <c:v>-6.0424800000000002E-3</c:v>
                </c:pt>
                <c:pt idx="10763">
                  <c:v>-2.79999E-3</c:v>
                </c:pt>
                <c:pt idx="10764">
                  <c:v>-2.6931799999999999E-3</c:v>
                </c:pt>
                <c:pt idx="10765">
                  <c:v>-4.1141499999999996E-3</c:v>
                </c:pt>
                <c:pt idx="10766" formatCode="0.00E+00">
                  <c:v>8.5830700000000005E-6</c:v>
                </c:pt>
                <c:pt idx="10767">
                  <c:v>1.01852E-3</c:v>
                </c:pt>
                <c:pt idx="10768">
                  <c:v>-2.4557099999999998E-3</c:v>
                </c:pt>
                <c:pt idx="10769">
                  <c:v>7.8582800000000003E-4</c:v>
                </c:pt>
                <c:pt idx="10770">
                  <c:v>5.2728699999999998E-3</c:v>
                </c:pt>
                <c:pt idx="10771">
                  <c:v>3.4236899999999997E-4</c:v>
                </c:pt>
                <c:pt idx="10772">
                  <c:v>-3.2043499999999999E-3</c:v>
                </c:pt>
                <c:pt idx="10773">
                  <c:v>1.92928E-3</c:v>
                </c:pt>
                <c:pt idx="10774">
                  <c:v>4.0636099999999996E-3</c:v>
                </c:pt>
                <c:pt idx="10775">
                  <c:v>-5.3310399999999996E-4</c:v>
                </c:pt>
                <c:pt idx="10776">
                  <c:v>-3.0870400000000001E-3</c:v>
                </c:pt>
                <c:pt idx="10777">
                  <c:v>1.96838E-3</c:v>
                </c:pt>
                <c:pt idx="10778">
                  <c:v>-2.4232899999999998E-3</c:v>
                </c:pt>
                <c:pt idx="10779">
                  <c:v>5.7983399999999999E-4</c:v>
                </c:pt>
                <c:pt idx="10780">
                  <c:v>-4.9495699999999997E-4</c:v>
                </c:pt>
                <c:pt idx="10781">
                  <c:v>-4.1360900000000003E-3</c:v>
                </c:pt>
                <c:pt idx="10782">
                  <c:v>4.529E-3</c:v>
                </c:pt>
                <c:pt idx="10783">
                  <c:v>-1.9769700000000002E-3</c:v>
                </c:pt>
                <c:pt idx="10784">
                  <c:v>-3.6706899999999999E-3</c:v>
                </c:pt>
                <c:pt idx="10785">
                  <c:v>4.77028E-3</c:v>
                </c:pt>
                <c:pt idx="10786">
                  <c:v>9.0122200000000003E-4</c:v>
                </c:pt>
                <c:pt idx="10787">
                  <c:v>3.21865E-3</c:v>
                </c:pt>
                <c:pt idx="10788">
                  <c:v>1.10826E-2</c:v>
                </c:pt>
                <c:pt idx="10789">
                  <c:v>5.7535199999999998E-3</c:v>
                </c:pt>
                <c:pt idx="10790">
                  <c:v>-3.1786000000000002E-3</c:v>
                </c:pt>
                <c:pt idx="10791">
                  <c:v>6.5755800000000001E-3</c:v>
                </c:pt>
                <c:pt idx="10792">
                  <c:v>2.9859499999999998E-3</c:v>
                </c:pt>
                <c:pt idx="10793">
                  <c:v>-1.7356899999999999E-4</c:v>
                </c:pt>
                <c:pt idx="10794">
                  <c:v>1.5268300000000001E-3</c:v>
                </c:pt>
                <c:pt idx="10795">
                  <c:v>6.3409800000000004E-3</c:v>
                </c:pt>
                <c:pt idx="10796">
                  <c:v>-6.4067799999999999E-3</c:v>
                </c:pt>
                <c:pt idx="10797">
                  <c:v>3.1433099999999999E-3</c:v>
                </c:pt>
                <c:pt idx="10798">
                  <c:v>1.12057E-3</c:v>
                </c:pt>
                <c:pt idx="10799">
                  <c:v>-7.4005100000000003E-4</c:v>
                </c:pt>
                <c:pt idx="10800">
                  <c:v>-3.7860900000000002E-4</c:v>
                </c:pt>
                <c:pt idx="10801">
                  <c:v>-2.4080299999999998E-3</c:v>
                </c:pt>
                <c:pt idx="10802" formatCode="0.00E+00">
                  <c:v>-7.3432900000000006E-5</c:v>
                </c:pt>
                <c:pt idx="10803">
                  <c:v>1.4362299999999999E-3</c:v>
                </c:pt>
                <c:pt idx="10804">
                  <c:v>6.7615500000000001E-4</c:v>
                </c:pt>
                <c:pt idx="10805">
                  <c:v>7.0524200000000002E-3</c:v>
                </c:pt>
                <c:pt idx="10806">
                  <c:v>-4.27246E-4</c:v>
                </c:pt>
                <c:pt idx="10807">
                  <c:v>5.9509299999999999E-4</c:v>
                </c:pt>
                <c:pt idx="10808">
                  <c:v>3.16906E-3</c:v>
                </c:pt>
                <c:pt idx="10809">
                  <c:v>1.7156599999999999E-3</c:v>
                </c:pt>
                <c:pt idx="10810">
                  <c:v>-1.8110299999999999E-3</c:v>
                </c:pt>
                <c:pt idx="10811">
                  <c:v>1.1501300000000001E-3</c:v>
                </c:pt>
                <c:pt idx="10812">
                  <c:v>-2.1286E-3</c:v>
                </c:pt>
                <c:pt idx="10813">
                  <c:v>-1.3093899999999999E-3</c:v>
                </c:pt>
                <c:pt idx="10814">
                  <c:v>1.2035399999999999E-3</c:v>
                </c:pt>
                <c:pt idx="10815">
                  <c:v>-6.5803499999999996E-3</c:v>
                </c:pt>
                <c:pt idx="10816">
                  <c:v>1.0127999999999999E-3</c:v>
                </c:pt>
                <c:pt idx="10817">
                  <c:v>-3.8165999999999999E-3</c:v>
                </c:pt>
                <c:pt idx="10818">
                  <c:v>3.5810500000000001E-3</c:v>
                </c:pt>
                <c:pt idx="10819">
                  <c:v>-2.9430400000000001E-3</c:v>
                </c:pt>
                <c:pt idx="10820">
                  <c:v>3.1919499999999998E-3</c:v>
                </c:pt>
                <c:pt idx="10821">
                  <c:v>-4.4307699999999997E-3</c:v>
                </c:pt>
                <c:pt idx="10822">
                  <c:v>3.1986200000000001E-3</c:v>
                </c:pt>
                <c:pt idx="10823">
                  <c:v>-3.6754600000000002E-3</c:v>
                </c:pt>
                <c:pt idx="10824">
                  <c:v>-1.88255E-3</c:v>
                </c:pt>
                <c:pt idx="10825">
                  <c:v>-3.0689200000000002E-3</c:v>
                </c:pt>
                <c:pt idx="10826">
                  <c:v>-4.6167400000000003E-3</c:v>
                </c:pt>
                <c:pt idx="10827">
                  <c:v>-1.59454E-3</c:v>
                </c:pt>
                <c:pt idx="10828">
                  <c:v>2.1333699999999999E-3</c:v>
                </c:pt>
                <c:pt idx="10829">
                  <c:v>1.39999E-3</c:v>
                </c:pt>
                <c:pt idx="10830">
                  <c:v>3.29685E-3</c:v>
                </c:pt>
                <c:pt idx="10831">
                  <c:v>7.9088200000000004E-3</c:v>
                </c:pt>
                <c:pt idx="10832">
                  <c:v>-2.0379999999999999E-3</c:v>
                </c:pt>
                <c:pt idx="10833">
                  <c:v>8.3952000000000002E-3</c:v>
                </c:pt>
                <c:pt idx="10834">
                  <c:v>1.20735E-3</c:v>
                </c:pt>
                <c:pt idx="10835">
                  <c:v>4.3668700000000001E-3</c:v>
                </c:pt>
                <c:pt idx="10836">
                  <c:v>-1.4772400000000001E-3</c:v>
                </c:pt>
                <c:pt idx="10837">
                  <c:v>-1.1644400000000001E-3</c:v>
                </c:pt>
                <c:pt idx="10838">
                  <c:v>2.2125199999999999E-3</c:v>
                </c:pt>
                <c:pt idx="10839">
                  <c:v>-9.8485900000000008E-3</c:v>
                </c:pt>
                <c:pt idx="10840">
                  <c:v>-4.3535199999999996E-3</c:v>
                </c:pt>
                <c:pt idx="10841">
                  <c:v>2.2811900000000002E-3</c:v>
                </c:pt>
                <c:pt idx="10842">
                  <c:v>-3.53718E-3</c:v>
                </c:pt>
                <c:pt idx="10843">
                  <c:v>1.4610300000000001E-3</c:v>
                </c:pt>
                <c:pt idx="10844">
                  <c:v>4.2238199999999997E-3</c:v>
                </c:pt>
                <c:pt idx="10845">
                  <c:v>4.4898999999999998E-3</c:v>
                </c:pt>
                <c:pt idx="10846">
                  <c:v>3.1290100000000002E-3</c:v>
                </c:pt>
                <c:pt idx="10847">
                  <c:v>2.3117099999999998E-3</c:v>
                </c:pt>
                <c:pt idx="10848">
                  <c:v>-2.2840500000000001E-3</c:v>
                </c:pt>
                <c:pt idx="10849">
                  <c:v>-2.4700199999999999E-3</c:v>
                </c:pt>
                <c:pt idx="10850">
                  <c:v>-1.19019E-3</c:v>
                </c:pt>
                <c:pt idx="10851">
                  <c:v>-7.9917900000000001E-4</c:v>
                </c:pt>
                <c:pt idx="10852">
                  <c:v>1.84155E-3</c:v>
                </c:pt>
                <c:pt idx="10853">
                  <c:v>-4.3487500000000002E-3</c:v>
                </c:pt>
                <c:pt idx="10854">
                  <c:v>-2.89822E-3</c:v>
                </c:pt>
                <c:pt idx="10855">
                  <c:v>-2.8619800000000001E-3</c:v>
                </c:pt>
                <c:pt idx="10856">
                  <c:v>1.2769700000000001E-3</c:v>
                </c:pt>
                <c:pt idx="10857">
                  <c:v>-2.7770999999999998E-3</c:v>
                </c:pt>
                <c:pt idx="10858">
                  <c:v>4.7492999999999998E-4</c:v>
                </c:pt>
                <c:pt idx="10859">
                  <c:v>4.4021599999999996E-3</c:v>
                </c:pt>
                <c:pt idx="10860">
                  <c:v>-3.8213700000000001E-3</c:v>
                </c:pt>
                <c:pt idx="10861">
                  <c:v>-2.5911300000000001E-3</c:v>
                </c:pt>
                <c:pt idx="10862">
                  <c:v>-3.6745100000000002E-3</c:v>
                </c:pt>
                <c:pt idx="10863">
                  <c:v>2.36893E-3</c:v>
                </c:pt>
                <c:pt idx="10864">
                  <c:v>-4.3773700000000002E-3</c:v>
                </c:pt>
                <c:pt idx="10865">
                  <c:v>4.9705499999999998E-3</c:v>
                </c:pt>
                <c:pt idx="10866">
                  <c:v>1.39427E-3</c:v>
                </c:pt>
                <c:pt idx="10867">
                  <c:v>4.06837E-3</c:v>
                </c:pt>
                <c:pt idx="10868">
                  <c:v>1.5973999999999999E-3</c:v>
                </c:pt>
                <c:pt idx="10869">
                  <c:v>6.5736800000000001E-3</c:v>
                </c:pt>
                <c:pt idx="10870">
                  <c:v>2.7589799999999999E-3</c:v>
                </c:pt>
                <c:pt idx="10871">
                  <c:v>-5.1116900000000001E-4</c:v>
                </c:pt>
                <c:pt idx="10872">
                  <c:v>2.80285E-3</c:v>
                </c:pt>
                <c:pt idx="10873">
                  <c:v>1.6183899999999999E-3</c:v>
                </c:pt>
                <c:pt idx="10874">
                  <c:v>-7.9030999999999997E-3</c:v>
                </c:pt>
                <c:pt idx="10875">
                  <c:v>-3.7479400000000002E-4</c:v>
                </c:pt>
                <c:pt idx="10876">
                  <c:v>-3.76034E-3</c:v>
                </c:pt>
                <c:pt idx="10877">
                  <c:v>-2.3002600000000002E-3</c:v>
                </c:pt>
                <c:pt idx="10878">
                  <c:v>-8.31604E-4</c:v>
                </c:pt>
                <c:pt idx="10879">
                  <c:v>5.6743600000000005E-4</c:v>
                </c:pt>
                <c:pt idx="10880">
                  <c:v>4.2924900000000004E-3</c:v>
                </c:pt>
                <c:pt idx="10881">
                  <c:v>-4.4250499999999998E-3</c:v>
                </c:pt>
                <c:pt idx="10882">
                  <c:v>-1.35231E-3</c:v>
                </c:pt>
                <c:pt idx="10883">
                  <c:v>-3.85952E-3</c:v>
                </c:pt>
                <c:pt idx="10884">
                  <c:v>9.1075900000000003E-4</c:v>
                </c:pt>
                <c:pt idx="10885">
                  <c:v>-2.2506700000000002E-3</c:v>
                </c:pt>
                <c:pt idx="10886">
                  <c:v>1.0614400000000001E-3</c:v>
                </c:pt>
                <c:pt idx="10887">
                  <c:v>-2.2678400000000001E-3</c:v>
                </c:pt>
                <c:pt idx="10888">
                  <c:v>3.3674199999999999E-3</c:v>
                </c:pt>
                <c:pt idx="10889">
                  <c:v>1.92642E-4</c:v>
                </c:pt>
                <c:pt idx="10890">
                  <c:v>2.2373200000000001E-3</c:v>
                </c:pt>
                <c:pt idx="10891">
                  <c:v>1.47247E-3</c:v>
                </c:pt>
                <c:pt idx="10892">
                  <c:v>4.1151E-3</c:v>
                </c:pt>
                <c:pt idx="10893">
                  <c:v>-1.41144E-4</c:v>
                </c:pt>
                <c:pt idx="10894">
                  <c:v>2.8066599999999999E-3</c:v>
                </c:pt>
                <c:pt idx="10895">
                  <c:v>-2.5653799999999999E-3</c:v>
                </c:pt>
                <c:pt idx="10896">
                  <c:v>-5.9890699999999998E-4</c:v>
                </c:pt>
                <c:pt idx="10897">
                  <c:v>-7.5340300000000004E-4</c:v>
                </c:pt>
                <c:pt idx="10898">
                  <c:v>-9.9277499999999999E-4</c:v>
                </c:pt>
                <c:pt idx="10899">
                  <c:v>1.4019E-4</c:v>
                </c:pt>
                <c:pt idx="10900">
                  <c:v>-5.3386700000000002E-3</c:v>
                </c:pt>
                <c:pt idx="10901">
                  <c:v>-2.7809100000000002E-3</c:v>
                </c:pt>
                <c:pt idx="10902">
                  <c:v>-3.23296E-3</c:v>
                </c:pt>
                <c:pt idx="10903">
                  <c:v>-2.6168799999999998E-3</c:v>
                </c:pt>
                <c:pt idx="10904">
                  <c:v>-1.04046E-3</c:v>
                </c:pt>
                <c:pt idx="10905">
                  <c:v>-5.9032399999999997E-3</c:v>
                </c:pt>
                <c:pt idx="10906">
                  <c:v>2.26021E-4</c:v>
                </c:pt>
                <c:pt idx="10907">
                  <c:v>-1.6307800000000001E-4</c:v>
                </c:pt>
                <c:pt idx="10908">
                  <c:v>1.53542E-4</c:v>
                </c:pt>
                <c:pt idx="10909">
                  <c:v>5.9833500000000001E-3</c:v>
                </c:pt>
                <c:pt idx="10910">
                  <c:v>5.3978000000000001E-4</c:v>
                </c:pt>
                <c:pt idx="10911">
                  <c:v>3.6974E-3</c:v>
                </c:pt>
                <c:pt idx="10912">
                  <c:v>1.0299700000000001E-3</c:v>
                </c:pt>
                <c:pt idx="10913">
                  <c:v>4.6014799999999998E-3</c:v>
                </c:pt>
                <c:pt idx="10914">
                  <c:v>3.2548899999999999E-3</c:v>
                </c:pt>
                <c:pt idx="10915">
                  <c:v>-2.2850000000000001E-3</c:v>
                </c:pt>
                <c:pt idx="10916">
                  <c:v>6.6509200000000003E-3</c:v>
                </c:pt>
                <c:pt idx="10917" formatCode="0.00E+00">
                  <c:v>-4.00543E-5</c:v>
                </c:pt>
                <c:pt idx="10918">
                  <c:v>2.51484E-3</c:v>
                </c:pt>
                <c:pt idx="10919">
                  <c:v>1.48964E-3</c:v>
                </c:pt>
                <c:pt idx="10920">
                  <c:v>-8.1348399999999995E-4</c:v>
                </c:pt>
                <c:pt idx="10921">
                  <c:v>-1.1167499999999999E-3</c:v>
                </c:pt>
                <c:pt idx="10922">
                  <c:v>-7.4100499999999998E-4</c:v>
                </c:pt>
                <c:pt idx="10923" formatCode="0.00E+00">
                  <c:v>-9.4413799999999994E-5</c:v>
                </c:pt>
                <c:pt idx="10924">
                  <c:v>-2.08092E-3</c:v>
                </c:pt>
                <c:pt idx="10925">
                  <c:v>9.3936900000000001E-4</c:v>
                </c:pt>
                <c:pt idx="10926">
                  <c:v>-2.2296899999999999E-3</c:v>
                </c:pt>
                <c:pt idx="10927">
                  <c:v>-3.1738299999999999E-3</c:v>
                </c:pt>
                <c:pt idx="10928">
                  <c:v>1.9073500000000001E-4</c:v>
                </c:pt>
                <c:pt idx="10929">
                  <c:v>-4.2476700000000003E-3</c:v>
                </c:pt>
                <c:pt idx="10930">
                  <c:v>-4.7102000000000003E-3</c:v>
                </c:pt>
                <c:pt idx="10931">
                  <c:v>5.4168700000000001E-4</c:v>
                </c:pt>
                <c:pt idx="10932">
                  <c:v>3.1518900000000001E-3</c:v>
                </c:pt>
                <c:pt idx="10933">
                  <c:v>8.0490100000000001E-4</c:v>
                </c:pt>
                <c:pt idx="10934">
                  <c:v>1.1339200000000001E-3</c:v>
                </c:pt>
                <c:pt idx="10935">
                  <c:v>1.4228800000000001E-3</c:v>
                </c:pt>
                <c:pt idx="10936">
                  <c:v>-2.6388200000000001E-3</c:v>
                </c:pt>
                <c:pt idx="10937">
                  <c:v>-3.3683799999999998E-3</c:v>
                </c:pt>
                <c:pt idx="10938">
                  <c:v>-6.4420700000000003E-3</c:v>
                </c:pt>
                <c:pt idx="10939">
                  <c:v>-1.87492E-3</c:v>
                </c:pt>
                <c:pt idx="10940">
                  <c:v>-3.1242399999999999E-3</c:v>
                </c:pt>
                <c:pt idx="10941">
                  <c:v>1.8940000000000001E-3</c:v>
                </c:pt>
                <c:pt idx="10942">
                  <c:v>2.6807799999999998E-3</c:v>
                </c:pt>
                <c:pt idx="10943">
                  <c:v>-2.9191999999999998E-3</c:v>
                </c:pt>
                <c:pt idx="10944" formatCode="0.00E+00">
                  <c:v>7.3432900000000006E-5</c:v>
                </c:pt>
                <c:pt idx="10945">
                  <c:v>-1.8158E-3</c:v>
                </c:pt>
                <c:pt idx="10946">
                  <c:v>2.2049000000000001E-3</c:v>
                </c:pt>
                <c:pt idx="10947">
                  <c:v>1.7833700000000001E-3</c:v>
                </c:pt>
                <c:pt idx="10948">
                  <c:v>7.5864799999999996E-3</c:v>
                </c:pt>
                <c:pt idx="10949">
                  <c:v>1.85585E-3</c:v>
                </c:pt>
                <c:pt idx="10950">
                  <c:v>2.1371799999999998E-3</c:v>
                </c:pt>
                <c:pt idx="10951">
                  <c:v>1.85585E-3</c:v>
                </c:pt>
                <c:pt idx="10952">
                  <c:v>-3.2787300000000001E-3</c:v>
                </c:pt>
                <c:pt idx="10953">
                  <c:v>-6.5136000000000002E-4</c:v>
                </c:pt>
                <c:pt idx="10954">
                  <c:v>4.62627E-3</c:v>
                </c:pt>
                <c:pt idx="10955">
                  <c:v>-3.0612899999999999E-3</c:v>
                </c:pt>
                <c:pt idx="10956">
                  <c:v>3.3760099999999998E-4</c:v>
                </c:pt>
                <c:pt idx="10957">
                  <c:v>-3.7574800000000002E-4</c:v>
                </c:pt>
                <c:pt idx="10958">
                  <c:v>-2.9897700000000001E-3</c:v>
                </c:pt>
                <c:pt idx="10959">
                  <c:v>1.1892300000000001E-3</c:v>
                </c:pt>
                <c:pt idx="10960">
                  <c:v>7.6560999999999999E-3</c:v>
                </c:pt>
                <c:pt idx="10961">
                  <c:v>-5.94044E-3</c:v>
                </c:pt>
                <c:pt idx="10962">
                  <c:v>-9.2315699999999997E-4</c:v>
                </c:pt>
                <c:pt idx="10963" formatCode="0.00E+00">
                  <c:v>-1.6212500000000001E-5</c:v>
                </c:pt>
                <c:pt idx="10964">
                  <c:v>-4.4593799999999998E-3</c:v>
                </c:pt>
                <c:pt idx="10965">
                  <c:v>1.13678E-3</c:v>
                </c:pt>
                <c:pt idx="10966">
                  <c:v>-4.5442599999999996E-3</c:v>
                </c:pt>
                <c:pt idx="10967">
                  <c:v>1.6040799999999999E-3</c:v>
                </c:pt>
                <c:pt idx="10968">
                  <c:v>-9.3450500000000006E-3</c:v>
                </c:pt>
                <c:pt idx="10969">
                  <c:v>1.53542E-3</c:v>
                </c:pt>
                <c:pt idx="10970">
                  <c:v>-1.7976800000000001E-3</c:v>
                </c:pt>
                <c:pt idx="10971">
                  <c:v>-1.10531E-3</c:v>
                </c:pt>
                <c:pt idx="10972">
                  <c:v>4.99344E-3</c:v>
                </c:pt>
                <c:pt idx="10973">
                  <c:v>8.2683599999999996E-4</c:v>
                </c:pt>
                <c:pt idx="10974">
                  <c:v>-7.02858E-4</c:v>
                </c:pt>
                <c:pt idx="10975">
                  <c:v>2.8076199999999998E-3</c:v>
                </c:pt>
                <c:pt idx="10976">
                  <c:v>-1.8768299999999999E-3</c:v>
                </c:pt>
                <c:pt idx="10977">
                  <c:v>3.8137399999999999E-3</c:v>
                </c:pt>
                <c:pt idx="10978">
                  <c:v>2.9840499999999998E-3</c:v>
                </c:pt>
                <c:pt idx="10979">
                  <c:v>3.9319999999999997E-3</c:v>
                </c:pt>
                <c:pt idx="10980">
                  <c:v>1.4123899999999999E-3</c:v>
                </c:pt>
                <c:pt idx="10981">
                  <c:v>4.3201399999999999E-4</c:v>
                </c:pt>
                <c:pt idx="10982">
                  <c:v>2.0027199999999999E-3</c:v>
                </c:pt>
                <c:pt idx="10983">
                  <c:v>3.6144299999999997E-4</c:v>
                </c:pt>
                <c:pt idx="10984">
                  <c:v>2.9878600000000002E-3</c:v>
                </c:pt>
                <c:pt idx="10985">
                  <c:v>-3.29876E-3</c:v>
                </c:pt>
                <c:pt idx="10986">
                  <c:v>6.93226E-3</c:v>
                </c:pt>
                <c:pt idx="10987">
                  <c:v>5.6581499999999998E-3</c:v>
                </c:pt>
                <c:pt idx="10988" formatCode="0.00E+00">
                  <c:v>5.8174100000000003E-5</c:v>
                </c:pt>
                <c:pt idx="10989">
                  <c:v>2.38609E-3</c:v>
                </c:pt>
                <c:pt idx="10990">
                  <c:v>4.12941E-4</c:v>
                </c:pt>
                <c:pt idx="10991">
                  <c:v>-2.5682399999999998E-3</c:v>
                </c:pt>
                <c:pt idx="10992">
                  <c:v>-4.2867699999999996E-3</c:v>
                </c:pt>
                <c:pt idx="10993">
                  <c:v>1.9426300000000001E-3</c:v>
                </c:pt>
                <c:pt idx="10994">
                  <c:v>-7.0667300000000002E-3</c:v>
                </c:pt>
                <c:pt idx="10995">
                  <c:v>-1.87206E-3</c:v>
                </c:pt>
                <c:pt idx="10996">
                  <c:v>8.06808E-3</c:v>
                </c:pt>
                <c:pt idx="10997">
                  <c:v>-4.00352E-3</c:v>
                </c:pt>
                <c:pt idx="10998">
                  <c:v>-2.2296899999999999E-3</c:v>
                </c:pt>
                <c:pt idx="10999">
                  <c:v>2.9382700000000002E-3</c:v>
                </c:pt>
                <c:pt idx="11000">
                  <c:v>-9.0599099999999998E-4</c:v>
                </c:pt>
                <c:pt idx="11001">
                  <c:v>-9.2697099999999996E-4</c:v>
                </c:pt>
                <c:pt idx="11002">
                  <c:v>6.5603299999999996E-3</c:v>
                </c:pt>
                <c:pt idx="11003">
                  <c:v>-1.37711E-3</c:v>
                </c:pt>
                <c:pt idx="11004">
                  <c:v>7.1620899999999999E-4</c:v>
                </c:pt>
                <c:pt idx="11005">
                  <c:v>6.2084200000000003E-4</c:v>
                </c:pt>
                <c:pt idx="11006">
                  <c:v>-1.2757299999999999E-2</c:v>
                </c:pt>
                <c:pt idx="11007">
                  <c:v>-6.1435700000000001E-3</c:v>
                </c:pt>
                <c:pt idx="11008">
                  <c:v>-2.5730100000000001E-3</c:v>
                </c:pt>
                <c:pt idx="11009">
                  <c:v>-6.4945200000000002E-3</c:v>
                </c:pt>
                <c:pt idx="11010">
                  <c:v>-4.2495700000000003E-3</c:v>
                </c:pt>
                <c:pt idx="11011">
                  <c:v>1.96743E-3</c:v>
                </c:pt>
                <c:pt idx="11012">
                  <c:v>-7.2536500000000004E-3</c:v>
                </c:pt>
                <c:pt idx="11013">
                  <c:v>4.7826800000000001E-3</c:v>
                </c:pt>
                <c:pt idx="11014">
                  <c:v>1.9331000000000001E-3</c:v>
                </c:pt>
                <c:pt idx="11015">
                  <c:v>2.1066700000000002E-3</c:v>
                </c:pt>
                <c:pt idx="11016">
                  <c:v>2.6693300000000001E-3</c:v>
                </c:pt>
                <c:pt idx="11017">
                  <c:v>1.13583E-3</c:v>
                </c:pt>
                <c:pt idx="11018">
                  <c:v>-9.9182099999999994E-4</c:v>
                </c:pt>
                <c:pt idx="11019">
                  <c:v>2.6350000000000002E-3</c:v>
                </c:pt>
                <c:pt idx="11020">
                  <c:v>-3.7975299999999999E-3</c:v>
                </c:pt>
                <c:pt idx="11021">
                  <c:v>4.7836299999999997E-3</c:v>
                </c:pt>
                <c:pt idx="11022">
                  <c:v>-3.0136099999999999E-4</c:v>
                </c:pt>
                <c:pt idx="11023">
                  <c:v>-2.6016199999999998E-3</c:v>
                </c:pt>
                <c:pt idx="11024">
                  <c:v>1.0747899999999999E-3</c:v>
                </c:pt>
                <c:pt idx="11025">
                  <c:v>-8.16345E-4</c:v>
                </c:pt>
                <c:pt idx="11026">
                  <c:v>4.4393499999999999E-3</c:v>
                </c:pt>
                <c:pt idx="11027">
                  <c:v>1.47152E-3</c:v>
                </c:pt>
                <c:pt idx="11028">
                  <c:v>6.19602E-3</c:v>
                </c:pt>
                <c:pt idx="11029">
                  <c:v>-4.4870400000000003E-3</c:v>
                </c:pt>
                <c:pt idx="11030">
                  <c:v>-5.5026999999999995E-4</c:v>
                </c:pt>
                <c:pt idx="11031">
                  <c:v>6.4458800000000002E-3</c:v>
                </c:pt>
                <c:pt idx="11032">
                  <c:v>-3.58772E-3</c:v>
                </c:pt>
                <c:pt idx="11033">
                  <c:v>-5.0525700000000002E-3</c:v>
                </c:pt>
                <c:pt idx="11034">
                  <c:v>-5.8546099999999997E-3</c:v>
                </c:pt>
                <c:pt idx="11035">
                  <c:v>5.9471100000000002E-3</c:v>
                </c:pt>
                <c:pt idx="11036">
                  <c:v>-2.6388200000000001E-3</c:v>
                </c:pt>
                <c:pt idx="11037">
                  <c:v>-1.2912799999999999E-3</c:v>
                </c:pt>
                <c:pt idx="11038">
                  <c:v>6.9379799999999998E-3</c:v>
                </c:pt>
                <c:pt idx="11039">
                  <c:v>-3.8013500000000002E-3</c:v>
                </c:pt>
                <c:pt idx="11040">
                  <c:v>-2.0980799999999999E-4</c:v>
                </c:pt>
                <c:pt idx="11041">
                  <c:v>6.7329399999999995E-4</c:v>
                </c:pt>
                <c:pt idx="11042">
                  <c:v>4.8351299999999998E-4</c:v>
                </c:pt>
                <c:pt idx="11043">
                  <c:v>2.91538E-3</c:v>
                </c:pt>
                <c:pt idx="11044">
                  <c:v>2.6597999999999999E-3</c:v>
                </c:pt>
                <c:pt idx="11045">
                  <c:v>3.4351300000000002E-3</c:v>
                </c:pt>
                <c:pt idx="11046">
                  <c:v>3.20339E-3</c:v>
                </c:pt>
                <c:pt idx="11047">
                  <c:v>-5.5217700000000005E-4</c:v>
                </c:pt>
                <c:pt idx="11048">
                  <c:v>4.0473899999999997E-3</c:v>
                </c:pt>
                <c:pt idx="11049">
                  <c:v>-1.7166100000000001E-4</c:v>
                </c:pt>
                <c:pt idx="11050">
                  <c:v>2.8228800000000001E-4</c:v>
                </c:pt>
                <c:pt idx="11051">
                  <c:v>5.5789900000000005E-4</c:v>
                </c:pt>
                <c:pt idx="11052">
                  <c:v>-1.4219300000000001E-3</c:v>
                </c:pt>
                <c:pt idx="11053">
                  <c:v>2.5548900000000002E-3</c:v>
                </c:pt>
                <c:pt idx="11054">
                  <c:v>-3.9825399999999997E-3</c:v>
                </c:pt>
                <c:pt idx="11055">
                  <c:v>8.7833400000000004E-4</c:v>
                </c:pt>
                <c:pt idx="11056">
                  <c:v>3.4227400000000001E-3</c:v>
                </c:pt>
                <c:pt idx="11057">
                  <c:v>-9.6702599999999995E-4</c:v>
                </c:pt>
                <c:pt idx="11058">
                  <c:v>-3.2405899999999998E-3</c:v>
                </c:pt>
                <c:pt idx="11059">
                  <c:v>2.6483499999999998E-3</c:v>
                </c:pt>
                <c:pt idx="11060">
                  <c:v>-3.5762799999999998E-3</c:v>
                </c:pt>
                <c:pt idx="11061">
                  <c:v>1.9903199999999998E-3</c:v>
                </c:pt>
                <c:pt idx="11062">
                  <c:v>-2.9983499999999999E-3</c:v>
                </c:pt>
                <c:pt idx="11063">
                  <c:v>-5.4836299999999995E-4</c:v>
                </c:pt>
                <c:pt idx="11064">
                  <c:v>-3.2854099999999999E-3</c:v>
                </c:pt>
                <c:pt idx="11065">
                  <c:v>-8.24451E-3</c:v>
                </c:pt>
                <c:pt idx="11066">
                  <c:v>-4.0378599999999999E-3</c:v>
                </c:pt>
                <c:pt idx="11067">
                  <c:v>5.8097799999999996E-3</c:v>
                </c:pt>
                <c:pt idx="11068">
                  <c:v>6.0424800000000002E-3</c:v>
                </c:pt>
                <c:pt idx="11069">
                  <c:v>3.2300900000000001E-3</c:v>
                </c:pt>
                <c:pt idx="11070">
                  <c:v>4.0616999999999997E-3</c:v>
                </c:pt>
                <c:pt idx="11071">
                  <c:v>5.1517500000000001E-3</c:v>
                </c:pt>
                <c:pt idx="11072">
                  <c:v>6.1588299999999997E-3</c:v>
                </c:pt>
                <c:pt idx="11073">
                  <c:v>-2.6531200000000001E-3</c:v>
                </c:pt>
                <c:pt idx="11074">
                  <c:v>3.5162000000000001E-3</c:v>
                </c:pt>
                <c:pt idx="11075">
                  <c:v>-2.4204299999999999E-3</c:v>
                </c:pt>
                <c:pt idx="11076">
                  <c:v>-5.8507899999999998E-3</c:v>
                </c:pt>
                <c:pt idx="11077">
                  <c:v>6.60992E-3</c:v>
                </c:pt>
                <c:pt idx="11078">
                  <c:v>-2.36988E-3</c:v>
                </c:pt>
                <c:pt idx="11079">
                  <c:v>2.2230100000000001E-3</c:v>
                </c:pt>
                <c:pt idx="11080">
                  <c:v>-3.1728699999999999E-3</c:v>
                </c:pt>
                <c:pt idx="11081">
                  <c:v>-2.0389599999999998E-3</c:v>
                </c:pt>
                <c:pt idx="11082">
                  <c:v>-2.7151100000000002E-3</c:v>
                </c:pt>
                <c:pt idx="11083">
                  <c:v>1.9159299999999999E-3</c:v>
                </c:pt>
                <c:pt idx="11084">
                  <c:v>-2.6607499999999999E-3</c:v>
                </c:pt>
                <c:pt idx="11085">
                  <c:v>-1.8787400000000001E-4</c:v>
                </c:pt>
                <c:pt idx="11086">
                  <c:v>2.0523099999999999E-3</c:v>
                </c:pt>
                <c:pt idx="11087">
                  <c:v>-1.8453600000000001E-3</c:v>
                </c:pt>
                <c:pt idx="11088">
                  <c:v>1.10922E-2</c:v>
                </c:pt>
                <c:pt idx="11089">
                  <c:v>-4.8027E-3</c:v>
                </c:pt>
                <c:pt idx="11090">
                  <c:v>1.22795E-2</c:v>
                </c:pt>
                <c:pt idx="11091">
                  <c:v>6.9122300000000001E-3</c:v>
                </c:pt>
                <c:pt idx="11092">
                  <c:v>-4.86755E-3</c:v>
                </c:pt>
                <c:pt idx="11093">
                  <c:v>-4.6501199999999998E-3</c:v>
                </c:pt>
                <c:pt idx="11094">
                  <c:v>-4.8103299999999998E-3</c:v>
                </c:pt>
                <c:pt idx="11095">
                  <c:v>-2.16484E-4</c:v>
                </c:pt>
                <c:pt idx="11096">
                  <c:v>2.4776500000000001E-3</c:v>
                </c:pt>
                <c:pt idx="11097">
                  <c:v>-7.06673E-4</c:v>
                </c:pt>
                <c:pt idx="11098">
                  <c:v>5.1279100000000003E-3</c:v>
                </c:pt>
                <c:pt idx="11099">
                  <c:v>-1.2702900000000001E-3</c:v>
                </c:pt>
                <c:pt idx="11100">
                  <c:v>-5.3596499999999997E-3</c:v>
                </c:pt>
                <c:pt idx="11101">
                  <c:v>-1.1119800000000001E-2</c:v>
                </c:pt>
                <c:pt idx="11102">
                  <c:v>-5.9881200000000004E-3</c:v>
                </c:pt>
                <c:pt idx="11103">
                  <c:v>-1.75953E-3</c:v>
                </c:pt>
                <c:pt idx="11104">
                  <c:v>-6.9980600000000004E-3</c:v>
                </c:pt>
                <c:pt idx="11105">
                  <c:v>-1.1396399999999999E-3</c:v>
                </c:pt>
                <c:pt idx="11106">
                  <c:v>3.6478000000000001E-3</c:v>
                </c:pt>
                <c:pt idx="11107">
                  <c:v>-1.08719E-4</c:v>
                </c:pt>
                <c:pt idx="11108">
                  <c:v>-3.5428999999999999E-3</c:v>
                </c:pt>
                <c:pt idx="11109">
                  <c:v>-1.9731499999999999E-3</c:v>
                </c:pt>
                <c:pt idx="11110">
                  <c:v>-3.5247799999999999E-3</c:v>
                </c:pt>
                <c:pt idx="11111">
                  <c:v>7.4195900000000004E-4</c:v>
                </c:pt>
                <c:pt idx="11112">
                  <c:v>7.2412500000000003E-3</c:v>
                </c:pt>
                <c:pt idx="11113">
                  <c:v>-1.5468599999999999E-3</c:v>
                </c:pt>
                <c:pt idx="11114">
                  <c:v>6.61182E-3</c:v>
                </c:pt>
                <c:pt idx="11115">
                  <c:v>-3.6296800000000001E-3</c:v>
                </c:pt>
                <c:pt idx="11116">
                  <c:v>-8.3360699999999992E-3</c:v>
                </c:pt>
                <c:pt idx="11117">
                  <c:v>5.2614200000000002E-3</c:v>
                </c:pt>
                <c:pt idx="11118">
                  <c:v>5.9928899999999998E-3</c:v>
                </c:pt>
                <c:pt idx="11119">
                  <c:v>-3.0631999999999999E-3</c:v>
                </c:pt>
                <c:pt idx="11120" formatCode="0.00E+00">
                  <c:v>1.90735E-6</c:v>
                </c:pt>
                <c:pt idx="11121">
                  <c:v>-1.68037E-3</c:v>
                </c:pt>
                <c:pt idx="11122">
                  <c:v>1.67179E-3</c:v>
                </c:pt>
                <c:pt idx="11123">
                  <c:v>7.0953399999999995E-4</c:v>
                </c:pt>
                <c:pt idx="11124">
                  <c:v>4.2228700000000001E-3</c:v>
                </c:pt>
                <c:pt idx="11125">
                  <c:v>1.11103E-3</c:v>
                </c:pt>
                <c:pt idx="11126">
                  <c:v>8.0966899999999995E-4</c:v>
                </c:pt>
                <c:pt idx="11127">
                  <c:v>-4.9200099999999998E-3</c:v>
                </c:pt>
                <c:pt idx="11128">
                  <c:v>5.1136000000000003E-3</c:v>
                </c:pt>
                <c:pt idx="11129">
                  <c:v>-3.80898E-3</c:v>
                </c:pt>
                <c:pt idx="11130">
                  <c:v>-1.24836E-3</c:v>
                </c:pt>
                <c:pt idx="11131">
                  <c:v>1.23405E-3</c:v>
                </c:pt>
                <c:pt idx="11132">
                  <c:v>1.7910000000000001E-3</c:v>
                </c:pt>
                <c:pt idx="11133">
                  <c:v>2.6807799999999998E-3</c:v>
                </c:pt>
                <c:pt idx="11134">
                  <c:v>-3.5572099999999998E-4</c:v>
                </c:pt>
                <c:pt idx="11135">
                  <c:v>8.5153599999999996E-3</c:v>
                </c:pt>
                <c:pt idx="11136">
                  <c:v>-6.26087E-3</c:v>
                </c:pt>
                <c:pt idx="11137">
                  <c:v>6.5355300000000003E-3</c:v>
                </c:pt>
                <c:pt idx="11138">
                  <c:v>3.3168799999999999E-3</c:v>
                </c:pt>
                <c:pt idx="11139">
                  <c:v>2.43568E-3</c:v>
                </c:pt>
                <c:pt idx="11140">
                  <c:v>-1.08042E-2</c:v>
                </c:pt>
                <c:pt idx="11141">
                  <c:v>-2.7504000000000001E-3</c:v>
                </c:pt>
                <c:pt idx="11142">
                  <c:v>1.79386E-3</c:v>
                </c:pt>
                <c:pt idx="11143">
                  <c:v>3.53813E-3</c:v>
                </c:pt>
                <c:pt idx="11144">
                  <c:v>-1.4343299999999999E-3</c:v>
                </c:pt>
                <c:pt idx="11145">
                  <c:v>2.3145700000000002E-3</c:v>
                </c:pt>
                <c:pt idx="11146">
                  <c:v>-4.5681000000000003E-3</c:v>
                </c:pt>
                <c:pt idx="11147">
                  <c:v>-5.3310400000000004E-3</c:v>
                </c:pt>
                <c:pt idx="11148">
                  <c:v>4.7368999999999996E-3</c:v>
                </c:pt>
                <c:pt idx="11149">
                  <c:v>5.0191899999999998E-3</c:v>
                </c:pt>
                <c:pt idx="11150">
                  <c:v>-2.08187E-3</c:v>
                </c:pt>
                <c:pt idx="11151">
                  <c:v>2.2983600000000002E-3</c:v>
                </c:pt>
                <c:pt idx="11152">
                  <c:v>-5.6934399999999995E-4</c:v>
                </c:pt>
                <c:pt idx="11153">
                  <c:v>-8.6965600000000007E-3</c:v>
                </c:pt>
                <c:pt idx="11154">
                  <c:v>2.35271E-3</c:v>
                </c:pt>
                <c:pt idx="11155">
                  <c:v>-9.2124899999999996E-4</c:v>
                </c:pt>
                <c:pt idx="11156">
                  <c:v>-1.5564000000000001E-3</c:v>
                </c:pt>
                <c:pt idx="11157">
                  <c:v>-9.1009100000000002E-3</c:v>
                </c:pt>
                <c:pt idx="11158">
                  <c:v>1.0550500000000001E-2</c:v>
                </c:pt>
                <c:pt idx="11159">
                  <c:v>-6.0586900000000003E-3</c:v>
                </c:pt>
                <c:pt idx="11160">
                  <c:v>1.9397699999999999E-3</c:v>
                </c:pt>
                <c:pt idx="11161">
                  <c:v>3.18718E-3</c:v>
                </c:pt>
                <c:pt idx="11162">
                  <c:v>-4.6682399999999997E-3</c:v>
                </c:pt>
                <c:pt idx="11163">
                  <c:v>4.3849900000000001E-3</c:v>
                </c:pt>
                <c:pt idx="11164">
                  <c:v>1.3742400000000001E-3</c:v>
                </c:pt>
                <c:pt idx="11165">
                  <c:v>-5.0067899999999997E-4</c:v>
                </c:pt>
                <c:pt idx="11166">
                  <c:v>2.3660700000000001E-3</c:v>
                </c:pt>
                <c:pt idx="11167">
                  <c:v>-2.28977E-3</c:v>
                </c:pt>
                <c:pt idx="11168">
                  <c:v>9.0980499999999999E-3</c:v>
                </c:pt>
                <c:pt idx="11169">
                  <c:v>6.14929E-3</c:v>
                </c:pt>
                <c:pt idx="11170">
                  <c:v>3.2043499999999999E-4</c:v>
                </c:pt>
                <c:pt idx="11171">
                  <c:v>-4.1828200000000003E-3</c:v>
                </c:pt>
                <c:pt idx="11172">
                  <c:v>-4.9543399999999998E-3</c:v>
                </c:pt>
                <c:pt idx="11173">
                  <c:v>-1.9073499999999999E-3</c:v>
                </c:pt>
                <c:pt idx="11174">
                  <c:v>-3.0241000000000001E-3</c:v>
                </c:pt>
                <c:pt idx="11175">
                  <c:v>7.4863399999999997E-4</c:v>
                </c:pt>
                <c:pt idx="11176">
                  <c:v>1.2216600000000001E-3</c:v>
                </c:pt>
                <c:pt idx="11177">
                  <c:v>1.8158E-3</c:v>
                </c:pt>
                <c:pt idx="11178">
                  <c:v>-2.1867800000000001E-3</c:v>
                </c:pt>
                <c:pt idx="11179">
                  <c:v>5.3844499999999998E-3</c:v>
                </c:pt>
                <c:pt idx="11180">
                  <c:v>-2.6855500000000001E-3</c:v>
                </c:pt>
                <c:pt idx="11181">
                  <c:v>8.2597699999999996E-3</c:v>
                </c:pt>
                <c:pt idx="11182">
                  <c:v>1.1158E-4</c:v>
                </c:pt>
                <c:pt idx="11183">
                  <c:v>1.90639E-3</c:v>
                </c:pt>
                <c:pt idx="11184">
                  <c:v>-1.2359599999999999E-3</c:v>
                </c:pt>
                <c:pt idx="11185">
                  <c:v>-9.5939599999999995E-4</c:v>
                </c:pt>
                <c:pt idx="11186">
                  <c:v>-4.0245100000000002E-3</c:v>
                </c:pt>
                <c:pt idx="11187">
                  <c:v>3.9091100000000004E-3</c:v>
                </c:pt>
                <c:pt idx="11188">
                  <c:v>-4.5680999999999999E-4</c:v>
                </c:pt>
                <c:pt idx="11189">
                  <c:v>-8.1224399999999999E-3</c:v>
                </c:pt>
                <c:pt idx="11190">
                  <c:v>-2.0713799999999998E-3</c:v>
                </c:pt>
                <c:pt idx="11191">
                  <c:v>-6.7329399999999995E-4</c:v>
                </c:pt>
                <c:pt idx="11192">
                  <c:v>5.16987E-3</c:v>
                </c:pt>
                <c:pt idx="11193" formatCode="0.00E+00">
                  <c:v>7.5340300000000001E-5</c:v>
                </c:pt>
                <c:pt idx="11194">
                  <c:v>1.1491800000000001E-3</c:v>
                </c:pt>
                <c:pt idx="11195">
                  <c:v>1.1253400000000001E-3</c:v>
                </c:pt>
                <c:pt idx="11196">
                  <c:v>2.5568000000000001E-3</c:v>
                </c:pt>
                <c:pt idx="11197">
                  <c:v>-1.2588500000000001E-4</c:v>
                </c:pt>
                <c:pt idx="11198">
                  <c:v>3.7507999999999999E-3</c:v>
                </c:pt>
                <c:pt idx="11199">
                  <c:v>5.0745E-3</c:v>
                </c:pt>
                <c:pt idx="11200">
                  <c:v>-4.5890799999999997E-3</c:v>
                </c:pt>
                <c:pt idx="11201">
                  <c:v>-3.0670200000000002E-3</c:v>
                </c:pt>
                <c:pt idx="11202">
                  <c:v>-6.5774900000000001E-3</c:v>
                </c:pt>
                <c:pt idx="11203">
                  <c:v>2.8133400000000001E-3</c:v>
                </c:pt>
                <c:pt idx="11204">
                  <c:v>-3.6582899999999998E-3</c:v>
                </c:pt>
                <c:pt idx="11205">
                  <c:v>-2.64263E-3</c:v>
                </c:pt>
                <c:pt idx="11206">
                  <c:v>2.3555799999999999E-3</c:v>
                </c:pt>
                <c:pt idx="11207">
                  <c:v>1.48296E-3</c:v>
                </c:pt>
                <c:pt idx="11208">
                  <c:v>-1.4991799999999999E-3</c:v>
                </c:pt>
                <c:pt idx="11209">
                  <c:v>-5.4769500000000004E-3</c:v>
                </c:pt>
                <c:pt idx="11210">
                  <c:v>6.6175499999999998E-3</c:v>
                </c:pt>
                <c:pt idx="11211">
                  <c:v>-6.9827999999999999E-3</c:v>
                </c:pt>
                <c:pt idx="11212">
                  <c:v>2.0113000000000002E-3</c:v>
                </c:pt>
                <c:pt idx="11213">
                  <c:v>3.3092500000000001E-3</c:v>
                </c:pt>
                <c:pt idx="11214">
                  <c:v>2.6655200000000002E-3</c:v>
                </c:pt>
                <c:pt idx="11215">
                  <c:v>3.1909899999999999E-3</c:v>
                </c:pt>
                <c:pt idx="11216">
                  <c:v>-2.8410000000000002E-3</c:v>
                </c:pt>
                <c:pt idx="11217">
                  <c:v>-2.2869100000000001E-3</c:v>
                </c:pt>
                <c:pt idx="11218">
                  <c:v>-1.1014900000000001E-3</c:v>
                </c:pt>
                <c:pt idx="11219">
                  <c:v>-3.44276E-3</c:v>
                </c:pt>
                <c:pt idx="11220">
                  <c:v>2.03323E-3</c:v>
                </c:pt>
                <c:pt idx="11221">
                  <c:v>2.6712400000000001E-3</c:v>
                </c:pt>
                <c:pt idx="11222">
                  <c:v>-2.6388200000000001E-3</c:v>
                </c:pt>
                <c:pt idx="11223">
                  <c:v>-2.91252E-3</c:v>
                </c:pt>
                <c:pt idx="11224">
                  <c:v>-2.6626599999999999E-3</c:v>
                </c:pt>
                <c:pt idx="11225">
                  <c:v>-5.6047400000000004E-3</c:v>
                </c:pt>
                <c:pt idx="11226">
                  <c:v>2.30598E-3</c:v>
                </c:pt>
                <c:pt idx="11227">
                  <c:v>2.94685E-3</c:v>
                </c:pt>
                <c:pt idx="11228">
                  <c:v>5.42736E-3</c:v>
                </c:pt>
                <c:pt idx="11229">
                  <c:v>-7.0953399999999995E-4</c:v>
                </c:pt>
                <c:pt idx="11230">
                  <c:v>-1.2111699999999999E-3</c:v>
                </c:pt>
                <c:pt idx="11231">
                  <c:v>4.4727299999999998E-4</c:v>
                </c:pt>
                <c:pt idx="11232">
                  <c:v>-7.06673E-4</c:v>
                </c:pt>
                <c:pt idx="11233">
                  <c:v>4.1265499999999997E-3</c:v>
                </c:pt>
                <c:pt idx="11234">
                  <c:v>1.89686E-3</c:v>
                </c:pt>
                <c:pt idx="11235">
                  <c:v>3.0536700000000001E-3</c:v>
                </c:pt>
                <c:pt idx="11236">
                  <c:v>3.61729E-3</c:v>
                </c:pt>
                <c:pt idx="11237">
                  <c:v>1.3236999999999999E-3</c:v>
                </c:pt>
                <c:pt idx="11238" formatCode="0.00E+00">
                  <c:v>-5.43594E-5</c:v>
                </c:pt>
                <c:pt idx="11239">
                  <c:v>-3.3826799999999999E-3</c:v>
                </c:pt>
                <c:pt idx="11240">
                  <c:v>-1.1425000000000001E-3</c:v>
                </c:pt>
                <c:pt idx="11241">
                  <c:v>3.3264200000000001E-3</c:v>
                </c:pt>
                <c:pt idx="11242">
                  <c:v>-5.2127800000000002E-3</c:v>
                </c:pt>
                <c:pt idx="11243">
                  <c:v>2.2850000000000001E-3</c:v>
                </c:pt>
                <c:pt idx="11244">
                  <c:v>-2.9754600000000001E-3</c:v>
                </c:pt>
                <c:pt idx="11245" formatCode="0.00E+00">
                  <c:v>8.0108600000000001E-5</c:v>
                </c:pt>
                <c:pt idx="11246">
                  <c:v>1.70517E-3</c:v>
                </c:pt>
                <c:pt idx="11247">
                  <c:v>1.9407300000000001E-3</c:v>
                </c:pt>
                <c:pt idx="11248">
                  <c:v>-3.8976700000000002E-3</c:v>
                </c:pt>
                <c:pt idx="11249">
                  <c:v>-2.0933200000000001E-3</c:v>
                </c:pt>
                <c:pt idx="11250">
                  <c:v>-2.9058500000000002E-3</c:v>
                </c:pt>
                <c:pt idx="11251">
                  <c:v>3.8785899999999999E-3</c:v>
                </c:pt>
                <c:pt idx="11252">
                  <c:v>2.2010799999999998E-3</c:v>
                </c:pt>
                <c:pt idx="11253">
                  <c:v>9.3555500000000007E-3</c:v>
                </c:pt>
                <c:pt idx="11254">
                  <c:v>-5.6791300000000001E-3</c:v>
                </c:pt>
                <c:pt idx="11255">
                  <c:v>-2.1524399999999998E-3</c:v>
                </c:pt>
                <c:pt idx="11256">
                  <c:v>6.3276299999999999E-3</c:v>
                </c:pt>
                <c:pt idx="11257">
                  <c:v>-8.0966900000000001E-3</c:v>
                </c:pt>
                <c:pt idx="11258">
                  <c:v>3.6096600000000002E-3</c:v>
                </c:pt>
                <c:pt idx="11259">
                  <c:v>3.7651099999999999E-3</c:v>
                </c:pt>
                <c:pt idx="11260">
                  <c:v>1.9035300000000001E-3</c:v>
                </c:pt>
                <c:pt idx="11261">
                  <c:v>-1.1615799999999999E-3</c:v>
                </c:pt>
                <c:pt idx="11262">
                  <c:v>-3.9234200000000004E-3</c:v>
                </c:pt>
                <c:pt idx="11263">
                  <c:v>1.24836E-3</c:v>
                </c:pt>
                <c:pt idx="11264">
                  <c:v>3.74508E-3</c:v>
                </c:pt>
                <c:pt idx="11265">
                  <c:v>2.6483499999999998E-3</c:v>
                </c:pt>
                <c:pt idx="11266">
                  <c:v>1.07193E-3</c:v>
                </c:pt>
                <c:pt idx="11267">
                  <c:v>1.35994E-3</c:v>
                </c:pt>
                <c:pt idx="11268">
                  <c:v>-1.19209E-3</c:v>
                </c:pt>
                <c:pt idx="11269">
                  <c:v>-1.72138E-3</c:v>
                </c:pt>
                <c:pt idx="11270">
                  <c:v>-4.3201399999999999E-4</c:v>
                </c:pt>
                <c:pt idx="11271">
                  <c:v>-6.7853899999999997E-3</c:v>
                </c:pt>
                <c:pt idx="11272" formatCode="0.00E+00">
                  <c:v>6.0081499999999997E-5</c:v>
                </c:pt>
                <c:pt idx="11273">
                  <c:v>1.4762899999999999E-3</c:v>
                </c:pt>
                <c:pt idx="11274">
                  <c:v>-4.9095199999999997E-3</c:v>
                </c:pt>
                <c:pt idx="11275">
                  <c:v>-1.5449499999999999E-4</c:v>
                </c:pt>
                <c:pt idx="11276">
                  <c:v>6.8283099999999995E-4</c:v>
                </c:pt>
                <c:pt idx="11277">
                  <c:v>-5.7182300000000004E-3</c:v>
                </c:pt>
                <c:pt idx="11278">
                  <c:v>7.8306199999999999E-3</c:v>
                </c:pt>
                <c:pt idx="11279">
                  <c:v>-5.2871699999999999E-3</c:v>
                </c:pt>
                <c:pt idx="11280">
                  <c:v>-4.5013399999999998E-4</c:v>
                </c:pt>
                <c:pt idx="11281">
                  <c:v>7.8105899999999996E-4</c:v>
                </c:pt>
                <c:pt idx="11282">
                  <c:v>-2.1018999999999999E-3</c:v>
                </c:pt>
                <c:pt idx="11283">
                  <c:v>4.3268200000000003E-3</c:v>
                </c:pt>
                <c:pt idx="11284">
                  <c:v>4.9352600000000003E-3</c:v>
                </c:pt>
                <c:pt idx="11285">
                  <c:v>-1.00813E-2</c:v>
                </c:pt>
                <c:pt idx="11286">
                  <c:v>2.7656600000000001E-3</c:v>
                </c:pt>
                <c:pt idx="11287">
                  <c:v>6.4659099999999996E-4</c:v>
                </c:pt>
                <c:pt idx="11288">
                  <c:v>6.6757199999999996E-4</c:v>
                </c:pt>
                <c:pt idx="11289">
                  <c:v>2.2230100000000001E-3</c:v>
                </c:pt>
                <c:pt idx="11290">
                  <c:v>-8.3637200000000005E-4</c:v>
                </c:pt>
                <c:pt idx="11291">
                  <c:v>-3.7632E-3</c:v>
                </c:pt>
                <c:pt idx="11292">
                  <c:v>-5.7554199999999998E-3</c:v>
                </c:pt>
                <c:pt idx="11293">
                  <c:v>-3.1824100000000001E-3</c:v>
                </c:pt>
                <c:pt idx="11294">
                  <c:v>-3.3969899999999999E-3</c:v>
                </c:pt>
                <c:pt idx="11295">
                  <c:v>-2.40135E-3</c:v>
                </c:pt>
                <c:pt idx="11296">
                  <c:v>2.2306399999999999E-3</c:v>
                </c:pt>
                <c:pt idx="11297">
                  <c:v>2.7952200000000002E-3</c:v>
                </c:pt>
                <c:pt idx="11298">
                  <c:v>-1.24931E-3</c:v>
                </c:pt>
                <c:pt idx="11299">
                  <c:v>3.1023000000000001E-3</c:v>
                </c:pt>
                <c:pt idx="11300">
                  <c:v>-2.6607499999999999E-3</c:v>
                </c:pt>
                <c:pt idx="11301">
                  <c:v>-8.4648099999999997E-3</c:v>
                </c:pt>
                <c:pt idx="11302">
                  <c:v>-2.0580300000000002E-3</c:v>
                </c:pt>
                <c:pt idx="11303">
                  <c:v>1.6832399999999999E-3</c:v>
                </c:pt>
                <c:pt idx="11304">
                  <c:v>-3.6277800000000002E-3</c:v>
                </c:pt>
                <c:pt idx="11305">
                  <c:v>4.1732799999999997E-3</c:v>
                </c:pt>
                <c:pt idx="11306">
                  <c:v>-3.1566599999999999E-3</c:v>
                </c:pt>
                <c:pt idx="11307">
                  <c:v>-1.1548999999999999E-3</c:v>
                </c:pt>
                <c:pt idx="11308">
                  <c:v>-6.78062E-4</c:v>
                </c:pt>
                <c:pt idx="11309">
                  <c:v>-7.2240799999999999E-3</c:v>
                </c:pt>
                <c:pt idx="11310">
                  <c:v>3.0860900000000001E-3</c:v>
                </c:pt>
                <c:pt idx="11311">
                  <c:v>-6.8569200000000001E-4</c:v>
                </c:pt>
                <c:pt idx="11312">
                  <c:v>-1.2378700000000001E-3</c:v>
                </c:pt>
                <c:pt idx="11313">
                  <c:v>9.8075899999999997E-3</c:v>
                </c:pt>
                <c:pt idx="11314">
                  <c:v>4.529E-3</c:v>
                </c:pt>
                <c:pt idx="11315">
                  <c:v>2.3088499999999999E-3</c:v>
                </c:pt>
                <c:pt idx="11316">
                  <c:v>3.2682399999999999E-3</c:v>
                </c:pt>
                <c:pt idx="11317">
                  <c:v>1.4047599999999999E-3</c:v>
                </c:pt>
                <c:pt idx="11318">
                  <c:v>-1.57928E-3</c:v>
                </c:pt>
                <c:pt idx="11319">
                  <c:v>-4.1122399999999996E-3</c:v>
                </c:pt>
                <c:pt idx="11320">
                  <c:v>1.71375E-3</c:v>
                </c:pt>
                <c:pt idx="11321">
                  <c:v>-4.1875799999999998E-3</c:v>
                </c:pt>
                <c:pt idx="11322">
                  <c:v>-2.22397E-3</c:v>
                </c:pt>
                <c:pt idx="11323">
                  <c:v>1.64986E-3</c:v>
                </c:pt>
                <c:pt idx="11324">
                  <c:v>4.0769600000000001E-3</c:v>
                </c:pt>
                <c:pt idx="11325">
                  <c:v>2.6817299999999998E-3</c:v>
                </c:pt>
                <c:pt idx="11326">
                  <c:v>-3.2358199999999999E-3</c:v>
                </c:pt>
                <c:pt idx="11327">
                  <c:v>2.7351400000000001E-3</c:v>
                </c:pt>
                <c:pt idx="11328">
                  <c:v>-5.4340400000000002E-3</c:v>
                </c:pt>
                <c:pt idx="11329" formatCode="0.00E+00">
                  <c:v>-2.5749200000000001E-5</c:v>
                </c:pt>
                <c:pt idx="11330">
                  <c:v>4.6539299999999998E-4</c:v>
                </c:pt>
                <c:pt idx="11331">
                  <c:v>-3.2901800000000002E-3</c:v>
                </c:pt>
                <c:pt idx="11332">
                  <c:v>4.34017E-3</c:v>
                </c:pt>
                <c:pt idx="11333">
                  <c:v>-1.40858E-3</c:v>
                </c:pt>
                <c:pt idx="11334">
                  <c:v>-1.1663400000000001E-3</c:v>
                </c:pt>
                <c:pt idx="11335">
                  <c:v>-8.6784399999999999E-4</c:v>
                </c:pt>
                <c:pt idx="11336">
                  <c:v>1.2359599999999999E-3</c:v>
                </c:pt>
                <c:pt idx="11337">
                  <c:v>6.3228600000000002E-4</c:v>
                </c:pt>
                <c:pt idx="11338">
                  <c:v>4.8065199999999998E-4</c:v>
                </c:pt>
                <c:pt idx="11339">
                  <c:v>-1.0326399999999999E-2</c:v>
                </c:pt>
                <c:pt idx="11340">
                  <c:v>8.7928799999999999E-4</c:v>
                </c:pt>
                <c:pt idx="11341">
                  <c:v>-1.18351E-3</c:v>
                </c:pt>
                <c:pt idx="11342">
                  <c:v>-7.267E-3</c:v>
                </c:pt>
                <c:pt idx="11343">
                  <c:v>-2.0027200000000001E-4</c:v>
                </c:pt>
                <c:pt idx="11344">
                  <c:v>4.7635999999999998E-3</c:v>
                </c:pt>
                <c:pt idx="11345">
                  <c:v>-6.0176800000000003E-4</c:v>
                </c:pt>
                <c:pt idx="11346">
                  <c:v>3.6897700000000002E-3</c:v>
                </c:pt>
                <c:pt idx="11347">
                  <c:v>5.6028400000000004E-3</c:v>
                </c:pt>
                <c:pt idx="11348">
                  <c:v>-3.37887E-3</c:v>
                </c:pt>
                <c:pt idx="11349">
                  <c:v>4.7035200000000001E-3</c:v>
                </c:pt>
                <c:pt idx="11350">
                  <c:v>2.2106199999999999E-3</c:v>
                </c:pt>
                <c:pt idx="11351">
                  <c:v>6.4325299999999997E-3</c:v>
                </c:pt>
                <c:pt idx="11352">
                  <c:v>7.7629100000000003E-4</c:v>
                </c:pt>
                <c:pt idx="11353">
                  <c:v>-6.8159099999999997E-3</c:v>
                </c:pt>
                <c:pt idx="11354">
                  <c:v>7.4100499999999998E-4</c:v>
                </c:pt>
                <c:pt idx="11355">
                  <c:v>-1.18732E-3</c:v>
                </c:pt>
                <c:pt idx="11356">
                  <c:v>3.0994400000000002E-3</c:v>
                </c:pt>
                <c:pt idx="11357">
                  <c:v>-4.18663E-4</c:v>
                </c:pt>
                <c:pt idx="11358" formatCode="0.00E+00">
                  <c:v>7.5340300000000001E-5</c:v>
                </c:pt>
                <c:pt idx="11359">
                  <c:v>8.2941100000000004E-3</c:v>
                </c:pt>
                <c:pt idx="11360">
                  <c:v>-5.5456200000000002E-3</c:v>
                </c:pt>
                <c:pt idx="11361">
                  <c:v>2.9535299999999998E-3</c:v>
                </c:pt>
                <c:pt idx="11362">
                  <c:v>3.1137500000000002E-3</c:v>
                </c:pt>
                <c:pt idx="11363">
                  <c:v>2.32124E-3</c:v>
                </c:pt>
                <c:pt idx="11364">
                  <c:v>-1.6756099999999999E-3</c:v>
                </c:pt>
                <c:pt idx="11365">
                  <c:v>-2.7122499999999998E-3</c:v>
                </c:pt>
                <c:pt idx="11366">
                  <c:v>5.6934399999999995E-4</c:v>
                </c:pt>
                <c:pt idx="11367">
                  <c:v>-2.08282E-3</c:v>
                </c:pt>
                <c:pt idx="11368">
                  <c:v>-9.4318400000000001E-4</c:v>
                </c:pt>
                <c:pt idx="11369">
                  <c:v>-5.8994299999999998E-3</c:v>
                </c:pt>
                <c:pt idx="11370">
                  <c:v>-7.7905700000000001E-3</c:v>
                </c:pt>
                <c:pt idx="11371">
                  <c:v>-7.2755800000000002E-3</c:v>
                </c:pt>
                <c:pt idx="11372">
                  <c:v>4.7788600000000002E-3</c:v>
                </c:pt>
                <c:pt idx="11373">
                  <c:v>6.3829400000000001E-3</c:v>
                </c:pt>
                <c:pt idx="11374">
                  <c:v>-3.9424899999999999E-3</c:v>
                </c:pt>
                <c:pt idx="11375">
                  <c:v>8.8167200000000001E-3</c:v>
                </c:pt>
                <c:pt idx="11376">
                  <c:v>1.3742400000000001E-3</c:v>
                </c:pt>
                <c:pt idx="11377">
                  <c:v>8.4142699999999997E-3</c:v>
                </c:pt>
                <c:pt idx="11378">
                  <c:v>-6.5536500000000003E-3</c:v>
                </c:pt>
                <c:pt idx="11379">
                  <c:v>2.87056E-4</c:v>
                </c:pt>
                <c:pt idx="11380">
                  <c:v>-8.2206699999999994E-3</c:v>
                </c:pt>
                <c:pt idx="11381">
                  <c:v>4.5890799999999997E-3</c:v>
                </c:pt>
                <c:pt idx="11382">
                  <c:v>-1.27096E-2</c:v>
                </c:pt>
                <c:pt idx="11383">
                  <c:v>2.6340500000000002E-3</c:v>
                </c:pt>
                <c:pt idx="11384">
                  <c:v>-5.8536500000000002E-3</c:v>
                </c:pt>
                <c:pt idx="11385">
                  <c:v>-6.5908399999999997E-3</c:v>
                </c:pt>
                <c:pt idx="11386">
                  <c:v>-4.31061E-4</c:v>
                </c:pt>
                <c:pt idx="11387">
                  <c:v>-3.5581599999999999E-3</c:v>
                </c:pt>
                <c:pt idx="11388">
                  <c:v>-1.2207E-4</c:v>
                </c:pt>
                <c:pt idx="11389">
                  <c:v>1.26009E-2</c:v>
                </c:pt>
                <c:pt idx="11390">
                  <c:v>9.3746200000000002E-4</c:v>
                </c:pt>
                <c:pt idx="11391">
                  <c:v>-5.2032500000000004E-3</c:v>
                </c:pt>
                <c:pt idx="11392">
                  <c:v>1.15204E-3</c:v>
                </c:pt>
                <c:pt idx="11393">
                  <c:v>6.6013299999999999E-3</c:v>
                </c:pt>
                <c:pt idx="11394">
                  <c:v>6.3514699999999997E-4</c:v>
                </c:pt>
                <c:pt idx="11395">
                  <c:v>1.90449E-3</c:v>
                </c:pt>
                <c:pt idx="11396">
                  <c:v>7.1630499999999998E-3</c:v>
                </c:pt>
                <c:pt idx="11397">
                  <c:v>-2.4547599999999998E-3</c:v>
                </c:pt>
                <c:pt idx="11398">
                  <c:v>4.5547499999999998E-3</c:v>
                </c:pt>
                <c:pt idx="11399">
                  <c:v>-1.9617100000000002E-3</c:v>
                </c:pt>
                <c:pt idx="11400">
                  <c:v>9.0484599999999995E-3</c:v>
                </c:pt>
                <c:pt idx="11401">
                  <c:v>-3.52287E-3</c:v>
                </c:pt>
                <c:pt idx="11402">
                  <c:v>-8.6879700000000004E-4</c:v>
                </c:pt>
                <c:pt idx="11403">
                  <c:v>5.2042E-3</c:v>
                </c:pt>
                <c:pt idx="11404">
                  <c:v>-6.5040599999999997E-4</c:v>
                </c:pt>
                <c:pt idx="11405">
                  <c:v>9.4051399999999993E-3</c:v>
                </c:pt>
                <c:pt idx="11406">
                  <c:v>-8.4924700000000002E-3</c:v>
                </c:pt>
                <c:pt idx="11407">
                  <c:v>1.12467E-2</c:v>
                </c:pt>
                <c:pt idx="11408">
                  <c:v>-1.22547E-3</c:v>
                </c:pt>
                <c:pt idx="11409">
                  <c:v>6.8311700000000001E-3</c:v>
                </c:pt>
                <c:pt idx="11410">
                  <c:v>-4.3907199999999999E-3</c:v>
                </c:pt>
                <c:pt idx="11411">
                  <c:v>3.18623E-3</c:v>
                </c:pt>
                <c:pt idx="11412">
                  <c:v>-4.5947999999999996E-3</c:v>
                </c:pt>
                <c:pt idx="11413">
                  <c:v>-4.7111499999999998E-4</c:v>
                </c:pt>
                <c:pt idx="11414">
                  <c:v>2.5301E-3</c:v>
                </c:pt>
                <c:pt idx="11415">
                  <c:v>-3.5781900000000002E-3</c:v>
                </c:pt>
                <c:pt idx="11416">
                  <c:v>6.9904299999999997E-3</c:v>
                </c:pt>
                <c:pt idx="11417">
                  <c:v>-5.57137E-3</c:v>
                </c:pt>
                <c:pt idx="11418">
                  <c:v>3.6277800000000002E-3</c:v>
                </c:pt>
                <c:pt idx="11419">
                  <c:v>-1.37043E-3</c:v>
                </c:pt>
                <c:pt idx="11420">
                  <c:v>7.5969699999999998E-3</c:v>
                </c:pt>
                <c:pt idx="11421">
                  <c:v>5.9509299999999999E-4</c:v>
                </c:pt>
                <c:pt idx="11422">
                  <c:v>-1.1158E-4</c:v>
                </c:pt>
                <c:pt idx="11423">
                  <c:v>3.55339E-3</c:v>
                </c:pt>
                <c:pt idx="11424">
                  <c:v>3.6754600000000002E-3</c:v>
                </c:pt>
                <c:pt idx="11425">
                  <c:v>9.4261199999999996E-3</c:v>
                </c:pt>
                <c:pt idx="11426">
                  <c:v>-6.5441099999999997E-3</c:v>
                </c:pt>
                <c:pt idx="11427">
                  <c:v>6.2761300000000004E-3</c:v>
                </c:pt>
                <c:pt idx="11428">
                  <c:v>-4.2085600000000001E-3</c:v>
                </c:pt>
                <c:pt idx="11429">
                  <c:v>1.5192000000000001E-3</c:v>
                </c:pt>
                <c:pt idx="11430">
                  <c:v>-9.7370099999999999E-4</c:v>
                </c:pt>
                <c:pt idx="11431">
                  <c:v>-1.48964E-3</c:v>
                </c:pt>
                <c:pt idx="11432">
                  <c:v>1.6460400000000001E-3</c:v>
                </c:pt>
                <c:pt idx="11433">
                  <c:v>3.4503899999999998E-3</c:v>
                </c:pt>
                <c:pt idx="11434">
                  <c:v>-3.8366300000000002E-3</c:v>
                </c:pt>
                <c:pt idx="11435">
                  <c:v>3.6134700000000001E-3</c:v>
                </c:pt>
                <c:pt idx="11436" formatCode="0.00E+00">
                  <c:v>5.2452099999999999E-5</c:v>
                </c:pt>
                <c:pt idx="11437">
                  <c:v>-5.1841700000000001E-3</c:v>
                </c:pt>
                <c:pt idx="11438">
                  <c:v>-5.18608E-3</c:v>
                </c:pt>
                <c:pt idx="11439">
                  <c:v>-2.7418099999999999E-3</c:v>
                </c:pt>
                <c:pt idx="11440">
                  <c:v>9.8609900000000005E-4</c:v>
                </c:pt>
                <c:pt idx="11441">
                  <c:v>-1.01852E-3</c:v>
                </c:pt>
                <c:pt idx="11442">
                  <c:v>3.57246E-3</c:v>
                </c:pt>
                <c:pt idx="11443">
                  <c:v>-6.4764000000000002E-3</c:v>
                </c:pt>
                <c:pt idx="11444">
                  <c:v>7.1954699999999998E-3</c:v>
                </c:pt>
                <c:pt idx="11445">
                  <c:v>1.2597999999999999E-3</c:v>
                </c:pt>
                <c:pt idx="11446">
                  <c:v>2.9907200000000001E-3</c:v>
                </c:pt>
                <c:pt idx="11447">
                  <c:v>-1.02329E-2</c:v>
                </c:pt>
                <c:pt idx="11448">
                  <c:v>-4.32205E-3</c:v>
                </c:pt>
                <c:pt idx="11449">
                  <c:v>-1.3084399999999999E-3</c:v>
                </c:pt>
                <c:pt idx="11450">
                  <c:v>-1.1339200000000001E-3</c:v>
                </c:pt>
                <c:pt idx="11451">
                  <c:v>-4.0121100000000002E-3</c:v>
                </c:pt>
                <c:pt idx="11452">
                  <c:v>5.2728699999999998E-3</c:v>
                </c:pt>
                <c:pt idx="11453">
                  <c:v>2.4128000000000001E-3</c:v>
                </c:pt>
                <c:pt idx="11454">
                  <c:v>1.5306499999999999E-3</c:v>
                </c:pt>
                <c:pt idx="11455">
                  <c:v>-3.4360900000000002E-3</c:v>
                </c:pt>
                <c:pt idx="11456">
                  <c:v>-5.1622400000000002E-3</c:v>
                </c:pt>
                <c:pt idx="11457">
                  <c:v>4.15802E-4</c:v>
                </c:pt>
                <c:pt idx="11458">
                  <c:v>-4.5003899999999999E-3</c:v>
                </c:pt>
                <c:pt idx="11459">
                  <c:v>3.9119699999999999E-3</c:v>
                </c:pt>
                <c:pt idx="11460">
                  <c:v>-2.8467200000000001E-3</c:v>
                </c:pt>
                <c:pt idx="11461">
                  <c:v>1.92642E-4</c:v>
                </c:pt>
                <c:pt idx="11462">
                  <c:v>-4.6043400000000002E-3</c:v>
                </c:pt>
                <c:pt idx="11463">
                  <c:v>-1.0366399999999999E-3</c:v>
                </c:pt>
                <c:pt idx="11464">
                  <c:v>1.6050299999999999E-3</c:v>
                </c:pt>
                <c:pt idx="11465">
                  <c:v>3.3531199999999998E-3</c:v>
                </c:pt>
                <c:pt idx="11466">
                  <c:v>-3.12328E-3</c:v>
                </c:pt>
                <c:pt idx="11467">
                  <c:v>3.1957600000000002E-3</c:v>
                </c:pt>
                <c:pt idx="11468">
                  <c:v>-3.0717800000000001E-3</c:v>
                </c:pt>
                <c:pt idx="11469">
                  <c:v>7.2612800000000002E-3</c:v>
                </c:pt>
                <c:pt idx="11470">
                  <c:v>3.9749099999999999E-3</c:v>
                </c:pt>
                <c:pt idx="11471">
                  <c:v>8.1443800000000001E-4</c:v>
                </c:pt>
                <c:pt idx="11472">
                  <c:v>-9.4213500000000002E-3</c:v>
                </c:pt>
                <c:pt idx="11473">
                  <c:v>5.3691899999999996E-4</c:v>
                </c:pt>
                <c:pt idx="11474">
                  <c:v>-4.0397599999999999E-3</c:v>
                </c:pt>
                <c:pt idx="11475">
                  <c:v>-2.8228799999999998E-3</c:v>
                </c:pt>
                <c:pt idx="11476">
                  <c:v>4.7473899999999998E-3</c:v>
                </c:pt>
                <c:pt idx="11477">
                  <c:v>7.6017400000000001E-3</c:v>
                </c:pt>
                <c:pt idx="11478">
                  <c:v>-1.00451E-2</c:v>
                </c:pt>
                <c:pt idx="11479">
                  <c:v>2.3365E-3</c:v>
                </c:pt>
                <c:pt idx="11480">
                  <c:v>2.1419500000000001E-3</c:v>
                </c:pt>
                <c:pt idx="11481">
                  <c:v>-9.8714800000000002E-3</c:v>
                </c:pt>
                <c:pt idx="11482">
                  <c:v>-1.83296E-3</c:v>
                </c:pt>
                <c:pt idx="11483">
                  <c:v>-1.6145700000000001E-3</c:v>
                </c:pt>
                <c:pt idx="11484">
                  <c:v>-5.7926200000000001E-3</c:v>
                </c:pt>
                <c:pt idx="11485">
                  <c:v>1.3170199999999999E-3</c:v>
                </c:pt>
                <c:pt idx="11486">
                  <c:v>6.2560999999999997E-4</c:v>
                </c:pt>
                <c:pt idx="11487">
                  <c:v>-3.0355500000000001E-3</c:v>
                </c:pt>
                <c:pt idx="11488">
                  <c:v>-1.0795600000000001E-2</c:v>
                </c:pt>
                <c:pt idx="11489">
                  <c:v>-6.56509E-3</c:v>
                </c:pt>
                <c:pt idx="11490">
                  <c:v>-6.3800800000000002E-4</c:v>
                </c:pt>
                <c:pt idx="11491">
                  <c:v>-7.01141E-3</c:v>
                </c:pt>
                <c:pt idx="11492">
                  <c:v>6.4992899999999996E-3</c:v>
                </c:pt>
                <c:pt idx="11493">
                  <c:v>2.2316E-4</c:v>
                </c:pt>
                <c:pt idx="11494">
                  <c:v>1.48296E-3</c:v>
                </c:pt>
                <c:pt idx="11495">
                  <c:v>2.28882E-3</c:v>
                </c:pt>
                <c:pt idx="11496">
                  <c:v>-1.54495E-3</c:v>
                </c:pt>
                <c:pt idx="11497">
                  <c:v>2.85149E-4</c:v>
                </c:pt>
                <c:pt idx="11498">
                  <c:v>-2.16293E-3</c:v>
                </c:pt>
                <c:pt idx="11499">
                  <c:v>2.3641600000000001E-3</c:v>
                </c:pt>
                <c:pt idx="11500">
                  <c:v>-4.3010699999999997E-3</c:v>
                </c:pt>
                <c:pt idx="11501">
                  <c:v>-5.7048799999999998E-3</c:v>
                </c:pt>
                <c:pt idx="11502">
                  <c:v>1.20258E-3</c:v>
                </c:pt>
                <c:pt idx="11503">
                  <c:v>-2.6779199999999999E-3</c:v>
                </c:pt>
                <c:pt idx="11504">
                  <c:v>-5.5932999999999998E-3</c:v>
                </c:pt>
                <c:pt idx="11505">
                  <c:v>2.4261500000000002E-3</c:v>
                </c:pt>
                <c:pt idx="11506">
                  <c:v>6.1750399999999997E-3</c:v>
                </c:pt>
                <c:pt idx="11507">
                  <c:v>-8.5229899999999994E-3</c:v>
                </c:pt>
                <c:pt idx="11508">
                  <c:v>-2.6865000000000001E-3</c:v>
                </c:pt>
                <c:pt idx="11509">
                  <c:v>1.07565E-2</c:v>
                </c:pt>
                <c:pt idx="11510">
                  <c:v>2.1018999999999999E-3</c:v>
                </c:pt>
                <c:pt idx="11511">
                  <c:v>3.4456299999999999E-3</c:v>
                </c:pt>
                <c:pt idx="11512">
                  <c:v>-6.9808999999999995E-4</c:v>
                </c:pt>
                <c:pt idx="11513">
                  <c:v>6.5422099999999997E-4</c:v>
                </c:pt>
                <c:pt idx="11514">
                  <c:v>5.1841700000000001E-3</c:v>
                </c:pt>
                <c:pt idx="11515">
                  <c:v>-3.4599299999999999E-3</c:v>
                </c:pt>
                <c:pt idx="11516">
                  <c:v>1.0746E-2</c:v>
                </c:pt>
                <c:pt idx="11517">
                  <c:v>1.0034599999999999E-2</c:v>
                </c:pt>
                <c:pt idx="11518">
                  <c:v>3.6125200000000001E-3</c:v>
                </c:pt>
                <c:pt idx="11519">
                  <c:v>3.2787300000000001E-3</c:v>
                </c:pt>
                <c:pt idx="11520">
                  <c:v>2.6845900000000002E-3</c:v>
                </c:pt>
                <c:pt idx="11521">
                  <c:v>-5.5561100000000004E-3</c:v>
                </c:pt>
                <c:pt idx="11522">
                  <c:v>6.9723099999999998E-3</c:v>
                </c:pt>
                <c:pt idx="11523">
                  <c:v>-4.7349899999999997E-3</c:v>
                </c:pt>
                <c:pt idx="11524">
                  <c:v>8.5353899999999995E-4</c:v>
                </c:pt>
                <c:pt idx="11525">
                  <c:v>-1.56403E-4</c:v>
                </c:pt>
                <c:pt idx="11526">
                  <c:v>-7.3146799999999998E-4</c:v>
                </c:pt>
                <c:pt idx="11527">
                  <c:v>-2.83527E-3</c:v>
                </c:pt>
                <c:pt idx="11528">
                  <c:v>7.7724499999999998E-4</c:v>
                </c:pt>
                <c:pt idx="11529">
                  <c:v>-2.7751899999999999E-3</c:v>
                </c:pt>
                <c:pt idx="11530">
                  <c:v>-1.9235599999999999E-3</c:v>
                </c:pt>
                <c:pt idx="11531">
                  <c:v>-5.1164599999999998E-3</c:v>
                </c:pt>
                <c:pt idx="11532">
                  <c:v>-5.52273E-3</c:v>
                </c:pt>
                <c:pt idx="11533">
                  <c:v>1.9979500000000001E-3</c:v>
                </c:pt>
                <c:pt idx="11534">
                  <c:v>1.5306499999999999E-3</c:v>
                </c:pt>
                <c:pt idx="11535">
                  <c:v>-2.49767E-3</c:v>
                </c:pt>
                <c:pt idx="11536">
                  <c:v>-7.0190400000000005E-4</c:v>
                </c:pt>
                <c:pt idx="11537">
                  <c:v>1.04809E-3</c:v>
                </c:pt>
                <c:pt idx="11538">
                  <c:v>2.1190599999999999E-3</c:v>
                </c:pt>
                <c:pt idx="11539">
                  <c:v>-4.43363E-3</c:v>
                </c:pt>
                <c:pt idx="11540">
                  <c:v>2.0275100000000002E-3</c:v>
                </c:pt>
                <c:pt idx="11541">
                  <c:v>-1.28746E-4</c:v>
                </c:pt>
                <c:pt idx="11542">
                  <c:v>6.7710899999999996E-4</c:v>
                </c:pt>
                <c:pt idx="11543">
                  <c:v>-2.1066700000000002E-3</c:v>
                </c:pt>
                <c:pt idx="11544">
                  <c:v>8.1567800000000006E-3</c:v>
                </c:pt>
                <c:pt idx="11545">
                  <c:v>-1.0541E-2</c:v>
                </c:pt>
                <c:pt idx="11546">
                  <c:v>-6.19602E-3</c:v>
                </c:pt>
                <c:pt idx="11547">
                  <c:v>-1.91975E-3</c:v>
                </c:pt>
                <c:pt idx="11548">
                  <c:v>-1.8549E-3</c:v>
                </c:pt>
                <c:pt idx="11549">
                  <c:v>-3.8614299999999999E-3</c:v>
                </c:pt>
                <c:pt idx="11550">
                  <c:v>5.9289900000000003E-3</c:v>
                </c:pt>
                <c:pt idx="11551">
                  <c:v>4.4536599999999999E-3</c:v>
                </c:pt>
                <c:pt idx="11552">
                  <c:v>2.3364999999999999E-4</c:v>
                </c:pt>
                <c:pt idx="11553">
                  <c:v>5.7258600000000002E-3</c:v>
                </c:pt>
                <c:pt idx="11554">
                  <c:v>1.8196099999999999E-3</c:v>
                </c:pt>
                <c:pt idx="11555">
                  <c:v>-4.99535E-3</c:v>
                </c:pt>
                <c:pt idx="11556">
                  <c:v>5.5961600000000002E-3</c:v>
                </c:pt>
                <c:pt idx="11557">
                  <c:v>-2.9325499999999999E-3</c:v>
                </c:pt>
                <c:pt idx="11558">
                  <c:v>-2.0408599999999998E-3</c:v>
                </c:pt>
                <c:pt idx="11559">
                  <c:v>3.9176899999999997E-3</c:v>
                </c:pt>
                <c:pt idx="11560">
                  <c:v>3.9272300000000003E-3</c:v>
                </c:pt>
                <c:pt idx="11561" formatCode="0.00E+00">
                  <c:v>7.7247600000000002E-5</c:v>
                </c:pt>
                <c:pt idx="11562">
                  <c:v>1.7976800000000001E-3</c:v>
                </c:pt>
                <c:pt idx="11563">
                  <c:v>8.564E-4</c:v>
                </c:pt>
                <c:pt idx="11564">
                  <c:v>-3.0012099999999998E-3</c:v>
                </c:pt>
                <c:pt idx="11565">
                  <c:v>9.2887899999999997E-4</c:v>
                </c:pt>
                <c:pt idx="11566">
                  <c:v>-4.3010699999999997E-3</c:v>
                </c:pt>
                <c:pt idx="11567">
                  <c:v>5.8946600000000004E-3</c:v>
                </c:pt>
                <c:pt idx="11568">
                  <c:v>-2.6559800000000001E-3</c:v>
                </c:pt>
                <c:pt idx="11569">
                  <c:v>7.47776E-3</c:v>
                </c:pt>
                <c:pt idx="11570">
                  <c:v>-3.3950799999999998E-4</c:v>
                </c:pt>
                <c:pt idx="11571">
                  <c:v>-1.2626600000000001E-3</c:v>
                </c:pt>
                <c:pt idx="11572">
                  <c:v>2.7456300000000002E-3</c:v>
                </c:pt>
                <c:pt idx="11573">
                  <c:v>-1.0698300000000001E-2</c:v>
                </c:pt>
                <c:pt idx="11574">
                  <c:v>-5.3310399999999996E-4</c:v>
                </c:pt>
                <c:pt idx="11575">
                  <c:v>2.2487599999999998E-3</c:v>
                </c:pt>
                <c:pt idx="11576">
                  <c:v>1.1653900000000001E-3</c:v>
                </c:pt>
                <c:pt idx="11577" formatCode="0.00E+00">
                  <c:v>-5.8174100000000003E-5</c:v>
                </c:pt>
                <c:pt idx="11578">
                  <c:v>2.3994400000000001E-3</c:v>
                </c:pt>
                <c:pt idx="11579">
                  <c:v>-1.6861000000000001E-3</c:v>
                </c:pt>
                <c:pt idx="11580">
                  <c:v>-2.7246499999999999E-3</c:v>
                </c:pt>
                <c:pt idx="11581">
                  <c:v>-7.7142699999999996E-3</c:v>
                </c:pt>
                <c:pt idx="11582">
                  <c:v>-4.5976599999999999E-3</c:v>
                </c:pt>
                <c:pt idx="11583">
                  <c:v>-7.3709500000000002E-3</c:v>
                </c:pt>
                <c:pt idx="11584">
                  <c:v>-4.4574699999999998E-3</c:v>
                </c:pt>
                <c:pt idx="11585">
                  <c:v>1.4152500000000001E-3</c:v>
                </c:pt>
                <c:pt idx="11586">
                  <c:v>-6.4754500000000002E-4</c:v>
                </c:pt>
                <c:pt idx="11587">
                  <c:v>-4.4631999999999996E-3</c:v>
                </c:pt>
                <c:pt idx="11588">
                  <c:v>3.7345899999999999E-3</c:v>
                </c:pt>
                <c:pt idx="11589">
                  <c:v>-6.1969800000000004E-3</c:v>
                </c:pt>
                <c:pt idx="11590">
                  <c:v>-6.5231299999999996E-4</c:v>
                </c:pt>
                <c:pt idx="11591">
                  <c:v>-4.4269599999999997E-3</c:v>
                </c:pt>
                <c:pt idx="11592">
                  <c:v>2.48051E-3</c:v>
                </c:pt>
                <c:pt idx="11593">
                  <c:v>6.5946599999999996E-3</c:v>
                </c:pt>
                <c:pt idx="11594">
                  <c:v>4.2486199999999998E-3</c:v>
                </c:pt>
                <c:pt idx="11595">
                  <c:v>-1.3465899999999999E-3</c:v>
                </c:pt>
                <c:pt idx="11596">
                  <c:v>4.5423499999999997E-3</c:v>
                </c:pt>
                <c:pt idx="11597">
                  <c:v>-2.32124E-3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6BB-4A5B-93D1-22DF9F4FC007}"/>
            </c:ext>
          </c:extLst>
        </c:ser>
        <c:ser>
          <c:idx val="1"/>
          <c:order val="1"/>
          <c:tx>
            <c:v>DS17 3-Way TCP Residuals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'DS17 3-WAY TCP'!$A$2:$A$3440</c:f>
              <c:numCache>
                <c:formatCode>mm:ss.0</c:formatCode>
                <c:ptCount val="3439"/>
                <c:pt idx="0">
                  <c:v>44273.892291666663</c:v>
                </c:pt>
                <c:pt idx="1">
                  <c:v>44273.89230324074</c:v>
                </c:pt>
                <c:pt idx="2">
                  <c:v>44273.892314814817</c:v>
                </c:pt>
                <c:pt idx="3">
                  <c:v>44273.892326388886</c:v>
                </c:pt>
                <c:pt idx="4">
                  <c:v>44273.892337962963</c:v>
                </c:pt>
                <c:pt idx="5">
                  <c:v>44273.89234953704</c:v>
                </c:pt>
                <c:pt idx="6">
                  <c:v>44273.892361111109</c:v>
                </c:pt>
                <c:pt idx="7">
                  <c:v>44273.892372685186</c:v>
                </c:pt>
                <c:pt idx="8">
                  <c:v>44273.892384259256</c:v>
                </c:pt>
                <c:pt idx="9">
                  <c:v>44273.892395833333</c:v>
                </c:pt>
                <c:pt idx="10">
                  <c:v>44273.892407407409</c:v>
                </c:pt>
                <c:pt idx="11">
                  <c:v>44273.892418981479</c:v>
                </c:pt>
                <c:pt idx="12">
                  <c:v>44273.892430555556</c:v>
                </c:pt>
                <c:pt idx="13">
                  <c:v>44273.892442129632</c:v>
                </c:pt>
                <c:pt idx="14">
                  <c:v>44273.892453703702</c:v>
                </c:pt>
                <c:pt idx="15">
                  <c:v>44273.892465277779</c:v>
                </c:pt>
                <c:pt idx="16">
                  <c:v>44273.892476851855</c:v>
                </c:pt>
                <c:pt idx="17">
                  <c:v>44273.892488425925</c:v>
                </c:pt>
                <c:pt idx="18">
                  <c:v>44273.892500000002</c:v>
                </c:pt>
                <c:pt idx="19">
                  <c:v>44273.892511574071</c:v>
                </c:pt>
                <c:pt idx="20">
                  <c:v>44273.892523148148</c:v>
                </c:pt>
                <c:pt idx="21">
                  <c:v>44273.892534722225</c:v>
                </c:pt>
                <c:pt idx="22">
                  <c:v>44273.892546296294</c:v>
                </c:pt>
                <c:pt idx="23">
                  <c:v>44273.892557870371</c:v>
                </c:pt>
                <c:pt idx="24">
                  <c:v>44273.892569444448</c:v>
                </c:pt>
                <c:pt idx="25">
                  <c:v>44273.892581018517</c:v>
                </c:pt>
                <c:pt idx="26">
                  <c:v>44273.892592592594</c:v>
                </c:pt>
                <c:pt idx="27">
                  <c:v>44273.892604166664</c:v>
                </c:pt>
                <c:pt idx="28">
                  <c:v>44273.89261574074</c:v>
                </c:pt>
                <c:pt idx="29">
                  <c:v>44273.892627314817</c:v>
                </c:pt>
                <c:pt idx="30">
                  <c:v>44273.892638888887</c:v>
                </c:pt>
                <c:pt idx="31">
                  <c:v>44273.892650462964</c:v>
                </c:pt>
                <c:pt idx="32">
                  <c:v>44273.89266203704</c:v>
                </c:pt>
                <c:pt idx="33">
                  <c:v>44273.89267361111</c:v>
                </c:pt>
                <c:pt idx="34">
                  <c:v>44273.892685185187</c:v>
                </c:pt>
                <c:pt idx="35">
                  <c:v>44273.892696759256</c:v>
                </c:pt>
                <c:pt idx="36">
                  <c:v>44273.892708333333</c:v>
                </c:pt>
                <c:pt idx="37">
                  <c:v>44273.89271990741</c:v>
                </c:pt>
                <c:pt idx="38">
                  <c:v>44273.892731481479</c:v>
                </c:pt>
                <c:pt idx="39">
                  <c:v>44273.892743055556</c:v>
                </c:pt>
                <c:pt idx="40">
                  <c:v>44273.892754629633</c:v>
                </c:pt>
                <c:pt idx="41">
                  <c:v>44273.892766203702</c:v>
                </c:pt>
                <c:pt idx="42">
                  <c:v>44273.892777777779</c:v>
                </c:pt>
                <c:pt idx="43">
                  <c:v>44273.892789351848</c:v>
                </c:pt>
                <c:pt idx="44">
                  <c:v>44273.892800925925</c:v>
                </c:pt>
                <c:pt idx="45">
                  <c:v>44273.892812500002</c:v>
                </c:pt>
                <c:pt idx="46">
                  <c:v>44273.892824074072</c:v>
                </c:pt>
                <c:pt idx="47">
                  <c:v>44273.892835648148</c:v>
                </c:pt>
                <c:pt idx="48">
                  <c:v>44273.892847222225</c:v>
                </c:pt>
                <c:pt idx="49">
                  <c:v>44273.892858796295</c:v>
                </c:pt>
                <c:pt idx="50">
                  <c:v>44273.892870370371</c:v>
                </c:pt>
                <c:pt idx="51">
                  <c:v>44273.892881944441</c:v>
                </c:pt>
                <c:pt idx="52">
                  <c:v>44273.892893518518</c:v>
                </c:pt>
                <c:pt idx="53">
                  <c:v>44273.892905092594</c:v>
                </c:pt>
                <c:pt idx="54">
                  <c:v>44273.892916666664</c:v>
                </c:pt>
                <c:pt idx="55">
                  <c:v>44273.892928240741</c:v>
                </c:pt>
                <c:pt idx="56">
                  <c:v>44273.892939814818</c:v>
                </c:pt>
                <c:pt idx="57">
                  <c:v>44273.892951388887</c:v>
                </c:pt>
                <c:pt idx="58">
                  <c:v>44273.892962962964</c:v>
                </c:pt>
                <c:pt idx="59">
                  <c:v>44273.892974537041</c:v>
                </c:pt>
                <c:pt idx="60">
                  <c:v>44273.89298611111</c:v>
                </c:pt>
                <c:pt idx="61">
                  <c:v>44273.892997685187</c:v>
                </c:pt>
                <c:pt idx="62">
                  <c:v>44273.893009259256</c:v>
                </c:pt>
                <c:pt idx="63">
                  <c:v>44273.893020833333</c:v>
                </c:pt>
                <c:pt idx="64">
                  <c:v>44273.89303240741</c:v>
                </c:pt>
                <c:pt idx="65">
                  <c:v>44273.893043981479</c:v>
                </c:pt>
                <c:pt idx="66">
                  <c:v>44273.893055555556</c:v>
                </c:pt>
                <c:pt idx="67">
                  <c:v>44273.893067129633</c:v>
                </c:pt>
                <c:pt idx="68">
                  <c:v>44273.893078703702</c:v>
                </c:pt>
                <c:pt idx="69">
                  <c:v>44273.893090277779</c:v>
                </c:pt>
                <c:pt idx="70">
                  <c:v>44273.893101851849</c:v>
                </c:pt>
                <c:pt idx="71">
                  <c:v>44273.893113425926</c:v>
                </c:pt>
                <c:pt idx="72">
                  <c:v>44273.893125000002</c:v>
                </c:pt>
                <c:pt idx="73">
                  <c:v>44273.893136574072</c:v>
                </c:pt>
                <c:pt idx="74">
                  <c:v>44273.893148148149</c:v>
                </c:pt>
                <c:pt idx="75">
                  <c:v>44273.893159722225</c:v>
                </c:pt>
                <c:pt idx="76">
                  <c:v>44273.893171296295</c:v>
                </c:pt>
                <c:pt idx="77">
                  <c:v>44273.893182870372</c:v>
                </c:pt>
                <c:pt idx="78">
                  <c:v>44273.893194444441</c:v>
                </c:pt>
                <c:pt idx="79">
                  <c:v>44273.893206018518</c:v>
                </c:pt>
                <c:pt idx="80">
                  <c:v>44273.893217592595</c:v>
                </c:pt>
                <c:pt idx="81">
                  <c:v>44273.893229166664</c:v>
                </c:pt>
                <c:pt idx="82">
                  <c:v>44273.893240740741</c:v>
                </c:pt>
                <c:pt idx="83">
                  <c:v>44273.893252314818</c:v>
                </c:pt>
                <c:pt idx="84">
                  <c:v>44273.893263888887</c:v>
                </c:pt>
                <c:pt idx="85">
                  <c:v>44273.893275462964</c:v>
                </c:pt>
                <c:pt idx="86">
                  <c:v>44273.893287037034</c:v>
                </c:pt>
                <c:pt idx="87">
                  <c:v>44273.89329861111</c:v>
                </c:pt>
                <c:pt idx="88">
                  <c:v>44273.893310185187</c:v>
                </c:pt>
                <c:pt idx="89">
                  <c:v>44273.893321759257</c:v>
                </c:pt>
                <c:pt idx="90">
                  <c:v>44273.893333333333</c:v>
                </c:pt>
                <c:pt idx="91">
                  <c:v>44273.89334490741</c:v>
                </c:pt>
                <c:pt idx="92">
                  <c:v>44273.89335648148</c:v>
                </c:pt>
                <c:pt idx="93">
                  <c:v>44273.893368055556</c:v>
                </c:pt>
                <c:pt idx="94">
                  <c:v>44273.893379629626</c:v>
                </c:pt>
                <c:pt idx="95">
                  <c:v>44273.893391203703</c:v>
                </c:pt>
                <c:pt idx="96">
                  <c:v>44273.89340277778</c:v>
                </c:pt>
                <c:pt idx="97">
                  <c:v>44273.893414351849</c:v>
                </c:pt>
                <c:pt idx="98">
                  <c:v>44273.893425925926</c:v>
                </c:pt>
                <c:pt idx="99">
                  <c:v>44273.893437500003</c:v>
                </c:pt>
                <c:pt idx="100">
                  <c:v>44273.893449074072</c:v>
                </c:pt>
                <c:pt idx="101">
                  <c:v>44273.893460648149</c:v>
                </c:pt>
                <c:pt idx="102">
                  <c:v>44273.893472222226</c:v>
                </c:pt>
                <c:pt idx="103">
                  <c:v>44273.893483796295</c:v>
                </c:pt>
                <c:pt idx="104">
                  <c:v>44273.893495370372</c:v>
                </c:pt>
                <c:pt idx="105">
                  <c:v>44273.893506944441</c:v>
                </c:pt>
                <c:pt idx="106">
                  <c:v>44273.893518518518</c:v>
                </c:pt>
                <c:pt idx="107">
                  <c:v>44273.893530092595</c:v>
                </c:pt>
                <c:pt idx="108">
                  <c:v>44273.893541666665</c:v>
                </c:pt>
                <c:pt idx="109">
                  <c:v>44273.893553240741</c:v>
                </c:pt>
                <c:pt idx="110">
                  <c:v>44273.893564814818</c:v>
                </c:pt>
                <c:pt idx="111">
                  <c:v>44273.893576388888</c:v>
                </c:pt>
                <c:pt idx="112">
                  <c:v>44273.893587962964</c:v>
                </c:pt>
                <c:pt idx="113">
                  <c:v>44273.893599537034</c:v>
                </c:pt>
                <c:pt idx="114">
                  <c:v>44273.893611111111</c:v>
                </c:pt>
                <c:pt idx="115">
                  <c:v>44273.893622685187</c:v>
                </c:pt>
                <c:pt idx="116">
                  <c:v>44273.893634259257</c:v>
                </c:pt>
                <c:pt idx="117">
                  <c:v>44273.893645833334</c:v>
                </c:pt>
                <c:pt idx="118">
                  <c:v>44273.893657407411</c:v>
                </c:pt>
                <c:pt idx="119">
                  <c:v>44273.89366898148</c:v>
                </c:pt>
                <c:pt idx="120">
                  <c:v>44273.893680555557</c:v>
                </c:pt>
                <c:pt idx="121">
                  <c:v>44273.893692129626</c:v>
                </c:pt>
                <c:pt idx="122">
                  <c:v>44273.893703703703</c:v>
                </c:pt>
                <c:pt idx="123">
                  <c:v>44273.89371527778</c:v>
                </c:pt>
                <c:pt idx="124">
                  <c:v>44273.893726851849</c:v>
                </c:pt>
                <c:pt idx="125">
                  <c:v>44273.893738425926</c:v>
                </c:pt>
                <c:pt idx="126">
                  <c:v>44273.893750000003</c:v>
                </c:pt>
                <c:pt idx="127">
                  <c:v>44273.893761574072</c:v>
                </c:pt>
                <c:pt idx="128">
                  <c:v>44273.893773148149</c:v>
                </c:pt>
                <c:pt idx="129">
                  <c:v>44273.893784722219</c:v>
                </c:pt>
                <c:pt idx="130">
                  <c:v>44273.893796296295</c:v>
                </c:pt>
                <c:pt idx="131">
                  <c:v>44273.893807870372</c:v>
                </c:pt>
                <c:pt idx="132">
                  <c:v>44273.893819444442</c:v>
                </c:pt>
                <c:pt idx="133">
                  <c:v>44273.893831018519</c:v>
                </c:pt>
                <c:pt idx="134">
                  <c:v>44273.893842592595</c:v>
                </c:pt>
                <c:pt idx="135">
                  <c:v>44273.893854166665</c:v>
                </c:pt>
                <c:pt idx="136">
                  <c:v>44273.893865740742</c:v>
                </c:pt>
                <c:pt idx="137">
                  <c:v>44273.893877314818</c:v>
                </c:pt>
                <c:pt idx="138">
                  <c:v>44273.893888888888</c:v>
                </c:pt>
                <c:pt idx="139">
                  <c:v>44273.893900462965</c:v>
                </c:pt>
                <c:pt idx="140">
                  <c:v>44273.893912037034</c:v>
                </c:pt>
                <c:pt idx="141">
                  <c:v>44273.893923611111</c:v>
                </c:pt>
                <c:pt idx="142">
                  <c:v>44273.893935185188</c:v>
                </c:pt>
                <c:pt idx="143">
                  <c:v>44273.893946759257</c:v>
                </c:pt>
                <c:pt idx="144">
                  <c:v>44273.893958333334</c:v>
                </c:pt>
                <c:pt idx="145">
                  <c:v>44273.893969907411</c:v>
                </c:pt>
                <c:pt idx="146">
                  <c:v>44273.89398148148</c:v>
                </c:pt>
                <c:pt idx="147">
                  <c:v>44273.893993055557</c:v>
                </c:pt>
                <c:pt idx="148">
                  <c:v>44273.894004629627</c:v>
                </c:pt>
                <c:pt idx="149">
                  <c:v>44273.894016203703</c:v>
                </c:pt>
                <c:pt idx="150">
                  <c:v>44273.89402777778</c:v>
                </c:pt>
                <c:pt idx="151">
                  <c:v>44273.89403935185</c:v>
                </c:pt>
                <c:pt idx="152">
                  <c:v>44273.894050925926</c:v>
                </c:pt>
                <c:pt idx="153">
                  <c:v>44273.894062500003</c:v>
                </c:pt>
                <c:pt idx="154">
                  <c:v>44273.894074074073</c:v>
                </c:pt>
                <c:pt idx="155">
                  <c:v>44273.894085648149</c:v>
                </c:pt>
                <c:pt idx="156">
                  <c:v>44273.894097222219</c:v>
                </c:pt>
                <c:pt idx="157">
                  <c:v>44273.894108796296</c:v>
                </c:pt>
                <c:pt idx="158">
                  <c:v>44273.894120370373</c:v>
                </c:pt>
                <c:pt idx="159">
                  <c:v>44273.894131944442</c:v>
                </c:pt>
                <c:pt idx="160">
                  <c:v>44273.894143518519</c:v>
                </c:pt>
                <c:pt idx="161">
                  <c:v>44273.894155092596</c:v>
                </c:pt>
                <c:pt idx="162">
                  <c:v>44273.894166666665</c:v>
                </c:pt>
                <c:pt idx="163">
                  <c:v>44273.894178240742</c:v>
                </c:pt>
                <c:pt idx="164">
                  <c:v>44273.894189814811</c:v>
                </c:pt>
                <c:pt idx="165">
                  <c:v>44273.894201388888</c:v>
                </c:pt>
                <c:pt idx="166">
                  <c:v>44273.894212962965</c:v>
                </c:pt>
                <c:pt idx="167">
                  <c:v>44273.894224537034</c:v>
                </c:pt>
                <c:pt idx="168">
                  <c:v>44273.894236111111</c:v>
                </c:pt>
                <c:pt idx="169">
                  <c:v>44273.894247685188</c:v>
                </c:pt>
                <c:pt idx="170">
                  <c:v>44273.894259259258</c:v>
                </c:pt>
                <c:pt idx="171">
                  <c:v>44273.894270833334</c:v>
                </c:pt>
                <c:pt idx="172">
                  <c:v>44273.894282407404</c:v>
                </c:pt>
                <c:pt idx="173">
                  <c:v>44273.894293981481</c:v>
                </c:pt>
                <c:pt idx="174">
                  <c:v>44273.894305555557</c:v>
                </c:pt>
                <c:pt idx="175">
                  <c:v>44273.894317129627</c:v>
                </c:pt>
                <c:pt idx="176">
                  <c:v>44273.894328703704</c:v>
                </c:pt>
                <c:pt idx="177">
                  <c:v>44273.89434027778</c:v>
                </c:pt>
                <c:pt idx="178">
                  <c:v>44273.89435185185</c:v>
                </c:pt>
                <c:pt idx="179">
                  <c:v>44273.894363425927</c:v>
                </c:pt>
                <c:pt idx="180">
                  <c:v>44273.894375000003</c:v>
                </c:pt>
                <c:pt idx="181">
                  <c:v>44273.894386574073</c:v>
                </c:pt>
                <c:pt idx="182">
                  <c:v>44273.89439814815</c:v>
                </c:pt>
                <c:pt idx="183">
                  <c:v>44273.894409722219</c:v>
                </c:pt>
                <c:pt idx="184">
                  <c:v>44273.894421296296</c:v>
                </c:pt>
                <c:pt idx="185">
                  <c:v>44273.894432870373</c:v>
                </c:pt>
                <c:pt idx="186">
                  <c:v>44273.894444444442</c:v>
                </c:pt>
                <c:pt idx="187">
                  <c:v>44273.894456018519</c:v>
                </c:pt>
                <c:pt idx="188">
                  <c:v>44273.894467592596</c:v>
                </c:pt>
                <c:pt idx="189">
                  <c:v>44273.894479166665</c:v>
                </c:pt>
                <c:pt idx="190">
                  <c:v>44273.894490740742</c:v>
                </c:pt>
                <c:pt idx="191">
                  <c:v>44273.894502314812</c:v>
                </c:pt>
                <c:pt idx="192">
                  <c:v>44273.894513888888</c:v>
                </c:pt>
                <c:pt idx="193">
                  <c:v>44273.894525462965</c:v>
                </c:pt>
                <c:pt idx="194">
                  <c:v>44273.894537037035</c:v>
                </c:pt>
                <c:pt idx="195">
                  <c:v>44273.894548611112</c:v>
                </c:pt>
                <c:pt idx="196">
                  <c:v>44273.894560185188</c:v>
                </c:pt>
                <c:pt idx="197">
                  <c:v>44273.894571759258</c:v>
                </c:pt>
                <c:pt idx="198">
                  <c:v>44273.894583333335</c:v>
                </c:pt>
                <c:pt idx="199">
                  <c:v>44273.894594907404</c:v>
                </c:pt>
                <c:pt idx="200">
                  <c:v>44273.894606481481</c:v>
                </c:pt>
                <c:pt idx="201">
                  <c:v>44273.894618055558</c:v>
                </c:pt>
                <c:pt idx="202">
                  <c:v>44273.894629629627</c:v>
                </c:pt>
                <c:pt idx="203">
                  <c:v>44273.894641203704</c:v>
                </c:pt>
                <c:pt idx="204">
                  <c:v>44273.894652777781</c:v>
                </c:pt>
                <c:pt idx="205">
                  <c:v>44273.89466435185</c:v>
                </c:pt>
                <c:pt idx="206">
                  <c:v>44273.894675925927</c:v>
                </c:pt>
                <c:pt idx="207">
                  <c:v>44273.894687499997</c:v>
                </c:pt>
                <c:pt idx="208">
                  <c:v>44273.894699074073</c:v>
                </c:pt>
                <c:pt idx="209">
                  <c:v>44273.89471064815</c:v>
                </c:pt>
                <c:pt idx="210">
                  <c:v>44273.89472222222</c:v>
                </c:pt>
                <c:pt idx="211">
                  <c:v>44273.894733796296</c:v>
                </c:pt>
                <c:pt idx="212">
                  <c:v>44273.894745370373</c:v>
                </c:pt>
                <c:pt idx="213">
                  <c:v>44273.894756944443</c:v>
                </c:pt>
                <c:pt idx="214">
                  <c:v>44273.894768518519</c:v>
                </c:pt>
                <c:pt idx="215">
                  <c:v>44273.894780092596</c:v>
                </c:pt>
                <c:pt idx="216">
                  <c:v>44273.894791666666</c:v>
                </c:pt>
                <c:pt idx="217">
                  <c:v>44273.894803240742</c:v>
                </c:pt>
                <c:pt idx="218">
                  <c:v>44273.894814814812</c:v>
                </c:pt>
                <c:pt idx="219">
                  <c:v>44273.894826388889</c:v>
                </c:pt>
                <c:pt idx="220">
                  <c:v>44273.894837962966</c:v>
                </c:pt>
                <c:pt idx="221">
                  <c:v>44273.894849537035</c:v>
                </c:pt>
                <c:pt idx="222">
                  <c:v>44273.894861111112</c:v>
                </c:pt>
                <c:pt idx="223">
                  <c:v>44273.894872685189</c:v>
                </c:pt>
                <c:pt idx="224">
                  <c:v>44273.894884259258</c:v>
                </c:pt>
                <c:pt idx="225">
                  <c:v>44273.894895833335</c:v>
                </c:pt>
                <c:pt idx="226">
                  <c:v>44273.894907407404</c:v>
                </c:pt>
                <c:pt idx="227">
                  <c:v>44273.894918981481</c:v>
                </c:pt>
                <c:pt idx="228">
                  <c:v>44273.894930555558</c:v>
                </c:pt>
                <c:pt idx="229">
                  <c:v>44273.894942129627</c:v>
                </c:pt>
                <c:pt idx="230">
                  <c:v>44273.894953703704</c:v>
                </c:pt>
                <c:pt idx="231">
                  <c:v>44273.894965277781</c:v>
                </c:pt>
                <c:pt idx="232">
                  <c:v>44273.894976851851</c:v>
                </c:pt>
                <c:pt idx="233">
                  <c:v>44273.894988425927</c:v>
                </c:pt>
                <c:pt idx="234">
                  <c:v>44273.894999999997</c:v>
                </c:pt>
                <c:pt idx="235">
                  <c:v>44273.895011574074</c:v>
                </c:pt>
                <c:pt idx="236">
                  <c:v>44273.89502314815</c:v>
                </c:pt>
                <c:pt idx="237">
                  <c:v>44273.89503472222</c:v>
                </c:pt>
                <c:pt idx="238">
                  <c:v>44273.895046296297</c:v>
                </c:pt>
                <c:pt idx="239">
                  <c:v>44273.895057870373</c:v>
                </c:pt>
                <c:pt idx="240">
                  <c:v>44273.895069444443</c:v>
                </c:pt>
                <c:pt idx="241">
                  <c:v>44273.89508101852</c:v>
                </c:pt>
                <c:pt idx="242">
                  <c:v>44273.895092592589</c:v>
                </c:pt>
                <c:pt idx="243">
                  <c:v>44273.895104166666</c:v>
                </c:pt>
                <c:pt idx="244">
                  <c:v>44273.895115740743</c:v>
                </c:pt>
                <c:pt idx="245">
                  <c:v>44273.895127314812</c:v>
                </c:pt>
                <c:pt idx="246">
                  <c:v>44273.895138888889</c:v>
                </c:pt>
                <c:pt idx="247">
                  <c:v>44273.895150462966</c:v>
                </c:pt>
                <c:pt idx="248">
                  <c:v>44273.895162037035</c:v>
                </c:pt>
                <c:pt idx="249">
                  <c:v>44273.895173611112</c:v>
                </c:pt>
                <c:pt idx="250">
                  <c:v>44273.895185185182</c:v>
                </c:pt>
                <c:pt idx="251">
                  <c:v>44273.895196759258</c:v>
                </c:pt>
                <c:pt idx="252">
                  <c:v>44273.895208333335</c:v>
                </c:pt>
                <c:pt idx="253">
                  <c:v>44273.895219907405</c:v>
                </c:pt>
                <c:pt idx="254">
                  <c:v>44273.895231481481</c:v>
                </c:pt>
                <c:pt idx="255">
                  <c:v>44273.895243055558</c:v>
                </c:pt>
                <c:pt idx="256">
                  <c:v>44273.895254629628</c:v>
                </c:pt>
                <c:pt idx="257">
                  <c:v>44273.895266203705</c:v>
                </c:pt>
                <c:pt idx="258">
                  <c:v>44273.895277777781</c:v>
                </c:pt>
                <c:pt idx="259">
                  <c:v>44273.895289351851</c:v>
                </c:pt>
                <c:pt idx="260">
                  <c:v>44273.895300925928</c:v>
                </c:pt>
                <c:pt idx="261">
                  <c:v>44273.895312499997</c:v>
                </c:pt>
                <c:pt idx="262">
                  <c:v>44273.895324074074</c:v>
                </c:pt>
                <c:pt idx="263">
                  <c:v>44273.895335648151</c:v>
                </c:pt>
                <c:pt idx="264">
                  <c:v>44273.89534722222</c:v>
                </c:pt>
                <c:pt idx="265">
                  <c:v>44273.895358796297</c:v>
                </c:pt>
                <c:pt idx="266">
                  <c:v>44273.895370370374</c:v>
                </c:pt>
                <c:pt idx="267">
                  <c:v>44273.895381944443</c:v>
                </c:pt>
                <c:pt idx="268">
                  <c:v>44273.89539351852</c:v>
                </c:pt>
                <c:pt idx="269">
                  <c:v>44273.895405092589</c:v>
                </c:pt>
                <c:pt idx="270">
                  <c:v>44273.895416666666</c:v>
                </c:pt>
                <c:pt idx="271">
                  <c:v>44273.895428240743</c:v>
                </c:pt>
                <c:pt idx="272">
                  <c:v>44273.895439814813</c:v>
                </c:pt>
                <c:pt idx="273">
                  <c:v>44273.895451388889</c:v>
                </c:pt>
                <c:pt idx="274">
                  <c:v>44273.895462962966</c:v>
                </c:pt>
                <c:pt idx="275">
                  <c:v>44273.895474537036</c:v>
                </c:pt>
                <c:pt idx="276">
                  <c:v>44273.895486111112</c:v>
                </c:pt>
                <c:pt idx="277">
                  <c:v>44273.895497685182</c:v>
                </c:pt>
                <c:pt idx="278">
                  <c:v>44273.895509259259</c:v>
                </c:pt>
                <c:pt idx="279">
                  <c:v>44273.895520833335</c:v>
                </c:pt>
                <c:pt idx="280">
                  <c:v>44273.895532407405</c:v>
                </c:pt>
                <c:pt idx="281">
                  <c:v>44273.895543981482</c:v>
                </c:pt>
                <c:pt idx="282">
                  <c:v>44273.895555555559</c:v>
                </c:pt>
                <c:pt idx="283">
                  <c:v>44273.895567129628</c:v>
                </c:pt>
                <c:pt idx="284">
                  <c:v>44273.895578703705</c:v>
                </c:pt>
                <c:pt idx="285">
                  <c:v>44273.895590277774</c:v>
                </c:pt>
                <c:pt idx="286">
                  <c:v>44273.895601851851</c:v>
                </c:pt>
                <c:pt idx="287">
                  <c:v>44273.895613425928</c:v>
                </c:pt>
                <c:pt idx="288">
                  <c:v>44273.895624999997</c:v>
                </c:pt>
                <c:pt idx="289">
                  <c:v>44273.895636574074</c:v>
                </c:pt>
                <c:pt idx="290">
                  <c:v>44273.895648148151</c:v>
                </c:pt>
                <c:pt idx="291">
                  <c:v>44273.89565972222</c:v>
                </c:pt>
                <c:pt idx="292">
                  <c:v>44273.895671296297</c:v>
                </c:pt>
                <c:pt idx="293">
                  <c:v>44273.895682870374</c:v>
                </c:pt>
                <c:pt idx="294">
                  <c:v>44273.895694444444</c:v>
                </c:pt>
                <c:pt idx="295">
                  <c:v>44273.89570601852</c:v>
                </c:pt>
                <c:pt idx="296">
                  <c:v>44273.89571759259</c:v>
                </c:pt>
                <c:pt idx="297">
                  <c:v>44273.895729166667</c:v>
                </c:pt>
                <c:pt idx="298">
                  <c:v>44273.895740740743</c:v>
                </c:pt>
                <c:pt idx="299">
                  <c:v>44273.895752314813</c:v>
                </c:pt>
                <c:pt idx="300">
                  <c:v>44273.89576388889</c:v>
                </c:pt>
                <c:pt idx="301">
                  <c:v>44273.895775462966</c:v>
                </c:pt>
                <c:pt idx="302">
                  <c:v>44273.895787037036</c:v>
                </c:pt>
                <c:pt idx="303">
                  <c:v>44273.895798611113</c:v>
                </c:pt>
                <c:pt idx="304">
                  <c:v>44273.895810185182</c:v>
                </c:pt>
                <c:pt idx="305">
                  <c:v>44273.895821759259</c:v>
                </c:pt>
                <c:pt idx="306">
                  <c:v>44273.895833333336</c:v>
                </c:pt>
                <c:pt idx="307">
                  <c:v>44273.895844907405</c:v>
                </c:pt>
                <c:pt idx="308">
                  <c:v>44273.895856481482</c:v>
                </c:pt>
                <c:pt idx="309">
                  <c:v>44273.895868055559</c:v>
                </c:pt>
                <c:pt idx="310">
                  <c:v>44273.895879629628</c:v>
                </c:pt>
                <c:pt idx="311">
                  <c:v>44273.895891203705</c:v>
                </c:pt>
                <c:pt idx="312">
                  <c:v>44273.895902777775</c:v>
                </c:pt>
                <c:pt idx="313">
                  <c:v>44273.895914351851</c:v>
                </c:pt>
                <c:pt idx="314">
                  <c:v>44273.895925925928</c:v>
                </c:pt>
                <c:pt idx="315">
                  <c:v>44273.895937499998</c:v>
                </c:pt>
                <c:pt idx="316">
                  <c:v>44273.895949074074</c:v>
                </c:pt>
                <c:pt idx="317">
                  <c:v>44273.895960648151</c:v>
                </c:pt>
                <c:pt idx="318">
                  <c:v>44273.895972222221</c:v>
                </c:pt>
                <c:pt idx="319">
                  <c:v>44273.895983796298</c:v>
                </c:pt>
                <c:pt idx="320">
                  <c:v>44273.895995370367</c:v>
                </c:pt>
                <c:pt idx="321">
                  <c:v>44273.896006944444</c:v>
                </c:pt>
                <c:pt idx="322">
                  <c:v>44273.896018518521</c:v>
                </c:pt>
                <c:pt idx="323">
                  <c:v>44273.89603009259</c:v>
                </c:pt>
                <c:pt idx="324">
                  <c:v>44273.896041666667</c:v>
                </c:pt>
                <c:pt idx="325">
                  <c:v>44273.896053240744</c:v>
                </c:pt>
                <c:pt idx="326">
                  <c:v>44273.896064814813</c:v>
                </c:pt>
                <c:pt idx="327">
                  <c:v>44273.89607638889</c:v>
                </c:pt>
                <c:pt idx="328">
                  <c:v>44273.896087962959</c:v>
                </c:pt>
                <c:pt idx="329">
                  <c:v>44273.896099537036</c:v>
                </c:pt>
                <c:pt idx="330">
                  <c:v>44273.896111111113</c:v>
                </c:pt>
                <c:pt idx="331">
                  <c:v>44273.896122685182</c:v>
                </c:pt>
                <c:pt idx="332">
                  <c:v>44273.896134259259</c:v>
                </c:pt>
                <c:pt idx="333">
                  <c:v>44273.896145833336</c:v>
                </c:pt>
                <c:pt idx="334">
                  <c:v>44273.896157407406</c:v>
                </c:pt>
                <c:pt idx="335">
                  <c:v>44273.896168981482</c:v>
                </c:pt>
                <c:pt idx="336">
                  <c:v>44273.896180555559</c:v>
                </c:pt>
                <c:pt idx="337">
                  <c:v>44273.896192129629</c:v>
                </c:pt>
                <c:pt idx="338">
                  <c:v>44273.896203703705</c:v>
                </c:pt>
                <c:pt idx="339">
                  <c:v>44273.896215277775</c:v>
                </c:pt>
                <c:pt idx="340">
                  <c:v>44273.896226851852</c:v>
                </c:pt>
                <c:pt idx="341">
                  <c:v>44273.896238425928</c:v>
                </c:pt>
                <c:pt idx="342">
                  <c:v>44273.896249999998</c:v>
                </c:pt>
                <c:pt idx="343">
                  <c:v>44273.896261574075</c:v>
                </c:pt>
                <c:pt idx="344">
                  <c:v>44273.896273148152</c:v>
                </c:pt>
                <c:pt idx="345">
                  <c:v>44273.896284722221</c:v>
                </c:pt>
                <c:pt idx="346">
                  <c:v>44273.896296296298</c:v>
                </c:pt>
                <c:pt idx="347">
                  <c:v>44273.896307870367</c:v>
                </c:pt>
                <c:pt idx="348">
                  <c:v>44273.896319444444</c:v>
                </c:pt>
                <c:pt idx="349">
                  <c:v>44273.896331018521</c:v>
                </c:pt>
                <c:pt idx="350">
                  <c:v>44273.89634259259</c:v>
                </c:pt>
                <c:pt idx="351">
                  <c:v>44273.896354166667</c:v>
                </c:pt>
                <c:pt idx="352">
                  <c:v>44273.896365740744</c:v>
                </c:pt>
                <c:pt idx="353">
                  <c:v>44273.896377314813</c:v>
                </c:pt>
                <c:pt idx="354">
                  <c:v>44273.89638888889</c:v>
                </c:pt>
                <c:pt idx="355">
                  <c:v>44273.89640046296</c:v>
                </c:pt>
                <c:pt idx="356">
                  <c:v>44273.896412037036</c:v>
                </c:pt>
                <c:pt idx="357">
                  <c:v>44273.896423611113</c:v>
                </c:pt>
                <c:pt idx="358">
                  <c:v>44273.896435185183</c:v>
                </c:pt>
                <c:pt idx="359">
                  <c:v>44273.89644675926</c:v>
                </c:pt>
                <c:pt idx="360">
                  <c:v>44273.896458333336</c:v>
                </c:pt>
                <c:pt idx="361">
                  <c:v>44273.896469907406</c:v>
                </c:pt>
                <c:pt idx="362">
                  <c:v>44273.896481481483</c:v>
                </c:pt>
                <c:pt idx="363">
                  <c:v>44273.896493055552</c:v>
                </c:pt>
                <c:pt idx="364">
                  <c:v>44273.896504629629</c:v>
                </c:pt>
                <c:pt idx="365">
                  <c:v>44273.896516203706</c:v>
                </c:pt>
                <c:pt idx="366">
                  <c:v>44273.896527777775</c:v>
                </c:pt>
                <c:pt idx="367">
                  <c:v>44273.896539351852</c:v>
                </c:pt>
                <c:pt idx="368">
                  <c:v>44273.896550925929</c:v>
                </c:pt>
                <c:pt idx="369">
                  <c:v>44273.896562499998</c:v>
                </c:pt>
                <c:pt idx="370">
                  <c:v>44273.896574074075</c:v>
                </c:pt>
                <c:pt idx="371">
                  <c:v>44273.896585648145</c:v>
                </c:pt>
                <c:pt idx="372">
                  <c:v>44273.896597222221</c:v>
                </c:pt>
                <c:pt idx="373">
                  <c:v>44273.896608796298</c:v>
                </c:pt>
                <c:pt idx="374">
                  <c:v>44273.896620370368</c:v>
                </c:pt>
                <c:pt idx="375">
                  <c:v>44273.896631944444</c:v>
                </c:pt>
                <c:pt idx="376">
                  <c:v>44273.896643518521</c:v>
                </c:pt>
                <c:pt idx="377">
                  <c:v>44273.896655092591</c:v>
                </c:pt>
                <c:pt idx="378">
                  <c:v>44273.896666666667</c:v>
                </c:pt>
                <c:pt idx="379">
                  <c:v>44273.896678240744</c:v>
                </c:pt>
                <c:pt idx="380">
                  <c:v>44273.896689814814</c:v>
                </c:pt>
                <c:pt idx="381">
                  <c:v>44273.896701388891</c:v>
                </c:pt>
                <c:pt idx="382">
                  <c:v>44273.89671296296</c:v>
                </c:pt>
                <c:pt idx="383">
                  <c:v>44273.896724537037</c:v>
                </c:pt>
                <c:pt idx="384">
                  <c:v>44273.896736111114</c:v>
                </c:pt>
                <c:pt idx="385">
                  <c:v>44273.896747685183</c:v>
                </c:pt>
                <c:pt idx="386">
                  <c:v>44273.89675925926</c:v>
                </c:pt>
                <c:pt idx="387">
                  <c:v>44273.896770833337</c:v>
                </c:pt>
                <c:pt idx="388">
                  <c:v>44273.896782407406</c:v>
                </c:pt>
                <c:pt idx="389">
                  <c:v>44273.896793981483</c:v>
                </c:pt>
                <c:pt idx="390">
                  <c:v>44273.896805555552</c:v>
                </c:pt>
                <c:pt idx="391">
                  <c:v>44273.896817129629</c:v>
                </c:pt>
                <c:pt idx="392">
                  <c:v>44273.896828703706</c:v>
                </c:pt>
                <c:pt idx="393">
                  <c:v>44273.896840277775</c:v>
                </c:pt>
                <c:pt idx="394">
                  <c:v>44273.896851851852</c:v>
                </c:pt>
                <c:pt idx="395">
                  <c:v>44273.896863425929</c:v>
                </c:pt>
                <c:pt idx="396">
                  <c:v>44273.896874999999</c:v>
                </c:pt>
                <c:pt idx="397">
                  <c:v>44273.896886574075</c:v>
                </c:pt>
                <c:pt idx="398">
                  <c:v>44273.896898148145</c:v>
                </c:pt>
                <c:pt idx="399">
                  <c:v>44273.896909722222</c:v>
                </c:pt>
                <c:pt idx="400">
                  <c:v>44273.896921296298</c:v>
                </c:pt>
                <c:pt idx="401">
                  <c:v>44273.896932870368</c:v>
                </c:pt>
                <c:pt idx="402">
                  <c:v>44273.896944444445</c:v>
                </c:pt>
                <c:pt idx="403">
                  <c:v>44273.896956018521</c:v>
                </c:pt>
                <c:pt idx="404">
                  <c:v>44273.896967592591</c:v>
                </c:pt>
                <c:pt idx="405">
                  <c:v>44273.896979166668</c:v>
                </c:pt>
                <c:pt idx="406">
                  <c:v>44273.896990740737</c:v>
                </c:pt>
                <c:pt idx="407">
                  <c:v>44273.897002314814</c:v>
                </c:pt>
                <c:pt idx="408">
                  <c:v>44273.897013888891</c:v>
                </c:pt>
                <c:pt idx="409">
                  <c:v>44273.89702546296</c:v>
                </c:pt>
                <c:pt idx="410">
                  <c:v>44273.897037037037</c:v>
                </c:pt>
                <c:pt idx="411">
                  <c:v>44273.897048611114</c:v>
                </c:pt>
                <c:pt idx="412">
                  <c:v>44273.897060185183</c:v>
                </c:pt>
                <c:pt idx="413">
                  <c:v>44273.89707175926</c:v>
                </c:pt>
                <c:pt idx="414">
                  <c:v>44273.897083333337</c:v>
                </c:pt>
                <c:pt idx="415">
                  <c:v>44273.897094907406</c:v>
                </c:pt>
                <c:pt idx="416">
                  <c:v>44273.897106481483</c:v>
                </c:pt>
                <c:pt idx="417">
                  <c:v>44273.897118055553</c:v>
                </c:pt>
                <c:pt idx="418">
                  <c:v>44273.897129629629</c:v>
                </c:pt>
                <c:pt idx="419">
                  <c:v>44273.897141203706</c:v>
                </c:pt>
                <c:pt idx="420">
                  <c:v>44273.897152777776</c:v>
                </c:pt>
                <c:pt idx="421">
                  <c:v>44273.897164351853</c:v>
                </c:pt>
                <c:pt idx="422">
                  <c:v>44273.897175925929</c:v>
                </c:pt>
                <c:pt idx="423">
                  <c:v>44273.897187499999</c:v>
                </c:pt>
                <c:pt idx="424">
                  <c:v>44273.897199074076</c:v>
                </c:pt>
                <c:pt idx="425">
                  <c:v>44273.897210648145</c:v>
                </c:pt>
                <c:pt idx="426">
                  <c:v>44273.897222222222</c:v>
                </c:pt>
                <c:pt idx="427">
                  <c:v>44273.897233796299</c:v>
                </c:pt>
                <c:pt idx="428">
                  <c:v>44273.897245370368</c:v>
                </c:pt>
                <c:pt idx="429">
                  <c:v>44273.897256944445</c:v>
                </c:pt>
                <c:pt idx="430">
                  <c:v>44273.897268518522</c:v>
                </c:pt>
                <c:pt idx="431">
                  <c:v>44273.897280092591</c:v>
                </c:pt>
                <c:pt idx="432">
                  <c:v>44273.897291666668</c:v>
                </c:pt>
                <c:pt idx="433">
                  <c:v>44273.897303240738</c:v>
                </c:pt>
                <c:pt idx="434">
                  <c:v>44273.897314814814</c:v>
                </c:pt>
                <c:pt idx="435">
                  <c:v>44273.897326388891</c:v>
                </c:pt>
                <c:pt idx="436">
                  <c:v>44273.897337962961</c:v>
                </c:pt>
                <c:pt idx="437">
                  <c:v>44273.897349537037</c:v>
                </c:pt>
                <c:pt idx="438">
                  <c:v>44273.897361111114</c:v>
                </c:pt>
                <c:pt idx="439">
                  <c:v>44273.897372685184</c:v>
                </c:pt>
                <c:pt idx="440">
                  <c:v>44273.89738425926</c:v>
                </c:pt>
                <c:pt idx="441">
                  <c:v>44273.89739583333</c:v>
                </c:pt>
                <c:pt idx="442">
                  <c:v>44273.897407407407</c:v>
                </c:pt>
                <c:pt idx="443">
                  <c:v>44273.897418981483</c:v>
                </c:pt>
                <c:pt idx="444">
                  <c:v>44273.897430555553</c:v>
                </c:pt>
                <c:pt idx="445">
                  <c:v>44273.89744212963</c:v>
                </c:pt>
                <c:pt idx="446">
                  <c:v>44273.897453703707</c:v>
                </c:pt>
                <c:pt idx="447">
                  <c:v>44273.897465277776</c:v>
                </c:pt>
                <c:pt idx="448">
                  <c:v>44273.897476851853</c:v>
                </c:pt>
                <c:pt idx="449">
                  <c:v>44273.897488425922</c:v>
                </c:pt>
                <c:pt idx="450">
                  <c:v>44273.897499999999</c:v>
                </c:pt>
                <c:pt idx="451">
                  <c:v>44273.897511574076</c:v>
                </c:pt>
                <c:pt idx="452">
                  <c:v>44273.897523148145</c:v>
                </c:pt>
                <c:pt idx="453">
                  <c:v>44273.897534722222</c:v>
                </c:pt>
                <c:pt idx="454">
                  <c:v>44273.897546296299</c:v>
                </c:pt>
                <c:pt idx="455">
                  <c:v>44273.897557870368</c:v>
                </c:pt>
                <c:pt idx="456">
                  <c:v>44273.897569444445</c:v>
                </c:pt>
                <c:pt idx="457">
                  <c:v>44273.897581018522</c:v>
                </c:pt>
                <c:pt idx="458">
                  <c:v>44273.897592592592</c:v>
                </c:pt>
                <c:pt idx="459">
                  <c:v>44273.897604166668</c:v>
                </c:pt>
                <c:pt idx="460">
                  <c:v>44273.897615740738</c:v>
                </c:pt>
                <c:pt idx="461">
                  <c:v>44273.897627314815</c:v>
                </c:pt>
                <c:pt idx="462">
                  <c:v>44273.897638888891</c:v>
                </c:pt>
                <c:pt idx="463">
                  <c:v>44273.897650462961</c:v>
                </c:pt>
                <c:pt idx="464">
                  <c:v>44273.897662037038</c:v>
                </c:pt>
                <c:pt idx="465">
                  <c:v>44273.897673611114</c:v>
                </c:pt>
                <c:pt idx="466">
                  <c:v>44273.897685185184</c:v>
                </c:pt>
                <c:pt idx="467">
                  <c:v>44273.897696759261</c:v>
                </c:pt>
                <c:pt idx="468">
                  <c:v>44273.89770833333</c:v>
                </c:pt>
                <c:pt idx="469">
                  <c:v>44273.897719907407</c:v>
                </c:pt>
                <c:pt idx="470">
                  <c:v>44273.897731481484</c:v>
                </c:pt>
                <c:pt idx="471">
                  <c:v>44273.897743055553</c:v>
                </c:pt>
                <c:pt idx="472">
                  <c:v>44273.89775462963</c:v>
                </c:pt>
                <c:pt idx="473">
                  <c:v>44273.897766203707</c:v>
                </c:pt>
                <c:pt idx="474">
                  <c:v>44273.897777777776</c:v>
                </c:pt>
                <c:pt idx="475">
                  <c:v>44273.897789351853</c:v>
                </c:pt>
                <c:pt idx="476">
                  <c:v>44273.897800925923</c:v>
                </c:pt>
                <c:pt idx="477">
                  <c:v>44273.897812499999</c:v>
                </c:pt>
                <c:pt idx="478">
                  <c:v>44273.897824074076</c:v>
                </c:pt>
                <c:pt idx="479">
                  <c:v>44273.897835648146</c:v>
                </c:pt>
                <c:pt idx="480">
                  <c:v>44273.897847222222</c:v>
                </c:pt>
                <c:pt idx="481">
                  <c:v>44273.897858796299</c:v>
                </c:pt>
                <c:pt idx="482">
                  <c:v>44273.897870370369</c:v>
                </c:pt>
                <c:pt idx="483">
                  <c:v>44273.897881944446</c:v>
                </c:pt>
                <c:pt idx="484">
                  <c:v>44273.897893518515</c:v>
                </c:pt>
                <c:pt idx="485">
                  <c:v>44273.897905092592</c:v>
                </c:pt>
                <c:pt idx="486">
                  <c:v>44273.897916666669</c:v>
                </c:pt>
                <c:pt idx="487">
                  <c:v>44273.897928240738</c:v>
                </c:pt>
                <c:pt idx="488">
                  <c:v>44273.897939814815</c:v>
                </c:pt>
                <c:pt idx="489">
                  <c:v>44273.897951388892</c:v>
                </c:pt>
                <c:pt idx="490">
                  <c:v>44273.897962962961</c:v>
                </c:pt>
                <c:pt idx="491">
                  <c:v>44273.897974537038</c:v>
                </c:pt>
                <c:pt idx="492">
                  <c:v>44273.897986111115</c:v>
                </c:pt>
                <c:pt idx="493">
                  <c:v>44273.897997685184</c:v>
                </c:pt>
                <c:pt idx="494">
                  <c:v>44273.898009259261</c:v>
                </c:pt>
                <c:pt idx="495">
                  <c:v>44273.898020833331</c:v>
                </c:pt>
                <c:pt idx="496">
                  <c:v>44273.898032407407</c:v>
                </c:pt>
                <c:pt idx="497">
                  <c:v>44273.898043981484</c:v>
                </c:pt>
                <c:pt idx="498">
                  <c:v>44273.898055555554</c:v>
                </c:pt>
                <c:pt idx="499">
                  <c:v>44273.89806712963</c:v>
                </c:pt>
                <c:pt idx="500">
                  <c:v>44273.898078703707</c:v>
                </c:pt>
                <c:pt idx="501">
                  <c:v>44273.898090277777</c:v>
                </c:pt>
                <c:pt idx="502">
                  <c:v>44273.898101851853</c:v>
                </c:pt>
                <c:pt idx="503">
                  <c:v>44273.898113425923</c:v>
                </c:pt>
                <c:pt idx="504">
                  <c:v>44273.898125</c:v>
                </c:pt>
                <c:pt idx="505">
                  <c:v>44273.898136574076</c:v>
                </c:pt>
                <c:pt idx="506">
                  <c:v>44273.898148148146</c:v>
                </c:pt>
                <c:pt idx="507">
                  <c:v>44273.898159722223</c:v>
                </c:pt>
                <c:pt idx="508">
                  <c:v>44273.8981712963</c:v>
                </c:pt>
                <c:pt idx="509">
                  <c:v>44273.898182870369</c:v>
                </c:pt>
                <c:pt idx="510">
                  <c:v>44273.898194444446</c:v>
                </c:pt>
                <c:pt idx="511">
                  <c:v>44273.898206018515</c:v>
                </c:pt>
                <c:pt idx="512">
                  <c:v>44273.898217592592</c:v>
                </c:pt>
                <c:pt idx="513">
                  <c:v>44273.898229166669</c:v>
                </c:pt>
                <c:pt idx="514">
                  <c:v>44273.898240740738</c:v>
                </c:pt>
                <c:pt idx="515">
                  <c:v>44273.898252314815</c:v>
                </c:pt>
                <c:pt idx="516">
                  <c:v>44273.898263888892</c:v>
                </c:pt>
                <c:pt idx="517">
                  <c:v>44273.898275462961</c:v>
                </c:pt>
                <c:pt idx="518">
                  <c:v>44273.898287037038</c:v>
                </c:pt>
                <c:pt idx="519">
                  <c:v>44273.898298611108</c:v>
                </c:pt>
                <c:pt idx="520">
                  <c:v>44273.898310185185</c:v>
                </c:pt>
                <c:pt idx="521">
                  <c:v>44273.898321759261</c:v>
                </c:pt>
                <c:pt idx="522">
                  <c:v>44273.898333333331</c:v>
                </c:pt>
                <c:pt idx="523">
                  <c:v>44273.898344907408</c:v>
                </c:pt>
                <c:pt idx="524">
                  <c:v>44273.898356481484</c:v>
                </c:pt>
                <c:pt idx="525">
                  <c:v>44273.898368055554</c:v>
                </c:pt>
                <c:pt idx="526">
                  <c:v>44273.898379629631</c:v>
                </c:pt>
                <c:pt idx="527">
                  <c:v>44273.8983912037</c:v>
                </c:pt>
                <c:pt idx="528">
                  <c:v>44273.898402777777</c:v>
                </c:pt>
                <c:pt idx="529">
                  <c:v>44273.898414351854</c:v>
                </c:pt>
                <c:pt idx="530">
                  <c:v>44273.898425925923</c:v>
                </c:pt>
                <c:pt idx="531">
                  <c:v>44273.8984375</c:v>
                </c:pt>
                <c:pt idx="532">
                  <c:v>44273.898449074077</c:v>
                </c:pt>
                <c:pt idx="533">
                  <c:v>44273.898460648146</c:v>
                </c:pt>
                <c:pt idx="534">
                  <c:v>44273.898472222223</c:v>
                </c:pt>
                <c:pt idx="535">
                  <c:v>44273.8984837963</c:v>
                </c:pt>
                <c:pt idx="536">
                  <c:v>44273.898495370369</c:v>
                </c:pt>
                <c:pt idx="537">
                  <c:v>44273.898506944446</c:v>
                </c:pt>
                <c:pt idx="538">
                  <c:v>44273.898518518516</c:v>
                </c:pt>
                <c:pt idx="539">
                  <c:v>44273.898530092592</c:v>
                </c:pt>
                <c:pt idx="540">
                  <c:v>44273.898541666669</c:v>
                </c:pt>
                <c:pt idx="541">
                  <c:v>44273.898553240739</c:v>
                </c:pt>
                <c:pt idx="542">
                  <c:v>44273.898564814815</c:v>
                </c:pt>
                <c:pt idx="543">
                  <c:v>44273.898576388892</c:v>
                </c:pt>
                <c:pt idx="544">
                  <c:v>44273.898587962962</c:v>
                </c:pt>
                <c:pt idx="545">
                  <c:v>44273.898599537039</c:v>
                </c:pt>
                <c:pt idx="546">
                  <c:v>44273.898611111108</c:v>
                </c:pt>
                <c:pt idx="547">
                  <c:v>44273.898622685185</c:v>
                </c:pt>
                <c:pt idx="548">
                  <c:v>44273.898634259262</c:v>
                </c:pt>
                <c:pt idx="549">
                  <c:v>44273.898645833331</c:v>
                </c:pt>
                <c:pt idx="550">
                  <c:v>44273.898657407408</c:v>
                </c:pt>
                <c:pt idx="551">
                  <c:v>44273.898668981485</c:v>
                </c:pt>
                <c:pt idx="552">
                  <c:v>44273.898680555554</c:v>
                </c:pt>
                <c:pt idx="553">
                  <c:v>44273.898692129631</c:v>
                </c:pt>
                <c:pt idx="554">
                  <c:v>44273.8987037037</c:v>
                </c:pt>
                <c:pt idx="555">
                  <c:v>44273.898715277777</c:v>
                </c:pt>
                <c:pt idx="556">
                  <c:v>44273.898726851854</c:v>
                </c:pt>
                <c:pt idx="557">
                  <c:v>44273.898738425924</c:v>
                </c:pt>
                <c:pt idx="558">
                  <c:v>44273.89875</c:v>
                </c:pt>
                <c:pt idx="559">
                  <c:v>44273.898761574077</c:v>
                </c:pt>
                <c:pt idx="560">
                  <c:v>44273.898773148147</c:v>
                </c:pt>
                <c:pt idx="561">
                  <c:v>44273.898784722223</c:v>
                </c:pt>
                <c:pt idx="562">
                  <c:v>44273.898796296293</c:v>
                </c:pt>
                <c:pt idx="563">
                  <c:v>44273.89880787037</c:v>
                </c:pt>
                <c:pt idx="564">
                  <c:v>44273.898819444446</c:v>
                </c:pt>
                <c:pt idx="565">
                  <c:v>44273.898831018516</c:v>
                </c:pt>
                <c:pt idx="566">
                  <c:v>44273.898842592593</c:v>
                </c:pt>
                <c:pt idx="567">
                  <c:v>44273.898854166669</c:v>
                </c:pt>
                <c:pt idx="568">
                  <c:v>44273.898865740739</c:v>
                </c:pt>
                <c:pt idx="569">
                  <c:v>44273.898877314816</c:v>
                </c:pt>
                <c:pt idx="570">
                  <c:v>44273.898888888885</c:v>
                </c:pt>
                <c:pt idx="571">
                  <c:v>44273.898900462962</c:v>
                </c:pt>
                <c:pt idx="572">
                  <c:v>44273.898912037039</c:v>
                </c:pt>
                <c:pt idx="573">
                  <c:v>44273.898923611108</c:v>
                </c:pt>
                <c:pt idx="574">
                  <c:v>44273.898935185185</c:v>
                </c:pt>
                <c:pt idx="575">
                  <c:v>44273.898946759262</c:v>
                </c:pt>
                <c:pt idx="576">
                  <c:v>44273.898958333331</c:v>
                </c:pt>
                <c:pt idx="577">
                  <c:v>44273.898969907408</c:v>
                </c:pt>
                <c:pt idx="578">
                  <c:v>44273.898981481485</c:v>
                </c:pt>
                <c:pt idx="579">
                  <c:v>44273.898993055554</c:v>
                </c:pt>
                <c:pt idx="580">
                  <c:v>44273.899004629631</c:v>
                </c:pt>
                <c:pt idx="581">
                  <c:v>44273.899016203701</c:v>
                </c:pt>
                <c:pt idx="582">
                  <c:v>44273.899027777778</c:v>
                </c:pt>
                <c:pt idx="583">
                  <c:v>44273.899039351854</c:v>
                </c:pt>
                <c:pt idx="584">
                  <c:v>44273.899050925924</c:v>
                </c:pt>
                <c:pt idx="585">
                  <c:v>44273.899062500001</c:v>
                </c:pt>
                <c:pt idx="586">
                  <c:v>44273.899074074077</c:v>
                </c:pt>
                <c:pt idx="587">
                  <c:v>44273.899085648147</c:v>
                </c:pt>
                <c:pt idx="588">
                  <c:v>44273.899097222224</c:v>
                </c:pt>
                <c:pt idx="589">
                  <c:v>44273.899108796293</c:v>
                </c:pt>
                <c:pt idx="590">
                  <c:v>44273.89912037037</c:v>
                </c:pt>
                <c:pt idx="591">
                  <c:v>44273.899131944447</c:v>
                </c:pt>
                <c:pt idx="592">
                  <c:v>44273.899143518516</c:v>
                </c:pt>
                <c:pt idx="593">
                  <c:v>44273.899155092593</c:v>
                </c:pt>
                <c:pt idx="594">
                  <c:v>44273.89916666667</c:v>
                </c:pt>
                <c:pt idx="595">
                  <c:v>44273.899178240739</c:v>
                </c:pt>
                <c:pt idx="596">
                  <c:v>44273.899189814816</c:v>
                </c:pt>
                <c:pt idx="597">
                  <c:v>44273.899201388886</c:v>
                </c:pt>
                <c:pt idx="598">
                  <c:v>44273.899212962962</c:v>
                </c:pt>
                <c:pt idx="599">
                  <c:v>44273.899224537039</c:v>
                </c:pt>
                <c:pt idx="600">
                  <c:v>44273.899236111109</c:v>
                </c:pt>
                <c:pt idx="601">
                  <c:v>44273.899247685185</c:v>
                </c:pt>
                <c:pt idx="602">
                  <c:v>44273.899259259262</c:v>
                </c:pt>
                <c:pt idx="603">
                  <c:v>44273.899270833332</c:v>
                </c:pt>
                <c:pt idx="604">
                  <c:v>44273.899282407408</c:v>
                </c:pt>
                <c:pt idx="605">
                  <c:v>44273.899293981478</c:v>
                </c:pt>
                <c:pt idx="606">
                  <c:v>44273.899305555555</c:v>
                </c:pt>
                <c:pt idx="607">
                  <c:v>44273.899317129632</c:v>
                </c:pt>
                <c:pt idx="608">
                  <c:v>44273.899328703701</c:v>
                </c:pt>
                <c:pt idx="609">
                  <c:v>44273.899340277778</c:v>
                </c:pt>
                <c:pt idx="610">
                  <c:v>44273.899351851855</c:v>
                </c:pt>
                <c:pt idx="611">
                  <c:v>44273.899363425924</c:v>
                </c:pt>
                <c:pt idx="612">
                  <c:v>44273.899375000001</c:v>
                </c:pt>
                <c:pt idx="613">
                  <c:v>44273.899386574078</c:v>
                </c:pt>
                <c:pt idx="614">
                  <c:v>44273.899398148147</c:v>
                </c:pt>
                <c:pt idx="615">
                  <c:v>44273.899409722224</c:v>
                </c:pt>
                <c:pt idx="616">
                  <c:v>44273.899421296293</c:v>
                </c:pt>
                <c:pt idx="617">
                  <c:v>44273.89943287037</c:v>
                </c:pt>
                <c:pt idx="618">
                  <c:v>44273.899444444447</c:v>
                </c:pt>
                <c:pt idx="619">
                  <c:v>44273.899456018517</c:v>
                </c:pt>
                <c:pt idx="620">
                  <c:v>44273.899467592593</c:v>
                </c:pt>
                <c:pt idx="621">
                  <c:v>44273.89947916667</c:v>
                </c:pt>
                <c:pt idx="622">
                  <c:v>44273.89949074074</c:v>
                </c:pt>
                <c:pt idx="623">
                  <c:v>44273.899502314816</c:v>
                </c:pt>
                <c:pt idx="624">
                  <c:v>44273.899513888886</c:v>
                </c:pt>
                <c:pt idx="625">
                  <c:v>44273.899525462963</c:v>
                </c:pt>
                <c:pt idx="626">
                  <c:v>44273.899537037039</c:v>
                </c:pt>
                <c:pt idx="627">
                  <c:v>44273.899548611109</c:v>
                </c:pt>
                <c:pt idx="628">
                  <c:v>44273.899560185186</c:v>
                </c:pt>
                <c:pt idx="629">
                  <c:v>44273.899571759262</c:v>
                </c:pt>
                <c:pt idx="630">
                  <c:v>44273.899583333332</c:v>
                </c:pt>
                <c:pt idx="631">
                  <c:v>44273.899594907409</c:v>
                </c:pt>
                <c:pt idx="632">
                  <c:v>44273.899606481478</c:v>
                </c:pt>
                <c:pt idx="633">
                  <c:v>44273.899618055555</c:v>
                </c:pt>
                <c:pt idx="634">
                  <c:v>44273.899629629632</c:v>
                </c:pt>
                <c:pt idx="635">
                  <c:v>44273.899641203701</c:v>
                </c:pt>
                <c:pt idx="636">
                  <c:v>44273.899652777778</c:v>
                </c:pt>
                <c:pt idx="637">
                  <c:v>44273.899664351855</c:v>
                </c:pt>
                <c:pt idx="638">
                  <c:v>44273.899675925924</c:v>
                </c:pt>
                <c:pt idx="639">
                  <c:v>44273.899687500001</c:v>
                </c:pt>
                <c:pt idx="640">
                  <c:v>44273.899699074071</c:v>
                </c:pt>
                <c:pt idx="641">
                  <c:v>44273.899710648147</c:v>
                </c:pt>
                <c:pt idx="642">
                  <c:v>44273.899722222224</c:v>
                </c:pt>
                <c:pt idx="643">
                  <c:v>44273.899733796294</c:v>
                </c:pt>
                <c:pt idx="644">
                  <c:v>44273.899745370371</c:v>
                </c:pt>
                <c:pt idx="645">
                  <c:v>44273.899756944447</c:v>
                </c:pt>
                <c:pt idx="646">
                  <c:v>44273.899768518517</c:v>
                </c:pt>
                <c:pt idx="647">
                  <c:v>44273.899780092594</c:v>
                </c:pt>
                <c:pt idx="648">
                  <c:v>44273.899791666663</c:v>
                </c:pt>
                <c:pt idx="649">
                  <c:v>44273.89980324074</c:v>
                </c:pt>
                <c:pt idx="650">
                  <c:v>44273.899814814817</c:v>
                </c:pt>
                <c:pt idx="651">
                  <c:v>44273.899826388886</c:v>
                </c:pt>
                <c:pt idx="652">
                  <c:v>44273.899837962963</c:v>
                </c:pt>
                <c:pt idx="653">
                  <c:v>44273.89984953704</c:v>
                </c:pt>
                <c:pt idx="654">
                  <c:v>44273.899861111109</c:v>
                </c:pt>
                <c:pt idx="655">
                  <c:v>44273.899872685186</c:v>
                </c:pt>
                <c:pt idx="656">
                  <c:v>44273.899884259263</c:v>
                </c:pt>
                <c:pt idx="657">
                  <c:v>44273.899895833332</c:v>
                </c:pt>
                <c:pt idx="658">
                  <c:v>44273.899907407409</c:v>
                </c:pt>
                <c:pt idx="659">
                  <c:v>44273.899918981479</c:v>
                </c:pt>
                <c:pt idx="660">
                  <c:v>44273.899930555555</c:v>
                </c:pt>
                <c:pt idx="661">
                  <c:v>44273.899942129632</c:v>
                </c:pt>
                <c:pt idx="662">
                  <c:v>44273.899953703702</c:v>
                </c:pt>
                <c:pt idx="663">
                  <c:v>44273.899965277778</c:v>
                </c:pt>
                <c:pt idx="664">
                  <c:v>44273.899976851855</c:v>
                </c:pt>
                <c:pt idx="665">
                  <c:v>44273.899988425925</c:v>
                </c:pt>
                <c:pt idx="666">
                  <c:v>44273.9</c:v>
                </c:pt>
                <c:pt idx="667">
                  <c:v>44273.900011574071</c:v>
                </c:pt>
                <c:pt idx="668">
                  <c:v>44273.900023148148</c:v>
                </c:pt>
                <c:pt idx="669">
                  <c:v>44273.900034722225</c:v>
                </c:pt>
                <c:pt idx="670">
                  <c:v>44273.900046296294</c:v>
                </c:pt>
                <c:pt idx="671">
                  <c:v>44273.900057870371</c:v>
                </c:pt>
                <c:pt idx="672">
                  <c:v>44273.900069444448</c:v>
                </c:pt>
                <c:pt idx="673">
                  <c:v>44273.900081018517</c:v>
                </c:pt>
                <c:pt idx="674">
                  <c:v>44273.900092592594</c:v>
                </c:pt>
                <c:pt idx="675">
                  <c:v>44273.900104166663</c:v>
                </c:pt>
                <c:pt idx="676">
                  <c:v>44273.90011574074</c:v>
                </c:pt>
                <c:pt idx="677">
                  <c:v>44273.900127314817</c:v>
                </c:pt>
                <c:pt idx="678">
                  <c:v>44273.900138888886</c:v>
                </c:pt>
                <c:pt idx="679">
                  <c:v>44273.900150462963</c:v>
                </c:pt>
                <c:pt idx="680">
                  <c:v>44273.90016203704</c:v>
                </c:pt>
                <c:pt idx="681">
                  <c:v>44273.900173611109</c:v>
                </c:pt>
                <c:pt idx="682">
                  <c:v>44273.900185185186</c:v>
                </c:pt>
                <c:pt idx="683">
                  <c:v>44273.900196759256</c:v>
                </c:pt>
                <c:pt idx="684">
                  <c:v>44273.900208333333</c:v>
                </c:pt>
                <c:pt idx="685">
                  <c:v>44273.900219907409</c:v>
                </c:pt>
                <c:pt idx="686">
                  <c:v>44273.900231481479</c:v>
                </c:pt>
                <c:pt idx="687">
                  <c:v>44273.900243055556</c:v>
                </c:pt>
                <c:pt idx="688">
                  <c:v>44273.900254629632</c:v>
                </c:pt>
                <c:pt idx="689">
                  <c:v>44273.900266203702</c:v>
                </c:pt>
                <c:pt idx="690">
                  <c:v>44273.900277777779</c:v>
                </c:pt>
                <c:pt idx="691">
                  <c:v>44273.900289351855</c:v>
                </c:pt>
                <c:pt idx="692">
                  <c:v>44273.900300925925</c:v>
                </c:pt>
                <c:pt idx="693">
                  <c:v>44273.900312500002</c:v>
                </c:pt>
                <c:pt idx="694">
                  <c:v>44273.900324074071</c:v>
                </c:pt>
                <c:pt idx="695">
                  <c:v>44273.900335648148</c:v>
                </c:pt>
                <c:pt idx="696">
                  <c:v>44273.900347222225</c:v>
                </c:pt>
                <c:pt idx="697">
                  <c:v>44273.900358796294</c:v>
                </c:pt>
                <c:pt idx="698">
                  <c:v>44273.900370370371</c:v>
                </c:pt>
                <c:pt idx="699">
                  <c:v>44273.900381944448</c:v>
                </c:pt>
                <c:pt idx="700">
                  <c:v>44273.900393518517</c:v>
                </c:pt>
                <c:pt idx="701">
                  <c:v>44273.900405092594</c:v>
                </c:pt>
                <c:pt idx="702">
                  <c:v>44273.900416666664</c:v>
                </c:pt>
                <c:pt idx="703">
                  <c:v>44273.90042824074</c:v>
                </c:pt>
                <c:pt idx="704">
                  <c:v>44273.900439814817</c:v>
                </c:pt>
                <c:pt idx="705">
                  <c:v>44273.900451388887</c:v>
                </c:pt>
                <c:pt idx="706">
                  <c:v>44273.900462962964</c:v>
                </c:pt>
                <c:pt idx="707">
                  <c:v>44273.90047453704</c:v>
                </c:pt>
                <c:pt idx="708">
                  <c:v>44273.90048611111</c:v>
                </c:pt>
                <c:pt idx="709">
                  <c:v>44273.900497685187</c:v>
                </c:pt>
                <c:pt idx="710">
                  <c:v>44273.900509259256</c:v>
                </c:pt>
                <c:pt idx="711">
                  <c:v>44273.900520833333</c:v>
                </c:pt>
                <c:pt idx="712">
                  <c:v>44273.90053240741</c:v>
                </c:pt>
                <c:pt idx="713">
                  <c:v>44273.900543981479</c:v>
                </c:pt>
                <c:pt idx="714">
                  <c:v>44273.900555555556</c:v>
                </c:pt>
                <c:pt idx="715">
                  <c:v>44273.900567129633</c:v>
                </c:pt>
                <c:pt idx="716">
                  <c:v>44273.900578703702</c:v>
                </c:pt>
                <c:pt idx="717">
                  <c:v>44273.900590277779</c:v>
                </c:pt>
                <c:pt idx="718">
                  <c:v>44273.900601851848</c:v>
                </c:pt>
                <c:pt idx="719">
                  <c:v>44273.900613425925</c:v>
                </c:pt>
                <c:pt idx="720">
                  <c:v>44273.900625000002</c:v>
                </c:pt>
                <c:pt idx="721">
                  <c:v>44273.900636574072</c:v>
                </c:pt>
                <c:pt idx="722">
                  <c:v>44273.900648148148</c:v>
                </c:pt>
                <c:pt idx="723">
                  <c:v>44273.900659722225</c:v>
                </c:pt>
                <c:pt idx="724">
                  <c:v>44273.900671296295</c:v>
                </c:pt>
                <c:pt idx="725">
                  <c:v>44273.900682870371</c:v>
                </c:pt>
                <c:pt idx="726">
                  <c:v>44273.900694444441</c:v>
                </c:pt>
                <c:pt idx="727">
                  <c:v>44273.900706018518</c:v>
                </c:pt>
                <c:pt idx="728">
                  <c:v>44273.900717592594</c:v>
                </c:pt>
                <c:pt idx="729">
                  <c:v>44273.900729166664</c:v>
                </c:pt>
                <c:pt idx="730">
                  <c:v>44273.900740740741</c:v>
                </c:pt>
                <c:pt idx="731">
                  <c:v>44273.900752314818</c:v>
                </c:pt>
                <c:pt idx="732">
                  <c:v>44273.900763888887</c:v>
                </c:pt>
                <c:pt idx="733">
                  <c:v>44273.900775462964</c:v>
                </c:pt>
                <c:pt idx="734">
                  <c:v>44273.900787037041</c:v>
                </c:pt>
                <c:pt idx="735">
                  <c:v>44273.90079861111</c:v>
                </c:pt>
                <c:pt idx="736">
                  <c:v>44273.900810185187</c:v>
                </c:pt>
                <c:pt idx="737">
                  <c:v>44273.900821759256</c:v>
                </c:pt>
                <c:pt idx="738">
                  <c:v>44273.900833333333</c:v>
                </c:pt>
                <c:pt idx="739">
                  <c:v>44273.90084490741</c:v>
                </c:pt>
                <c:pt idx="740">
                  <c:v>44273.900856481479</c:v>
                </c:pt>
                <c:pt idx="741">
                  <c:v>44273.900868055556</c:v>
                </c:pt>
                <c:pt idx="742">
                  <c:v>44273.900879629633</c:v>
                </c:pt>
                <c:pt idx="743">
                  <c:v>44273.900891203702</c:v>
                </c:pt>
                <c:pt idx="744">
                  <c:v>44273.900902777779</c:v>
                </c:pt>
                <c:pt idx="745">
                  <c:v>44273.900914351849</c:v>
                </c:pt>
                <c:pt idx="746">
                  <c:v>44273.900925925926</c:v>
                </c:pt>
                <c:pt idx="747">
                  <c:v>44273.900937500002</c:v>
                </c:pt>
                <c:pt idx="748">
                  <c:v>44273.900949074072</c:v>
                </c:pt>
                <c:pt idx="749">
                  <c:v>44273.900960648149</c:v>
                </c:pt>
                <c:pt idx="750">
                  <c:v>44273.900972222225</c:v>
                </c:pt>
                <c:pt idx="751">
                  <c:v>44273.900983796295</c:v>
                </c:pt>
                <c:pt idx="752">
                  <c:v>44273.900995370372</c:v>
                </c:pt>
                <c:pt idx="753">
                  <c:v>44273.901006944441</c:v>
                </c:pt>
                <c:pt idx="754">
                  <c:v>44273.901018518518</c:v>
                </c:pt>
                <c:pt idx="755">
                  <c:v>44273.901030092595</c:v>
                </c:pt>
                <c:pt idx="756">
                  <c:v>44273.901041666664</c:v>
                </c:pt>
                <c:pt idx="757">
                  <c:v>44273.901053240741</c:v>
                </c:pt>
                <c:pt idx="758">
                  <c:v>44273.901064814818</c:v>
                </c:pt>
                <c:pt idx="759">
                  <c:v>44273.901076388887</c:v>
                </c:pt>
                <c:pt idx="760">
                  <c:v>44273.901087962964</c:v>
                </c:pt>
                <c:pt idx="761">
                  <c:v>44273.901099537034</c:v>
                </c:pt>
                <c:pt idx="762">
                  <c:v>44273.90111111111</c:v>
                </c:pt>
                <c:pt idx="763">
                  <c:v>44273.901122685187</c:v>
                </c:pt>
                <c:pt idx="764">
                  <c:v>44273.901134259257</c:v>
                </c:pt>
                <c:pt idx="765">
                  <c:v>44273.901145833333</c:v>
                </c:pt>
                <c:pt idx="766">
                  <c:v>44273.90115740741</c:v>
                </c:pt>
                <c:pt idx="767">
                  <c:v>44273.90116898148</c:v>
                </c:pt>
                <c:pt idx="768">
                  <c:v>44273.901180555556</c:v>
                </c:pt>
                <c:pt idx="769">
                  <c:v>44273.901192129626</c:v>
                </c:pt>
                <c:pt idx="770">
                  <c:v>44273.901203703703</c:v>
                </c:pt>
                <c:pt idx="771">
                  <c:v>44273.90121527778</c:v>
                </c:pt>
                <c:pt idx="772">
                  <c:v>44273.901226851849</c:v>
                </c:pt>
                <c:pt idx="773">
                  <c:v>44273.901238425926</c:v>
                </c:pt>
                <c:pt idx="774">
                  <c:v>44273.901250000003</c:v>
                </c:pt>
                <c:pt idx="775">
                  <c:v>44273.901261574072</c:v>
                </c:pt>
                <c:pt idx="776">
                  <c:v>44273.901273148149</c:v>
                </c:pt>
                <c:pt idx="777">
                  <c:v>44273.901284722226</c:v>
                </c:pt>
                <c:pt idx="778">
                  <c:v>44273.901296296295</c:v>
                </c:pt>
                <c:pt idx="779">
                  <c:v>44273.901307870372</c:v>
                </c:pt>
                <c:pt idx="780">
                  <c:v>44273.901319444441</c:v>
                </c:pt>
                <c:pt idx="781">
                  <c:v>44273.901331018518</c:v>
                </c:pt>
                <c:pt idx="782">
                  <c:v>44273.901342592595</c:v>
                </c:pt>
                <c:pt idx="783">
                  <c:v>44273.901354166665</c:v>
                </c:pt>
                <c:pt idx="784">
                  <c:v>44273.901365740741</c:v>
                </c:pt>
                <c:pt idx="785">
                  <c:v>44273.901377314818</c:v>
                </c:pt>
                <c:pt idx="786">
                  <c:v>44273.901388888888</c:v>
                </c:pt>
                <c:pt idx="787">
                  <c:v>44273.901400462964</c:v>
                </c:pt>
                <c:pt idx="788">
                  <c:v>44273.901412037034</c:v>
                </c:pt>
                <c:pt idx="789">
                  <c:v>44273.901423611111</c:v>
                </c:pt>
                <c:pt idx="790">
                  <c:v>44273.901435185187</c:v>
                </c:pt>
                <c:pt idx="791">
                  <c:v>44273.901446759257</c:v>
                </c:pt>
                <c:pt idx="792">
                  <c:v>44273.901458333334</c:v>
                </c:pt>
                <c:pt idx="793">
                  <c:v>44273.901469907411</c:v>
                </c:pt>
                <c:pt idx="794">
                  <c:v>44273.90148148148</c:v>
                </c:pt>
                <c:pt idx="795">
                  <c:v>44273.901493055557</c:v>
                </c:pt>
                <c:pt idx="796">
                  <c:v>44273.901504629626</c:v>
                </c:pt>
                <c:pt idx="797">
                  <c:v>44273.901516203703</c:v>
                </c:pt>
                <c:pt idx="798">
                  <c:v>44273.90152777778</c:v>
                </c:pt>
                <c:pt idx="799">
                  <c:v>44273.901539351849</c:v>
                </c:pt>
                <c:pt idx="800">
                  <c:v>44273.901550925926</c:v>
                </c:pt>
                <c:pt idx="801">
                  <c:v>44273.901562500003</c:v>
                </c:pt>
                <c:pt idx="802">
                  <c:v>44273.901574074072</c:v>
                </c:pt>
                <c:pt idx="803">
                  <c:v>44273.901585648149</c:v>
                </c:pt>
                <c:pt idx="804">
                  <c:v>44273.901597222219</c:v>
                </c:pt>
                <c:pt idx="805">
                  <c:v>44273.901608796295</c:v>
                </c:pt>
                <c:pt idx="806">
                  <c:v>44273.901620370372</c:v>
                </c:pt>
                <c:pt idx="807">
                  <c:v>44273.901631944442</c:v>
                </c:pt>
                <c:pt idx="808">
                  <c:v>44273.901643518519</c:v>
                </c:pt>
                <c:pt idx="809">
                  <c:v>44273.901655092595</c:v>
                </c:pt>
                <c:pt idx="810">
                  <c:v>44273.901666666665</c:v>
                </c:pt>
                <c:pt idx="811">
                  <c:v>44273.901678240742</c:v>
                </c:pt>
                <c:pt idx="812">
                  <c:v>44273.901689814818</c:v>
                </c:pt>
                <c:pt idx="813">
                  <c:v>44273.901701388888</c:v>
                </c:pt>
                <c:pt idx="814">
                  <c:v>44273.901712962965</c:v>
                </c:pt>
                <c:pt idx="815">
                  <c:v>44273.901724537034</c:v>
                </c:pt>
                <c:pt idx="816">
                  <c:v>44273.901736111111</c:v>
                </c:pt>
                <c:pt idx="817">
                  <c:v>44273.901747685188</c:v>
                </c:pt>
                <c:pt idx="818">
                  <c:v>44273.901759259257</c:v>
                </c:pt>
                <c:pt idx="819">
                  <c:v>44273.901770833334</c:v>
                </c:pt>
                <c:pt idx="820">
                  <c:v>44273.901782407411</c:v>
                </c:pt>
                <c:pt idx="821">
                  <c:v>44273.90179398148</c:v>
                </c:pt>
                <c:pt idx="822">
                  <c:v>44273.901805555557</c:v>
                </c:pt>
                <c:pt idx="823">
                  <c:v>44273.901817129627</c:v>
                </c:pt>
                <c:pt idx="824">
                  <c:v>44273.901828703703</c:v>
                </c:pt>
                <c:pt idx="825">
                  <c:v>44273.90184027778</c:v>
                </c:pt>
                <c:pt idx="826">
                  <c:v>44273.90185185185</c:v>
                </c:pt>
                <c:pt idx="827">
                  <c:v>44273.901863425926</c:v>
                </c:pt>
                <c:pt idx="828">
                  <c:v>44273.901875000003</c:v>
                </c:pt>
                <c:pt idx="829">
                  <c:v>44273.901886574073</c:v>
                </c:pt>
                <c:pt idx="830">
                  <c:v>44273.901898148149</c:v>
                </c:pt>
                <c:pt idx="831">
                  <c:v>44273.901909722219</c:v>
                </c:pt>
                <c:pt idx="832">
                  <c:v>44273.901921296296</c:v>
                </c:pt>
                <c:pt idx="833">
                  <c:v>44273.901932870373</c:v>
                </c:pt>
                <c:pt idx="834">
                  <c:v>44273.901944444442</c:v>
                </c:pt>
                <c:pt idx="835">
                  <c:v>44273.901956018519</c:v>
                </c:pt>
                <c:pt idx="836">
                  <c:v>44273.901967592596</c:v>
                </c:pt>
                <c:pt idx="837">
                  <c:v>44273.901979166665</c:v>
                </c:pt>
                <c:pt idx="838">
                  <c:v>44273.901990740742</c:v>
                </c:pt>
                <c:pt idx="839">
                  <c:v>44273.902002314811</c:v>
                </c:pt>
                <c:pt idx="840">
                  <c:v>44273.902013888888</c:v>
                </c:pt>
                <c:pt idx="841">
                  <c:v>44273.902025462965</c:v>
                </c:pt>
                <c:pt idx="842">
                  <c:v>44273.902037037034</c:v>
                </c:pt>
                <c:pt idx="843">
                  <c:v>44273.902048611111</c:v>
                </c:pt>
                <c:pt idx="844">
                  <c:v>44273.902060185188</c:v>
                </c:pt>
                <c:pt idx="845">
                  <c:v>44273.902071759258</c:v>
                </c:pt>
                <c:pt idx="846">
                  <c:v>44273.902083333334</c:v>
                </c:pt>
                <c:pt idx="847">
                  <c:v>44273.902094907404</c:v>
                </c:pt>
                <c:pt idx="848">
                  <c:v>44273.902106481481</c:v>
                </c:pt>
                <c:pt idx="849">
                  <c:v>44273.902118055557</c:v>
                </c:pt>
                <c:pt idx="850">
                  <c:v>44273.902129629627</c:v>
                </c:pt>
                <c:pt idx="851">
                  <c:v>44273.902141203704</c:v>
                </c:pt>
                <c:pt idx="852">
                  <c:v>44273.90215277778</c:v>
                </c:pt>
                <c:pt idx="853">
                  <c:v>44273.90216435185</c:v>
                </c:pt>
                <c:pt idx="854">
                  <c:v>44273.902175925927</c:v>
                </c:pt>
                <c:pt idx="855">
                  <c:v>44273.902187500003</c:v>
                </c:pt>
                <c:pt idx="856">
                  <c:v>44273.902199074073</c:v>
                </c:pt>
                <c:pt idx="857">
                  <c:v>44273.90221064815</c:v>
                </c:pt>
                <c:pt idx="858">
                  <c:v>44273.902222222219</c:v>
                </c:pt>
                <c:pt idx="859">
                  <c:v>44273.902233796296</c:v>
                </c:pt>
                <c:pt idx="860">
                  <c:v>44273.902245370373</c:v>
                </c:pt>
                <c:pt idx="861">
                  <c:v>44273.902256944442</c:v>
                </c:pt>
                <c:pt idx="862">
                  <c:v>44273.902268518519</c:v>
                </c:pt>
                <c:pt idx="863">
                  <c:v>44273.902280092596</c:v>
                </c:pt>
                <c:pt idx="864">
                  <c:v>44273.902291666665</c:v>
                </c:pt>
                <c:pt idx="865">
                  <c:v>44273.902303240742</c:v>
                </c:pt>
                <c:pt idx="866">
                  <c:v>44273.902314814812</c:v>
                </c:pt>
                <c:pt idx="867">
                  <c:v>44273.902326388888</c:v>
                </c:pt>
                <c:pt idx="868">
                  <c:v>44273.902337962965</c:v>
                </c:pt>
                <c:pt idx="869">
                  <c:v>44273.902349537035</c:v>
                </c:pt>
                <c:pt idx="870">
                  <c:v>44273.902361111112</c:v>
                </c:pt>
                <c:pt idx="871">
                  <c:v>44273.902372685188</c:v>
                </c:pt>
                <c:pt idx="872">
                  <c:v>44273.902384259258</c:v>
                </c:pt>
                <c:pt idx="873">
                  <c:v>44273.902395833335</c:v>
                </c:pt>
                <c:pt idx="874">
                  <c:v>44273.902407407404</c:v>
                </c:pt>
                <c:pt idx="875">
                  <c:v>44273.902418981481</c:v>
                </c:pt>
                <c:pt idx="876">
                  <c:v>44273.902430555558</c:v>
                </c:pt>
                <c:pt idx="877">
                  <c:v>44273.902442129627</c:v>
                </c:pt>
                <c:pt idx="878">
                  <c:v>44273.902453703704</c:v>
                </c:pt>
                <c:pt idx="879">
                  <c:v>44273.902465277781</c:v>
                </c:pt>
                <c:pt idx="880">
                  <c:v>44273.90247685185</c:v>
                </c:pt>
                <c:pt idx="881">
                  <c:v>44273.902488425927</c:v>
                </c:pt>
                <c:pt idx="882">
                  <c:v>44273.902499999997</c:v>
                </c:pt>
                <c:pt idx="883">
                  <c:v>44273.902511574073</c:v>
                </c:pt>
                <c:pt idx="884">
                  <c:v>44273.90252314815</c:v>
                </c:pt>
                <c:pt idx="885">
                  <c:v>44273.90253472222</c:v>
                </c:pt>
                <c:pt idx="886">
                  <c:v>44273.902546296296</c:v>
                </c:pt>
                <c:pt idx="887">
                  <c:v>44273.902557870373</c:v>
                </c:pt>
                <c:pt idx="888">
                  <c:v>44273.902569444443</c:v>
                </c:pt>
                <c:pt idx="889">
                  <c:v>44273.902581018519</c:v>
                </c:pt>
                <c:pt idx="890">
                  <c:v>44273.902592592596</c:v>
                </c:pt>
                <c:pt idx="891">
                  <c:v>44273.902604166666</c:v>
                </c:pt>
                <c:pt idx="892">
                  <c:v>44273.902615740742</c:v>
                </c:pt>
                <c:pt idx="893">
                  <c:v>44273.902627314812</c:v>
                </c:pt>
                <c:pt idx="894">
                  <c:v>44273.902638888889</c:v>
                </c:pt>
                <c:pt idx="895">
                  <c:v>44273.902650462966</c:v>
                </c:pt>
                <c:pt idx="896">
                  <c:v>44273.902662037035</c:v>
                </c:pt>
                <c:pt idx="897">
                  <c:v>44273.902673611112</c:v>
                </c:pt>
                <c:pt idx="898">
                  <c:v>44273.902685185189</c:v>
                </c:pt>
                <c:pt idx="899">
                  <c:v>44273.902696759258</c:v>
                </c:pt>
                <c:pt idx="900">
                  <c:v>44273.902708333335</c:v>
                </c:pt>
                <c:pt idx="901">
                  <c:v>44273.902719907404</c:v>
                </c:pt>
                <c:pt idx="902">
                  <c:v>44273.902731481481</c:v>
                </c:pt>
                <c:pt idx="903">
                  <c:v>44273.902743055558</c:v>
                </c:pt>
                <c:pt idx="904">
                  <c:v>44273.902754629627</c:v>
                </c:pt>
                <c:pt idx="905">
                  <c:v>44273.902766203704</c:v>
                </c:pt>
                <c:pt idx="906">
                  <c:v>44273.902777777781</c:v>
                </c:pt>
                <c:pt idx="907">
                  <c:v>44273.902789351851</c:v>
                </c:pt>
                <c:pt idx="908">
                  <c:v>44273.902800925927</c:v>
                </c:pt>
                <c:pt idx="909">
                  <c:v>44273.902812499997</c:v>
                </c:pt>
                <c:pt idx="910">
                  <c:v>44273.902824074074</c:v>
                </c:pt>
                <c:pt idx="911">
                  <c:v>44273.90283564815</c:v>
                </c:pt>
                <c:pt idx="912">
                  <c:v>44273.90284722222</c:v>
                </c:pt>
                <c:pt idx="913">
                  <c:v>44273.902858796297</c:v>
                </c:pt>
                <c:pt idx="914">
                  <c:v>44273.902870370373</c:v>
                </c:pt>
                <c:pt idx="915">
                  <c:v>44273.902881944443</c:v>
                </c:pt>
                <c:pt idx="916">
                  <c:v>44273.90289351852</c:v>
                </c:pt>
                <c:pt idx="917">
                  <c:v>44273.902905092589</c:v>
                </c:pt>
                <c:pt idx="918">
                  <c:v>44273.902916666666</c:v>
                </c:pt>
                <c:pt idx="919">
                  <c:v>44273.902928240743</c:v>
                </c:pt>
                <c:pt idx="920">
                  <c:v>44273.902939814812</c:v>
                </c:pt>
                <c:pt idx="921">
                  <c:v>44273.902951388889</c:v>
                </c:pt>
                <c:pt idx="922">
                  <c:v>44273.902962962966</c:v>
                </c:pt>
                <c:pt idx="923">
                  <c:v>44273.902974537035</c:v>
                </c:pt>
                <c:pt idx="924">
                  <c:v>44273.902986111112</c:v>
                </c:pt>
                <c:pt idx="925">
                  <c:v>44273.902997685182</c:v>
                </c:pt>
                <c:pt idx="926">
                  <c:v>44273.903009259258</c:v>
                </c:pt>
                <c:pt idx="927">
                  <c:v>44273.903020833335</c:v>
                </c:pt>
                <c:pt idx="928">
                  <c:v>44273.903032407405</c:v>
                </c:pt>
                <c:pt idx="929">
                  <c:v>44273.903043981481</c:v>
                </c:pt>
                <c:pt idx="930">
                  <c:v>44273.903055555558</c:v>
                </c:pt>
                <c:pt idx="931">
                  <c:v>44273.903067129628</c:v>
                </c:pt>
                <c:pt idx="932">
                  <c:v>44273.903078703705</c:v>
                </c:pt>
                <c:pt idx="933">
                  <c:v>44273.903090277781</c:v>
                </c:pt>
                <c:pt idx="934">
                  <c:v>44273.903101851851</c:v>
                </c:pt>
                <c:pt idx="935">
                  <c:v>44273.903113425928</c:v>
                </c:pt>
                <c:pt idx="936">
                  <c:v>44273.903124999997</c:v>
                </c:pt>
                <c:pt idx="937">
                  <c:v>44273.903136574074</c:v>
                </c:pt>
                <c:pt idx="938">
                  <c:v>44273.903148148151</c:v>
                </c:pt>
                <c:pt idx="939">
                  <c:v>44273.90315972222</c:v>
                </c:pt>
                <c:pt idx="940">
                  <c:v>44273.903171296297</c:v>
                </c:pt>
                <c:pt idx="941">
                  <c:v>44273.903182870374</c:v>
                </c:pt>
                <c:pt idx="942">
                  <c:v>44273.903194444443</c:v>
                </c:pt>
                <c:pt idx="943">
                  <c:v>44273.90320601852</c:v>
                </c:pt>
                <c:pt idx="944">
                  <c:v>44273.903217592589</c:v>
                </c:pt>
                <c:pt idx="945">
                  <c:v>44273.903229166666</c:v>
                </c:pt>
                <c:pt idx="946">
                  <c:v>44273.903240740743</c:v>
                </c:pt>
                <c:pt idx="947">
                  <c:v>44273.903252314813</c:v>
                </c:pt>
                <c:pt idx="948">
                  <c:v>44273.903263888889</c:v>
                </c:pt>
                <c:pt idx="949">
                  <c:v>44273.903275462966</c:v>
                </c:pt>
                <c:pt idx="950">
                  <c:v>44273.903287037036</c:v>
                </c:pt>
                <c:pt idx="951">
                  <c:v>44273.903298611112</c:v>
                </c:pt>
                <c:pt idx="952">
                  <c:v>44273.903310185182</c:v>
                </c:pt>
                <c:pt idx="953">
                  <c:v>44273.903321759259</c:v>
                </c:pt>
                <c:pt idx="954">
                  <c:v>44273.903333333335</c:v>
                </c:pt>
                <c:pt idx="955">
                  <c:v>44273.903344907405</c:v>
                </c:pt>
                <c:pt idx="956">
                  <c:v>44273.903356481482</c:v>
                </c:pt>
                <c:pt idx="957">
                  <c:v>44273.903368055559</c:v>
                </c:pt>
                <c:pt idx="958">
                  <c:v>44273.903379629628</c:v>
                </c:pt>
                <c:pt idx="959">
                  <c:v>44273.903391203705</c:v>
                </c:pt>
                <c:pt idx="960">
                  <c:v>44273.903402777774</c:v>
                </c:pt>
                <c:pt idx="961">
                  <c:v>44273.903414351851</c:v>
                </c:pt>
                <c:pt idx="962">
                  <c:v>44273.903425925928</c:v>
                </c:pt>
                <c:pt idx="963">
                  <c:v>44273.903437499997</c:v>
                </c:pt>
                <c:pt idx="964">
                  <c:v>44273.903449074074</c:v>
                </c:pt>
                <c:pt idx="965">
                  <c:v>44273.903460648151</c:v>
                </c:pt>
                <c:pt idx="966">
                  <c:v>44273.90347222222</c:v>
                </c:pt>
                <c:pt idx="967">
                  <c:v>44273.903483796297</c:v>
                </c:pt>
                <c:pt idx="968">
                  <c:v>44273.903495370374</c:v>
                </c:pt>
                <c:pt idx="969">
                  <c:v>44273.903506944444</c:v>
                </c:pt>
                <c:pt idx="970">
                  <c:v>44273.90351851852</c:v>
                </c:pt>
                <c:pt idx="971">
                  <c:v>44273.90353009259</c:v>
                </c:pt>
                <c:pt idx="972">
                  <c:v>44273.903541666667</c:v>
                </c:pt>
                <c:pt idx="973">
                  <c:v>44273.903553240743</c:v>
                </c:pt>
                <c:pt idx="974">
                  <c:v>44273.903564814813</c:v>
                </c:pt>
                <c:pt idx="975">
                  <c:v>44273.90357638889</c:v>
                </c:pt>
                <c:pt idx="976">
                  <c:v>44273.903587962966</c:v>
                </c:pt>
                <c:pt idx="977">
                  <c:v>44273.903599537036</c:v>
                </c:pt>
                <c:pt idx="978">
                  <c:v>44273.903611111113</c:v>
                </c:pt>
                <c:pt idx="979">
                  <c:v>44273.903622685182</c:v>
                </c:pt>
                <c:pt idx="980">
                  <c:v>44273.903634259259</c:v>
                </c:pt>
                <c:pt idx="981">
                  <c:v>44273.903645833336</c:v>
                </c:pt>
                <c:pt idx="982">
                  <c:v>44273.903657407405</c:v>
                </c:pt>
                <c:pt idx="983">
                  <c:v>44273.903668981482</c:v>
                </c:pt>
                <c:pt idx="984">
                  <c:v>44273.903680555559</c:v>
                </c:pt>
                <c:pt idx="985">
                  <c:v>44273.903692129628</c:v>
                </c:pt>
                <c:pt idx="986">
                  <c:v>44273.903703703705</c:v>
                </c:pt>
                <c:pt idx="987">
                  <c:v>44273.903715277775</c:v>
                </c:pt>
                <c:pt idx="988">
                  <c:v>44273.903726851851</c:v>
                </c:pt>
                <c:pt idx="989">
                  <c:v>44273.903738425928</c:v>
                </c:pt>
                <c:pt idx="990">
                  <c:v>44273.903749999998</c:v>
                </c:pt>
                <c:pt idx="991">
                  <c:v>44273.903761574074</c:v>
                </c:pt>
                <c:pt idx="992">
                  <c:v>44273.903773148151</c:v>
                </c:pt>
                <c:pt idx="993">
                  <c:v>44273.903784722221</c:v>
                </c:pt>
                <c:pt idx="994">
                  <c:v>44273.903796296298</c:v>
                </c:pt>
                <c:pt idx="995">
                  <c:v>44273.903807870367</c:v>
                </c:pt>
                <c:pt idx="996">
                  <c:v>44273.903819444444</c:v>
                </c:pt>
                <c:pt idx="997">
                  <c:v>44273.903831018521</c:v>
                </c:pt>
                <c:pt idx="998">
                  <c:v>44273.90384259259</c:v>
                </c:pt>
                <c:pt idx="999">
                  <c:v>44273.903854166667</c:v>
                </c:pt>
                <c:pt idx="1000">
                  <c:v>44273.903865740744</c:v>
                </c:pt>
                <c:pt idx="1001">
                  <c:v>44273.903877314813</c:v>
                </c:pt>
                <c:pt idx="1002">
                  <c:v>44273.90388888889</c:v>
                </c:pt>
                <c:pt idx="1003">
                  <c:v>44273.903900462959</c:v>
                </c:pt>
                <c:pt idx="1004">
                  <c:v>44273.903912037036</c:v>
                </c:pt>
                <c:pt idx="1005">
                  <c:v>44273.903923611113</c:v>
                </c:pt>
                <c:pt idx="1006">
                  <c:v>44273.903935185182</c:v>
                </c:pt>
                <c:pt idx="1007">
                  <c:v>44273.903946759259</c:v>
                </c:pt>
                <c:pt idx="1008">
                  <c:v>44273.903958333336</c:v>
                </c:pt>
                <c:pt idx="1009">
                  <c:v>44273.903969907406</c:v>
                </c:pt>
                <c:pt idx="1010">
                  <c:v>44273.903981481482</c:v>
                </c:pt>
                <c:pt idx="1011">
                  <c:v>44273.903993055559</c:v>
                </c:pt>
                <c:pt idx="1012">
                  <c:v>44273.904004629629</c:v>
                </c:pt>
                <c:pt idx="1013">
                  <c:v>44273.904016203705</c:v>
                </c:pt>
                <c:pt idx="1014">
                  <c:v>44273.904027777775</c:v>
                </c:pt>
                <c:pt idx="1015">
                  <c:v>44273.904039351852</c:v>
                </c:pt>
                <c:pt idx="1016">
                  <c:v>44273.904050925928</c:v>
                </c:pt>
                <c:pt idx="1017">
                  <c:v>44273.904062499998</c:v>
                </c:pt>
                <c:pt idx="1018">
                  <c:v>44273.904074074075</c:v>
                </c:pt>
                <c:pt idx="1019">
                  <c:v>44273.904085648152</c:v>
                </c:pt>
                <c:pt idx="1020">
                  <c:v>44273.904097222221</c:v>
                </c:pt>
                <c:pt idx="1021">
                  <c:v>44273.904108796298</c:v>
                </c:pt>
                <c:pt idx="1022">
                  <c:v>44273.904120370367</c:v>
                </c:pt>
                <c:pt idx="1023">
                  <c:v>44273.904131944444</c:v>
                </c:pt>
                <c:pt idx="1024">
                  <c:v>44273.904143518521</c:v>
                </c:pt>
                <c:pt idx="1025">
                  <c:v>44273.90415509259</c:v>
                </c:pt>
                <c:pt idx="1026">
                  <c:v>44273.904166666667</c:v>
                </c:pt>
                <c:pt idx="1027">
                  <c:v>44273.904178240744</c:v>
                </c:pt>
                <c:pt idx="1028">
                  <c:v>44273.904189814813</c:v>
                </c:pt>
                <c:pt idx="1029">
                  <c:v>44273.90420138889</c:v>
                </c:pt>
                <c:pt idx="1030">
                  <c:v>44273.90421296296</c:v>
                </c:pt>
                <c:pt idx="1031">
                  <c:v>44273.904224537036</c:v>
                </c:pt>
                <c:pt idx="1032">
                  <c:v>44273.904236111113</c:v>
                </c:pt>
                <c:pt idx="1033">
                  <c:v>44273.904247685183</c:v>
                </c:pt>
                <c:pt idx="1034">
                  <c:v>44273.90425925926</c:v>
                </c:pt>
                <c:pt idx="1035">
                  <c:v>44273.904270833336</c:v>
                </c:pt>
                <c:pt idx="1036">
                  <c:v>44273.904282407406</c:v>
                </c:pt>
                <c:pt idx="1037">
                  <c:v>44273.904293981483</c:v>
                </c:pt>
                <c:pt idx="1038">
                  <c:v>44273.904305555552</c:v>
                </c:pt>
                <c:pt idx="1039">
                  <c:v>44273.904317129629</c:v>
                </c:pt>
                <c:pt idx="1040">
                  <c:v>44273.904328703706</c:v>
                </c:pt>
                <c:pt idx="1041">
                  <c:v>44273.904340277775</c:v>
                </c:pt>
                <c:pt idx="1042">
                  <c:v>44273.904351851852</c:v>
                </c:pt>
                <c:pt idx="1043">
                  <c:v>44273.904363425929</c:v>
                </c:pt>
                <c:pt idx="1044">
                  <c:v>44273.904374999998</c:v>
                </c:pt>
                <c:pt idx="1045">
                  <c:v>44273.904386574075</c:v>
                </c:pt>
                <c:pt idx="1046">
                  <c:v>44273.904398148145</c:v>
                </c:pt>
                <c:pt idx="1047">
                  <c:v>44273.904409722221</c:v>
                </c:pt>
                <c:pt idx="1048">
                  <c:v>44273.904421296298</c:v>
                </c:pt>
                <c:pt idx="1049">
                  <c:v>44273.904432870368</c:v>
                </c:pt>
                <c:pt idx="1050">
                  <c:v>44273.904444444444</c:v>
                </c:pt>
                <c:pt idx="1051">
                  <c:v>44273.904456018521</c:v>
                </c:pt>
                <c:pt idx="1052">
                  <c:v>44273.904467592591</c:v>
                </c:pt>
                <c:pt idx="1053">
                  <c:v>44273.904479166667</c:v>
                </c:pt>
                <c:pt idx="1054">
                  <c:v>44273.904490740744</c:v>
                </c:pt>
                <c:pt idx="1055">
                  <c:v>44273.904502314814</c:v>
                </c:pt>
                <c:pt idx="1056">
                  <c:v>44273.904513888891</c:v>
                </c:pt>
                <c:pt idx="1057">
                  <c:v>44273.90452546296</c:v>
                </c:pt>
                <c:pt idx="1058">
                  <c:v>44273.904537037037</c:v>
                </c:pt>
                <c:pt idx="1059">
                  <c:v>44273.904548611114</c:v>
                </c:pt>
                <c:pt idx="1060">
                  <c:v>44273.904560185183</c:v>
                </c:pt>
                <c:pt idx="1061">
                  <c:v>44273.90457175926</c:v>
                </c:pt>
                <c:pt idx="1062">
                  <c:v>44273.904583333337</c:v>
                </c:pt>
                <c:pt idx="1063">
                  <c:v>44273.904594907406</c:v>
                </c:pt>
                <c:pt idx="1064">
                  <c:v>44273.904606481483</c:v>
                </c:pt>
                <c:pt idx="1065">
                  <c:v>44273.904618055552</c:v>
                </c:pt>
                <c:pt idx="1066">
                  <c:v>44273.904629629629</c:v>
                </c:pt>
                <c:pt idx="1067">
                  <c:v>44273.904641203706</c:v>
                </c:pt>
                <c:pt idx="1068">
                  <c:v>44273.904652777775</c:v>
                </c:pt>
                <c:pt idx="1069">
                  <c:v>44273.904664351852</c:v>
                </c:pt>
                <c:pt idx="1070">
                  <c:v>44273.904675925929</c:v>
                </c:pt>
                <c:pt idx="1071">
                  <c:v>44273.904687499999</c:v>
                </c:pt>
                <c:pt idx="1072">
                  <c:v>44273.904699074075</c:v>
                </c:pt>
                <c:pt idx="1073">
                  <c:v>44273.904710648145</c:v>
                </c:pt>
                <c:pt idx="1074">
                  <c:v>44273.904722222222</c:v>
                </c:pt>
                <c:pt idx="1075">
                  <c:v>44273.904733796298</c:v>
                </c:pt>
                <c:pt idx="1076">
                  <c:v>44273.904745370368</c:v>
                </c:pt>
                <c:pt idx="1077">
                  <c:v>44273.904756944445</c:v>
                </c:pt>
                <c:pt idx="1078">
                  <c:v>44273.904768518521</c:v>
                </c:pt>
                <c:pt idx="1079">
                  <c:v>44273.904780092591</c:v>
                </c:pt>
                <c:pt idx="1080">
                  <c:v>44273.904791666668</c:v>
                </c:pt>
                <c:pt idx="1081">
                  <c:v>44273.904803240737</c:v>
                </c:pt>
                <c:pt idx="1082">
                  <c:v>44273.904814814814</c:v>
                </c:pt>
                <c:pt idx="1083">
                  <c:v>44273.904826388891</c:v>
                </c:pt>
                <c:pt idx="1084">
                  <c:v>44273.90483796296</c:v>
                </c:pt>
                <c:pt idx="1085">
                  <c:v>44273.904849537037</c:v>
                </c:pt>
                <c:pt idx="1086">
                  <c:v>44273.904861111114</c:v>
                </c:pt>
                <c:pt idx="1087">
                  <c:v>44273.904872685183</c:v>
                </c:pt>
                <c:pt idx="1088">
                  <c:v>44273.90488425926</c:v>
                </c:pt>
                <c:pt idx="1089">
                  <c:v>44273.904895833337</c:v>
                </c:pt>
                <c:pt idx="1090">
                  <c:v>44273.904907407406</c:v>
                </c:pt>
                <c:pt idx="1091">
                  <c:v>44273.904918981483</c:v>
                </c:pt>
                <c:pt idx="1092">
                  <c:v>44273.904930555553</c:v>
                </c:pt>
                <c:pt idx="1093">
                  <c:v>44273.904942129629</c:v>
                </c:pt>
                <c:pt idx="1094">
                  <c:v>44273.904953703706</c:v>
                </c:pt>
                <c:pt idx="1095">
                  <c:v>44273.904965277776</c:v>
                </c:pt>
                <c:pt idx="1096">
                  <c:v>44273.904976851853</c:v>
                </c:pt>
                <c:pt idx="1097">
                  <c:v>44273.904988425929</c:v>
                </c:pt>
                <c:pt idx="1098">
                  <c:v>44273.904999999999</c:v>
                </c:pt>
                <c:pt idx="1099">
                  <c:v>44273.905011574076</c:v>
                </c:pt>
                <c:pt idx="1100">
                  <c:v>44273.905023148145</c:v>
                </c:pt>
                <c:pt idx="1101">
                  <c:v>44273.905034722222</c:v>
                </c:pt>
                <c:pt idx="1102">
                  <c:v>44273.905046296299</c:v>
                </c:pt>
                <c:pt idx="1103">
                  <c:v>44273.905057870368</c:v>
                </c:pt>
                <c:pt idx="1104">
                  <c:v>44273.905069444445</c:v>
                </c:pt>
                <c:pt idx="1105">
                  <c:v>44273.905081018522</c:v>
                </c:pt>
                <c:pt idx="1106">
                  <c:v>44273.905092592591</c:v>
                </c:pt>
                <c:pt idx="1107">
                  <c:v>44273.905104166668</c:v>
                </c:pt>
                <c:pt idx="1108">
                  <c:v>44273.905115740738</c:v>
                </c:pt>
                <c:pt idx="1109">
                  <c:v>44273.905127314814</c:v>
                </c:pt>
                <c:pt idx="1110">
                  <c:v>44273.905138888891</c:v>
                </c:pt>
                <c:pt idx="1111">
                  <c:v>44273.905150462961</c:v>
                </c:pt>
                <c:pt idx="1112">
                  <c:v>44273.905162037037</c:v>
                </c:pt>
                <c:pt idx="1113">
                  <c:v>44273.905173611114</c:v>
                </c:pt>
                <c:pt idx="1114">
                  <c:v>44273.905185185184</c:v>
                </c:pt>
                <c:pt idx="1115">
                  <c:v>44273.90519675926</c:v>
                </c:pt>
                <c:pt idx="1116">
                  <c:v>44273.90520833333</c:v>
                </c:pt>
                <c:pt idx="1117">
                  <c:v>44273.905219907407</c:v>
                </c:pt>
                <c:pt idx="1118">
                  <c:v>44273.905231481483</c:v>
                </c:pt>
                <c:pt idx="1119">
                  <c:v>44273.905243055553</c:v>
                </c:pt>
                <c:pt idx="1120">
                  <c:v>44273.90525462963</c:v>
                </c:pt>
                <c:pt idx="1121">
                  <c:v>44273.905266203707</c:v>
                </c:pt>
                <c:pt idx="1122">
                  <c:v>44273.905277777776</c:v>
                </c:pt>
                <c:pt idx="1123">
                  <c:v>44273.905289351853</c:v>
                </c:pt>
                <c:pt idx="1124">
                  <c:v>44273.905300925922</c:v>
                </c:pt>
                <c:pt idx="1125">
                  <c:v>44273.905312499999</c:v>
                </c:pt>
                <c:pt idx="1126">
                  <c:v>44273.905324074076</c:v>
                </c:pt>
                <c:pt idx="1127">
                  <c:v>44273.905335648145</c:v>
                </c:pt>
                <c:pt idx="1128">
                  <c:v>44273.905347222222</c:v>
                </c:pt>
                <c:pt idx="1129">
                  <c:v>44273.905358796299</c:v>
                </c:pt>
                <c:pt idx="1130">
                  <c:v>44273.905370370368</c:v>
                </c:pt>
                <c:pt idx="1131">
                  <c:v>44273.905381944445</c:v>
                </c:pt>
                <c:pt idx="1132">
                  <c:v>44273.905393518522</c:v>
                </c:pt>
                <c:pt idx="1133">
                  <c:v>44273.905405092592</c:v>
                </c:pt>
                <c:pt idx="1134">
                  <c:v>44273.905416666668</c:v>
                </c:pt>
                <c:pt idx="1135">
                  <c:v>44273.905428240738</c:v>
                </c:pt>
                <c:pt idx="1136">
                  <c:v>44273.905439814815</c:v>
                </c:pt>
                <c:pt idx="1137">
                  <c:v>44273.905451388891</c:v>
                </c:pt>
                <c:pt idx="1138">
                  <c:v>44273.905462962961</c:v>
                </c:pt>
                <c:pt idx="1139">
                  <c:v>44273.905474537038</c:v>
                </c:pt>
                <c:pt idx="1140">
                  <c:v>44273.905486111114</c:v>
                </c:pt>
                <c:pt idx="1141">
                  <c:v>44273.905497685184</c:v>
                </c:pt>
                <c:pt idx="1142">
                  <c:v>44273.905509259261</c:v>
                </c:pt>
                <c:pt idx="1143">
                  <c:v>44273.90552083333</c:v>
                </c:pt>
                <c:pt idx="1144">
                  <c:v>44273.905532407407</c:v>
                </c:pt>
                <c:pt idx="1145">
                  <c:v>44273.905543981484</c:v>
                </c:pt>
                <c:pt idx="1146">
                  <c:v>44273.905555555553</c:v>
                </c:pt>
                <c:pt idx="1147">
                  <c:v>44273.90556712963</c:v>
                </c:pt>
                <c:pt idx="1148">
                  <c:v>44273.905578703707</c:v>
                </c:pt>
                <c:pt idx="1149">
                  <c:v>44273.905590277776</c:v>
                </c:pt>
                <c:pt idx="1150">
                  <c:v>44273.905601851853</c:v>
                </c:pt>
                <c:pt idx="1151">
                  <c:v>44273.905613425923</c:v>
                </c:pt>
                <c:pt idx="1152">
                  <c:v>44273.905624999999</c:v>
                </c:pt>
                <c:pt idx="1153">
                  <c:v>44273.905636574076</c:v>
                </c:pt>
                <c:pt idx="1154">
                  <c:v>44273.905648148146</c:v>
                </c:pt>
                <c:pt idx="1155">
                  <c:v>44273.905659722222</c:v>
                </c:pt>
                <c:pt idx="1156">
                  <c:v>44273.905671296299</c:v>
                </c:pt>
                <c:pt idx="1157">
                  <c:v>44273.905682870369</c:v>
                </c:pt>
                <c:pt idx="1158">
                  <c:v>44273.905694444446</c:v>
                </c:pt>
                <c:pt idx="1159">
                  <c:v>44273.905706018515</c:v>
                </c:pt>
                <c:pt idx="1160">
                  <c:v>44273.905717592592</c:v>
                </c:pt>
                <c:pt idx="1161">
                  <c:v>44273.905729166669</c:v>
                </c:pt>
                <c:pt idx="1162">
                  <c:v>44273.905740740738</c:v>
                </c:pt>
                <c:pt idx="1163">
                  <c:v>44273.905752314815</c:v>
                </c:pt>
                <c:pt idx="1164">
                  <c:v>44273.905763888892</c:v>
                </c:pt>
                <c:pt idx="1165">
                  <c:v>44273.905775462961</c:v>
                </c:pt>
                <c:pt idx="1166">
                  <c:v>44273.905787037038</c:v>
                </c:pt>
                <c:pt idx="1167">
                  <c:v>44273.905798611115</c:v>
                </c:pt>
                <c:pt idx="1168">
                  <c:v>44273.905810185184</c:v>
                </c:pt>
                <c:pt idx="1169">
                  <c:v>44273.905821759261</c:v>
                </c:pt>
                <c:pt idx="1170">
                  <c:v>44273.905833333331</c:v>
                </c:pt>
                <c:pt idx="1171">
                  <c:v>44273.905844907407</c:v>
                </c:pt>
                <c:pt idx="1172">
                  <c:v>44273.905856481484</c:v>
                </c:pt>
                <c:pt idx="1173">
                  <c:v>44273.905868055554</c:v>
                </c:pt>
                <c:pt idx="1174">
                  <c:v>44273.90587962963</c:v>
                </c:pt>
                <c:pt idx="1175">
                  <c:v>44273.905891203707</c:v>
                </c:pt>
                <c:pt idx="1176">
                  <c:v>44273.905902777777</c:v>
                </c:pt>
                <c:pt idx="1177">
                  <c:v>44273.905914351853</c:v>
                </c:pt>
                <c:pt idx="1178">
                  <c:v>44273.905925925923</c:v>
                </c:pt>
                <c:pt idx="1179">
                  <c:v>44273.9059375</c:v>
                </c:pt>
                <c:pt idx="1180">
                  <c:v>44273.905949074076</c:v>
                </c:pt>
                <c:pt idx="1181">
                  <c:v>44273.905960648146</c:v>
                </c:pt>
                <c:pt idx="1182">
                  <c:v>44273.905972222223</c:v>
                </c:pt>
                <c:pt idx="1183">
                  <c:v>44273.9059837963</c:v>
                </c:pt>
                <c:pt idx="1184">
                  <c:v>44273.905995370369</c:v>
                </c:pt>
                <c:pt idx="1185">
                  <c:v>44273.906006944446</c:v>
                </c:pt>
                <c:pt idx="1186">
                  <c:v>44273.906018518515</c:v>
                </c:pt>
                <c:pt idx="1187">
                  <c:v>44273.906030092592</c:v>
                </c:pt>
                <c:pt idx="1188">
                  <c:v>44273.906041666669</c:v>
                </c:pt>
                <c:pt idx="1189">
                  <c:v>44273.906053240738</c:v>
                </c:pt>
                <c:pt idx="1190">
                  <c:v>44273.906064814815</c:v>
                </c:pt>
                <c:pt idx="1191">
                  <c:v>44273.906076388892</c:v>
                </c:pt>
                <c:pt idx="1192">
                  <c:v>44273.906087962961</c:v>
                </c:pt>
                <c:pt idx="1193">
                  <c:v>44273.906099537038</c:v>
                </c:pt>
                <c:pt idx="1194">
                  <c:v>44273.906111111108</c:v>
                </c:pt>
                <c:pt idx="1195">
                  <c:v>44273.906122685185</c:v>
                </c:pt>
                <c:pt idx="1196">
                  <c:v>44273.906134259261</c:v>
                </c:pt>
                <c:pt idx="1197">
                  <c:v>44273.906145833331</c:v>
                </c:pt>
                <c:pt idx="1198">
                  <c:v>44273.906157407408</c:v>
                </c:pt>
                <c:pt idx="1199">
                  <c:v>44273.906168981484</c:v>
                </c:pt>
                <c:pt idx="1200">
                  <c:v>44273.906180555554</c:v>
                </c:pt>
                <c:pt idx="1201">
                  <c:v>44273.906192129631</c:v>
                </c:pt>
                <c:pt idx="1202">
                  <c:v>44273.9062037037</c:v>
                </c:pt>
                <c:pt idx="1203">
                  <c:v>44273.906215277777</c:v>
                </c:pt>
                <c:pt idx="1204">
                  <c:v>44273.906226851854</c:v>
                </c:pt>
                <c:pt idx="1205">
                  <c:v>44273.906238425923</c:v>
                </c:pt>
                <c:pt idx="1206">
                  <c:v>44273.90625</c:v>
                </c:pt>
                <c:pt idx="1207">
                  <c:v>44273.906261574077</c:v>
                </c:pt>
                <c:pt idx="1208">
                  <c:v>44273.906273148146</c:v>
                </c:pt>
                <c:pt idx="1209">
                  <c:v>44273.906284722223</c:v>
                </c:pt>
                <c:pt idx="1210">
                  <c:v>44273.9062962963</c:v>
                </c:pt>
                <c:pt idx="1211">
                  <c:v>44273.906307870369</c:v>
                </c:pt>
                <c:pt idx="1212">
                  <c:v>44273.906319444446</c:v>
                </c:pt>
                <c:pt idx="1213">
                  <c:v>44273.906331018516</c:v>
                </c:pt>
                <c:pt idx="1214">
                  <c:v>44273.906342592592</c:v>
                </c:pt>
                <c:pt idx="1215">
                  <c:v>44273.906354166669</c:v>
                </c:pt>
                <c:pt idx="1216">
                  <c:v>44273.906365740739</c:v>
                </c:pt>
                <c:pt idx="1217">
                  <c:v>44273.906377314815</c:v>
                </c:pt>
                <c:pt idx="1218">
                  <c:v>44273.906388888892</c:v>
                </c:pt>
                <c:pt idx="1219">
                  <c:v>44273.906400462962</c:v>
                </c:pt>
                <c:pt idx="1220">
                  <c:v>44273.906412037039</c:v>
                </c:pt>
                <c:pt idx="1221">
                  <c:v>44273.906423611108</c:v>
                </c:pt>
                <c:pt idx="1222">
                  <c:v>44273.906435185185</c:v>
                </c:pt>
                <c:pt idx="1223">
                  <c:v>44273.906446759262</c:v>
                </c:pt>
                <c:pt idx="1224">
                  <c:v>44273.906458333331</c:v>
                </c:pt>
                <c:pt idx="1225">
                  <c:v>44273.906469907408</c:v>
                </c:pt>
                <c:pt idx="1226">
                  <c:v>44273.906481481485</c:v>
                </c:pt>
                <c:pt idx="1227">
                  <c:v>44273.906493055554</c:v>
                </c:pt>
                <c:pt idx="1228">
                  <c:v>44273.906504629631</c:v>
                </c:pt>
                <c:pt idx="1229">
                  <c:v>44273.9065162037</c:v>
                </c:pt>
                <c:pt idx="1230">
                  <c:v>44273.906527777777</c:v>
                </c:pt>
                <c:pt idx="1231">
                  <c:v>44273.906539351854</c:v>
                </c:pt>
                <c:pt idx="1232">
                  <c:v>44273.906550925924</c:v>
                </c:pt>
                <c:pt idx="1233">
                  <c:v>44273.9065625</c:v>
                </c:pt>
                <c:pt idx="1234">
                  <c:v>44273.906574074077</c:v>
                </c:pt>
                <c:pt idx="1235">
                  <c:v>44273.906585648147</c:v>
                </c:pt>
                <c:pt idx="1236">
                  <c:v>44273.906597222223</c:v>
                </c:pt>
                <c:pt idx="1237">
                  <c:v>44273.906608796293</c:v>
                </c:pt>
                <c:pt idx="1238">
                  <c:v>44273.90662037037</c:v>
                </c:pt>
                <c:pt idx="1239">
                  <c:v>44273.906631944446</c:v>
                </c:pt>
                <c:pt idx="1240">
                  <c:v>44273.906643518516</c:v>
                </c:pt>
                <c:pt idx="1241">
                  <c:v>44273.906655092593</c:v>
                </c:pt>
                <c:pt idx="1242">
                  <c:v>44273.906666666669</c:v>
                </c:pt>
                <c:pt idx="1243">
                  <c:v>44273.906678240739</c:v>
                </c:pt>
                <c:pt idx="1244">
                  <c:v>44273.906689814816</c:v>
                </c:pt>
                <c:pt idx="1245">
                  <c:v>44273.906701388885</c:v>
                </c:pt>
                <c:pt idx="1246">
                  <c:v>44273.906712962962</c:v>
                </c:pt>
                <c:pt idx="1247">
                  <c:v>44273.906724537039</c:v>
                </c:pt>
                <c:pt idx="1248">
                  <c:v>44273.906736111108</c:v>
                </c:pt>
                <c:pt idx="1249">
                  <c:v>44273.906747685185</c:v>
                </c:pt>
                <c:pt idx="1250">
                  <c:v>44273.906759259262</c:v>
                </c:pt>
                <c:pt idx="1251">
                  <c:v>44273.906770833331</c:v>
                </c:pt>
                <c:pt idx="1252">
                  <c:v>44273.906782407408</c:v>
                </c:pt>
                <c:pt idx="1253">
                  <c:v>44273.906793981485</c:v>
                </c:pt>
                <c:pt idx="1254">
                  <c:v>44273.906805555554</c:v>
                </c:pt>
                <c:pt idx="1255">
                  <c:v>44273.906817129631</c:v>
                </c:pt>
                <c:pt idx="1256">
                  <c:v>44273.906828703701</c:v>
                </c:pt>
                <c:pt idx="1257">
                  <c:v>44273.906840277778</c:v>
                </c:pt>
                <c:pt idx="1258">
                  <c:v>44273.906851851854</c:v>
                </c:pt>
                <c:pt idx="1259">
                  <c:v>44273.906863425924</c:v>
                </c:pt>
                <c:pt idx="1260">
                  <c:v>44273.906875000001</c:v>
                </c:pt>
                <c:pt idx="1261">
                  <c:v>44273.906886574077</c:v>
                </c:pt>
                <c:pt idx="1262">
                  <c:v>44273.906898148147</c:v>
                </c:pt>
                <c:pt idx="1263">
                  <c:v>44273.906909722224</c:v>
                </c:pt>
                <c:pt idx="1264">
                  <c:v>44273.906921296293</c:v>
                </c:pt>
                <c:pt idx="1265">
                  <c:v>44273.90693287037</c:v>
                </c:pt>
                <c:pt idx="1266">
                  <c:v>44273.906944444447</c:v>
                </c:pt>
                <c:pt idx="1267">
                  <c:v>44273.906956018516</c:v>
                </c:pt>
                <c:pt idx="1268">
                  <c:v>44273.906967592593</c:v>
                </c:pt>
                <c:pt idx="1269">
                  <c:v>44273.90697916667</c:v>
                </c:pt>
                <c:pt idx="1270">
                  <c:v>44273.906990740739</c:v>
                </c:pt>
                <c:pt idx="1271">
                  <c:v>44273.907002314816</c:v>
                </c:pt>
                <c:pt idx="1272">
                  <c:v>44273.907013888886</c:v>
                </c:pt>
                <c:pt idx="1273">
                  <c:v>44273.907025462962</c:v>
                </c:pt>
                <c:pt idx="1274">
                  <c:v>44273.907037037039</c:v>
                </c:pt>
                <c:pt idx="1275">
                  <c:v>44273.907048611109</c:v>
                </c:pt>
                <c:pt idx="1276">
                  <c:v>44273.907060185185</c:v>
                </c:pt>
                <c:pt idx="1277">
                  <c:v>44273.907071759262</c:v>
                </c:pt>
                <c:pt idx="1278">
                  <c:v>44273.907083333332</c:v>
                </c:pt>
                <c:pt idx="1279">
                  <c:v>44273.907094907408</c:v>
                </c:pt>
                <c:pt idx="1280">
                  <c:v>44273.907106481478</c:v>
                </c:pt>
                <c:pt idx="1281">
                  <c:v>44273.907118055555</c:v>
                </c:pt>
                <c:pt idx="1282">
                  <c:v>44273.907129629632</c:v>
                </c:pt>
                <c:pt idx="1283">
                  <c:v>44273.907141203701</c:v>
                </c:pt>
                <c:pt idx="1284">
                  <c:v>44273.907152777778</c:v>
                </c:pt>
                <c:pt idx="1285">
                  <c:v>44273.907164351855</c:v>
                </c:pt>
                <c:pt idx="1286">
                  <c:v>44273.907175925924</c:v>
                </c:pt>
                <c:pt idx="1287">
                  <c:v>44273.907187500001</c:v>
                </c:pt>
                <c:pt idx="1288">
                  <c:v>44273.907199074078</c:v>
                </c:pt>
                <c:pt idx="1289">
                  <c:v>44273.907210648147</c:v>
                </c:pt>
                <c:pt idx="1290">
                  <c:v>44273.907222222224</c:v>
                </c:pt>
                <c:pt idx="1291">
                  <c:v>44273.907233796293</c:v>
                </c:pt>
                <c:pt idx="1292">
                  <c:v>44273.90724537037</c:v>
                </c:pt>
                <c:pt idx="1293">
                  <c:v>44273.907256944447</c:v>
                </c:pt>
                <c:pt idx="1294">
                  <c:v>44273.907268518517</c:v>
                </c:pt>
                <c:pt idx="1295">
                  <c:v>44273.907280092593</c:v>
                </c:pt>
                <c:pt idx="1296">
                  <c:v>44273.90729166667</c:v>
                </c:pt>
                <c:pt idx="1297">
                  <c:v>44273.90730324074</c:v>
                </c:pt>
                <c:pt idx="1298">
                  <c:v>44273.907314814816</c:v>
                </c:pt>
                <c:pt idx="1299">
                  <c:v>44273.907326388886</c:v>
                </c:pt>
                <c:pt idx="1300">
                  <c:v>44273.907337962963</c:v>
                </c:pt>
                <c:pt idx="1301">
                  <c:v>44273.907349537039</c:v>
                </c:pt>
                <c:pt idx="1302">
                  <c:v>44273.907361111109</c:v>
                </c:pt>
                <c:pt idx="1303">
                  <c:v>44273.907372685186</c:v>
                </c:pt>
                <c:pt idx="1304">
                  <c:v>44273.907384259262</c:v>
                </c:pt>
                <c:pt idx="1305">
                  <c:v>44273.907395833332</c:v>
                </c:pt>
                <c:pt idx="1306">
                  <c:v>44273.907407407409</c:v>
                </c:pt>
                <c:pt idx="1307">
                  <c:v>44273.907418981478</c:v>
                </c:pt>
                <c:pt idx="1308">
                  <c:v>44273.907430555555</c:v>
                </c:pt>
                <c:pt idx="1309">
                  <c:v>44273.907442129632</c:v>
                </c:pt>
                <c:pt idx="1310">
                  <c:v>44273.907453703701</c:v>
                </c:pt>
                <c:pt idx="1311">
                  <c:v>44273.907465277778</c:v>
                </c:pt>
                <c:pt idx="1312">
                  <c:v>44273.907476851855</c:v>
                </c:pt>
                <c:pt idx="1313">
                  <c:v>44273.907488425924</c:v>
                </c:pt>
                <c:pt idx="1314">
                  <c:v>44273.907500000001</c:v>
                </c:pt>
                <c:pt idx="1315">
                  <c:v>44273.907511574071</c:v>
                </c:pt>
                <c:pt idx="1316">
                  <c:v>44273.907523148147</c:v>
                </c:pt>
                <c:pt idx="1317">
                  <c:v>44273.907534722224</c:v>
                </c:pt>
                <c:pt idx="1318">
                  <c:v>44273.907546296294</c:v>
                </c:pt>
                <c:pt idx="1319">
                  <c:v>44273.907557870371</c:v>
                </c:pt>
                <c:pt idx="1320">
                  <c:v>44273.907569444447</c:v>
                </c:pt>
                <c:pt idx="1321">
                  <c:v>44273.907581018517</c:v>
                </c:pt>
                <c:pt idx="1322">
                  <c:v>44273.907592592594</c:v>
                </c:pt>
                <c:pt idx="1323">
                  <c:v>44273.907604166663</c:v>
                </c:pt>
                <c:pt idx="1324">
                  <c:v>44273.90761574074</c:v>
                </c:pt>
                <c:pt idx="1325">
                  <c:v>44273.907627314817</c:v>
                </c:pt>
                <c:pt idx="1326">
                  <c:v>44273.907638888886</c:v>
                </c:pt>
                <c:pt idx="1327">
                  <c:v>44273.907650462963</c:v>
                </c:pt>
                <c:pt idx="1328">
                  <c:v>44273.90766203704</c:v>
                </c:pt>
                <c:pt idx="1329">
                  <c:v>44273.907673611109</c:v>
                </c:pt>
                <c:pt idx="1330">
                  <c:v>44273.907685185186</c:v>
                </c:pt>
                <c:pt idx="1331">
                  <c:v>44273.907696759263</c:v>
                </c:pt>
                <c:pt idx="1332">
                  <c:v>44273.907708333332</c:v>
                </c:pt>
                <c:pt idx="1333">
                  <c:v>44273.907719907409</c:v>
                </c:pt>
                <c:pt idx="1334">
                  <c:v>44273.907731481479</c:v>
                </c:pt>
                <c:pt idx="1335">
                  <c:v>44273.907743055555</c:v>
                </c:pt>
                <c:pt idx="1336">
                  <c:v>44273.907754629632</c:v>
                </c:pt>
                <c:pt idx="1337">
                  <c:v>44273.907766203702</c:v>
                </c:pt>
                <c:pt idx="1338">
                  <c:v>44273.907777777778</c:v>
                </c:pt>
                <c:pt idx="1339">
                  <c:v>44273.907789351855</c:v>
                </c:pt>
                <c:pt idx="1340">
                  <c:v>44273.907800925925</c:v>
                </c:pt>
                <c:pt idx="1341">
                  <c:v>44273.907812500001</c:v>
                </c:pt>
                <c:pt idx="1342">
                  <c:v>44273.907824074071</c:v>
                </c:pt>
                <c:pt idx="1343">
                  <c:v>44273.907835648148</c:v>
                </c:pt>
                <c:pt idx="1344">
                  <c:v>44273.907847222225</c:v>
                </c:pt>
                <c:pt idx="1345">
                  <c:v>44273.907858796294</c:v>
                </c:pt>
                <c:pt idx="1346">
                  <c:v>44273.907870370371</c:v>
                </c:pt>
                <c:pt idx="1347">
                  <c:v>44273.907881944448</c:v>
                </c:pt>
                <c:pt idx="1348">
                  <c:v>44273.907893518517</c:v>
                </c:pt>
                <c:pt idx="1349">
                  <c:v>44273.907905092594</c:v>
                </c:pt>
                <c:pt idx="1350">
                  <c:v>44273.907916666663</c:v>
                </c:pt>
                <c:pt idx="1351">
                  <c:v>44273.90792824074</c:v>
                </c:pt>
                <c:pt idx="1352">
                  <c:v>44273.907939814817</c:v>
                </c:pt>
                <c:pt idx="1353">
                  <c:v>44273.907951388886</c:v>
                </c:pt>
                <c:pt idx="1354">
                  <c:v>44273.907962962963</c:v>
                </c:pt>
                <c:pt idx="1355">
                  <c:v>44273.90797453704</c:v>
                </c:pt>
                <c:pt idx="1356">
                  <c:v>44273.907986111109</c:v>
                </c:pt>
                <c:pt idx="1357">
                  <c:v>44273.907997685186</c:v>
                </c:pt>
                <c:pt idx="1358">
                  <c:v>44273.908009259256</c:v>
                </c:pt>
                <c:pt idx="1359">
                  <c:v>44273.908020833333</c:v>
                </c:pt>
                <c:pt idx="1360">
                  <c:v>44273.908032407409</c:v>
                </c:pt>
                <c:pt idx="1361">
                  <c:v>44273.908043981479</c:v>
                </c:pt>
                <c:pt idx="1362">
                  <c:v>44273.908055555556</c:v>
                </c:pt>
                <c:pt idx="1363">
                  <c:v>44273.908067129632</c:v>
                </c:pt>
                <c:pt idx="1364">
                  <c:v>44273.908078703702</c:v>
                </c:pt>
                <c:pt idx="1365">
                  <c:v>44273.908090277779</c:v>
                </c:pt>
                <c:pt idx="1366">
                  <c:v>44273.908101851855</c:v>
                </c:pt>
                <c:pt idx="1367">
                  <c:v>44273.908113425925</c:v>
                </c:pt>
                <c:pt idx="1368">
                  <c:v>44273.908125000002</c:v>
                </c:pt>
                <c:pt idx="1369">
                  <c:v>44273.908136574071</c:v>
                </c:pt>
                <c:pt idx="1370">
                  <c:v>44273.908148148148</c:v>
                </c:pt>
                <c:pt idx="1371">
                  <c:v>44273.908159722225</c:v>
                </c:pt>
                <c:pt idx="1372">
                  <c:v>44273.908171296294</c:v>
                </c:pt>
                <c:pt idx="1373">
                  <c:v>44273.908182870371</c:v>
                </c:pt>
                <c:pt idx="1374">
                  <c:v>44273.908194444448</c:v>
                </c:pt>
                <c:pt idx="1375">
                  <c:v>44273.908206018517</c:v>
                </c:pt>
                <c:pt idx="1376">
                  <c:v>44273.908217592594</c:v>
                </c:pt>
                <c:pt idx="1377">
                  <c:v>44273.908229166664</c:v>
                </c:pt>
                <c:pt idx="1378">
                  <c:v>44273.90824074074</c:v>
                </c:pt>
                <c:pt idx="1379">
                  <c:v>44273.908252314817</c:v>
                </c:pt>
                <c:pt idx="1380">
                  <c:v>44273.908263888887</c:v>
                </c:pt>
                <c:pt idx="1381">
                  <c:v>44273.908275462964</c:v>
                </c:pt>
                <c:pt idx="1382">
                  <c:v>44273.90828703704</c:v>
                </c:pt>
                <c:pt idx="1383">
                  <c:v>44273.90829861111</c:v>
                </c:pt>
                <c:pt idx="1384">
                  <c:v>44273.908310185187</c:v>
                </c:pt>
                <c:pt idx="1385">
                  <c:v>44273.908321759256</c:v>
                </c:pt>
                <c:pt idx="1386">
                  <c:v>44273.908333333333</c:v>
                </c:pt>
                <c:pt idx="1387">
                  <c:v>44273.90834490741</c:v>
                </c:pt>
                <c:pt idx="1388">
                  <c:v>44273.908356481479</c:v>
                </c:pt>
                <c:pt idx="1389">
                  <c:v>44273.908368055556</c:v>
                </c:pt>
                <c:pt idx="1390">
                  <c:v>44273.908379629633</c:v>
                </c:pt>
                <c:pt idx="1391">
                  <c:v>44273.908391203702</c:v>
                </c:pt>
                <c:pt idx="1392">
                  <c:v>44273.908402777779</c:v>
                </c:pt>
                <c:pt idx="1393">
                  <c:v>44273.908414351848</c:v>
                </c:pt>
                <c:pt idx="1394">
                  <c:v>44273.908425925925</c:v>
                </c:pt>
                <c:pt idx="1395">
                  <c:v>44273.908437500002</c:v>
                </c:pt>
                <c:pt idx="1396">
                  <c:v>44273.908449074072</c:v>
                </c:pt>
                <c:pt idx="1397">
                  <c:v>44273.908460648148</c:v>
                </c:pt>
                <c:pt idx="1398">
                  <c:v>44273.908472222225</c:v>
                </c:pt>
                <c:pt idx="1399">
                  <c:v>44273.908483796295</c:v>
                </c:pt>
                <c:pt idx="1400">
                  <c:v>44273.908495370371</c:v>
                </c:pt>
                <c:pt idx="1401">
                  <c:v>44273.908506944441</c:v>
                </c:pt>
                <c:pt idx="1402">
                  <c:v>44273.908518518518</c:v>
                </c:pt>
                <c:pt idx="1403">
                  <c:v>44273.908530092594</c:v>
                </c:pt>
                <c:pt idx="1404">
                  <c:v>44273.908541666664</c:v>
                </c:pt>
                <c:pt idx="1405">
                  <c:v>44273.908553240741</c:v>
                </c:pt>
                <c:pt idx="1406">
                  <c:v>44273.908564814818</c:v>
                </c:pt>
                <c:pt idx="1407">
                  <c:v>44273.908576388887</c:v>
                </c:pt>
                <c:pt idx="1408">
                  <c:v>44273.908587962964</c:v>
                </c:pt>
                <c:pt idx="1409">
                  <c:v>44273.908599537041</c:v>
                </c:pt>
                <c:pt idx="1410">
                  <c:v>44273.90861111111</c:v>
                </c:pt>
                <c:pt idx="1411">
                  <c:v>44273.908622685187</c:v>
                </c:pt>
                <c:pt idx="1412">
                  <c:v>44273.908634259256</c:v>
                </c:pt>
                <c:pt idx="1413">
                  <c:v>44273.908645833333</c:v>
                </c:pt>
                <c:pt idx="1414">
                  <c:v>44273.90865740741</c:v>
                </c:pt>
                <c:pt idx="1415">
                  <c:v>44273.908668981479</c:v>
                </c:pt>
                <c:pt idx="1416">
                  <c:v>44273.908680555556</c:v>
                </c:pt>
                <c:pt idx="1417">
                  <c:v>44273.908692129633</c:v>
                </c:pt>
                <c:pt idx="1418">
                  <c:v>44273.908703703702</c:v>
                </c:pt>
                <c:pt idx="1419">
                  <c:v>44273.908715277779</c:v>
                </c:pt>
                <c:pt idx="1420">
                  <c:v>44273.908726851849</c:v>
                </c:pt>
                <c:pt idx="1421">
                  <c:v>44273.908738425926</c:v>
                </c:pt>
                <c:pt idx="1422">
                  <c:v>44273.908750000002</c:v>
                </c:pt>
                <c:pt idx="1423">
                  <c:v>44273.908761574072</c:v>
                </c:pt>
                <c:pt idx="1424">
                  <c:v>44273.908773148149</c:v>
                </c:pt>
                <c:pt idx="1425">
                  <c:v>44273.908784722225</c:v>
                </c:pt>
                <c:pt idx="1426">
                  <c:v>44273.908796296295</c:v>
                </c:pt>
                <c:pt idx="1427">
                  <c:v>44273.908807870372</c:v>
                </c:pt>
                <c:pt idx="1428">
                  <c:v>44273.908819444441</c:v>
                </c:pt>
                <c:pt idx="1429">
                  <c:v>44273.908831018518</c:v>
                </c:pt>
                <c:pt idx="1430">
                  <c:v>44273.908842592595</c:v>
                </c:pt>
                <c:pt idx="1431">
                  <c:v>44273.908854166664</c:v>
                </c:pt>
                <c:pt idx="1432">
                  <c:v>44273.908865740741</c:v>
                </c:pt>
                <c:pt idx="1433">
                  <c:v>44273.908877314818</c:v>
                </c:pt>
                <c:pt idx="1434">
                  <c:v>44273.908888888887</c:v>
                </c:pt>
                <c:pt idx="1435">
                  <c:v>44273.908900462964</c:v>
                </c:pt>
                <c:pt idx="1436">
                  <c:v>44273.908912037034</c:v>
                </c:pt>
                <c:pt idx="1437">
                  <c:v>44273.90892361111</c:v>
                </c:pt>
                <c:pt idx="1438">
                  <c:v>44273.908935185187</c:v>
                </c:pt>
                <c:pt idx="1439">
                  <c:v>44273.908946759257</c:v>
                </c:pt>
                <c:pt idx="1440">
                  <c:v>44273.908958333333</c:v>
                </c:pt>
                <c:pt idx="1441">
                  <c:v>44273.90896990741</c:v>
                </c:pt>
                <c:pt idx="1442">
                  <c:v>44273.90898148148</c:v>
                </c:pt>
                <c:pt idx="1443">
                  <c:v>44273.908993055556</c:v>
                </c:pt>
                <c:pt idx="1444">
                  <c:v>44273.909004629626</c:v>
                </c:pt>
                <c:pt idx="1445">
                  <c:v>44273.909016203703</c:v>
                </c:pt>
                <c:pt idx="1446">
                  <c:v>44273.90902777778</c:v>
                </c:pt>
                <c:pt idx="1447">
                  <c:v>44273.909039351849</c:v>
                </c:pt>
                <c:pt idx="1448">
                  <c:v>44273.909050925926</c:v>
                </c:pt>
                <c:pt idx="1449">
                  <c:v>44273.909062500003</c:v>
                </c:pt>
                <c:pt idx="1450">
                  <c:v>44273.909074074072</c:v>
                </c:pt>
                <c:pt idx="1451">
                  <c:v>44273.909085648149</c:v>
                </c:pt>
                <c:pt idx="1452">
                  <c:v>44273.909097222226</c:v>
                </c:pt>
                <c:pt idx="1453">
                  <c:v>44273.909108796295</c:v>
                </c:pt>
                <c:pt idx="1454">
                  <c:v>44273.909120370372</c:v>
                </c:pt>
                <c:pt idx="1455">
                  <c:v>44273.909131944441</c:v>
                </c:pt>
                <c:pt idx="1456">
                  <c:v>44273.909143518518</c:v>
                </c:pt>
                <c:pt idx="1457">
                  <c:v>44273.909155092595</c:v>
                </c:pt>
                <c:pt idx="1458">
                  <c:v>44273.909166666665</c:v>
                </c:pt>
                <c:pt idx="1459">
                  <c:v>44273.909178240741</c:v>
                </c:pt>
                <c:pt idx="1460">
                  <c:v>44273.909189814818</c:v>
                </c:pt>
                <c:pt idx="1461">
                  <c:v>44273.909201388888</c:v>
                </c:pt>
                <c:pt idx="1462">
                  <c:v>44273.909212962964</c:v>
                </c:pt>
                <c:pt idx="1463">
                  <c:v>44273.909224537034</c:v>
                </c:pt>
                <c:pt idx="1464">
                  <c:v>44273.909236111111</c:v>
                </c:pt>
                <c:pt idx="1465">
                  <c:v>44273.909247685187</c:v>
                </c:pt>
                <c:pt idx="1466">
                  <c:v>44273.909259259257</c:v>
                </c:pt>
                <c:pt idx="1467">
                  <c:v>44273.909270833334</c:v>
                </c:pt>
                <c:pt idx="1468">
                  <c:v>44273.909282407411</c:v>
                </c:pt>
                <c:pt idx="1469">
                  <c:v>44273.90929398148</c:v>
                </c:pt>
                <c:pt idx="1470">
                  <c:v>44273.909305555557</c:v>
                </c:pt>
                <c:pt idx="1471">
                  <c:v>44273.909317129626</c:v>
                </c:pt>
                <c:pt idx="1472">
                  <c:v>44273.909328703703</c:v>
                </c:pt>
                <c:pt idx="1473">
                  <c:v>44273.90934027778</c:v>
                </c:pt>
                <c:pt idx="1474">
                  <c:v>44273.909351851849</c:v>
                </c:pt>
                <c:pt idx="1475">
                  <c:v>44273.909363425926</c:v>
                </c:pt>
                <c:pt idx="1476">
                  <c:v>44273.909375000003</c:v>
                </c:pt>
                <c:pt idx="1477">
                  <c:v>44273.909386574072</c:v>
                </c:pt>
                <c:pt idx="1478">
                  <c:v>44273.909398148149</c:v>
                </c:pt>
                <c:pt idx="1479">
                  <c:v>44273.909409722219</c:v>
                </c:pt>
                <c:pt idx="1480">
                  <c:v>44273.909421296295</c:v>
                </c:pt>
                <c:pt idx="1481">
                  <c:v>44273.909432870372</c:v>
                </c:pt>
                <c:pt idx="1482">
                  <c:v>44273.909444444442</c:v>
                </c:pt>
                <c:pt idx="1483">
                  <c:v>44273.909456018519</c:v>
                </c:pt>
                <c:pt idx="1484">
                  <c:v>44273.909467592595</c:v>
                </c:pt>
                <c:pt idx="1485">
                  <c:v>44273.909479166665</c:v>
                </c:pt>
                <c:pt idx="1486">
                  <c:v>44273.909490740742</c:v>
                </c:pt>
                <c:pt idx="1487">
                  <c:v>44273.909502314818</c:v>
                </c:pt>
                <c:pt idx="1488">
                  <c:v>44273.909513888888</c:v>
                </c:pt>
                <c:pt idx="1489">
                  <c:v>44273.909525462965</c:v>
                </c:pt>
                <c:pt idx="1490">
                  <c:v>44273.909537037034</c:v>
                </c:pt>
                <c:pt idx="1491">
                  <c:v>44273.909548611111</c:v>
                </c:pt>
                <c:pt idx="1492">
                  <c:v>44273.909560185188</c:v>
                </c:pt>
                <c:pt idx="1493">
                  <c:v>44273.909571759257</c:v>
                </c:pt>
                <c:pt idx="1494">
                  <c:v>44273.909583333334</c:v>
                </c:pt>
                <c:pt idx="1495">
                  <c:v>44273.909594907411</c:v>
                </c:pt>
                <c:pt idx="1496">
                  <c:v>44273.90960648148</c:v>
                </c:pt>
                <c:pt idx="1497">
                  <c:v>44273.909618055557</c:v>
                </c:pt>
                <c:pt idx="1498">
                  <c:v>44273.909629629627</c:v>
                </c:pt>
                <c:pt idx="1499">
                  <c:v>44273.909641203703</c:v>
                </c:pt>
                <c:pt idx="1500">
                  <c:v>44273.90965277778</c:v>
                </c:pt>
                <c:pt idx="1501">
                  <c:v>44273.90966435185</c:v>
                </c:pt>
                <c:pt idx="1502">
                  <c:v>44273.909675925926</c:v>
                </c:pt>
                <c:pt idx="1503">
                  <c:v>44273.909687500003</c:v>
                </c:pt>
                <c:pt idx="1504">
                  <c:v>44273.909699074073</c:v>
                </c:pt>
                <c:pt idx="1505">
                  <c:v>44273.909710648149</c:v>
                </c:pt>
                <c:pt idx="1506">
                  <c:v>44273.909722222219</c:v>
                </c:pt>
                <c:pt idx="1507">
                  <c:v>44273.909733796296</c:v>
                </c:pt>
                <c:pt idx="1508">
                  <c:v>44273.909745370373</c:v>
                </c:pt>
                <c:pt idx="1509">
                  <c:v>44273.909756944442</c:v>
                </c:pt>
                <c:pt idx="1510">
                  <c:v>44273.909768518519</c:v>
                </c:pt>
                <c:pt idx="1511">
                  <c:v>44273.909780092596</c:v>
                </c:pt>
                <c:pt idx="1512">
                  <c:v>44273.909791666665</c:v>
                </c:pt>
                <c:pt idx="1513">
                  <c:v>44273.909803240742</c:v>
                </c:pt>
                <c:pt idx="1514">
                  <c:v>44273.909814814811</c:v>
                </c:pt>
                <c:pt idx="1515">
                  <c:v>44273.909826388888</c:v>
                </c:pt>
                <c:pt idx="1516">
                  <c:v>44273.909837962965</c:v>
                </c:pt>
                <c:pt idx="1517">
                  <c:v>44273.909849537034</c:v>
                </c:pt>
                <c:pt idx="1518">
                  <c:v>44273.909861111111</c:v>
                </c:pt>
                <c:pt idx="1519">
                  <c:v>44273.909872685188</c:v>
                </c:pt>
                <c:pt idx="1520">
                  <c:v>44273.909884259258</c:v>
                </c:pt>
                <c:pt idx="1521">
                  <c:v>44273.909895833334</c:v>
                </c:pt>
                <c:pt idx="1522">
                  <c:v>44273.909907407404</c:v>
                </c:pt>
                <c:pt idx="1523">
                  <c:v>44273.909918981481</c:v>
                </c:pt>
                <c:pt idx="1524">
                  <c:v>44273.909930555557</c:v>
                </c:pt>
                <c:pt idx="1525">
                  <c:v>44273.909942129627</c:v>
                </c:pt>
                <c:pt idx="1526">
                  <c:v>44273.909953703704</c:v>
                </c:pt>
                <c:pt idx="1527">
                  <c:v>44273.90996527778</c:v>
                </c:pt>
                <c:pt idx="1528">
                  <c:v>44273.90997685185</c:v>
                </c:pt>
                <c:pt idx="1529">
                  <c:v>44273.909988425927</c:v>
                </c:pt>
                <c:pt idx="1530">
                  <c:v>44273.91</c:v>
                </c:pt>
                <c:pt idx="1531">
                  <c:v>44273.910011574073</c:v>
                </c:pt>
                <c:pt idx="1532">
                  <c:v>44273.91002314815</c:v>
                </c:pt>
                <c:pt idx="1533">
                  <c:v>44273.910034722219</c:v>
                </c:pt>
                <c:pt idx="1534">
                  <c:v>44273.910046296296</c:v>
                </c:pt>
                <c:pt idx="1535">
                  <c:v>44273.910057870373</c:v>
                </c:pt>
                <c:pt idx="1536">
                  <c:v>44273.910069444442</c:v>
                </c:pt>
                <c:pt idx="1537">
                  <c:v>44273.910081018519</c:v>
                </c:pt>
                <c:pt idx="1538">
                  <c:v>44273.910092592596</c:v>
                </c:pt>
                <c:pt idx="1539">
                  <c:v>44273.910104166665</c:v>
                </c:pt>
                <c:pt idx="1540">
                  <c:v>44273.910115740742</c:v>
                </c:pt>
                <c:pt idx="1541">
                  <c:v>44273.910127314812</c:v>
                </c:pt>
                <c:pt idx="1542">
                  <c:v>44273.910138888888</c:v>
                </c:pt>
                <c:pt idx="1543">
                  <c:v>44273.910150462965</c:v>
                </c:pt>
                <c:pt idx="1544">
                  <c:v>44273.910162037035</c:v>
                </c:pt>
                <c:pt idx="1545">
                  <c:v>44273.910173611112</c:v>
                </c:pt>
                <c:pt idx="1546">
                  <c:v>44273.910185185188</c:v>
                </c:pt>
                <c:pt idx="1547">
                  <c:v>44273.910196759258</c:v>
                </c:pt>
                <c:pt idx="1548">
                  <c:v>44273.910208333335</c:v>
                </c:pt>
                <c:pt idx="1549">
                  <c:v>44273.910219907404</c:v>
                </c:pt>
                <c:pt idx="1550">
                  <c:v>44273.910231481481</c:v>
                </c:pt>
                <c:pt idx="1551">
                  <c:v>44273.910243055558</c:v>
                </c:pt>
                <c:pt idx="1552">
                  <c:v>44273.910254629627</c:v>
                </c:pt>
                <c:pt idx="1553">
                  <c:v>44273.910266203704</c:v>
                </c:pt>
                <c:pt idx="1554">
                  <c:v>44273.910277777781</c:v>
                </c:pt>
                <c:pt idx="1555">
                  <c:v>44273.91028935185</c:v>
                </c:pt>
                <c:pt idx="1556">
                  <c:v>44273.910300925927</c:v>
                </c:pt>
                <c:pt idx="1557">
                  <c:v>44273.910312499997</c:v>
                </c:pt>
                <c:pt idx="1558">
                  <c:v>44273.910324074073</c:v>
                </c:pt>
                <c:pt idx="1559">
                  <c:v>44273.91033564815</c:v>
                </c:pt>
                <c:pt idx="1560">
                  <c:v>44273.91034722222</c:v>
                </c:pt>
                <c:pt idx="1561">
                  <c:v>44273.910358796296</c:v>
                </c:pt>
                <c:pt idx="1562">
                  <c:v>44273.910370370373</c:v>
                </c:pt>
                <c:pt idx="1563">
                  <c:v>44273.910381944443</c:v>
                </c:pt>
                <c:pt idx="1564">
                  <c:v>44273.910393518519</c:v>
                </c:pt>
                <c:pt idx="1565">
                  <c:v>44273.910405092596</c:v>
                </c:pt>
                <c:pt idx="1566">
                  <c:v>44273.910416666666</c:v>
                </c:pt>
                <c:pt idx="1567">
                  <c:v>44273.910428240742</c:v>
                </c:pt>
                <c:pt idx="1568">
                  <c:v>44273.910439814812</c:v>
                </c:pt>
                <c:pt idx="1569">
                  <c:v>44273.910451388889</c:v>
                </c:pt>
                <c:pt idx="1570">
                  <c:v>44273.910462962966</c:v>
                </c:pt>
                <c:pt idx="1571">
                  <c:v>44273.910474537035</c:v>
                </c:pt>
                <c:pt idx="1572">
                  <c:v>44273.910486111112</c:v>
                </c:pt>
                <c:pt idx="1573">
                  <c:v>44273.910497685189</c:v>
                </c:pt>
                <c:pt idx="1574">
                  <c:v>44273.910509259258</c:v>
                </c:pt>
                <c:pt idx="1575">
                  <c:v>44273.910520833335</c:v>
                </c:pt>
                <c:pt idx="1576">
                  <c:v>44273.910532407404</c:v>
                </c:pt>
                <c:pt idx="1577">
                  <c:v>44273.910543981481</c:v>
                </c:pt>
                <c:pt idx="1578">
                  <c:v>44273.910555555558</c:v>
                </c:pt>
                <c:pt idx="1579">
                  <c:v>44273.910567129627</c:v>
                </c:pt>
                <c:pt idx="1580">
                  <c:v>44273.910578703704</c:v>
                </c:pt>
                <c:pt idx="1581">
                  <c:v>44273.910590277781</c:v>
                </c:pt>
                <c:pt idx="1582">
                  <c:v>44273.910601851851</c:v>
                </c:pt>
                <c:pt idx="1583">
                  <c:v>44273.910613425927</c:v>
                </c:pt>
                <c:pt idx="1584">
                  <c:v>44273.910624999997</c:v>
                </c:pt>
                <c:pt idx="1585">
                  <c:v>44273.910636574074</c:v>
                </c:pt>
                <c:pt idx="1586">
                  <c:v>44273.91064814815</c:v>
                </c:pt>
                <c:pt idx="1587">
                  <c:v>44273.91065972222</c:v>
                </c:pt>
                <c:pt idx="1588">
                  <c:v>44273.910671296297</c:v>
                </c:pt>
                <c:pt idx="1589">
                  <c:v>44273.910682870373</c:v>
                </c:pt>
                <c:pt idx="1590">
                  <c:v>44273.910694444443</c:v>
                </c:pt>
                <c:pt idx="1591">
                  <c:v>44273.91070601852</c:v>
                </c:pt>
                <c:pt idx="1592">
                  <c:v>44273.910717592589</c:v>
                </c:pt>
                <c:pt idx="1593">
                  <c:v>44273.910729166666</c:v>
                </c:pt>
                <c:pt idx="1594">
                  <c:v>44273.910740740743</c:v>
                </c:pt>
                <c:pt idx="1595">
                  <c:v>44273.910752314812</c:v>
                </c:pt>
                <c:pt idx="1596">
                  <c:v>44273.910763888889</c:v>
                </c:pt>
                <c:pt idx="1597">
                  <c:v>44273.910775462966</c:v>
                </c:pt>
                <c:pt idx="1598">
                  <c:v>44273.910787037035</c:v>
                </c:pt>
                <c:pt idx="1599">
                  <c:v>44273.910798611112</c:v>
                </c:pt>
                <c:pt idx="1600">
                  <c:v>44273.910810185182</c:v>
                </c:pt>
                <c:pt idx="1601">
                  <c:v>44273.910821759258</c:v>
                </c:pt>
                <c:pt idx="1602">
                  <c:v>44273.910833333335</c:v>
                </c:pt>
                <c:pt idx="1603">
                  <c:v>44273.910844907405</c:v>
                </c:pt>
                <c:pt idx="1604">
                  <c:v>44273.910856481481</c:v>
                </c:pt>
                <c:pt idx="1605">
                  <c:v>44273.910868055558</c:v>
                </c:pt>
                <c:pt idx="1606">
                  <c:v>44273.910879629628</c:v>
                </c:pt>
                <c:pt idx="1607">
                  <c:v>44273.910891203705</c:v>
                </c:pt>
                <c:pt idx="1608">
                  <c:v>44273.910902777781</c:v>
                </c:pt>
                <c:pt idx="1609">
                  <c:v>44273.910914351851</c:v>
                </c:pt>
                <c:pt idx="1610">
                  <c:v>44273.910925925928</c:v>
                </c:pt>
                <c:pt idx="1611">
                  <c:v>44273.910937499997</c:v>
                </c:pt>
                <c:pt idx="1612">
                  <c:v>44273.910949074074</c:v>
                </c:pt>
                <c:pt idx="1613">
                  <c:v>44273.910960648151</c:v>
                </c:pt>
                <c:pt idx="1614">
                  <c:v>44273.91097222222</c:v>
                </c:pt>
                <c:pt idx="1615">
                  <c:v>44273.910983796297</c:v>
                </c:pt>
                <c:pt idx="1616">
                  <c:v>44273.910995370374</c:v>
                </c:pt>
                <c:pt idx="1617">
                  <c:v>44273.911006944443</c:v>
                </c:pt>
                <c:pt idx="1618">
                  <c:v>44273.91101851852</c:v>
                </c:pt>
                <c:pt idx="1619">
                  <c:v>44273.911030092589</c:v>
                </c:pt>
                <c:pt idx="1620">
                  <c:v>44273.911041666666</c:v>
                </c:pt>
                <c:pt idx="1621">
                  <c:v>44273.911053240743</c:v>
                </c:pt>
                <c:pt idx="1622">
                  <c:v>44273.911064814813</c:v>
                </c:pt>
                <c:pt idx="1623">
                  <c:v>44273.911076388889</c:v>
                </c:pt>
                <c:pt idx="1624">
                  <c:v>44273.911087962966</c:v>
                </c:pt>
                <c:pt idx="1625">
                  <c:v>44273.911099537036</c:v>
                </c:pt>
                <c:pt idx="1626">
                  <c:v>44273.911111111112</c:v>
                </c:pt>
                <c:pt idx="1627">
                  <c:v>44273.911122685182</c:v>
                </c:pt>
                <c:pt idx="1628">
                  <c:v>44273.911134259259</c:v>
                </c:pt>
                <c:pt idx="1629">
                  <c:v>44273.911145833335</c:v>
                </c:pt>
                <c:pt idx="1630">
                  <c:v>44273.911157407405</c:v>
                </c:pt>
                <c:pt idx="1631">
                  <c:v>44273.911168981482</c:v>
                </c:pt>
                <c:pt idx="1632">
                  <c:v>44273.911180555559</c:v>
                </c:pt>
                <c:pt idx="1633">
                  <c:v>44273.911192129628</c:v>
                </c:pt>
                <c:pt idx="1634">
                  <c:v>44273.911203703705</c:v>
                </c:pt>
                <c:pt idx="1635">
                  <c:v>44273.911215277774</c:v>
                </c:pt>
                <c:pt idx="1636">
                  <c:v>44273.911226851851</c:v>
                </c:pt>
                <c:pt idx="1637">
                  <c:v>44273.911238425928</c:v>
                </c:pt>
                <c:pt idx="1638">
                  <c:v>44273.911249999997</c:v>
                </c:pt>
                <c:pt idx="1639">
                  <c:v>44273.911261574074</c:v>
                </c:pt>
                <c:pt idx="1640">
                  <c:v>44273.911273148151</c:v>
                </c:pt>
                <c:pt idx="1641">
                  <c:v>44273.91128472222</c:v>
                </c:pt>
                <c:pt idx="1642">
                  <c:v>44273.911296296297</c:v>
                </c:pt>
                <c:pt idx="1643">
                  <c:v>44273.911307870374</c:v>
                </c:pt>
                <c:pt idx="1644">
                  <c:v>44273.911319444444</c:v>
                </c:pt>
                <c:pt idx="1645">
                  <c:v>44273.91133101852</c:v>
                </c:pt>
                <c:pt idx="1646">
                  <c:v>44273.91134259259</c:v>
                </c:pt>
                <c:pt idx="1647">
                  <c:v>44273.911354166667</c:v>
                </c:pt>
                <c:pt idx="1648">
                  <c:v>44273.911365740743</c:v>
                </c:pt>
                <c:pt idx="1649">
                  <c:v>44273.911377314813</c:v>
                </c:pt>
                <c:pt idx="1650">
                  <c:v>44273.91138888889</c:v>
                </c:pt>
                <c:pt idx="1651">
                  <c:v>44273.911400462966</c:v>
                </c:pt>
                <c:pt idx="1652">
                  <c:v>44273.911412037036</c:v>
                </c:pt>
                <c:pt idx="1653">
                  <c:v>44273.911423611113</c:v>
                </c:pt>
                <c:pt idx="1654">
                  <c:v>44273.911435185182</c:v>
                </c:pt>
                <c:pt idx="1655">
                  <c:v>44273.911446759259</c:v>
                </c:pt>
                <c:pt idx="1656">
                  <c:v>44273.911458333336</c:v>
                </c:pt>
                <c:pt idx="1657">
                  <c:v>44273.911469907405</c:v>
                </c:pt>
                <c:pt idx="1658">
                  <c:v>44273.911481481482</c:v>
                </c:pt>
                <c:pt idx="1659">
                  <c:v>44273.911493055559</c:v>
                </c:pt>
                <c:pt idx="1660">
                  <c:v>44273.911504629628</c:v>
                </c:pt>
                <c:pt idx="1661">
                  <c:v>44273.911516203705</c:v>
                </c:pt>
                <c:pt idx="1662">
                  <c:v>44273.911527777775</c:v>
                </c:pt>
                <c:pt idx="1663">
                  <c:v>44273.911539351851</c:v>
                </c:pt>
                <c:pt idx="1664">
                  <c:v>44273.911550925928</c:v>
                </c:pt>
                <c:pt idx="1665">
                  <c:v>44273.911562499998</c:v>
                </c:pt>
                <c:pt idx="1666">
                  <c:v>44273.911574074074</c:v>
                </c:pt>
                <c:pt idx="1667">
                  <c:v>44273.911585648151</c:v>
                </c:pt>
                <c:pt idx="1668">
                  <c:v>44273.911597222221</c:v>
                </c:pt>
                <c:pt idx="1669">
                  <c:v>44273.911608796298</c:v>
                </c:pt>
                <c:pt idx="1670">
                  <c:v>44273.911620370367</c:v>
                </c:pt>
                <c:pt idx="1671">
                  <c:v>44273.911631944444</c:v>
                </c:pt>
                <c:pt idx="1672">
                  <c:v>44273.911643518521</c:v>
                </c:pt>
                <c:pt idx="1673">
                  <c:v>44273.91165509259</c:v>
                </c:pt>
                <c:pt idx="1674">
                  <c:v>44273.911666666667</c:v>
                </c:pt>
                <c:pt idx="1675">
                  <c:v>44273.911678240744</c:v>
                </c:pt>
                <c:pt idx="1676">
                  <c:v>44273.911689814813</c:v>
                </c:pt>
                <c:pt idx="1677">
                  <c:v>44273.91170138889</c:v>
                </c:pt>
                <c:pt idx="1678">
                  <c:v>44273.911712962959</c:v>
                </c:pt>
                <c:pt idx="1679">
                  <c:v>44273.911724537036</c:v>
                </c:pt>
                <c:pt idx="1680">
                  <c:v>44273.911736111113</c:v>
                </c:pt>
                <c:pt idx="1681">
                  <c:v>44273.911747685182</c:v>
                </c:pt>
                <c:pt idx="1682">
                  <c:v>44273.911759259259</c:v>
                </c:pt>
                <c:pt idx="1683">
                  <c:v>44273.911770833336</c:v>
                </c:pt>
                <c:pt idx="1684">
                  <c:v>44273.911782407406</c:v>
                </c:pt>
                <c:pt idx="1685">
                  <c:v>44273.911793981482</c:v>
                </c:pt>
                <c:pt idx="1686">
                  <c:v>44273.911805555559</c:v>
                </c:pt>
                <c:pt idx="1687">
                  <c:v>44273.911817129629</c:v>
                </c:pt>
                <c:pt idx="1688">
                  <c:v>44273.911828703705</c:v>
                </c:pt>
                <c:pt idx="1689">
                  <c:v>44273.911840277775</c:v>
                </c:pt>
                <c:pt idx="1690">
                  <c:v>44273.911851851852</c:v>
                </c:pt>
                <c:pt idx="1691">
                  <c:v>44273.911863425928</c:v>
                </c:pt>
                <c:pt idx="1692">
                  <c:v>44273.911874999998</c:v>
                </c:pt>
                <c:pt idx="1693">
                  <c:v>44273.911886574075</c:v>
                </c:pt>
                <c:pt idx="1694">
                  <c:v>44273.911898148152</c:v>
                </c:pt>
                <c:pt idx="1695">
                  <c:v>44273.911909722221</c:v>
                </c:pt>
                <c:pt idx="1696">
                  <c:v>44273.911921296298</c:v>
                </c:pt>
                <c:pt idx="1697">
                  <c:v>44273.911932870367</c:v>
                </c:pt>
                <c:pt idx="1698">
                  <c:v>44273.911944444444</c:v>
                </c:pt>
                <c:pt idx="1699">
                  <c:v>44273.911956018521</c:v>
                </c:pt>
                <c:pt idx="1700">
                  <c:v>44273.91196759259</c:v>
                </c:pt>
                <c:pt idx="1701">
                  <c:v>44273.911979166667</c:v>
                </c:pt>
                <c:pt idx="1702">
                  <c:v>44273.911990740744</c:v>
                </c:pt>
                <c:pt idx="1703">
                  <c:v>44273.912002314813</c:v>
                </c:pt>
                <c:pt idx="1704">
                  <c:v>44273.91201388889</c:v>
                </c:pt>
                <c:pt idx="1705">
                  <c:v>44273.91202546296</c:v>
                </c:pt>
                <c:pt idx="1706">
                  <c:v>44273.912037037036</c:v>
                </c:pt>
                <c:pt idx="1707">
                  <c:v>44273.912048611113</c:v>
                </c:pt>
                <c:pt idx="1708">
                  <c:v>44273.912060185183</c:v>
                </c:pt>
                <c:pt idx="1709">
                  <c:v>44273.91207175926</c:v>
                </c:pt>
                <c:pt idx="1710">
                  <c:v>44273.912083333336</c:v>
                </c:pt>
                <c:pt idx="1711">
                  <c:v>44273.912094907406</c:v>
                </c:pt>
                <c:pt idx="1712">
                  <c:v>44273.912106481483</c:v>
                </c:pt>
                <c:pt idx="1713">
                  <c:v>44273.912118055552</c:v>
                </c:pt>
                <c:pt idx="1714">
                  <c:v>44273.912129629629</c:v>
                </c:pt>
                <c:pt idx="1715">
                  <c:v>44273.912141203706</c:v>
                </c:pt>
                <c:pt idx="1716">
                  <c:v>44273.912152777775</c:v>
                </c:pt>
                <c:pt idx="1717">
                  <c:v>44273.912164351852</c:v>
                </c:pt>
                <c:pt idx="1718">
                  <c:v>44273.912175925929</c:v>
                </c:pt>
                <c:pt idx="1719">
                  <c:v>44273.912187499998</c:v>
                </c:pt>
                <c:pt idx="1720">
                  <c:v>44273.912199074075</c:v>
                </c:pt>
                <c:pt idx="1721">
                  <c:v>44273.912210648145</c:v>
                </c:pt>
                <c:pt idx="1722">
                  <c:v>44273.912222222221</c:v>
                </c:pt>
                <c:pt idx="1723">
                  <c:v>44273.912233796298</c:v>
                </c:pt>
                <c:pt idx="1724">
                  <c:v>44273.912245370368</c:v>
                </c:pt>
                <c:pt idx="1725">
                  <c:v>44273.912256944444</c:v>
                </c:pt>
                <c:pt idx="1726">
                  <c:v>44273.912268518521</c:v>
                </c:pt>
                <c:pt idx="1727">
                  <c:v>44273.912280092591</c:v>
                </c:pt>
                <c:pt idx="1728">
                  <c:v>44273.912291666667</c:v>
                </c:pt>
                <c:pt idx="1729">
                  <c:v>44273.912303240744</c:v>
                </c:pt>
                <c:pt idx="1730">
                  <c:v>44273.912314814814</c:v>
                </c:pt>
                <c:pt idx="1731">
                  <c:v>44273.912326388891</c:v>
                </c:pt>
                <c:pt idx="1732">
                  <c:v>44273.91233796296</c:v>
                </c:pt>
                <c:pt idx="1733">
                  <c:v>44273.912349537037</c:v>
                </c:pt>
                <c:pt idx="1734">
                  <c:v>44273.912361111114</c:v>
                </c:pt>
                <c:pt idx="1735">
                  <c:v>44273.912372685183</c:v>
                </c:pt>
                <c:pt idx="1736">
                  <c:v>44273.91238425926</c:v>
                </c:pt>
                <c:pt idx="1737">
                  <c:v>44273.912395833337</c:v>
                </c:pt>
                <c:pt idx="1738">
                  <c:v>44273.912407407406</c:v>
                </c:pt>
                <c:pt idx="1739">
                  <c:v>44273.912418981483</c:v>
                </c:pt>
                <c:pt idx="1740">
                  <c:v>44273.912430555552</c:v>
                </c:pt>
                <c:pt idx="1741">
                  <c:v>44273.912442129629</c:v>
                </c:pt>
                <c:pt idx="1742">
                  <c:v>44273.912453703706</c:v>
                </c:pt>
                <c:pt idx="1743">
                  <c:v>44273.912465277775</c:v>
                </c:pt>
                <c:pt idx="1744">
                  <c:v>44273.912476851852</c:v>
                </c:pt>
                <c:pt idx="1745">
                  <c:v>44273.912488425929</c:v>
                </c:pt>
                <c:pt idx="1746">
                  <c:v>44273.912499999999</c:v>
                </c:pt>
                <c:pt idx="1747">
                  <c:v>44273.912511574075</c:v>
                </c:pt>
                <c:pt idx="1748">
                  <c:v>44273.912523148145</c:v>
                </c:pt>
                <c:pt idx="1749">
                  <c:v>44273.912534722222</c:v>
                </c:pt>
                <c:pt idx="1750">
                  <c:v>44273.912546296298</c:v>
                </c:pt>
                <c:pt idx="1751">
                  <c:v>44273.912557870368</c:v>
                </c:pt>
                <c:pt idx="1752">
                  <c:v>44273.912569444445</c:v>
                </c:pt>
                <c:pt idx="1753">
                  <c:v>44273.912581018521</c:v>
                </c:pt>
                <c:pt idx="1754">
                  <c:v>44273.912592592591</c:v>
                </c:pt>
                <c:pt idx="1755">
                  <c:v>44273.912604166668</c:v>
                </c:pt>
                <c:pt idx="1756">
                  <c:v>44273.912615740737</c:v>
                </c:pt>
                <c:pt idx="1757">
                  <c:v>44273.912627314814</c:v>
                </c:pt>
                <c:pt idx="1758">
                  <c:v>44273.912638888891</c:v>
                </c:pt>
                <c:pt idx="1759">
                  <c:v>44273.91265046296</c:v>
                </c:pt>
                <c:pt idx="1760">
                  <c:v>44273.912662037037</c:v>
                </c:pt>
                <c:pt idx="1761">
                  <c:v>44273.912673611114</c:v>
                </c:pt>
                <c:pt idx="1762">
                  <c:v>44273.912685185183</c:v>
                </c:pt>
                <c:pt idx="1763">
                  <c:v>44273.91269675926</c:v>
                </c:pt>
                <c:pt idx="1764">
                  <c:v>44273.912708333337</c:v>
                </c:pt>
                <c:pt idx="1765">
                  <c:v>44273.912719907406</c:v>
                </c:pt>
                <c:pt idx="1766">
                  <c:v>44273.912731481483</c:v>
                </c:pt>
                <c:pt idx="1767">
                  <c:v>44273.912743055553</c:v>
                </c:pt>
                <c:pt idx="1768">
                  <c:v>44273.912754629629</c:v>
                </c:pt>
                <c:pt idx="1769">
                  <c:v>44273.912766203706</c:v>
                </c:pt>
                <c:pt idx="1770">
                  <c:v>44273.912777777776</c:v>
                </c:pt>
                <c:pt idx="1771">
                  <c:v>44273.912789351853</c:v>
                </c:pt>
                <c:pt idx="1772">
                  <c:v>44273.912800925929</c:v>
                </c:pt>
                <c:pt idx="1773">
                  <c:v>44273.912812499999</c:v>
                </c:pt>
                <c:pt idx="1774">
                  <c:v>44273.912824074076</c:v>
                </c:pt>
                <c:pt idx="1775">
                  <c:v>44273.912835648145</c:v>
                </c:pt>
                <c:pt idx="1776">
                  <c:v>44273.912847222222</c:v>
                </c:pt>
                <c:pt idx="1777">
                  <c:v>44273.912858796299</c:v>
                </c:pt>
                <c:pt idx="1778">
                  <c:v>44273.912870370368</c:v>
                </c:pt>
                <c:pt idx="1779">
                  <c:v>44273.912881944445</c:v>
                </c:pt>
                <c:pt idx="1780">
                  <c:v>44273.912893518522</c:v>
                </c:pt>
                <c:pt idx="1781">
                  <c:v>44273.912905092591</c:v>
                </c:pt>
                <c:pt idx="1782">
                  <c:v>44273.912916666668</c:v>
                </c:pt>
                <c:pt idx="1783">
                  <c:v>44273.912928240738</c:v>
                </c:pt>
                <c:pt idx="1784">
                  <c:v>44273.912939814814</c:v>
                </c:pt>
                <c:pt idx="1785">
                  <c:v>44273.912951388891</c:v>
                </c:pt>
                <c:pt idx="1786">
                  <c:v>44273.912962962961</c:v>
                </c:pt>
                <c:pt idx="1787">
                  <c:v>44273.912974537037</c:v>
                </c:pt>
                <c:pt idx="1788">
                  <c:v>44273.912986111114</c:v>
                </c:pt>
                <c:pt idx="1789">
                  <c:v>44273.912997685184</c:v>
                </c:pt>
                <c:pt idx="1790">
                  <c:v>44273.91300925926</c:v>
                </c:pt>
                <c:pt idx="1791">
                  <c:v>44273.91302083333</c:v>
                </c:pt>
                <c:pt idx="1792">
                  <c:v>44273.913032407407</c:v>
                </c:pt>
                <c:pt idx="1793">
                  <c:v>44273.913043981483</c:v>
                </c:pt>
                <c:pt idx="1794">
                  <c:v>44273.913055555553</c:v>
                </c:pt>
                <c:pt idx="1795">
                  <c:v>44273.91306712963</c:v>
                </c:pt>
                <c:pt idx="1796">
                  <c:v>44273.913078703707</c:v>
                </c:pt>
                <c:pt idx="1797">
                  <c:v>44273.913090277776</c:v>
                </c:pt>
                <c:pt idx="1798">
                  <c:v>44273.913101851853</c:v>
                </c:pt>
                <c:pt idx="1799">
                  <c:v>44273.913113425922</c:v>
                </c:pt>
                <c:pt idx="1800">
                  <c:v>44273.913124999999</c:v>
                </c:pt>
                <c:pt idx="1801">
                  <c:v>44273.913136574076</c:v>
                </c:pt>
                <c:pt idx="1802">
                  <c:v>44273.913148148145</c:v>
                </c:pt>
                <c:pt idx="1803">
                  <c:v>44273.913159722222</c:v>
                </c:pt>
                <c:pt idx="1804">
                  <c:v>44273.913171296299</c:v>
                </c:pt>
                <c:pt idx="1805">
                  <c:v>44273.913182870368</c:v>
                </c:pt>
                <c:pt idx="1806">
                  <c:v>44273.913194444445</c:v>
                </c:pt>
                <c:pt idx="1807">
                  <c:v>44273.913206018522</c:v>
                </c:pt>
                <c:pt idx="1808">
                  <c:v>44273.913217592592</c:v>
                </c:pt>
                <c:pt idx="1809">
                  <c:v>44273.913229166668</c:v>
                </c:pt>
                <c:pt idx="1810">
                  <c:v>44273.913240740738</c:v>
                </c:pt>
                <c:pt idx="1811">
                  <c:v>44273.913252314815</c:v>
                </c:pt>
                <c:pt idx="1812">
                  <c:v>44273.913263888891</c:v>
                </c:pt>
                <c:pt idx="1813">
                  <c:v>44273.913275462961</c:v>
                </c:pt>
                <c:pt idx="1814">
                  <c:v>44273.913287037038</c:v>
                </c:pt>
                <c:pt idx="1815">
                  <c:v>44273.913298611114</c:v>
                </c:pt>
                <c:pt idx="1816">
                  <c:v>44273.913310185184</c:v>
                </c:pt>
                <c:pt idx="1817">
                  <c:v>44273.913321759261</c:v>
                </c:pt>
                <c:pt idx="1818">
                  <c:v>44273.91333333333</c:v>
                </c:pt>
                <c:pt idx="1819">
                  <c:v>44273.913344907407</c:v>
                </c:pt>
                <c:pt idx="1820">
                  <c:v>44273.913356481484</c:v>
                </c:pt>
                <c:pt idx="1821">
                  <c:v>44273.913368055553</c:v>
                </c:pt>
                <c:pt idx="1822">
                  <c:v>44273.91337962963</c:v>
                </c:pt>
                <c:pt idx="1823">
                  <c:v>44273.913391203707</c:v>
                </c:pt>
                <c:pt idx="1824">
                  <c:v>44273.913402777776</c:v>
                </c:pt>
                <c:pt idx="1825">
                  <c:v>44273.913414351853</c:v>
                </c:pt>
                <c:pt idx="1826">
                  <c:v>44273.913425925923</c:v>
                </c:pt>
                <c:pt idx="1827">
                  <c:v>44273.913437499999</c:v>
                </c:pt>
                <c:pt idx="1828">
                  <c:v>44273.913449074076</c:v>
                </c:pt>
                <c:pt idx="1829">
                  <c:v>44273.913460648146</c:v>
                </c:pt>
                <c:pt idx="1830">
                  <c:v>44273.913472222222</c:v>
                </c:pt>
                <c:pt idx="1831">
                  <c:v>44273.913483796299</c:v>
                </c:pt>
                <c:pt idx="1832">
                  <c:v>44273.913495370369</c:v>
                </c:pt>
                <c:pt idx="1833">
                  <c:v>44273.913506944446</c:v>
                </c:pt>
                <c:pt idx="1834">
                  <c:v>44273.913518518515</c:v>
                </c:pt>
                <c:pt idx="1835">
                  <c:v>44273.913530092592</c:v>
                </c:pt>
                <c:pt idx="1836">
                  <c:v>44273.913541666669</c:v>
                </c:pt>
                <c:pt idx="1837">
                  <c:v>44273.913553240738</c:v>
                </c:pt>
                <c:pt idx="1838">
                  <c:v>44273.913564814815</c:v>
                </c:pt>
                <c:pt idx="1839">
                  <c:v>44273.913576388892</c:v>
                </c:pt>
                <c:pt idx="1840">
                  <c:v>44273.913587962961</c:v>
                </c:pt>
                <c:pt idx="1841">
                  <c:v>44273.913599537038</c:v>
                </c:pt>
                <c:pt idx="1842">
                  <c:v>44273.913611111115</c:v>
                </c:pt>
                <c:pt idx="1843">
                  <c:v>44273.913622685184</c:v>
                </c:pt>
                <c:pt idx="1844">
                  <c:v>44273.913634259261</c:v>
                </c:pt>
                <c:pt idx="1845">
                  <c:v>44273.913645833331</c:v>
                </c:pt>
                <c:pt idx="1846">
                  <c:v>44273.913657407407</c:v>
                </c:pt>
                <c:pt idx="1847">
                  <c:v>44273.913668981484</c:v>
                </c:pt>
                <c:pt idx="1848">
                  <c:v>44273.913680555554</c:v>
                </c:pt>
                <c:pt idx="1849">
                  <c:v>44273.91369212963</c:v>
                </c:pt>
                <c:pt idx="1850">
                  <c:v>44273.913703703707</c:v>
                </c:pt>
                <c:pt idx="1851">
                  <c:v>44273.913715277777</c:v>
                </c:pt>
                <c:pt idx="1852">
                  <c:v>44273.913726851853</c:v>
                </c:pt>
                <c:pt idx="1853">
                  <c:v>44273.913738425923</c:v>
                </c:pt>
                <c:pt idx="1854">
                  <c:v>44273.91375</c:v>
                </c:pt>
                <c:pt idx="1855">
                  <c:v>44273.913761574076</c:v>
                </c:pt>
                <c:pt idx="1856">
                  <c:v>44273.913773148146</c:v>
                </c:pt>
                <c:pt idx="1857">
                  <c:v>44273.913784722223</c:v>
                </c:pt>
                <c:pt idx="1858">
                  <c:v>44273.9137962963</c:v>
                </c:pt>
                <c:pt idx="1859">
                  <c:v>44273.913807870369</c:v>
                </c:pt>
                <c:pt idx="1860">
                  <c:v>44273.913819444446</c:v>
                </c:pt>
                <c:pt idx="1861">
                  <c:v>44273.913831018515</c:v>
                </c:pt>
                <c:pt idx="1862">
                  <c:v>44273.913842592592</c:v>
                </c:pt>
                <c:pt idx="1863">
                  <c:v>44273.913854166669</c:v>
                </c:pt>
                <c:pt idx="1864">
                  <c:v>44273.913865740738</c:v>
                </c:pt>
                <c:pt idx="1865">
                  <c:v>44273.913877314815</c:v>
                </c:pt>
                <c:pt idx="1866">
                  <c:v>44273.913888888892</c:v>
                </c:pt>
                <c:pt idx="1867">
                  <c:v>44273.913900462961</c:v>
                </c:pt>
                <c:pt idx="1868">
                  <c:v>44273.913912037038</c:v>
                </c:pt>
                <c:pt idx="1869">
                  <c:v>44273.913923611108</c:v>
                </c:pt>
                <c:pt idx="1870">
                  <c:v>44273.913935185185</c:v>
                </c:pt>
                <c:pt idx="1871">
                  <c:v>44273.913946759261</c:v>
                </c:pt>
                <c:pt idx="1872">
                  <c:v>44273.913958333331</c:v>
                </c:pt>
                <c:pt idx="1873">
                  <c:v>44273.913969907408</c:v>
                </c:pt>
                <c:pt idx="1874">
                  <c:v>44273.913981481484</c:v>
                </c:pt>
                <c:pt idx="1875">
                  <c:v>44273.913993055554</c:v>
                </c:pt>
                <c:pt idx="1876">
                  <c:v>44273.914004629631</c:v>
                </c:pt>
                <c:pt idx="1877">
                  <c:v>44273.9140162037</c:v>
                </c:pt>
                <c:pt idx="1878">
                  <c:v>44273.914027777777</c:v>
                </c:pt>
                <c:pt idx="1879">
                  <c:v>44273.914039351854</c:v>
                </c:pt>
                <c:pt idx="1880">
                  <c:v>44273.914050925923</c:v>
                </c:pt>
                <c:pt idx="1881">
                  <c:v>44273.9140625</c:v>
                </c:pt>
                <c:pt idx="1882">
                  <c:v>44273.914074074077</c:v>
                </c:pt>
                <c:pt idx="1883">
                  <c:v>44273.914085648146</c:v>
                </c:pt>
                <c:pt idx="1884">
                  <c:v>44273.914097222223</c:v>
                </c:pt>
                <c:pt idx="1885">
                  <c:v>44273.9141087963</c:v>
                </c:pt>
                <c:pt idx="1886">
                  <c:v>44273.914120370369</c:v>
                </c:pt>
                <c:pt idx="1887">
                  <c:v>44273.914131944446</c:v>
                </c:pt>
                <c:pt idx="1888">
                  <c:v>44273.914143518516</c:v>
                </c:pt>
                <c:pt idx="1889">
                  <c:v>44273.914155092592</c:v>
                </c:pt>
                <c:pt idx="1890">
                  <c:v>44273.914166666669</c:v>
                </c:pt>
                <c:pt idx="1891">
                  <c:v>44273.914178240739</c:v>
                </c:pt>
                <c:pt idx="1892">
                  <c:v>44273.914189814815</c:v>
                </c:pt>
                <c:pt idx="1893">
                  <c:v>44273.914201388892</c:v>
                </c:pt>
                <c:pt idx="1894">
                  <c:v>44273.914212962962</c:v>
                </c:pt>
                <c:pt idx="1895">
                  <c:v>44273.914224537039</c:v>
                </c:pt>
                <c:pt idx="1896">
                  <c:v>44273.914236111108</c:v>
                </c:pt>
                <c:pt idx="1897">
                  <c:v>44273.914247685185</c:v>
                </c:pt>
                <c:pt idx="1898">
                  <c:v>44273.914259259262</c:v>
                </c:pt>
                <c:pt idx="1899">
                  <c:v>44273.914270833331</c:v>
                </c:pt>
                <c:pt idx="1900">
                  <c:v>44273.914282407408</c:v>
                </c:pt>
                <c:pt idx="1901">
                  <c:v>44273.914293981485</c:v>
                </c:pt>
                <c:pt idx="1902">
                  <c:v>44273.914305555554</c:v>
                </c:pt>
                <c:pt idx="1903">
                  <c:v>44273.914317129631</c:v>
                </c:pt>
                <c:pt idx="1904">
                  <c:v>44273.9143287037</c:v>
                </c:pt>
                <c:pt idx="1905">
                  <c:v>44273.914340277777</c:v>
                </c:pt>
                <c:pt idx="1906">
                  <c:v>44273.914351851854</c:v>
                </c:pt>
                <c:pt idx="1907">
                  <c:v>44273.914363425924</c:v>
                </c:pt>
                <c:pt idx="1908">
                  <c:v>44273.914375</c:v>
                </c:pt>
                <c:pt idx="1909">
                  <c:v>44273.914386574077</c:v>
                </c:pt>
                <c:pt idx="1910">
                  <c:v>44273.914398148147</c:v>
                </c:pt>
                <c:pt idx="1911">
                  <c:v>44273.914409722223</c:v>
                </c:pt>
                <c:pt idx="1912">
                  <c:v>44273.914421296293</c:v>
                </c:pt>
                <c:pt idx="1913">
                  <c:v>44273.91443287037</c:v>
                </c:pt>
                <c:pt idx="1914">
                  <c:v>44273.914444444446</c:v>
                </c:pt>
                <c:pt idx="1915">
                  <c:v>44273.914456018516</c:v>
                </c:pt>
                <c:pt idx="1916">
                  <c:v>44273.914467592593</c:v>
                </c:pt>
                <c:pt idx="1917">
                  <c:v>44273.914479166669</c:v>
                </c:pt>
                <c:pt idx="1918">
                  <c:v>44273.914490740739</c:v>
                </c:pt>
                <c:pt idx="1919">
                  <c:v>44273.914502314816</c:v>
                </c:pt>
                <c:pt idx="1920">
                  <c:v>44273.914513888885</c:v>
                </c:pt>
                <c:pt idx="1921">
                  <c:v>44273.914525462962</c:v>
                </c:pt>
                <c:pt idx="1922">
                  <c:v>44273.914537037039</c:v>
                </c:pt>
                <c:pt idx="1923">
                  <c:v>44273.914548611108</c:v>
                </c:pt>
                <c:pt idx="1924">
                  <c:v>44273.914560185185</c:v>
                </c:pt>
                <c:pt idx="1925">
                  <c:v>44273.914571759262</c:v>
                </c:pt>
                <c:pt idx="1926">
                  <c:v>44273.914583333331</c:v>
                </c:pt>
                <c:pt idx="1927">
                  <c:v>44273.914594907408</c:v>
                </c:pt>
                <c:pt idx="1928">
                  <c:v>44273.914606481485</c:v>
                </c:pt>
                <c:pt idx="1929">
                  <c:v>44273.914618055554</c:v>
                </c:pt>
                <c:pt idx="1930">
                  <c:v>44273.914629629631</c:v>
                </c:pt>
                <c:pt idx="1931">
                  <c:v>44273.914641203701</c:v>
                </c:pt>
                <c:pt idx="1932">
                  <c:v>44273.914652777778</c:v>
                </c:pt>
                <c:pt idx="1933">
                  <c:v>44273.914664351854</c:v>
                </c:pt>
                <c:pt idx="1934">
                  <c:v>44273.914675925924</c:v>
                </c:pt>
                <c:pt idx="1935">
                  <c:v>44273.914687500001</c:v>
                </c:pt>
                <c:pt idx="1936">
                  <c:v>44273.914699074077</c:v>
                </c:pt>
                <c:pt idx="1937">
                  <c:v>44273.914710648147</c:v>
                </c:pt>
                <c:pt idx="1938">
                  <c:v>44273.914722222224</c:v>
                </c:pt>
                <c:pt idx="1939">
                  <c:v>44273.914733796293</c:v>
                </c:pt>
                <c:pt idx="1940">
                  <c:v>44273.91474537037</c:v>
                </c:pt>
                <c:pt idx="1941">
                  <c:v>44273.914756944447</c:v>
                </c:pt>
                <c:pt idx="1942">
                  <c:v>44273.914768518516</c:v>
                </c:pt>
                <c:pt idx="1943">
                  <c:v>44273.914780092593</c:v>
                </c:pt>
                <c:pt idx="1944">
                  <c:v>44273.91479166667</c:v>
                </c:pt>
                <c:pt idx="1945">
                  <c:v>44273.914803240739</c:v>
                </c:pt>
                <c:pt idx="1946">
                  <c:v>44273.914814814816</c:v>
                </c:pt>
                <c:pt idx="1947">
                  <c:v>44273.914826388886</c:v>
                </c:pt>
                <c:pt idx="1948">
                  <c:v>44273.914837962962</c:v>
                </c:pt>
                <c:pt idx="1949">
                  <c:v>44273.914849537039</c:v>
                </c:pt>
                <c:pt idx="1950">
                  <c:v>44273.914861111109</c:v>
                </c:pt>
                <c:pt idx="1951">
                  <c:v>44273.914872685185</c:v>
                </c:pt>
                <c:pt idx="1952">
                  <c:v>44273.914884259262</c:v>
                </c:pt>
                <c:pt idx="1953">
                  <c:v>44273.914895833332</c:v>
                </c:pt>
                <c:pt idx="1954">
                  <c:v>44273.914907407408</c:v>
                </c:pt>
                <c:pt idx="1955">
                  <c:v>44273.914918981478</c:v>
                </c:pt>
                <c:pt idx="1956">
                  <c:v>44273.914930555555</c:v>
                </c:pt>
                <c:pt idx="1957">
                  <c:v>44273.914942129632</c:v>
                </c:pt>
                <c:pt idx="1958">
                  <c:v>44273.914953703701</c:v>
                </c:pt>
                <c:pt idx="1959">
                  <c:v>44273.914965277778</c:v>
                </c:pt>
                <c:pt idx="1960">
                  <c:v>44273.914976851855</c:v>
                </c:pt>
                <c:pt idx="1961">
                  <c:v>44273.914988425924</c:v>
                </c:pt>
                <c:pt idx="1962">
                  <c:v>44273.915000000001</c:v>
                </c:pt>
                <c:pt idx="1963">
                  <c:v>44273.915011574078</c:v>
                </c:pt>
                <c:pt idx="1964">
                  <c:v>44273.915023148147</c:v>
                </c:pt>
                <c:pt idx="1965">
                  <c:v>44273.915034722224</c:v>
                </c:pt>
                <c:pt idx="1966">
                  <c:v>44273.915046296293</c:v>
                </c:pt>
                <c:pt idx="1967">
                  <c:v>44273.91505787037</c:v>
                </c:pt>
                <c:pt idx="1968">
                  <c:v>44273.915069444447</c:v>
                </c:pt>
                <c:pt idx="1969">
                  <c:v>44273.915081018517</c:v>
                </c:pt>
                <c:pt idx="1970">
                  <c:v>44273.915092592593</c:v>
                </c:pt>
                <c:pt idx="1971">
                  <c:v>44273.91510416667</c:v>
                </c:pt>
                <c:pt idx="1972">
                  <c:v>44273.91511574074</c:v>
                </c:pt>
                <c:pt idx="1973">
                  <c:v>44273.915127314816</c:v>
                </c:pt>
                <c:pt idx="1974">
                  <c:v>44273.915138888886</c:v>
                </c:pt>
                <c:pt idx="1975">
                  <c:v>44273.915150462963</c:v>
                </c:pt>
                <c:pt idx="1976">
                  <c:v>44273.915162037039</c:v>
                </c:pt>
                <c:pt idx="1977">
                  <c:v>44273.915173611109</c:v>
                </c:pt>
                <c:pt idx="1978">
                  <c:v>44273.915185185186</c:v>
                </c:pt>
                <c:pt idx="1979">
                  <c:v>44273.915196759262</c:v>
                </c:pt>
                <c:pt idx="1980">
                  <c:v>44273.915208333332</c:v>
                </c:pt>
                <c:pt idx="1981">
                  <c:v>44273.915219907409</c:v>
                </c:pt>
                <c:pt idx="1982">
                  <c:v>44273.915231481478</c:v>
                </c:pt>
                <c:pt idx="1983">
                  <c:v>44273.915243055555</c:v>
                </c:pt>
                <c:pt idx="1984">
                  <c:v>44273.915254629632</c:v>
                </c:pt>
                <c:pt idx="1985">
                  <c:v>44273.915266203701</c:v>
                </c:pt>
                <c:pt idx="1986">
                  <c:v>44273.915277777778</c:v>
                </c:pt>
                <c:pt idx="1987">
                  <c:v>44273.915289351855</c:v>
                </c:pt>
                <c:pt idx="1988">
                  <c:v>44273.915300925924</c:v>
                </c:pt>
                <c:pt idx="1989">
                  <c:v>44273.915312500001</c:v>
                </c:pt>
                <c:pt idx="1990">
                  <c:v>44273.915324074071</c:v>
                </c:pt>
                <c:pt idx="1991">
                  <c:v>44273.915335648147</c:v>
                </c:pt>
                <c:pt idx="1992">
                  <c:v>44273.915347222224</c:v>
                </c:pt>
                <c:pt idx="1993">
                  <c:v>44273.915358796294</c:v>
                </c:pt>
                <c:pt idx="1994">
                  <c:v>44273.915370370371</c:v>
                </c:pt>
                <c:pt idx="1995">
                  <c:v>44273.915381944447</c:v>
                </c:pt>
                <c:pt idx="1996">
                  <c:v>44273.915393518517</c:v>
                </c:pt>
                <c:pt idx="1997">
                  <c:v>44273.915405092594</c:v>
                </c:pt>
                <c:pt idx="1998">
                  <c:v>44273.915416666663</c:v>
                </c:pt>
                <c:pt idx="1999">
                  <c:v>44273.91542824074</c:v>
                </c:pt>
                <c:pt idx="2000">
                  <c:v>44273.915439814817</c:v>
                </c:pt>
                <c:pt idx="2001">
                  <c:v>44273.915451388886</c:v>
                </c:pt>
                <c:pt idx="2002">
                  <c:v>44273.915462962963</c:v>
                </c:pt>
                <c:pt idx="2003">
                  <c:v>44273.91547453704</c:v>
                </c:pt>
                <c:pt idx="2004">
                  <c:v>44273.915486111109</c:v>
                </c:pt>
                <c:pt idx="2005">
                  <c:v>44273.915497685186</c:v>
                </c:pt>
                <c:pt idx="2006">
                  <c:v>44273.915509259263</c:v>
                </c:pt>
                <c:pt idx="2007">
                  <c:v>44273.915520833332</c:v>
                </c:pt>
                <c:pt idx="2008">
                  <c:v>44273.915532407409</c:v>
                </c:pt>
                <c:pt idx="2009">
                  <c:v>44273.915543981479</c:v>
                </c:pt>
                <c:pt idx="2010">
                  <c:v>44273.915555555555</c:v>
                </c:pt>
                <c:pt idx="2011">
                  <c:v>44273.915567129632</c:v>
                </c:pt>
                <c:pt idx="2012">
                  <c:v>44273.915578703702</c:v>
                </c:pt>
                <c:pt idx="2013">
                  <c:v>44273.915590277778</c:v>
                </c:pt>
                <c:pt idx="2014">
                  <c:v>44273.915601851855</c:v>
                </c:pt>
                <c:pt idx="2015">
                  <c:v>44273.915613425925</c:v>
                </c:pt>
                <c:pt idx="2016">
                  <c:v>44273.915625000001</c:v>
                </c:pt>
                <c:pt idx="2017">
                  <c:v>44273.915636574071</c:v>
                </c:pt>
                <c:pt idx="2018">
                  <c:v>44273.915648148148</c:v>
                </c:pt>
                <c:pt idx="2019">
                  <c:v>44273.915659722225</c:v>
                </c:pt>
                <c:pt idx="2020">
                  <c:v>44273.915671296294</c:v>
                </c:pt>
                <c:pt idx="2021">
                  <c:v>44273.915682870371</c:v>
                </c:pt>
                <c:pt idx="2022">
                  <c:v>44273.915694444448</c:v>
                </c:pt>
                <c:pt idx="2023">
                  <c:v>44273.915706018517</c:v>
                </c:pt>
                <c:pt idx="2024">
                  <c:v>44273.915717592594</c:v>
                </c:pt>
                <c:pt idx="2025">
                  <c:v>44273.915729166663</c:v>
                </c:pt>
                <c:pt idx="2026">
                  <c:v>44273.91574074074</c:v>
                </c:pt>
                <c:pt idx="2027">
                  <c:v>44273.915752314817</c:v>
                </c:pt>
                <c:pt idx="2028">
                  <c:v>44273.915763888886</c:v>
                </c:pt>
                <c:pt idx="2029">
                  <c:v>44273.915775462963</c:v>
                </c:pt>
                <c:pt idx="2030">
                  <c:v>44273.91578703704</c:v>
                </c:pt>
                <c:pt idx="2031">
                  <c:v>44273.915798611109</c:v>
                </c:pt>
                <c:pt idx="2032">
                  <c:v>44273.915810185186</c:v>
                </c:pt>
                <c:pt idx="2033">
                  <c:v>44273.915821759256</c:v>
                </c:pt>
                <c:pt idx="2034">
                  <c:v>44273.915833333333</c:v>
                </c:pt>
                <c:pt idx="2035">
                  <c:v>44273.915844907409</c:v>
                </c:pt>
                <c:pt idx="2036">
                  <c:v>44273.915856481479</c:v>
                </c:pt>
                <c:pt idx="2037">
                  <c:v>44273.915868055556</c:v>
                </c:pt>
                <c:pt idx="2038">
                  <c:v>44273.915879629632</c:v>
                </c:pt>
                <c:pt idx="2039">
                  <c:v>44273.915891203702</c:v>
                </c:pt>
                <c:pt idx="2040">
                  <c:v>44273.915902777779</c:v>
                </c:pt>
                <c:pt idx="2041">
                  <c:v>44273.915914351855</c:v>
                </c:pt>
                <c:pt idx="2042">
                  <c:v>44273.915925925925</c:v>
                </c:pt>
                <c:pt idx="2043">
                  <c:v>44273.915937500002</c:v>
                </c:pt>
                <c:pt idx="2044">
                  <c:v>44273.915949074071</c:v>
                </c:pt>
                <c:pt idx="2045">
                  <c:v>44273.915960648148</c:v>
                </c:pt>
                <c:pt idx="2046">
                  <c:v>44273.915972222225</c:v>
                </c:pt>
                <c:pt idx="2047">
                  <c:v>44273.915983796294</c:v>
                </c:pt>
                <c:pt idx="2048">
                  <c:v>44273.915995370371</c:v>
                </c:pt>
                <c:pt idx="2049">
                  <c:v>44273.916006944448</c:v>
                </c:pt>
                <c:pt idx="2050">
                  <c:v>44273.916018518517</c:v>
                </c:pt>
                <c:pt idx="2051">
                  <c:v>44273.916030092594</c:v>
                </c:pt>
                <c:pt idx="2052">
                  <c:v>44273.916041666664</c:v>
                </c:pt>
                <c:pt idx="2053">
                  <c:v>44273.91605324074</c:v>
                </c:pt>
                <c:pt idx="2054">
                  <c:v>44273.916064814817</c:v>
                </c:pt>
                <c:pt idx="2055">
                  <c:v>44273.916076388887</c:v>
                </c:pt>
                <c:pt idx="2056">
                  <c:v>44273.916087962964</c:v>
                </c:pt>
                <c:pt idx="2057">
                  <c:v>44273.91609953704</c:v>
                </c:pt>
                <c:pt idx="2058">
                  <c:v>44273.91611111111</c:v>
                </c:pt>
                <c:pt idx="2059">
                  <c:v>44273.916122685187</c:v>
                </c:pt>
                <c:pt idx="2060">
                  <c:v>44273.916134259256</c:v>
                </c:pt>
                <c:pt idx="2061">
                  <c:v>44273.916145833333</c:v>
                </c:pt>
                <c:pt idx="2062">
                  <c:v>44273.91615740741</c:v>
                </c:pt>
                <c:pt idx="2063">
                  <c:v>44273.916168981479</c:v>
                </c:pt>
                <c:pt idx="2064">
                  <c:v>44273.916180555556</c:v>
                </c:pt>
                <c:pt idx="2065">
                  <c:v>44273.916192129633</c:v>
                </c:pt>
                <c:pt idx="2066">
                  <c:v>44273.916203703702</c:v>
                </c:pt>
                <c:pt idx="2067">
                  <c:v>44273.916215277779</c:v>
                </c:pt>
                <c:pt idx="2068">
                  <c:v>44273.916226851848</c:v>
                </c:pt>
                <c:pt idx="2069">
                  <c:v>44273.916238425925</c:v>
                </c:pt>
                <c:pt idx="2070">
                  <c:v>44273.916250000002</c:v>
                </c:pt>
                <c:pt idx="2071">
                  <c:v>44273.916261574072</c:v>
                </c:pt>
                <c:pt idx="2072">
                  <c:v>44273.916273148148</c:v>
                </c:pt>
                <c:pt idx="2073">
                  <c:v>44273.916284722225</c:v>
                </c:pt>
                <c:pt idx="2074">
                  <c:v>44273.916296296295</c:v>
                </c:pt>
                <c:pt idx="2075">
                  <c:v>44273.916307870371</c:v>
                </c:pt>
                <c:pt idx="2076">
                  <c:v>44273.916319444441</c:v>
                </c:pt>
                <c:pt idx="2077">
                  <c:v>44273.916331018518</c:v>
                </c:pt>
                <c:pt idx="2078">
                  <c:v>44273.916342592594</c:v>
                </c:pt>
                <c:pt idx="2079">
                  <c:v>44273.916354166664</c:v>
                </c:pt>
                <c:pt idx="2080">
                  <c:v>44273.916365740741</c:v>
                </c:pt>
                <c:pt idx="2081">
                  <c:v>44273.916377314818</c:v>
                </c:pt>
                <c:pt idx="2082">
                  <c:v>44273.916388888887</c:v>
                </c:pt>
                <c:pt idx="2083">
                  <c:v>44273.916400462964</c:v>
                </c:pt>
                <c:pt idx="2084">
                  <c:v>44273.916412037041</c:v>
                </c:pt>
                <c:pt idx="2085">
                  <c:v>44273.91642361111</c:v>
                </c:pt>
                <c:pt idx="2086">
                  <c:v>44273.916435185187</c:v>
                </c:pt>
                <c:pt idx="2087">
                  <c:v>44273.916446759256</c:v>
                </c:pt>
                <c:pt idx="2088">
                  <c:v>44273.916458333333</c:v>
                </c:pt>
                <c:pt idx="2089">
                  <c:v>44273.91646990741</c:v>
                </c:pt>
                <c:pt idx="2090">
                  <c:v>44273.916481481479</c:v>
                </c:pt>
                <c:pt idx="2091">
                  <c:v>44273.916493055556</c:v>
                </c:pt>
                <c:pt idx="2092">
                  <c:v>44273.916504629633</c:v>
                </c:pt>
                <c:pt idx="2093">
                  <c:v>44273.916516203702</c:v>
                </c:pt>
                <c:pt idx="2094">
                  <c:v>44273.916527777779</c:v>
                </c:pt>
                <c:pt idx="2095">
                  <c:v>44273.916539351849</c:v>
                </c:pt>
                <c:pt idx="2096">
                  <c:v>44273.916550925926</c:v>
                </c:pt>
                <c:pt idx="2097">
                  <c:v>44273.916562500002</c:v>
                </c:pt>
                <c:pt idx="2098">
                  <c:v>44273.916574074072</c:v>
                </c:pt>
                <c:pt idx="2099">
                  <c:v>44273.916585648149</c:v>
                </c:pt>
                <c:pt idx="2100">
                  <c:v>44273.916597222225</c:v>
                </c:pt>
                <c:pt idx="2101">
                  <c:v>44273.916608796295</c:v>
                </c:pt>
                <c:pt idx="2102">
                  <c:v>44273.916620370372</c:v>
                </c:pt>
                <c:pt idx="2103">
                  <c:v>44273.916631944441</c:v>
                </c:pt>
                <c:pt idx="2104">
                  <c:v>44273.916643518518</c:v>
                </c:pt>
                <c:pt idx="2105">
                  <c:v>44273.916655092595</c:v>
                </c:pt>
                <c:pt idx="2106">
                  <c:v>44273.916666666664</c:v>
                </c:pt>
                <c:pt idx="2107">
                  <c:v>44273.916678240741</c:v>
                </c:pt>
                <c:pt idx="2108">
                  <c:v>44273.916689814818</c:v>
                </c:pt>
                <c:pt idx="2109">
                  <c:v>44273.916701388887</c:v>
                </c:pt>
                <c:pt idx="2110">
                  <c:v>44273.916712962964</c:v>
                </c:pt>
                <c:pt idx="2111">
                  <c:v>44273.916724537034</c:v>
                </c:pt>
                <c:pt idx="2112">
                  <c:v>44273.91673611111</c:v>
                </c:pt>
                <c:pt idx="2113">
                  <c:v>44273.916747685187</c:v>
                </c:pt>
                <c:pt idx="2114">
                  <c:v>44273.916759259257</c:v>
                </c:pt>
                <c:pt idx="2115">
                  <c:v>44273.916770833333</c:v>
                </c:pt>
                <c:pt idx="2116">
                  <c:v>44273.91678240741</c:v>
                </c:pt>
                <c:pt idx="2117">
                  <c:v>44273.91679398148</c:v>
                </c:pt>
                <c:pt idx="2118">
                  <c:v>44273.916805555556</c:v>
                </c:pt>
                <c:pt idx="2119">
                  <c:v>44273.916817129626</c:v>
                </c:pt>
                <c:pt idx="2120">
                  <c:v>44273.916828703703</c:v>
                </c:pt>
                <c:pt idx="2121">
                  <c:v>44273.91684027778</c:v>
                </c:pt>
                <c:pt idx="2122">
                  <c:v>44273.916851851849</c:v>
                </c:pt>
                <c:pt idx="2123">
                  <c:v>44273.916863425926</c:v>
                </c:pt>
                <c:pt idx="2124">
                  <c:v>44273.916875000003</c:v>
                </c:pt>
                <c:pt idx="2125">
                  <c:v>44273.916886574072</c:v>
                </c:pt>
                <c:pt idx="2126">
                  <c:v>44273.916898148149</c:v>
                </c:pt>
                <c:pt idx="2127">
                  <c:v>44273.916909722226</c:v>
                </c:pt>
                <c:pt idx="2128">
                  <c:v>44273.916921296295</c:v>
                </c:pt>
                <c:pt idx="2129">
                  <c:v>44273.916932870372</c:v>
                </c:pt>
                <c:pt idx="2130">
                  <c:v>44273.916944444441</c:v>
                </c:pt>
                <c:pt idx="2131">
                  <c:v>44273.916956018518</c:v>
                </c:pt>
                <c:pt idx="2132">
                  <c:v>44273.916967592595</c:v>
                </c:pt>
                <c:pt idx="2133">
                  <c:v>44273.916979166665</c:v>
                </c:pt>
                <c:pt idx="2134">
                  <c:v>44273.916990740741</c:v>
                </c:pt>
                <c:pt idx="2135">
                  <c:v>44273.917002314818</c:v>
                </c:pt>
                <c:pt idx="2136">
                  <c:v>44273.917013888888</c:v>
                </c:pt>
                <c:pt idx="2137">
                  <c:v>44273.917025462964</c:v>
                </c:pt>
                <c:pt idx="2138">
                  <c:v>44273.917037037034</c:v>
                </c:pt>
                <c:pt idx="2139">
                  <c:v>44273.917048611111</c:v>
                </c:pt>
                <c:pt idx="2140">
                  <c:v>44273.917060185187</c:v>
                </c:pt>
                <c:pt idx="2141">
                  <c:v>44273.917071759257</c:v>
                </c:pt>
                <c:pt idx="2142">
                  <c:v>44273.917083333334</c:v>
                </c:pt>
                <c:pt idx="2143">
                  <c:v>44273.917094907411</c:v>
                </c:pt>
                <c:pt idx="2144">
                  <c:v>44273.91710648148</c:v>
                </c:pt>
                <c:pt idx="2145">
                  <c:v>44273.917118055557</c:v>
                </c:pt>
                <c:pt idx="2146">
                  <c:v>44273.917129629626</c:v>
                </c:pt>
                <c:pt idx="2147">
                  <c:v>44273.917141203703</c:v>
                </c:pt>
                <c:pt idx="2148">
                  <c:v>44273.91715277778</c:v>
                </c:pt>
                <c:pt idx="2149">
                  <c:v>44273.917164351849</c:v>
                </c:pt>
                <c:pt idx="2150">
                  <c:v>44273.917175925926</c:v>
                </c:pt>
                <c:pt idx="2151">
                  <c:v>44273.917187500003</c:v>
                </c:pt>
                <c:pt idx="2152">
                  <c:v>44273.917199074072</c:v>
                </c:pt>
                <c:pt idx="2153">
                  <c:v>44273.917210648149</c:v>
                </c:pt>
                <c:pt idx="2154">
                  <c:v>44273.917222222219</c:v>
                </c:pt>
                <c:pt idx="2155">
                  <c:v>44273.917233796295</c:v>
                </c:pt>
                <c:pt idx="2156">
                  <c:v>44273.917245370372</c:v>
                </c:pt>
                <c:pt idx="2157">
                  <c:v>44273.917256944442</c:v>
                </c:pt>
                <c:pt idx="2158">
                  <c:v>44273.917268518519</c:v>
                </c:pt>
                <c:pt idx="2159">
                  <c:v>44273.917280092595</c:v>
                </c:pt>
                <c:pt idx="2160">
                  <c:v>44273.917291666665</c:v>
                </c:pt>
                <c:pt idx="2161">
                  <c:v>44273.917303240742</c:v>
                </c:pt>
                <c:pt idx="2162">
                  <c:v>44273.917314814818</c:v>
                </c:pt>
                <c:pt idx="2163">
                  <c:v>44273.917326388888</c:v>
                </c:pt>
                <c:pt idx="2164">
                  <c:v>44273.917337962965</c:v>
                </c:pt>
                <c:pt idx="2165">
                  <c:v>44273.917349537034</c:v>
                </c:pt>
                <c:pt idx="2166">
                  <c:v>44273.917361111111</c:v>
                </c:pt>
                <c:pt idx="2167">
                  <c:v>44273.917372685188</c:v>
                </c:pt>
                <c:pt idx="2168">
                  <c:v>44273.917384259257</c:v>
                </c:pt>
                <c:pt idx="2169">
                  <c:v>44273.917395833334</c:v>
                </c:pt>
                <c:pt idx="2170">
                  <c:v>44273.917407407411</c:v>
                </c:pt>
                <c:pt idx="2171">
                  <c:v>44273.91741898148</c:v>
                </c:pt>
                <c:pt idx="2172">
                  <c:v>44273.917430555557</c:v>
                </c:pt>
                <c:pt idx="2173">
                  <c:v>44273.917442129627</c:v>
                </c:pt>
                <c:pt idx="2174">
                  <c:v>44273.917453703703</c:v>
                </c:pt>
                <c:pt idx="2175">
                  <c:v>44273.91746527778</c:v>
                </c:pt>
                <c:pt idx="2176">
                  <c:v>44273.91747685185</c:v>
                </c:pt>
                <c:pt idx="2177">
                  <c:v>44273.917488425926</c:v>
                </c:pt>
                <c:pt idx="2178">
                  <c:v>44273.917500000003</c:v>
                </c:pt>
                <c:pt idx="2179">
                  <c:v>44273.917511574073</c:v>
                </c:pt>
                <c:pt idx="2180">
                  <c:v>44273.917523148149</c:v>
                </c:pt>
                <c:pt idx="2181">
                  <c:v>44273.917534722219</c:v>
                </c:pt>
                <c:pt idx="2182">
                  <c:v>44273.917546296296</c:v>
                </c:pt>
                <c:pt idx="2183">
                  <c:v>44273.917557870373</c:v>
                </c:pt>
                <c:pt idx="2184">
                  <c:v>44273.917569444442</c:v>
                </c:pt>
                <c:pt idx="2185">
                  <c:v>44273.917581018519</c:v>
                </c:pt>
                <c:pt idx="2186">
                  <c:v>44273.917592592596</c:v>
                </c:pt>
                <c:pt idx="2187">
                  <c:v>44273.917604166665</c:v>
                </c:pt>
                <c:pt idx="2188">
                  <c:v>44273.917615740742</c:v>
                </c:pt>
                <c:pt idx="2189">
                  <c:v>44273.917627314811</c:v>
                </c:pt>
                <c:pt idx="2190">
                  <c:v>44273.917638888888</c:v>
                </c:pt>
                <c:pt idx="2191">
                  <c:v>44273.917650462965</c:v>
                </c:pt>
                <c:pt idx="2192">
                  <c:v>44273.917662037034</c:v>
                </c:pt>
                <c:pt idx="2193">
                  <c:v>44273.917673611111</c:v>
                </c:pt>
                <c:pt idx="2194">
                  <c:v>44273.917685185188</c:v>
                </c:pt>
                <c:pt idx="2195">
                  <c:v>44273.917696759258</c:v>
                </c:pt>
                <c:pt idx="2196">
                  <c:v>44273.917708333334</c:v>
                </c:pt>
                <c:pt idx="2197">
                  <c:v>44273.917719907404</c:v>
                </c:pt>
                <c:pt idx="2198">
                  <c:v>44273.917731481481</c:v>
                </c:pt>
                <c:pt idx="2199">
                  <c:v>44273.917743055557</c:v>
                </c:pt>
                <c:pt idx="2200">
                  <c:v>44273.917754629627</c:v>
                </c:pt>
                <c:pt idx="2201">
                  <c:v>44273.917766203704</c:v>
                </c:pt>
                <c:pt idx="2202">
                  <c:v>44273.91777777778</c:v>
                </c:pt>
                <c:pt idx="2203">
                  <c:v>44273.91778935185</c:v>
                </c:pt>
                <c:pt idx="2204">
                  <c:v>44273.917800925927</c:v>
                </c:pt>
                <c:pt idx="2205">
                  <c:v>44273.917812500003</c:v>
                </c:pt>
                <c:pt idx="2206">
                  <c:v>44273.917824074073</c:v>
                </c:pt>
                <c:pt idx="2207">
                  <c:v>44273.91783564815</c:v>
                </c:pt>
                <c:pt idx="2208">
                  <c:v>44273.917847222219</c:v>
                </c:pt>
                <c:pt idx="2209">
                  <c:v>44273.917858796296</c:v>
                </c:pt>
                <c:pt idx="2210">
                  <c:v>44273.917870370373</c:v>
                </c:pt>
                <c:pt idx="2211">
                  <c:v>44273.917881944442</c:v>
                </c:pt>
                <c:pt idx="2212">
                  <c:v>44273.917893518519</c:v>
                </c:pt>
                <c:pt idx="2213">
                  <c:v>44273.917905092596</c:v>
                </c:pt>
                <c:pt idx="2214">
                  <c:v>44273.917916666665</c:v>
                </c:pt>
                <c:pt idx="2215">
                  <c:v>44273.917928240742</c:v>
                </c:pt>
                <c:pt idx="2216">
                  <c:v>44273.917939814812</c:v>
                </c:pt>
                <c:pt idx="2217">
                  <c:v>44273.917951388888</c:v>
                </c:pt>
                <c:pt idx="2218">
                  <c:v>44273.917962962965</c:v>
                </c:pt>
                <c:pt idx="2219">
                  <c:v>44273.917974537035</c:v>
                </c:pt>
                <c:pt idx="2220">
                  <c:v>44273.917986111112</c:v>
                </c:pt>
                <c:pt idx="2221">
                  <c:v>44273.917997685188</c:v>
                </c:pt>
                <c:pt idx="2222">
                  <c:v>44273.918009259258</c:v>
                </c:pt>
                <c:pt idx="2223">
                  <c:v>44273.918020833335</c:v>
                </c:pt>
                <c:pt idx="2224">
                  <c:v>44273.918032407404</c:v>
                </c:pt>
                <c:pt idx="2225">
                  <c:v>44273.918043981481</c:v>
                </c:pt>
                <c:pt idx="2226">
                  <c:v>44273.918055555558</c:v>
                </c:pt>
                <c:pt idx="2227">
                  <c:v>44273.918067129627</c:v>
                </c:pt>
                <c:pt idx="2228">
                  <c:v>44273.918078703704</c:v>
                </c:pt>
                <c:pt idx="2229">
                  <c:v>44273.918090277781</c:v>
                </c:pt>
                <c:pt idx="2230">
                  <c:v>44273.91810185185</c:v>
                </c:pt>
                <c:pt idx="2231">
                  <c:v>44273.918113425927</c:v>
                </c:pt>
                <c:pt idx="2232">
                  <c:v>44273.918124999997</c:v>
                </c:pt>
                <c:pt idx="2233">
                  <c:v>44273.918136574073</c:v>
                </c:pt>
                <c:pt idx="2234">
                  <c:v>44273.91814814815</c:v>
                </c:pt>
                <c:pt idx="2235">
                  <c:v>44273.91815972222</c:v>
                </c:pt>
                <c:pt idx="2236">
                  <c:v>44273.918171296296</c:v>
                </c:pt>
                <c:pt idx="2237">
                  <c:v>44273.918182870373</c:v>
                </c:pt>
                <c:pt idx="2238">
                  <c:v>44273.918194444443</c:v>
                </c:pt>
                <c:pt idx="2239">
                  <c:v>44273.918206018519</c:v>
                </c:pt>
                <c:pt idx="2240">
                  <c:v>44273.918217592596</c:v>
                </c:pt>
                <c:pt idx="2241">
                  <c:v>44273.918229166666</c:v>
                </c:pt>
                <c:pt idx="2242">
                  <c:v>44273.918240740742</c:v>
                </c:pt>
                <c:pt idx="2243">
                  <c:v>44273.918252314812</c:v>
                </c:pt>
                <c:pt idx="2244">
                  <c:v>44273.918263888889</c:v>
                </c:pt>
                <c:pt idx="2245">
                  <c:v>44273.918275462966</c:v>
                </c:pt>
                <c:pt idx="2246">
                  <c:v>44273.918287037035</c:v>
                </c:pt>
                <c:pt idx="2247">
                  <c:v>44273.918298611112</c:v>
                </c:pt>
                <c:pt idx="2248">
                  <c:v>44273.918310185189</c:v>
                </c:pt>
                <c:pt idx="2249">
                  <c:v>44273.918321759258</c:v>
                </c:pt>
                <c:pt idx="2250">
                  <c:v>44273.918333333335</c:v>
                </c:pt>
                <c:pt idx="2251">
                  <c:v>44273.918344907404</c:v>
                </c:pt>
                <c:pt idx="2252">
                  <c:v>44273.918356481481</c:v>
                </c:pt>
                <c:pt idx="2253">
                  <c:v>44273.918368055558</c:v>
                </c:pt>
                <c:pt idx="2254">
                  <c:v>44273.918379629627</c:v>
                </c:pt>
                <c:pt idx="2255">
                  <c:v>44273.918391203704</c:v>
                </c:pt>
                <c:pt idx="2256">
                  <c:v>44273.918402777781</c:v>
                </c:pt>
                <c:pt idx="2257">
                  <c:v>44273.918414351851</c:v>
                </c:pt>
                <c:pt idx="2258">
                  <c:v>44273.918425925927</c:v>
                </c:pt>
                <c:pt idx="2259">
                  <c:v>44273.918437499997</c:v>
                </c:pt>
                <c:pt idx="2260">
                  <c:v>44273.918449074074</c:v>
                </c:pt>
                <c:pt idx="2261">
                  <c:v>44273.91846064815</c:v>
                </c:pt>
                <c:pt idx="2262">
                  <c:v>44273.91847222222</c:v>
                </c:pt>
                <c:pt idx="2263">
                  <c:v>44273.918483796297</c:v>
                </c:pt>
                <c:pt idx="2264">
                  <c:v>44273.918495370373</c:v>
                </c:pt>
                <c:pt idx="2265">
                  <c:v>44273.918506944443</c:v>
                </c:pt>
                <c:pt idx="2266">
                  <c:v>44273.91851851852</c:v>
                </c:pt>
                <c:pt idx="2267">
                  <c:v>44273.918530092589</c:v>
                </c:pt>
                <c:pt idx="2268">
                  <c:v>44273.918541666666</c:v>
                </c:pt>
                <c:pt idx="2269">
                  <c:v>44273.918553240743</c:v>
                </c:pt>
                <c:pt idx="2270">
                  <c:v>44273.918564814812</c:v>
                </c:pt>
                <c:pt idx="2271">
                  <c:v>44273.918576388889</c:v>
                </c:pt>
                <c:pt idx="2272">
                  <c:v>44273.918587962966</c:v>
                </c:pt>
                <c:pt idx="2273">
                  <c:v>44273.918599537035</c:v>
                </c:pt>
                <c:pt idx="2274">
                  <c:v>44273.918611111112</c:v>
                </c:pt>
                <c:pt idx="2275">
                  <c:v>44273.918622685182</c:v>
                </c:pt>
                <c:pt idx="2276">
                  <c:v>44273.918634259258</c:v>
                </c:pt>
                <c:pt idx="2277">
                  <c:v>44273.918645833335</c:v>
                </c:pt>
                <c:pt idx="2278">
                  <c:v>44273.918657407405</c:v>
                </c:pt>
                <c:pt idx="2279">
                  <c:v>44273.918668981481</c:v>
                </c:pt>
                <c:pt idx="2280">
                  <c:v>44273.918680555558</c:v>
                </c:pt>
                <c:pt idx="2281">
                  <c:v>44273.918692129628</c:v>
                </c:pt>
                <c:pt idx="2282">
                  <c:v>44273.918703703705</c:v>
                </c:pt>
                <c:pt idx="2283">
                  <c:v>44273.918715277781</c:v>
                </c:pt>
                <c:pt idx="2284">
                  <c:v>44273.918726851851</c:v>
                </c:pt>
                <c:pt idx="2285">
                  <c:v>44273.918738425928</c:v>
                </c:pt>
                <c:pt idx="2286">
                  <c:v>44273.918749999997</c:v>
                </c:pt>
                <c:pt idx="2287">
                  <c:v>44273.918761574074</c:v>
                </c:pt>
                <c:pt idx="2288">
                  <c:v>44273.918773148151</c:v>
                </c:pt>
                <c:pt idx="2289">
                  <c:v>44273.91878472222</c:v>
                </c:pt>
                <c:pt idx="2290">
                  <c:v>44273.918796296297</c:v>
                </c:pt>
                <c:pt idx="2291">
                  <c:v>44273.918807870374</c:v>
                </c:pt>
                <c:pt idx="2292">
                  <c:v>44273.918819444443</c:v>
                </c:pt>
                <c:pt idx="2293">
                  <c:v>44273.91883101852</c:v>
                </c:pt>
                <c:pt idx="2294">
                  <c:v>44273.918842592589</c:v>
                </c:pt>
                <c:pt idx="2295">
                  <c:v>44273.918854166666</c:v>
                </c:pt>
                <c:pt idx="2296">
                  <c:v>44273.918865740743</c:v>
                </c:pt>
                <c:pt idx="2297">
                  <c:v>44273.918877314813</c:v>
                </c:pt>
                <c:pt idx="2298">
                  <c:v>44273.918888888889</c:v>
                </c:pt>
                <c:pt idx="2299">
                  <c:v>44273.918900462966</c:v>
                </c:pt>
                <c:pt idx="2300">
                  <c:v>44273.918912037036</c:v>
                </c:pt>
                <c:pt idx="2301">
                  <c:v>44273.918923611112</c:v>
                </c:pt>
                <c:pt idx="2302">
                  <c:v>44273.918935185182</c:v>
                </c:pt>
                <c:pt idx="2303">
                  <c:v>44273.918946759259</c:v>
                </c:pt>
                <c:pt idx="2304">
                  <c:v>44273.918958333335</c:v>
                </c:pt>
                <c:pt idx="2305">
                  <c:v>44273.918969907405</c:v>
                </c:pt>
                <c:pt idx="2306">
                  <c:v>44273.918981481482</c:v>
                </c:pt>
                <c:pt idx="2307">
                  <c:v>44273.918993055559</c:v>
                </c:pt>
                <c:pt idx="2308">
                  <c:v>44273.919004629628</c:v>
                </c:pt>
                <c:pt idx="2309">
                  <c:v>44273.919016203705</c:v>
                </c:pt>
                <c:pt idx="2310">
                  <c:v>44273.919027777774</c:v>
                </c:pt>
                <c:pt idx="2311">
                  <c:v>44273.919039351851</c:v>
                </c:pt>
                <c:pt idx="2312">
                  <c:v>44273.919050925928</c:v>
                </c:pt>
                <c:pt idx="2313">
                  <c:v>44273.919062499997</c:v>
                </c:pt>
                <c:pt idx="2314">
                  <c:v>44273.919074074074</c:v>
                </c:pt>
                <c:pt idx="2315">
                  <c:v>44273.919085648151</c:v>
                </c:pt>
                <c:pt idx="2316">
                  <c:v>44273.91909722222</c:v>
                </c:pt>
                <c:pt idx="2317">
                  <c:v>44273.919108796297</c:v>
                </c:pt>
                <c:pt idx="2318">
                  <c:v>44273.919120370374</c:v>
                </c:pt>
                <c:pt idx="2319">
                  <c:v>44273.919131944444</c:v>
                </c:pt>
                <c:pt idx="2320">
                  <c:v>44273.91914351852</c:v>
                </c:pt>
                <c:pt idx="2321">
                  <c:v>44273.91915509259</c:v>
                </c:pt>
                <c:pt idx="2322">
                  <c:v>44273.919166666667</c:v>
                </c:pt>
                <c:pt idx="2323">
                  <c:v>44273.919178240743</c:v>
                </c:pt>
                <c:pt idx="2324">
                  <c:v>44273.919189814813</c:v>
                </c:pt>
                <c:pt idx="2325">
                  <c:v>44273.91920138889</c:v>
                </c:pt>
                <c:pt idx="2326">
                  <c:v>44273.919212962966</c:v>
                </c:pt>
                <c:pt idx="2327">
                  <c:v>44273.919224537036</c:v>
                </c:pt>
                <c:pt idx="2328">
                  <c:v>44273.919236111113</c:v>
                </c:pt>
                <c:pt idx="2329">
                  <c:v>44273.919247685182</c:v>
                </c:pt>
                <c:pt idx="2330">
                  <c:v>44273.919259259259</c:v>
                </c:pt>
                <c:pt idx="2331">
                  <c:v>44273.919270833336</c:v>
                </c:pt>
                <c:pt idx="2332">
                  <c:v>44273.919282407405</c:v>
                </c:pt>
                <c:pt idx="2333">
                  <c:v>44273.919293981482</c:v>
                </c:pt>
                <c:pt idx="2334">
                  <c:v>44273.919305555559</c:v>
                </c:pt>
                <c:pt idx="2335">
                  <c:v>44273.919317129628</c:v>
                </c:pt>
                <c:pt idx="2336">
                  <c:v>44273.919328703705</c:v>
                </c:pt>
                <c:pt idx="2337">
                  <c:v>44273.919340277775</c:v>
                </c:pt>
                <c:pt idx="2338">
                  <c:v>44273.919351851851</c:v>
                </c:pt>
                <c:pt idx="2339">
                  <c:v>44273.919363425928</c:v>
                </c:pt>
                <c:pt idx="2340">
                  <c:v>44273.919374999998</c:v>
                </c:pt>
                <c:pt idx="2341">
                  <c:v>44273.919386574074</c:v>
                </c:pt>
                <c:pt idx="2342">
                  <c:v>44273.919398148151</c:v>
                </c:pt>
                <c:pt idx="2343">
                  <c:v>44273.919409722221</c:v>
                </c:pt>
                <c:pt idx="2344">
                  <c:v>44273.919421296298</c:v>
                </c:pt>
                <c:pt idx="2345">
                  <c:v>44273.919432870367</c:v>
                </c:pt>
                <c:pt idx="2346">
                  <c:v>44273.919444444444</c:v>
                </c:pt>
                <c:pt idx="2347">
                  <c:v>44273.919456018521</c:v>
                </c:pt>
                <c:pt idx="2348">
                  <c:v>44273.91946759259</c:v>
                </c:pt>
                <c:pt idx="2349">
                  <c:v>44273.919479166667</c:v>
                </c:pt>
                <c:pt idx="2350">
                  <c:v>44273.919490740744</c:v>
                </c:pt>
                <c:pt idx="2351">
                  <c:v>44273.919502314813</c:v>
                </c:pt>
                <c:pt idx="2352">
                  <c:v>44273.91951388889</c:v>
                </c:pt>
                <c:pt idx="2353">
                  <c:v>44273.919525462959</c:v>
                </c:pt>
                <c:pt idx="2354">
                  <c:v>44273.919537037036</c:v>
                </c:pt>
                <c:pt idx="2355">
                  <c:v>44273.919548611113</c:v>
                </c:pt>
                <c:pt idx="2356">
                  <c:v>44273.919560185182</c:v>
                </c:pt>
                <c:pt idx="2357">
                  <c:v>44273.919571759259</c:v>
                </c:pt>
                <c:pt idx="2358">
                  <c:v>44273.919583333336</c:v>
                </c:pt>
                <c:pt idx="2359">
                  <c:v>44273.919594907406</c:v>
                </c:pt>
                <c:pt idx="2360">
                  <c:v>44273.919606481482</c:v>
                </c:pt>
                <c:pt idx="2361">
                  <c:v>44273.919618055559</c:v>
                </c:pt>
                <c:pt idx="2362">
                  <c:v>44273.919629629629</c:v>
                </c:pt>
                <c:pt idx="2363">
                  <c:v>44273.919641203705</c:v>
                </c:pt>
                <c:pt idx="2364">
                  <c:v>44273.919652777775</c:v>
                </c:pt>
                <c:pt idx="2365">
                  <c:v>44273.919664351852</c:v>
                </c:pt>
                <c:pt idx="2366">
                  <c:v>44273.919675925928</c:v>
                </c:pt>
                <c:pt idx="2367">
                  <c:v>44273.919687499998</c:v>
                </c:pt>
                <c:pt idx="2368">
                  <c:v>44273.919699074075</c:v>
                </c:pt>
                <c:pt idx="2369">
                  <c:v>44273.919710648152</c:v>
                </c:pt>
                <c:pt idx="2370">
                  <c:v>44273.919722222221</c:v>
                </c:pt>
                <c:pt idx="2371">
                  <c:v>44273.919733796298</c:v>
                </c:pt>
                <c:pt idx="2372">
                  <c:v>44273.919745370367</c:v>
                </c:pt>
                <c:pt idx="2373">
                  <c:v>44273.919756944444</c:v>
                </c:pt>
                <c:pt idx="2374">
                  <c:v>44273.919768518521</c:v>
                </c:pt>
                <c:pt idx="2375">
                  <c:v>44273.91978009259</c:v>
                </c:pt>
                <c:pt idx="2376">
                  <c:v>44273.919791666667</c:v>
                </c:pt>
                <c:pt idx="2377">
                  <c:v>44273.919803240744</c:v>
                </c:pt>
                <c:pt idx="2378">
                  <c:v>44273.919814814813</c:v>
                </c:pt>
                <c:pt idx="2379">
                  <c:v>44273.91982638889</c:v>
                </c:pt>
                <c:pt idx="2380">
                  <c:v>44273.91983796296</c:v>
                </c:pt>
                <c:pt idx="2381">
                  <c:v>44273.919849537036</c:v>
                </c:pt>
                <c:pt idx="2382">
                  <c:v>44273.919861111113</c:v>
                </c:pt>
                <c:pt idx="2383">
                  <c:v>44273.919872685183</c:v>
                </c:pt>
                <c:pt idx="2384">
                  <c:v>44273.91988425926</c:v>
                </c:pt>
                <c:pt idx="2385">
                  <c:v>44273.919895833336</c:v>
                </c:pt>
                <c:pt idx="2386">
                  <c:v>44273.919907407406</c:v>
                </c:pt>
                <c:pt idx="2387">
                  <c:v>44273.919918981483</c:v>
                </c:pt>
                <c:pt idx="2388">
                  <c:v>44273.919930555552</c:v>
                </c:pt>
                <c:pt idx="2389">
                  <c:v>44273.919942129629</c:v>
                </c:pt>
                <c:pt idx="2390">
                  <c:v>44273.919953703706</c:v>
                </c:pt>
                <c:pt idx="2391">
                  <c:v>44273.919965277775</c:v>
                </c:pt>
                <c:pt idx="2392">
                  <c:v>44273.919976851852</c:v>
                </c:pt>
                <c:pt idx="2393">
                  <c:v>44273.919988425929</c:v>
                </c:pt>
                <c:pt idx="2394">
                  <c:v>44273.919999999998</c:v>
                </c:pt>
                <c:pt idx="2395">
                  <c:v>44273.920011574075</c:v>
                </c:pt>
                <c:pt idx="2396">
                  <c:v>44273.920023148145</c:v>
                </c:pt>
                <c:pt idx="2397">
                  <c:v>44273.920034722221</c:v>
                </c:pt>
                <c:pt idx="2398">
                  <c:v>44273.920046296298</c:v>
                </c:pt>
                <c:pt idx="2399">
                  <c:v>44273.920057870368</c:v>
                </c:pt>
                <c:pt idx="2400">
                  <c:v>44273.920069444444</c:v>
                </c:pt>
                <c:pt idx="2401">
                  <c:v>44273.920081018521</c:v>
                </c:pt>
                <c:pt idx="2402">
                  <c:v>44273.920092592591</c:v>
                </c:pt>
                <c:pt idx="2403">
                  <c:v>44273.920104166667</c:v>
                </c:pt>
                <c:pt idx="2404">
                  <c:v>44273.920115740744</c:v>
                </c:pt>
                <c:pt idx="2405">
                  <c:v>44273.920127314814</c:v>
                </c:pt>
                <c:pt idx="2406">
                  <c:v>44273.920138888891</c:v>
                </c:pt>
                <c:pt idx="2407">
                  <c:v>44273.92015046296</c:v>
                </c:pt>
                <c:pt idx="2408">
                  <c:v>44273.920162037037</c:v>
                </c:pt>
                <c:pt idx="2409">
                  <c:v>44273.920173611114</c:v>
                </c:pt>
                <c:pt idx="2410">
                  <c:v>44273.920185185183</c:v>
                </c:pt>
                <c:pt idx="2411">
                  <c:v>44273.92019675926</c:v>
                </c:pt>
                <c:pt idx="2412">
                  <c:v>44273.920208333337</c:v>
                </c:pt>
                <c:pt idx="2413">
                  <c:v>44273.920219907406</c:v>
                </c:pt>
                <c:pt idx="2414">
                  <c:v>44273.920231481483</c:v>
                </c:pt>
                <c:pt idx="2415">
                  <c:v>44273.920243055552</c:v>
                </c:pt>
                <c:pt idx="2416">
                  <c:v>44273.920254629629</c:v>
                </c:pt>
                <c:pt idx="2417">
                  <c:v>44273.920266203706</c:v>
                </c:pt>
                <c:pt idx="2418">
                  <c:v>44273.920277777775</c:v>
                </c:pt>
                <c:pt idx="2419">
                  <c:v>44273.920289351852</c:v>
                </c:pt>
                <c:pt idx="2420">
                  <c:v>44273.920300925929</c:v>
                </c:pt>
                <c:pt idx="2421">
                  <c:v>44273.920312499999</c:v>
                </c:pt>
                <c:pt idx="2422">
                  <c:v>44273.920324074075</c:v>
                </c:pt>
                <c:pt idx="2423">
                  <c:v>44273.920335648145</c:v>
                </c:pt>
                <c:pt idx="2424">
                  <c:v>44273.920347222222</c:v>
                </c:pt>
                <c:pt idx="2425">
                  <c:v>44273.920358796298</c:v>
                </c:pt>
                <c:pt idx="2426">
                  <c:v>44273.920370370368</c:v>
                </c:pt>
                <c:pt idx="2427">
                  <c:v>44273.920381944445</c:v>
                </c:pt>
                <c:pt idx="2428">
                  <c:v>44273.920393518521</c:v>
                </c:pt>
                <c:pt idx="2429">
                  <c:v>44273.920405092591</c:v>
                </c:pt>
                <c:pt idx="2430">
                  <c:v>44273.920416666668</c:v>
                </c:pt>
                <c:pt idx="2431">
                  <c:v>44273.920428240737</c:v>
                </c:pt>
                <c:pt idx="2432">
                  <c:v>44273.920439814814</c:v>
                </c:pt>
                <c:pt idx="2433">
                  <c:v>44273.920451388891</c:v>
                </c:pt>
                <c:pt idx="2434">
                  <c:v>44273.92046296296</c:v>
                </c:pt>
                <c:pt idx="2435">
                  <c:v>44273.920474537037</c:v>
                </c:pt>
                <c:pt idx="2436">
                  <c:v>44273.920486111114</c:v>
                </c:pt>
                <c:pt idx="2437">
                  <c:v>44273.920497685183</c:v>
                </c:pt>
                <c:pt idx="2438">
                  <c:v>44273.92050925926</c:v>
                </c:pt>
                <c:pt idx="2439">
                  <c:v>44273.920520833337</c:v>
                </c:pt>
                <c:pt idx="2440">
                  <c:v>44273.920532407406</c:v>
                </c:pt>
                <c:pt idx="2441">
                  <c:v>44273.920543981483</c:v>
                </c:pt>
                <c:pt idx="2442">
                  <c:v>44273.920555555553</c:v>
                </c:pt>
                <c:pt idx="2443">
                  <c:v>44273.920567129629</c:v>
                </c:pt>
                <c:pt idx="2444">
                  <c:v>44273.920578703706</c:v>
                </c:pt>
                <c:pt idx="2445">
                  <c:v>44273.920590277776</c:v>
                </c:pt>
                <c:pt idx="2446">
                  <c:v>44273.920601851853</c:v>
                </c:pt>
                <c:pt idx="2447">
                  <c:v>44273.920613425929</c:v>
                </c:pt>
                <c:pt idx="2448">
                  <c:v>44273.920624999999</c:v>
                </c:pt>
                <c:pt idx="2449">
                  <c:v>44273.920636574076</c:v>
                </c:pt>
                <c:pt idx="2450">
                  <c:v>44273.920648148145</c:v>
                </c:pt>
                <c:pt idx="2451">
                  <c:v>44273.920659722222</c:v>
                </c:pt>
                <c:pt idx="2452">
                  <c:v>44273.920671296299</c:v>
                </c:pt>
                <c:pt idx="2453">
                  <c:v>44273.920682870368</c:v>
                </c:pt>
                <c:pt idx="2454">
                  <c:v>44273.920694444445</c:v>
                </c:pt>
                <c:pt idx="2455">
                  <c:v>44273.920706018522</c:v>
                </c:pt>
                <c:pt idx="2456">
                  <c:v>44273.920717592591</c:v>
                </c:pt>
                <c:pt idx="2457">
                  <c:v>44273.920729166668</c:v>
                </c:pt>
                <c:pt idx="2458">
                  <c:v>44273.920740740738</c:v>
                </c:pt>
                <c:pt idx="2459">
                  <c:v>44273.920752314814</c:v>
                </c:pt>
                <c:pt idx="2460">
                  <c:v>44273.920763888891</c:v>
                </c:pt>
                <c:pt idx="2461">
                  <c:v>44273.920775462961</c:v>
                </c:pt>
                <c:pt idx="2462">
                  <c:v>44273.920787037037</c:v>
                </c:pt>
                <c:pt idx="2463">
                  <c:v>44273.920798611114</c:v>
                </c:pt>
                <c:pt idx="2464">
                  <c:v>44273.920810185184</c:v>
                </c:pt>
                <c:pt idx="2465">
                  <c:v>44273.92082175926</c:v>
                </c:pt>
                <c:pt idx="2466">
                  <c:v>44273.92083333333</c:v>
                </c:pt>
                <c:pt idx="2467">
                  <c:v>44273.920844907407</c:v>
                </c:pt>
                <c:pt idx="2468">
                  <c:v>44273.920856481483</c:v>
                </c:pt>
                <c:pt idx="2469">
                  <c:v>44273.920868055553</c:v>
                </c:pt>
                <c:pt idx="2470">
                  <c:v>44273.92087962963</c:v>
                </c:pt>
                <c:pt idx="2471">
                  <c:v>44273.920891203707</c:v>
                </c:pt>
                <c:pt idx="2472">
                  <c:v>44273.920902777776</c:v>
                </c:pt>
                <c:pt idx="2473">
                  <c:v>44273.920914351853</c:v>
                </c:pt>
                <c:pt idx="2474">
                  <c:v>44273.920925925922</c:v>
                </c:pt>
                <c:pt idx="2475">
                  <c:v>44273.920937499999</c:v>
                </c:pt>
                <c:pt idx="2476">
                  <c:v>44273.920949074076</c:v>
                </c:pt>
                <c:pt idx="2477">
                  <c:v>44273.920960648145</c:v>
                </c:pt>
                <c:pt idx="2478">
                  <c:v>44273.920972222222</c:v>
                </c:pt>
                <c:pt idx="2479">
                  <c:v>44273.920983796299</c:v>
                </c:pt>
                <c:pt idx="2480">
                  <c:v>44273.920995370368</c:v>
                </c:pt>
                <c:pt idx="2481">
                  <c:v>44273.921006944445</c:v>
                </c:pt>
                <c:pt idx="2482">
                  <c:v>44273.921018518522</c:v>
                </c:pt>
                <c:pt idx="2483">
                  <c:v>44273.921030092592</c:v>
                </c:pt>
                <c:pt idx="2484">
                  <c:v>44273.921041666668</c:v>
                </c:pt>
                <c:pt idx="2485">
                  <c:v>44273.921053240738</c:v>
                </c:pt>
                <c:pt idx="2486">
                  <c:v>44273.921064814815</c:v>
                </c:pt>
                <c:pt idx="2487">
                  <c:v>44273.921076388891</c:v>
                </c:pt>
                <c:pt idx="2488">
                  <c:v>44273.921087962961</c:v>
                </c:pt>
                <c:pt idx="2489">
                  <c:v>44273.921099537038</c:v>
                </c:pt>
                <c:pt idx="2490">
                  <c:v>44273.921111111114</c:v>
                </c:pt>
                <c:pt idx="2491">
                  <c:v>44273.921122685184</c:v>
                </c:pt>
                <c:pt idx="2492">
                  <c:v>44273.921134259261</c:v>
                </c:pt>
                <c:pt idx="2493">
                  <c:v>44273.92114583333</c:v>
                </c:pt>
                <c:pt idx="2494">
                  <c:v>44273.921157407407</c:v>
                </c:pt>
                <c:pt idx="2495">
                  <c:v>44273.921168981484</c:v>
                </c:pt>
                <c:pt idx="2496">
                  <c:v>44273.921180555553</c:v>
                </c:pt>
                <c:pt idx="2497">
                  <c:v>44273.92119212963</c:v>
                </c:pt>
                <c:pt idx="2498">
                  <c:v>44273.921203703707</c:v>
                </c:pt>
                <c:pt idx="2499">
                  <c:v>44273.921215277776</c:v>
                </c:pt>
                <c:pt idx="2500">
                  <c:v>44273.921226851853</c:v>
                </c:pt>
                <c:pt idx="2501">
                  <c:v>44273.921238425923</c:v>
                </c:pt>
                <c:pt idx="2502">
                  <c:v>44273.921249999999</c:v>
                </c:pt>
                <c:pt idx="2503">
                  <c:v>44273.921261574076</c:v>
                </c:pt>
                <c:pt idx="2504">
                  <c:v>44273.921273148146</c:v>
                </c:pt>
                <c:pt idx="2505">
                  <c:v>44273.921284722222</c:v>
                </c:pt>
                <c:pt idx="2506">
                  <c:v>44273.921296296299</c:v>
                </c:pt>
                <c:pt idx="2507">
                  <c:v>44273.921307870369</c:v>
                </c:pt>
                <c:pt idx="2508">
                  <c:v>44273.921319444446</c:v>
                </c:pt>
                <c:pt idx="2509">
                  <c:v>44273.921331018515</c:v>
                </c:pt>
                <c:pt idx="2510">
                  <c:v>44273.921342592592</c:v>
                </c:pt>
                <c:pt idx="2511">
                  <c:v>44273.921354166669</c:v>
                </c:pt>
                <c:pt idx="2512">
                  <c:v>44273.921365740738</c:v>
                </c:pt>
                <c:pt idx="2513">
                  <c:v>44273.921377314815</c:v>
                </c:pt>
                <c:pt idx="2514">
                  <c:v>44273.921388888892</c:v>
                </c:pt>
                <c:pt idx="2515">
                  <c:v>44273.921400462961</c:v>
                </c:pt>
                <c:pt idx="2516">
                  <c:v>44273.921412037038</c:v>
                </c:pt>
                <c:pt idx="2517">
                  <c:v>44273.921423611115</c:v>
                </c:pt>
                <c:pt idx="2518">
                  <c:v>44273.921435185184</c:v>
                </c:pt>
                <c:pt idx="2519">
                  <c:v>44273.921446759261</c:v>
                </c:pt>
                <c:pt idx="2520">
                  <c:v>44273.921458333331</c:v>
                </c:pt>
                <c:pt idx="2521">
                  <c:v>44273.921469907407</c:v>
                </c:pt>
                <c:pt idx="2522">
                  <c:v>44273.921481481484</c:v>
                </c:pt>
                <c:pt idx="2523">
                  <c:v>44273.921493055554</c:v>
                </c:pt>
                <c:pt idx="2524">
                  <c:v>44273.92150462963</c:v>
                </c:pt>
                <c:pt idx="2525">
                  <c:v>44273.921516203707</c:v>
                </c:pt>
                <c:pt idx="2526">
                  <c:v>44273.921527777777</c:v>
                </c:pt>
                <c:pt idx="2527">
                  <c:v>44273.921539351853</c:v>
                </c:pt>
                <c:pt idx="2528">
                  <c:v>44273.921550925923</c:v>
                </c:pt>
                <c:pt idx="2529">
                  <c:v>44273.9215625</c:v>
                </c:pt>
                <c:pt idx="2530">
                  <c:v>44273.921574074076</c:v>
                </c:pt>
                <c:pt idx="2531">
                  <c:v>44273.921585648146</c:v>
                </c:pt>
                <c:pt idx="2532">
                  <c:v>44273.921597222223</c:v>
                </c:pt>
                <c:pt idx="2533">
                  <c:v>44273.9216087963</c:v>
                </c:pt>
                <c:pt idx="2534">
                  <c:v>44273.921620370369</c:v>
                </c:pt>
                <c:pt idx="2535">
                  <c:v>44273.921631944446</c:v>
                </c:pt>
                <c:pt idx="2536">
                  <c:v>44273.921643518515</c:v>
                </c:pt>
                <c:pt idx="2537">
                  <c:v>44273.921655092592</c:v>
                </c:pt>
                <c:pt idx="2538">
                  <c:v>44273.921666666669</c:v>
                </c:pt>
                <c:pt idx="2539">
                  <c:v>44273.921678240738</c:v>
                </c:pt>
                <c:pt idx="2540">
                  <c:v>44273.921689814815</c:v>
                </c:pt>
                <c:pt idx="2541">
                  <c:v>44273.921701388892</c:v>
                </c:pt>
                <c:pt idx="2542">
                  <c:v>44273.921712962961</c:v>
                </c:pt>
                <c:pt idx="2543">
                  <c:v>44273.921724537038</c:v>
                </c:pt>
                <c:pt idx="2544">
                  <c:v>44273.921736111108</c:v>
                </c:pt>
                <c:pt idx="2545">
                  <c:v>44273.921747685185</c:v>
                </c:pt>
                <c:pt idx="2546">
                  <c:v>44273.921759259261</c:v>
                </c:pt>
                <c:pt idx="2547">
                  <c:v>44273.921770833331</c:v>
                </c:pt>
                <c:pt idx="2548">
                  <c:v>44273.921782407408</c:v>
                </c:pt>
                <c:pt idx="2549">
                  <c:v>44273.921793981484</c:v>
                </c:pt>
                <c:pt idx="2550">
                  <c:v>44273.921805555554</c:v>
                </c:pt>
                <c:pt idx="2551">
                  <c:v>44273.921817129631</c:v>
                </c:pt>
                <c:pt idx="2552">
                  <c:v>44273.9218287037</c:v>
                </c:pt>
                <c:pt idx="2553">
                  <c:v>44273.921840277777</c:v>
                </c:pt>
                <c:pt idx="2554">
                  <c:v>44273.921851851854</c:v>
                </c:pt>
                <c:pt idx="2555">
                  <c:v>44273.921863425923</c:v>
                </c:pt>
                <c:pt idx="2556">
                  <c:v>44273.921875</c:v>
                </c:pt>
                <c:pt idx="2557">
                  <c:v>44273.921886574077</c:v>
                </c:pt>
                <c:pt idx="2558">
                  <c:v>44273.921898148146</c:v>
                </c:pt>
                <c:pt idx="2559">
                  <c:v>44273.921909722223</c:v>
                </c:pt>
                <c:pt idx="2560">
                  <c:v>44273.9219212963</c:v>
                </c:pt>
                <c:pt idx="2561">
                  <c:v>44273.921932870369</c:v>
                </c:pt>
                <c:pt idx="2562">
                  <c:v>44273.921944444446</c:v>
                </c:pt>
                <c:pt idx="2563">
                  <c:v>44273.921956018516</c:v>
                </c:pt>
                <c:pt idx="2564">
                  <c:v>44273.921967592592</c:v>
                </c:pt>
                <c:pt idx="2565">
                  <c:v>44273.921979166669</c:v>
                </c:pt>
                <c:pt idx="2566">
                  <c:v>44273.921990740739</c:v>
                </c:pt>
                <c:pt idx="2567">
                  <c:v>44273.922002314815</c:v>
                </c:pt>
                <c:pt idx="2568">
                  <c:v>44273.922013888892</c:v>
                </c:pt>
                <c:pt idx="2569">
                  <c:v>44273.922025462962</c:v>
                </c:pt>
                <c:pt idx="2570">
                  <c:v>44273.922037037039</c:v>
                </c:pt>
                <c:pt idx="2571">
                  <c:v>44273.922048611108</c:v>
                </c:pt>
                <c:pt idx="2572">
                  <c:v>44273.922060185185</c:v>
                </c:pt>
                <c:pt idx="2573">
                  <c:v>44273.922071759262</c:v>
                </c:pt>
                <c:pt idx="2574">
                  <c:v>44273.922083333331</c:v>
                </c:pt>
                <c:pt idx="2575">
                  <c:v>44273.922094907408</c:v>
                </c:pt>
                <c:pt idx="2576">
                  <c:v>44273.922106481485</c:v>
                </c:pt>
                <c:pt idx="2577">
                  <c:v>44273.922118055554</c:v>
                </c:pt>
                <c:pt idx="2578">
                  <c:v>44273.922129629631</c:v>
                </c:pt>
                <c:pt idx="2579">
                  <c:v>44273.9221412037</c:v>
                </c:pt>
                <c:pt idx="2580">
                  <c:v>44273.922152777777</c:v>
                </c:pt>
                <c:pt idx="2581">
                  <c:v>44273.922164351854</c:v>
                </c:pt>
                <c:pt idx="2582">
                  <c:v>44273.922175925924</c:v>
                </c:pt>
                <c:pt idx="2583">
                  <c:v>44273.9221875</c:v>
                </c:pt>
                <c:pt idx="2584">
                  <c:v>44273.922199074077</c:v>
                </c:pt>
                <c:pt idx="2585">
                  <c:v>44273.922210648147</c:v>
                </c:pt>
                <c:pt idx="2586">
                  <c:v>44273.922222222223</c:v>
                </c:pt>
                <c:pt idx="2587">
                  <c:v>44273.922233796293</c:v>
                </c:pt>
                <c:pt idx="2588">
                  <c:v>44273.92224537037</c:v>
                </c:pt>
                <c:pt idx="2589">
                  <c:v>44273.922256944446</c:v>
                </c:pt>
                <c:pt idx="2590">
                  <c:v>44273.922268518516</c:v>
                </c:pt>
                <c:pt idx="2591">
                  <c:v>44273.922280092593</c:v>
                </c:pt>
                <c:pt idx="2592">
                  <c:v>44273.922291666669</c:v>
                </c:pt>
                <c:pt idx="2593">
                  <c:v>44273.922303240739</c:v>
                </c:pt>
                <c:pt idx="2594">
                  <c:v>44273.922314814816</c:v>
                </c:pt>
                <c:pt idx="2595">
                  <c:v>44273.922326388885</c:v>
                </c:pt>
                <c:pt idx="2596">
                  <c:v>44273.922337962962</c:v>
                </c:pt>
                <c:pt idx="2597">
                  <c:v>44273.922349537039</c:v>
                </c:pt>
                <c:pt idx="2598">
                  <c:v>44273.922361111108</c:v>
                </c:pt>
                <c:pt idx="2599">
                  <c:v>44273.922372685185</c:v>
                </c:pt>
                <c:pt idx="2600">
                  <c:v>44273.922384259262</c:v>
                </c:pt>
                <c:pt idx="2601">
                  <c:v>44273.922395833331</c:v>
                </c:pt>
                <c:pt idx="2602">
                  <c:v>44273.922407407408</c:v>
                </c:pt>
                <c:pt idx="2603">
                  <c:v>44273.922418981485</c:v>
                </c:pt>
                <c:pt idx="2604">
                  <c:v>44273.922430555554</c:v>
                </c:pt>
                <c:pt idx="2605">
                  <c:v>44273.922442129631</c:v>
                </c:pt>
                <c:pt idx="2606">
                  <c:v>44273.922453703701</c:v>
                </c:pt>
                <c:pt idx="2607">
                  <c:v>44273.922465277778</c:v>
                </c:pt>
                <c:pt idx="2608">
                  <c:v>44273.922476851854</c:v>
                </c:pt>
                <c:pt idx="2609">
                  <c:v>44273.922488425924</c:v>
                </c:pt>
                <c:pt idx="2610">
                  <c:v>44273.922500000001</c:v>
                </c:pt>
                <c:pt idx="2611">
                  <c:v>44273.922511574077</c:v>
                </c:pt>
                <c:pt idx="2612">
                  <c:v>44273.922523148147</c:v>
                </c:pt>
                <c:pt idx="2613">
                  <c:v>44273.922534722224</c:v>
                </c:pt>
                <c:pt idx="2614">
                  <c:v>44273.922546296293</c:v>
                </c:pt>
                <c:pt idx="2615">
                  <c:v>44273.92255787037</c:v>
                </c:pt>
                <c:pt idx="2616">
                  <c:v>44273.922569444447</c:v>
                </c:pt>
                <c:pt idx="2617">
                  <c:v>44273.922581018516</c:v>
                </c:pt>
                <c:pt idx="2618">
                  <c:v>44273.922592592593</c:v>
                </c:pt>
                <c:pt idx="2619">
                  <c:v>44273.92260416667</c:v>
                </c:pt>
                <c:pt idx="2620">
                  <c:v>44273.922615740739</c:v>
                </c:pt>
                <c:pt idx="2621">
                  <c:v>44273.922627314816</c:v>
                </c:pt>
                <c:pt idx="2622">
                  <c:v>44273.922638888886</c:v>
                </c:pt>
                <c:pt idx="2623">
                  <c:v>44273.922650462962</c:v>
                </c:pt>
                <c:pt idx="2624">
                  <c:v>44273.922662037039</c:v>
                </c:pt>
                <c:pt idx="2625">
                  <c:v>44273.922673611109</c:v>
                </c:pt>
                <c:pt idx="2626">
                  <c:v>44273.922685185185</c:v>
                </c:pt>
                <c:pt idx="2627">
                  <c:v>44273.922696759262</c:v>
                </c:pt>
                <c:pt idx="2628">
                  <c:v>44273.922708333332</c:v>
                </c:pt>
                <c:pt idx="2629">
                  <c:v>44273.922719907408</c:v>
                </c:pt>
                <c:pt idx="2630">
                  <c:v>44273.922731481478</c:v>
                </c:pt>
                <c:pt idx="2631">
                  <c:v>44273.922743055555</c:v>
                </c:pt>
                <c:pt idx="2632">
                  <c:v>44273.922754629632</c:v>
                </c:pt>
                <c:pt idx="2633">
                  <c:v>44273.922766203701</c:v>
                </c:pt>
                <c:pt idx="2634">
                  <c:v>44273.922777777778</c:v>
                </c:pt>
                <c:pt idx="2635">
                  <c:v>44273.922789351855</c:v>
                </c:pt>
                <c:pt idx="2636">
                  <c:v>44273.922800925924</c:v>
                </c:pt>
                <c:pt idx="2637">
                  <c:v>44273.922812500001</c:v>
                </c:pt>
                <c:pt idx="2638">
                  <c:v>44273.922824074078</c:v>
                </c:pt>
                <c:pt idx="2639">
                  <c:v>44273.922835648147</c:v>
                </c:pt>
                <c:pt idx="2640">
                  <c:v>44273.922847222224</c:v>
                </c:pt>
                <c:pt idx="2641">
                  <c:v>44273.922858796293</c:v>
                </c:pt>
                <c:pt idx="2642">
                  <c:v>44273.92287037037</c:v>
                </c:pt>
                <c:pt idx="2643">
                  <c:v>44273.922881944447</c:v>
                </c:pt>
                <c:pt idx="2644">
                  <c:v>44273.922893518517</c:v>
                </c:pt>
                <c:pt idx="2645">
                  <c:v>44273.922905092593</c:v>
                </c:pt>
                <c:pt idx="2646">
                  <c:v>44273.92291666667</c:v>
                </c:pt>
                <c:pt idx="2647">
                  <c:v>44273.92292824074</c:v>
                </c:pt>
                <c:pt idx="2648">
                  <c:v>44273.922939814816</c:v>
                </c:pt>
                <c:pt idx="2649">
                  <c:v>44273.922951388886</c:v>
                </c:pt>
                <c:pt idx="2650">
                  <c:v>44273.922962962963</c:v>
                </c:pt>
                <c:pt idx="2651">
                  <c:v>44273.922974537039</c:v>
                </c:pt>
                <c:pt idx="2652">
                  <c:v>44273.922986111109</c:v>
                </c:pt>
                <c:pt idx="2653">
                  <c:v>44273.922997685186</c:v>
                </c:pt>
                <c:pt idx="2654">
                  <c:v>44273.923009259262</c:v>
                </c:pt>
                <c:pt idx="2655">
                  <c:v>44273.923020833332</c:v>
                </c:pt>
                <c:pt idx="2656">
                  <c:v>44273.923032407409</c:v>
                </c:pt>
                <c:pt idx="2657">
                  <c:v>44273.923043981478</c:v>
                </c:pt>
                <c:pt idx="2658">
                  <c:v>44273.923055555555</c:v>
                </c:pt>
                <c:pt idx="2659">
                  <c:v>44273.923067129632</c:v>
                </c:pt>
                <c:pt idx="2660">
                  <c:v>44273.923078703701</c:v>
                </c:pt>
                <c:pt idx="2661">
                  <c:v>44273.923090277778</c:v>
                </c:pt>
                <c:pt idx="2662">
                  <c:v>44273.923101851855</c:v>
                </c:pt>
                <c:pt idx="2663">
                  <c:v>44273.923113425924</c:v>
                </c:pt>
                <c:pt idx="2664">
                  <c:v>44273.923125000001</c:v>
                </c:pt>
                <c:pt idx="2665">
                  <c:v>44273.923136574071</c:v>
                </c:pt>
                <c:pt idx="2666">
                  <c:v>44273.923148148147</c:v>
                </c:pt>
                <c:pt idx="2667">
                  <c:v>44273.923159722224</c:v>
                </c:pt>
                <c:pt idx="2668">
                  <c:v>44273.923171296294</c:v>
                </c:pt>
                <c:pt idx="2669">
                  <c:v>44273.923182870371</c:v>
                </c:pt>
                <c:pt idx="2670">
                  <c:v>44273.923194444447</c:v>
                </c:pt>
                <c:pt idx="2671">
                  <c:v>44273.923206018517</c:v>
                </c:pt>
                <c:pt idx="2672">
                  <c:v>44273.923217592594</c:v>
                </c:pt>
                <c:pt idx="2673">
                  <c:v>44273.923229166663</c:v>
                </c:pt>
                <c:pt idx="2674">
                  <c:v>44273.92324074074</c:v>
                </c:pt>
                <c:pt idx="2675">
                  <c:v>44273.923252314817</c:v>
                </c:pt>
                <c:pt idx="2676">
                  <c:v>44273.923263888886</c:v>
                </c:pt>
                <c:pt idx="2677">
                  <c:v>44273.923275462963</c:v>
                </c:pt>
                <c:pt idx="2678">
                  <c:v>44273.92328703704</c:v>
                </c:pt>
                <c:pt idx="2679">
                  <c:v>44273.923298611109</c:v>
                </c:pt>
                <c:pt idx="2680">
                  <c:v>44273.923310185186</c:v>
                </c:pt>
                <c:pt idx="2681">
                  <c:v>44273.923321759263</c:v>
                </c:pt>
                <c:pt idx="2682">
                  <c:v>44273.923333333332</c:v>
                </c:pt>
                <c:pt idx="2683">
                  <c:v>44273.923344907409</c:v>
                </c:pt>
                <c:pt idx="2684">
                  <c:v>44273.923356481479</c:v>
                </c:pt>
                <c:pt idx="2685">
                  <c:v>44273.923368055555</c:v>
                </c:pt>
                <c:pt idx="2686">
                  <c:v>44273.923379629632</c:v>
                </c:pt>
                <c:pt idx="2687">
                  <c:v>44273.923391203702</c:v>
                </c:pt>
                <c:pt idx="2688">
                  <c:v>44273.923402777778</c:v>
                </c:pt>
                <c:pt idx="2689">
                  <c:v>44273.923414351855</c:v>
                </c:pt>
                <c:pt idx="2690">
                  <c:v>44273.923425925925</c:v>
                </c:pt>
                <c:pt idx="2691">
                  <c:v>44273.923437500001</c:v>
                </c:pt>
                <c:pt idx="2692">
                  <c:v>44273.923449074071</c:v>
                </c:pt>
                <c:pt idx="2693">
                  <c:v>44273.923460648148</c:v>
                </c:pt>
                <c:pt idx="2694">
                  <c:v>44273.923472222225</c:v>
                </c:pt>
                <c:pt idx="2695">
                  <c:v>44273.923483796294</c:v>
                </c:pt>
                <c:pt idx="2696">
                  <c:v>44273.923495370371</c:v>
                </c:pt>
                <c:pt idx="2697">
                  <c:v>44273.923506944448</c:v>
                </c:pt>
                <c:pt idx="2698">
                  <c:v>44273.923518518517</c:v>
                </c:pt>
                <c:pt idx="2699">
                  <c:v>44273.923530092594</c:v>
                </c:pt>
                <c:pt idx="2700">
                  <c:v>44273.923541666663</c:v>
                </c:pt>
                <c:pt idx="2701">
                  <c:v>44273.92355324074</c:v>
                </c:pt>
                <c:pt idx="2702">
                  <c:v>44273.923564814817</c:v>
                </c:pt>
                <c:pt idx="2703">
                  <c:v>44273.923576388886</c:v>
                </c:pt>
                <c:pt idx="2704">
                  <c:v>44273.923587962963</c:v>
                </c:pt>
                <c:pt idx="2705">
                  <c:v>44273.92359953704</c:v>
                </c:pt>
                <c:pt idx="2706">
                  <c:v>44273.923611111109</c:v>
                </c:pt>
                <c:pt idx="2707">
                  <c:v>44273.923622685186</c:v>
                </c:pt>
                <c:pt idx="2708">
                  <c:v>44273.923634259256</c:v>
                </c:pt>
                <c:pt idx="2709">
                  <c:v>44273.923645833333</c:v>
                </c:pt>
                <c:pt idx="2710">
                  <c:v>44273.923657407409</c:v>
                </c:pt>
                <c:pt idx="2711">
                  <c:v>44273.923668981479</c:v>
                </c:pt>
                <c:pt idx="2712">
                  <c:v>44273.923680555556</c:v>
                </c:pt>
                <c:pt idx="2713">
                  <c:v>44273.923692129632</c:v>
                </c:pt>
                <c:pt idx="2714">
                  <c:v>44273.923703703702</c:v>
                </c:pt>
                <c:pt idx="2715">
                  <c:v>44273.923715277779</c:v>
                </c:pt>
                <c:pt idx="2716">
                  <c:v>44273.923726851855</c:v>
                </c:pt>
                <c:pt idx="2717">
                  <c:v>44273.923738425925</c:v>
                </c:pt>
                <c:pt idx="2718">
                  <c:v>44273.923750000002</c:v>
                </c:pt>
                <c:pt idx="2719">
                  <c:v>44273.923761574071</c:v>
                </c:pt>
                <c:pt idx="2720">
                  <c:v>44273.923773148148</c:v>
                </c:pt>
                <c:pt idx="2721">
                  <c:v>44273.923784722225</c:v>
                </c:pt>
                <c:pt idx="2722">
                  <c:v>44273.923796296294</c:v>
                </c:pt>
                <c:pt idx="2723">
                  <c:v>44273.923807870371</c:v>
                </c:pt>
                <c:pt idx="2724">
                  <c:v>44273.923819444448</c:v>
                </c:pt>
                <c:pt idx="2725">
                  <c:v>44273.923831018517</c:v>
                </c:pt>
                <c:pt idx="2726">
                  <c:v>44273.923842592594</c:v>
                </c:pt>
                <c:pt idx="2727">
                  <c:v>44273.923854166664</c:v>
                </c:pt>
                <c:pt idx="2728">
                  <c:v>44273.92386574074</c:v>
                </c:pt>
                <c:pt idx="2729">
                  <c:v>44273.923877314817</c:v>
                </c:pt>
                <c:pt idx="2730">
                  <c:v>44273.923888888887</c:v>
                </c:pt>
                <c:pt idx="2731">
                  <c:v>44273.923900462964</c:v>
                </c:pt>
                <c:pt idx="2732">
                  <c:v>44273.92391203704</c:v>
                </c:pt>
                <c:pt idx="2733">
                  <c:v>44273.92392361111</c:v>
                </c:pt>
                <c:pt idx="2734">
                  <c:v>44273.923935185187</c:v>
                </c:pt>
                <c:pt idx="2735">
                  <c:v>44273.923946759256</c:v>
                </c:pt>
                <c:pt idx="2736">
                  <c:v>44273.923958333333</c:v>
                </c:pt>
                <c:pt idx="2737">
                  <c:v>44273.92396990741</c:v>
                </c:pt>
                <c:pt idx="2738">
                  <c:v>44273.923981481479</c:v>
                </c:pt>
                <c:pt idx="2739">
                  <c:v>44273.923993055556</c:v>
                </c:pt>
                <c:pt idx="2740">
                  <c:v>44273.924004629633</c:v>
                </c:pt>
                <c:pt idx="2741">
                  <c:v>44273.924016203702</c:v>
                </c:pt>
                <c:pt idx="2742">
                  <c:v>44273.924027777779</c:v>
                </c:pt>
                <c:pt idx="2743">
                  <c:v>44273.924039351848</c:v>
                </c:pt>
                <c:pt idx="2744">
                  <c:v>44273.924050925925</c:v>
                </c:pt>
                <c:pt idx="2745">
                  <c:v>44273.924062500002</c:v>
                </c:pt>
                <c:pt idx="2746">
                  <c:v>44273.924074074072</c:v>
                </c:pt>
                <c:pt idx="2747">
                  <c:v>44273.924085648148</c:v>
                </c:pt>
                <c:pt idx="2748">
                  <c:v>44273.924097222225</c:v>
                </c:pt>
                <c:pt idx="2749">
                  <c:v>44273.924108796295</c:v>
                </c:pt>
                <c:pt idx="2750">
                  <c:v>44273.924120370371</c:v>
                </c:pt>
                <c:pt idx="2751">
                  <c:v>44273.924131944441</c:v>
                </c:pt>
                <c:pt idx="2752">
                  <c:v>44273.924143518518</c:v>
                </c:pt>
                <c:pt idx="2753">
                  <c:v>44273.924155092594</c:v>
                </c:pt>
                <c:pt idx="2754">
                  <c:v>44273.924166666664</c:v>
                </c:pt>
                <c:pt idx="2755">
                  <c:v>44273.924178240741</c:v>
                </c:pt>
                <c:pt idx="2756">
                  <c:v>44273.924189814818</c:v>
                </c:pt>
                <c:pt idx="2757">
                  <c:v>44273.924201388887</c:v>
                </c:pt>
                <c:pt idx="2758">
                  <c:v>44273.924212962964</c:v>
                </c:pt>
                <c:pt idx="2759">
                  <c:v>44273.924224537041</c:v>
                </c:pt>
                <c:pt idx="2760">
                  <c:v>44273.92423611111</c:v>
                </c:pt>
                <c:pt idx="2761">
                  <c:v>44273.924247685187</c:v>
                </c:pt>
                <c:pt idx="2762">
                  <c:v>44273.924259259256</c:v>
                </c:pt>
                <c:pt idx="2763">
                  <c:v>44273.924270833333</c:v>
                </c:pt>
                <c:pt idx="2764">
                  <c:v>44273.92428240741</c:v>
                </c:pt>
                <c:pt idx="2765">
                  <c:v>44273.924293981479</c:v>
                </c:pt>
                <c:pt idx="2766">
                  <c:v>44273.924305555556</c:v>
                </c:pt>
                <c:pt idx="2767">
                  <c:v>44273.924317129633</c:v>
                </c:pt>
                <c:pt idx="2768">
                  <c:v>44273.924328703702</c:v>
                </c:pt>
                <c:pt idx="2769">
                  <c:v>44273.924340277779</c:v>
                </c:pt>
                <c:pt idx="2770">
                  <c:v>44273.924351851849</c:v>
                </c:pt>
                <c:pt idx="2771">
                  <c:v>44273.924363425926</c:v>
                </c:pt>
                <c:pt idx="2772">
                  <c:v>44273.924375000002</c:v>
                </c:pt>
                <c:pt idx="2773">
                  <c:v>44273.924386574072</c:v>
                </c:pt>
                <c:pt idx="2774">
                  <c:v>44273.924398148149</c:v>
                </c:pt>
                <c:pt idx="2775">
                  <c:v>44273.924409722225</c:v>
                </c:pt>
                <c:pt idx="2776">
                  <c:v>44273.924421296295</c:v>
                </c:pt>
                <c:pt idx="2777">
                  <c:v>44273.924432870372</c:v>
                </c:pt>
                <c:pt idx="2778">
                  <c:v>44273.924444444441</c:v>
                </c:pt>
                <c:pt idx="2779">
                  <c:v>44273.924456018518</c:v>
                </c:pt>
                <c:pt idx="2780">
                  <c:v>44273.924467592595</c:v>
                </c:pt>
                <c:pt idx="2781">
                  <c:v>44273.924479166664</c:v>
                </c:pt>
                <c:pt idx="2782">
                  <c:v>44273.924490740741</c:v>
                </c:pt>
                <c:pt idx="2783">
                  <c:v>44273.924502314818</c:v>
                </c:pt>
                <c:pt idx="2784">
                  <c:v>44273.924513888887</c:v>
                </c:pt>
                <c:pt idx="2785">
                  <c:v>44273.924525462964</c:v>
                </c:pt>
                <c:pt idx="2786">
                  <c:v>44273.924537037034</c:v>
                </c:pt>
                <c:pt idx="2787">
                  <c:v>44273.92454861111</c:v>
                </c:pt>
                <c:pt idx="2788">
                  <c:v>44273.924560185187</c:v>
                </c:pt>
                <c:pt idx="2789">
                  <c:v>44273.924571759257</c:v>
                </c:pt>
                <c:pt idx="2790">
                  <c:v>44273.924583333333</c:v>
                </c:pt>
                <c:pt idx="2791">
                  <c:v>44273.92459490741</c:v>
                </c:pt>
                <c:pt idx="2792">
                  <c:v>44273.92460648148</c:v>
                </c:pt>
                <c:pt idx="2793">
                  <c:v>44273.924618055556</c:v>
                </c:pt>
                <c:pt idx="2794">
                  <c:v>44273.924629629626</c:v>
                </c:pt>
                <c:pt idx="2795">
                  <c:v>44273.924641203703</c:v>
                </c:pt>
                <c:pt idx="2796">
                  <c:v>44273.92465277778</c:v>
                </c:pt>
                <c:pt idx="2797">
                  <c:v>44273.924664351849</c:v>
                </c:pt>
                <c:pt idx="2798">
                  <c:v>44273.924675925926</c:v>
                </c:pt>
                <c:pt idx="2799">
                  <c:v>44273.924687500003</c:v>
                </c:pt>
                <c:pt idx="2800">
                  <c:v>44273.924699074072</c:v>
                </c:pt>
                <c:pt idx="2801">
                  <c:v>44273.924710648149</c:v>
                </c:pt>
                <c:pt idx="2802">
                  <c:v>44273.924722222226</c:v>
                </c:pt>
                <c:pt idx="2803">
                  <c:v>44273.924733796295</c:v>
                </c:pt>
                <c:pt idx="2804">
                  <c:v>44273.924745370372</c:v>
                </c:pt>
                <c:pt idx="2805">
                  <c:v>44273.924756944441</c:v>
                </c:pt>
                <c:pt idx="2806">
                  <c:v>44273.924768518518</c:v>
                </c:pt>
                <c:pt idx="2807">
                  <c:v>44273.924780092595</c:v>
                </c:pt>
                <c:pt idx="2808">
                  <c:v>44273.924791666665</c:v>
                </c:pt>
                <c:pt idx="2809">
                  <c:v>44273.924803240741</c:v>
                </c:pt>
                <c:pt idx="2810">
                  <c:v>44273.924814814818</c:v>
                </c:pt>
                <c:pt idx="2811">
                  <c:v>44273.924826388888</c:v>
                </c:pt>
                <c:pt idx="2812">
                  <c:v>44273.924837962964</c:v>
                </c:pt>
                <c:pt idx="2813">
                  <c:v>44273.924849537034</c:v>
                </c:pt>
                <c:pt idx="2814">
                  <c:v>44273.924861111111</c:v>
                </c:pt>
                <c:pt idx="2815">
                  <c:v>44273.924872685187</c:v>
                </c:pt>
                <c:pt idx="2816">
                  <c:v>44273.924884259257</c:v>
                </c:pt>
                <c:pt idx="2817">
                  <c:v>44273.924895833334</c:v>
                </c:pt>
                <c:pt idx="2818">
                  <c:v>44273.924907407411</c:v>
                </c:pt>
                <c:pt idx="2819">
                  <c:v>44273.92491898148</c:v>
                </c:pt>
                <c:pt idx="2820">
                  <c:v>44273.924930555557</c:v>
                </c:pt>
                <c:pt idx="2821">
                  <c:v>44273.924942129626</c:v>
                </c:pt>
                <c:pt idx="2822">
                  <c:v>44273.924953703703</c:v>
                </c:pt>
                <c:pt idx="2823">
                  <c:v>44273.92496527778</c:v>
                </c:pt>
                <c:pt idx="2824">
                  <c:v>44273.924976851849</c:v>
                </c:pt>
                <c:pt idx="2825">
                  <c:v>44273.924988425926</c:v>
                </c:pt>
                <c:pt idx="2826">
                  <c:v>44273.925000000003</c:v>
                </c:pt>
                <c:pt idx="2827">
                  <c:v>44273.925011574072</c:v>
                </c:pt>
                <c:pt idx="2828">
                  <c:v>44273.925023148149</c:v>
                </c:pt>
                <c:pt idx="2829">
                  <c:v>44273.925034722219</c:v>
                </c:pt>
                <c:pt idx="2830">
                  <c:v>44273.925046296295</c:v>
                </c:pt>
                <c:pt idx="2831">
                  <c:v>44273.925057870372</c:v>
                </c:pt>
                <c:pt idx="2832">
                  <c:v>44273.925069444442</c:v>
                </c:pt>
                <c:pt idx="2833">
                  <c:v>44273.925081018519</c:v>
                </c:pt>
                <c:pt idx="2834">
                  <c:v>44273.925092592595</c:v>
                </c:pt>
                <c:pt idx="2835">
                  <c:v>44273.925104166665</c:v>
                </c:pt>
                <c:pt idx="2836">
                  <c:v>44273.925115740742</c:v>
                </c:pt>
                <c:pt idx="2837">
                  <c:v>44273.925127314818</c:v>
                </c:pt>
                <c:pt idx="2838">
                  <c:v>44273.925138888888</c:v>
                </c:pt>
                <c:pt idx="2839">
                  <c:v>44273.925150462965</c:v>
                </c:pt>
                <c:pt idx="2840">
                  <c:v>44273.925162037034</c:v>
                </c:pt>
                <c:pt idx="2841">
                  <c:v>44273.925173611111</c:v>
                </c:pt>
                <c:pt idx="2842">
                  <c:v>44273.925185185188</c:v>
                </c:pt>
                <c:pt idx="2843">
                  <c:v>44273.925196759257</c:v>
                </c:pt>
                <c:pt idx="2844">
                  <c:v>44273.925208333334</c:v>
                </c:pt>
                <c:pt idx="2845">
                  <c:v>44273.925219907411</c:v>
                </c:pt>
                <c:pt idx="2846">
                  <c:v>44273.92523148148</c:v>
                </c:pt>
                <c:pt idx="2847">
                  <c:v>44273.925243055557</c:v>
                </c:pt>
                <c:pt idx="2848">
                  <c:v>44273.925254629627</c:v>
                </c:pt>
                <c:pt idx="2849">
                  <c:v>44273.925266203703</c:v>
                </c:pt>
                <c:pt idx="2850">
                  <c:v>44273.92527777778</c:v>
                </c:pt>
                <c:pt idx="2851">
                  <c:v>44273.92528935185</c:v>
                </c:pt>
                <c:pt idx="2852">
                  <c:v>44273.925300925926</c:v>
                </c:pt>
                <c:pt idx="2853">
                  <c:v>44273.925312500003</c:v>
                </c:pt>
                <c:pt idx="2854">
                  <c:v>44273.925324074073</c:v>
                </c:pt>
                <c:pt idx="2855">
                  <c:v>44273.925335648149</c:v>
                </c:pt>
                <c:pt idx="2856">
                  <c:v>44273.925347222219</c:v>
                </c:pt>
                <c:pt idx="2857">
                  <c:v>44273.925358796296</c:v>
                </c:pt>
                <c:pt idx="2858">
                  <c:v>44273.925370370373</c:v>
                </c:pt>
                <c:pt idx="2859">
                  <c:v>44273.925381944442</c:v>
                </c:pt>
                <c:pt idx="2860">
                  <c:v>44273.925393518519</c:v>
                </c:pt>
                <c:pt idx="2861">
                  <c:v>44273.925405092596</c:v>
                </c:pt>
                <c:pt idx="2862">
                  <c:v>44273.925416666665</c:v>
                </c:pt>
                <c:pt idx="2863">
                  <c:v>44273.925428240742</c:v>
                </c:pt>
                <c:pt idx="2864">
                  <c:v>44273.925439814811</c:v>
                </c:pt>
                <c:pt idx="2865">
                  <c:v>44273.925451388888</c:v>
                </c:pt>
                <c:pt idx="2866">
                  <c:v>44273.925462962965</c:v>
                </c:pt>
                <c:pt idx="2867">
                  <c:v>44273.925474537034</c:v>
                </c:pt>
                <c:pt idx="2868">
                  <c:v>44273.925486111111</c:v>
                </c:pt>
                <c:pt idx="2869">
                  <c:v>44273.925497685188</c:v>
                </c:pt>
                <c:pt idx="2870">
                  <c:v>44273.925509259258</c:v>
                </c:pt>
                <c:pt idx="2871">
                  <c:v>44273.925520833334</c:v>
                </c:pt>
                <c:pt idx="2872">
                  <c:v>44273.925532407404</c:v>
                </c:pt>
                <c:pt idx="2873">
                  <c:v>44273.925543981481</c:v>
                </c:pt>
                <c:pt idx="2874">
                  <c:v>44273.925555555557</c:v>
                </c:pt>
                <c:pt idx="2875">
                  <c:v>44273.925567129627</c:v>
                </c:pt>
                <c:pt idx="2876">
                  <c:v>44273.925578703704</c:v>
                </c:pt>
                <c:pt idx="2877">
                  <c:v>44273.92559027778</c:v>
                </c:pt>
                <c:pt idx="2878">
                  <c:v>44273.92560185185</c:v>
                </c:pt>
                <c:pt idx="2879">
                  <c:v>44273.925613425927</c:v>
                </c:pt>
                <c:pt idx="2880">
                  <c:v>44273.925625000003</c:v>
                </c:pt>
                <c:pt idx="2881">
                  <c:v>44273.925636574073</c:v>
                </c:pt>
                <c:pt idx="2882">
                  <c:v>44273.92564814815</c:v>
                </c:pt>
                <c:pt idx="2883">
                  <c:v>44273.925659722219</c:v>
                </c:pt>
                <c:pt idx="2884">
                  <c:v>44273.925671296296</c:v>
                </c:pt>
                <c:pt idx="2885">
                  <c:v>44273.925682870373</c:v>
                </c:pt>
                <c:pt idx="2886">
                  <c:v>44273.925694444442</c:v>
                </c:pt>
                <c:pt idx="2887">
                  <c:v>44273.925706018519</c:v>
                </c:pt>
                <c:pt idx="2888">
                  <c:v>44273.925717592596</c:v>
                </c:pt>
                <c:pt idx="2889">
                  <c:v>44273.925729166665</c:v>
                </c:pt>
                <c:pt idx="2890">
                  <c:v>44273.925740740742</c:v>
                </c:pt>
                <c:pt idx="2891">
                  <c:v>44273.925752314812</c:v>
                </c:pt>
                <c:pt idx="2892">
                  <c:v>44273.925763888888</c:v>
                </c:pt>
                <c:pt idx="2893">
                  <c:v>44273.925775462965</c:v>
                </c:pt>
                <c:pt idx="2894">
                  <c:v>44273.925787037035</c:v>
                </c:pt>
                <c:pt idx="2895">
                  <c:v>44273.925798611112</c:v>
                </c:pt>
                <c:pt idx="2896">
                  <c:v>44273.925810185188</c:v>
                </c:pt>
                <c:pt idx="2897">
                  <c:v>44273.925821759258</c:v>
                </c:pt>
                <c:pt idx="2898">
                  <c:v>44273.925833333335</c:v>
                </c:pt>
                <c:pt idx="2899">
                  <c:v>44273.925844907404</c:v>
                </c:pt>
                <c:pt idx="2900">
                  <c:v>44273.925856481481</c:v>
                </c:pt>
                <c:pt idx="2901">
                  <c:v>44273.925868055558</c:v>
                </c:pt>
                <c:pt idx="2902">
                  <c:v>44273.925879629627</c:v>
                </c:pt>
                <c:pt idx="2903">
                  <c:v>44273.925891203704</c:v>
                </c:pt>
                <c:pt idx="2904">
                  <c:v>44273.925902777781</c:v>
                </c:pt>
                <c:pt idx="2905">
                  <c:v>44273.92591435185</c:v>
                </c:pt>
                <c:pt idx="2906">
                  <c:v>44273.925925925927</c:v>
                </c:pt>
                <c:pt idx="2907">
                  <c:v>44273.925937499997</c:v>
                </c:pt>
                <c:pt idx="2908">
                  <c:v>44273.925949074073</c:v>
                </c:pt>
                <c:pt idx="2909">
                  <c:v>44273.92596064815</c:v>
                </c:pt>
                <c:pt idx="2910">
                  <c:v>44273.92597222222</c:v>
                </c:pt>
                <c:pt idx="2911">
                  <c:v>44273.925983796296</c:v>
                </c:pt>
                <c:pt idx="2912">
                  <c:v>44273.925995370373</c:v>
                </c:pt>
                <c:pt idx="2913">
                  <c:v>44273.926006944443</c:v>
                </c:pt>
                <c:pt idx="2914">
                  <c:v>44273.926018518519</c:v>
                </c:pt>
                <c:pt idx="2915">
                  <c:v>44273.926030092596</c:v>
                </c:pt>
                <c:pt idx="2916">
                  <c:v>44273.926041666666</c:v>
                </c:pt>
                <c:pt idx="2917">
                  <c:v>44273.926053240742</c:v>
                </c:pt>
                <c:pt idx="2918">
                  <c:v>44273.926064814812</c:v>
                </c:pt>
                <c:pt idx="2919">
                  <c:v>44273.926076388889</c:v>
                </c:pt>
                <c:pt idx="2920">
                  <c:v>44273.926087962966</c:v>
                </c:pt>
                <c:pt idx="2921">
                  <c:v>44273.926099537035</c:v>
                </c:pt>
                <c:pt idx="2922">
                  <c:v>44273.926111111112</c:v>
                </c:pt>
                <c:pt idx="2923">
                  <c:v>44273.926122685189</c:v>
                </c:pt>
                <c:pt idx="2924">
                  <c:v>44273.926134259258</c:v>
                </c:pt>
                <c:pt idx="2925">
                  <c:v>44273.926145833335</c:v>
                </c:pt>
                <c:pt idx="2926">
                  <c:v>44273.926157407404</c:v>
                </c:pt>
                <c:pt idx="2927">
                  <c:v>44273.926168981481</c:v>
                </c:pt>
                <c:pt idx="2928">
                  <c:v>44273.926180555558</c:v>
                </c:pt>
                <c:pt idx="2929">
                  <c:v>44273.926192129627</c:v>
                </c:pt>
                <c:pt idx="2930">
                  <c:v>44273.926203703704</c:v>
                </c:pt>
                <c:pt idx="2931">
                  <c:v>44273.926215277781</c:v>
                </c:pt>
                <c:pt idx="2932">
                  <c:v>44273.926226851851</c:v>
                </c:pt>
                <c:pt idx="2933">
                  <c:v>44273.926238425927</c:v>
                </c:pt>
                <c:pt idx="2934">
                  <c:v>44273.926249999997</c:v>
                </c:pt>
                <c:pt idx="2935">
                  <c:v>44273.926261574074</c:v>
                </c:pt>
                <c:pt idx="2936">
                  <c:v>44273.92627314815</c:v>
                </c:pt>
                <c:pt idx="2937">
                  <c:v>44273.92628472222</c:v>
                </c:pt>
                <c:pt idx="2938">
                  <c:v>44273.926296296297</c:v>
                </c:pt>
                <c:pt idx="2939">
                  <c:v>44273.926307870373</c:v>
                </c:pt>
                <c:pt idx="2940">
                  <c:v>44273.926319444443</c:v>
                </c:pt>
                <c:pt idx="2941">
                  <c:v>44273.92633101852</c:v>
                </c:pt>
                <c:pt idx="2942">
                  <c:v>44273.926342592589</c:v>
                </c:pt>
                <c:pt idx="2943">
                  <c:v>44273.926354166666</c:v>
                </c:pt>
                <c:pt idx="2944">
                  <c:v>44273.926365740743</c:v>
                </c:pt>
                <c:pt idx="2945">
                  <c:v>44273.926377314812</c:v>
                </c:pt>
                <c:pt idx="2946">
                  <c:v>44273.926388888889</c:v>
                </c:pt>
                <c:pt idx="2947">
                  <c:v>44273.926400462966</c:v>
                </c:pt>
                <c:pt idx="2948">
                  <c:v>44273.926412037035</c:v>
                </c:pt>
                <c:pt idx="2949">
                  <c:v>44273.926423611112</c:v>
                </c:pt>
                <c:pt idx="2950">
                  <c:v>44273.926435185182</c:v>
                </c:pt>
                <c:pt idx="2951">
                  <c:v>44273.926446759258</c:v>
                </c:pt>
                <c:pt idx="2952">
                  <c:v>44273.926458333335</c:v>
                </c:pt>
                <c:pt idx="2953">
                  <c:v>44273.926469907405</c:v>
                </c:pt>
                <c:pt idx="2954">
                  <c:v>44273.926481481481</c:v>
                </c:pt>
                <c:pt idx="2955">
                  <c:v>44273.926493055558</c:v>
                </c:pt>
                <c:pt idx="2956">
                  <c:v>44273.926504629628</c:v>
                </c:pt>
                <c:pt idx="2957">
                  <c:v>44273.926516203705</c:v>
                </c:pt>
                <c:pt idx="2958">
                  <c:v>44273.926527777781</c:v>
                </c:pt>
                <c:pt idx="2959">
                  <c:v>44273.926539351851</c:v>
                </c:pt>
                <c:pt idx="2960">
                  <c:v>44273.926550925928</c:v>
                </c:pt>
                <c:pt idx="2961">
                  <c:v>44273.926562499997</c:v>
                </c:pt>
                <c:pt idx="2962">
                  <c:v>44273.926574074074</c:v>
                </c:pt>
                <c:pt idx="2963">
                  <c:v>44273.926585648151</c:v>
                </c:pt>
                <c:pt idx="2964">
                  <c:v>44273.92659722222</c:v>
                </c:pt>
                <c:pt idx="2965">
                  <c:v>44273.926608796297</c:v>
                </c:pt>
                <c:pt idx="2966">
                  <c:v>44273.926620370374</c:v>
                </c:pt>
                <c:pt idx="2967">
                  <c:v>44273.926631944443</c:v>
                </c:pt>
                <c:pt idx="2968">
                  <c:v>44273.92664351852</c:v>
                </c:pt>
                <c:pt idx="2969">
                  <c:v>44273.926655092589</c:v>
                </c:pt>
                <c:pt idx="2970">
                  <c:v>44273.926666666666</c:v>
                </c:pt>
                <c:pt idx="2971">
                  <c:v>44273.926678240743</c:v>
                </c:pt>
                <c:pt idx="2972">
                  <c:v>44273.926689814813</c:v>
                </c:pt>
                <c:pt idx="2973">
                  <c:v>44273.926701388889</c:v>
                </c:pt>
                <c:pt idx="2974">
                  <c:v>44273.926712962966</c:v>
                </c:pt>
                <c:pt idx="2975">
                  <c:v>44273.926724537036</c:v>
                </c:pt>
                <c:pt idx="2976">
                  <c:v>44273.926736111112</c:v>
                </c:pt>
                <c:pt idx="2977">
                  <c:v>44273.926747685182</c:v>
                </c:pt>
                <c:pt idx="2978">
                  <c:v>44273.926759259259</c:v>
                </c:pt>
                <c:pt idx="2979">
                  <c:v>44273.926770833335</c:v>
                </c:pt>
                <c:pt idx="2980">
                  <c:v>44273.926782407405</c:v>
                </c:pt>
                <c:pt idx="2981">
                  <c:v>44273.926793981482</c:v>
                </c:pt>
                <c:pt idx="2982">
                  <c:v>44273.926805555559</c:v>
                </c:pt>
                <c:pt idx="2983">
                  <c:v>44273.926817129628</c:v>
                </c:pt>
                <c:pt idx="2984">
                  <c:v>44273.926828703705</c:v>
                </c:pt>
                <c:pt idx="2985">
                  <c:v>44273.926840277774</c:v>
                </c:pt>
                <c:pt idx="2986">
                  <c:v>44273.926851851851</c:v>
                </c:pt>
                <c:pt idx="2987">
                  <c:v>44273.926863425928</c:v>
                </c:pt>
                <c:pt idx="2988">
                  <c:v>44273.926874999997</c:v>
                </c:pt>
                <c:pt idx="2989">
                  <c:v>44273.926886574074</c:v>
                </c:pt>
                <c:pt idx="2990">
                  <c:v>44273.926898148151</c:v>
                </c:pt>
                <c:pt idx="2991">
                  <c:v>44273.92690972222</c:v>
                </c:pt>
                <c:pt idx="2992">
                  <c:v>44273.926921296297</c:v>
                </c:pt>
                <c:pt idx="2993">
                  <c:v>44273.926932870374</c:v>
                </c:pt>
                <c:pt idx="2994">
                  <c:v>44273.926944444444</c:v>
                </c:pt>
                <c:pt idx="2995">
                  <c:v>44273.92695601852</c:v>
                </c:pt>
                <c:pt idx="2996">
                  <c:v>44273.92696759259</c:v>
                </c:pt>
                <c:pt idx="2997">
                  <c:v>44273.926979166667</c:v>
                </c:pt>
                <c:pt idx="2998">
                  <c:v>44273.926990740743</c:v>
                </c:pt>
                <c:pt idx="2999">
                  <c:v>44273.927002314813</c:v>
                </c:pt>
                <c:pt idx="3000">
                  <c:v>44273.92701388889</c:v>
                </c:pt>
                <c:pt idx="3001">
                  <c:v>44273.927025462966</c:v>
                </c:pt>
                <c:pt idx="3002">
                  <c:v>44273.927037037036</c:v>
                </c:pt>
                <c:pt idx="3003">
                  <c:v>44273.927048611113</c:v>
                </c:pt>
                <c:pt idx="3004">
                  <c:v>44273.927060185182</c:v>
                </c:pt>
                <c:pt idx="3005">
                  <c:v>44273.927071759259</c:v>
                </c:pt>
                <c:pt idx="3006">
                  <c:v>44273.927083333336</c:v>
                </c:pt>
                <c:pt idx="3007">
                  <c:v>44273.927094907405</c:v>
                </c:pt>
                <c:pt idx="3008">
                  <c:v>44273.927106481482</c:v>
                </c:pt>
                <c:pt idx="3009">
                  <c:v>44273.927118055559</c:v>
                </c:pt>
                <c:pt idx="3010">
                  <c:v>44273.927129629628</c:v>
                </c:pt>
                <c:pt idx="3011">
                  <c:v>44273.927141203705</c:v>
                </c:pt>
                <c:pt idx="3012">
                  <c:v>44273.927152777775</c:v>
                </c:pt>
                <c:pt idx="3013">
                  <c:v>44273.927164351851</c:v>
                </c:pt>
                <c:pt idx="3014">
                  <c:v>44273.927175925928</c:v>
                </c:pt>
                <c:pt idx="3015">
                  <c:v>44273.927187499998</c:v>
                </c:pt>
                <c:pt idx="3016">
                  <c:v>44273.927199074074</c:v>
                </c:pt>
                <c:pt idx="3017">
                  <c:v>44273.927210648151</c:v>
                </c:pt>
                <c:pt idx="3018">
                  <c:v>44273.927222222221</c:v>
                </c:pt>
                <c:pt idx="3019">
                  <c:v>44273.927233796298</c:v>
                </c:pt>
                <c:pt idx="3020">
                  <c:v>44273.927245370367</c:v>
                </c:pt>
                <c:pt idx="3021">
                  <c:v>44273.927256944444</c:v>
                </c:pt>
                <c:pt idx="3022">
                  <c:v>44273.927268518521</c:v>
                </c:pt>
                <c:pt idx="3023">
                  <c:v>44273.92728009259</c:v>
                </c:pt>
                <c:pt idx="3024">
                  <c:v>44273.927291666667</c:v>
                </c:pt>
                <c:pt idx="3025">
                  <c:v>44273.927303240744</c:v>
                </c:pt>
                <c:pt idx="3026">
                  <c:v>44273.927314814813</c:v>
                </c:pt>
                <c:pt idx="3027">
                  <c:v>44273.92732638889</c:v>
                </c:pt>
                <c:pt idx="3028">
                  <c:v>44273.927337962959</c:v>
                </c:pt>
                <c:pt idx="3029">
                  <c:v>44273.927349537036</c:v>
                </c:pt>
                <c:pt idx="3030">
                  <c:v>44273.927361111113</c:v>
                </c:pt>
                <c:pt idx="3031">
                  <c:v>44273.927372685182</c:v>
                </c:pt>
                <c:pt idx="3032">
                  <c:v>44273.927384259259</c:v>
                </c:pt>
                <c:pt idx="3033">
                  <c:v>44273.927395833336</c:v>
                </c:pt>
                <c:pt idx="3034">
                  <c:v>44273.927407407406</c:v>
                </c:pt>
                <c:pt idx="3035">
                  <c:v>44273.927418981482</c:v>
                </c:pt>
                <c:pt idx="3036">
                  <c:v>44273.927430555559</c:v>
                </c:pt>
                <c:pt idx="3037">
                  <c:v>44273.927442129629</c:v>
                </c:pt>
                <c:pt idx="3038">
                  <c:v>44273.927453703705</c:v>
                </c:pt>
                <c:pt idx="3039">
                  <c:v>44273.927465277775</c:v>
                </c:pt>
                <c:pt idx="3040">
                  <c:v>44273.927476851852</c:v>
                </c:pt>
                <c:pt idx="3041">
                  <c:v>44273.927488425928</c:v>
                </c:pt>
                <c:pt idx="3042">
                  <c:v>44273.927499999998</c:v>
                </c:pt>
                <c:pt idx="3043">
                  <c:v>44273.927511574075</c:v>
                </c:pt>
                <c:pt idx="3044">
                  <c:v>44273.927523148152</c:v>
                </c:pt>
                <c:pt idx="3045">
                  <c:v>44273.927534722221</c:v>
                </c:pt>
                <c:pt idx="3046">
                  <c:v>44273.927546296298</c:v>
                </c:pt>
                <c:pt idx="3047">
                  <c:v>44273.927557870367</c:v>
                </c:pt>
                <c:pt idx="3048">
                  <c:v>44273.927569444444</c:v>
                </c:pt>
                <c:pt idx="3049">
                  <c:v>44273.927581018521</c:v>
                </c:pt>
                <c:pt idx="3050">
                  <c:v>44273.92759259259</c:v>
                </c:pt>
                <c:pt idx="3051">
                  <c:v>44273.927604166667</c:v>
                </c:pt>
                <c:pt idx="3052">
                  <c:v>44273.927615740744</c:v>
                </c:pt>
                <c:pt idx="3053">
                  <c:v>44273.927627314813</c:v>
                </c:pt>
                <c:pt idx="3054">
                  <c:v>44273.92763888889</c:v>
                </c:pt>
                <c:pt idx="3055">
                  <c:v>44273.92765046296</c:v>
                </c:pt>
                <c:pt idx="3056">
                  <c:v>44273.927662037036</c:v>
                </c:pt>
                <c:pt idx="3057">
                  <c:v>44273.927673611113</c:v>
                </c:pt>
                <c:pt idx="3058">
                  <c:v>44273.927685185183</c:v>
                </c:pt>
                <c:pt idx="3059">
                  <c:v>44273.92769675926</c:v>
                </c:pt>
                <c:pt idx="3060">
                  <c:v>44273.927708333336</c:v>
                </c:pt>
                <c:pt idx="3061">
                  <c:v>44273.927719907406</c:v>
                </c:pt>
                <c:pt idx="3062">
                  <c:v>44273.927731481483</c:v>
                </c:pt>
                <c:pt idx="3063">
                  <c:v>44273.927743055552</c:v>
                </c:pt>
                <c:pt idx="3064">
                  <c:v>44273.927754629629</c:v>
                </c:pt>
                <c:pt idx="3065">
                  <c:v>44273.927766203706</c:v>
                </c:pt>
                <c:pt idx="3066">
                  <c:v>44273.927777777775</c:v>
                </c:pt>
                <c:pt idx="3067">
                  <c:v>44273.927789351852</c:v>
                </c:pt>
                <c:pt idx="3068">
                  <c:v>44273.927800925929</c:v>
                </c:pt>
                <c:pt idx="3069">
                  <c:v>44273.927812499998</c:v>
                </c:pt>
                <c:pt idx="3070">
                  <c:v>44273.927824074075</c:v>
                </c:pt>
                <c:pt idx="3071">
                  <c:v>44273.927835648145</c:v>
                </c:pt>
                <c:pt idx="3072">
                  <c:v>44273.927847222221</c:v>
                </c:pt>
                <c:pt idx="3073">
                  <c:v>44273.927858796298</c:v>
                </c:pt>
                <c:pt idx="3074">
                  <c:v>44273.927870370368</c:v>
                </c:pt>
                <c:pt idx="3075">
                  <c:v>44273.927881944444</c:v>
                </c:pt>
                <c:pt idx="3076">
                  <c:v>44273.927893518521</c:v>
                </c:pt>
                <c:pt idx="3077">
                  <c:v>44273.927905092591</c:v>
                </c:pt>
                <c:pt idx="3078">
                  <c:v>44273.927916666667</c:v>
                </c:pt>
                <c:pt idx="3079">
                  <c:v>44273.927928240744</c:v>
                </c:pt>
                <c:pt idx="3080">
                  <c:v>44273.927939814814</c:v>
                </c:pt>
                <c:pt idx="3081">
                  <c:v>44273.927951388891</c:v>
                </c:pt>
                <c:pt idx="3082">
                  <c:v>44273.92796296296</c:v>
                </c:pt>
                <c:pt idx="3083">
                  <c:v>44273.927974537037</c:v>
                </c:pt>
                <c:pt idx="3084">
                  <c:v>44273.927986111114</c:v>
                </c:pt>
                <c:pt idx="3085">
                  <c:v>44273.927997685183</c:v>
                </c:pt>
                <c:pt idx="3086">
                  <c:v>44273.92800925926</c:v>
                </c:pt>
                <c:pt idx="3087">
                  <c:v>44273.928020833337</c:v>
                </c:pt>
                <c:pt idx="3088">
                  <c:v>44273.928032407406</c:v>
                </c:pt>
                <c:pt idx="3089">
                  <c:v>44273.928043981483</c:v>
                </c:pt>
                <c:pt idx="3090">
                  <c:v>44273.928055555552</c:v>
                </c:pt>
                <c:pt idx="3091">
                  <c:v>44273.928067129629</c:v>
                </c:pt>
                <c:pt idx="3092">
                  <c:v>44273.928078703706</c:v>
                </c:pt>
                <c:pt idx="3093">
                  <c:v>44273.928090277775</c:v>
                </c:pt>
                <c:pt idx="3094">
                  <c:v>44273.928101851852</c:v>
                </c:pt>
                <c:pt idx="3095">
                  <c:v>44273.928113425929</c:v>
                </c:pt>
                <c:pt idx="3096">
                  <c:v>44273.928124999999</c:v>
                </c:pt>
                <c:pt idx="3097">
                  <c:v>44273.928136574075</c:v>
                </c:pt>
                <c:pt idx="3098">
                  <c:v>44273.928148148145</c:v>
                </c:pt>
                <c:pt idx="3099">
                  <c:v>44273.928159722222</c:v>
                </c:pt>
                <c:pt idx="3100">
                  <c:v>44273.928171296298</c:v>
                </c:pt>
                <c:pt idx="3101">
                  <c:v>44273.928182870368</c:v>
                </c:pt>
                <c:pt idx="3102">
                  <c:v>44273.928194444445</c:v>
                </c:pt>
                <c:pt idx="3103">
                  <c:v>44273.928206018521</c:v>
                </c:pt>
                <c:pt idx="3104">
                  <c:v>44273.928217592591</c:v>
                </c:pt>
                <c:pt idx="3105">
                  <c:v>44273.928229166668</c:v>
                </c:pt>
                <c:pt idx="3106">
                  <c:v>44273.928240740737</c:v>
                </c:pt>
                <c:pt idx="3107">
                  <c:v>44273.928252314814</c:v>
                </c:pt>
                <c:pt idx="3108">
                  <c:v>44273.928263888891</c:v>
                </c:pt>
                <c:pt idx="3109">
                  <c:v>44273.92827546296</c:v>
                </c:pt>
                <c:pt idx="3110">
                  <c:v>44273.928287037037</c:v>
                </c:pt>
                <c:pt idx="3111">
                  <c:v>44273.928298611114</c:v>
                </c:pt>
                <c:pt idx="3112">
                  <c:v>44273.928310185183</c:v>
                </c:pt>
                <c:pt idx="3113">
                  <c:v>44273.92832175926</c:v>
                </c:pt>
                <c:pt idx="3114">
                  <c:v>44273.928333333337</c:v>
                </c:pt>
                <c:pt idx="3115">
                  <c:v>44273.928344907406</c:v>
                </c:pt>
                <c:pt idx="3116">
                  <c:v>44273.928356481483</c:v>
                </c:pt>
                <c:pt idx="3117">
                  <c:v>44273.928368055553</c:v>
                </c:pt>
                <c:pt idx="3118">
                  <c:v>44273.928379629629</c:v>
                </c:pt>
                <c:pt idx="3119">
                  <c:v>44273.928391203706</c:v>
                </c:pt>
                <c:pt idx="3120">
                  <c:v>44273.928402777776</c:v>
                </c:pt>
                <c:pt idx="3121">
                  <c:v>44273.928414351853</c:v>
                </c:pt>
                <c:pt idx="3122">
                  <c:v>44273.928425925929</c:v>
                </c:pt>
                <c:pt idx="3123">
                  <c:v>44273.928437499999</c:v>
                </c:pt>
                <c:pt idx="3124">
                  <c:v>44273.928449074076</c:v>
                </c:pt>
                <c:pt idx="3125">
                  <c:v>44273.928460648145</c:v>
                </c:pt>
                <c:pt idx="3126">
                  <c:v>44273.928472222222</c:v>
                </c:pt>
                <c:pt idx="3127">
                  <c:v>44273.928483796299</c:v>
                </c:pt>
                <c:pt idx="3128">
                  <c:v>44273.928495370368</c:v>
                </c:pt>
                <c:pt idx="3129">
                  <c:v>44273.928506944445</c:v>
                </c:pt>
                <c:pt idx="3130">
                  <c:v>44273.928518518522</c:v>
                </c:pt>
                <c:pt idx="3131">
                  <c:v>44273.928530092591</c:v>
                </c:pt>
                <c:pt idx="3132">
                  <c:v>44273.928541666668</c:v>
                </c:pt>
                <c:pt idx="3133">
                  <c:v>44273.928553240738</c:v>
                </c:pt>
                <c:pt idx="3134">
                  <c:v>44273.928564814814</c:v>
                </c:pt>
                <c:pt idx="3135">
                  <c:v>44273.928576388891</c:v>
                </c:pt>
                <c:pt idx="3136">
                  <c:v>44273.928587962961</c:v>
                </c:pt>
                <c:pt idx="3137">
                  <c:v>44273.928599537037</c:v>
                </c:pt>
                <c:pt idx="3138">
                  <c:v>44273.928611111114</c:v>
                </c:pt>
                <c:pt idx="3139">
                  <c:v>44273.928622685184</c:v>
                </c:pt>
                <c:pt idx="3140">
                  <c:v>44273.92863425926</c:v>
                </c:pt>
                <c:pt idx="3141">
                  <c:v>44273.92864583333</c:v>
                </c:pt>
                <c:pt idx="3142">
                  <c:v>44273.928657407407</c:v>
                </c:pt>
                <c:pt idx="3143">
                  <c:v>44273.928668981483</c:v>
                </c:pt>
                <c:pt idx="3144">
                  <c:v>44273.928680555553</c:v>
                </c:pt>
                <c:pt idx="3145">
                  <c:v>44273.92869212963</c:v>
                </c:pt>
                <c:pt idx="3146">
                  <c:v>44273.928703703707</c:v>
                </c:pt>
                <c:pt idx="3147">
                  <c:v>44273.928715277776</c:v>
                </c:pt>
                <c:pt idx="3148">
                  <c:v>44273.928726851853</c:v>
                </c:pt>
                <c:pt idx="3149">
                  <c:v>44273.928738425922</c:v>
                </c:pt>
                <c:pt idx="3150">
                  <c:v>44273.928749999999</c:v>
                </c:pt>
                <c:pt idx="3151">
                  <c:v>44273.928761574076</c:v>
                </c:pt>
                <c:pt idx="3152">
                  <c:v>44273.928773148145</c:v>
                </c:pt>
                <c:pt idx="3153">
                  <c:v>44273.928784722222</c:v>
                </c:pt>
                <c:pt idx="3154">
                  <c:v>44273.928796296299</c:v>
                </c:pt>
                <c:pt idx="3155">
                  <c:v>44273.928807870368</c:v>
                </c:pt>
                <c:pt idx="3156">
                  <c:v>44273.928819444445</c:v>
                </c:pt>
                <c:pt idx="3157">
                  <c:v>44273.928831018522</c:v>
                </c:pt>
                <c:pt idx="3158">
                  <c:v>44273.928842592592</c:v>
                </c:pt>
                <c:pt idx="3159">
                  <c:v>44273.928854166668</c:v>
                </c:pt>
                <c:pt idx="3160">
                  <c:v>44273.928865740738</c:v>
                </c:pt>
                <c:pt idx="3161">
                  <c:v>44273.928877314815</c:v>
                </c:pt>
                <c:pt idx="3162">
                  <c:v>44273.928888888891</c:v>
                </c:pt>
                <c:pt idx="3163">
                  <c:v>44273.928900462961</c:v>
                </c:pt>
                <c:pt idx="3164">
                  <c:v>44273.928912037038</c:v>
                </c:pt>
                <c:pt idx="3165">
                  <c:v>44273.928923611114</c:v>
                </c:pt>
                <c:pt idx="3166">
                  <c:v>44273.928935185184</c:v>
                </c:pt>
                <c:pt idx="3167">
                  <c:v>44273.928946759261</c:v>
                </c:pt>
                <c:pt idx="3168">
                  <c:v>44273.92895833333</c:v>
                </c:pt>
                <c:pt idx="3169">
                  <c:v>44273.928969907407</c:v>
                </c:pt>
                <c:pt idx="3170">
                  <c:v>44273.928981481484</c:v>
                </c:pt>
                <c:pt idx="3171">
                  <c:v>44273.928993055553</c:v>
                </c:pt>
                <c:pt idx="3172">
                  <c:v>44273.92900462963</c:v>
                </c:pt>
                <c:pt idx="3173">
                  <c:v>44273.929016203707</c:v>
                </c:pt>
                <c:pt idx="3174">
                  <c:v>44273.929027777776</c:v>
                </c:pt>
                <c:pt idx="3175">
                  <c:v>44273.929039351853</c:v>
                </c:pt>
                <c:pt idx="3176">
                  <c:v>44273.929050925923</c:v>
                </c:pt>
                <c:pt idx="3177">
                  <c:v>44273.929062499999</c:v>
                </c:pt>
                <c:pt idx="3178">
                  <c:v>44273.929074074076</c:v>
                </c:pt>
                <c:pt idx="3179">
                  <c:v>44273.929085648146</c:v>
                </c:pt>
                <c:pt idx="3180">
                  <c:v>44273.929097222222</c:v>
                </c:pt>
                <c:pt idx="3181">
                  <c:v>44273.929108796299</c:v>
                </c:pt>
                <c:pt idx="3182">
                  <c:v>44273.929120370369</c:v>
                </c:pt>
                <c:pt idx="3183">
                  <c:v>44273.929131944446</c:v>
                </c:pt>
                <c:pt idx="3184">
                  <c:v>44273.929143518515</c:v>
                </c:pt>
                <c:pt idx="3185">
                  <c:v>44273.929155092592</c:v>
                </c:pt>
                <c:pt idx="3186">
                  <c:v>44273.929166666669</c:v>
                </c:pt>
                <c:pt idx="3187">
                  <c:v>44273.929178240738</c:v>
                </c:pt>
                <c:pt idx="3188">
                  <c:v>44273.929189814815</c:v>
                </c:pt>
                <c:pt idx="3189">
                  <c:v>44273.929201388892</c:v>
                </c:pt>
                <c:pt idx="3190">
                  <c:v>44273.929212962961</c:v>
                </c:pt>
                <c:pt idx="3191">
                  <c:v>44273.929224537038</c:v>
                </c:pt>
                <c:pt idx="3192">
                  <c:v>44273.929236111115</c:v>
                </c:pt>
                <c:pt idx="3193">
                  <c:v>44273.929247685184</c:v>
                </c:pt>
                <c:pt idx="3194">
                  <c:v>44273.929259259261</c:v>
                </c:pt>
                <c:pt idx="3195">
                  <c:v>44273.929270833331</c:v>
                </c:pt>
                <c:pt idx="3196">
                  <c:v>44273.929282407407</c:v>
                </c:pt>
                <c:pt idx="3197">
                  <c:v>44273.929293981484</c:v>
                </c:pt>
                <c:pt idx="3198">
                  <c:v>44273.929305555554</c:v>
                </c:pt>
                <c:pt idx="3199">
                  <c:v>44273.92931712963</c:v>
                </c:pt>
                <c:pt idx="3200">
                  <c:v>44273.929328703707</c:v>
                </c:pt>
                <c:pt idx="3201">
                  <c:v>44273.929340277777</c:v>
                </c:pt>
                <c:pt idx="3202">
                  <c:v>44273.929351851853</c:v>
                </c:pt>
                <c:pt idx="3203">
                  <c:v>44273.929363425923</c:v>
                </c:pt>
                <c:pt idx="3204">
                  <c:v>44273.929375</c:v>
                </c:pt>
                <c:pt idx="3205">
                  <c:v>44273.929386574076</c:v>
                </c:pt>
                <c:pt idx="3206">
                  <c:v>44273.929398148146</c:v>
                </c:pt>
                <c:pt idx="3207">
                  <c:v>44273.929409722223</c:v>
                </c:pt>
                <c:pt idx="3208">
                  <c:v>44273.9294212963</c:v>
                </c:pt>
                <c:pt idx="3209">
                  <c:v>44273.929432870369</c:v>
                </c:pt>
                <c:pt idx="3210">
                  <c:v>44273.929444444446</c:v>
                </c:pt>
                <c:pt idx="3211">
                  <c:v>44273.929456018515</c:v>
                </c:pt>
                <c:pt idx="3212">
                  <c:v>44273.929467592592</c:v>
                </c:pt>
                <c:pt idx="3213">
                  <c:v>44273.929479166669</c:v>
                </c:pt>
                <c:pt idx="3214">
                  <c:v>44273.929490740738</c:v>
                </c:pt>
                <c:pt idx="3215">
                  <c:v>44273.929502314815</c:v>
                </c:pt>
                <c:pt idx="3216">
                  <c:v>44273.929513888892</c:v>
                </c:pt>
                <c:pt idx="3217">
                  <c:v>44273.929525462961</c:v>
                </c:pt>
                <c:pt idx="3218">
                  <c:v>44273.929537037038</c:v>
                </c:pt>
                <c:pt idx="3219">
                  <c:v>44273.929548611108</c:v>
                </c:pt>
                <c:pt idx="3220">
                  <c:v>44273.929560185185</c:v>
                </c:pt>
                <c:pt idx="3221">
                  <c:v>44273.929571759261</c:v>
                </c:pt>
                <c:pt idx="3222">
                  <c:v>44273.929583333331</c:v>
                </c:pt>
                <c:pt idx="3223">
                  <c:v>44273.929594907408</c:v>
                </c:pt>
                <c:pt idx="3224">
                  <c:v>44273.929606481484</c:v>
                </c:pt>
                <c:pt idx="3225">
                  <c:v>44273.929618055554</c:v>
                </c:pt>
                <c:pt idx="3226">
                  <c:v>44273.929629629631</c:v>
                </c:pt>
                <c:pt idx="3227">
                  <c:v>44273.9296412037</c:v>
                </c:pt>
                <c:pt idx="3228">
                  <c:v>44273.929652777777</c:v>
                </c:pt>
                <c:pt idx="3229">
                  <c:v>44273.929664351854</c:v>
                </c:pt>
                <c:pt idx="3230">
                  <c:v>44273.929675925923</c:v>
                </c:pt>
                <c:pt idx="3231">
                  <c:v>44273.9296875</c:v>
                </c:pt>
                <c:pt idx="3232">
                  <c:v>44273.929699074077</c:v>
                </c:pt>
                <c:pt idx="3233">
                  <c:v>44273.929710648146</c:v>
                </c:pt>
                <c:pt idx="3234">
                  <c:v>44273.929722222223</c:v>
                </c:pt>
                <c:pt idx="3235">
                  <c:v>44273.9297337963</c:v>
                </c:pt>
                <c:pt idx="3236">
                  <c:v>44273.929745370369</c:v>
                </c:pt>
                <c:pt idx="3237">
                  <c:v>44273.929756944446</c:v>
                </c:pt>
                <c:pt idx="3238">
                  <c:v>44273.929768518516</c:v>
                </c:pt>
                <c:pt idx="3239">
                  <c:v>44273.929780092592</c:v>
                </c:pt>
                <c:pt idx="3240">
                  <c:v>44273.929791666669</c:v>
                </c:pt>
                <c:pt idx="3241">
                  <c:v>44273.929803240739</c:v>
                </c:pt>
                <c:pt idx="3242">
                  <c:v>44273.929814814815</c:v>
                </c:pt>
                <c:pt idx="3243">
                  <c:v>44273.929826388892</c:v>
                </c:pt>
                <c:pt idx="3244">
                  <c:v>44273.929837962962</c:v>
                </c:pt>
                <c:pt idx="3245">
                  <c:v>44273.929849537039</c:v>
                </c:pt>
                <c:pt idx="3246">
                  <c:v>44273.929861111108</c:v>
                </c:pt>
                <c:pt idx="3247">
                  <c:v>44273.929872685185</c:v>
                </c:pt>
                <c:pt idx="3248">
                  <c:v>44273.929884259262</c:v>
                </c:pt>
                <c:pt idx="3249">
                  <c:v>44273.929895833331</c:v>
                </c:pt>
                <c:pt idx="3250">
                  <c:v>44273.929907407408</c:v>
                </c:pt>
                <c:pt idx="3251">
                  <c:v>44273.929918981485</c:v>
                </c:pt>
                <c:pt idx="3252">
                  <c:v>44273.929930555554</c:v>
                </c:pt>
                <c:pt idx="3253">
                  <c:v>44273.929942129631</c:v>
                </c:pt>
                <c:pt idx="3254">
                  <c:v>44273.9299537037</c:v>
                </c:pt>
                <c:pt idx="3255">
                  <c:v>44273.929965277777</c:v>
                </c:pt>
                <c:pt idx="3256">
                  <c:v>44273.929976851854</c:v>
                </c:pt>
                <c:pt idx="3257">
                  <c:v>44273.929988425924</c:v>
                </c:pt>
                <c:pt idx="3258">
                  <c:v>44273.93</c:v>
                </c:pt>
                <c:pt idx="3259">
                  <c:v>44273.930011574077</c:v>
                </c:pt>
                <c:pt idx="3260">
                  <c:v>44273.930023148147</c:v>
                </c:pt>
                <c:pt idx="3261">
                  <c:v>44273.930034722223</c:v>
                </c:pt>
                <c:pt idx="3262">
                  <c:v>44273.930046296293</c:v>
                </c:pt>
                <c:pt idx="3263">
                  <c:v>44273.93005787037</c:v>
                </c:pt>
                <c:pt idx="3264">
                  <c:v>44273.930069444446</c:v>
                </c:pt>
                <c:pt idx="3265">
                  <c:v>44273.930081018516</c:v>
                </c:pt>
                <c:pt idx="3266">
                  <c:v>44273.930092592593</c:v>
                </c:pt>
                <c:pt idx="3267">
                  <c:v>44273.930104166669</c:v>
                </c:pt>
                <c:pt idx="3268">
                  <c:v>44273.930115740739</c:v>
                </c:pt>
                <c:pt idx="3269">
                  <c:v>44273.930127314816</c:v>
                </c:pt>
                <c:pt idx="3270">
                  <c:v>44273.930138888885</c:v>
                </c:pt>
                <c:pt idx="3271">
                  <c:v>44273.930150462962</c:v>
                </c:pt>
                <c:pt idx="3272">
                  <c:v>44273.930162037039</c:v>
                </c:pt>
                <c:pt idx="3273">
                  <c:v>44273.930173611108</c:v>
                </c:pt>
                <c:pt idx="3274">
                  <c:v>44273.930185185185</c:v>
                </c:pt>
                <c:pt idx="3275">
                  <c:v>44273.930196759262</c:v>
                </c:pt>
                <c:pt idx="3276">
                  <c:v>44273.930208333331</c:v>
                </c:pt>
                <c:pt idx="3277">
                  <c:v>44273.930219907408</c:v>
                </c:pt>
                <c:pt idx="3278">
                  <c:v>44273.930231481485</c:v>
                </c:pt>
                <c:pt idx="3279">
                  <c:v>44273.930243055554</c:v>
                </c:pt>
                <c:pt idx="3280">
                  <c:v>44273.930254629631</c:v>
                </c:pt>
                <c:pt idx="3281">
                  <c:v>44273.930266203701</c:v>
                </c:pt>
                <c:pt idx="3282">
                  <c:v>44273.930277777778</c:v>
                </c:pt>
                <c:pt idx="3283">
                  <c:v>44273.930289351854</c:v>
                </c:pt>
                <c:pt idx="3284">
                  <c:v>44273.930300925924</c:v>
                </c:pt>
                <c:pt idx="3285">
                  <c:v>44273.930312500001</c:v>
                </c:pt>
                <c:pt idx="3286">
                  <c:v>44273.930324074077</c:v>
                </c:pt>
                <c:pt idx="3287">
                  <c:v>44273.930335648147</c:v>
                </c:pt>
                <c:pt idx="3288">
                  <c:v>44273.930347222224</c:v>
                </c:pt>
                <c:pt idx="3289">
                  <c:v>44273.930358796293</c:v>
                </c:pt>
                <c:pt idx="3290">
                  <c:v>44273.93037037037</c:v>
                </c:pt>
                <c:pt idx="3291">
                  <c:v>44273.930381944447</c:v>
                </c:pt>
                <c:pt idx="3292">
                  <c:v>44273.930393518516</c:v>
                </c:pt>
                <c:pt idx="3293">
                  <c:v>44273.930405092593</c:v>
                </c:pt>
                <c:pt idx="3294">
                  <c:v>44273.93041666667</c:v>
                </c:pt>
                <c:pt idx="3295">
                  <c:v>44273.930428240739</c:v>
                </c:pt>
                <c:pt idx="3296">
                  <c:v>44273.930439814816</c:v>
                </c:pt>
                <c:pt idx="3297">
                  <c:v>44273.930451388886</c:v>
                </c:pt>
                <c:pt idx="3298">
                  <c:v>44273.930462962962</c:v>
                </c:pt>
                <c:pt idx="3299">
                  <c:v>44273.930474537039</c:v>
                </c:pt>
                <c:pt idx="3300">
                  <c:v>44273.930486111109</c:v>
                </c:pt>
                <c:pt idx="3301">
                  <c:v>44273.930497685185</c:v>
                </c:pt>
                <c:pt idx="3302">
                  <c:v>44273.930509259262</c:v>
                </c:pt>
                <c:pt idx="3303">
                  <c:v>44273.930520833332</c:v>
                </c:pt>
                <c:pt idx="3304">
                  <c:v>44273.930532407408</c:v>
                </c:pt>
                <c:pt idx="3305">
                  <c:v>44273.930543981478</c:v>
                </c:pt>
                <c:pt idx="3306">
                  <c:v>44273.930555555555</c:v>
                </c:pt>
                <c:pt idx="3307">
                  <c:v>44273.930567129632</c:v>
                </c:pt>
                <c:pt idx="3308">
                  <c:v>44273.930578703701</c:v>
                </c:pt>
                <c:pt idx="3309">
                  <c:v>44273.930590277778</c:v>
                </c:pt>
                <c:pt idx="3310">
                  <c:v>44273.930601851855</c:v>
                </c:pt>
                <c:pt idx="3311">
                  <c:v>44273.930613425924</c:v>
                </c:pt>
                <c:pt idx="3312">
                  <c:v>44273.930625000001</c:v>
                </c:pt>
                <c:pt idx="3313">
                  <c:v>44273.930636574078</c:v>
                </c:pt>
                <c:pt idx="3314">
                  <c:v>44273.930648148147</c:v>
                </c:pt>
                <c:pt idx="3315">
                  <c:v>44273.930659722224</c:v>
                </c:pt>
                <c:pt idx="3316">
                  <c:v>44273.930671296293</c:v>
                </c:pt>
                <c:pt idx="3317">
                  <c:v>44273.93068287037</c:v>
                </c:pt>
                <c:pt idx="3318">
                  <c:v>44273.930694444447</c:v>
                </c:pt>
                <c:pt idx="3319">
                  <c:v>44273.930706018517</c:v>
                </c:pt>
                <c:pt idx="3320">
                  <c:v>44273.930717592593</c:v>
                </c:pt>
                <c:pt idx="3321">
                  <c:v>44273.93072916667</c:v>
                </c:pt>
                <c:pt idx="3322">
                  <c:v>44273.93074074074</c:v>
                </c:pt>
                <c:pt idx="3323">
                  <c:v>44273.930752314816</c:v>
                </c:pt>
                <c:pt idx="3324">
                  <c:v>44273.930763888886</c:v>
                </c:pt>
                <c:pt idx="3325">
                  <c:v>44273.930775462963</c:v>
                </c:pt>
                <c:pt idx="3326">
                  <c:v>44273.930787037039</c:v>
                </c:pt>
                <c:pt idx="3327">
                  <c:v>44273.930798611109</c:v>
                </c:pt>
                <c:pt idx="3328">
                  <c:v>44273.930810185186</c:v>
                </c:pt>
                <c:pt idx="3329">
                  <c:v>44273.930821759262</c:v>
                </c:pt>
                <c:pt idx="3330">
                  <c:v>44273.930833333332</c:v>
                </c:pt>
                <c:pt idx="3331">
                  <c:v>44273.930844907409</c:v>
                </c:pt>
                <c:pt idx="3332">
                  <c:v>44273.930856481478</c:v>
                </c:pt>
                <c:pt idx="3333">
                  <c:v>44273.930868055555</c:v>
                </c:pt>
                <c:pt idx="3334">
                  <c:v>44273.930879629632</c:v>
                </c:pt>
                <c:pt idx="3335">
                  <c:v>44273.930891203701</c:v>
                </c:pt>
                <c:pt idx="3336">
                  <c:v>44273.930902777778</c:v>
                </c:pt>
                <c:pt idx="3337">
                  <c:v>44273.930914351855</c:v>
                </c:pt>
                <c:pt idx="3338">
                  <c:v>44273.930925925924</c:v>
                </c:pt>
                <c:pt idx="3339">
                  <c:v>44273.930937500001</c:v>
                </c:pt>
                <c:pt idx="3340">
                  <c:v>44273.930949074071</c:v>
                </c:pt>
                <c:pt idx="3341">
                  <c:v>44273.930960648147</c:v>
                </c:pt>
                <c:pt idx="3342">
                  <c:v>44273.930972222224</c:v>
                </c:pt>
                <c:pt idx="3343">
                  <c:v>44273.930983796294</c:v>
                </c:pt>
                <c:pt idx="3344">
                  <c:v>44273.930995370371</c:v>
                </c:pt>
                <c:pt idx="3345">
                  <c:v>44273.931006944447</c:v>
                </c:pt>
                <c:pt idx="3346">
                  <c:v>44273.931018518517</c:v>
                </c:pt>
                <c:pt idx="3347">
                  <c:v>44273.931030092594</c:v>
                </c:pt>
                <c:pt idx="3348">
                  <c:v>44273.931041666663</c:v>
                </c:pt>
                <c:pt idx="3349">
                  <c:v>44273.93105324074</c:v>
                </c:pt>
                <c:pt idx="3350">
                  <c:v>44273.931064814817</c:v>
                </c:pt>
                <c:pt idx="3351">
                  <c:v>44273.931076388886</c:v>
                </c:pt>
                <c:pt idx="3352">
                  <c:v>44273.931087962963</c:v>
                </c:pt>
                <c:pt idx="3353">
                  <c:v>44273.93109953704</c:v>
                </c:pt>
                <c:pt idx="3354">
                  <c:v>44273.931111111109</c:v>
                </c:pt>
                <c:pt idx="3355">
                  <c:v>44273.931122685186</c:v>
                </c:pt>
                <c:pt idx="3356">
                  <c:v>44273.931134259263</c:v>
                </c:pt>
                <c:pt idx="3357">
                  <c:v>44273.931145833332</c:v>
                </c:pt>
                <c:pt idx="3358">
                  <c:v>44273.931157407409</c:v>
                </c:pt>
                <c:pt idx="3359">
                  <c:v>44273.931168981479</c:v>
                </c:pt>
                <c:pt idx="3360">
                  <c:v>44273.931180555555</c:v>
                </c:pt>
                <c:pt idx="3361">
                  <c:v>44273.931192129632</c:v>
                </c:pt>
                <c:pt idx="3362">
                  <c:v>44273.931203703702</c:v>
                </c:pt>
                <c:pt idx="3363">
                  <c:v>44273.931215277778</c:v>
                </c:pt>
                <c:pt idx="3364">
                  <c:v>44273.931226851855</c:v>
                </c:pt>
                <c:pt idx="3365">
                  <c:v>44273.931238425925</c:v>
                </c:pt>
                <c:pt idx="3366">
                  <c:v>44273.931250000001</c:v>
                </c:pt>
                <c:pt idx="3367">
                  <c:v>44273.931261574071</c:v>
                </c:pt>
                <c:pt idx="3368">
                  <c:v>44273.931273148148</c:v>
                </c:pt>
                <c:pt idx="3369">
                  <c:v>44273.931284722225</c:v>
                </c:pt>
                <c:pt idx="3370">
                  <c:v>44273.931296296294</c:v>
                </c:pt>
                <c:pt idx="3371">
                  <c:v>44273.931307870371</c:v>
                </c:pt>
                <c:pt idx="3372">
                  <c:v>44273.931319444448</c:v>
                </c:pt>
                <c:pt idx="3373">
                  <c:v>44273.931331018517</c:v>
                </c:pt>
                <c:pt idx="3374">
                  <c:v>44273.931342592594</c:v>
                </c:pt>
                <c:pt idx="3375">
                  <c:v>44273.931354166663</c:v>
                </c:pt>
                <c:pt idx="3376">
                  <c:v>44273.93136574074</c:v>
                </c:pt>
                <c:pt idx="3377">
                  <c:v>44273.931377314817</c:v>
                </c:pt>
                <c:pt idx="3378">
                  <c:v>44273.931388888886</c:v>
                </c:pt>
                <c:pt idx="3379">
                  <c:v>44273.931400462963</c:v>
                </c:pt>
                <c:pt idx="3380">
                  <c:v>44273.93141203704</c:v>
                </c:pt>
                <c:pt idx="3381">
                  <c:v>44273.931423611109</c:v>
                </c:pt>
                <c:pt idx="3382">
                  <c:v>44273.931435185186</c:v>
                </c:pt>
                <c:pt idx="3383">
                  <c:v>44273.931446759256</c:v>
                </c:pt>
                <c:pt idx="3384">
                  <c:v>44273.931458333333</c:v>
                </c:pt>
                <c:pt idx="3385">
                  <c:v>44273.931469907409</c:v>
                </c:pt>
                <c:pt idx="3386">
                  <c:v>44273.931481481479</c:v>
                </c:pt>
                <c:pt idx="3387">
                  <c:v>44273.931493055556</c:v>
                </c:pt>
                <c:pt idx="3388">
                  <c:v>44273.931504629632</c:v>
                </c:pt>
                <c:pt idx="3389">
                  <c:v>44273.931516203702</c:v>
                </c:pt>
                <c:pt idx="3390">
                  <c:v>44273.931527777779</c:v>
                </c:pt>
                <c:pt idx="3391">
                  <c:v>44273.931539351855</c:v>
                </c:pt>
                <c:pt idx="3392">
                  <c:v>44273.931550925925</c:v>
                </c:pt>
                <c:pt idx="3393">
                  <c:v>44273.931562500002</c:v>
                </c:pt>
                <c:pt idx="3394">
                  <c:v>44273.931574074071</c:v>
                </c:pt>
                <c:pt idx="3395">
                  <c:v>44273.931585648148</c:v>
                </c:pt>
                <c:pt idx="3396">
                  <c:v>44273.931597222225</c:v>
                </c:pt>
                <c:pt idx="3397">
                  <c:v>44273.931608796294</c:v>
                </c:pt>
                <c:pt idx="3398">
                  <c:v>44273.931620370371</c:v>
                </c:pt>
                <c:pt idx="3399">
                  <c:v>44273.931631944448</c:v>
                </c:pt>
                <c:pt idx="3400">
                  <c:v>44273.931643518517</c:v>
                </c:pt>
                <c:pt idx="3401">
                  <c:v>44273.931655092594</c:v>
                </c:pt>
                <c:pt idx="3402">
                  <c:v>44273.931666666664</c:v>
                </c:pt>
                <c:pt idx="3403">
                  <c:v>44273.93167824074</c:v>
                </c:pt>
                <c:pt idx="3404">
                  <c:v>44273.931689814817</c:v>
                </c:pt>
                <c:pt idx="3405">
                  <c:v>44273.931701388887</c:v>
                </c:pt>
                <c:pt idx="3406">
                  <c:v>44273.931712962964</c:v>
                </c:pt>
                <c:pt idx="3407">
                  <c:v>44273.93172453704</c:v>
                </c:pt>
                <c:pt idx="3408">
                  <c:v>44273.93173611111</c:v>
                </c:pt>
                <c:pt idx="3409">
                  <c:v>44273.931747685187</c:v>
                </c:pt>
                <c:pt idx="3410">
                  <c:v>44273.931759259256</c:v>
                </c:pt>
                <c:pt idx="3411">
                  <c:v>44273.931770833333</c:v>
                </c:pt>
                <c:pt idx="3412">
                  <c:v>44273.93178240741</c:v>
                </c:pt>
                <c:pt idx="3413">
                  <c:v>44273.931793981479</c:v>
                </c:pt>
                <c:pt idx="3414">
                  <c:v>44273.931805555556</c:v>
                </c:pt>
                <c:pt idx="3415">
                  <c:v>44273.931817129633</c:v>
                </c:pt>
                <c:pt idx="3416">
                  <c:v>44273.931828703702</c:v>
                </c:pt>
                <c:pt idx="3417">
                  <c:v>44273.931840277779</c:v>
                </c:pt>
                <c:pt idx="3418">
                  <c:v>44273.931851851848</c:v>
                </c:pt>
                <c:pt idx="3419">
                  <c:v>44273.931863425925</c:v>
                </c:pt>
                <c:pt idx="3420">
                  <c:v>44273.931875000002</c:v>
                </c:pt>
                <c:pt idx="3421">
                  <c:v>44273.931886574072</c:v>
                </c:pt>
                <c:pt idx="3422">
                  <c:v>44273.931898148148</c:v>
                </c:pt>
                <c:pt idx="3423">
                  <c:v>44273.931909722225</c:v>
                </c:pt>
                <c:pt idx="3424">
                  <c:v>44273.931921296295</c:v>
                </c:pt>
                <c:pt idx="3425">
                  <c:v>44273.931932870371</c:v>
                </c:pt>
                <c:pt idx="3426">
                  <c:v>44273.931944444441</c:v>
                </c:pt>
                <c:pt idx="3427">
                  <c:v>44273.931956018518</c:v>
                </c:pt>
                <c:pt idx="3428">
                  <c:v>44273.931967592594</c:v>
                </c:pt>
                <c:pt idx="3429">
                  <c:v>44273.931979166664</c:v>
                </c:pt>
                <c:pt idx="3430">
                  <c:v>44273.931990740741</c:v>
                </c:pt>
                <c:pt idx="3431">
                  <c:v>44273.932002314818</c:v>
                </c:pt>
                <c:pt idx="3432">
                  <c:v>44273.932013888887</c:v>
                </c:pt>
                <c:pt idx="3433">
                  <c:v>44273.932025462964</c:v>
                </c:pt>
                <c:pt idx="3434">
                  <c:v>44273.932037037041</c:v>
                </c:pt>
                <c:pt idx="3435">
                  <c:v>44273.93204861111</c:v>
                </c:pt>
                <c:pt idx="3436">
                  <c:v>44273.932060185187</c:v>
                </c:pt>
                <c:pt idx="3437">
                  <c:v>44273.932071759256</c:v>
                </c:pt>
                <c:pt idx="3438">
                  <c:v>44273.932083333333</c:v>
                </c:pt>
              </c:numCache>
            </c:numRef>
          </c:xVal>
          <c:yVal>
            <c:numRef>
              <c:f>'DS17 3-WAY TCP'!$I$2:$I$3440</c:f>
              <c:numCache>
                <c:formatCode>General</c:formatCode>
                <c:ptCount val="3439"/>
                <c:pt idx="0">
                  <c:v>-7.31821E-2</c:v>
                </c:pt>
                <c:pt idx="1">
                  <c:v>4.72746E-2</c:v>
                </c:pt>
                <c:pt idx="2">
                  <c:v>-1.77097E-3</c:v>
                </c:pt>
                <c:pt idx="3">
                  <c:v>-5.1774000000000001E-2</c:v>
                </c:pt>
                <c:pt idx="4">
                  <c:v>0.13842499999999999</c:v>
                </c:pt>
                <c:pt idx="5">
                  <c:v>-1.63803E-2</c:v>
                </c:pt>
                <c:pt idx="6">
                  <c:v>-4.3995899999999998E-2</c:v>
                </c:pt>
                <c:pt idx="7">
                  <c:v>1.04303E-2</c:v>
                </c:pt>
                <c:pt idx="8">
                  <c:v>9.2581700000000003E-2</c:v>
                </c:pt>
                <c:pt idx="9">
                  <c:v>5.1775000000000002E-2</c:v>
                </c:pt>
                <c:pt idx="10">
                  <c:v>-2.6557899999999999E-2</c:v>
                </c:pt>
                <c:pt idx="11">
                  <c:v>-3.2553699999999998E-2</c:v>
                </c:pt>
                <c:pt idx="12">
                  <c:v>3.7124600000000001E-2</c:v>
                </c:pt>
                <c:pt idx="13">
                  <c:v>-2.3723600000000001E-2</c:v>
                </c:pt>
                <c:pt idx="14">
                  <c:v>-3.8764E-2</c:v>
                </c:pt>
                <c:pt idx="15">
                  <c:v>5.6901E-2</c:v>
                </c:pt>
                <c:pt idx="16">
                  <c:v>1.90945E-2</c:v>
                </c:pt>
                <c:pt idx="17">
                  <c:v>-6.3985799999999995E-2</c:v>
                </c:pt>
                <c:pt idx="18">
                  <c:v>1.8872300000000002E-2</c:v>
                </c:pt>
                <c:pt idx="19">
                  <c:v>2.2446600000000001E-2</c:v>
                </c:pt>
                <c:pt idx="20">
                  <c:v>-6.1305999999999999E-2</c:v>
                </c:pt>
                <c:pt idx="21">
                  <c:v>-6.3150399999999995E-2</c:v>
                </c:pt>
                <c:pt idx="22">
                  <c:v>8.3730700000000005E-2</c:v>
                </c:pt>
                <c:pt idx="23">
                  <c:v>-3.6342600000000003E-2</c:v>
                </c:pt>
                <c:pt idx="24">
                  <c:v>5.4148700000000001E-2</c:v>
                </c:pt>
                <c:pt idx="25">
                  <c:v>0.110834</c:v>
                </c:pt>
                <c:pt idx="26">
                  <c:v>7.4672699999999998E-4</c:v>
                </c:pt>
                <c:pt idx="27">
                  <c:v>0.15694900000000001</c:v>
                </c:pt>
                <c:pt idx="28">
                  <c:v>9.8984699999999995E-2</c:v>
                </c:pt>
                <c:pt idx="29">
                  <c:v>5.7941399999999997E-2</c:v>
                </c:pt>
                <c:pt idx="30">
                  <c:v>0.113568</c:v>
                </c:pt>
                <c:pt idx="31">
                  <c:v>2.97842E-2</c:v>
                </c:pt>
                <c:pt idx="32">
                  <c:v>9.2468299999999993E-3</c:v>
                </c:pt>
                <c:pt idx="33">
                  <c:v>5.4513899999999997E-2</c:v>
                </c:pt>
                <c:pt idx="34">
                  <c:v>0.118454</c:v>
                </c:pt>
                <c:pt idx="35">
                  <c:v>9.6564300000000006E-2</c:v>
                </c:pt>
                <c:pt idx="36">
                  <c:v>2.5289499999999999E-2</c:v>
                </c:pt>
                <c:pt idx="37">
                  <c:v>1.37043E-3</c:v>
                </c:pt>
                <c:pt idx="38">
                  <c:v>8.8144299999999995E-2</c:v>
                </c:pt>
                <c:pt idx="39">
                  <c:v>-4.0149700000000003E-2</c:v>
                </c:pt>
                <c:pt idx="40">
                  <c:v>6.1647399999999998E-2</c:v>
                </c:pt>
                <c:pt idx="41">
                  <c:v>9.5596299999999995E-3</c:v>
                </c:pt>
                <c:pt idx="42">
                  <c:v>-2.31934E-3</c:v>
                </c:pt>
                <c:pt idx="43">
                  <c:v>-3.1366300000000001E-3</c:v>
                </c:pt>
                <c:pt idx="44">
                  <c:v>-1.3239900000000001E-2</c:v>
                </c:pt>
                <c:pt idx="45">
                  <c:v>1.50604E-2</c:v>
                </c:pt>
                <c:pt idx="46">
                  <c:v>7.6621099999999998E-2</c:v>
                </c:pt>
                <c:pt idx="47">
                  <c:v>1.8208499999999999E-2</c:v>
                </c:pt>
                <c:pt idx="48">
                  <c:v>6.6119200000000003E-2</c:v>
                </c:pt>
                <c:pt idx="49">
                  <c:v>1.86033E-2</c:v>
                </c:pt>
                <c:pt idx="50">
                  <c:v>7.5900099999999998E-2</c:v>
                </c:pt>
                <c:pt idx="51">
                  <c:v>5.3879700000000003E-2</c:v>
                </c:pt>
                <c:pt idx="52">
                  <c:v>5.5583E-2</c:v>
                </c:pt>
                <c:pt idx="53">
                  <c:v>7.8408199999999997E-2</c:v>
                </c:pt>
                <c:pt idx="54">
                  <c:v>6.4704899999999996E-2</c:v>
                </c:pt>
                <c:pt idx="55">
                  <c:v>8.3488499999999993E-2</c:v>
                </c:pt>
                <c:pt idx="56">
                  <c:v>0.107673</c:v>
                </c:pt>
                <c:pt idx="57">
                  <c:v>0.118876</c:v>
                </c:pt>
                <c:pt idx="58">
                  <c:v>9.6399299999999993E-2</c:v>
                </c:pt>
                <c:pt idx="59">
                  <c:v>9.0886099999999997E-2</c:v>
                </c:pt>
                <c:pt idx="60">
                  <c:v>9.3687999999999994E-2</c:v>
                </c:pt>
                <c:pt idx="61">
                  <c:v>3.2473599999999998E-2</c:v>
                </c:pt>
                <c:pt idx="62">
                  <c:v>5.4581600000000001E-2</c:v>
                </c:pt>
                <c:pt idx="63">
                  <c:v>4.5372000000000003E-2</c:v>
                </c:pt>
                <c:pt idx="64">
                  <c:v>5.8897999999999999E-2</c:v>
                </c:pt>
                <c:pt idx="65">
                  <c:v>2.1308899999999999E-2</c:v>
                </c:pt>
                <c:pt idx="66">
                  <c:v>1.01709E-2</c:v>
                </c:pt>
                <c:pt idx="67">
                  <c:v>-9.7827899999999995E-3</c:v>
                </c:pt>
                <c:pt idx="68">
                  <c:v>-3.0163800000000001E-2</c:v>
                </c:pt>
                <c:pt idx="69">
                  <c:v>-2.0182599999999998E-2</c:v>
                </c:pt>
                <c:pt idx="70">
                  <c:v>-5.5928199999999997E-2</c:v>
                </c:pt>
                <c:pt idx="71">
                  <c:v>-3.7493699999999998E-2</c:v>
                </c:pt>
                <c:pt idx="72">
                  <c:v>-6.6211699999999998E-2</c:v>
                </c:pt>
                <c:pt idx="73">
                  <c:v>-4.8238799999999998E-2</c:v>
                </c:pt>
                <c:pt idx="74">
                  <c:v>-4.4522300000000001E-2</c:v>
                </c:pt>
                <c:pt idx="75">
                  <c:v>-4.9100900000000003E-2</c:v>
                </c:pt>
                <c:pt idx="76">
                  <c:v>-7.0652000000000006E-2</c:v>
                </c:pt>
                <c:pt idx="77">
                  <c:v>-3.7779800000000002E-2</c:v>
                </c:pt>
                <c:pt idx="78">
                  <c:v>-4.7503499999999997E-2</c:v>
                </c:pt>
                <c:pt idx="79">
                  <c:v>-5.2493999999999999E-2</c:v>
                </c:pt>
                <c:pt idx="80">
                  <c:v>-3.2156900000000002E-2</c:v>
                </c:pt>
                <c:pt idx="81">
                  <c:v>-3.08113E-2</c:v>
                </c:pt>
                <c:pt idx="82">
                  <c:v>-2.8007500000000001E-2</c:v>
                </c:pt>
                <c:pt idx="83">
                  <c:v>-2.70052E-2</c:v>
                </c:pt>
                <c:pt idx="84">
                  <c:v>-2.0061499999999999E-2</c:v>
                </c:pt>
                <c:pt idx="85">
                  <c:v>-1.11675E-2</c:v>
                </c:pt>
                <c:pt idx="86">
                  <c:v>-3.0218100000000001E-2</c:v>
                </c:pt>
                <c:pt idx="87">
                  <c:v>2.2856700000000001E-2</c:v>
                </c:pt>
                <c:pt idx="88">
                  <c:v>1.13239E-2</c:v>
                </c:pt>
                <c:pt idx="89">
                  <c:v>4.5179400000000002E-2</c:v>
                </c:pt>
                <c:pt idx="90">
                  <c:v>6.6920300000000002E-2</c:v>
                </c:pt>
                <c:pt idx="91">
                  <c:v>-1.20859E-2</c:v>
                </c:pt>
                <c:pt idx="92">
                  <c:v>-9.0903300000000006E-2</c:v>
                </c:pt>
                <c:pt idx="93">
                  <c:v>-8.2943900000000001E-2</c:v>
                </c:pt>
                <c:pt idx="94">
                  <c:v>-5.3453399999999998E-2</c:v>
                </c:pt>
                <c:pt idx="95">
                  <c:v>-8.4326700000000004E-2</c:v>
                </c:pt>
                <c:pt idx="96">
                  <c:v>-0.13581599999999999</c:v>
                </c:pt>
                <c:pt idx="97">
                  <c:v>-9.4622600000000001E-2</c:v>
                </c:pt>
                <c:pt idx="98">
                  <c:v>-0.13536000000000001</c:v>
                </c:pt>
                <c:pt idx="99">
                  <c:v>-0.127636</c:v>
                </c:pt>
                <c:pt idx="100">
                  <c:v>-0.13828399999999999</c:v>
                </c:pt>
                <c:pt idx="101">
                  <c:v>-0.18118600000000001</c:v>
                </c:pt>
                <c:pt idx="102">
                  <c:v>-0.17735400000000001</c:v>
                </c:pt>
                <c:pt idx="103">
                  <c:v>-0.20052600000000001</c:v>
                </c:pt>
                <c:pt idx="104">
                  <c:v>-0.17191300000000001</c:v>
                </c:pt>
                <c:pt idx="105">
                  <c:v>-0.18710399999999999</c:v>
                </c:pt>
                <c:pt idx="106">
                  <c:v>-0.16645299999999999</c:v>
                </c:pt>
                <c:pt idx="107">
                  <c:v>-0.16309000000000001</c:v>
                </c:pt>
                <c:pt idx="108">
                  <c:v>-8.1069000000000002E-2</c:v>
                </c:pt>
                <c:pt idx="109">
                  <c:v>-7.98397E-2</c:v>
                </c:pt>
                <c:pt idx="110">
                  <c:v>-8.5627599999999998E-2</c:v>
                </c:pt>
                <c:pt idx="111">
                  <c:v>-3.40366E-2</c:v>
                </c:pt>
                <c:pt idx="112">
                  <c:v>-1.5743299999999998E-2</c:v>
                </c:pt>
                <c:pt idx="113">
                  <c:v>-4.0110600000000003E-2</c:v>
                </c:pt>
                <c:pt idx="114">
                  <c:v>-4.7081900000000003E-2</c:v>
                </c:pt>
                <c:pt idx="115">
                  <c:v>-3.9229399999999998E-2</c:v>
                </c:pt>
                <c:pt idx="116">
                  <c:v>-1.0060299999999999E-2</c:v>
                </c:pt>
                <c:pt idx="117">
                  <c:v>-3.9426799999999998E-2</c:v>
                </c:pt>
                <c:pt idx="118">
                  <c:v>-6.6461599999999999E-3</c:v>
                </c:pt>
                <c:pt idx="119">
                  <c:v>3.0181900000000001E-2</c:v>
                </c:pt>
                <c:pt idx="120">
                  <c:v>5.1604299999999999E-2</c:v>
                </c:pt>
                <c:pt idx="121">
                  <c:v>6.0144400000000001E-2</c:v>
                </c:pt>
                <c:pt idx="122">
                  <c:v>-4.8939700000000003E-2</c:v>
                </c:pt>
                <c:pt idx="123">
                  <c:v>2.17667E-2</c:v>
                </c:pt>
                <c:pt idx="124">
                  <c:v>-1.4822E-2</c:v>
                </c:pt>
                <c:pt idx="125">
                  <c:v>5.7866099999999997E-2</c:v>
                </c:pt>
                <c:pt idx="126">
                  <c:v>2.5075900000000002E-2</c:v>
                </c:pt>
                <c:pt idx="127">
                  <c:v>-6.3848500000000001E-3</c:v>
                </c:pt>
                <c:pt idx="128">
                  <c:v>6.7896799999999993E-2</c:v>
                </c:pt>
                <c:pt idx="129">
                  <c:v>7.7140799999999995E-2</c:v>
                </c:pt>
                <c:pt idx="130">
                  <c:v>0.11562600000000001</c:v>
                </c:pt>
                <c:pt idx="131">
                  <c:v>7.5791399999999995E-2</c:v>
                </c:pt>
                <c:pt idx="132">
                  <c:v>0.104062</c:v>
                </c:pt>
                <c:pt idx="133">
                  <c:v>7.6584799999999995E-2</c:v>
                </c:pt>
                <c:pt idx="134">
                  <c:v>9.0294799999999995E-2</c:v>
                </c:pt>
                <c:pt idx="135">
                  <c:v>2.1936400000000002E-2</c:v>
                </c:pt>
                <c:pt idx="136">
                  <c:v>3.6519099999999999E-2</c:v>
                </c:pt>
                <c:pt idx="137">
                  <c:v>2.7193100000000001E-2</c:v>
                </c:pt>
                <c:pt idx="138">
                  <c:v>4.13351E-2</c:v>
                </c:pt>
                <c:pt idx="139">
                  <c:v>2.9474299999999998E-2</c:v>
                </c:pt>
                <c:pt idx="140">
                  <c:v>1.1096999999999999E-2</c:v>
                </c:pt>
                <c:pt idx="141">
                  <c:v>-8.4724399999999995E-3</c:v>
                </c:pt>
                <c:pt idx="142">
                  <c:v>2.49577E-3</c:v>
                </c:pt>
                <c:pt idx="143">
                  <c:v>5.8836899999999998E-2</c:v>
                </c:pt>
                <c:pt idx="144">
                  <c:v>7.26604E-2</c:v>
                </c:pt>
                <c:pt idx="145">
                  <c:v>-5.7468399999999996E-3</c:v>
                </c:pt>
                <c:pt idx="146">
                  <c:v>5.5869099999999998E-2</c:v>
                </c:pt>
                <c:pt idx="147">
                  <c:v>3.8866999999999999E-2</c:v>
                </c:pt>
                <c:pt idx="148">
                  <c:v>6.3433600000000007E-2</c:v>
                </c:pt>
                <c:pt idx="149">
                  <c:v>4.2065600000000002E-2</c:v>
                </c:pt>
                <c:pt idx="150">
                  <c:v>6.4165100000000003E-2</c:v>
                </c:pt>
                <c:pt idx="151">
                  <c:v>-4.17995E-3</c:v>
                </c:pt>
                <c:pt idx="152">
                  <c:v>9.2008599999999996E-2</c:v>
                </c:pt>
                <c:pt idx="153">
                  <c:v>-1.6370800000000001E-2</c:v>
                </c:pt>
                <c:pt idx="154">
                  <c:v>2.8963099999999999E-2</c:v>
                </c:pt>
                <c:pt idx="155">
                  <c:v>1.8680599999999999E-2</c:v>
                </c:pt>
                <c:pt idx="156">
                  <c:v>3.8433099999999998E-2</c:v>
                </c:pt>
                <c:pt idx="157">
                  <c:v>2.5335300000000002E-2</c:v>
                </c:pt>
                <c:pt idx="158">
                  <c:v>9.4270699999999992E-3</c:v>
                </c:pt>
                <c:pt idx="159">
                  <c:v>1.99194E-2</c:v>
                </c:pt>
                <c:pt idx="160">
                  <c:v>-1.0442699999999999E-3</c:v>
                </c:pt>
                <c:pt idx="161">
                  <c:v>-6.7701300000000001E-3</c:v>
                </c:pt>
                <c:pt idx="162">
                  <c:v>4.5537900000000003E-3</c:v>
                </c:pt>
                <c:pt idx="163">
                  <c:v>-2.16236E-2</c:v>
                </c:pt>
                <c:pt idx="164">
                  <c:v>-2.9647799999999998E-2</c:v>
                </c:pt>
                <c:pt idx="165">
                  <c:v>-0.13295699999999999</c:v>
                </c:pt>
                <c:pt idx="166">
                  <c:v>3.3273700000000001E-3</c:v>
                </c:pt>
                <c:pt idx="167">
                  <c:v>-2.92187E-2</c:v>
                </c:pt>
                <c:pt idx="168">
                  <c:v>-7.6123200000000002E-2</c:v>
                </c:pt>
                <c:pt idx="169">
                  <c:v>1.04942E-2</c:v>
                </c:pt>
                <c:pt idx="170">
                  <c:v>-0.111868</c:v>
                </c:pt>
                <c:pt idx="171">
                  <c:v>-2.8495800000000002E-2</c:v>
                </c:pt>
                <c:pt idx="172">
                  <c:v>3.8710599999999998E-2</c:v>
                </c:pt>
                <c:pt idx="173">
                  <c:v>-1.0363600000000001E-2</c:v>
                </c:pt>
                <c:pt idx="174">
                  <c:v>1.8633799999999999E-2</c:v>
                </c:pt>
                <c:pt idx="175">
                  <c:v>-3.057E-2</c:v>
                </c:pt>
                <c:pt idx="176">
                  <c:v>2.16026E-2</c:v>
                </c:pt>
                <c:pt idx="177">
                  <c:v>3.9465899999999998E-2</c:v>
                </c:pt>
                <c:pt idx="178">
                  <c:v>-2.32944E-2</c:v>
                </c:pt>
                <c:pt idx="179">
                  <c:v>-2.5265699999999999E-2</c:v>
                </c:pt>
                <c:pt idx="180">
                  <c:v>-3.72725E-2</c:v>
                </c:pt>
                <c:pt idx="181">
                  <c:v>-1.3099700000000001E-2</c:v>
                </c:pt>
                <c:pt idx="182">
                  <c:v>-5.0401700000000001E-2</c:v>
                </c:pt>
                <c:pt idx="183">
                  <c:v>-0.132905</c:v>
                </c:pt>
                <c:pt idx="184">
                  <c:v>-7.4630699999999994E-2</c:v>
                </c:pt>
                <c:pt idx="185">
                  <c:v>-9.2236499999999999E-2</c:v>
                </c:pt>
                <c:pt idx="186">
                  <c:v>-9.5375100000000004E-2</c:v>
                </c:pt>
                <c:pt idx="187">
                  <c:v>-1.9299500000000001E-2</c:v>
                </c:pt>
                <c:pt idx="188">
                  <c:v>-4.7586400000000001E-2</c:v>
                </c:pt>
                <c:pt idx="189">
                  <c:v>-0.16245100000000001</c:v>
                </c:pt>
                <c:pt idx="190">
                  <c:v>-3.6543800000000001E-2</c:v>
                </c:pt>
                <c:pt idx="191">
                  <c:v>-1.1666299999999999E-2</c:v>
                </c:pt>
                <c:pt idx="192">
                  <c:v>-0.15221199999999999</c:v>
                </c:pt>
                <c:pt idx="193">
                  <c:v>9.0713500000000006E-3</c:v>
                </c:pt>
                <c:pt idx="194">
                  <c:v>-0.151509</c:v>
                </c:pt>
                <c:pt idx="195">
                  <c:v>-8.4090200000000004E-2</c:v>
                </c:pt>
                <c:pt idx="196">
                  <c:v>-1.82142E-2</c:v>
                </c:pt>
                <c:pt idx="197">
                  <c:v>-9.9384299999999995E-2</c:v>
                </c:pt>
                <c:pt idx="198">
                  <c:v>1.9300500000000002E-2</c:v>
                </c:pt>
                <c:pt idx="199">
                  <c:v>-0.13321</c:v>
                </c:pt>
                <c:pt idx="200">
                  <c:v>-8.9645399999999998E-4</c:v>
                </c:pt>
                <c:pt idx="201">
                  <c:v>-0.156028</c:v>
                </c:pt>
                <c:pt idx="202">
                  <c:v>-8.8962600000000003E-2</c:v>
                </c:pt>
                <c:pt idx="203">
                  <c:v>-0.108844</c:v>
                </c:pt>
                <c:pt idx="204">
                  <c:v>-0.114342</c:v>
                </c:pt>
                <c:pt idx="205">
                  <c:v>-9.6833199999999994E-2</c:v>
                </c:pt>
                <c:pt idx="206">
                  <c:v>-9.8859799999999998E-2</c:v>
                </c:pt>
                <c:pt idx="207">
                  <c:v>-1.7496100000000001E-2</c:v>
                </c:pt>
                <c:pt idx="208">
                  <c:v>-0.11447</c:v>
                </c:pt>
                <c:pt idx="209">
                  <c:v>-0.1028</c:v>
                </c:pt>
                <c:pt idx="210">
                  <c:v>-4.1265499999999997E-2</c:v>
                </c:pt>
                <c:pt idx="211">
                  <c:v>-0.13317100000000001</c:v>
                </c:pt>
                <c:pt idx="212">
                  <c:v>8.0480599999999992E-3</c:v>
                </c:pt>
                <c:pt idx="213">
                  <c:v>-0.13694899999999999</c:v>
                </c:pt>
                <c:pt idx="214">
                  <c:v>1.04885E-2</c:v>
                </c:pt>
                <c:pt idx="215">
                  <c:v>-0.12554799999999999</c:v>
                </c:pt>
                <c:pt idx="216">
                  <c:v>-2.4582900000000001E-2</c:v>
                </c:pt>
                <c:pt idx="217">
                  <c:v>4.6673800000000001E-2</c:v>
                </c:pt>
                <c:pt idx="218">
                  <c:v>-7.0798899999999998E-2</c:v>
                </c:pt>
                <c:pt idx="219">
                  <c:v>-3.3404400000000001E-2</c:v>
                </c:pt>
                <c:pt idx="220">
                  <c:v>3.2418299999999997E-2</c:v>
                </c:pt>
                <c:pt idx="221">
                  <c:v>-3.4590700000000002E-2</c:v>
                </c:pt>
                <c:pt idx="222">
                  <c:v>-2.2144299999999999E-2</c:v>
                </c:pt>
                <c:pt idx="223">
                  <c:v>-7.2931300000000004E-2</c:v>
                </c:pt>
                <c:pt idx="224">
                  <c:v>-2.83432E-3</c:v>
                </c:pt>
                <c:pt idx="225">
                  <c:v>6.6614200000000004E-3</c:v>
                </c:pt>
                <c:pt idx="226">
                  <c:v>8.2130400000000006E-2</c:v>
                </c:pt>
                <c:pt idx="227">
                  <c:v>-4.4100800000000002E-2</c:v>
                </c:pt>
                <c:pt idx="228">
                  <c:v>2.31752E-2</c:v>
                </c:pt>
                <c:pt idx="229">
                  <c:v>1.64795E-3</c:v>
                </c:pt>
                <c:pt idx="230">
                  <c:v>0.10237599999999999</c:v>
                </c:pt>
                <c:pt idx="231">
                  <c:v>0.22437099999999999</c:v>
                </c:pt>
                <c:pt idx="232">
                  <c:v>0.271814</c:v>
                </c:pt>
                <c:pt idx="233">
                  <c:v>9.8624199999999995E-2</c:v>
                </c:pt>
                <c:pt idx="234">
                  <c:v>2.18239E-2</c:v>
                </c:pt>
                <c:pt idx="235">
                  <c:v>4.6135900000000001E-2</c:v>
                </c:pt>
                <c:pt idx="236">
                  <c:v>9.2630400000000002E-3</c:v>
                </c:pt>
                <c:pt idx="237">
                  <c:v>-1.7308199999999999E-2</c:v>
                </c:pt>
                <c:pt idx="238">
                  <c:v>-2.3640600000000001E-2</c:v>
                </c:pt>
                <c:pt idx="239">
                  <c:v>2.14939E-2</c:v>
                </c:pt>
                <c:pt idx="240">
                  <c:v>4.0875399999999999E-2</c:v>
                </c:pt>
                <c:pt idx="241">
                  <c:v>-3.7906599999999999E-2</c:v>
                </c:pt>
                <c:pt idx="242">
                  <c:v>5.7514200000000001E-2</c:v>
                </c:pt>
                <c:pt idx="243">
                  <c:v>-9.34305E-2</c:v>
                </c:pt>
                <c:pt idx="244">
                  <c:v>3.1129799999999999E-2</c:v>
                </c:pt>
                <c:pt idx="245">
                  <c:v>-3.7541400000000003E-2</c:v>
                </c:pt>
                <c:pt idx="246">
                  <c:v>-4.5173600000000001E-2</c:v>
                </c:pt>
                <c:pt idx="247">
                  <c:v>-0.125721</c:v>
                </c:pt>
                <c:pt idx="248">
                  <c:v>5.6626299999999997E-2</c:v>
                </c:pt>
                <c:pt idx="249">
                  <c:v>-8.7516800000000006E-2</c:v>
                </c:pt>
                <c:pt idx="250">
                  <c:v>-4.9203900000000002E-2</c:v>
                </c:pt>
                <c:pt idx="251">
                  <c:v>-1.5706999999999999E-2</c:v>
                </c:pt>
                <c:pt idx="252">
                  <c:v>-1.7245300000000002E-2</c:v>
                </c:pt>
                <c:pt idx="253">
                  <c:v>-4.6530700000000001E-2</c:v>
                </c:pt>
                <c:pt idx="254">
                  <c:v>-3.66859E-2</c:v>
                </c:pt>
                <c:pt idx="255">
                  <c:v>0.199263</c:v>
                </c:pt>
                <c:pt idx="256">
                  <c:v>-2.7623200000000001E-2</c:v>
                </c:pt>
                <c:pt idx="257">
                  <c:v>7.5346899999999994E-2</c:v>
                </c:pt>
                <c:pt idx="258">
                  <c:v>-3.4956899999999999E-2</c:v>
                </c:pt>
                <c:pt idx="259">
                  <c:v>3.46355E-2</c:v>
                </c:pt>
                <c:pt idx="260">
                  <c:v>-1.16367E-2</c:v>
                </c:pt>
                <c:pt idx="261">
                  <c:v>1.50595E-2</c:v>
                </c:pt>
                <c:pt idx="262">
                  <c:v>2.57492E-2</c:v>
                </c:pt>
                <c:pt idx="263">
                  <c:v>-3.3474900000000002E-2</c:v>
                </c:pt>
                <c:pt idx="264">
                  <c:v>1.5392299999999999E-3</c:v>
                </c:pt>
                <c:pt idx="265">
                  <c:v>-2.0826299999999999E-2</c:v>
                </c:pt>
                <c:pt idx="266">
                  <c:v>-3.4273100000000001E-2</c:v>
                </c:pt>
                <c:pt idx="267">
                  <c:v>3.5623599999999998E-2</c:v>
                </c:pt>
                <c:pt idx="268">
                  <c:v>-1.77765E-3</c:v>
                </c:pt>
                <c:pt idx="269">
                  <c:v>-3.58372E-2</c:v>
                </c:pt>
                <c:pt idx="270">
                  <c:v>2.07338E-2</c:v>
                </c:pt>
                <c:pt idx="271">
                  <c:v>-2.8863900000000001E-2</c:v>
                </c:pt>
                <c:pt idx="272">
                  <c:v>-5.6964899999999999E-2</c:v>
                </c:pt>
                <c:pt idx="273">
                  <c:v>4.9091299999999997E-2</c:v>
                </c:pt>
                <c:pt idx="274">
                  <c:v>3.9701500000000004E-3</c:v>
                </c:pt>
                <c:pt idx="275">
                  <c:v>5.9948899999999999E-2</c:v>
                </c:pt>
                <c:pt idx="276">
                  <c:v>8.9183799999999994E-2</c:v>
                </c:pt>
                <c:pt idx="277">
                  <c:v>4.6687100000000002E-2</c:v>
                </c:pt>
                <c:pt idx="278">
                  <c:v>1.8072100000000001E-2</c:v>
                </c:pt>
                <c:pt idx="279">
                  <c:v>5.3547900000000002E-2</c:v>
                </c:pt>
                <c:pt idx="280">
                  <c:v>8.0057100000000006E-2</c:v>
                </c:pt>
                <c:pt idx="281">
                  <c:v>2.2556300000000001E-2</c:v>
                </c:pt>
                <c:pt idx="282">
                  <c:v>8.3863300000000002E-2</c:v>
                </c:pt>
                <c:pt idx="283">
                  <c:v>-1.16968E-2</c:v>
                </c:pt>
                <c:pt idx="284">
                  <c:v>3.36838E-2</c:v>
                </c:pt>
                <c:pt idx="285">
                  <c:v>-3.8601900000000001E-2</c:v>
                </c:pt>
                <c:pt idx="286">
                  <c:v>9.4261199999999996E-3</c:v>
                </c:pt>
                <c:pt idx="287">
                  <c:v>-1.8687200000000001E-2</c:v>
                </c:pt>
                <c:pt idx="288">
                  <c:v>-6.0415299999999998E-2</c:v>
                </c:pt>
                <c:pt idx="289">
                  <c:v>-6.3333499999999997E-3</c:v>
                </c:pt>
                <c:pt idx="290">
                  <c:v>-2.8851499999999999E-2</c:v>
                </c:pt>
                <c:pt idx="291">
                  <c:v>-1.2584700000000001E-2</c:v>
                </c:pt>
                <c:pt idx="292">
                  <c:v>-4.5614200000000001E-3</c:v>
                </c:pt>
                <c:pt idx="293">
                  <c:v>-1.91975E-3</c:v>
                </c:pt>
                <c:pt idx="294">
                  <c:v>4.0688500000000002E-2</c:v>
                </c:pt>
                <c:pt idx="295">
                  <c:v>5.01156E-3</c:v>
                </c:pt>
                <c:pt idx="296">
                  <c:v>-3.1144100000000001E-2</c:v>
                </c:pt>
                <c:pt idx="297">
                  <c:v>0.166153</c:v>
                </c:pt>
                <c:pt idx="298">
                  <c:v>0.21929699999999999</c:v>
                </c:pt>
                <c:pt idx="299">
                  <c:v>0.10460899999999999</c:v>
                </c:pt>
                <c:pt idx="300">
                  <c:v>0.16855500000000001</c:v>
                </c:pt>
                <c:pt idx="301">
                  <c:v>0.10688300000000001</c:v>
                </c:pt>
                <c:pt idx="302">
                  <c:v>0.109581</c:v>
                </c:pt>
                <c:pt idx="303">
                  <c:v>0.16756799999999999</c:v>
                </c:pt>
                <c:pt idx="304">
                  <c:v>0.128862</c:v>
                </c:pt>
                <c:pt idx="305">
                  <c:v>9.9793400000000004E-2</c:v>
                </c:pt>
                <c:pt idx="306">
                  <c:v>0.18049200000000001</c:v>
                </c:pt>
                <c:pt idx="307">
                  <c:v>0.10348400000000001</c:v>
                </c:pt>
                <c:pt idx="308">
                  <c:v>0.17358199999999999</c:v>
                </c:pt>
                <c:pt idx="309">
                  <c:v>0.14204600000000001</c:v>
                </c:pt>
                <c:pt idx="310">
                  <c:v>0.100005</c:v>
                </c:pt>
                <c:pt idx="311">
                  <c:v>0.15834000000000001</c:v>
                </c:pt>
                <c:pt idx="312">
                  <c:v>0.17909700000000001</c:v>
                </c:pt>
                <c:pt idx="313">
                  <c:v>8.8233900000000004E-2</c:v>
                </c:pt>
                <c:pt idx="314">
                  <c:v>0.127411</c:v>
                </c:pt>
                <c:pt idx="315">
                  <c:v>0.116952</c:v>
                </c:pt>
                <c:pt idx="316">
                  <c:v>0.12398199999999999</c:v>
                </c:pt>
                <c:pt idx="317">
                  <c:v>0.17219100000000001</c:v>
                </c:pt>
                <c:pt idx="318">
                  <c:v>1.8075899999999999E-2</c:v>
                </c:pt>
                <c:pt idx="319">
                  <c:v>-6.5696699999999997E-2</c:v>
                </c:pt>
                <c:pt idx="320">
                  <c:v>-7.5035099999999993E-2</c:v>
                </c:pt>
                <c:pt idx="321">
                  <c:v>-7.5076100000000007E-2</c:v>
                </c:pt>
                <c:pt idx="322">
                  <c:v>-4.9876200000000002E-2</c:v>
                </c:pt>
                <c:pt idx="323">
                  <c:v>-7.5063699999999997E-2</c:v>
                </c:pt>
                <c:pt idx="324">
                  <c:v>-2.5014899999999999E-3</c:v>
                </c:pt>
                <c:pt idx="325">
                  <c:v>-4.7640799999999997E-2</c:v>
                </c:pt>
                <c:pt idx="326">
                  <c:v>-8.4097900000000003E-2</c:v>
                </c:pt>
                <c:pt idx="327">
                  <c:v>-9.9229799999999996E-3</c:v>
                </c:pt>
                <c:pt idx="328">
                  <c:v>-1.2769700000000001E-3</c:v>
                </c:pt>
                <c:pt idx="329">
                  <c:v>2.0781500000000001E-2</c:v>
                </c:pt>
                <c:pt idx="330">
                  <c:v>-4.1999799999999997E-2</c:v>
                </c:pt>
                <c:pt idx="331">
                  <c:v>1.8690100000000001E-2</c:v>
                </c:pt>
                <c:pt idx="332">
                  <c:v>-4.01812E-2</c:v>
                </c:pt>
                <c:pt idx="333">
                  <c:v>-3.4198800000000001E-2</c:v>
                </c:pt>
                <c:pt idx="334">
                  <c:v>-6.5869300000000006E-2</c:v>
                </c:pt>
                <c:pt idx="335">
                  <c:v>-2.8802899999999999E-2</c:v>
                </c:pt>
                <c:pt idx="336">
                  <c:v>-0.113575</c:v>
                </c:pt>
                <c:pt idx="337">
                  <c:v>-4.2403200000000002E-2</c:v>
                </c:pt>
                <c:pt idx="338">
                  <c:v>-7.9091999999999996E-2</c:v>
                </c:pt>
                <c:pt idx="339">
                  <c:v>-0.15618599999999999</c:v>
                </c:pt>
                <c:pt idx="340">
                  <c:v>-6.4257599999999998E-2</c:v>
                </c:pt>
                <c:pt idx="341">
                  <c:v>-0.15105199999999999</c:v>
                </c:pt>
                <c:pt idx="342">
                  <c:v>-5.2070600000000002E-2</c:v>
                </c:pt>
                <c:pt idx="343">
                  <c:v>-0.117741</c:v>
                </c:pt>
                <c:pt idx="344">
                  <c:v>-0.108886</c:v>
                </c:pt>
                <c:pt idx="345">
                  <c:v>-5.1632900000000002E-2</c:v>
                </c:pt>
                <c:pt idx="346">
                  <c:v>-4.2201000000000002E-2</c:v>
                </c:pt>
                <c:pt idx="347">
                  <c:v>-1.4889700000000001E-2</c:v>
                </c:pt>
                <c:pt idx="348">
                  <c:v>-4.1143399999999997E-2</c:v>
                </c:pt>
                <c:pt idx="349">
                  <c:v>-7.71646E-2</c:v>
                </c:pt>
                <c:pt idx="350">
                  <c:v>-3.6498099999999999E-2</c:v>
                </c:pt>
                <c:pt idx="351">
                  <c:v>-6.5670999999999993E-2</c:v>
                </c:pt>
                <c:pt idx="352">
                  <c:v>-0.10771799999999999</c:v>
                </c:pt>
                <c:pt idx="353">
                  <c:v>-7.6927200000000001E-2</c:v>
                </c:pt>
                <c:pt idx="354">
                  <c:v>-0.104265</c:v>
                </c:pt>
                <c:pt idx="355">
                  <c:v>-0.12113599999999999</c:v>
                </c:pt>
                <c:pt idx="356">
                  <c:v>-0.109558</c:v>
                </c:pt>
                <c:pt idx="357">
                  <c:v>-0.16780400000000001</c:v>
                </c:pt>
                <c:pt idx="358">
                  <c:v>-0.11952699999999999</c:v>
                </c:pt>
                <c:pt idx="359">
                  <c:v>-0.16029399999999999</c:v>
                </c:pt>
                <c:pt idx="360">
                  <c:v>-7.2103500000000001E-2</c:v>
                </c:pt>
                <c:pt idx="361">
                  <c:v>-0.13078500000000001</c:v>
                </c:pt>
                <c:pt idx="362">
                  <c:v>-8.9933399999999997E-2</c:v>
                </c:pt>
                <c:pt idx="363">
                  <c:v>-1.41764E-2</c:v>
                </c:pt>
                <c:pt idx="364">
                  <c:v>-5.0992000000000003E-2</c:v>
                </c:pt>
                <c:pt idx="365">
                  <c:v>-4.7839199999999998E-2</c:v>
                </c:pt>
                <c:pt idx="366">
                  <c:v>-4.2732199999999998E-2</c:v>
                </c:pt>
                <c:pt idx="367">
                  <c:v>5.1431699999999999E-3</c:v>
                </c:pt>
                <c:pt idx="368">
                  <c:v>-0.10274899999999999</c:v>
                </c:pt>
                <c:pt idx="369">
                  <c:v>-3.8108799999999998E-2</c:v>
                </c:pt>
                <c:pt idx="370">
                  <c:v>-7.7180899999999997E-2</c:v>
                </c:pt>
                <c:pt idx="371">
                  <c:v>-0.13004399999999999</c:v>
                </c:pt>
                <c:pt idx="372">
                  <c:v>-0.116179</c:v>
                </c:pt>
                <c:pt idx="373">
                  <c:v>-7.6523800000000003E-2</c:v>
                </c:pt>
                <c:pt idx="374">
                  <c:v>-0.103906</c:v>
                </c:pt>
                <c:pt idx="375">
                  <c:v>-7.8059199999999995E-2</c:v>
                </c:pt>
                <c:pt idx="376">
                  <c:v>-0.13250000000000001</c:v>
                </c:pt>
                <c:pt idx="377">
                  <c:v>-8.2205799999999996E-2</c:v>
                </c:pt>
                <c:pt idx="378">
                  <c:v>-4.6851200000000003E-2</c:v>
                </c:pt>
                <c:pt idx="379">
                  <c:v>-0.13215499999999999</c:v>
                </c:pt>
                <c:pt idx="380">
                  <c:v>-0.11068500000000001</c:v>
                </c:pt>
                <c:pt idx="381">
                  <c:v>-0.111724</c:v>
                </c:pt>
                <c:pt idx="382">
                  <c:v>-7.5290700000000002E-2</c:v>
                </c:pt>
                <c:pt idx="383">
                  <c:v>-0.121391</c:v>
                </c:pt>
                <c:pt idx="384">
                  <c:v>-0.13228400000000001</c:v>
                </c:pt>
                <c:pt idx="385">
                  <c:v>-9.82571E-2</c:v>
                </c:pt>
                <c:pt idx="386">
                  <c:v>-7.3608400000000004E-2</c:v>
                </c:pt>
                <c:pt idx="387">
                  <c:v>-0.15476100000000001</c:v>
                </c:pt>
                <c:pt idx="388">
                  <c:v>-5.2269000000000003E-2</c:v>
                </c:pt>
                <c:pt idx="389">
                  <c:v>-6.1198200000000001E-2</c:v>
                </c:pt>
                <c:pt idx="390">
                  <c:v>-3.4020399999999999E-2</c:v>
                </c:pt>
                <c:pt idx="391">
                  <c:v>-9.9284200000000003E-2</c:v>
                </c:pt>
                <c:pt idx="392">
                  <c:v>-7.17163E-3</c:v>
                </c:pt>
                <c:pt idx="393">
                  <c:v>9.2393900000000001E-2</c:v>
                </c:pt>
                <c:pt idx="394">
                  <c:v>0.17313600000000001</c:v>
                </c:pt>
                <c:pt idx="395">
                  <c:v>0.176316</c:v>
                </c:pt>
                <c:pt idx="396">
                  <c:v>0.21679799999999999</c:v>
                </c:pt>
                <c:pt idx="397">
                  <c:v>0.18740000000000001</c:v>
                </c:pt>
                <c:pt idx="398">
                  <c:v>0.15908700000000001</c:v>
                </c:pt>
                <c:pt idx="399">
                  <c:v>9.9187899999999996E-2</c:v>
                </c:pt>
                <c:pt idx="400">
                  <c:v>0.120605</c:v>
                </c:pt>
                <c:pt idx="401">
                  <c:v>6.5887500000000002E-2</c:v>
                </c:pt>
                <c:pt idx="402">
                  <c:v>6.7184400000000005E-2</c:v>
                </c:pt>
                <c:pt idx="403">
                  <c:v>4.0748600000000003E-2</c:v>
                </c:pt>
                <c:pt idx="404">
                  <c:v>0.113219</c:v>
                </c:pt>
                <c:pt idx="405">
                  <c:v>4.4671099999999998E-2</c:v>
                </c:pt>
                <c:pt idx="406">
                  <c:v>2.6154500000000001E-2</c:v>
                </c:pt>
                <c:pt idx="407">
                  <c:v>0.12767200000000001</c:v>
                </c:pt>
                <c:pt idx="408">
                  <c:v>0.101956</c:v>
                </c:pt>
                <c:pt idx="409">
                  <c:v>6.7336099999999996E-2</c:v>
                </c:pt>
                <c:pt idx="410">
                  <c:v>5.7558999999999999E-2</c:v>
                </c:pt>
                <c:pt idx="411">
                  <c:v>0.108709</c:v>
                </c:pt>
                <c:pt idx="412">
                  <c:v>0.18015100000000001</c:v>
                </c:pt>
                <c:pt idx="413">
                  <c:v>0.116116</c:v>
                </c:pt>
                <c:pt idx="414">
                  <c:v>0.15534500000000001</c:v>
                </c:pt>
                <c:pt idx="415">
                  <c:v>0.13686799999999999</c:v>
                </c:pt>
                <c:pt idx="416">
                  <c:v>0.20179800000000001</c:v>
                </c:pt>
                <c:pt idx="417">
                  <c:v>0.16580800000000001</c:v>
                </c:pt>
                <c:pt idx="418">
                  <c:v>0.22788</c:v>
                </c:pt>
                <c:pt idx="419">
                  <c:v>0.22891</c:v>
                </c:pt>
                <c:pt idx="420">
                  <c:v>0.16300400000000001</c:v>
                </c:pt>
                <c:pt idx="421">
                  <c:v>4.1091900000000001E-2</c:v>
                </c:pt>
                <c:pt idx="422">
                  <c:v>-1.3380099999999999E-3</c:v>
                </c:pt>
                <c:pt idx="423">
                  <c:v>-8.3431199999999997E-2</c:v>
                </c:pt>
                <c:pt idx="424">
                  <c:v>8.9073199999999998E-4</c:v>
                </c:pt>
                <c:pt idx="425">
                  <c:v>-5.3133E-2</c:v>
                </c:pt>
                <c:pt idx="426">
                  <c:v>-6.0190199999999999E-2</c:v>
                </c:pt>
                <c:pt idx="427">
                  <c:v>-1.0681200000000001E-3</c:v>
                </c:pt>
                <c:pt idx="428">
                  <c:v>-7.9238900000000001E-2</c:v>
                </c:pt>
                <c:pt idx="429">
                  <c:v>3.12138E-3</c:v>
                </c:pt>
                <c:pt idx="430">
                  <c:v>-6.3448000000000004E-2</c:v>
                </c:pt>
                <c:pt idx="431">
                  <c:v>-5.1355400000000001E-3</c:v>
                </c:pt>
                <c:pt idx="432">
                  <c:v>-3.1211900000000001E-2</c:v>
                </c:pt>
                <c:pt idx="433">
                  <c:v>-1.18351E-3</c:v>
                </c:pt>
                <c:pt idx="434">
                  <c:v>2.8362299999999999E-3</c:v>
                </c:pt>
                <c:pt idx="435">
                  <c:v>-1.54123E-2</c:v>
                </c:pt>
                <c:pt idx="436">
                  <c:v>-3.04012E-2</c:v>
                </c:pt>
                <c:pt idx="437">
                  <c:v>-3.22285E-2</c:v>
                </c:pt>
                <c:pt idx="438">
                  <c:v>1.7767000000000002E-2</c:v>
                </c:pt>
                <c:pt idx="439">
                  <c:v>-2.17457E-2</c:v>
                </c:pt>
                <c:pt idx="440">
                  <c:v>7.6112699999999998E-3</c:v>
                </c:pt>
                <c:pt idx="441">
                  <c:v>-3.64733E-2</c:v>
                </c:pt>
                <c:pt idx="442">
                  <c:v>7.4262599999999996E-3</c:v>
                </c:pt>
                <c:pt idx="443">
                  <c:v>-4.49629E-2</c:v>
                </c:pt>
                <c:pt idx="444">
                  <c:v>-1.0528600000000001E-2</c:v>
                </c:pt>
                <c:pt idx="445">
                  <c:v>8.2311599999999995E-3</c:v>
                </c:pt>
                <c:pt idx="446">
                  <c:v>-3.4400899999999998E-2</c:v>
                </c:pt>
                <c:pt idx="447">
                  <c:v>2.2037500000000002E-2</c:v>
                </c:pt>
                <c:pt idx="448">
                  <c:v>-1.43185E-2</c:v>
                </c:pt>
                <c:pt idx="449">
                  <c:v>-3.4050900000000002E-2</c:v>
                </c:pt>
                <c:pt idx="450">
                  <c:v>-7.1153600000000003E-3</c:v>
                </c:pt>
                <c:pt idx="451">
                  <c:v>-2.5437399999999999E-2</c:v>
                </c:pt>
                <c:pt idx="452">
                  <c:v>-2.8474800000000001E-2</c:v>
                </c:pt>
                <c:pt idx="453">
                  <c:v>-6.8763699999999997E-2</c:v>
                </c:pt>
                <c:pt idx="454">
                  <c:v>-5.0310100000000003E-2</c:v>
                </c:pt>
                <c:pt idx="455">
                  <c:v>-0.10467700000000001</c:v>
                </c:pt>
                <c:pt idx="456">
                  <c:v>-5.6007399999999999E-2</c:v>
                </c:pt>
                <c:pt idx="457">
                  <c:v>-9.3338000000000004E-2</c:v>
                </c:pt>
                <c:pt idx="458">
                  <c:v>-0.10334500000000001</c:v>
                </c:pt>
                <c:pt idx="459">
                  <c:v>-0.120255</c:v>
                </c:pt>
                <c:pt idx="460">
                  <c:v>-0.134687</c:v>
                </c:pt>
                <c:pt idx="461">
                  <c:v>-0.14598</c:v>
                </c:pt>
                <c:pt idx="462">
                  <c:v>-0.272781</c:v>
                </c:pt>
                <c:pt idx="463">
                  <c:v>-0.30538999999999999</c:v>
                </c:pt>
                <c:pt idx="464">
                  <c:v>-0.30916500000000002</c:v>
                </c:pt>
                <c:pt idx="465">
                  <c:v>-0.312917</c:v>
                </c:pt>
                <c:pt idx="466">
                  <c:v>-0.25440200000000002</c:v>
                </c:pt>
                <c:pt idx="467">
                  <c:v>-0.25925900000000002</c:v>
                </c:pt>
                <c:pt idx="468">
                  <c:v>-0.23332600000000001</c:v>
                </c:pt>
                <c:pt idx="469">
                  <c:v>-0.214975</c:v>
                </c:pt>
                <c:pt idx="470">
                  <c:v>-0.223605</c:v>
                </c:pt>
                <c:pt idx="471">
                  <c:v>-0.23068</c:v>
                </c:pt>
                <c:pt idx="472">
                  <c:v>-0.211872</c:v>
                </c:pt>
                <c:pt idx="473">
                  <c:v>-0.23813599999999999</c:v>
                </c:pt>
                <c:pt idx="474">
                  <c:v>-0.25631199999999998</c:v>
                </c:pt>
                <c:pt idx="475">
                  <c:v>-0.28782099999999999</c:v>
                </c:pt>
                <c:pt idx="476">
                  <c:v>-0.25835399999999997</c:v>
                </c:pt>
                <c:pt idx="477">
                  <c:v>-0.27110499999999998</c:v>
                </c:pt>
                <c:pt idx="478">
                  <c:v>-0.28301900000000002</c:v>
                </c:pt>
                <c:pt idx="479">
                  <c:v>-0.41791699999999998</c:v>
                </c:pt>
                <c:pt idx="480">
                  <c:v>-0.44728099999999998</c:v>
                </c:pt>
                <c:pt idx="481">
                  <c:v>-0.48039399999999999</c:v>
                </c:pt>
                <c:pt idx="482">
                  <c:v>-0.49144700000000002</c:v>
                </c:pt>
                <c:pt idx="483">
                  <c:v>-0.49542199999999997</c:v>
                </c:pt>
                <c:pt idx="484">
                  <c:v>-0.471057</c:v>
                </c:pt>
                <c:pt idx="485">
                  <c:v>-0.45889400000000002</c:v>
                </c:pt>
                <c:pt idx="486">
                  <c:v>-0.46015400000000001</c:v>
                </c:pt>
                <c:pt idx="487">
                  <c:v>-0.45932200000000001</c:v>
                </c:pt>
                <c:pt idx="488">
                  <c:v>-0.44821299999999997</c:v>
                </c:pt>
                <c:pt idx="489">
                  <c:v>-0.43484400000000001</c:v>
                </c:pt>
                <c:pt idx="490">
                  <c:v>-0.45941599999999999</c:v>
                </c:pt>
                <c:pt idx="491">
                  <c:v>-0.441276</c:v>
                </c:pt>
                <c:pt idx="492">
                  <c:v>-0.45167400000000002</c:v>
                </c:pt>
                <c:pt idx="493">
                  <c:v>-0.45774300000000001</c:v>
                </c:pt>
                <c:pt idx="494">
                  <c:v>-0.45262799999999997</c:v>
                </c:pt>
                <c:pt idx="495">
                  <c:v>-0.44148599999999999</c:v>
                </c:pt>
                <c:pt idx="496">
                  <c:v>-0.42510799999999999</c:v>
                </c:pt>
                <c:pt idx="497">
                  <c:v>-0.41438999999999998</c:v>
                </c:pt>
                <c:pt idx="498">
                  <c:v>-0.42597299999999999</c:v>
                </c:pt>
                <c:pt idx="499">
                  <c:v>-0.43631300000000001</c:v>
                </c:pt>
                <c:pt idx="500">
                  <c:v>-0.46742099999999998</c:v>
                </c:pt>
                <c:pt idx="501">
                  <c:v>-0.46738099999999999</c:v>
                </c:pt>
                <c:pt idx="502">
                  <c:v>-0.48556500000000002</c:v>
                </c:pt>
                <c:pt idx="503">
                  <c:v>-0.47282200000000002</c:v>
                </c:pt>
                <c:pt idx="504">
                  <c:v>-0.51030399999999998</c:v>
                </c:pt>
                <c:pt idx="505">
                  <c:v>-0.51389200000000002</c:v>
                </c:pt>
                <c:pt idx="506">
                  <c:v>-0.50712500000000005</c:v>
                </c:pt>
                <c:pt idx="507">
                  <c:v>-0.46805400000000003</c:v>
                </c:pt>
                <c:pt idx="508">
                  <c:v>-0.465001</c:v>
                </c:pt>
                <c:pt idx="509">
                  <c:v>-0.44481999999999999</c:v>
                </c:pt>
                <c:pt idx="510">
                  <c:v>-0.46983999999999998</c:v>
                </c:pt>
                <c:pt idx="511">
                  <c:v>-0.41728199999999999</c:v>
                </c:pt>
                <c:pt idx="512">
                  <c:v>-0.44603700000000002</c:v>
                </c:pt>
                <c:pt idx="513">
                  <c:v>-0.48248200000000002</c:v>
                </c:pt>
                <c:pt idx="514">
                  <c:v>-0.36730099999999999</c:v>
                </c:pt>
                <c:pt idx="515">
                  <c:v>-0.44081100000000001</c:v>
                </c:pt>
                <c:pt idx="516">
                  <c:v>-0.37101600000000001</c:v>
                </c:pt>
                <c:pt idx="517">
                  <c:v>-0.45333099999999998</c:v>
                </c:pt>
                <c:pt idx="518">
                  <c:v>-0.39414300000000002</c:v>
                </c:pt>
                <c:pt idx="519">
                  <c:v>-0.41094700000000001</c:v>
                </c:pt>
                <c:pt idx="520">
                  <c:v>-0.39344200000000001</c:v>
                </c:pt>
                <c:pt idx="521">
                  <c:v>-0.39588600000000002</c:v>
                </c:pt>
                <c:pt idx="522">
                  <c:v>-0.43092599999999998</c:v>
                </c:pt>
                <c:pt idx="523">
                  <c:v>-0.46248699999999998</c:v>
                </c:pt>
                <c:pt idx="524">
                  <c:v>-0.43513299999999999</c:v>
                </c:pt>
                <c:pt idx="525">
                  <c:v>-0.48396800000000001</c:v>
                </c:pt>
                <c:pt idx="526">
                  <c:v>-0.33640399999999998</c:v>
                </c:pt>
                <c:pt idx="527">
                  <c:v>-0.47037899999999999</c:v>
                </c:pt>
                <c:pt idx="528">
                  <c:v>-0.39523399999999997</c:v>
                </c:pt>
                <c:pt idx="529">
                  <c:v>-0.38923200000000002</c:v>
                </c:pt>
                <c:pt idx="530">
                  <c:v>-0.37884499999999999</c:v>
                </c:pt>
                <c:pt idx="531">
                  <c:v>-0.44062200000000001</c:v>
                </c:pt>
                <c:pt idx="532">
                  <c:v>-0.50045700000000004</c:v>
                </c:pt>
                <c:pt idx="533">
                  <c:v>-0.44112200000000001</c:v>
                </c:pt>
                <c:pt idx="534">
                  <c:v>-0.47702499999999998</c:v>
                </c:pt>
                <c:pt idx="535">
                  <c:v>-0.42810999999999999</c:v>
                </c:pt>
                <c:pt idx="536">
                  <c:v>-0.44509500000000002</c:v>
                </c:pt>
                <c:pt idx="537">
                  <c:v>-0.55680600000000002</c:v>
                </c:pt>
                <c:pt idx="538">
                  <c:v>-0.47576200000000002</c:v>
                </c:pt>
                <c:pt idx="539">
                  <c:v>-0.42359799999999997</c:v>
                </c:pt>
                <c:pt idx="540">
                  <c:v>-0.49700499999999997</c:v>
                </c:pt>
                <c:pt idx="541">
                  <c:v>-0.57799199999999995</c:v>
                </c:pt>
                <c:pt idx="542">
                  <c:v>-0.474022</c:v>
                </c:pt>
                <c:pt idx="543">
                  <c:v>-0.52892399999999995</c:v>
                </c:pt>
                <c:pt idx="544">
                  <c:v>-0.526142</c:v>
                </c:pt>
                <c:pt idx="545">
                  <c:v>-0.46828399999999998</c:v>
                </c:pt>
                <c:pt idx="546">
                  <c:v>-0.54532800000000003</c:v>
                </c:pt>
                <c:pt idx="547">
                  <c:v>-0.42033799999999999</c:v>
                </c:pt>
                <c:pt idx="548">
                  <c:v>-0.49915399999999999</c:v>
                </c:pt>
                <c:pt idx="549">
                  <c:v>-0.47894500000000001</c:v>
                </c:pt>
                <c:pt idx="550">
                  <c:v>-0.26993800000000001</c:v>
                </c:pt>
                <c:pt idx="551">
                  <c:v>-0.44807000000000002</c:v>
                </c:pt>
                <c:pt idx="552">
                  <c:v>-0.224997</c:v>
                </c:pt>
                <c:pt idx="553">
                  <c:v>-0.34512599999999999</c:v>
                </c:pt>
                <c:pt idx="554">
                  <c:v>-0.365149</c:v>
                </c:pt>
                <c:pt idx="555">
                  <c:v>-0.349109</c:v>
                </c:pt>
                <c:pt idx="556">
                  <c:v>-0.36788599999999999</c:v>
                </c:pt>
                <c:pt idx="557">
                  <c:v>-0.33514100000000002</c:v>
                </c:pt>
                <c:pt idx="558">
                  <c:v>-0.39525199999999999</c:v>
                </c:pt>
                <c:pt idx="559">
                  <c:v>-0.45600099999999999</c:v>
                </c:pt>
                <c:pt idx="560">
                  <c:v>-0.43180499999999999</c:v>
                </c:pt>
                <c:pt idx="561">
                  <c:v>-0.41163300000000003</c:v>
                </c:pt>
                <c:pt idx="562">
                  <c:v>-0.38545299999999999</c:v>
                </c:pt>
                <c:pt idx="563">
                  <c:v>-0.37402400000000002</c:v>
                </c:pt>
                <c:pt idx="564">
                  <c:v>-0.45995000000000003</c:v>
                </c:pt>
                <c:pt idx="565">
                  <c:v>-0.30981199999999998</c:v>
                </c:pt>
                <c:pt idx="566">
                  <c:v>-0.49573</c:v>
                </c:pt>
                <c:pt idx="567">
                  <c:v>-0.42921199999999998</c:v>
                </c:pt>
                <c:pt idx="568">
                  <c:v>-0.40901999999999999</c:v>
                </c:pt>
                <c:pt idx="569">
                  <c:v>-0.38134000000000001</c:v>
                </c:pt>
                <c:pt idx="570">
                  <c:v>-0.46287699999999998</c:v>
                </c:pt>
                <c:pt idx="571">
                  <c:v>-0.42605799999999999</c:v>
                </c:pt>
                <c:pt idx="572">
                  <c:v>-0.42058200000000001</c:v>
                </c:pt>
                <c:pt idx="573">
                  <c:v>-0.43138700000000002</c:v>
                </c:pt>
                <c:pt idx="574">
                  <c:v>-0.362346</c:v>
                </c:pt>
                <c:pt idx="575">
                  <c:v>-0.33938400000000002</c:v>
                </c:pt>
                <c:pt idx="576">
                  <c:v>-0.40616000000000002</c:v>
                </c:pt>
                <c:pt idx="577">
                  <c:v>-0.396399</c:v>
                </c:pt>
                <c:pt idx="578">
                  <c:v>-0.39904899999999999</c:v>
                </c:pt>
                <c:pt idx="579">
                  <c:v>-0.41148099999999999</c:v>
                </c:pt>
                <c:pt idx="580">
                  <c:v>-0.19352</c:v>
                </c:pt>
                <c:pt idx="581">
                  <c:v>-0.20086200000000001</c:v>
                </c:pt>
                <c:pt idx="582">
                  <c:v>-0.19847500000000001</c:v>
                </c:pt>
                <c:pt idx="583">
                  <c:v>-0.25400400000000001</c:v>
                </c:pt>
                <c:pt idx="584">
                  <c:v>-0.33185199999999998</c:v>
                </c:pt>
                <c:pt idx="585">
                  <c:v>-0.169345</c:v>
                </c:pt>
                <c:pt idx="586">
                  <c:v>-0.20823900000000001</c:v>
                </c:pt>
                <c:pt idx="587">
                  <c:v>-0.33440599999999998</c:v>
                </c:pt>
                <c:pt idx="588">
                  <c:v>-0.180308</c:v>
                </c:pt>
                <c:pt idx="589">
                  <c:v>-0.27545500000000001</c:v>
                </c:pt>
                <c:pt idx="590">
                  <c:v>-0.25442599999999999</c:v>
                </c:pt>
                <c:pt idx="591">
                  <c:v>-0.238228</c:v>
                </c:pt>
                <c:pt idx="592">
                  <c:v>-8.4716799999999995E-2</c:v>
                </c:pt>
                <c:pt idx="593">
                  <c:v>-0.18085699999999999</c:v>
                </c:pt>
                <c:pt idx="594">
                  <c:v>-0.28622399999999998</c:v>
                </c:pt>
                <c:pt idx="595">
                  <c:v>-0.26524199999999998</c:v>
                </c:pt>
                <c:pt idx="596">
                  <c:v>-0.24640799999999999</c:v>
                </c:pt>
                <c:pt idx="597">
                  <c:v>-0.10206999999999999</c:v>
                </c:pt>
                <c:pt idx="598">
                  <c:v>-0.316307</c:v>
                </c:pt>
                <c:pt idx="599">
                  <c:v>-6.60496E-2</c:v>
                </c:pt>
                <c:pt idx="600">
                  <c:v>-0.25943100000000002</c:v>
                </c:pt>
                <c:pt idx="601">
                  <c:v>-0.22070600000000001</c:v>
                </c:pt>
                <c:pt idx="602">
                  <c:v>-2.0535500000000002E-2</c:v>
                </c:pt>
                <c:pt idx="603">
                  <c:v>-0.21718000000000001</c:v>
                </c:pt>
                <c:pt idx="604">
                  <c:v>-0.282503</c:v>
                </c:pt>
                <c:pt idx="605">
                  <c:v>-0.18909500000000001</c:v>
                </c:pt>
                <c:pt idx="606">
                  <c:v>-0.18526699999999999</c:v>
                </c:pt>
                <c:pt idx="607">
                  <c:v>-9.1346700000000003E-2</c:v>
                </c:pt>
                <c:pt idx="608">
                  <c:v>-0.12760299999999999</c:v>
                </c:pt>
                <c:pt idx="609">
                  <c:v>-0.16787199999999999</c:v>
                </c:pt>
                <c:pt idx="610">
                  <c:v>-0.24715000000000001</c:v>
                </c:pt>
                <c:pt idx="611">
                  <c:v>-0.279256</c:v>
                </c:pt>
                <c:pt idx="612">
                  <c:v>-4.4624299999999999E-2</c:v>
                </c:pt>
                <c:pt idx="613">
                  <c:v>-0.19416</c:v>
                </c:pt>
                <c:pt idx="614">
                  <c:v>-0.19959199999999999</c:v>
                </c:pt>
                <c:pt idx="615">
                  <c:v>-0.21457599999999999</c:v>
                </c:pt>
                <c:pt idx="616">
                  <c:v>-0.167265</c:v>
                </c:pt>
                <c:pt idx="617">
                  <c:v>-0.22291800000000001</c:v>
                </c:pt>
                <c:pt idx="618">
                  <c:v>-0.39843400000000001</c:v>
                </c:pt>
                <c:pt idx="619">
                  <c:v>-0.18753500000000001</c:v>
                </c:pt>
                <c:pt idx="620">
                  <c:v>-8.3166100000000007E-2</c:v>
                </c:pt>
                <c:pt idx="621">
                  <c:v>-0.43262099999999998</c:v>
                </c:pt>
                <c:pt idx="622">
                  <c:v>-0.11189499999999999</c:v>
                </c:pt>
                <c:pt idx="623">
                  <c:v>-0.33446199999999998</c:v>
                </c:pt>
                <c:pt idx="624">
                  <c:v>-0.35761500000000002</c:v>
                </c:pt>
                <c:pt idx="625">
                  <c:v>-8.3140400000000003E-2</c:v>
                </c:pt>
                <c:pt idx="626">
                  <c:v>-0.469532</c:v>
                </c:pt>
                <c:pt idx="627">
                  <c:v>-0.23583200000000001</c:v>
                </c:pt>
                <c:pt idx="628">
                  <c:v>-0.17307</c:v>
                </c:pt>
                <c:pt idx="629">
                  <c:v>-0.31780199999999997</c:v>
                </c:pt>
                <c:pt idx="630">
                  <c:v>-0.42135499999999998</c:v>
                </c:pt>
                <c:pt idx="631">
                  <c:v>-0.209784</c:v>
                </c:pt>
                <c:pt idx="632">
                  <c:v>-0.31862400000000002</c:v>
                </c:pt>
                <c:pt idx="633">
                  <c:v>-0.25251699999999999</c:v>
                </c:pt>
                <c:pt idx="634">
                  <c:v>-0.31448300000000001</c:v>
                </c:pt>
                <c:pt idx="635">
                  <c:v>-0.36117700000000003</c:v>
                </c:pt>
                <c:pt idx="636">
                  <c:v>-0.16323599999999999</c:v>
                </c:pt>
                <c:pt idx="637">
                  <c:v>-0.112833</c:v>
                </c:pt>
                <c:pt idx="638">
                  <c:v>-0.22737199999999999</c:v>
                </c:pt>
                <c:pt idx="639">
                  <c:v>-0.226409</c:v>
                </c:pt>
                <c:pt idx="640">
                  <c:v>-0.38531300000000002</c:v>
                </c:pt>
                <c:pt idx="641">
                  <c:v>-0.28942800000000002</c:v>
                </c:pt>
                <c:pt idx="642">
                  <c:v>-4.1960699999999997E-2</c:v>
                </c:pt>
                <c:pt idx="643">
                  <c:v>-0.43046200000000001</c:v>
                </c:pt>
                <c:pt idx="644">
                  <c:v>-9.8557500000000006E-2</c:v>
                </c:pt>
                <c:pt idx="645">
                  <c:v>-0.31357099999999999</c:v>
                </c:pt>
                <c:pt idx="646">
                  <c:v>-9.2885999999999996E-2</c:v>
                </c:pt>
                <c:pt idx="647">
                  <c:v>-0.25220100000000001</c:v>
                </c:pt>
                <c:pt idx="648">
                  <c:v>-0.23550699999999999</c:v>
                </c:pt>
                <c:pt idx="649">
                  <c:v>-0.17155599999999999</c:v>
                </c:pt>
                <c:pt idx="650">
                  <c:v>-0.36406899999999998</c:v>
                </c:pt>
                <c:pt idx="651">
                  <c:v>-0.18412700000000001</c:v>
                </c:pt>
                <c:pt idx="652">
                  <c:v>-0.31157600000000002</c:v>
                </c:pt>
                <c:pt idx="653">
                  <c:v>-0.36020999999999997</c:v>
                </c:pt>
                <c:pt idx="654">
                  <c:v>-0.38088499999999997</c:v>
                </c:pt>
                <c:pt idx="655">
                  <c:v>-0.43051099999999998</c:v>
                </c:pt>
                <c:pt idx="656">
                  <c:v>-0.371863</c:v>
                </c:pt>
                <c:pt idx="657">
                  <c:v>-0.25711299999999998</c:v>
                </c:pt>
                <c:pt idx="658">
                  <c:v>-0.249497</c:v>
                </c:pt>
                <c:pt idx="659">
                  <c:v>-0.273843</c:v>
                </c:pt>
                <c:pt idx="660">
                  <c:v>-0.47098000000000001</c:v>
                </c:pt>
                <c:pt idx="661">
                  <c:v>-0.16325999999999999</c:v>
                </c:pt>
                <c:pt idx="662">
                  <c:v>-0.40135300000000002</c:v>
                </c:pt>
                <c:pt idx="663">
                  <c:v>-0.110718</c:v>
                </c:pt>
                <c:pt idx="664">
                  <c:v>-0.30194199999999999</c:v>
                </c:pt>
                <c:pt idx="665">
                  <c:v>-0.25941900000000001</c:v>
                </c:pt>
                <c:pt idx="666">
                  <c:v>-0.33721200000000001</c:v>
                </c:pt>
                <c:pt idx="667">
                  <c:v>-0.29596099999999997</c:v>
                </c:pt>
                <c:pt idx="668">
                  <c:v>-0.37121900000000002</c:v>
                </c:pt>
                <c:pt idx="669">
                  <c:v>-0.28529399999999999</c:v>
                </c:pt>
                <c:pt idx="670">
                  <c:v>-0.32170500000000002</c:v>
                </c:pt>
                <c:pt idx="671">
                  <c:v>-0.33894600000000003</c:v>
                </c:pt>
                <c:pt idx="672">
                  <c:v>-0.46087299999999998</c:v>
                </c:pt>
                <c:pt idx="673">
                  <c:v>-0.23183200000000001</c:v>
                </c:pt>
                <c:pt idx="674">
                  <c:v>-0.203513</c:v>
                </c:pt>
                <c:pt idx="675">
                  <c:v>-0.374977</c:v>
                </c:pt>
                <c:pt idx="676">
                  <c:v>-0.45086300000000001</c:v>
                </c:pt>
                <c:pt idx="677">
                  <c:v>-9.5829999999999999E-2</c:v>
                </c:pt>
                <c:pt idx="678">
                  <c:v>-0.28664000000000001</c:v>
                </c:pt>
                <c:pt idx="679">
                  <c:v>-0.29370299999999999</c:v>
                </c:pt>
                <c:pt idx="680">
                  <c:v>-0.35206799999999999</c:v>
                </c:pt>
                <c:pt idx="681">
                  <c:v>-0.39646799999999999</c:v>
                </c:pt>
                <c:pt idx="682">
                  <c:v>-0.37011899999999998</c:v>
                </c:pt>
                <c:pt idx="683">
                  <c:v>-0.28142800000000001</c:v>
                </c:pt>
                <c:pt idx="684">
                  <c:v>-0.32324599999999998</c:v>
                </c:pt>
                <c:pt idx="685">
                  <c:v>-0.214835</c:v>
                </c:pt>
                <c:pt idx="686">
                  <c:v>-0.26952799999999999</c:v>
                </c:pt>
                <c:pt idx="687">
                  <c:v>-0.29281800000000002</c:v>
                </c:pt>
                <c:pt idx="688">
                  <c:v>-0.18230299999999999</c:v>
                </c:pt>
                <c:pt idx="689">
                  <c:v>-0.229023</c:v>
                </c:pt>
                <c:pt idx="690">
                  <c:v>-2.9009799999999999E-2</c:v>
                </c:pt>
                <c:pt idx="691">
                  <c:v>-0.18617900000000001</c:v>
                </c:pt>
                <c:pt idx="692">
                  <c:v>-0.19453999999999999</c:v>
                </c:pt>
                <c:pt idx="693">
                  <c:v>-7.4534400000000001E-2</c:v>
                </c:pt>
                <c:pt idx="694">
                  <c:v>0.138241</c:v>
                </c:pt>
                <c:pt idx="695">
                  <c:v>-8.3200499999999997E-2</c:v>
                </c:pt>
                <c:pt idx="696">
                  <c:v>-0.106116</c:v>
                </c:pt>
                <c:pt idx="697">
                  <c:v>8.5496900000000004E-3</c:v>
                </c:pt>
                <c:pt idx="698">
                  <c:v>-0.12995799999999999</c:v>
                </c:pt>
                <c:pt idx="699">
                  <c:v>-0.13566600000000001</c:v>
                </c:pt>
                <c:pt idx="700">
                  <c:v>-0.264685</c:v>
                </c:pt>
                <c:pt idx="701">
                  <c:v>-0.17060400000000001</c:v>
                </c:pt>
                <c:pt idx="702">
                  <c:v>-0.20681099999999999</c:v>
                </c:pt>
                <c:pt idx="703">
                  <c:v>-0.12056</c:v>
                </c:pt>
                <c:pt idx="704">
                  <c:v>-2.4767899999999999E-2</c:v>
                </c:pt>
                <c:pt idx="705">
                  <c:v>-0.29799500000000001</c:v>
                </c:pt>
                <c:pt idx="706">
                  <c:v>-0.15019399999999999</c:v>
                </c:pt>
                <c:pt idx="707">
                  <c:v>-0.10785400000000001</c:v>
                </c:pt>
                <c:pt idx="708">
                  <c:v>-0.30197499999999999</c:v>
                </c:pt>
                <c:pt idx="709">
                  <c:v>-7.62882E-2</c:v>
                </c:pt>
                <c:pt idx="710">
                  <c:v>-0.211727</c:v>
                </c:pt>
                <c:pt idx="711">
                  <c:v>-0.18056800000000001</c:v>
                </c:pt>
                <c:pt idx="712">
                  <c:v>-0.13594500000000001</c:v>
                </c:pt>
                <c:pt idx="713">
                  <c:v>-0.192914</c:v>
                </c:pt>
                <c:pt idx="714">
                  <c:v>-8.7323200000000004E-2</c:v>
                </c:pt>
                <c:pt idx="715">
                  <c:v>-0.205788</c:v>
                </c:pt>
                <c:pt idx="716">
                  <c:v>-0.19502900000000001</c:v>
                </c:pt>
                <c:pt idx="717">
                  <c:v>-2.6852600000000001E-2</c:v>
                </c:pt>
                <c:pt idx="718">
                  <c:v>-0.20864199999999999</c:v>
                </c:pt>
                <c:pt idx="719">
                  <c:v>-0.198653</c:v>
                </c:pt>
                <c:pt idx="720">
                  <c:v>-0.23866499999999999</c:v>
                </c:pt>
                <c:pt idx="721">
                  <c:v>-0.39295999999999998</c:v>
                </c:pt>
                <c:pt idx="722">
                  <c:v>-3.4028099999999999E-2</c:v>
                </c:pt>
                <c:pt idx="723">
                  <c:v>-0.32523600000000003</c:v>
                </c:pt>
                <c:pt idx="724">
                  <c:v>-6.0960800000000002E-2</c:v>
                </c:pt>
                <c:pt idx="725">
                  <c:v>-0.25930399999999998</c:v>
                </c:pt>
                <c:pt idx="726">
                  <c:v>-0.109212</c:v>
                </c:pt>
                <c:pt idx="727">
                  <c:v>-0.27590799999999999</c:v>
                </c:pt>
                <c:pt idx="728">
                  <c:v>-0.124593</c:v>
                </c:pt>
                <c:pt idx="729">
                  <c:v>-6.5087300000000001E-2</c:v>
                </c:pt>
                <c:pt idx="730">
                  <c:v>-0.25679600000000002</c:v>
                </c:pt>
                <c:pt idx="731">
                  <c:v>8.7461499999999994E-3</c:v>
                </c:pt>
                <c:pt idx="732">
                  <c:v>-0.30427300000000002</c:v>
                </c:pt>
                <c:pt idx="733">
                  <c:v>-0.187302</c:v>
                </c:pt>
                <c:pt idx="734">
                  <c:v>7.6436999999999998E-3</c:v>
                </c:pt>
                <c:pt idx="735">
                  <c:v>-0.20807700000000001</c:v>
                </c:pt>
                <c:pt idx="736">
                  <c:v>-0.35782399999999998</c:v>
                </c:pt>
                <c:pt idx="737">
                  <c:v>-4.0494000000000002E-2</c:v>
                </c:pt>
                <c:pt idx="738">
                  <c:v>-9.2127799999999996E-2</c:v>
                </c:pt>
                <c:pt idx="739">
                  <c:v>-0.30145499999999997</c:v>
                </c:pt>
                <c:pt idx="740">
                  <c:v>-0.19542100000000001</c:v>
                </c:pt>
                <c:pt idx="741">
                  <c:v>-1.24073E-2</c:v>
                </c:pt>
                <c:pt idx="742">
                  <c:v>-0.20976300000000001</c:v>
                </c:pt>
                <c:pt idx="743">
                  <c:v>-5.8770200000000002E-2</c:v>
                </c:pt>
                <c:pt idx="744">
                  <c:v>-9.1296199999999994E-2</c:v>
                </c:pt>
                <c:pt idx="745">
                  <c:v>5.7404499999999997E-2</c:v>
                </c:pt>
                <c:pt idx="746">
                  <c:v>9.8242800000000005E-2</c:v>
                </c:pt>
                <c:pt idx="747">
                  <c:v>-0.110448</c:v>
                </c:pt>
                <c:pt idx="748">
                  <c:v>-0.14685999999999999</c:v>
                </c:pt>
                <c:pt idx="749">
                  <c:v>-3.1949999999999999E-2</c:v>
                </c:pt>
                <c:pt idx="750">
                  <c:v>0.133601</c:v>
                </c:pt>
                <c:pt idx="751">
                  <c:v>-8.0394699999999999E-2</c:v>
                </c:pt>
                <c:pt idx="752">
                  <c:v>-0.202291</c:v>
                </c:pt>
                <c:pt idx="753">
                  <c:v>5.6673000000000001E-2</c:v>
                </c:pt>
                <c:pt idx="754">
                  <c:v>-9.7550399999999995E-2</c:v>
                </c:pt>
                <c:pt idx="755">
                  <c:v>-0.15976199999999999</c:v>
                </c:pt>
                <c:pt idx="756">
                  <c:v>-2.1580700000000001E-2</c:v>
                </c:pt>
                <c:pt idx="757">
                  <c:v>-7.8145000000000006E-2</c:v>
                </c:pt>
                <c:pt idx="758">
                  <c:v>-0.13671</c:v>
                </c:pt>
                <c:pt idx="759">
                  <c:v>-0.28106500000000001</c:v>
                </c:pt>
                <c:pt idx="760">
                  <c:v>-0.188668</c:v>
                </c:pt>
                <c:pt idx="761">
                  <c:v>-0.369869</c:v>
                </c:pt>
                <c:pt idx="762">
                  <c:v>-0.208789</c:v>
                </c:pt>
                <c:pt idx="763">
                  <c:v>-0.220666</c:v>
                </c:pt>
                <c:pt idx="764">
                  <c:v>-0.26298300000000002</c:v>
                </c:pt>
                <c:pt idx="765">
                  <c:v>-8.5877400000000007E-2</c:v>
                </c:pt>
                <c:pt idx="766">
                  <c:v>-0.26719399999999999</c:v>
                </c:pt>
                <c:pt idx="767">
                  <c:v>-0.12877</c:v>
                </c:pt>
                <c:pt idx="768">
                  <c:v>-0.19022600000000001</c:v>
                </c:pt>
                <c:pt idx="769">
                  <c:v>-6.2751799999999998E-4</c:v>
                </c:pt>
                <c:pt idx="770">
                  <c:v>-0.24928600000000001</c:v>
                </c:pt>
                <c:pt idx="771">
                  <c:v>-7.4416200000000002E-2</c:v>
                </c:pt>
                <c:pt idx="772">
                  <c:v>-4.7407199999999997E-2</c:v>
                </c:pt>
                <c:pt idx="773">
                  <c:v>-5.0407399999999998E-2</c:v>
                </c:pt>
                <c:pt idx="774">
                  <c:v>-0.102932</c:v>
                </c:pt>
                <c:pt idx="775">
                  <c:v>-3.2647099999999998E-2</c:v>
                </c:pt>
                <c:pt idx="776">
                  <c:v>-0.11733499999999999</c:v>
                </c:pt>
                <c:pt idx="777">
                  <c:v>4.5931800000000002E-2</c:v>
                </c:pt>
                <c:pt idx="778">
                  <c:v>7.7154200000000006E-2</c:v>
                </c:pt>
                <c:pt idx="779">
                  <c:v>-7.9914100000000002E-2</c:v>
                </c:pt>
                <c:pt idx="780">
                  <c:v>7.8361500000000001E-2</c:v>
                </c:pt>
                <c:pt idx="781">
                  <c:v>-5.7191799999999999E-3</c:v>
                </c:pt>
                <c:pt idx="782">
                  <c:v>-4.38833E-2</c:v>
                </c:pt>
                <c:pt idx="783">
                  <c:v>-1.50805E-2</c:v>
                </c:pt>
                <c:pt idx="784">
                  <c:v>-3.7584300000000001E-2</c:v>
                </c:pt>
                <c:pt idx="785">
                  <c:v>-8.2070400000000002E-2</c:v>
                </c:pt>
                <c:pt idx="786">
                  <c:v>-4.2876200000000003E-2</c:v>
                </c:pt>
                <c:pt idx="787">
                  <c:v>3.43218E-2</c:v>
                </c:pt>
                <c:pt idx="788">
                  <c:v>-0.168348</c:v>
                </c:pt>
                <c:pt idx="789">
                  <c:v>3.1090699999999999E-2</c:v>
                </c:pt>
                <c:pt idx="790">
                  <c:v>-0.19897899999999999</c:v>
                </c:pt>
                <c:pt idx="791">
                  <c:v>-7.8938499999999995E-2</c:v>
                </c:pt>
                <c:pt idx="792">
                  <c:v>-9.9447300000000002E-2</c:v>
                </c:pt>
                <c:pt idx="793">
                  <c:v>-4.4717799999999999E-3</c:v>
                </c:pt>
                <c:pt idx="794">
                  <c:v>-0.20521500000000001</c:v>
                </c:pt>
                <c:pt idx="795">
                  <c:v>-1.1961899999999999E-2</c:v>
                </c:pt>
                <c:pt idx="796">
                  <c:v>-9.7421599999999997E-2</c:v>
                </c:pt>
                <c:pt idx="797">
                  <c:v>-9.9902199999999997E-2</c:v>
                </c:pt>
                <c:pt idx="798">
                  <c:v>-0.15485399999999999</c:v>
                </c:pt>
                <c:pt idx="799">
                  <c:v>-0.102605</c:v>
                </c:pt>
                <c:pt idx="800">
                  <c:v>-7.02705E-2</c:v>
                </c:pt>
                <c:pt idx="801">
                  <c:v>-0.13700499999999999</c:v>
                </c:pt>
                <c:pt idx="802">
                  <c:v>-8.6504899999999996E-2</c:v>
                </c:pt>
                <c:pt idx="803">
                  <c:v>-4.02946E-2</c:v>
                </c:pt>
                <c:pt idx="804">
                  <c:v>-0.20299200000000001</c:v>
                </c:pt>
                <c:pt idx="805">
                  <c:v>6.2665899999999998E-3</c:v>
                </c:pt>
                <c:pt idx="806">
                  <c:v>-0.116831</c:v>
                </c:pt>
                <c:pt idx="807">
                  <c:v>-0.15307399999999999</c:v>
                </c:pt>
                <c:pt idx="808">
                  <c:v>-4.5425399999999998E-2</c:v>
                </c:pt>
                <c:pt idx="809">
                  <c:v>-0.111467</c:v>
                </c:pt>
                <c:pt idx="810">
                  <c:v>-0.11416999999999999</c:v>
                </c:pt>
                <c:pt idx="811">
                  <c:v>-0.11920600000000001</c:v>
                </c:pt>
                <c:pt idx="812">
                  <c:v>-0.1137</c:v>
                </c:pt>
                <c:pt idx="813">
                  <c:v>-7.7663399999999994E-2</c:v>
                </c:pt>
                <c:pt idx="814">
                  <c:v>-0.14444000000000001</c:v>
                </c:pt>
                <c:pt idx="815">
                  <c:v>-0.130916</c:v>
                </c:pt>
                <c:pt idx="816">
                  <c:v>-0.19958300000000001</c:v>
                </c:pt>
                <c:pt idx="817">
                  <c:v>-0.13076299999999999</c:v>
                </c:pt>
                <c:pt idx="818">
                  <c:v>-0.122131</c:v>
                </c:pt>
                <c:pt idx="819">
                  <c:v>-0.163435</c:v>
                </c:pt>
                <c:pt idx="820">
                  <c:v>-9.5998799999999995E-2</c:v>
                </c:pt>
                <c:pt idx="821">
                  <c:v>-0.16048200000000001</c:v>
                </c:pt>
                <c:pt idx="822">
                  <c:v>-0.18903200000000001</c:v>
                </c:pt>
                <c:pt idx="823">
                  <c:v>-6.3572900000000002E-2</c:v>
                </c:pt>
                <c:pt idx="824">
                  <c:v>-0.2233</c:v>
                </c:pt>
                <c:pt idx="825">
                  <c:v>-7.2816800000000001E-2</c:v>
                </c:pt>
                <c:pt idx="826">
                  <c:v>-0.10480100000000001</c:v>
                </c:pt>
                <c:pt idx="827">
                  <c:v>-0.12783800000000001</c:v>
                </c:pt>
                <c:pt idx="828">
                  <c:v>-0.120196</c:v>
                </c:pt>
                <c:pt idx="829">
                  <c:v>3.66688E-3</c:v>
                </c:pt>
                <c:pt idx="830">
                  <c:v>-0.12715599999999999</c:v>
                </c:pt>
                <c:pt idx="831">
                  <c:v>-5.2512200000000002E-2</c:v>
                </c:pt>
                <c:pt idx="832">
                  <c:v>-8.7221099999999996E-2</c:v>
                </c:pt>
                <c:pt idx="833">
                  <c:v>-5.8003399999999997E-2</c:v>
                </c:pt>
                <c:pt idx="834">
                  <c:v>-7.9515500000000003E-2</c:v>
                </c:pt>
                <c:pt idx="835">
                  <c:v>-0.116089</c:v>
                </c:pt>
                <c:pt idx="836">
                  <c:v>-9.0150800000000003E-2</c:v>
                </c:pt>
                <c:pt idx="837">
                  <c:v>-9.0728799999999998E-2</c:v>
                </c:pt>
                <c:pt idx="838">
                  <c:v>-0.105281</c:v>
                </c:pt>
                <c:pt idx="839">
                  <c:v>-8.1081399999999998E-2</c:v>
                </c:pt>
                <c:pt idx="840">
                  <c:v>-7.4748999999999996E-2</c:v>
                </c:pt>
                <c:pt idx="841">
                  <c:v>-0.10663300000000001</c:v>
                </c:pt>
                <c:pt idx="842">
                  <c:v>-0.159277</c:v>
                </c:pt>
                <c:pt idx="843">
                  <c:v>-0.12193900000000001</c:v>
                </c:pt>
                <c:pt idx="844">
                  <c:v>-0.203981</c:v>
                </c:pt>
                <c:pt idx="845">
                  <c:v>-0.14829400000000001</c:v>
                </c:pt>
                <c:pt idx="846">
                  <c:v>-0.13193299999999999</c:v>
                </c:pt>
                <c:pt idx="847">
                  <c:v>-0.149674</c:v>
                </c:pt>
                <c:pt idx="848">
                  <c:v>-0.14412700000000001</c:v>
                </c:pt>
                <c:pt idx="849">
                  <c:v>-0.117144</c:v>
                </c:pt>
                <c:pt idx="850">
                  <c:v>-0.10618900000000001</c:v>
                </c:pt>
                <c:pt idx="851">
                  <c:v>-0.16498499999999999</c:v>
                </c:pt>
                <c:pt idx="852">
                  <c:v>-0.102421</c:v>
                </c:pt>
                <c:pt idx="853">
                  <c:v>-0.105728</c:v>
                </c:pt>
                <c:pt idx="854">
                  <c:v>-9.6289600000000003E-2</c:v>
                </c:pt>
                <c:pt idx="855">
                  <c:v>-0.15138599999999999</c:v>
                </c:pt>
                <c:pt idx="856">
                  <c:v>-0.13204399999999999</c:v>
                </c:pt>
                <c:pt idx="857">
                  <c:v>-0.15869800000000001</c:v>
                </c:pt>
                <c:pt idx="858">
                  <c:v>-0.196238</c:v>
                </c:pt>
                <c:pt idx="859">
                  <c:v>-0.20367099999999999</c:v>
                </c:pt>
                <c:pt idx="860">
                  <c:v>-0.22614799999999999</c:v>
                </c:pt>
                <c:pt idx="861">
                  <c:v>-0.17441599999999999</c:v>
                </c:pt>
                <c:pt idx="862">
                  <c:v>-0.25675199999999998</c:v>
                </c:pt>
                <c:pt idx="863">
                  <c:v>-0.18942500000000001</c:v>
                </c:pt>
                <c:pt idx="864">
                  <c:v>-0.200294</c:v>
                </c:pt>
                <c:pt idx="865">
                  <c:v>-0.22898499999999999</c:v>
                </c:pt>
                <c:pt idx="866">
                  <c:v>-0.14557999999999999</c:v>
                </c:pt>
                <c:pt idx="867">
                  <c:v>-0.1799</c:v>
                </c:pt>
                <c:pt idx="868">
                  <c:v>-0.12219099999999999</c:v>
                </c:pt>
                <c:pt idx="869">
                  <c:v>-0.144876</c:v>
                </c:pt>
                <c:pt idx="870">
                  <c:v>-0.14305300000000001</c:v>
                </c:pt>
                <c:pt idx="871">
                  <c:v>-0.12764300000000001</c:v>
                </c:pt>
                <c:pt idx="872">
                  <c:v>-0.13816100000000001</c:v>
                </c:pt>
                <c:pt idx="873">
                  <c:v>-0.107553</c:v>
                </c:pt>
                <c:pt idx="874">
                  <c:v>-0.14938699999999999</c:v>
                </c:pt>
                <c:pt idx="875">
                  <c:v>-7.5923900000000002E-2</c:v>
                </c:pt>
                <c:pt idx="876">
                  <c:v>-9.5412300000000005E-2</c:v>
                </c:pt>
                <c:pt idx="877">
                  <c:v>-0.11552</c:v>
                </c:pt>
                <c:pt idx="878">
                  <c:v>-9.2649499999999996E-2</c:v>
                </c:pt>
                <c:pt idx="879">
                  <c:v>-9.5432299999999998E-2</c:v>
                </c:pt>
                <c:pt idx="880">
                  <c:v>-0.121918</c:v>
                </c:pt>
                <c:pt idx="881">
                  <c:v>-0.17746400000000001</c:v>
                </c:pt>
                <c:pt idx="882">
                  <c:v>-0.15107899999999999</c:v>
                </c:pt>
                <c:pt idx="883">
                  <c:v>-0.206875</c:v>
                </c:pt>
                <c:pt idx="884">
                  <c:v>-0.21964900000000001</c:v>
                </c:pt>
                <c:pt idx="885">
                  <c:v>-0.176761</c:v>
                </c:pt>
                <c:pt idx="886">
                  <c:v>-0.20238999999999999</c:v>
                </c:pt>
                <c:pt idx="887">
                  <c:v>-0.15708800000000001</c:v>
                </c:pt>
                <c:pt idx="888">
                  <c:v>-0.16889699999999999</c:v>
                </c:pt>
                <c:pt idx="889">
                  <c:v>-0.15213599999999999</c:v>
                </c:pt>
                <c:pt idx="890">
                  <c:v>-0.17465700000000001</c:v>
                </c:pt>
                <c:pt idx="891">
                  <c:v>-0.17724599999999999</c:v>
                </c:pt>
                <c:pt idx="892">
                  <c:v>-0.152728</c:v>
                </c:pt>
                <c:pt idx="893">
                  <c:v>-0.16919400000000001</c:v>
                </c:pt>
                <c:pt idx="894">
                  <c:v>-0.18446599999999999</c:v>
                </c:pt>
                <c:pt idx="895">
                  <c:v>-0.15079000000000001</c:v>
                </c:pt>
                <c:pt idx="896">
                  <c:v>-0.17225399999999999</c:v>
                </c:pt>
                <c:pt idx="897">
                  <c:v>-0.15293699999999999</c:v>
                </c:pt>
                <c:pt idx="898">
                  <c:v>-0.149733</c:v>
                </c:pt>
                <c:pt idx="899">
                  <c:v>-0.15856500000000001</c:v>
                </c:pt>
                <c:pt idx="900">
                  <c:v>-0.13720599999999999</c:v>
                </c:pt>
                <c:pt idx="901">
                  <c:v>-0.16223699999999999</c:v>
                </c:pt>
                <c:pt idx="902">
                  <c:v>-0.181473</c:v>
                </c:pt>
                <c:pt idx="903">
                  <c:v>-0.168429</c:v>
                </c:pt>
                <c:pt idx="904">
                  <c:v>-0.16370599999999999</c:v>
                </c:pt>
                <c:pt idx="905">
                  <c:v>-0.162824</c:v>
                </c:pt>
                <c:pt idx="906">
                  <c:v>-0.18509999999999999</c:v>
                </c:pt>
                <c:pt idx="907">
                  <c:v>-0.20939199999999999</c:v>
                </c:pt>
                <c:pt idx="908">
                  <c:v>-0.229658</c:v>
                </c:pt>
                <c:pt idx="909">
                  <c:v>-0.25272800000000001</c:v>
                </c:pt>
                <c:pt idx="910">
                  <c:v>-0.27567000000000003</c:v>
                </c:pt>
                <c:pt idx="911">
                  <c:v>-0.31675700000000001</c:v>
                </c:pt>
                <c:pt idx="912">
                  <c:v>-0.31869900000000001</c:v>
                </c:pt>
                <c:pt idx="913">
                  <c:v>-0.31404900000000002</c:v>
                </c:pt>
                <c:pt idx="914">
                  <c:v>-0.30829000000000001</c:v>
                </c:pt>
                <c:pt idx="915">
                  <c:v>-0.30510700000000002</c:v>
                </c:pt>
                <c:pt idx="916">
                  <c:v>-0.28762199999999999</c:v>
                </c:pt>
                <c:pt idx="917">
                  <c:v>-0.26322899999999999</c:v>
                </c:pt>
                <c:pt idx="918">
                  <c:v>-0.25631199999999998</c:v>
                </c:pt>
                <c:pt idx="919">
                  <c:v>-0.26221899999999998</c:v>
                </c:pt>
                <c:pt idx="920">
                  <c:v>-0.27452599999999999</c:v>
                </c:pt>
                <c:pt idx="921">
                  <c:v>-0.215057</c:v>
                </c:pt>
                <c:pt idx="922">
                  <c:v>-0.26416800000000001</c:v>
                </c:pt>
                <c:pt idx="923">
                  <c:v>-0.22553300000000001</c:v>
                </c:pt>
                <c:pt idx="924">
                  <c:v>-0.207345</c:v>
                </c:pt>
                <c:pt idx="925">
                  <c:v>-0.28456399999999998</c:v>
                </c:pt>
                <c:pt idx="926">
                  <c:v>-0.277084</c:v>
                </c:pt>
                <c:pt idx="927">
                  <c:v>-0.31460500000000002</c:v>
                </c:pt>
                <c:pt idx="928">
                  <c:v>-0.28247499999999998</c:v>
                </c:pt>
                <c:pt idx="929">
                  <c:v>-0.32581399999999999</c:v>
                </c:pt>
                <c:pt idx="930">
                  <c:v>-0.34573100000000001</c:v>
                </c:pt>
                <c:pt idx="931">
                  <c:v>-0.391044</c:v>
                </c:pt>
                <c:pt idx="932">
                  <c:v>-0.38955600000000001</c:v>
                </c:pt>
                <c:pt idx="933">
                  <c:v>-0.38712400000000002</c:v>
                </c:pt>
                <c:pt idx="934">
                  <c:v>-0.38667099999999999</c:v>
                </c:pt>
                <c:pt idx="935">
                  <c:v>-0.35030600000000001</c:v>
                </c:pt>
                <c:pt idx="936">
                  <c:v>-0.39169999999999999</c:v>
                </c:pt>
                <c:pt idx="937">
                  <c:v>-0.35445500000000002</c:v>
                </c:pt>
                <c:pt idx="938">
                  <c:v>-0.34487299999999999</c:v>
                </c:pt>
                <c:pt idx="939">
                  <c:v>-0.39555000000000001</c:v>
                </c:pt>
                <c:pt idx="940">
                  <c:v>-0.32792100000000002</c:v>
                </c:pt>
                <c:pt idx="941">
                  <c:v>-0.36153999999999997</c:v>
                </c:pt>
                <c:pt idx="942">
                  <c:v>-0.305977</c:v>
                </c:pt>
                <c:pt idx="943">
                  <c:v>-0.34999599999999997</c:v>
                </c:pt>
                <c:pt idx="944">
                  <c:v>-0.35187200000000002</c:v>
                </c:pt>
                <c:pt idx="945">
                  <c:v>-0.32774799999999998</c:v>
                </c:pt>
                <c:pt idx="946">
                  <c:v>-0.302952</c:v>
                </c:pt>
                <c:pt idx="947">
                  <c:v>-0.322577</c:v>
                </c:pt>
                <c:pt idx="948">
                  <c:v>-0.29677500000000001</c:v>
                </c:pt>
                <c:pt idx="949">
                  <c:v>-0.304064</c:v>
                </c:pt>
                <c:pt idx="950">
                  <c:v>-0.25769500000000001</c:v>
                </c:pt>
                <c:pt idx="951">
                  <c:v>-0.29916799999999999</c:v>
                </c:pt>
                <c:pt idx="952">
                  <c:v>-0.25975399999999998</c:v>
                </c:pt>
                <c:pt idx="953">
                  <c:v>-0.303975</c:v>
                </c:pt>
                <c:pt idx="954">
                  <c:v>-0.26959899999999998</c:v>
                </c:pt>
                <c:pt idx="955">
                  <c:v>-0.247838</c:v>
                </c:pt>
                <c:pt idx="956">
                  <c:v>-0.29200500000000001</c:v>
                </c:pt>
                <c:pt idx="957">
                  <c:v>-0.30178300000000002</c:v>
                </c:pt>
                <c:pt idx="958">
                  <c:v>-0.28983500000000001</c:v>
                </c:pt>
                <c:pt idx="959">
                  <c:v>-0.30269099999999999</c:v>
                </c:pt>
                <c:pt idx="960">
                  <c:v>-0.320017</c:v>
                </c:pt>
                <c:pt idx="961">
                  <c:v>-0.35260599999999998</c:v>
                </c:pt>
                <c:pt idx="962">
                  <c:v>-0.31339699999999998</c:v>
                </c:pt>
                <c:pt idx="963">
                  <c:v>-0.36450500000000002</c:v>
                </c:pt>
                <c:pt idx="964">
                  <c:v>-0.310973</c:v>
                </c:pt>
                <c:pt idx="965">
                  <c:v>-0.34339500000000001</c:v>
                </c:pt>
                <c:pt idx="966">
                  <c:v>-0.40742899999999999</c:v>
                </c:pt>
                <c:pt idx="967">
                  <c:v>-0.38408500000000001</c:v>
                </c:pt>
                <c:pt idx="968">
                  <c:v>-0.33839399999999997</c:v>
                </c:pt>
                <c:pt idx="969">
                  <c:v>-0.40166400000000002</c:v>
                </c:pt>
                <c:pt idx="970">
                  <c:v>-0.36845499999999998</c:v>
                </c:pt>
                <c:pt idx="971">
                  <c:v>-0.36251899999999998</c:v>
                </c:pt>
                <c:pt idx="972">
                  <c:v>-0.40674399999999999</c:v>
                </c:pt>
                <c:pt idx="973">
                  <c:v>-0.36652400000000002</c:v>
                </c:pt>
                <c:pt idx="974">
                  <c:v>-0.37148900000000001</c:v>
                </c:pt>
                <c:pt idx="975">
                  <c:v>-0.37337900000000002</c:v>
                </c:pt>
                <c:pt idx="976">
                  <c:v>-0.327127</c:v>
                </c:pt>
                <c:pt idx="977">
                  <c:v>-0.37720100000000001</c:v>
                </c:pt>
                <c:pt idx="978">
                  <c:v>-0.33189999999999997</c:v>
                </c:pt>
                <c:pt idx="979">
                  <c:v>-0.328434</c:v>
                </c:pt>
                <c:pt idx="980">
                  <c:v>-0.35587099999999999</c:v>
                </c:pt>
                <c:pt idx="981">
                  <c:v>-0.32963199999999998</c:v>
                </c:pt>
                <c:pt idx="982">
                  <c:v>-0.20763000000000001</c:v>
                </c:pt>
                <c:pt idx="983">
                  <c:v>-0.129272</c:v>
                </c:pt>
                <c:pt idx="984">
                  <c:v>-0.14821799999999999</c:v>
                </c:pt>
                <c:pt idx="985">
                  <c:v>-0.19101000000000001</c:v>
                </c:pt>
                <c:pt idx="986">
                  <c:v>-0.192083</c:v>
                </c:pt>
                <c:pt idx="987">
                  <c:v>-0.15127699999999999</c:v>
                </c:pt>
                <c:pt idx="988">
                  <c:v>-0.200293</c:v>
                </c:pt>
                <c:pt idx="989">
                  <c:v>-0.175811</c:v>
                </c:pt>
                <c:pt idx="990">
                  <c:v>-0.16598299999999999</c:v>
                </c:pt>
                <c:pt idx="991">
                  <c:v>-0.15905900000000001</c:v>
                </c:pt>
                <c:pt idx="992">
                  <c:v>-0.16926099999999999</c:v>
                </c:pt>
                <c:pt idx="993">
                  <c:v>-0.15417800000000001</c:v>
                </c:pt>
                <c:pt idx="994">
                  <c:v>-0.119482</c:v>
                </c:pt>
                <c:pt idx="995">
                  <c:v>-0.121089</c:v>
                </c:pt>
                <c:pt idx="996">
                  <c:v>-0.128299</c:v>
                </c:pt>
                <c:pt idx="997">
                  <c:v>-8.4073099999999998E-2</c:v>
                </c:pt>
                <c:pt idx="998">
                  <c:v>-8.3502800000000002E-2</c:v>
                </c:pt>
                <c:pt idx="999">
                  <c:v>-0.24360499999999999</c:v>
                </c:pt>
                <c:pt idx="1000">
                  <c:v>-0.30870500000000001</c:v>
                </c:pt>
                <c:pt idx="1001">
                  <c:v>-0.38401099999999999</c:v>
                </c:pt>
                <c:pt idx="1002">
                  <c:v>-0.32917299999999999</c:v>
                </c:pt>
                <c:pt idx="1003">
                  <c:v>-0.39848499999999998</c:v>
                </c:pt>
                <c:pt idx="1004">
                  <c:v>-0.37765599999999999</c:v>
                </c:pt>
                <c:pt idx="1005">
                  <c:v>-0.38126900000000002</c:v>
                </c:pt>
                <c:pt idx="1006">
                  <c:v>-0.38364599999999999</c:v>
                </c:pt>
                <c:pt idx="1007">
                  <c:v>-0.32367800000000002</c:v>
                </c:pt>
                <c:pt idx="1008">
                  <c:v>-0.28491499999999997</c:v>
                </c:pt>
                <c:pt idx="1009">
                  <c:v>-0.356956</c:v>
                </c:pt>
                <c:pt idx="1010">
                  <c:v>-0.27114700000000003</c:v>
                </c:pt>
                <c:pt idx="1011">
                  <c:v>-0.30021700000000001</c:v>
                </c:pt>
                <c:pt idx="1012">
                  <c:v>-0.26981500000000003</c:v>
                </c:pt>
                <c:pt idx="1013">
                  <c:v>-0.251411</c:v>
                </c:pt>
                <c:pt idx="1014">
                  <c:v>-0.28795100000000001</c:v>
                </c:pt>
                <c:pt idx="1015">
                  <c:v>-0.225745</c:v>
                </c:pt>
                <c:pt idx="1016">
                  <c:v>-0.29178399999999999</c:v>
                </c:pt>
                <c:pt idx="1017">
                  <c:v>-0.28151199999999998</c:v>
                </c:pt>
                <c:pt idx="1018">
                  <c:v>-0.273615</c:v>
                </c:pt>
                <c:pt idx="1019">
                  <c:v>-0.30027399999999999</c:v>
                </c:pt>
                <c:pt idx="1020">
                  <c:v>-0.36986200000000002</c:v>
                </c:pt>
                <c:pt idx="1021">
                  <c:v>-0.28983199999999998</c:v>
                </c:pt>
                <c:pt idx="1022">
                  <c:v>-0.35265800000000003</c:v>
                </c:pt>
                <c:pt idx="1023">
                  <c:v>-0.40800399999999998</c:v>
                </c:pt>
                <c:pt idx="1024">
                  <c:v>-0.40016200000000002</c:v>
                </c:pt>
                <c:pt idx="1025">
                  <c:v>-0.39031399999999999</c:v>
                </c:pt>
                <c:pt idx="1026">
                  <c:v>-0.43597599999999997</c:v>
                </c:pt>
                <c:pt idx="1027">
                  <c:v>-0.37148500000000001</c:v>
                </c:pt>
                <c:pt idx="1028">
                  <c:v>-0.40100400000000003</c:v>
                </c:pt>
                <c:pt idx="1029">
                  <c:v>-0.43176300000000001</c:v>
                </c:pt>
                <c:pt idx="1030">
                  <c:v>-0.38020500000000002</c:v>
                </c:pt>
                <c:pt idx="1031">
                  <c:v>-0.42864400000000002</c:v>
                </c:pt>
                <c:pt idx="1032">
                  <c:v>-0.43645899999999999</c:v>
                </c:pt>
                <c:pt idx="1033">
                  <c:v>-0.40761999999999998</c:v>
                </c:pt>
                <c:pt idx="1034">
                  <c:v>-0.447131</c:v>
                </c:pt>
                <c:pt idx="1035">
                  <c:v>-0.42875200000000002</c:v>
                </c:pt>
                <c:pt idx="1036">
                  <c:v>-0.45423799999999998</c:v>
                </c:pt>
                <c:pt idx="1037">
                  <c:v>-0.43444100000000002</c:v>
                </c:pt>
                <c:pt idx="1038">
                  <c:v>-0.49180299999999999</c:v>
                </c:pt>
                <c:pt idx="1039">
                  <c:v>-0.44733000000000001</c:v>
                </c:pt>
                <c:pt idx="1040">
                  <c:v>-0.42815500000000001</c:v>
                </c:pt>
                <c:pt idx="1041">
                  <c:v>-0.42536299999999999</c:v>
                </c:pt>
                <c:pt idx="1042">
                  <c:v>-0.44437199999999999</c:v>
                </c:pt>
                <c:pt idx="1043">
                  <c:v>-0.451378</c:v>
                </c:pt>
                <c:pt idx="1044">
                  <c:v>-0.41054200000000002</c:v>
                </c:pt>
                <c:pt idx="1045">
                  <c:v>-0.391287</c:v>
                </c:pt>
                <c:pt idx="1046">
                  <c:v>-0.40240300000000001</c:v>
                </c:pt>
                <c:pt idx="1047">
                  <c:v>-0.34776099999999999</c:v>
                </c:pt>
                <c:pt idx="1048">
                  <c:v>-0.39447500000000002</c:v>
                </c:pt>
                <c:pt idx="1049">
                  <c:v>-0.36813200000000001</c:v>
                </c:pt>
                <c:pt idx="1050">
                  <c:v>-0.35992200000000002</c:v>
                </c:pt>
                <c:pt idx="1051">
                  <c:v>-0.434589</c:v>
                </c:pt>
                <c:pt idx="1052">
                  <c:v>-0.37195400000000001</c:v>
                </c:pt>
                <c:pt idx="1053">
                  <c:v>-0.44498199999999999</c:v>
                </c:pt>
                <c:pt idx="1054">
                  <c:v>-0.42442600000000003</c:v>
                </c:pt>
                <c:pt idx="1055">
                  <c:v>-0.396787</c:v>
                </c:pt>
                <c:pt idx="1056">
                  <c:v>-0.411719</c:v>
                </c:pt>
                <c:pt idx="1057">
                  <c:v>-0.45536100000000002</c:v>
                </c:pt>
                <c:pt idx="1058">
                  <c:v>-0.471854</c:v>
                </c:pt>
                <c:pt idx="1059">
                  <c:v>-0.38881300000000002</c:v>
                </c:pt>
                <c:pt idx="1060">
                  <c:v>-0.32737699999999997</c:v>
                </c:pt>
                <c:pt idx="1061">
                  <c:v>-0.25464199999999998</c:v>
                </c:pt>
                <c:pt idx="1062">
                  <c:v>-0.378529</c:v>
                </c:pt>
                <c:pt idx="1063">
                  <c:v>-0.27717999999999998</c:v>
                </c:pt>
                <c:pt idx="1064">
                  <c:v>-0.35188399999999997</c:v>
                </c:pt>
                <c:pt idx="1065">
                  <c:v>-0.25634899999999999</c:v>
                </c:pt>
                <c:pt idx="1066">
                  <c:v>-0.340169</c:v>
                </c:pt>
                <c:pt idx="1067">
                  <c:v>-0.24101600000000001</c:v>
                </c:pt>
                <c:pt idx="1068">
                  <c:v>-0.28644799999999998</c:v>
                </c:pt>
                <c:pt idx="1069">
                  <c:v>-0.33228400000000002</c:v>
                </c:pt>
                <c:pt idx="1070">
                  <c:v>-0.29333900000000002</c:v>
                </c:pt>
                <c:pt idx="1071">
                  <c:v>-0.33278099999999999</c:v>
                </c:pt>
                <c:pt idx="1072">
                  <c:v>-0.34455400000000003</c:v>
                </c:pt>
                <c:pt idx="1073">
                  <c:v>-0.373807</c:v>
                </c:pt>
                <c:pt idx="1074">
                  <c:v>-0.29630299999999998</c:v>
                </c:pt>
                <c:pt idx="1075">
                  <c:v>-0.33153899999999997</c:v>
                </c:pt>
                <c:pt idx="1076">
                  <c:v>-0.34788599999999997</c:v>
                </c:pt>
                <c:pt idx="1077">
                  <c:v>-0.29670800000000003</c:v>
                </c:pt>
                <c:pt idx="1078">
                  <c:v>-0.31360199999999999</c:v>
                </c:pt>
                <c:pt idx="1079">
                  <c:v>-0.28406599999999999</c:v>
                </c:pt>
                <c:pt idx="1080">
                  <c:v>-0.37027700000000002</c:v>
                </c:pt>
                <c:pt idx="1081">
                  <c:v>-0.274453</c:v>
                </c:pt>
                <c:pt idx="1082">
                  <c:v>-0.361929</c:v>
                </c:pt>
                <c:pt idx="1083">
                  <c:v>-0.291744</c:v>
                </c:pt>
                <c:pt idx="1084">
                  <c:v>-0.36441499999999999</c:v>
                </c:pt>
                <c:pt idx="1085">
                  <c:v>-0.28537800000000002</c:v>
                </c:pt>
                <c:pt idx="1086">
                  <c:v>-0.36162100000000003</c:v>
                </c:pt>
                <c:pt idx="1087">
                  <c:v>-0.256747</c:v>
                </c:pt>
                <c:pt idx="1088">
                  <c:v>-0.30421399999999998</c:v>
                </c:pt>
                <c:pt idx="1089">
                  <c:v>-0.36192000000000002</c:v>
                </c:pt>
                <c:pt idx="1090">
                  <c:v>-0.24837400000000001</c:v>
                </c:pt>
                <c:pt idx="1091">
                  <c:v>-0.27545399999999998</c:v>
                </c:pt>
                <c:pt idx="1092">
                  <c:v>-0.29533399999999999</c:v>
                </c:pt>
                <c:pt idx="1093">
                  <c:v>-0.302533</c:v>
                </c:pt>
                <c:pt idx="1094">
                  <c:v>-0.33495399999999997</c:v>
                </c:pt>
                <c:pt idx="1095">
                  <c:v>-0.26380300000000001</c:v>
                </c:pt>
                <c:pt idx="1096">
                  <c:v>-0.33341599999999999</c:v>
                </c:pt>
                <c:pt idx="1097">
                  <c:v>-0.33347500000000002</c:v>
                </c:pt>
                <c:pt idx="1098">
                  <c:v>-0.35014299999999998</c:v>
                </c:pt>
                <c:pt idx="1099">
                  <c:v>-0.34446599999999999</c:v>
                </c:pt>
                <c:pt idx="1100">
                  <c:v>-0.36028199999999999</c:v>
                </c:pt>
                <c:pt idx="1101">
                  <c:v>-0.44496000000000002</c:v>
                </c:pt>
                <c:pt idx="1102">
                  <c:v>-0.39861200000000002</c:v>
                </c:pt>
                <c:pt idx="1103">
                  <c:v>-0.451075</c:v>
                </c:pt>
                <c:pt idx="1104">
                  <c:v>-0.379166</c:v>
                </c:pt>
                <c:pt idx="1105">
                  <c:v>-0.40918700000000002</c:v>
                </c:pt>
                <c:pt idx="1106">
                  <c:v>-0.43647200000000003</c:v>
                </c:pt>
                <c:pt idx="1107">
                  <c:v>-0.350441</c:v>
                </c:pt>
                <c:pt idx="1108">
                  <c:v>-0.34872399999999998</c:v>
                </c:pt>
                <c:pt idx="1109">
                  <c:v>-0.38695000000000002</c:v>
                </c:pt>
                <c:pt idx="1110">
                  <c:v>-0.32427600000000001</c:v>
                </c:pt>
                <c:pt idx="1111">
                  <c:v>-0.34507599999999999</c:v>
                </c:pt>
                <c:pt idx="1112">
                  <c:v>-0.328484</c:v>
                </c:pt>
                <c:pt idx="1113">
                  <c:v>-0.33574900000000002</c:v>
                </c:pt>
                <c:pt idx="1114">
                  <c:v>-0.36035299999999998</c:v>
                </c:pt>
                <c:pt idx="1115">
                  <c:v>-0.30286099999999999</c:v>
                </c:pt>
                <c:pt idx="1116">
                  <c:v>-0.33740500000000001</c:v>
                </c:pt>
                <c:pt idx="1117">
                  <c:v>-0.23244600000000001</c:v>
                </c:pt>
                <c:pt idx="1118">
                  <c:v>-0.29699300000000001</c:v>
                </c:pt>
                <c:pt idx="1119">
                  <c:v>-0.305178</c:v>
                </c:pt>
                <c:pt idx="1120">
                  <c:v>-0.168908</c:v>
                </c:pt>
                <c:pt idx="1121">
                  <c:v>-0.23294599999999999</c:v>
                </c:pt>
                <c:pt idx="1122">
                  <c:v>-0.15313299999999999</c:v>
                </c:pt>
                <c:pt idx="1123">
                  <c:v>-0.18492600000000001</c:v>
                </c:pt>
                <c:pt idx="1124">
                  <c:v>-0.22564500000000001</c:v>
                </c:pt>
                <c:pt idx="1125">
                  <c:v>-0.13333500000000001</c:v>
                </c:pt>
                <c:pt idx="1126">
                  <c:v>-0.202456</c:v>
                </c:pt>
                <c:pt idx="1127">
                  <c:v>-0.15326799999999999</c:v>
                </c:pt>
                <c:pt idx="1128">
                  <c:v>-0.167632</c:v>
                </c:pt>
                <c:pt idx="1129">
                  <c:v>-0.16195200000000001</c:v>
                </c:pt>
                <c:pt idx="1130">
                  <c:v>-0.18873899999999999</c:v>
                </c:pt>
                <c:pt idx="1131">
                  <c:v>-0.20496500000000001</c:v>
                </c:pt>
                <c:pt idx="1132">
                  <c:v>-0.18223</c:v>
                </c:pt>
                <c:pt idx="1133">
                  <c:v>-0.20171700000000001</c:v>
                </c:pt>
                <c:pt idx="1134">
                  <c:v>-0.23758799999999999</c:v>
                </c:pt>
                <c:pt idx="1135">
                  <c:v>-0.22291</c:v>
                </c:pt>
                <c:pt idx="1136">
                  <c:v>-0.18328700000000001</c:v>
                </c:pt>
                <c:pt idx="1137">
                  <c:v>-0.177264</c:v>
                </c:pt>
                <c:pt idx="1138">
                  <c:v>-0.17999299999999999</c:v>
                </c:pt>
                <c:pt idx="1139">
                  <c:v>-0.237681</c:v>
                </c:pt>
                <c:pt idx="1140">
                  <c:v>-0.21506500000000001</c:v>
                </c:pt>
                <c:pt idx="1141">
                  <c:v>-0.21603700000000001</c:v>
                </c:pt>
                <c:pt idx="1142">
                  <c:v>-0.21260699999999999</c:v>
                </c:pt>
                <c:pt idx="1143">
                  <c:v>-0.178869</c:v>
                </c:pt>
                <c:pt idx="1144">
                  <c:v>-0.23688400000000001</c:v>
                </c:pt>
                <c:pt idx="1145">
                  <c:v>-0.22427800000000001</c:v>
                </c:pt>
                <c:pt idx="1146">
                  <c:v>-0.21032100000000001</c:v>
                </c:pt>
                <c:pt idx="1147">
                  <c:v>-0.27914299999999997</c:v>
                </c:pt>
                <c:pt idx="1148">
                  <c:v>-0.26124999999999998</c:v>
                </c:pt>
                <c:pt idx="1149">
                  <c:v>-0.25750699999999999</c:v>
                </c:pt>
                <c:pt idx="1150">
                  <c:v>-0.290628</c:v>
                </c:pt>
                <c:pt idx="1151">
                  <c:v>-0.26372200000000001</c:v>
                </c:pt>
                <c:pt idx="1152">
                  <c:v>-0.23778199999999999</c:v>
                </c:pt>
                <c:pt idx="1153">
                  <c:v>-0.25085400000000002</c:v>
                </c:pt>
                <c:pt idx="1154">
                  <c:v>-0.31501800000000002</c:v>
                </c:pt>
                <c:pt idx="1155">
                  <c:v>-0.25705099999999997</c:v>
                </c:pt>
                <c:pt idx="1156">
                  <c:v>-0.25032399999999999</c:v>
                </c:pt>
                <c:pt idx="1157">
                  <c:v>-0.19552800000000001</c:v>
                </c:pt>
                <c:pt idx="1158">
                  <c:v>-0.27754899999999999</c:v>
                </c:pt>
                <c:pt idx="1159">
                  <c:v>-0.197578</c:v>
                </c:pt>
                <c:pt idx="1160">
                  <c:v>-9.9303199999999994E-2</c:v>
                </c:pt>
                <c:pt idx="1161">
                  <c:v>-0.19181699999999999</c:v>
                </c:pt>
                <c:pt idx="1162">
                  <c:v>-0.12961400000000001</c:v>
                </c:pt>
                <c:pt idx="1163">
                  <c:v>-0.174766</c:v>
                </c:pt>
                <c:pt idx="1164">
                  <c:v>-0.17163100000000001</c:v>
                </c:pt>
                <c:pt idx="1165">
                  <c:v>-0.144178</c:v>
                </c:pt>
                <c:pt idx="1166">
                  <c:v>-0.14313100000000001</c:v>
                </c:pt>
                <c:pt idx="1167">
                  <c:v>-0.136494</c:v>
                </c:pt>
                <c:pt idx="1168">
                  <c:v>-0.13794899999999999</c:v>
                </c:pt>
                <c:pt idx="1169">
                  <c:v>-0.14998700000000001</c:v>
                </c:pt>
                <c:pt idx="1170">
                  <c:v>-0.17485899999999999</c:v>
                </c:pt>
                <c:pt idx="1171">
                  <c:v>-0.153141</c:v>
                </c:pt>
                <c:pt idx="1172">
                  <c:v>-0.15826999999999999</c:v>
                </c:pt>
                <c:pt idx="1173">
                  <c:v>-0.18856000000000001</c:v>
                </c:pt>
                <c:pt idx="1174">
                  <c:v>-0.179726</c:v>
                </c:pt>
                <c:pt idx="1175">
                  <c:v>-0.177785</c:v>
                </c:pt>
                <c:pt idx="1176">
                  <c:v>-0.14172599999999999</c:v>
                </c:pt>
                <c:pt idx="1177">
                  <c:v>-0.19905900000000001</c:v>
                </c:pt>
                <c:pt idx="1178">
                  <c:v>-0.143507</c:v>
                </c:pt>
                <c:pt idx="1179">
                  <c:v>-0.15889200000000001</c:v>
                </c:pt>
                <c:pt idx="1180">
                  <c:v>-0.100035</c:v>
                </c:pt>
                <c:pt idx="1181">
                  <c:v>-0.137461</c:v>
                </c:pt>
                <c:pt idx="1182">
                  <c:v>-5.3598399999999997E-2</c:v>
                </c:pt>
                <c:pt idx="1183">
                  <c:v>-1.2371099999999999E-2</c:v>
                </c:pt>
                <c:pt idx="1184">
                  <c:v>7.4499099999999999E-2</c:v>
                </c:pt>
                <c:pt idx="1185">
                  <c:v>4.3741200000000001E-2</c:v>
                </c:pt>
                <c:pt idx="1186">
                  <c:v>3.7892299999999997E-2</c:v>
                </c:pt>
                <c:pt idx="1187">
                  <c:v>9.4201099999999996E-2</c:v>
                </c:pt>
                <c:pt idx="1188">
                  <c:v>2.9164300000000001E-2</c:v>
                </c:pt>
                <c:pt idx="1189">
                  <c:v>-1.9092600000000001E-2</c:v>
                </c:pt>
                <c:pt idx="1190">
                  <c:v>3.9283800000000001E-2</c:v>
                </c:pt>
                <c:pt idx="1191">
                  <c:v>-1.6908599999999999E-2</c:v>
                </c:pt>
                <c:pt idx="1192">
                  <c:v>4.7932599999999999E-2</c:v>
                </c:pt>
                <c:pt idx="1193">
                  <c:v>3.4816699999999999E-2</c:v>
                </c:pt>
                <c:pt idx="1194">
                  <c:v>-4.97808E-2</c:v>
                </c:pt>
                <c:pt idx="1195">
                  <c:v>6.6989900000000005E-2</c:v>
                </c:pt>
                <c:pt idx="1196">
                  <c:v>1.30224E-2</c:v>
                </c:pt>
                <c:pt idx="1197">
                  <c:v>3.6537199999999999E-2</c:v>
                </c:pt>
                <c:pt idx="1198">
                  <c:v>4.0098200000000001E-2</c:v>
                </c:pt>
                <c:pt idx="1199">
                  <c:v>2.1612200000000002E-2</c:v>
                </c:pt>
                <c:pt idx="1200">
                  <c:v>3.77655E-2</c:v>
                </c:pt>
                <c:pt idx="1201">
                  <c:v>4.8751799999999998E-3</c:v>
                </c:pt>
                <c:pt idx="1202">
                  <c:v>-1.2479799999999999E-2</c:v>
                </c:pt>
                <c:pt idx="1203">
                  <c:v>5.5656400000000002E-3</c:v>
                </c:pt>
                <c:pt idx="1204">
                  <c:v>2.2049900000000001E-2</c:v>
                </c:pt>
                <c:pt idx="1205">
                  <c:v>-3.3758200000000002E-2</c:v>
                </c:pt>
                <c:pt idx="1206">
                  <c:v>1.22185E-2</c:v>
                </c:pt>
                <c:pt idx="1207">
                  <c:v>7.46222E-2</c:v>
                </c:pt>
                <c:pt idx="1208">
                  <c:v>1.3873099999999999E-2</c:v>
                </c:pt>
                <c:pt idx="1209">
                  <c:v>6.6266099999999994E-2</c:v>
                </c:pt>
                <c:pt idx="1210">
                  <c:v>2.8134300000000001E-2</c:v>
                </c:pt>
                <c:pt idx="1211">
                  <c:v>0.14361099999999999</c:v>
                </c:pt>
                <c:pt idx="1212">
                  <c:v>0.234542</c:v>
                </c:pt>
                <c:pt idx="1213">
                  <c:v>0.16416900000000001</c:v>
                </c:pt>
                <c:pt idx="1214">
                  <c:v>0.233095</c:v>
                </c:pt>
                <c:pt idx="1215">
                  <c:v>0.16892499999999999</c:v>
                </c:pt>
                <c:pt idx="1216">
                  <c:v>0.16869700000000001</c:v>
                </c:pt>
                <c:pt idx="1217">
                  <c:v>0.19065299999999999</c:v>
                </c:pt>
                <c:pt idx="1218">
                  <c:v>0.144425</c:v>
                </c:pt>
                <c:pt idx="1219">
                  <c:v>0.13893800000000001</c:v>
                </c:pt>
                <c:pt idx="1220">
                  <c:v>0.11865100000000001</c:v>
                </c:pt>
                <c:pt idx="1221">
                  <c:v>0.13108300000000001</c:v>
                </c:pt>
                <c:pt idx="1222">
                  <c:v>0.12551300000000001</c:v>
                </c:pt>
                <c:pt idx="1223">
                  <c:v>0.14771400000000001</c:v>
                </c:pt>
                <c:pt idx="1224">
                  <c:v>0.16120799999999999</c:v>
                </c:pt>
                <c:pt idx="1225">
                  <c:v>0.12376</c:v>
                </c:pt>
                <c:pt idx="1226">
                  <c:v>0.159716</c:v>
                </c:pt>
                <c:pt idx="1227">
                  <c:v>0.122639</c:v>
                </c:pt>
                <c:pt idx="1228">
                  <c:v>0.135099</c:v>
                </c:pt>
                <c:pt idx="1229">
                  <c:v>0.100102</c:v>
                </c:pt>
                <c:pt idx="1230">
                  <c:v>0.12490900000000001</c:v>
                </c:pt>
                <c:pt idx="1231">
                  <c:v>4.24538E-2</c:v>
                </c:pt>
                <c:pt idx="1232">
                  <c:v>8.1980700000000004E-2</c:v>
                </c:pt>
                <c:pt idx="1233">
                  <c:v>4.9600599999999996E-3</c:v>
                </c:pt>
                <c:pt idx="1234">
                  <c:v>3.9867399999999997E-2</c:v>
                </c:pt>
                <c:pt idx="1235">
                  <c:v>8.8081400000000008E-3</c:v>
                </c:pt>
                <c:pt idx="1236">
                  <c:v>6.7014700000000002E-3</c:v>
                </c:pt>
                <c:pt idx="1237">
                  <c:v>8.1663099999999995E-3</c:v>
                </c:pt>
                <c:pt idx="1238">
                  <c:v>-1.5831899999999999E-2</c:v>
                </c:pt>
                <c:pt idx="1239">
                  <c:v>-5.1572800000000002E-2</c:v>
                </c:pt>
                <c:pt idx="1240">
                  <c:v>-4.8204400000000001E-2</c:v>
                </c:pt>
                <c:pt idx="1241">
                  <c:v>-5.3329500000000004E-3</c:v>
                </c:pt>
                <c:pt idx="1242">
                  <c:v>-3.9462999999999998E-2</c:v>
                </c:pt>
                <c:pt idx="1243">
                  <c:v>-6.9498099999999993E-2</c:v>
                </c:pt>
                <c:pt idx="1244">
                  <c:v>-1.6846699999999999E-2</c:v>
                </c:pt>
                <c:pt idx="1245">
                  <c:v>-9.0084099999999997E-3</c:v>
                </c:pt>
                <c:pt idx="1246">
                  <c:v>-2.61211E-3</c:v>
                </c:pt>
                <c:pt idx="1247">
                  <c:v>3.4898800000000001E-2</c:v>
                </c:pt>
                <c:pt idx="1248">
                  <c:v>5.4148700000000001E-2</c:v>
                </c:pt>
                <c:pt idx="1249">
                  <c:v>7.4505799999999997E-2</c:v>
                </c:pt>
                <c:pt idx="1250">
                  <c:v>8.7020899999999998E-2</c:v>
                </c:pt>
                <c:pt idx="1251">
                  <c:v>7.5195300000000007E-2</c:v>
                </c:pt>
                <c:pt idx="1252">
                  <c:v>-6.24609E-2</c:v>
                </c:pt>
                <c:pt idx="1253">
                  <c:v>-5.7399699999999998E-2</c:v>
                </c:pt>
                <c:pt idx="1254">
                  <c:v>-6.2354100000000003E-2</c:v>
                </c:pt>
                <c:pt idx="1255">
                  <c:v>-8.3554299999999998E-2</c:v>
                </c:pt>
                <c:pt idx="1256">
                  <c:v>-6.8209599999999995E-2</c:v>
                </c:pt>
                <c:pt idx="1257">
                  <c:v>-8.0335599999999993E-2</c:v>
                </c:pt>
                <c:pt idx="1258">
                  <c:v>-9.1652899999999995E-2</c:v>
                </c:pt>
                <c:pt idx="1259">
                  <c:v>-0.11931799999999999</c:v>
                </c:pt>
                <c:pt idx="1260">
                  <c:v>-0.14588100000000001</c:v>
                </c:pt>
                <c:pt idx="1261">
                  <c:v>-0.151758</c:v>
                </c:pt>
                <c:pt idx="1262">
                  <c:v>-0.16087399999999999</c:v>
                </c:pt>
                <c:pt idx="1263">
                  <c:v>-0.218449</c:v>
                </c:pt>
                <c:pt idx="1264">
                  <c:v>-0.17749699999999999</c:v>
                </c:pt>
                <c:pt idx="1265">
                  <c:v>-0.17974399999999999</c:v>
                </c:pt>
                <c:pt idx="1266">
                  <c:v>-0.164077</c:v>
                </c:pt>
                <c:pt idx="1267">
                  <c:v>-0.10463500000000001</c:v>
                </c:pt>
                <c:pt idx="1268">
                  <c:v>-8.6722400000000005E-2</c:v>
                </c:pt>
                <c:pt idx="1269">
                  <c:v>-9.4253500000000004E-2</c:v>
                </c:pt>
                <c:pt idx="1270">
                  <c:v>-3.8259500000000002E-2</c:v>
                </c:pt>
                <c:pt idx="1271">
                  <c:v>-5.4724700000000001E-2</c:v>
                </c:pt>
                <c:pt idx="1272">
                  <c:v>-2.4252900000000001E-2</c:v>
                </c:pt>
                <c:pt idx="1273">
                  <c:v>-5.0412199999999997E-2</c:v>
                </c:pt>
                <c:pt idx="1274">
                  <c:v>-5.8375400000000001E-2</c:v>
                </c:pt>
                <c:pt idx="1275">
                  <c:v>-5.1312400000000001E-2</c:v>
                </c:pt>
                <c:pt idx="1276">
                  <c:v>-3.0486099999999999E-2</c:v>
                </c:pt>
                <c:pt idx="1277">
                  <c:v>-2.10552E-2</c:v>
                </c:pt>
                <c:pt idx="1278">
                  <c:v>-7.7466999999999994E-2</c:v>
                </c:pt>
                <c:pt idx="1279">
                  <c:v>-9.2694299999999993E-2</c:v>
                </c:pt>
                <c:pt idx="1280">
                  <c:v>-0.11278199999999999</c:v>
                </c:pt>
                <c:pt idx="1281">
                  <c:v>-0.144987</c:v>
                </c:pt>
                <c:pt idx="1282">
                  <c:v>-0.14884</c:v>
                </c:pt>
                <c:pt idx="1283">
                  <c:v>-0.18970699999999999</c:v>
                </c:pt>
                <c:pt idx="1284">
                  <c:v>-0.165077</c:v>
                </c:pt>
                <c:pt idx="1285">
                  <c:v>-0.18576799999999999</c:v>
                </c:pt>
                <c:pt idx="1286">
                  <c:v>-0.164184</c:v>
                </c:pt>
                <c:pt idx="1287">
                  <c:v>-0.13968800000000001</c:v>
                </c:pt>
                <c:pt idx="1288">
                  <c:v>-0.14290800000000001</c:v>
                </c:pt>
                <c:pt idx="1289">
                  <c:v>-0.14102400000000001</c:v>
                </c:pt>
                <c:pt idx="1290">
                  <c:v>-0.130631</c:v>
                </c:pt>
                <c:pt idx="1291">
                  <c:v>-0.138769</c:v>
                </c:pt>
                <c:pt idx="1292">
                  <c:v>-0.13112399999999999</c:v>
                </c:pt>
                <c:pt idx="1293">
                  <c:v>-0.16214400000000001</c:v>
                </c:pt>
                <c:pt idx="1294">
                  <c:v>-0.172041</c:v>
                </c:pt>
                <c:pt idx="1295">
                  <c:v>-0.17968400000000001</c:v>
                </c:pt>
                <c:pt idx="1296">
                  <c:v>-0.21612500000000001</c:v>
                </c:pt>
                <c:pt idx="1297">
                  <c:v>-0.20380699999999999</c:v>
                </c:pt>
                <c:pt idx="1298">
                  <c:v>-0.23416600000000001</c:v>
                </c:pt>
                <c:pt idx="1299">
                  <c:v>-0.203651</c:v>
                </c:pt>
                <c:pt idx="1300">
                  <c:v>-0.22584499999999999</c:v>
                </c:pt>
                <c:pt idx="1301">
                  <c:v>-0.20503399999999999</c:v>
                </c:pt>
                <c:pt idx="1302">
                  <c:v>-0.20622199999999999</c:v>
                </c:pt>
                <c:pt idx="1303">
                  <c:v>-0.17816100000000001</c:v>
                </c:pt>
                <c:pt idx="1304">
                  <c:v>-0.14468</c:v>
                </c:pt>
                <c:pt idx="1305">
                  <c:v>-0.168762</c:v>
                </c:pt>
                <c:pt idx="1306">
                  <c:v>-0.134968</c:v>
                </c:pt>
                <c:pt idx="1307">
                  <c:v>-0.115482</c:v>
                </c:pt>
                <c:pt idx="1308">
                  <c:v>-9.4774200000000003E-2</c:v>
                </c:pt>
                <c:pt idx="1309">
                  <c:v>-0.121198</c:v>
                </c:pt>
                <c:pt idx="1310">
                  <c:v>-0.118155</c:v>
                </c:pt>
                <c:pt idx="1311">
                  <c:v>-0.100061</c:v>
                </c:pt>
                <c:pt idx="1312">
                  <c:v>-0.15346000000000001</c:v>
                </c:pt>
                <c:pt idx="1313">
                  <c:v>-0.143515</c:v>
                </c:pt>
                <c:pt idx="1314">
                  <c:v>-0.132048</c:v>
                </c:pt>
                <c:pt idx="1315">
                  <c:v>-0.17469199999999999</c:v>
                </c:pt>
                <c:pt idx="1316">
                  <c:v>-0.15140899999999999</c:v>
                </c:pt>
                <c:pt idx="1317">
                  <c:v>-0.16090399999999999</c:v>
                </c:pt>
                <c:pt idx="1318">
                  <c:v>-0.167655</c:v>
                </c:pt>
                <c:pt idx="1319">
                  <c:v>-0.165935</c:v>
                </c:pt>
                <c:pt idx="1320">
                  <c:v>-0.16370799999999999</c:v>
                </c:pt>
                <c:pt idx="1321">
                  <c:v>-0.18909400000000001</c:v>
                </c:pt>
                <c:pt idx="1322">
                  <c:v>-0.18373</c:v>
                </c:pt>
                <c:pt idx="1323">
                  <c:v>-0.20511399999999999</c:v>
                </c:pt>
                <c:pt idx="1324">
                  <c:v>-0.202042</c:v>
                </c:pt>
                <c:pt idx="1325">
                  <c:v>-0.222833</c:v>
                </c:pt>
                <c:pt idx="1326">
                  <c:v>-0.184026</c:v>
                </c:pt>
                <c:pt idx="1327">
                  <c:v>-0.218531</c:v>
                </c:pt>
                <c:pt idx="1328">
                  <c:v>-0.18514700000000001</c:v>
                </c:pt>
                <c:pt idx="1329">
                  <c:v>-0.17127700000000001</c:v>
                </c:pt>
                <c:pt idx="1330">
                  <c:v>-0.196354</c:v>
                </c:pt>
                <c:pt idx="1331">
                  <c:v>-0.15188299999999999</c:v>
                </c:pt>
                <c:pt idx="1332">
                  <c:v>-0.23003199999999999</c:v>
                </c:pt>
                <c:pt idx="1333">
                  <c:v>-0.15071300000000001</c:v>
                </c:pt>
                <c:pt idx="1334">
                  <c:v>-0.14074400000000001</c:v>
                </c:pt>
                <c:pt idx="1335">
                  <c:v>-0.18675800000000001</c:v>
                </c:pt>
                <c:pt idx="1336">
                  <c:v>-0.14533399999999999</c:v>
                </c:pt>
                <c:pt idx="1337">
                  <c:v>-0.15193300000000001</c:v>
                </c:pt>
                <c:pt idx="1338">
                  <c:v>-0.117657</c:v>
                </c:pt>
                <c:pt idx="1339">
                  <c:v>-0.117067</c:v>
                </c:pt>
                <c:pt idx="1340">
                  <c:v>-0.17994199999999999</c:v>
                </c:pt>
                <c:pt idx="1341">
                  <c:v>-0.13453699999999999</c:v>
                </c:pt>
                <c:pt idx="1342">
                  <c:v>-0.18115800000000001</c:v>
                </c:pt>
                <c:pt idx="1343">
                  <c:v>-0.19580700000000001</c:v>
                </c:pt>
                <c:pt idx="1344">
                  <c:v>-0.17807899999999999</c:v>
                </c:pt>
                <c:pt idx="1345">
                  <c:v>-0.17668600000000001</c:v>
                </c:pt>
                <c:pt idx="1346">
                  <c:v>-0.165322</c:v>
                </c:pt>
                <c:pt idx="1347">
                  <c:v>-0.17821000000000001</c:v>
                </c:pt>
                <c:pt idx="1348">
                  <c:v>-0.143261</c:v>
                </c:pt>
                <c:pt idx="1349">
                  <c:v>-0.17405200000000001</c:v>
                </c:pt>
                <c:pt idx="1350">
                  <c:v>-0.164384</c:v>
                </c:pt>
                <c:pt idx="1351">
                  <c:v>-0.144176</c:v>
                </c:pt>
                <c:pt idx="1352">
                  <c:v>-0.150172</c:v>
                </c:pt>
                <c:pt idx="1353">
                  <c:v>-0.157107</c:v>
                </c:pt>
                <c:pt idx="1354">
                  <c:v>-0.15402399999999999</c:v>
                </c:pt>
                <c:pt idx="1355">
                  <c:v>-0.15989400000000001</c:v>
                </c:pt>
                <c:pt idx="1356">
                  <c:v>-0.15719900000000001</c:v>
                </c:pt>
                <c:pt idx="1357">
                  <c:v>-0.17418900000000001</c:v>
                </c:pt>
                <c:pt idx="1358">
                  <c:v>-0.13100800000000001</c:v>
                </c:pt>
                <c:pt idx="1359">
                  <c:v>-0.117016</c:v>
                </c:pt>
                <c:pt idx="1360">
                  <c:v>-0.15018799999999999</c:v>
                </c:pt>
                <c:pt idx="1361">
                  <c:v>-0.124193</c:v>
                </c:pt>
                <c:pt idx="1362">
                  <c:v>-0.13042599999999999</c:v>
                </c:pt>
                <c:pt idx="1363">
                  <c:v>-0.20243900000000001</c:v>
                </c:pt>
                <c:pt idx="1364">
                  <c:v>-0.33501300000000001</c:v>
                </c:pt>
                <c:pt idx="1365">
                  <c:v>-0.367923</c:v>
                </c:pt>
                <c:pt idx="1366">
                  <c:v>-0.38935999999999998</c:v>
                </c:pt>
                <c:pt idx="1367">
                  <c:v>-0.38218600000000003</c:v>
                </c:pt>
                <c:pt idx="1368">
                  <c:v>-0.387517</c:v>
                </c:pt>
                <c:pt idx="1369">
                  <c:v>-0.40317199999999997</c:v>
                </c:pt>
                <c:pt idx="1370">
                  <c:v>-0.41475099999999998</c:v>
                </c:pt>
                <c:pt idx="1371">
                  <c:v>-0.44414999999999999</c:v>
                </c:pt>
                <c:pt idx="1372">
                  <c:v>-0.404248</c:v>
                </c:pt>
                <c:pt idx="1373">
                  <c:v>-0.41760700000000001</c:v>
                </c:pt>
                <c:pt idx="1374">
                  <c:v>-0.49368299999999998</c:v>
                </c:pt>
                <c:pt idx="1375">
                  <c:v>-0.446573</c:v>
                </c:pt>
                <c:pt idx="1376">
                  <c:v>-0.446631</c:v>
                </c:pt>
                <c:pt idx="1377">
                  <c:v>-0.31671500000000002</c:v>
                </c:pt>
                <c:pt idx="1378">
                  <c:v>-0.28521999999999997</c:v>
                </c:pt>
                <c:pt idx="1379">
                  <c:v>-0.24732299999999999</c:v>
                </c:pt>
                <c:pt idx="1380">
                  <c:v>-0.22422500000000001</c:v>
                </c:pt>
                <c:pt idx="1381">
                  <c:v>-0.23047500000000001</c:v>
                </c:pt>
                <c:pt idx="1382">
                  <c:v>-0.24265900000000001</c:v>
                </c:pt>
                <c:pt idx="1383">
                  <c:v>-0.22317200000000001</c:v>
                </c:pt>
                <c:pt idx="1384">
                  <c:v>-0.247279</c:v>
                </c:pt>
                <c:pt idx="1385">
                  <c:v>-0.26653100000000002</c:v>
                </c:pt>
                <c:pt idx="1386">
                  <c:v>-0.21165100000000001</c:v>
                </c:pt>
                <c:pt idx="1387">
                  <c:v>-0.29320400000000002</c:v>
                </c:pt>
                <c:pt idx="1388">
                  <c:v>-0.24763499999999999</c:v>
                </c:pt>
                <c:pt idx="1389">
                  <c:v>-0.31749500000000003</c:v>
                </c:pt>
                <c:pt idx="1390">
                  <c:v>-0.28052300000000002</c:v>
                </c:pt>
                <c:pt idx="1391">
                  <c:v>-0.27722599999999997</c:v>
                </c:pt>
                <c:pt idx="1392">
                  <c:v>-0.27200400000000002</c:v>
                </c:pt>
                <c:pt idx="1393">
                  <c:v>-0.29757</c:v>
                </c:pt>
                <c:pt idx="1394">
                  <c:v>-0.26924700000000001</c:v>
                </c:pt>
                <c:pt idx="1395">
                  <c:v>-0.24815499999999999</c:v>
                </c:pt>
                <c:pt idx="1396">
                  <c:v>-0.268955</c:v>
                </c:pt>
                <c:pt idx="1397">
                  <c:v>-0.22392000000000001</c:v>
                </c:pt>
                <c:pt idx="1398">
                  <c:v>-0.29076299999999999</c:v>
                </c:pt>
                <c:pt idx="1399">
                  <c:v>-0.26910899999999999</c:v>
                </c:pt>
                <c:pt idx="1400">
                  <c:v>-0.30227799999999999</c:v>
                </c:pt>
                <c:pt idx="1401">
                  <c:v>-0.29384900000000003</c:v>
                </c:pt>
                <c:pt idx="1402">
                  <c:v>-0.25972499999999998</c:v>
                </c:pt>
                <c:pt idx="1403">
                  <c:v>-0.31450299999999998</c:v>
                </c:pt>
                <c:pt idx="1404">
                  <c:v>-0.33902500000000002</c:v>
                </c:pt>
                <c:pt idx="1405">
                  <c:v>-0.35988399999999998</c:v>
                </c:pt>
                <c:pt idx="1406">
                  <c:v>-0.31672099999999997</c:v>
                </c:pt>
                <c:pt idx="1407">
                  <c:v>-0.29059499999999999</c:v>
                </c:pt>
                <c:pt idx="1408">
                  <c:v>-0.34171699999999999</c:v>
                </c:pt>
                <c:pt idx="1409">
                  <c:v>-0.34522399999999998</c:v>
                </c:pt>
                <c:pt idx="1410">
                  <c:v>-0.32389499999999999</c:v>
                </c:pt>
                <c:pt idx="1411">
                  <c:v>-0.32367600000000002</c:v>
                </c:pt>
                <c:pt idx="1412">
                  <c:v>-0.36319000000000001</c:v>
                </c:pt>
                <c:pt idx="1413">
                  <c:v>-0.33217600000000003</c:v>
                </c:pt>
                <c:pt idx="1414">
                  <c:v>-0.30281400000000003</c:v>
                </c:pt>
                <c:pt idx="1415">
                  <c:v>-0.31839000000000001</c:v>
                </c:pt>
                <c:pt idx="1416">
                  <c:v>-0.31004799999999999</c:v>
                </c:pt>
                <c:pt idx="1417">
                  <c:v>-0.33373799999999998</c:v>
                </c:pt>
                <c:pt idx="1418">
                  <c:v>-0.26154699999999997</c:v>
                </c:pt>
                <c:pt idx="1419">
                  <c:v>-0.35824299999999998</c:v>
                </c:pt>
                <c:pt idx="1420">
                  <c:v>-0.33375500000000002</c:v>
                </c:pt>
                <c:pt idx="1421">
                  <c:v>-0.31324200000000002</c:v>
                </c:pt>
                <c:pt idx="1422">
                  <c:v>-0.40117599999999998</c:v>
                </c:pt>
                <c:pt idx="1423">
                  <c:v>-0.38333800000000001</c:v>
                </c:pt>
                <c:pt idx="1424">
                  <c:v>-0.3926</c:v>
                </c:pt>
                <c:pt idx="1425">
                  <c:v>-0.37109999999999999</c:v>
                </c:pt>
                <c:pt idx="1426">
                  <c:v>-0.39083400000000001</c:v>
                </c:pt>
                <c:pt idx="1427">
                  <c:v>-0.42630000000000001</c:v>
                </c:pt>
                <c:pt idx="1428">
                  <c:v>-0.46455000000000002</c:v>
                </c:pt>
                <c:pt idx="1429">
                  <c:v>-0.42652800000000002</c:v>
                </c:pt>
                <c:pt idx="1430">
                  <c:v>-0.38627299999999998</c:v>
                </c:pt>
                <c:pt idx="1431">
                  <c:v>-0.40534900000000001</c:v>
                </c:pt>
                <c:pt idx="1432">
                  <c:v>-0.32946900000000001</c:v>
                </c:pt>
                <c:pt idx="1433">
                  <c:v>-0.48231400000000002</c:v>
                </c:pt>
                <c:pt idx="1434">
                  <c:v>-0.39516299999999999</c:v>
                </c:pt>
                <c:pt idx="1435">
                  <c:v>-0.36321399999999998</c:v>
                </c:pt>
                <c:pt idx="1436">
                  <c:v>-0.351746</c:v>
                </c:pt>
                <c:pt idx="1437">
                  <c:v>-0.321295</c:v>
                </c:pt>
                <c:pt idx="1438">
                  <c:v>-0.41996099999999997</c:v>
                </c:pt>
                <c:pt idx="1439">
                  <c:v>-0.41397400000000001</c:v>
                </c:pt>
                <c:pt idx="1440">
                  <c:v>-0.36413699999999999</c:v>
                </c:pt>
                <c:pt idx="1441">
                  <c:v>-0.330152</c:v>
                </c:pt>
                <c:pt idx="1442">
                  <c:v>-0.37215900000000002</c:v>
                </c:pt>
                <c:pt idx="1443">
                  <c:v>-0.40760999999999997</c:v>
                </c:pt>
                <c:pt idx="1444">
                  <c:v>-0.29905399999999999</c:v>
                </c:pt>
                <c:pt idx="1445">
                  <c:v>-0.409831</c:v>
                </c:pt>
                <c:pt idx="1446">
                  <c:v>-0.29120099999999999</c:v>
                </c:pt>
                <c:pt idx="1447">
                  <c:v>-0.36965799999999999</c:v>
                </c:pt>
                <c:pt idx="1448">
                  <c:v>-0.219837</c:v>
                </c:pt>
                <c:pt idx="1449">
                  <c:v>-0.145342</c:v>
                </c:pt>
                <c:pt idx="1450">
                  <c:v>-0.145011</c:v>
                </c:pt>
                <c:pt idx="1451">
                  <c:v>-0.15859100000000001</c:v>
                </c:pt>
                <c:pt idx="1452">
                  <c:v>-0.20940400000000001</c:v>
                </c:pt>
                <c:pt idx="1453">
                  <c:v>-7.89633E-2</c:v>
                </c:pt>
                <c:pt idx="1454">
                  <c:v>-0.22489500000000001</c:v>
                </c:pt>
                <c:pt idx="1455">
                  <c:v>-0.16286100000000001</c:v>
                </c:pt>
                <c:pt idx="1456">
                  <c:v>-0.151893</c:v>
                </c:pt>
                <c:pt idx="1457">
                  <c:v>-0.15987299999999999</c:v>
                </c:pt>
                <c:pt idx="1458">
                  <c:v>-0.20100000000000001</c:v>
                </c:pt>
                <c:pt idx="1459">
                  <c:v>-0.17583599999999999</c:v>
                </c:pt>
                <c:pt idx="1460">
                  <c:v>-0.17901500000000001</c:v>
                </c:pt>
                <c:pt idx="1461">
                  <c:v>-0.242838</c:v>
                </c:pt>
                <c:pt idx="1462">
                  <c:v>-0.24337</c:v>
                </c:pt>
                <c:pt idx="1463">
                  <c:v>-0.221277</c:v>
                </c:pt>
                <c:pt idx="1464">
                  <c:v>-0.31552999999999998</c:v>
                </c:pt>
                <c:pt idx="1465">
                  <c:v>-0.26289400000000002</c:v>
                </c:pt>
                <c:pt idx="1466">
                  <c:v>-0.221498</c:v>
                </c:pt>
                <c:pt idx="1467">
                  <c:v>-0.293742</c:v>
                </c:pt>
                <c:pt idx="1468">
                  <c:v>-0.28208299999999997</c:v>
                </c:pt>
                <c:pt idx="1469">
                  <c:v>-0.23282700000000001</c:v>
                </c:pt>
                <c:pt idx="1470">
                  <c:v>-0.372944</c:v>
                </c:pt>
                <c:pt idx="1471">
                  <c:v>-0.26333499999999999</c:v>
                </c:pt>
                <c:pt idx="1472">
                  <c:v>-0.36191499999999999</c:v>
                </c:pt>
                <c:pt idx="1473">
                  <c:v>-0.36299999999999999</c:v>
                </c:pt>
                <c:pt idx="1474">
                  <c:v>-0.26219199999999998</c:v>
                </c:pt>
                <c:pt idx="1475">
                  <c:v>-0.34504299999999999</c:v>
                </c:pt>
                <c:pt idx="1476">
                  <c:v>-0.32635999999999998</c:v>
                </c:pt>
                <c:pt idx="1477">
                  <c:v>-0.26162800000000003</c:v>
                </c:pt>
                <c:pt idx="1478">
                  <c:v>-0.24082100000000001</c:v>
                </c:pt>
                <c:pt idx="1479">
                  <c:v>-0.27452700000000002</c:v>
                </c:pt>
                <c:pt idx="1480">
                  <c:v>-0.37188900000000003</c:v>
                </c:pt>
                <c:pt idx="1481">
                  <c:v>-0.25465900000000002</c:v>
                </c:pt>
                <c:pt idx="1482">
                  <c:v>-0.26923799999999998</c:v>
                </c:pt>
                <c:pt idx="1483">
                  <c:v>-0.364311</c:v>
                </c:pt>
                <c:pt idx="1484">
                  <c:v>-0.28205599999999997</c:v>
                </c:pt>
                <c:pt idx="1485">
                  <c:v>-0.35561500000000001</c:v>
                </c:pt>
                <c:pt idx="1486">
                  <c:v>-0.236041</c:v>
                </c:pt>
                <c:pt idx="1487">
                  <c:v>-0.31813000000000002</c:v>
                </c:pt>
                <c:pt idx="1488">
                  <c:v>-0.27256900000000001</c:v>
                </c:pt>
                <c:pt idx="1489">
                  <c:v>-0.34706999999999999</c:v>
                </c:pt>
                <c:pt idx="1490">
                  <c:v>-0.31502200000000002</c:v>
                </c:pt>
                <c:pt idx="1491">
                  <c:v>-0.27812999999999999</c:v>
                </c:pt>
                <c:pt idx="1492">
                  <c:v>-0.25542900000000002</c:v>
                </c:pt>
                <c:pt idx="1493">
                  <c:v>-0.29072799999999999</c:v>
                </c:pt>
                <c:pt idx="1494">
                  <c:v>-0.31301899999999999</c:v>
                </c:pt>
                <c:pt idx="1495">
                  <c:v>-0.29311799999999999</c:v>
                </c:pt>
                <c:pt idx="1496">
                  <c:v>-0.39479199999999998</c:v>
                </c:pt>
                <c:pt idx="1497">
                  <c:v>-0.28050799999999998</c:v>
                </c:pt>
                <c:pt idx="1498">
                  <c:v>-0.37476300000000001</c:v>
                </c:pt>
                <c:pt idx="1499">
                  <c:v>-0.32400099999999998</c:v>
                </c:pt>
                <c:pt idx="1500">
                  <c:v>-0.34383599999999997</c:v>
                </c:pt>
                <c:pt idx="1501">
                  <c:v>-0.35451100000000002</c:v>
                </c:pt>
                <c:pt idx="1502">
                  <c:v>-0.25894400000000001</c:v>
                </c:pt>
                <c:pt idx="1503">
                  <c:v>-0.38227899999999998</c:v>
                </c:pt>
                <c:pt idx="1504">
                  <c:v>-0.33708700000000003</c:v>
                </c:pt>
                <c:pt idx="1505">
                  <c:v>-0.29249399999999998</c:v>
                </c:pt>
                <c:pt idx="1506">
                  <c:v>-0.41211900000000001</c:v>
                </c:pt>
                <c:pt idx="1507">
                  <c:v>-0.39364700000000002</c:v>
                </c:pt>
                <c:pt idx="1508">
                  <c:v>-0.37259399999999998</c:v>
                </c:pt>
                <c:pt idx="1509">
                  <c:v>-0.38801000000000002</c:v>
                </c:pt>
                <c:pt idx="1510">
                  <c:v>-0.36165000000000003</c:v>
                </c:pt>
                <c:pt idx="1511">
                  <c:v>-0.50913299999999995</c:v>
                </c:pt>
                <c:pt idx="1512">
                  <c:v>-0.41519400000000001</c:v>
                </c:pt>
                <c:pt idx="1513">
                  <c:v>-0.40296399999999999</c:v>
                </c:pt>
                <c:pt idx="1514">
                  <c:v>-0.44580500000000001</c:v>
                </c:pt>
                <c:pt idx="1515">
                  <c:v>-0.43460199999999999</c:v>
                </c:pt>
                <c:pt idx="1516">
                  <c:v>-0.36123499999999997</c:v>
                </c:pt>
                <c:pt idx="1517">
                  <c:v>-0.44741300000000001</c:v>
                </c:pt>
                <c:pt idx="1518">
                  <c:v>-0.38635199999999997</c:v>
                </c:pt>
                <c:pt idx="1519">
                  <c:v>-0.31393100000000002</c:v>
                </c:pt>
                <c:pt idx="1520">
                  <c:v>-0.38688699999999998</c:v>
                </c:pt>
                <c:pt idx="1521">
                  <c:v>-0.46635700000000002</c:v>
                </c:pt>
                <c:pt idx="1522">
                  <c:v>-0.40060000000000001</c:v>
                </c:pt>
                <c:pt idx="1523">
                  <c:v>-0.39815400000000001</c:v>
                </c:pt>
                <c:pt idx="1524">
                  <c:v>-0.35423900000000003</c:v>
                </c:pt>
                <c:pt idx="1525">
                  <c:v>-0.27068399999999998</c:v>
                </c:pt>
                <c:pt idx="1526">
                  <c:v>-0.40074900000000002</c:v>
                </c:pt>
                <c:pt idx="1527">
                  <c:v>-0.31221599999999999</c:v>
                </c:pt>
                <c:pt idx="1528">
                  <c:v>-0.408775</c:v>
                </c:pt>
                <c:pt idx="1529">
                  <c:v>-0.31112800000000002</c:v>
                </c:pt>
                <c:pt idx="1530">
                  <c:v>-0.39469300000000002</c:v>
                </c:pt>
                <c:pt idx="1531">
                  <c:v>-0.34564499999999998</c:v>
                </c:pt>
                <c:pt idx="1532">
                  <c:v>-0.30472900000000003</c:v>
                </c:pt>
                <c:pt idx="1533">
                  <c:v>-0.415688</c:v>
                </c:pt>
                <c:pt idx="1534">
                  <c:v>-0.35031800000000002</c:v>
                </c:pt>
                <c:pt idx="1535">
                  <c:v>-0.34313300000000002</c:v>
                </c:pt>
                <c:pt idx="1536">
                  <c:v>-0.27242899999999998</c:v>
                </c:pt>
                <c:pt idx="1537">
                  <c:v>-0.39948899999999998</c:v>
                </c:pt>
                <c:pt idx="1538">
                  <c:v>-0.14448900000000001</c:v>
                </c:pt>
                <c:pt idx="1539">
                  <c:v>-0.26900099999999999</c:v>
                </c:pt>
                <c:pt idx="1540">
                  <c:v>-0.33598699999999998</c:v>
                </c:pt>
                <c:pt idx="1541">
                  <c:v>-0.21676300000000001</c:v>
                </c:pt>
                <c:pt idx="1542">
                  <c:v>-0.31250600000000001</c:v>
                </c:pt>
                <c:pt idx="1543">
                  <c:v>-0.39607799999999999</c:v>
                </c:pt>
                <c:pt idx="1544">
                  <c:v>-0.29679499999999998</c:v>
                </c:pt>
                <c:pt idx="1545">
                  <c:v>-0.28511799999999998</c:v>
                </c:pt>
                <c:pt idx="1546">
                  <c:v>-0.26223999999999997</c:v>
                </c:pt>
                <c:pt idx="1547">
                  <c:v>-0.30894700000000003</c:v>
                </c:pt>
                <c:pt idx="1548">
                  <c:v>-0.28431800000000002</c:v>
                </c:pt>
                <c:pt idx="1549">
                  <c:v>-0.25484299999999999</c:v>
                </c:pt>
                <c:pt idx="1550">
                  <c:v>-0.347659</c:v>
                </c:pt>
                <c:pt idx="1551">
                  <c:v>-0.27798400000000001</c:v>
                </c:pt>
                <c:pt idx="1552">
                  <c:v>-0.22584299999999999</c:v>
                </c:pt>
                <c:pt idx="1553">
                  <c:v>-0.309784</c:v>
                </c:pt>
                <c:pt idx="1554">
                  <c:v>-0.24174300000000001</c:v>
                </c:pt>
                <c:pt idx="1555">
                  <c:v>-0.28285300000000002</c:v>
                </c:pt>
                <c:pt idx="1556">
                  <c:v>-0.345661</c:v>
                </c:pt>
                <c:pt idx="1557">
                  <c:v>-0.26299699999999998</c:v>
                </c:pt>
                <c:pt idx="1558">
                  <c:v>-0.28217399999999998</c:v>
                </c:pt>
                <c:pt idx="1559">
                  <c:v>-0.31168600000000002</c:v>
                </c:pt>
                <c:pt idx="1560">
                  <c:v>-0.413906</c:v>
                </c:pt>
                <c:pt idx="1561">
                  <c:v>-0.297815</c:v>
                </c:pt>
                <c:pt idx="1562">
                  <c:v>-0.39875100000000002</c:v>
                </c:pt>
                <c:pt idx="1563">
                  <c:v>-0.33495599999999998</c:v>
                </c:pt>
                <c:pt idx="1564">
                  <c:v>-0.436664</c:v>
                </c:pt>
                <c:pt idx="1565">
                  <c:v>-0.38362299999999999</c:v>
                </c:pt>
                <c:pt idx="1566">
                  <c:v>-0.33260299999999998</c:v>
                </c:pt>
                <c:pt idx="1567">
                  <c:v>-0.367392</c:v>
                </c:pt>
                <c:pt idx="1568">
                  <c:v>-0.416939</c:v>
                </c:pt>
                <c:pt idx="1569">
                  <c:v>-0.333399</c:v>
                </c:pt>
                <c:pt idx="1570">
                  <c:v>-0.371784</c:v>
                </c:pt>
                <c:pt idx="1571">
                  <c:v>-0.34383599999999997</c:v>
                </c:pt>
                <c:pt idx="1572">
                  <c:v>-0.30235000000000001</c:v>
                </c:pt>
                <c:pt idx="1573">
                  <c:v>-0.37782399999999999</c:v>
                </c:pt>
                <c:pt idx="1574">
                  <c:v>-0.30495699999999998</c:v>
                </c:pt>
                <c:pt idx="1575">
                  <c:v>-0.343696</c:v>
                </c:pt>
                <c:pt idx="1576">
                  <c:v>-0.363983</c:v>
                </c:pt>
                <c:pt idx="1577">
                  <c:v>-0.408912</c:v>
                </c:pt>
                <c:pt idx="1578">
                  <c:v>-0.36093399999999998</c:v>
                </c:pt>
                <c:pt idx="1579">
                  <c:v>-0.33306200000000002</c:v>
                </c:pt>
                <c:pt idx="1580">
                  <c:v>-0.34389700000000001</c:v>
                </c:pt>
                <c:pt idx="1581">
                  <c:v>-0.45679700000000001</c:v>
                </c:pt>
                <c:pt idx="1582">
                  <c:v>-0.36309999999999998</c:v>
                </c:pt>
                <c:pt idx="1583">
                  <c:v>-0.433087</c:v>
                </c:pt>
                <c:pt idx="1584">
                  <c:v>-0.42290899999999998</c:v>
                </c:pt>
                <c:pt idx="1585">
                  <c:v>-0.35243200000000002</c:v>
                </c:pt>
                <c:pt idx="1586">
                  <c:v>-0.46486499999999997</c:v>
                </c:pt>
                <c:pt idx="1587">
                  <c:v>-0.43936399999999998</c:v>
                </c:pt>
                <c:pt idx="1588">
                  <c:v>-0.32236900000000002</c:v>
                </c:pt>
                <c:pt idx="1589">
                  <c:v>-0.40923799999999999</c:v>
                </c:pt>
                <c:pt idx="1590">
                  <c:v>-0.37098300000000001</c:v>
                </c:pt>
                <c:pt idx="1591">
                  <c:v>-0.32408300000000001</c:v>
                </c:pt>
                <c:pt idx="1592">
                  <c:v>-0.31657200000000002</c:v>
                </c:pt>
                <c:pt idx="1593">
                  <c:v>-0.38280199999999998</c:v>
                </c:pt>
                <c:pt idx="1594">
                  <c:v>-0.25423499999999999</c:v>
                </c:pt>
                <c:pt idx="1595">
                  <c:v>-0.194713</c:v>
                </c:pt>
                <c:pt idx="1596">
                  <c:v>-0.142516</c:v>
                </c:pt>
                <c:pt idx="1597">
                  <c:v>-0.107616</c:v>
                </c:pt>
                <c:pt idx="1598">
                  <c:v>-0.103746</c:v>
                </c:pt>
                <c:pt idx="1599">
                  <c:v>-0.21457200000000001</c:v>
                </c:pt>
                <c:pt idx="1600">
                  <c:v>-0.17419399999999999</c:v>
                </c:pt>
                <c:pt idx="1601">
                  <c:v>-0.20865</c:v>
                </c:pt>
                <c:pt idx="1602">
                  <c:v>-0.309311</c:v>
                </c:pt>
                <c:pt idx="1603">
                  <c:v>-0.20893</c:v>
                </c:pt>
                <c:pt idx="1604">
                  <c:v>-0.30639499999999997</c:v>
                </c:pt>
                <c:pt idx="1605">
                  <c:v>-0.21266199999999999</c:v>
                </c:pt>
                <c:pt idx="1606">
                  <c:v>-0.26672299999999999</c:v>
                </c:pt>
                <c:pt idx="1607">
                  <c:v>-0.272227</c:v>
                </c:pt>
                <c:pt idx="1608">
                  <c:v>-0.215448</c:v>
                </c:pt>
                <c:pt idx="1609">
                  <c:v>-0.28893400000000002</c:v>
                </c:pt>
                <c:pt idx="1610">
                  <c:v>-0.29125299999999998</c:v>
                </c:pt>
                <c:pt idx="1611">
                  <c:v>-0.238755</c:v>
                </c:pt>
                <c:pt idx="1612">
                  <c:v>-0.312859</c:v>
                </c:pt>
                <c:pt idx="1613">
                  <c:v>-0.27123700000000001</c:v>
                </c:pt>
                <c:pt idx="1614">
                  <c:v>-0.15379999999999999</c:v>
                </c:pt>
                <c:pt idx="1615">
                  <c:v>-0.22923099999999999</c:v>
                </c:pt>
                <c:pt idx="1616">
                  <c:v>-0.199318</c:v>
                </c:pt>
                <c:pt idx="1617">
                  <c:v>-0.23491000000000001</c:v>
                </c:pt>
                <c:pt idx="1618">
                  <c:v>-0.20117299999999999</c:v>
                </c:pt>
                <c:pt idx="1619">
                  <c:v>-0.23344599999999999</c:v>
                </c:pt>
                <c:pt idx="1620">
                  <c:v>-0.20319300000000001</c:v>
                </c:pt>
                <c:pt idx="1621">
                  <c:v>-0.26268900000000001</c:v>
                </c:pt>
                <c:pt idx="1622">
                  <c:v>-0.18442500000000001</c:v>
                </c:pt>
                <c:pt idx="1623">
                  <c:v>-0.24240100000000001</c:v>
                </c:pt>
                <c:pt idx="1624">
                  <c:v>-0.27467200000000003</c:v>
                </c:pt>
                <c:pt idx="1625">
                  <c:v>-0.223825</c:v>
                </c:pt>
                <c:pt idx="1626">
                  <c:v>-0.260685</c:v>
                </c:pt>
                <c:pt idx="1627">
                  <c:v>-0.22198499999999999</c:v>
                </c:pt>
                <c:pt idx="1628">
                  <c:v>-0.23385400000000001</c:v>
                </c:pt>
                <c:pt idx="1629">
                  <c:v>-0.26175999999999999</c:v>
                </c:pt>
                <c:pt idx="1630">
                  <c:v>-0.26605099999999998</c:v>
                </c:pt>
                <c:pt idx="1631">
                  <c:v>-0.243199</c:v>
                </c:pt>
                <c:pt idx="1632">
                  <c:v>-0.27260400000000001</c:v>
                </c:pt>
                <c:pt idx="1633">
                  <c:v>-0.199794</c:v>
                </c:pt>
                <c:pt idx="1634">
                  <c:v>-0.22528500000000001</c:v>
                </c:pt>
                <c:pt idx="1635">
                  <c:v>-0.27696399999999999</c:v>
                </c:pt>
                <c:pt idx="1636">
                  <c:v>-0.21282200000000001</c:v>
                </c:pt>
                <c:pt idx="1637">
                  <c:v>-0.204398</c:v>
                </c:pt>
                <c:pt idx="1638">
                  <c:v>-0.208782</c:v>
                </c:pt>
                <c:pt idx="1639">
                  <c:v>-0.23989199999999999</c:v>
                </c:pt>
                <c:pt idx="1640">
                  <c:v>-0.22068399999999999</c:v>
                </c:pt>
                <c:pt idx="1641">
                  <c:v>-0.26994200000000002</c:v>
                </c:pt>
                <c:pt idx="1642">
                  <c:v>-0.25676599999999999</c:v>
                </c:pt>
                <c:pt idx="1643">
                  <c:v>-0.26980599999999999</c:v>
                </c:pt>
                <c:pt idx="1644">
                  <c:v>-0.33100200000000002</c:v>
                </c:pt>
                <c:pt idx="1645">
                  <c:v>-0.26272099999999998</c:v>
                </c:pt>
                <c:pt idx="1646">
                  <c:v>-0.28383399999999998</c:v>
                </c:pt>
                <c:pt idx="1647">
                  <c:v>-0.25625300000000001</c:v>
                </c:pt>
                <c:pt idx="1648">
                  <c:v>-0.24473300000000001</c:v>
                </c:pt>
                <c:pt idx="1649">
                  <c:v>-0.223215</c:v>
                </c:pt>
                <c:pt idx="1650">
                  <c:v>-0.26394099999999998</c:v>
                </c:pt>
                <c:pt idx="1651">
                  <c:v>-0.20898700000000001</c:v>
                </c:pt>
                <c:pt idx="1652">
                  <c:v>-0.26278600000000002</c:v>
                </c:pt>
                <c:pt idx="1653">
                  <c:v>-9.5032699999999998E-2</c:v>
                </c:pt>
                <c:pt idx="1654">
                  <c:v>-8.5407300000000005E-2</c:v>
                </c:pt>
                <c:pt idx="1655">
                  <c:v>-0.118659</c:v>
                </c:pt>
                <c:pt idx="1656">
                  <c:v>-8.4332500000000005E-2</c:v>
                </c:pt>
                <c:pt idx="1657">
                  <c:v>-0.11133700000000001</c:v>
                </c:pt>
                <c:pt idx="1658">
                  <c:v>-0.148726</c:v>
                </c:pt>
                <c:pt idx="1659">
                  <c:v>-0.121186</c:v>
                </c:pt>
                <c:pt idx="1660">
                  <c:v>-0.15736700000000001</c:v>
                </c:pt>
                <c:pt idx="1661">
                  <c:v>-0.16389799999999999</c:v>
                </c:pt>
                <c:pt idx="1662">
                  <c:v>-0.17230699999999999</c:v>
                </c:pt>
                <c:pt idx="1663">
                  <c:v>-0.128134</c:v>
                </c:pt>
                <c:pt idx="1664">
                  <c:v>-0.16650499999999999</c:v>
                </c:pt>
                <c:pt idx="1665">
                  <c:v>-0.138625</c:v>
                </c:pt>
                <c:pt idx="1666">
                  <c:v>-0.14066400000000001</c:v>
                </c:pt>
                <c:pt idx="1667">
                  <c:v>-9.7835500000000006E-2</c:v>
                </c:pt>
                <c:pt idx="1668">
                  <c:v>-0.123997</c:v>
                </c:pt>
                <c:pt idx="1669">
                  <c:v>-0.15074899999999999</c:v>
                </c:pt>
                <c:pt idx="1670">
                  <c:v>-0.16292400000000001</c:v>
                </c:pt>
                <c:pt idx="1671">
                  <c:v>-0.14644299999999999</c:v>
                </c:pt>
                <c:pt idx="1672">
                  <c:v>-0.181287</c:v>
                </c:pt>
                <c:pt idx="1673">
                  <c:v>-0.16320000000000001</c:v>
                </c:pt>
                <c:pt idx="1674">
                  <c:v>-0.162858</c:v>
                </c:pt>
                <c:pt idx="1675">
                  <c:v>-0.141623</c:v>
                </c:pt>
                <c:pt idx="1676">
                  <c:v>-0.16283800000000001</c:v>
                </c:pt>
                <c:pt idx="1677">
                  <c:v>-0.131574</c:v>
                </c:pt>
                <c:pt idx="1678">
                  <c:v>-0.13736499999999999</c:v>
                </c:pt>
                <c:pt idx="1679">
                  <c:v>-0.131941</c:v>
                </c:pt>
                <c:pt idx="1680">
                  <c:v>-0.178511</c:v>
                </c:pt>
                <c:pt idx="1681">
                  <c:v>-0.13686799999999999</c:v>
                </c:pt>
                <c:pt idx="1682">
                  <c:v>-0.163296</c:v>
                </c:pt>
                <c:pt idx="1683">
                  <c:v>-0.13297300000000001</c:v>
                </c:pt>
                <c:pt idx="1684">
                  <c:v>-0.18624199999999999</c:v>
                </c:pt>
                <c:pt idx="1685">
                  <c:v>-0.18626500000000001</c:v>
                </c:pt>
                <c:pt idx="1686">
                  <c:v>-0.17446600000000001</c:v>
                </c:pt>
                <c:pt idx="1687">
                  <c:v>-0.17992</c:v>
                </c:pt>
                <c:pt idx="1688">
                  <c:v>-0.195711</c:v>
                </c:pt>
                <c:pt idx="1689">
                  <c:v>-0.226882</c:v>
                </c:pt>
                <c:pt idx="1690">
                  <c:v>-0.183647</c:v>
                </c:pt>
                <c:pt idx="1691">
                  <c:v>-0.239929</c:v>
                </c:pt>
                <c:pt idx="1692">
                  <c:v>-0.25494699999999998</c:v>
                </c:pt>
                <c:pt idx="1693">
                  <c:v>-0.27474399999999999</c:v>
                </c:pt>
                <c:pt idx="1694">
                  <c:v>-0.28248099999999998</c:v>
                </c:pt>
                <c:pt idx="1695">
                  <c:v>-0.253218</c:v>
                </c:pt>
                <c:pt idx="1696">
                  <c:v>-0.29745899999999997</c:v>
                </c:pt>
                <c:pt idx="1697">
                  <c:v>-0.23876800000000001</c:v>
                </c:pt>
                <c:pt idx="1698">
                  <c:v>-0.26479900000000001</c:v>
                </c:pt>
                <c:pt idx="1699">
                  <c:v>-0.27662199999999998</c:v>
                </c:pt>
                <c:pt idx="1700">
                  <c:v>-0.26528000000000002</c:v>
                </c:pt>
                <c:pt idx="1701">
                  <c:v>-0.21857199999999999</c:v>
                </c:pt>
                <c:pt idx="1702">
                  <c:v>-9.3425800000000003E-2</c:v>
                </c:pt>
                <c:pt idx="1703">
                  <c:v>-8.7428099999999995E-2</c:v>
                </c:pt>
                <c:pt idx="1704">
                  <c:v>-7.0344000000000004E-2</c:v>
                </c:pt>
                <c:pt idx="1705">
                  <c:v>-7.5058E-2</c:v>
                </c:pt>
                <c:pt idx="1706">
                  <c:v>-8.5679099999999994E-2</c:v>
                </c:pt>
                <c:pt idx="1707">
                  <c:v>-7.0006399999999996E-2</c:v>
                </c:pt>
                <c:pt idx="1708">
                  <c:v>-0.117285</c:v>
                </c:pt>
                <c:pt idx="1709">
                  <c:v>-0.10430499999999999</c:v>
                </c:pt>
                <c:pt idx="1710">
                  <c:v>-0.11483599999999999</c:v>
                </c:pt>
                <c:pt idx="1711">
                  <c:v>-0.10832700000000001</c:v>
                </c:pt>
                <c:pt idx="1712">
                  <c:v>-0.14008100000000001</c:v>
                </c:pt>
                <c:pt idx="1713">
                  <c:v>-0.174927</c:v>
                </c:pt>
                <c:pt idx="1714">
                  <c:v>-0.15833700000000001</c:v>
                </c:pt>
                <c:pt idx="1715">
                  <c:v>-0.124052</c:v>
                </c:pt>
                <c:pt idx="1716">
                  <c:v>-0.118536</c:v>
                </c:pt>
                <c:pt idx="1717">
                  <c:v>-0.13896</c:v>
                </c:pt>
                <c:pt idx="1718">
                  <c:v>-0.103302</c:v>
                </c:pt>
                <c:pt idx="1719">
                  <c:v>-0.135491</c:v>
                </c:pt>
                <c:pt idx="1720">
                  <c:v>-0.14421800000000001</c:v>
                </c:pt>
                <c:pt idx="1721">
                  <c:v>-0.11985999999999999</c:v>
                </c:pt>
                <c:pt idx="1722">
                  <c:v>-9.6874199999999994E-2</c:v>
                </c:pt>
                <c:pt idx="1723">
                  <c:v>-0.10933900000000001</c:v>
                </c:pt>
                <c:pt idx="1724">
                  <c:v>-0.13364699999999999</c:v>
                </c:pt>
                <c:pt idx="1725">
                  <c:v>-0.10500900000000001</c:v>
                </c:pt>
                <c:pt idx="1726">
                  <c:v>-7.7726400000000001E-2</c:v>
                </c:pt>
                <c:pt idx="1727">
                  <c:v>-9.04055E-2</c:v>
                </c:pt>
                <c:pt idx="1728">
                  <c:v>-0.111012</c:v>
                </c:pt>
                <c:pt idx="1729">
                  <c:v>-0.12146800000000001</c:v>
                </c:pt>
                <c:pt idx="1730">
                  <c:v>-0.145706</c:v>
                </c:pt>
                <c:pt idx="1731">
                  <c:v>-0.12809699999999999</c:v>
                </c:pt>
                <c:pt idx="1732">
                  <c:v>-0.170158</c:v>
                </c:pt>
                <c:pt idx="1733">
                  <c:v>-0.13488800000000001</c:v>
                </c:pt>
                <c:pt idx="1734">
                  <c:v>-0.13267300000000001</c:v>
                </c:pt>
                <c:pt idx="1735">
                  <c:v>-0.18420600000000001</c:v>
                </c:pt>
                <c:pt idx="1736">
                  <c:v>-0.1555</c:v>
                </c:pt>
                <c:pt idx="1737">
                  <c:v>-7.0967699999999995E-2</c:v>
                </c:pt>
                <c:pt idx="1738">
                  <c:v>1.62401E-2</c:v>
                </c:pt>
                <c:pt idx="1739">
                  <c:v>3.8238500000000002E-2</c:v>
                </c:pt>
                <c:pt idx="1740">
                  <c:v>1.33247E-2</c:v>
                </c:pt>
                <c:pt idx="1741">
                  <c:v>6.4310099999999995E-2</c:v>
                </c:pt>
                <c:pt idx="1742">
                  <c:v>4.0682799999999998E-2</c:v>
                </c:pt>
                <c:pt idx="1743">
                  <c:v>2.4188999999999999E-2</c:v>
                </c:pt>
                <c:pt idx="1744">
                  <c:v>-3.8662000000000002E-3</c:v>
                </c:pt>
                <c:pt idx="1745">
                  <c:v>1.9554100000000001E-2</c:v>
                </c:pt>
                <c:pt idx="1746">
                  <c:v>-1.26848E-2</c:v>
                </c:pt>
                <c:pt idx="1747">
                  <c:v>4.0659899999999999E-2</c:v>
                </c:pt>
                <c:pt idx="1748">
                  <c:v>-3.7193300000000002E-4</c:v>
                </c:pt>
                <c:pt idx="1749">
                  <c:v>-1.4600800000000001E-3</c:v>
                </c:pt>
                <c:pt idx="1750">
                  <c:v>-3.3488299999999999E-2</c:v>
                </c:pt>
                <c:pt idx="1751">
                  <c:v>-8.9492800000000004E-3</c:v>
                </c:pt>
                <c:pt idx="1752">
                  <c:v>-2.3863800000000001E-2</c:v>
                </c:pt>
                <c:pt idx="1753">
                  <c:v>-4.1545899999999997E-2</c:v>
                </c:pt>
                <c:pt idx="1754">
                  <c:v>-4.4711099999999997E-2</c:v>
                </c:pt>
                <c:pt idx="1755">
                  <c:v>-4.6366699999999997E-2</c:v>
                </c:pt>
                <c:pt idx="1756">
                  <c:v>-7.4534400000000001E-2</c:v>
                </c:pt>
                <c:pt idx="1757">
                  <c:v>-5.4950699999999998E-2</c:v>
                </c:pt>
                <c:pt idx="1758">
                  <c:v>-8.5039100000000006E-2</c:v>
                </c:pt>
                <c:pt idx="1759">
                  <c:v>-0.10950699999999999</c:v>
                </c:pt>
                <c:pt idx="1760">
                  <c:v>-0.10817300000000001</c:v>
                </c:pt>
                <c:pt idx="1761">
                  <c:v>-0.12743299999999999</c:v>
                </c:pt>
                <c:pt idx="1762">
                  <c:v>-0.147838</c:v>
                </c:pt>
                <c:pt idx="1763">
                  <c:v>-0.15526599999999999</c:v>
                </c:pt>
                <c:pt idx="1764">
                  <c:v>-0.15030299999999999</c:v>
                </c:pt>
                <c:pt idx="1765">
                  <c:v>-0.144679</c:v>
                </c:pt>
                <c:pt idx="1766">
                  <c:v>-0.14055100000000001</c:v>
                </c:pt>
                <c:pt idx="1767">
                  <c:v>-0.13845199999999999</c:v>
                </c:pt>
                <c:pt idx="1768">
                  <c:v>-0.116794</c:v>
                </c:pt>
                <c:pt idx="1769">
                  <c:v>-0.14624999999999999</c:v>
                </c:pt>
                <c:pt idx="1770">
                  <c:v>-0.16828499999999999</c:v>
                </c:pt>
                <c:pt idx="1771">
                  <c:v>-0.15942799999999999</c:v>
                </c:pt>
                <c:pt idx="1772">
                  <c:v>-0.22553200000000001</c:v>
                </c:pt>
                <c:pt idx="1773">
                  <c:v>-0.17634</c:v>
                </c:pt>
                <c:pt idx="1774">
                  <c:v>-0.186194</c:v>
                </c:pt>
                <c:pt idx="1775">
                  <c:v>-0.16764599999999999</c:v>
                </c:pt>
                <c:pt idx="1776">
                  <c:v>-0.14272099999999999</c:v>
                </c:pt>
                <c:pt idx="1777">
                  <c:v>-8.1561099999999997E-2</c:v>
                </c:pt>
                <c:pt idx="1778">
                  <c:v>-8.8213E-2</c:v>
                </c:pt>
                <c:pt idx="1779">
                  <c:v>-8.7459599999999998E-2</c:v>
                </c:pt>
                <c:pt idx="1780">
                  <c:v>-7.9652799999999996E-2</c:v>
                </c:pt>
                <c:pt idx="1781">
                  <c:v>-8.4997199999999995E-2</c:v>
                </c:pt>
                <c:pt idx="1782">
                  <c:v>-5.6337400000000003E-2</c:v>
                </c:pt>
                <c:pt idx="1783">
                  <c:v>-5.3464900000000003E-2</c:v>
                </c:pt>
                <c:pt idx="1784">
                  <c:v>-4.7408100000000002E-2</c:v>
                </c:pt>
                <c:pt idx="1785">
                  <c:v>-4.2472799999999998E-2</c:v>
                </c:pt>
                <c:pt idx="1786">
                  <c:v>-4.8608799999999997E-3</c:v>
                </c:pt>
                <c:pt idx="1787">
                  <c:v>1.1943799999999999E-2</c:v>
                </c:pt>
                <c:pt idx="1788">
                  <c:v>-1.9565599999999999E-2</c:v>
                </c:pt>
                <c:pt idx="1789">
                  <c:v>-1.8646200000000002E-2</c:v>
                </c:pt>
                <c:pt idx="1790">
                  <c:v>-5.5942500000000003E-3</c:v>
                </c:pt>
                <c:pt idx="1791">
                  <c:v>-5.4038999999999997E-2</c:v>
                </c:pt>
                <c:pt idx="1792">
                  <c:v>-4.66747E-2</c:v>
                </c:pt>
                <c:pt idx="1793">
                  <c:v>-6.4213800000000001E-2</c:v>
                </c:pt>
                <c:pt idx="1794">
                  <c:v>-9.8710999999999993E-2</c:v>
                </c:pt>
                <c:pt idx="1795">
                  <c:v>-9.7261399999999998E-2</c:v>
                </c:pt>
                <c:pt idx="1796">
                  <c:v>-7.9603199999999999E-2</c:v>
                </c:pt>
                <c:pt idx="1797">
                  <c:v>-9.2860200000000004E-2</c:v>
                </c:pt>
                <c:pt idx="1798">
                  <c:v>-8.7021799999999996E-2</c:v>
                </c:pt>
                <c:pt idx="1799">
                  <c:v>-0.10497099999999999</c:v>
                </c:pt>
                <c:pt idx="1800">
                  <c:v>-0.147923</c:v>
                </c:pt>
                <c:pt idx="1801">
                  <c:v>-0.114402</c:v>
                </c:pt>
                <c:pt idx="1802">
                  <c:v>-0.10970199999999999</c:v>
                </c:pt>
                <c:pt idx="1803">
                  <c:v>-0.14094200000000001</c:v>
                </c:pt>
                <c:pt idx="1804">
                  <c:v>-0.109392</c:v>
                </c:pt>
                <c:pt idx="1805">
                  <c:v>-0.130523</c:v>
                </c:pt>
                <c:pt idx="1806">
                  <c:v>-0.13933799999999999</c:v>
                </c:pt>
                <c:pt idx="1807">
                  <c:v>-0.11927599999999999</c:v>
                </c:pt>
                <c:pt idx="1808">
                  <c:v>-0.142982</c:v>
                </c:pt>
                <c:pt idx="1809">
                  <c:v>-0.17333299999999999</c:v>
                </c:pt>
                <c:pt idx="1810">
                  <c:v>-0.17702200000000001</c:v>
                </c:pt>
                <c:pt idx="1811">
                  <c:v>-0.15145800000000001</c:v>
                </c:pt>
                <c:pt idx="1812">
                  <c:v>-0.189557</c:v>
                </c:pt>
                <c:pt idx="1813">
                  <c:v>-0.14621600000000001</c:v>
                </c:pt>
                <c:pt idx="1814">
                  <c:v>-0.144709</c:v>
                </c:pt>
                <c:pt idx="1815">
                  <c:v>-2.7566899999999998E-2</c:v>
                </c:pt>
                <c:pt idx="1816">
                  <c:v>3.6212899999999999E-2</c:v>
                </c:pt>
                <c:pt idx="1817">
                  <c:v>3.7135099999999997E-2</c:v>
                </c:pt>
                <c:pt idx="1818">
                  <c:v>4.8572499999999998E-2</c:v>
                </c:pt>
                <c:pt idx="1819">
                  <c:v>1.93615E-2</c:v>
                </c:pt>
                <c:pt idx="1820">
                  <c:v>6.6919299999999996E-3</c:v>
                </c:pt>
                <c:pt idx="1821">
                  <c:v>-1.1384999999999999E-2</c:v>
                </c:pt>
                <c:pt idx="1822">
                  <c:v>-6.0758599999999998E-3</c:v>
                </c:pt>
                <c:pt idx="1823">
                  <c:v>-1.79892E-2</c:v>
                </c:pt>
                <c:pt idx="1824">
                  <c:v>2.35987E-2</c:v>
                </c:pt>
                <c:pt idx="1825">
                  <c:v>2.6683800000000001E-3</c:v>
                </c:pt>
                <c:pt idx="1826">
                  <c:v>4.0721900000000001E-4</c:v>
                </c:pt>
                <c:pt idx="1827">
                  <c:v>2.5187500000000002E-2</c:v>
                </c:pt>
                <c:pt idx="1828">
                  <c:v>3.97787E-2</c:v>
                </c:pt>
                <c:pt idx="1829">
                  <c:v>2.9554400000000002E-2</c:v>
                </c:pt>
                <c:pt idx="1830">
                  <c:v>5.3442999999999997E-2</c:v>
                </c:pt>
                <c:pt idx="1831">
                  <c:v>4.8314099999999999E-2</c:v>
                </c:pt>
                <c:pt idx="1832">
                  <c:v>3.7900000000000003E-2</c:v>
                </c:pt>
                <c:pt idx="1833">
                  <c:v>5.5808099999999999E-2</c:v>
                </c:pt>
                <c:pt idx="1834">
                  <c:v>7.9324699999999998E-2</c:v>
                </c:pt>
                <c:pt idx="1835">
                  <c:v>7.3057200000000003E-2</c:v>
                </c:pt>
                <c:pt idx="1836">
                  <c:v>6.8801899999999999E-2</c:v>
                </c:pt>
                <c:pt idx="1837">
                  <c:v>9.3296100000000007E-2</c:v>
                </c:pt>
                <c:pt idx="1838">
                  <c:v>0.1203</c:v>
                </c:pt>
                <c:pt idx="1839">
                  <c:v>0.125085</c:v>
                </c:pt>
                <c:pt idx="1840">
                  <c:v>8.9662599999999995E-2</c:v>
                </c:pt>
                <c:pt idx="1841">
                  <c:v>0.101629</c:v>
                </c:pt>
                <c:pt idx="1842">
                  <c:v>6.4316700000000004E-2</c:v>
                </c:pt>
                <c:pt idx="1843">
                  <c:v>7.1161299999999997E-2</c:v>
                </c:pt>
                <c:pt idx="1844">
                  <c:v>2.08845E-2</c:v>
                </c:pt>
                <c:pt idx="1845">
                  <c:v>5.9261299999999999E-3</c:v>
                </c:pt>
                <c:pt idx="1846">
                  <c:v>6.1512000000000003E-4</c:v>
                </c:pt>
                <c:pt idx="1847">
                  <c:v>9.2754399999999994E-3</c:v>
                </c:pt>
                <c:pt idx="1848">
                  <c:v>-2.64683E-2</c:v>
                </c:pt>
                <c:pt idx="1849">
                  <c:v>-5.3124400000000002E-2</c:v>
                </c:pt>
                <c:pt idx="1850">
                  <c:v>-2.46649E-2</c:v>
                </c:pt>
                <c:pt idx="1851">
                  <c:v>-0.10413600000000001</c:v>
                </c:pt>
                <c:pt idx="1852">
                  <c:v>-9.1541300000000006E-2</c:v>
                </c:pt>
                <c:pt idx="1853">
                  <c:v>-7.7626200000000006E-2</c:v>
                </c:pt>
                <c:pt idx="1854">
                  <c:v>-8.5989999999999997E-2</c:v>
                </c:pt>
                <c:pt idx="1855">
                  <c:v>-7.9686199999999999E-2</c:v>
                </c:pt>
                <c:pt idx="1856">
                  <c:v>-5.4737099999999997E-2</c:v>
                </c:pt>
                <c:pt idx="1857">
                  <c:v>-9.0415999999999996E-2</c:v>
                </c:pt>
                <c:pt idx="1858">
                  <c:v>-5.6229599999999998E-2</c:v>
                </c:pt>
                <c:pt idx="1859">
                  <c:v>-5.4685600000000001E-2</c:v>
                </c:pt>
                <c:pt idx="1860">
                  <c:v>-4.0983199999999997E-2</c:v>
                </c:pt>
                <c:pt idx="1861">
                  <c:v>-3.8663900000000001E-2</c:v>
                </c:pt>
                <c:pt idx="1862">
                  <c:v>-2.7771000000000001E-2</c:v>
                </c:pt>
                <c:pt idx="1863">
                  <c:v>-2.4360699999999999E-2</c:v>
                </c:pt>
                <c:pt idx="1864">
                  <c:v>2.5834999999999999E-3</c:v>
                </c:pt>
                <c:pt idx="1865">
                  <c:v>2.1209700000000001E-2</c:v>
                </c:pt>
                <c:pt idx="1866">
                  <c:v>1.20792E-2</c:v>
                </c:pt>
                <c:pt idx="1867">
                  <c:v>1.9913699999999999E-2</c:v>
                </c:pt>
                <c:pt idx="1868">
                  <c:v>1.86167E-2</c:v>
                </c:pt>
                <c:pt idx="1869">
                  <c:v>2.11668E-2</c:v>
                </c:pt>
                <c:pt idx="1870">
                  <c:v>2.51293E-2</c:v>
                </c:pt>
                <c:pt idx="1871">
                  <c:v>1.06363E-2</c:v>
                </c:pt>
                <c:pt idx="1872">
                  <c:v>1.3174099999999999E-2</c:v>
                </c:pt>
                <c:pt idx="1873">
                  <c:v>-2.11258E-2</c:v>
                </c:pt>
                <c:pt idx="1874">
                  <c:v>-1.9447300000000001E-2</c:v>
                </c:pt>
                <c:pt idx="1875">
                  <c:v>-2.42939E-2</c:v>
                </c:pt>
                <c:pt idx="1876">
                  <c:v>-4.3868999999999999E-4</c:v>
                </c:pt>
                <c:pt idx="1877">
                  <c:v>-3.9895100000000003E-2</c:v>
                </c:pt>
                <c:pt idx="1878">
                  <c:v>-4.6362899999999999E-2</c:v>
                </c:pt>
                <c:pt idx="1879">
                  <c:v>-3.7999199999999997E-2</c:v>
                </c:pt>
                <c:pt idx="1880">
                  <c:v>-2.8202100000000001E-2</c:v>
                </c:pt>
                <c:pt idx="1881">
                  <c:v>-6.7157700000000001E-2</c:v>
                </c:pt>
                <c:pt idx="1882">
                  <c:v>-5.1536600000000002E-2</c:v>
                </c:pt>
                <c:pt idx="1883">
                  <c:v>-3.5426100000000002E-2</c:v>
                </c:pt>
                <c:pt idx="1884">
                  <c:v>-5.6294400000000001E-2</c:v>
                </c:pt>
                <c:pt idx="1885">
                  <c:v>-4.3014499999999997E-2</c:v>
                </c:pt>
                <c:pt idx="1886">
                  <c:v>-7.8747700000000004E-2</c:v>
                </c:pt>
                <c:pt idx="1887">
                  <c:v>-6.3323000000000004E-2</c:v>
                </c:pt>
                <c:pt idx="1888">
                  <c:v>-5.2060099999999998E-2</c:v>
                </c:pt>
                <c:pt idx="1889">
                  <c:v>-0.122456</c:v>
                </c:pt>
                <c:pt idx="1890">
                  <c:v>-0.108213</c:v>
                </c:pt>
                <c:pt idx="1891">
                  <c:v>-0.136045</c:v>
                </c:pt>
                <c:pt idx="1892">
                  <c:v>-0.135988</c:v>
                </c:pt>
                <c:pt idx="1893">
                  <c:v>-0.14477200000000001</c:v>
                </c:pt>
                <c:pt idx="1894">
                  <c:v>-0.18154200000000001</c:v>
                </c:pt>
                <c:pt idx="1895">
                  <c:v>-0.15332000000000001</c:v>
                </c:pt>
                <c:pt idx="1896">
                  <c:v>-0.10614999999999999</c:v>
                </c:pt>
                <c:pt idx="1897">
                  <c:v>-0.12878800000000001</c:v>
                </c:pt>
                <c:pt idx="1898">
                  <c:v>-0.10849399999999999</c:v>
                </c:pt>
                <c:pt idx="1899">
                  <c:v>9.3984600000000008E-3</c:v>
                </c:pt>
                <c:pt idx="1900">
                  <c:v>3.5610200000000002E-2</c:v>
                </c:pt>
                <c:pt idx="1901">
                  <c:v>4.2998300000000003E-2</c:v>
                </c:pt>
                <c:pt idx="1902">
                  <c:v>6.0329399999999998E-2</c:v>
                </c:pt>
                <c:pt idx="1903">
                  <c:v>4.2708400000000001E-2</c:v>
                </c:pt>
                <c:pt idx="1904">
                  <c:v>1.0829E-2</c:v>
                </c:pt>
                <c:pt idx="1905">
                  <c:v>2.4107E-2</c:v>
                </c:pt>
                <c:pt idx="1906">
                  <c:v>3.1157500000000001E-2</c:v>
                </c:pt>
                <c:pt idx="1907">
                  <c:v>1.9954699999999999E-2</c:v>
                </c:pt>
                <c:pt idx="1908">
                  <c:v>4.2257299999999998E-2</c:v>
                </c:pt>
                <c:pt idx="1909">
                  <c:v>2.2038499999999999E-2</c:v>
                </c:pt>
                <c:pt idx="1910">
                  <c:v>-2.0299899999999999E-2</c:v>
                </c:pt>
                <c:pt idx="1911">
                  <c:v>-1.2414E-2</c:v>
                </c:pt>
                <c:pt idx="1912">
                  <c:v>-2.6869799999999999E-2</c:v>
                </c:pt>
                <c:pt idx="1913">
                  <c:v>-1.53551E-2</c:v>
                </c:pt>
                <c:pt idx="1914">
                  <c:v>-2.98929E-2</c:v>
                </c:pt>
                <c:pt idx="1915">
                  <c:v>1.84174E-2</c:v>
                </c:pt>
                <c:pt idx="1916">
                  <c:v>-6.7319900000000002E-3</c:v>
                </c:pt>
                <c:pt idx="1917">
                  <c:v>5.1030199999999998E-2</c:v>
                </c:pt>
                <c:pt idx="1918">
                  <c:v>2.6144000000000001E-2</c:v>
                </c:pt>
                <c:pt idx="1919">
                  <c:v>5.1582299999999998E-2</c:v>
                </c:pt>
                <c:pt idx="1920">
                  <c:v>7.5724600000000003E-2</c:v>
                </c:pt>
                <c:pt idx="1921">
                  <c:v>4.3683100000000002E-2</c:v>
                </c:pt>
                <c:pt idx="1922">
                  <c:v>2.2175799999999999E-2</c:v>
                </c:pt>
                <c:pt idx="1923">
                  <c:v>-7.1182299999999997E-3</c:v>
                </c:pt>
                <c:pt idx="1924">
                  <c:v>4.98095E-2</c:v>
                </c:pt>
                <c:pt idx="1925">
                  <c:v>-4.26903E-2</c:v>
                </c:pt>
                <c:pt idx="1926">
                  <c:v>-1.9075399999999999E-2</c:v>
                </c:pt>
                <c:pt idx="1927">
                  <c:v>-3.4181599999999999E-2</c:v>
                </c:pt>
                <c:pt idx="1928">
                  <c:v>1.64003E-2</c:v>
                </c:pt>
                <c:pt idx="1929">
                  <c:v>-2.3775100000000002E-3</c:v>
                </c:pt>
                <c:pt idx="1930">
                  <c:v>-6.7767099999999997E-2</c:v>
                </c:pt>
                <c:pt idx="1931">
                  <c:v>-3.9242699999999998E-2</c:v>
                </c:pt>
                <c:pt idx="1932">
                  <c:v>-1.2548399999999999E-2</c:v>
                </c:pt>
                <c:pt idx="1933">
                  <c:v>-3.4923599999999999E-3</c:v>
                </c:pt>
                <c:pt idx="1934">
                  <c:v>-2.27079E-2</c:v>
                </c:pt>
                <c:pt idx="1935">
                  <c:v>1.24969E-2</c:v>
                </c:pt>
                <c:pt idx="1936">
                  <c:v>-3.38001E-2</c:v>
                </c:pt>
                <c:pt idx="1937">
                  <c:v>-3.6183399999999998E-2</c:v>
                </c:pt>
                <c:pt idx="1938">
                  <c:v>1.7194700000000001E-3</c:v>
                </c:pt>
                <c:pt idx="1939">
                  <c:v>-4.9957300000000003E-2</c:v>
                </c:pt>
                <c:pt idx="1940">
                  <c:v>-7.4987399999999996E-2</c:v>
                </c:pt>
                <c:pt idx="1941">
                  <c:v>-5.5674599999999998E-2</c:v>
                </c:pt>
                <c:pt idx="1942">
                  <c:v>-6.7298899999999995E-2</c:v>
                </c:pt>
                <c:pt idx="1943">
                  <c:v>-8.6091000000000001E-2</c:v>
                </c:pt>
                <c:pt idx="1944">
                  <c:v>-0.13794200000000001</c:v>
                </c:pt>
                <c:pt idx="1945">
                  <c:v>-8.7784799999999996E-2</c:v>
                </c:pt>
                <c:pt idx="1946">
                  <c:v>-0.103995</c:v>
                </c:pt>
                <c:pt idx="1947">
                  <c:v>-5.8644300000000003E-2</c:v>
                </c:pt>
                <c:pt idx="1948">
                  <c:v>-6.2867199999999998E-2</c:v>
                </c:pt>
                <c:pt idx="1949">
                  <c:v>-6.2293099999999997E-2</c:v>
                </c:pt>
                <c:pt idx="1950">
                  <c:v>-2.9196699999999999E-2</c:v>
                </c:pt>
                <c:pt idx="1951">
                  <c:v>-8.3915699999999996E-2</c:v>
                </c:pt>
                <c:pt idx="1952">
                  <c:v>-3.4232100000000001E-2</c:v>
                </c:pt>
                <c:pt idx="1953">
                  <c:v>-2.7717599999999998E-2</c:v>
                </c:pt>
                <c:pt idx="1954">
                  <c:v>-4.9597700000000002E-2</c:v>
                </c:pt>
                <c:pt idx="1955">
                  <c:v>-6.5960900000000003E-2</c:v>
                </c:pt>
                <c:pt idx="1956">
                  <c:v>-9.9508299999999994E-2</c:v>
                </c:pt>
                <c:pt idx="1957">
                  <c:v>-0.106408</c:v>
                </c:pt>
                <c:pt idx="1958">
                  <c:v>-7.1239499999999997E-2</c:v>
                </c:pt>
                <c:pt idx="1959">
                  <c:v>-0.14810799999999999</c:v>
                </c:pt>
                <c:pt idx="1960">
                  <c:v>-9.4136200000000003E-2</c:v>
                </c:pt>
                <c:pt idx="1961">
                  <c:v>-0.13472700000000001</c:v>
                </c:pt>
                <c:pt idx="1962">
                  <c:v>-0.15388099999999999</c:v>
                </c:pt>
                <c:pt idx="1963">
                  <c:v>-0.119199</c:v>
                </c:pt>
                <c:pt idx="1964">
                  <c:v>-0.136742</c:v>
                </c:pt>
                <c:pt idx="1965">
                  <c:v>-0.150002</c:v>
                </c:pt>
                <c:pt idx="1966">
                  <c:v>-0.12447999999999999</c:v>
                </c:pt>
                <c:pt idx="1967">
                  <c:v>-0.10738499999999999</c:v>
                </c:pt>
                <c:pt idx="1968">
                  <c:v>-0.107477</c:v>
                </c:pt>
                <c:pt idx="1969">
                  <c:v>4.7302200000000003E-2</c:v>
                </c:pt>
                <c:pt idx="1970">
                  <c:v>3.7026400000000001E-2</c:v>
                </c:pt>
                <c:pt idx="1971">
                  <c:v>2.39305E-2</c:v>
                </c:pt>
                <c:pt idx="1972">
                  <c:v>4.2014099999999999E-2</c:v>
                </c:pt>
                <c:pt idx="1973">
                  <c:v>9.0335799999999994E-2</c:v>
                </c:pt>
                <c:pt idx="1974">
                  <c:v>1.5979799999999999E-2</c:v>
                </c:pt>
                <c:pt idx="1975">
                  <c:v>7.66878E-2</c:v>
                </c:pt>
                <c:pt idx="1976">
                  <c:v>8.2233399999999998E-2</c:v>
                </c:pt>
                <c:pt idx="1977">
                  <c:v>6.6601800000000003E-2</c:v>
                </c:pt>
                <c:pt idx="1978">
                  <c:v>0.12577199999999999</c:v>
                </c:pt>
                <c:pt idx="1979">
                  <c:v>6.7854899999999996E-2</c:v>
                </c:pt>
                <c:pt idx="1980">
                  <c:v>9.4259300000000004E-2</c:v>
                </c:pt>
                <c:pt idx="1981">
                  <c:v>3.7987699999999999E-2</c:v>
                </c:pt>
                <c:pt idx="1982">
                  <c:v>7.0847499999999994E-2</c:v>
                </c:pt>
                <c:pt idx="1983">
                  <c:v>6.9131899999999996E-2</c:v>
                </c:pt>
                <c:pt idx="1984">
                  <c:v>3.0517599999999999E-4</c:v>
                </c:pt>
                <c:pt idx="1985">
                  <c:v>6.7535399999999995E-2</c:v>
                </c:pt>
                <c:pt idx="1986">
                  <c:v>4.2301199999999997E-2</c:v>
                </c:pt>
                <c:pt idx="1987">
                  <c:v>2.6069599999999998E-2</c:v>
                </c:pt>
                <c:pt idx="1988">
                  <c:v>1.7325400000000001E-2</c:v>
                </c:pt>
                <c:pt idx="1989">
                  <c:v>7.3072399999999996E-2</c:v>
                </c:pt>
                <c:pt idx="1990">
                  <c:v>2.1448100000000001E-2</c:v>
                </c:pt>
                <c:pt idx="1991">
                  <c:v>5.6352599999999996E-3</c:v>
                </c:pt>
                <c:pt idx="1992">
                  <c:v>1.25589E-2</c:v>
                </c:pt>
                <c:pt idx="1993">
                  <c:v>1.37568E-2</c:v>
                </c:pt>
                <c:pt idx="1994">
                  <c:v>1.1943799999999999E-2</c:v>
                </c:pt>
                <c:pt idx="1995">
                  <c:v>-2.24905E-2</c:v>
                </c:pt>
                <c:pt idx="1996">
                  <c:v>1.9731499999999999E-2</c:v>
                </c:pt>
                <c:pt idx="1997">
                  <c:v>2.9442800000000002E-2</c:v>
                </c:pt>
                <c:pt idx="1998">
                  <c:v>5.7668700000000003E-2</c:v>
                </c:pt>
                <c:pt idx="1999">
                  <c:v>2.7003300000000001E-2</c:v>
                </c:pt>
                <c:pt idx="2000">
                  <c:v>3.4937900000000001E-2</c:v>
                </c:pt>
                <c:pt idx="2001">
                  <c:v>8.6576500000000001E-2</c:v>
                </c:pt>
                <c:pt idx="2002">
                  <c:v>6.0004200000000001E-2</c:v>
                </c:pt>
                <c:pt idx="2003">
                  <c:v>3.2513599999999997E-2</c:v>
                </c:pt>
                <c:pt idx="2004">
                  <c:v>6.1430899999999997E-2</c:v>
                </c:pt>
                <c:pt idx="2005">
                  <c:v>6.1510099999999998E-2</c:v>
                </c:pt>
                <c:pt idx="2006">
                  <c:v>8.1319799999999998E-2</c:v>
                </c:pt>
                <c:pt idx="2007">
                  <c:v>0.115813</c:v>
                </c:pt>
                <c:pt idx="2008">
                  <c:v>8.5350999999999996E-2</c:v>
                </c:pt>
                <c:pt idx="2009">
                  <c:v>7.5348899999999996E-2</c:v>
                </c:pt>
                <c:pt idx="2010">
                  <c:v>3.7670099999999998E-2</c:v>
                </c:pt>
                <c:pt idx="2011">
                  <c:v>7.8518900000000003E-2</c:v>
                </c:pt>
                <c:pt idx="2012">
                  <c:v>5.9082000000000003E-2</c:v>
                </c:pt>
                <c:pt idx="2013">
                  <c:v>7.5483300000000003E-2</c:v>
                </c:pt>
                <c:pt idx="2014">
                  <c:v>1.8169399999999999E-2</c:v>
                </c:pt>
                <c:pt idx="2015">
                  <c:v>1.3163599999999999E-2</c:v>
                </c:pt>
                <c:pt idx="2016">
                  <c:v>-9.1209399999999993E-3</c:v>
                </c:pt>
                <c:pt idx="2017">
                  <c:v>2.1295499999999998E-2</c:v>
                </c:pt>
                <c:pt idx="2018">
                  <c:v>-2.83413E-2</c:v>
                </c:pt>
                <c:pt idx="2019">
                  <c:v>-5.1205599999999997E-2</c:v>
                </c:pt>
                <c:pt idx="2020">
                  <c:v>5.2862200000000003E-3</c:v>
                </c:pt>
                <c:pt idx="2021">
                  <c:v>-6.0376199999999998E-2</c:v>
                </c:pt>
                <c:pt idx="2022">
                  <c:v>-3.83434E-2</c:v>
                </c:pt>
                <c:pt idx="2023">
                  <c:v>-3.6100399999999998E-2</c:v>
                </c:pt>
                <c:pt idx="2024">
                  <c:v>-1.9372E-2</c:v>
                </c:pt>
                <c:pt idx="2025">
                  <c:v>-1.0705900000000001E-2</c:v>
                </c:pt>
                <c:pt idx="2026">
                  <c:v>1.2876500000000001E-2</c:v>
                </c:pt>
                <c:pt idx="2027">
                  <c:v>3.5636899999999999E-2</c:v>
                </c:pt>
                <c:pt idx="2028">
                  <c:v>8.2655000000000006E-2</c:v>
                </c:pt>
                <c:pt idx="2029">
                  <c:v>1.7909000000000001E-2</c:v>
                </c:pt>
                <c:pt idx="2030">
                  <c:v>3.6430400000000002E-2</c:v>
                </c:pt>
                <c:pt idx="2031">
                  <c:v>1.05591E-2</c:v>
                </c:pt>
                <c:pt idx="2032">
                  <c:v>2.2182500000000001E-2</c:v>
                </c:pt>
                <c:pt idx="2033">
                  <c:v>-2.9048899999999998E-3</c:v>
                </c:pt>
                <c:pt idx="2034">
                  <c:v>-8.4333400000000003E-2</c:v>
                </c:pt>
                <c:pt idx="2035">
                  <c:v>-0.17128699999999999</c:v>
                </c:pt>
                <c:pt idx="2036">
                  <c:v>-0.24873999999999999</c:v>
                </c:pt>
                <c:pt idx="2037">
                  <c:v>-0.17846899999999999</c:v>
                </c:pt>
                <c:pt idx="2038">
                  <c:v>-0.23225100000000001</c:v>
                </c:pt>
                <c:pt idx="2039">
                  <c:v>-0.25445899999999999</c:v>
                </c:pt>
                <c:pt idx="2040">
                  <c:v>-0.23913400000000001</c:v>
                </c:pt>
                <c:pt idx="2041">
                  <c:v>-0.288275</c:v>
                </c:pt>
                <c:pt idx="2042">
                  <c:v>-0.24762200000000001</c:v>
                </c:pt>
                <c:pt idx="2043">
                  <c:v>-0.255139</c:v>
                </c:pt>
                <c:pt idx="2044">
                  <c:v>-0.233011</c:v>
                </c:pt>
                <c:pt idx="2045">
                  <c:v>-0.22870299999999999</c:v>
                </c:pt>
                <c:pt idx="2046">
                  <c:v>-0.26783299999999999</c:v>
                </c:pt>
                <c:pt idx="2047">
                  <c:v>-0.19430500000000001</c:v>
                </c:pt>
                <c:pt idx="2048">
                  <c:v>-0.20167299999999999</c:v>
                </c:pt>
                <c:pt idx="2049">
                  <c:v>-0.21287</c:v>
                </c:pt>
                <c:pt idx="2050">
                  <c:v>-0.22534899999999999</c:v>
                </c:pt>
                <c:pt idx="2051">
                  <c:v>-0.237982</c:v>
                </c:pt>
                <c:pt idx="2052">
                  <c:v>-0.208035</c:v>
                </c:pt>
                <c:pt idx="2053">
                  <c:v>-0.27442699999999998</c:v>
                </c:pt>
                <c:pt idx="2054">
                  <c:v>-0.26850499999999999</c:v>
                </c:pt>
                <c:pt idx="2055">
                  <c:v>-0.22552700000000001</c:v>
                </c:pt>
                <c:pt idx="2056">
                  <c:v>-0.30609999999999998</c:v>
                </c:pt>
                <c:pt idx="2057">
                  <c:v>-0.25293599999999999</c:v>
                </c:pt>
                <c:pt idx="2058">
                  <c:v>-0.23308599999999999</c:v>
                </c:pt>
                <c:pt idx="2059">
                  <c:v>-0.20702599999999999</c:v>
                </c:pt>
                <c:pt idx="2060">
                  <c:v>-0.23371800000000001</c:v>
                </c:pt>
                <c:pt idx="2061">
                  <c:v>-0.189833</c:v>
                </c:pt>
                <c:pt idx="2062">
                  <c:v>-0.16659499999999999</c:v>
                </c:pt>
                <c:pt idx="2063">
                  <c:v>-0.19483300000000001</c:v>
                </c:pt>
                <c:pt idx="2064">
                  <c:v>-0.179811</c:v>
                </c:pt>
                <c:pt idx="2065">
                  <c:v>-0.15734999999999999</c:v>
                </c:pt>
                <c:pt idx="2066">
                  <c:v>-0.19497200000000001</c:v>
                </c:pt>
                <c:pt idx="2067">
                  <c:v>-0.14168800000000001</c:v>
                </c:pt>
                <c:pt idx="2068">
                  <c:v>-0.16794600000000001</c:v>
                </c:pt>
                <c:pt idx="2069">
                  <c:v>-0.17402500000000001</c:v>
                </c:pt>
                <c:pt idx="2070">
                  <c:v>-0.20570099999999999</c:v>
                </c:pt>
                <c:pt idx="2071">
                  <c:v>-0.170956</c:v>
                </c:pt>
                <c:pt idx="2072">
                  <c:v>-0.198404</c:v>
                </c:pt>
                <c:pt idx="2073">
                  <c:v>-0.13896500000000001</c:v>
                </c:pt>
                <c:pt idx="2074">
                  <c:v>-0.17658699999999999</c:v>
                </c:pt>
                <c:pt idx="2075">
                  <c:v>-0.167772</c:v>
                </c:pt>
                <c:pt idx="2076">
                  <c:v>-0.20458999999999999</c:v>
                </c:pt>
                <c:pt idx="2077">
                  <c:v>-0.145874</c:v>
                </c:pt>
                <c:pt idx="2078">
                  <c:v>-0.16645399999999999</c:v>
                </c:pt>
                <c:pt idx="2079">
                  <c:v>-0.19129099999999999</c:v>
                </c:pt>
                <c:pt idx="2080">
                  <c:v>-0.135738</c:v>
                </c:pt>
                <c:pt idx="2081">
                  <c:v>-0.197467</c:v>
                </c:pt>
                <c:pt idx="2082">
                  <c:v>-0.151784</c:v>
                </c:pt>
                <c:pt idx="2083">
                  <c:v>-0.21429999999999999</c:v>
                </c:pt>
                <c:pt idx="2084">
                  <c:v>-0.215533</c:v>
                </c:pt>
                <c:pt idx="2085">
                  <c:v>-0.22585</c:v>
                </c:pt>
                <c:pt idx="2086">
                  <c:v>-0.19425200000000001</c:v>
                </c:pt>
                <c:pt idx="2087">
                  <c:v>-0.18956899999999999</c:v>
                </c:pt>
                <c:pt idx="2088">
                  <c:v>-0.21762000000000001</c:v>
                </c:pt>
                <c:pt idx="2089">
                  <c:v>-0.22290699999999999</c:v>
                </c:pt>
                <c:pt idx="2090">
                  <c:v>-0.24356900000000001</c:v>
                </c:pt>
                <c:pt idx="2091">
                  <c:v>-0.24408199999999999</c:v>
                </c:pt>
                <c:pt idx="2092">
                  <c:v>-0.212917</c:v>
                </c:pt>
                <c:pt idx="2093">
                  <c:v>-0.26088</c:v>
                </c:pt>
                <c:pt idx="2094">
                  <c:v>-0.24840999999999999</c:v>
                </c:pt>
                <c:pt idx="2095">
                  <c:v>-0.26955600000000002</c:v>
                </c:pt>
                <c:pt idx="2096">
                  <c:v>-0.26585399999999998</c:v>
                </c:pt>
                <c:pt idx="2097">
                  <c:v>-0.260075</c:v>
                </c:pt>
                <c:pt idx="2098">
                  <c:v>-0.27846700000000002</c:v>
                </c:pt>
                <c:pt idx="2099">
                  <c:v>-0.25058799999999998</c:v>
                </c:pt>
                <c:pt idx="2100">
                  <c:v>-0.27868300000000001</c:v>
                </c:pt>
                <c:pt idx="2101">
                  <c:v>-0.22296299999999999</c:v>
                </c:pt>
                <c:pt idx="2102">
                  <c:v>-0.27763199999999999</c:v>
                </c:pt>
                <c:pt idx="2103">
                  <c:v>-0.23638400000000001</c:v>
                </c:pt>
                <c:pt idx="2104">
                  <c:v>-0.25819500000000001</c:v>
                </c:pt>
                <c:pt idx="2105">
                  <c:v>-0.26208799999999999</c:v>
                </c:pt>
                <c:pt idx="2106">
                  <c:v>-0.274148</c:v>
                </c:pt>
                <c:pt idx="2107">
                  <c:v>-0.24088599999999999</c:v>
                </c:pt>
                <c:pt idx="2108">
                  <c:v>-0.26936100000000002</c:v>
                </c:pt>
                <c:pt idx="2109">
                  <c:v>-0.26124900000000001</c:v>
                </c:pt>
                <c:pt idx="2110">
                  <c:v>-0.28990300000000002</c:v>
                </c:pt>
                <c:pt idx="2111">
                  <c:v>-0.25387399999999999</c:v>
                </c:pt>
                <c:pt idx="2112">
                  <c:v>-0.25174299999999999</c:v>
                </c:pt>
                <c:pt idx="2113">
                  <c:v>-0.26552100000000001</c:v>
                </c:pt>
                <c:pt idx="2114">
                  <c:v>-0.25478000000000001</c:v>
                </c:pt>
                <c:pt idx="2115">
                  <c:v>-0.262382</c:v>
                </c:pt>
                <c:pt idx="2116">
                  <c:v>-0.27212599999999998</c:v>
                </c:pt>
                <c:pt idx="2117">
                  <c:v>-0.271227</c:v>
                </c:pt>
                <c:pt idx="2118">
                  <c:v>-0.328851</c:v>
                </c:pt>
                <c:pt idx="2119">
                  <c:v>-0.29350100000000001</c:v>
                </c:pt>
                <c:pt idx="2120">
                  <c:v>-0.33999600000000002</c:v>
                </c:pt>
                <c:pt idx="2121">
                  <c:v>-0.37027399999999999</c:v>
                </c:pt>
                <c:pt idx="2122">
                  <c:v>-0.337065</c:v>
                </c:pt>
                <c:pt idx="2123">
                  <c:v>-0.33577400000000002</c:v>
                </c:pt>
                <c:pt idx="2124">
                  <c:v>-0.35137299999999999</c:v>
                </c:pt>
                <c:pt idx="2125">
                  <c:v>-0.31295000000000001</c:v>
                </c:pt>
                <c:pt idx="2126">
                  <c:v>-0.33124399999999998</c:v>
                </c:pt>
                <c:pt idx="2127">
                  <c:v>-0.33224100000000001</c:v>
                </c:pt>
                <c:pt idx="2128">
                  <c:v>-0.31141799999999997</c:v>
                </c:pt>
                <c:pt idx="2129">
                  <c:v>-0.29336800000000002</c:v>
                </c:pt>
                <c:pt idx="2130">
                  <c:v>-0.32925500000000002</c:v>
                </c:pt>
                <c:pt idx="2131">
                  <c:v>-0.33735399999999999</c:v>
                </c:pt>
                <c:pt idx="2132">
                  <c:v>-0.312919</c:v>
                </c:pt>
                <c:pt idx="2133">
                  <c:v>-0.34857500000000002</c:v>
                </c:pt>
                <c:pt idx="2134">
                  <c:v>-0.282887</c:v>
                </c:pt>
                <c:pt idx="2135">
                  <c:v>-0.332202</c:v>
                </c:pt>
                <c:pt idx="2136">
                  <c:v>-0.28191300000000002</c:v>
                </c:pt>
                <c:pt idx="2137">
                  <c:v>-0.30671900000000002</c:v>
                </c:pt>
                <c:pt idx="2138">
                  <c:v>-0.26347399999999999</c:v>
                </c:pt>
                <c:pt idx="2139">
                  <c:v>-0.34770800000000002</c:v>
                </c:pt>
                <c:pt idx="2140">
                  <c:v>-0.29288599999999998</c:v>
                </c:pt>
                <c:pt idx="2141">
                  <c:v>-0.25856499999999999</c:v>
                </c:pt>
                <c:pt idx="2142">
                  <c:v>-0.28606399999999998</c:v>
                </c:pt>
                <c:pt idx="2143">
                  <c:v>-0.25589299999999998</c:v>
                </c:pt>
                <c:pt idx="2144">
                  <c:v>-0.26522099999999998</c:v>
                </c:pt>
                <c:pt idx="2145">
                  <c:v>-0.30474800000000002</c:v>
                </c:pt>
                <c:pt idx="2146">
                  <c:v>-0.27354400000000001</c:v>
                </c:pt>
                <c:pt idx="2147">
                  <c:v>-0.27683999999999997</c:v>
                </c:pt>
                <c:pt idx="2148">
                  <c:v>-0.243838</c:v>
                </c:pt>
                <c:pt idx="2149">
                  <c:v>-0.256463</c:v>
                </c:pt>
                <c:pt idx="2150">
                  <c:v>-0.25149500000000002</c:v>
                </c:pt>
                <c:pt idx="2151">
                  <c:v>-0.172427</c:v>
                </c:pt>
                <c:pt idx="2152">
                  <c:v>-0.104667</c:v>
                </c:pt>
                <c:pt idx="2153">
                  <c:v>-0.110164</c:v>
                </c:pt>
                <c:pt idx="2154">
                  <c:v>-0.143701</c:v>
                </c:pt>
                <c:pt idx="2155">
                  <c:v>-0.13780000000000001</c:v>
                </c:pt>
                <c:pt idx="2156">
                  <c:v>-0.103592</c:v>
                </c:pt>
                <c:pt idx="2157">
                  <c:v>-0.15162800000000001</c:v>
                </c:pt>
                <c:pt idx="2158">
                  <c:v>-0.11951199999999999</c:v>
                </c:pt>
                <c:pt idx="2159">
                  <c:v>-0.160578</c:v>
                </c:pt>
                <c:pt idx="2160">
                  <c:v>-0.14669399999999999</c:v>
                </c:pt>
                <c:pt idx="2161">
                  <c:v>-0.19883500000000001</c:v>
                </c:pt>
                <c:pt idx="2162">
                  <c:v>-0.21607899999999999</c:v>
                </c:pt>
                <c:pt idx="2163">
                  <c:v>-0.24312</c:v>
                </c:pt>
                <c:pt idx="2164">
                  <c:v>-0.27578799999999998</c:v>
                </c:pt>
                <c:pt idx="2165">
                  <c:v>-0.27652500000000002</c:v>
                </c:pt>
                <c:pt idx="2166">
                  <c:v>-0.25186799999999998</c:v>
                </c:pt>
                <c:pt idx="2167">
                  <c:v>-0.27267799999999998</c:v>
                </c:pt>
                <c:pt idx="2168">
                  <c:v>-0.257965</c:v>
                </c:pt>
                <c:pt idx="2169">
                  <c:v>-0.22411800000000001</c:v>
                </c:pt>
                <c:pt idx="2170">
                  <c:v>-0.233541</c:v>
                </c:pt>
                <c:pt idx="2171">
                  <c:v>-0.23755299999999999</c:v>
                </c:pt>
                <c:pt idx="2172">
                  <c:v>-0.17682</c:v>
                </c:pt>
                <c:pt idx="2173">
                  <c:v>-0.17233999999999999</c:v>
                </c:pt>
                <c:pt idx="2174">
                  <c:v>-0.17899300000000001</c:v>
                </c:pt>
                <c:pt idx="2175">
                  <c:v>-0.15429499999999999</c:v>
                </c:pt>
                <c:pt idx="2176">
                  <c:v>-0.11690200000000001</c:v>
                </c:pt>
                <c:pt idx="2177">
                  <c:v>-7.8778299999999996E-2</c:v>
                </c:pt>
                <c:pt idx="2178">
                  <c:v>-9.5148999999999997E-2</c:v>
                </c:pt>
                <c:pt idx="2179">
                  <c:v>-0.110706</c:v>
                </c:pt>
                <c:pt idx="2180">
                  <c:v>-8.9660599999999993E-2</c:v>
                </c:pt>
                <c:pt idx="2181">
                  <c:v>-0.118894</c:v>
                </c:pt>
                <c:pt idx="2182">
                  <c:v>-0.102011</c:v>
                </c:pt>
                <c:pt idx="2183">
                  <c:v>-0.11473800000000001</c:v>
                </c:pt>
                <c:pt idx="2184">
                  <c:v>-0.13763</c:v>
                </c:pt>
                <c:pt idx="2185">
                  <c:v>-9.3529699999999993E-2</c:v>
                </c:pt>
                <c:pt idx="2186">
                  <c:v>-0.13253999999999999</c:v>
                </c:pt>
                <c:pt idx="2187">
                  <c:v>-0.13075999999999999</c:v>
                </c:pt>
                <c:pt idx="2188">
                  <c:v>-0.116963</c:v>
                </c:pt>
                <c:pt idx="2189">
                  <c:v>-0.12452299999999999</c:v>
                </c:pt>
                <c:pt idx="2190">
                  <c:v>-0.10657800000000001</c:v>
                </c:pt>
                <c:pt idx="2191">
                  <c:v>-0.13467299999999999</c:v>
                </c:pt>
                <c:pt idx="2192">
                  <c:v>-0.14851600000000001</c:v>
                </c:pt>
                <c:pt idx="2193">
                  <c:v>-0.213284</c:v>
                </c:pt>
                <c:pt idx="2194">
                  <c:v>-0.229962</c:v>
                </c:pt>
                <c:pt idx="2195">
                  <c:v>-0.239061</c:v>
                </c:pt>
                <c:pt idx="2196">
                  <c:v>-0.27692600000000001</c:v>
                </c:pt>
                <c:pt idx="2197">
                  <c:v>-0.27428599999999997</c:v>
                </c:pt>
                <c:pt idx="2198">
                  <c:v>-0.30012499999999998</c:v>
                </c:pt>
                <c:pt idx="2199">
                  <c:v>-0.32386599999999999</c:v>
                </c:pt>
                <c:pt idx="2200">
                  <c:v>-0.33149000000000001</c:v>
                </c:pt>
                <c:pt idx="2201">
                  <c:v>-0.362653</c:v>
                </c:pt>
                <c:pt idx="2202">
                  <c:v>-0.37281599999999998</c:v>
                </c:pt>
                <c:pt idx="2203">
                  <c:v>-0.355935</c:v>
                </c:pt>
                <c:pt idx="2204">
                  <c:v>-0.30782300000000001</c:v>
                </c:pt>
                <c:pt idx="2205">
                  <c:v>-0.22845299999999999</c:v>
                </c:pt>
                <c:pt idx="2206">
                  <c:v>-0.19254399999999999</c:v>
                </c:pt>
                <c:pt idx="2207">
                  <c:v>-0.145956</c:v>
                </c:pt>
                <c:pt idx="2208">
                  <c:v>-0.16025800000000001</c:v>
                </c:pt>
                <c:pt idx="2209">
                  <c:v>-0.145013</c:v>
                </c:pt>
                <c:pt idx="2210">
                  <c:v>-0.158161</c:v>
                </c:pt>
                <c:pt idx="2211">
                  <c:v>-0.150451</c:v>
                </c:pt>
                <c:pt idx="2212">
                  <c:v>-0.15845600000000001</c:v>
                </c:pt>
                <c:pt idx="2213">
                  <c:v>-0.14497199999999999</c:v>
                </c:pt>
                <c:pt idx="2214">
                  <c:v>-0.126167</c:v>
                </c:pt>
                <c:pt idx="2215">
                  <c:v>-0.13000100000000001</c:v>
                </c:pt>
                <c:pt idx="2216">
                  <c:v>-0.147031</c:v>
                </c:pt>
                <c:pt idx="2217">
                  <c:v>-0.122021</c:v>
                </c:pt>
                <c:pt idx="2218">
                  <c:v>-0.108546</c:v>
                </c:pt>
                <c:pt idx="2219">
                  <c:v>-0.125307</c:v>
                </c:pt>
                <c:pt idx="2220">
                  <c:v>-0.116601</c:v>
                </c:pt>
                <c:pt idx="2221">
                  <c:v>-0.155968</c:v>
                </c:pt>
                <c:pt idx="2222">
                  <c:v>-0.154141</c:v>
                </c:pt>
                <c:pt idx="2223">
                  <c:v>-0.151618</c:v>
                </c:pt>
                <c:pt idx="2224">
                  <c:v>-0.15740799999999999</c:v>
                </c:pt>
                <c:pt idx="2225">
                  <c:v>-0.121307</c:v>
                </c:pt>
                <c:pt idx="2226">
                  <c:v>-0.138131</c:v>
                </c:pt>
                <c:pt idx="2227">
                  <c:v>-0.116948</c:v>
                </c:pt>
                <c:pt idx="2228">
                  <c:v>-0.13054099999999999</c:v>
                </c:pt>
                <c:pt idx="2229">
                  <c:v>-9.3771900000000005E-2</c:v>
                </c:pt>
                <c:pt idx="2230">
                  <c:v>-9.7331000000000001E-2</c:v>
                </c:pt>
                <c:pt idx="2231">
                  <c:v>-9.5838499999999993E-2</c:v>
                </c:pt>
                <c:pt idx="2232">
                  <c:v>-6.3382099999999997E-2</c:v>
                </c:pt>
                <c:pt idx="2233">
                  <c:v>-8.2783700000000002E-2</c:v>
                </c:pt>
                <c:pt idx="2234">
                  <c:v>-6.2734600000000001E-2</c:v>
                </c:pt>
                <c:pt idx="2235">
                  <c:v>-4.0105799999999997E-2</c:v>
                </c:pt>
                <c:pt idx="2236">
                  <c:v>-5.3614599999999998E-2</c:v>
                </c:pt>
                <c:pt idx="2237">
                  <c:v>-4.95653E-2</c:v>
                </c:pt>
                <c:pt idx="2238">
                  <c:v>-9.6990599999999996E-2</c:v>
                </c:pt>
                <c:pt idx="2239">
                  <c:v>-0.116063</c:v>
                </c:pt>
                <c:pt idx="2240">
                  <c:v>-9.5654500000000003E-2</c:v>
                </c:pt>
                <c:pt idx="2241">
                  <c:v>-0.14035600000000001</c:v>
                </c:pt>
                <c:pt idx="2242">
                  <c:v>-0.122499</c:v>
                </c:pt>
                <c:pt idx="2243">
                  <c:v>-0.10673299999999999</c:v>
                </c:pt>
                <c:pt idx="2244">
                  <c:v>-0.13461899999999999</c:v>
                </c:pt>
                <c:pt idx="2245">
                  <c:v>-0.14915300000000001</c:v>
                </c:pt>
                <c:pt idx="2246">
                  <c:v>-0.14652599999999999</c:v>
                </c:pt>
                <c:pt idx="2247">
                  <c:v>-0.15812000000000001</c:v>
                </c:pt>
                <c:pt idx="2248">
                  <c:v>-0.152337</c:v>
                </c:pt>
                <c:pt idx="2249">
                  <c:v>-0.15218599999999999</c:v>
                </c:pt>
                <c:pt idx="2250">
                  <c:v>-0.175953</c:v>
                </c:pt>
                <c:pt idx="2251">
                  <c:v>-0.191751</c:v>
                </c:pt>
                <c:pt idx="2252">
                  <c:v>-0.177785</c:v>
                </c:pt>
                <c:pt idx="2253">
                  <c:v>-0.17433499999999999</c:v>
                </c:pt>
                <c:pt idx="2254">
                  <c:v>-0.19697000000000001</c:v>
                </c:pt>
                <c:pt idx="2255">
                  <c:v>-0.162103</c:v>
                </c:pt>
                <c:pt idx="2256">
                  <c:v>-0.14697199999999999</c:v>
                </c:pt>
                <c:pt idx="2257">
                  <c:v>-0.17444999999999999</c:v>
                </c:pt>
                <c:pt idx="2258">
                  <c:v>-0.17661499999999999</c:v>
                </c:pt>
                <c:pt idx="2259">
                  <c:v>-0.17324200000000001</c:v>
                </c:pt>
                <c:pt idx="2260">
                  <c:v>-0.19386999999999999</c:v>
                </c:pt>
                <c:pt idx="2261">
                  <c:v>-0.20585300000000001</c:v>
                </c:pt>
                <c:pt idx="2262">
                  <c:v>-0.214889</c:v>
                </c:pt>
                <c:pt idx="2263">
                  <c:v>-0.19725799999999999</c:v>
                </c:pt>
                <c:pt idx="2264">
                  <c:v>-0.19665099999999999</c:v>
                </c:pt>
                <c:pt idx="2265">
                  <c:v>-0.23046</c:v>
                </c:pt>
                <c:pt idx="2266">
                  <c:v>-0.22087000000000001</c:v>
                </c:pt>
                <c:pt idx="2267">
                  <c:v>-0.22434399999999999</c:v>
                </c:pt>
                <c:pt idx="2268">
                  <c:v>-0.20410400000000001</c:v>
                </c:pt>
                <c:pt idx="2269">
                  <c:v>-0.24721299999999999</c:v>
                </c:pt>
                <c:pt idx="2270">
                  <c:v>-0.25717899999999999</c:v>
                </c:pt>
                <c:pt idx="2271">
                  <c:v>-0.229712</c:v>
                </c:pt>
                <c:pt idx="2272">
                  <c:v>-0.24496899999999999</c:v>
                </c:pt>
                <c:pt idx="2273">
                  <c:v>-0.22524</c:v>
                </c:pt>
                <c:pt idx="2274">
                  <c:v>-0.225082</c:v>
                </c:pt>
                <c:pt idx="2275">
                  <c:v>-0.26174399999999998</c:v>
                </c:pt>
                <c:pt idx="2276">
                  <c:v>-0.22115899999999999</c:v>
                </c:pt>
                <c:pt idx="2277">
                  <c:v>-0.15553400000000001</c:v>
                </c:pt>
                <c:pt idx="2278">
                  <c:v>-0.20100299999999999</c:v>
                </c:pt>
                <c:pt idx="2279">
                  <c:v>-0.185863</c:v>
                </c:pt>
                <c:pt idx="2280">
                  <c:v>-0.15524099999999999</c:v>
                </c:pt>
                <c:pt idx="2281">
                  <c:v>-0.187669</c:v>
                </c:pt>
                <c:pt idx="2282">
                  <c:v>-0.231097</c:v>
                </c:pt>
                <c:pt idx="2283">
                  <c:v>-0.14346999999999999</c:v>
                </c:pt>
                <c:pt idx="2284">
                  <c:v>-0.22614500000000001</c:v>
                </c:pt>
                <c:pt idx="2285">
                  <c:v>-0.21249699999999999</c:v>
                </c:pt>
                <c:pt idx="2286">
                  <c:v>-0.21590699999999999</c:v>
                </c:pt>
                <c:pt idx="2287">
                  <c:v>-0.232318</c:v>
                </c:pt>
                <c:pt idx="2288">
                  <c:v>-0.23666899999999999</c:v>
                </c:pt>
                <c:pt idx="2289">
                  <c:v>-0.22322500000000001</c:v>
                </c:pt>
                <c:pt idx="2290">
                  <c:v>-0.27107900000000001</c:v>
                </c:pt>
                <c:pt idx="2291">
                  <c:v>-0.21226600000000001</c:v>
                </c:pt>
                <c:pt idx="2292">
                  <c:v>-0.173988</c:v>
                </c:pt>
                <c:pt idx="2293">
                  <c:v>-0.24518000000000001</c:v>
                </c:pt>
                <c:pt idx="2294">
                  <c:v>-0.20601700000000001</c:v>
                </c:pt>
                <c:pt idx="2295">
                  <c:v>-0.20094200000000001</c:v>
                </c:pt>
                <c:pt idx="2296">
                  <c:v>-0.19409699999999999</c:v>
                </c:pt>
                <c:pt idx="2297">
                  <c:v>-0.15665899999999999</c:v>
                </c:pt>
                <c:pt idx="2298">
                  <c:v>-0.21570600000000001</c:v>
                </c:pt>
                <c:pt idx="2299">
                  <c:v>-0.14230799999999999</c:v>
                </c:pt>
                <c:pt idx="2300">
                  <c:v>-0.28895999999999999</c:v>
                </c:pt>
                <c:pt idx="2301">
                  <c:v>-0.18274799999999999</c:v>
                </c:pt>
                <c:pt idx="2302">
                  <c:v>-0.22467200000000001</c:v>
                </c:pt>
                <c:pt idx="2303">
                  <c:v>-0.25992799999999999</c:v>
                </c:pt>
                <c:pt idx="2304">
                  <c:v>-0.23117399999999999</c:v>
                </c:pt>
                <c:pt idx="2305">
                  <c:v>-0.27606599999999998</c:v>
                </c:pt>
                <c:pt idx="2306">
                  <c:v>-0.25765300000000002</c:v>
                </c:pt>
                <c:pt idx="2307">
                  <c:v>-0.25817000000000001</c:v>
                </c:pt>
                <c:pt idx="2308">
                  <c:v>-0.20449899999999999</c:v>
                </c:pt>
                <c:pt idx="2309">
                  <c:v>-0.28999799999999998</c:v>
                </c:pt>
                <c:pt idx="2310">
                  <c:v>-0.31065599999999999</c:v>
                </c:pt>
                <c:pt idx="2311">
                  <c:v>-0.274364</c:v>
                </c:pt>
                <c:pt idx="2312">
                  <c:v>-0.33793699999999999</c:v>
                </c:pt>
                <c:pt idx="2313">
                  <c:v>-0.41794799999999999</c:v>
                </c:pt>
                <c:pt idx="2314">
                  <c:v>-0.29868299999999998</c:v>
                </c:pt>
                <c:pt idx="2315">
                  <c:v>-0.37375799999999998</c:v>
                </c:pt>
                <c:pt idx="2316">
                  <c:v>-0.34319699999999997</c:v>
                </c:pt>
                <c:pt idx="2317">
                  <c:v>-0.354381</c:v>
                </c:pt>
                <c:pt idx="2318">
                  <c:v>-0.41349399999999997</c:v>
                </c:pt>
                <c:pt idx="2319">
                  <c:v>-0.34392499999999998</c:v>
                </c:pt>
                <c:pt idx="2320">
                  <c:v>-0.27236399999999999</c:v>
                </c:pt>
                <c:pt idx="2321">
                  <c:v>-0.35857600000000001</c:v>
                </c:pt>
                <c:pt idx="2322">
                  <c:v>-0.42714600000000003</c:v>
                </c:pt>
                <c:pt idx="2323">
                  <c:v>-0.33759800000000001</c:v>
                </c:pt>
                <c:pt idx="2324">
                  <c:v>-0.39593200000000001</c:v>
                </c:pt>
                <c:pt idx="2325">
                  <c:v>-0.20604500000000001</c:v>
                </c:pt>
                <c:pt idx="2326">
                  <c:v>-0.20476800000000001</c:v>
                </c:pt>
                <c:pt idx="2327">
                  <c:v>-0.14467099999999999</c:v>
                </c:pt>
                <c:pt idx="2328">
                  <c:v>-0.202568</c:v>
                </c:pt>
                <c:pt idx="2329">
                  <c:v>-9.8045300000000002E-2</c:v>
                </c:pt>
                <c:pt idx="2330">
                  <c:v>-0.17701900000000001</c:v>
                </c:pt>
                <c:pt idx="2331">
                  <c:v>-0.11367099999999999</c:v>
                </c:pt>
                <c:pt idx="2332">
                  <c:v>-4.41818E-2</c:v>
                </c:pt>
                <c:pt idx="2333">
                  <c:v>-0.176759</c:v>
                </c:pt>
                <c:pt idx="2334">
                  <c:v>-0.103556</c:v>
                </c:pt>
                <c:pt idx="2335">
                  <c:v>-8.5042000000000006E-2</c:v>
                </c:pt>
                <c:pt idx="2336">
                  <c:v>-6.0093899999999999E-2</c:v>
                </c:pt>
                <c:pt idx="2337">
                  <c:v>-0.10814600000000001</c:v>
                </c:pt>
                <c:pt idx="2338">
                  <c:v>-3.2454499999999997E-2</c:v>
                </c:pt>
                <c:pt idx="2339">
                  <c:v>-9.5732700000000004E-2</c:v>
                </c:pt>
                <c:pt idx="2340">
                  <c:v>-0.15465300000000001</c:v>
                </c:pt>
                <c:pt idx="2341">
                  <c:v>-2.3663500000000001E-2</c:v>
                </c:pt>
                <c:pt idx="2342">
                  <c:v>-0.105355</c:v>
                </c:pt>
                <c:pt idx="2343">
                  <c:v>-0.101483</c:v>
                </c:pt>
                <c:pt idx="2344">
                  <c:v>-0.107991</c:v>
                </c:pt>
                <c:pt idx="2345">
                  <c:v>-0.110106</c:v>
                </c:pt>
                <c:pt idx="2346">
                  <c:v>-0.154585</c:v>
                </c:pt>
                <c:pt idx="2347">
                  <c:v>-7.7460299999999996E-2</c:v>
                </c:pt>
                <c:pt idx="2348">
                  <c:v>-7.93161E-2</c:v>
                </c:pt>
                <c:pt idx="2349">
                  <c:v>-1.58148E-2</c:v>
                </c:pt>
                <c:pt idx="2350">
                  <c:v>-9.9940299999999996E-2</c:v>
                </c:pt>
                <c:pt idx="2351">
                  <c:v>-0.12302</c:v>
                </c:pt>
                <c:pt idx="2352">
                  <c:v>-8.3092700000000005E-2</c:v>
                </c:pt>
                <c:pt idx="2353">
                  <c:v>-0.16000600000000001</c:v>
                </c:pt>
                <c:pt idx="2354">
                  <c:v>-8.5467299999999996E-2</c:v>
                </c:pt>
                <c:pt idx="2355">
                  <c:v>-7.8635200000000002E-2</c:v>
                </c:pt>
                <c:pt idx="2356">
                  <c:v>-0.15967799999999999</c:v>
                </c:pt>
                <c:pt idx="2357">
                  <c:v>-0.154589</c:v>
                </c:pt>
                <c:pt idx="2358">
                  <c:v>-0.27305600000000002</c:v>
                </c:pt>
                <c:pt idx="2359">
                  <c:v>-7.6569600000000002E-2</c:v>
                </c:pt>
                <c:pt idx="2360">
                  <c:v>-0.21526699999999999</c:v>
                </c:pt>
                <c:pt idx="2361">
                  <c:v>-0.262131</c:v>
                </c:pt>
                <c:pt idx="2362">
                  <c:v>-0.10165299999999999</c:v>
                </c:pt>
                <c:pt idx="2363">
                  <c:v>-9.8231299999999994E-2</c:v>
                </c:pt>
                <c:pt idx="2364">
                  <c:v>-0.25261600000000001</c:v>
                </c:pt>
                <c:pt idx="2365">
                  <c:v>-6.7769999999999997E-2</c:v>
                </c:pt>
                <c:pt idx="2366">
                  <c:v>-0.112288</c:v>
                </c:pt>
                <c:pt idx="2367">
                  <c:v>-0.117857</c:v>
                </c:pt>
                <c:pt idx="2368">
                  <c:v>-0.120726</c:v>
                </c:pt>
                <c:pt idx="2369">
                  <c:v>-9.57422E-2</c:v>
                </c:pt>
                <c:pt idx="2370">
                  <c:v>-0.24371399999999999</c:v>
                </c:pt>
                <c:pt idx="2371">
                  <c:v>-0.119296</c:v>
                </c:pt>
                <c:pt idx="2372">
                  <c:v>-0.27351999999999999</c:v>
                </c:pt>
                <c:pt idx="2373">
                  <c:v>-0.139712</c:v>
                </c:pt>
                <c:pt idx="2374">
                  <c:v>-0.13292899999999999</c:v>
                </c:pt>
                <c:pt idx="2375">
                  <c:v>-0.22312599999999999</c:v>
                </c:pt>
                <c:pt idx="2376">
                  <c:v>-0.186282</c:v>
                </c:pt>
                <c:pt idx="2377">
                  <c:v>-0.16881599999999999</c:v>
                </c:pt>
                <c:pt idx="2378">
                  <c:v>-0.21066099999999999</c:v>
                </c:pt>
                <c:pt idx="2379">
                  <c:v>-0.26390999999999998</c:v>
                </c:pt>
                <c:pt idx="2380">
                  <c:v>-0.19228400000000001</c:v>
                </c:pt>
                <c:pt idx="2381">
                  <c:v>-0.27717999999999998</c:v>
                </c:pt>
                <c:pt idx="2382">
                  <c:v>-0.23705499999999999</c:v>
                </c:pt>
                <c:pt idx="2383">
                  <c:v>-0.123337</c:v>
                </c:pt>
                <c:pt idx="2384">
                  <c:v>-0.26466800000000001</c:v>
                </c:pt>
                <c:pt idx="2385">
                  <c:v>-0.18945999999999999</c:v>
                </c:pt>
                <c:pt idx="2386">
                  <c:v>-0.33630500000000002</c:v>
                </c:pt>
                <c:pt idx="2387">
                  <c:v>-0.154886</c:v>
                </c:pt>
                <c:pt idx="2388">
                  <c:v>-0.32592100000000002</c:v>
                </c:pt>
                <c:pt idx="2389">
                  <c:v>-0.20602400000000001</c:v>
                </c:pt>
                <c:pt idx="2390">
                  <c:v>-0.242093</c:v>
                </c:pt>
                <c:pt idx="2391">
                  <c:v>-0.256579</c:v>
                </c:pt>
                <c:pt idx="2392">
                  <c:v>-0.25001499999999999</c:v>
                </c:pt>
                <c:pt idx="2393">
                  <c:v>-0.20980499999999999</c:v>
                </c:pt>
                <c:pt idx="2394">
                  <c:v>-0.105708</c:v>
                </c:pt>
                <c:pt idx="2395">
                  <c:v>-0.25903599999999999</c:v>
                </c:pt>
                <c:pt idx="2396">
                  <c:v>-0.12055</c:v>
                </c:pt>
                <c:pt idx="2397">
                  <c:v>-0.100133</c:v>
                </c:pt>
                <c:pt idx="2398">
                  <c:v>-0.10085</c:v>
                </c:pt>
                <c:pt idx="2399">
                  <c:v>-1.1544199999999999E-2</c:v>
                </c:pt>
                <c:pt idx="2400">
                  <c:v>-0.28575699999999998</c:v>
                </c:pt>
                <c:pt idx="2401">
                  <c:v>-0.323465</c:v>
                </c:pt>
                <c:pt idx="2402">
                  <c:v>-0.202125</c:v>
                </c:pt>
                <c:pt idx="2403">
                  <c:v>-0.29445900000000003</c:v>
                </c:pt>
                <c:pt idx="2404">
                  <c:v>-0.100413</c:v>
                </c:pt>
                <c:pt idx="2405">
                  <c:v>-0.32456699999999999</c:v>
                </c:pt>
                <c:pt idx="2406">
                  <c:v>-8.0427200000000004E-2</c:v>
                </c:pt>
                <c:pt idx="2407">
                  <c:v>-0.22986000000000001</c:v>
                </c:pt>
                <c:pt idx="2408">
                  <c:v>-5.2314800000000002E-2</c:v>
                </c:pt>
                <c:pt idx="2409">
                  <c:v>-0.181453</c:v>
                </c:pt>
                <c:pt idx="2410">
                  <c:v>-0.31788300000000003</c:v>
                </c:pt>
                <c:pt idx="2411">
                  <c:v>-6.0134899999999998E-2</c:v>
                </c:pt>
                <c:pt idx="2412">
                  <c:v>-0.28289700000000001</c:v>
                </c:pt>
                <c:pt idx="2413">
                  <c:v>-0.26612200000000003</c:v>
                </c:pt>
                <c:pt idx="2414">
                  <c:v>-0.21115500000000001</c:v>
                </c:pt>
                <c:pt idx="2415">
                  <c:v>-0.119341</c:v>
                </c:pt>
                <c:pt idx="2416">
                  <c:v>-0.10753</c:v>
                </c:pt>
                <c:pt idx="2417">
                  <c:v>-0.26801799999999998</c:v>
                </c:pt>
                <c:pt idx="2418">
                  <c:v>-0.276611</c:v>
                </c:pt>
                <c:pt idx="2419">
                  <c:v>-8.4428799999999998E-2</c:v>
                </c:pt>
                <c:pt idx="2420">
                  <c:v>-0.205842</c:v>
                </c:pt>
                <c:pt idx="2421">
                  <c:v>-0.19259299999999999</c:v>
                </c:pt>
                <c:pt idx="2422">
                  <c:v>-0.14341699999999999</c:v>
                </c:pt>
                <c:pt idx="2423">
                  <c:v>-0.34493499999999999</c:v>
                </c:pt>
                <c:pt idx="2424">
                  <c:v>-0.196329</c:v>
                </c:pt>
                <c:pt idx="2425">
                  <c:v>-0.30856600000000001</c:v>
                </c:pt>
                <c:pt idx="2426">
                  <c:v>-0.23027300000000001</c:v>
                </c:pt>
                <c:pt idx="2427">
                  <c:v>-0.196047</c:v>
                </c:pt>
                <c:pt idx="2428">
                  <c:v>-0.42387599999999998</c:v>
                </c:pt>
                <c:pt idx="2429">
                  <c:v>-0.33263199999999998</c:v>
                </c:pt>
                <c:pt idx="2430">
                  <c:v>-0.29705399999999998</c:v>
                </c:pt>
                <c:pt idx="2431">
                  <c:v>-0.30943100000000001</c:v>
                </c:pt>
                <c:pt idx="2432">
                  <c:v>-0.33097700000000002</c:v>
                </c:pt>
                <c:pt idx="2433">
                  <c:v>-0.36842900000000001</c:v>
                </c:pt>
                <c:pt idx="2434">
                  <c:v>-0.206044</c:v>
                </c:pt>
                <c:pt idx="2435">
                  <c:v>-0.30983699999999997</c:v>
                </c:pt>
                <c:pt idx="2436">
                  <c:v>-0.285138</c:v>
                </c:pt>
                <c:pt idx="2437">
                  <c:v>-0.23772199999999999</c:v>
                </c:pt>
                <c:pt idx="2438">
                  <c:v>-0.34390300000000001</c:v>
                </c:pt>
                <c:pt idx="2439">
                  <c:v>-0.18664</c:v>
                </c:pt>
                <c:pt idx="2440">
                  <c:v>-0.216168</c:v>
                </c:pt>
                <c:pt idx="2441">
                  <c:v>-0.33680500000000002</c:v>
                </c:pt>
                <c:pt idx="2442">
                  <c:v>-0.23818300000000001</c:v>
                </c:pt>
                <c:pt idx="2443">
                  <c:v>-0.23475399999999999</c:v>
                </c:pt>
                <c:pt idx="2444">
                  <c:v>-0.21854599999999999</c:v>
                </c:pt>
                <c:pt idx="2445">
                  <c:v>-0.179286</c:v>
                </c:pt>
                <c:pt idx="2446">
                  <c:v>-0.18527099999999999</c:v>
                </c:pt>
                <c:pt idx="2447">
                  <c:v>-0.26919500000000002</c:v>
                </c:pt>
                <c:pt idx="2448">
                  <c:v>-5.58395E-2</c:v>
                </c:pt>
                <c:pt idx="2449">
                  <c:v>-0.37512000000000001</c:v>
                </c:pt>
                <c:pt idx="2450">
                  <c:v>-0.20388000000000001</c:v>
                </c:pt>
                <c:pt idx="2451">
                  <c:v>-0.135824</c:v>
                </c:pt>
                <c:pt idx="2452">
                  <c:v>-0.35527199999999998</c:v>
                </c:pt>
                <c:pt idx="2453">
                  <c:v>-0.20497299999999999</c:v>
                </c:pt>
                <c:pt idx="2454">
                  <c:v>-3.7800800000000002E-2</c:v>
                </c:pt>
                <c:pt idx="2455">
                  <c:v>-0.13122900000000001</c:v>
                </c:pt>
                <c:pt idx="2456">
                  <c:v>-0.23116300000000001</c:v>
                </c:pt>
                <c:pt idx="2457">
                  <c:v>-0.15160000000000001</c:v>
                </c:pt>
                <c:pt idx="2458">
                  <c:v>-4.9449899999999998E-2</c:v>
                </c:pt>
                <c:pt idx="2459">
                  <c:v>-0.11168599999999999</c:v>
                </c:pt>
                <c:pt idx="2460">
                  <c:v>-0.20247200000000001</c:v>
                </c:pt>
                <c:pt idx="2461">
                  <c:v>-0.140014</c:v>
                </c:pt>
                <c:pt idx="2462">
                  <c:v>-0.15082799999999999</c:v>
                </c:pt>
                <c:pt idx="2463">
                  <c:v>-0.303898</c:v>
                </c:pt>
                <c:pt idx="2464">
                  <c:v>2.6754400000000001E-2</c:v>
                </c:pt>
                <c:pt idx="2465">
                  <c:v>-0.229654</c:v>
                </c:pt>
                <c:pt idx="2466">
                  <c:v>-0.16298000000000001</c:v>
                </c:pt>
                <c:pt idx="2467">
                  <c:v>-5.9385300000000002E-2</c:v>
                </c:pt>
                <c:pt idx="2468">
                  <c:v>-0.108984</c:v>
                </c:pt>
                <c:pt idx="2469">
                  <c:v>-0.19126399999999999</c:v>
                </c:pt>
                <c:pt idx="2470">
                  <c:v>5.2175499999999996E-3</c:v>
                </c:pt>
                <c:pt idx="2471">
                  <c:v>-0.12501799999999999</c:v>
                </c:pt>
                <c:pt idx="2472">
                  <c:v>-0.16931399999999999</c:v>
                </c:pt>
                <c:pt idx="2473">
                  <c:v>-0.16867199999999999</c:v>
                </c:pt>
                <c:pt idx="2474">
                  <c:v>-0.14327599999999999</c:v>
                </c:pt>
                <c:pt idx="2475">
                  <c:v>-5.32112E-2</c:v>
                </c:pt>
                <c:pt idx="2476">
                  <c:v>-0.19633400000000001</c:v>
                </c:pt>
                <c:pt idx="2477">
                  <c:v>-0.217834</c:v>
                </c:pt>
                <c:pt idx="2478">
                  <c:v>-0.20603099999999999</c:v>
                </c:pt>
                <c:pt idx="2479">
                  <c:v>-0.12178799999999999</c:v>
                </c:pt>
                <c:pt idx="2480">
                  <c:v>-0.118522</c:v>
                </c:pt>
                <c:pt idx="2481">
                  <c:v>-0.15079600000000001</c:v>
                </c:pt>
                <c:pt idx="2482">
                  <c:v>-9.1111200000000003E-2</c:v>
                </c:pt>
                <c:pt idx="2483">
                  <c:v>-5.2366299999999998E-2</c:v>
                </c:pt>
                <c:pt idx="2484">
                  <c:v>-7.2023400000000001E-2</c:v>
                </c:pt>
                <c:pt idx="2485">
                  <c:v>-0.200603</c:v>
                </c:pt>
                <c:pt idx="2486">
                  <c:v>-6.3228600000000002E-4</c:v>
                </c:pt>
                <c:pt idx="2487">
                  <c:v>-0.10441499999999999</c:v>
                </c:pt>
                <c:pt idx="2488">
                  <c:v>-0.103875</c:v>
                </c:pt>
                <c:pt idx="2489">
                  <c:v>-1.5583000000000001E-3</c:v>
                </c:pt>
                <c:pt idx="2490">
                  <c:v>-0.19926199999999999</c:v>
                </c:pt>
                <c:pt idx="2491">
                  <c:v>-0.24463799999999999</c:v>
                </c:pt>
                <c:pt idx="2492">
                  <c:v>3.7176099999999997E-2</c:v>
                </c:pt>
                <c:pt idx="2493">
                  <c:v>-0.15493799999999999</c:v>
                </c:pt>
                <c:pt idx="2494">
                  <c:v>-0.27655099999999999</c:v>
                </c:pt>
                <c:pt idx="2495">
                  <c:v>-0.162937</c:v>
                </c:pt>
                <c:pt idx="2496">
                  <c:v>-7.86076E-2</c:v>
                </c:pt>
                <c:pt idx="2497">
                  <c:v>-0.20067199999999999</c:v>
                </c:pt>
                <c:pt idx="2498">
                  <c:v>-0.116271</c:v>
                </c:pt>
                <c:pt idx="2499">
                  <c:v>-0.34054499999999999</c:v>
                </c:pt>
                <c:pt idx="2500">
                  <c:v>-9.7734500000000002E-2</c:v>
                </c:pt>
                <c:pt idx="2501">
                  <c:v>-0.31420900000000002</c:v>
                </c:pt>
                <c:pt idx="2502">
                  <c:v>-0.22325200000000001</c:v>
                </c:pt>
                <c:pt idx="2503">
                  <c:v>-0.127168</c:v>
                </c:pt>
                <c:pt idx="2504">
                  <c:v>-0.17680100000000001</c:v>
                </c:pt>
                <c:pt idx="2505">
                  <c:v>-0.21041099999999999</c:v>
                </c:pt>
                <c:pt idx="2506">
                  <c:v>-0.20050899999999999</c:v>
                </c:pt>
                <c:pt idx="2507">
                  <c:v>-0.122669</c:v>
                </c:pt>
                <c:pt idx="2508">
                  <c:v>-0.14419299999999999</c:v>
                </c:pt>
                <c:pt idx="2509">
                  <c:v>-0.19062100000000001</c:v>
                </c:pt>
                <c:pt idx="2510">
                  <c:v>-8.3411200000000005E-2</c:v>
                </c:pt>
                <c:pt idx="2511">
                  <c:v>-1.95742E-2</c:v>
                </c:pt>
                <c:pt idx="2512">
                  <c:v>-0.20450199999999999</c:v>
                </c:pt>
                <c:pt idx="2513">
                  <c:v>-0.16603399999999999</c:v>
                </c:pt>
                <c:pt idx="2514">
                  <c:v>7.8201300000000002E-4</c:v>
                </c:pt>
                <c:pt idx="2515">
                  <c:v>-0.156501</c:v>
                </c:pt>
                <c:pt idx="2516">
                  <c:v>-0.22031999999999999</c:v>
                </c:pt>
                <c:pt idx="2517">
                  <c:v>3.2939900000000001E-2</c:v>
                </c:pt>
                <c:pt idx="2518">
                  <c:v>-0.14269799999999999</c:v>
                </c:pt>
                <c:pt idx="2519">
                  <c:v>-0.18949299999999999</c:v>
                </c:pt>
                <c:pt idx="2520">
                  <c:v>-0.123281</c:v>
                </c:pt>
                <c:pt idx="2521">
                  <c:v>-0.36551299999999998</c:v>
                </c:pt>
                <c:pt idx="2522">
                  <c:v>-7.1591399999999999E-2</c:v>
                </c:pt>
                <c:pt idx="2523">
                  <c:v>-0.41200300000000001</c:v>
                </c:pt>
                <c:pt idx="2524">
                  <c:v>-0.11515300000000001</c:v>
                </c:pt>
                <c:pt idx="2525">
                  <c:v>-0.27496100000000001</c:v>
                </c:pt>
                <c:pt idx="2526">
                  <c:v>-0.34090799999999999</c:v>
                </c:pt>
                <c:pt idx="2527">
                  <c:v>-0.21726100000000001</c:v>
                </c:pt>
                <c:pt idx="2528">
                  <c:v>-0.25469999999999998</c:v>
                </c:pt>
                <c:pt idx="2529">
                  <c:v>-0.21498500000000001</c:v>
                </c:pt>
                <c:pt idx="2530">
                  <c:v>-0.26941700000000002</c:v>
                </c:pt>
                <c:pt idx="2531">
                  <c:v>-0.155919</c:v>
                </c:pt>
                <c:pt idx="2532">
                  <c:v>-5.9454E-2</c:v>
                </c:pt>
                <c:pt idx="2533">
                  <c:v>-0.31555299999999997</c:v>
                </c:pt>
                <c:pt idx="2534">
                  <c:v>-8.2993499999999998E-2</c:v>
                </c:pt>
                <c:pt idx="2535">
                  <c:v>-3.25422E-2</c:v>
                </c:pt>
                <c:pt idx="2536">
                  <c:v>-0.29092800000000002</c:v>
                </c:pt>
                <c:pt idx="2537">
                  <c:v>-6.6029500000000005E-2</c:v>
                </c:pt>
                <c:pt idx="2538">
                  <c:v>-9.5222500000000002E-2</c:v>
                </c:pt>
                <c:pt idx="2539">
                  <c:v>-8.9978199999999994E-2</c:v>
                </c:pt>
                <c:pt idx="2540">
                  <c:v>-0.263457</c:v>
                </c:pt>
                <c:pt idx="2541">
                  <c:v>-9.3920699999999996E-2</c:v>
                </c:pt>
                <c:pt idx="2542">
                  <c:v>-0.38239099999999998</c:v>
                </c:pt>
                <c:pt idx="2543">
                  <c:v>-0.233156</c:v>
                </c:pt>
                <c:pt idx="2544">
                  <c:v>-1.6183899999999999E-3</c:v>
                </c:pt>
                <c:pt idx="2545">
                  <c:v>-0.25992799999999999</c:v>
                </c:pt>
                <c:pt idx="2546">
                  <c:v>-0.39682299999999998</c:v>
                </c:pt>
                <c:pt idx="2547">
                  <c:v>-0.29220600000000002</c:v>
                </c:pt>
                <c:pt idx="2548">
                  <c:v>-0.14394599999999999</c:v>
                </c:pt>
                <c:pt idx="2549">
                  <c:v>-0.35378999999999999</c:v>
                </c:pt>
                <c:pt idx="2550">
                  <c:v>-7.5663599999999998E-2</c:v>
                </c:pt>
                <c:pt idx="2551">
                  <c:v>-0.22159499999999999</c:v>
                </c:pt>
                <c:pt idx="2552">
                  <c:v>-5.91888E-2</c:v>
                </c:pt>
                <c:pt idx="2553">
                  <c:v>-0.28906999999999999</c:v>
                </c:pt>
                <c:pt idx="2554">
                  <c:v>-0.169657</c:v>
                </c:pt>
                <c:pt idx="2555">
                  <c:v>-8.4687200000000004E-2</c:v>
                </c:pt>
                <c:pt idx="2556">
                  <c:v>-3.2525999999999999E-2</c:v>
                </c:pt>
                <c:pt idx="2557">
                  <c:v>-8.1127199999999997E-2</c:v>
                </c:pt>
                <c:pt idx="2558">
                  <c:v>-0.22334599999999999</c:v>
                </c:pt>
                <c:pt idx="2559">
                  <c:v>-7.1430199999999999E-4</c:v>
                </c:pt>
                <c:pt idx="2560">
                  <c:v>-0.10091899999999999</c:v>
                </c:pt>
                <c:pt idx="2561">
                  <c:v>-0.106852</c:v>
                </c:pt>
                <c:pt idx="2562">
                  <c:v>6.3835100000000006E-2</c:v>
                </c:pt>
                <c:pt idx="2563">
                  <c:v>-0.217643</c:v>
                </c:pt>
                <c:pt idx="2564">
                  <c:v>-4.5080199999999997E-3</c:v>
                </c:pt>
                <c:pt idx="2565">
                  <c:v>-6.1881100000000001E-2</c:v>
                </c:pt>
                <c:pt idx="2566">
                  <c:v>-0.100693</c:v>
                </c:pt>
                <c:pt idx="2567">
                  <c:v>-0.251498</c:v>
                </c:pt>
                <c:pt idx="2568">
                  <c:v>-3.9233200000000003E-2</c:v>
                </c:pt>
                <c:pt idx="2569">
                  <c:v>-0.131352</c:v>
                </c:pt>
                <c:pt idx="2570">
                  <c:v>-0.19045699999999999</c:v>
                </c:pt>
                <c:pt idx="2571">
                  <c:v>-8.6797700000000005E-2</c:v>
                </c:pt>
                <c:pt idx="2572">
                  <c:v>-7.7381099999999994E-2</c:v>
                </c:pt>
                <c:pt idx="2573">
                  <c:v>-0.133274</c:v>
                </c:pt>
                <c:pt idx="2574">
                  <c:v>-1.00985E-2</c:v>
                </c:pt>
                <c:pt idx="2575">
                  <c:v>-0.187281</c:v>
                </c:pt>
                <c:pt idx="2576">
                  <c:v>-4.8646000000000002E-2</c:v>
                </c:pt>
                <c:pt idx="2577">
                  <c:v>-5.2578E-2</c:v>
                </c:pt>
                <c:pt idx="2578">
                  <c:v>-1.8104599999999998E-2</c:v>
                </c:pt>
                <c:pt idx="2579">
                  <c:v>-0.108817</c:v>
                </c:pt>
                <c:pt idx="2580">
                  <c:v>-3.7089299999999999E-2</c:v>
                </c:pt>
                <c:pt idx="2581">
                  <c:v>-9.7191799999999995E-2</c:v>
                </c:pt>
                <c:pt idx="2582">
                  <c:v>-0.152672</c:v>
                </c:pt>
                <c:pt idx="2583">
                  <c:v>-0.106076</c:v>
                </c:pt>
                <c:pt idx="2584">
                  <c:v>-4.5256600000000001E-2</c:v>
                </c:pt>
                <c:pt idx="2585">
                  <c:v>-0.102798</c:v>
                </c:pt>
                <c:pt idx="2586">
                  <c:v>-0.185418</c:v>
                </c:pt>
                <c:pt idx="2587">
                  <c:v>-6.2177700000000002E-2</c:v>
                </c:pt>
                <c:pt idx="2588">
                  <c:v>-0.12632099999999999</c:v>
                </c:pt>
                <c:pt idx="2589">
                  <c:v>7.7559500000000003E-2</c:v>
                </c:pt>
                <c:pt idx="2590">
                  <c:v>-0.180481</c:v>
                </c:pt>
                <c:pt idx="2591">
                  <c:v>-9.9020999999999998E-2</c:v>
                </c:pt>
                <c:pt idx="2592">
                  <c:v>-0.104505</c:v>
                </c:pt>
                <c:pt idx="2593">
                  <c:v>-3.6923400000000002E-2</c:v>
                </c:pt>
                <c:pt idx="2594">
                  <c:v>-0.113506</c:v>
                </c:pt>
                <c:pt idx="2595">
                  <c:v>7.2242700000000007E-2</c:v>
                </c:pt>
                <c:pt idx="2596">
                  <c:v>-0.183723</c:v>
                </c:pt>
                <c:pt idx="2597">
                  <c:v>3.2496499999999998E-2</c:v>
                </c:pt>
                <c:pt idx="2598">
                  <c:v>-9.9886900000000001E-2</c:v>
                </c:pt>
                <c:pt idx="2599">
                  <c:v>3.1524700000000003E-2</c:v>
                </c:pt>
                <c:pt idx="2600">
                  <c:v>-0.148483</c:v>
                </c:pt>
                <c:pt idx="2601">
                  <c:v>3.1439799999999997E-2</c:v>
                </c:pt>
                <c:pt idx="2602">
                  <c:v>8.5640000000000004E-3</c:v>
                </c:pt>
                <c:pt idx="2603">
                  <c:v>-0.24970999999999999</c:v>
                </c:pt>
                <c:pt idx="2604">
                  <c:v>-8.3716399999999996E-2</c:v>
                </c:pt>
                <c:pt idx="2605">
                  <c:v>-1.9933699999999999E-2</c:v>
                </c:pt>
                <c:pt idx="2606">
                  <c:v>-0.209619</c:v>
                </c:pt>
                <c:pt idx="2607">
                  <c:v>2.2177700000000002E-2</c:v>
                </c:pt>
                <c:pt idx="2608">
                  <c:v>-0.31689099999999998</c:v>
                </c:pt>
                <c:pt idx="2609">
                  <c:v>3.3550300000000002E-3</c:v>
                </c:pt>
                <c:pt idx="2610">
                  <c:v>-0.19638800000000001</c:v>
                </c:pt>
                <c:pt idx="2611">
                  <c:v>0.15331900000000001</c:v>
                </c:pt>
                <c:pt idx="2612">
                  <c:v>-0.188774</c:v>
                </c:pt>
                <c:pt idx="2613">
                  <c:v>-6.7837700000000001E-2</c:v>
                </c:pt>
                <c:pt idx="2614">
                  <c:v>4.19741E-2</c:v>
                </c:pt>
                <c:pt idx="2615">
                  <c:v>8.3059300000000003E-2</c:v>
                </c:pt>
                <c:pt idx="2616">
                  <c:v>-0.15759799999999999</c:v>
                </c:pt>
                <c:pt idx="2617">
                  <c:v>0.17022100000000001</c:v>
                </c:pt>
                <c:pt idx="2618">
                  <c:v>-0.107158</c:v>
                </c:pt>
                <c:pt idx="2619">
                  <c:v>-7.4453400000000003E-2</c:v>
                </c:pt>
                <c:pt idx="2620">
                  <c:v>0.14113899999999999</c:v>
                </c:pt>
                <c:pt idx="2621">
                  <c:v>-0.20085</c:v>
                </c:pt>
                <c:pt idx="2622">
                  <c:v>-0.107782</c:v>
                </c:pt>
                <c:pt idx="2623">
                  <c:v>-7.2969400000000004E-2</c:v>
                </c:pt>
                <c:pt idx="2624">
                  <c:v>-7.9196900000000001E-2</c:v>
                </c:pt>
                <c:pt idx="2625">
                  <c:v>-0.16095300000000001</c:v>
                </c:pt>
                <c:pt idx="2626">
                  <c:v>-3.3852599999999997E-2</c:v>
                </c:pt>
                <c:pt idx="2627">
                  <c:v>-0.19520699999999999</c:v>
                </c:pt>
                <c:pt idx="2628">
                  <c:v>-0.14982599999999999</c:v>
                </c:pt>
                <c:pt idx="2629">
                  <c:v>2.5958999999999999E-2</c:v>
                </c:pt>
                <c:pt idx="2630">
                  <c:v>-0.30277900000000002</c:v>
                </c:pt>
                <c:pt idx="2631">
                  <c:v>-8.1070900000000001E-2</c:v>
                </c:pt>
                <c:pt idx="2632">
                  <c:v>-0.167106</c:v>
                </c:pt>
                <c:pt idx="2633">
                  <c:v>-5.0025E-2</c:v>
                </c:pt>
                <c:pt idx="2634">
                  <c:v>-9.0386400000000006E-2</c:v>
                </c:pt>
                <c:pt idx="2635">
                  <c:v>-0.142371</c:v>
                </c:pt>
                <c:pt idx="2636">
                  <c:v>-0.27832400000000002</c:v>
                </c:pt>
                <c:pt idx="2637">
                  <c:v>-0.110156</c:v>
                </c:pt>
                <c:pt idx="2638">
                  <c:v>-5.0679200000000001E-2</c:v>
                </c:pt>
                <c:pt idx="2639">
                  <c:v>-0.18987100000000001</c:v>
                </c:pt>
                <c:pt idx="2640">
                  <c:v>3.8271899999999998E-2</c:v>
                </c:pt>
                <c:pt idx="2641">
                  <c:v>-5.9123000000000002E-2</c:v>
                </c:pt>
                <c:pt idx="2642">
                  <c:v>-0.16490199999999999</c:v>
                </c:pt>
                <c:pt idx="2643">
                  <c:v>-0.26463199999999998</c:v>
                </c:pt>
                <c:pt idx="2644">
                  <c:v>7.3900199999999997E-3</c:v>
                </c:pt>
                <c:pt idx="2645">
                  <c:v>-8.1158599999999997E-2</c:v>
                </c:pt>
                <c:pt idx="2646">
                  <c:v>-0.25742799999999999</c:v>
                </c:pt>
                <c:pt idx="2647">
                  <c:v>6.3197100000000006E-2</c:v>
                </c:pt>
                <c:pt idx="2648">
                  <c:v>-9.2340500000000006E-2</c:v>
                </c:pt>
                <c:pt idx="2649">
                  <c:v>-0.27719899999999997</c:v>
                </c:pt>
                <c:pt idx="2650">
                  <c:v>3.95298E-3</c:v>
                </c:pt>
                <c:pt idx="2651">
                  <c:v>-0.27080300000000002</c:v>
                </c:pt>
                <c:pt idx="2652">
                  <c:v>-0.122775</c:v>
                </c:pt>
                <c:pt idx="2653">
                  <c:v>-0.10806200000000001</c:v>
                </c:pt>
                <c:pt idx="2654">
                  <c:v>-4.7135400000000001E-2</c:v>
                </c:pt>
                <c:pt idx="2655">
                  <c:v>-0.129804</c:v>
                </c:pt>
                <c:pt idx="2656">
                  <c:v>-5.3981800000000003E-2</c:v>
                </c:pt>
                <c:pt idx="2657">
                  <c:v>-0.260851</c:v>
                </c:pt>
                <c:pt idx="2658">
                  <c:v>-5.8444000000000003E-2</c:v>
                </c:pt>
                <c:pt idx="2659">
                  <c:v>-0.16905400000000001</c:v>
                </c:pt>
                <c:pt idx="2660">
                  <c:v>-0.15589700000000001</c:v>
                </c:pt>
                <c:pt idx="2661">
                  <c:v>-8.61549E-3</c:v>
                </c:pt>
                <c:pt idx="2662">
                  <c:v>-0.175483</c:v>
                </c:pt>
                <c:pt idx="2663">
                  <c:v>-2.9029800000000001E-2</c:v>
                </c:pt>
                <c:pt idx="2664">
                  <c:v>1.45416E-2</c:v>
                </c:pt>
                <c:pt idx="2665">
                  <c:v>-6.2571500000000002E-2</c:v>
                </c:pt>
                <c:pt idx="2666">
                  <c:v>-0.16165299999999999</c:v>
                </c:pt>
                <c:pt idx="2667">
                  <c:v>-1.6541500000000001E-2</c:v>
                </c:pt>
                <c:pt idx="2668">
                  <c:v>2.0198799999999999E-2</c:v>
                </c:pt>
                <c:pt idx="2669">
                  <c:v>-0.103251</c:v>
                </c:pt>
                <c:pt idx="2670">
                  <c:v>-3.0311600000000001E-2</c:v>
                </c:pt>
                <c:pt idx="2671">
                  <c:v>6.3896200000000004E-3</c:v>
                </c:pt>
                <c:pt idx="2672">
                  <c:v>0.27027200000000001</c:v>
                </c:pt>
                <c:pt idx="2673">
                  <c:v>0.130324</c:v>
                </c:pt>
                <c:pt idx="2674">
                  <c:v>-9.4890600000000001E-4</c:v>
                </c:pt>
                <c:pt idx="2675">
                  <c:v>3.79496E-2</c:v>
                </c:pt>
                <c:pt idx="2676">
                  <c:v>9.1215099999999993E-2</c:v>
                </c:pt>
                <c:pt idx="2677">
                  <c:v>0.22331599999999999</c:v>
                </c:pt>
                <c:pt idx="2678">
                  <c:v>0.152667</c:v>
                </c:pt>
                <c:pt idx="2679">
                  <c:v>-8.4235199999999996E-2</c:v>
                </c:pt>
                <c:pt idx="2680">
                  <c:v>0.20366200000000001</c:v>
                </c:pt>
                <c:pt idx="2681">
                  <c:v>0.113735</c:v>
                </c:pt>
                <c:pt idx="2682">
                  <c:v>2.1678900000000001E-2</c:v>
                </c:pt>
                <c:pt idx="2683">
                  <c:v>-0.112682</c:v>
                </c:pt>
                <c:pt idx="2684">
                  <c:v>0.13592299999999999</c:v>
                </c:pt>
                <c:pt idx="2685">
                  <c:v>-2.4020199999999998E-2</c:v>
                </c:pt>
                <c:pt idx="2686">
                  <c:v>0.121309</c:v>
                </c:pt>
                <c:pt idx="2687">
                  <c:v>0.186196</c:v>
                </c:pt>
                <c:pt idx="2688">
                  <c:v>-8.8968299999999997E-3</c:v>
                </c:pt>
                <c:pt idx="2689">
                  <c:v>7.59745E-2</c:v>
                </c:pt>
                <c:pt idx="2690">
                  <c:v>-1.50557E-2</c:v>
                </c:pt>
                <c:pt idx="2691">
                  <c:v>0.176645</c:v>
                </c:pt>
                <c:pt idx="2692">
                  <c:v>6.0154899999999997E-2</c:v>
                </c:pt>
                <c:pt idx="2693">
                  <c:v>2.5012E-2</c:v>
                </c:pt>
                <c:pt idx="2694">
                  <c:v>9.4385100000000006E-3</c:v>
                </c:pt>
                <c:pt idx="2695">
                  <c:v>-0.135155</c:v>
                </c:pt>
                <c:pt idx="2696">
                  <c:v>8.9073199999999998E-4</c:v>
                </c:pt>
                <c:pt idx="2697">
                  <c:v>0.140374</c:v>
                </c:pt>
                <c:pt idx="2698">
                  <c:v>0.14094000000000001</c:v>
                </c:pt>
                <c:pt idx="2699">
                  <c:v>-1.46675E-2</c:v>
                </c:pt>
                <c:pt idx="2700">
                  <c:v>-0.11046599999999999</c:v>
                </c:pt>
                <c:pt idx="2701">
                  <c:v>2.6915600000000001E-2</c:v>
                </c:pt>
                <c:pt idx="2702">
                  <c:v>0.106587</c:v>
                </c:pt>
                <c:pt idx="2703">
                  <c:v>5.0768899999999999E-2</c:v>
                </c:pt>
                <c:pt idx="2704">
                  <c:v>-0.120131</c:v>
                </c:pt>
                <c:pt idx="2705">
                  <c:v>0.155747</c:v>
                </c:pt>
                <c:pt idx="2706">
                  <c:v>-5.4779099999999997E-2</c:v>
                </c:pt>
                <c:pt idx="2707">
                  <c:v>-7.8069700000000006E-2</c:v>
                </c:pt>
                <c:pt idx="2708">
                  <c:v>0.15521499999999999</c:v>
                </c:pt>
                <c:pt idx="2709">
                  <c:v>-7.6805100000000001E-2</c:v>
                </c:pt>
                <c:pt idx="2710">
                  <c:v>-0.1125</c:v>
                </c:pt>
                <c:pt idx="2711" formatCode="0.00E+00">
                  <c:v>-4.00543E-5</c:v>
                </c:pt>
                <c:pt idx="2712">
                  <c:v>9.1952300000000001E-2</c:v>
                </c:pt>
                <c:pt idx="2713">
                  <c:v>-7.3399500000000006E-2</c:v>
                </c:pt>
                <c:pt idx="2714">
                  <c:v>-0.12648000000000001</c:v>
                </c:pt>
                <c:pt idx="2715">
                  <c:v>-3.3282300000000001E-2</c:v>
                </c:pt>
                <c:pt idx="2716">
                  <c:v>-2.6809699999999999E-2</c:v>
                </c:pt>
                <c:pt idx="2717">
                  <c:v>-3.4028999999999997E-2</c:v>
                </c:pt>
                <c:pt idx="2718">
                  <c:v>6.0807199999999999E-2</c:v>
                </c:pt>
                <c:pt idx="2719">
                  <c:v>-0.14166000000000001</c:v>
                </c:pt>
                <c:pt idx="2720">
                  <c:v>-9.2163100000000001E-3</c:v>
                </c:pt>
                <c:pt idx="2721">
                  <c:v>-5.4923100000000002E-2</c:v>
                </c:pt>
                <c:pt idx="2722">
                  <c:v>6.7692799999999997E-2</c:v>
                </c:pt>
                <c:pt idx="2723">
                  <c:v>-6.1059000000000002E-2</c:v>
                </c:pt>
                <c:pt idx="2724">
                  <c:v>-0.218998</c:v>
                </c:pt>
                <c:pt idx="2725">
                  <c:v>4.59385E-2</c:v>
                </c:pt>
                <c:pt idx="2726">
                  <c:v>-2.4520900000000002E-2</c:v>
                </c:pt>
                <c:pt idx="2727">
                  <c:v>-7.6022099999999995E-2</c:v>
                </c:pt>
                <c:pt idx="2728">
                  <c:v>-0.12135</c:v>
                </c:pt>
                <c:pt idx="2729">
                  <c:v>2.0455399999999999E-2</c:v>
                </c:pt>
                <c:pt idx="2730">
                  <c:v>-6.4964300000000001E-3</c:v>
                </c:pt>
                <c:pt idx="2731">
                  <c:v>7.3029499999999997E-2</c:v>
                </c:pt>
                <c:pt idx="2732">
                  <c:v>-0.22814799999999999</c:v>
                </c:pt>
                <c:pt idx="2733">
                  <c:v>0.12575600000000001</c:v>
                </c:pt>
                <c:pt idx="2734">
                  <c:v>-0.23832100000000001</c:v>
                </c:pt>
                <c:pt idx="2735">
                  <c:v>-4.6090100000000002E-2</c:v>
                </c:pt>
                <c:pt idx="2736">
                  <c:v>7.5159100000000006E-2</c:v>
                </c:pt>
                <c:pt idx="2737">
                  <c:v>-0.182028</c:v>
                </c:pt>
                <c:pt idx="2738">
                  <c:v>-6.6582699999999995E-2</c:v>
                </c:pt>
                <c:pt idx="2739">
                  <c:v>-6.7875900000000003E-2</c:v>
                </c:pt>
                <c:pt idx="2740">
                  <c:v>-6.9128999999999996E-2</c:v>
                </c:pt>
                <c:pt idx="2741">
                  <c:v>-4.7947900000000002E-2</c:v>
                </c:pt>
                <c:pt idx="2742">
                  <c:v>0.108865</c:v>
                </c:pt>
                <c:pt idx="2743">
                  <c:v>-0.118037</c:v>
                </c:pt>
                <c:pt idx="2744">
                  <c:v>-9.44242E-2</c:v>
                </c:pt>
                <c:pt idx="2745">
                  <c:v>0.108432</c:v>
                </c:pt>
                <c:pt idx="2746">
                  <c:v>7.9002399999999993E-3</c:v>
                </c:pt>
                <c:pt idx="2747">
                  <c:v>6.7209199999999997E-2</c:v>
                </c:pt>
                <c:pt idx="2748">
                  <c:v>0.23702200000000001</c:v>
                </c:pt>
                <c:pt idx="2749">
                  <c:v>-1.31588E-2</c:v>
                </c:pt>
                <c:pt idx="2750">
                  <c:v>6.4630499999999997E-3</c:v>
                </c:pt>
                <c:pt idx="2751">
                  <c:v>6.0291299999999999E-2</c:v>
                </c:pt>
                <c:pt idx="2752">
                  <c:v>6.7455299999999996E-2</c:v>
                </c:pt>
                <c:pt idx="2753">
                  <c:v>-9.1877E-3</c:v>
                </c:pt>
                <c:pt idx="2754">
                  <c:v>9.0632400000000002E-2</c:v>
                </c:pt>
                <c:pt idx="2755">
                  <c:v>-4.6182599999999997E-2</c:v>
                </c:pt>
                <c:pt idx="2756">
                  <c:v>0.24321699999999999</c:v>
                </c:pt>
                <c:pt idx="2757">
                  <c:v>0.119328</c:v>
                </c:pt>
                <c:pt idx="2758">
                  <c:v>-4.7317499999999998E-2</c:v>
                </c:pt>
                <c:pt idx="2759">
                  <c:v>0.224218</c:v>
                </c:pt>
                <c:pt idx="2760">
                  <c:v>9.83372E-2</c:v>
                </c:pt>
                <c:pt idx="2761">
                  <c:v>-1.5425700000000001E-2</c:v>
                </c:pt>
                <c:pt idx="2762">
                  <c:v>0.15316099999999999</c:v>
                </c:pt>
                <c:pt idx="2763">
                  <c:v>0.121887</c:v>
                </c:pt>
                <c:pt idx="2764">
                  <c:v>0.16279199999999999</c:v>
                </c:pt>
                <c:pt idx="2765">
                  <c:v>-8.9029300000000006E-2</c:v>
                </c:pt>
                <c:pt idx="2766">
                  <c:v>0.23022699999999999</c:v>
                </c:pt>
                <c:pt idx="2767">
                  <c:v>8.7595000000000006E-2</c:v>
                </c:pt>
                <c:pt idx="2768">
                  <c:v>0.13474900000000001</c:v>
                </c:pt>
                <c:pt idx="2769">
                  <c:v>6.7503900000000006E-2</c:v>
                </c:pt>
                <c:pt idx="2770">
                  <c:v>6.0078600000000003E-2</c:v>
                </c:pt>
                <c:pt idx="2771">
                  <c:v>5.2558899999999999E-2</c:v>
                </c:pt>
                <c:pt idx="2772">
                  <c:v>0.24796799999999999</c:v>
                </c:pt>
                <c:pt idx="2773">
                  <c:v>0.14726800000000001</c:v>
                </c:pt>
                <c:pt idx="2774">
                  <c:v>3.6145200000000002E-2</c:v>
                </c:pt>
                <c:pt idx="2775">
                  <c:v>7.9547900000000005E-2</c:v>
                </c:pt>
                <c:pt idx="2776">
                  <c:v>0.163578</c:v>
                </c:pt>
                <c:pt idx="2777">
                  <c:v>0.269179</c:v>
                </c:pt>
                <c:pt idx="2778">
                  <c:v>6.5144499999999994E-2</c:v>
                </c:pt>
                <c:pt idx="2779">
                  <c:v>6.10266E-2</c:v>
                </c:pt>
                <c:pt idx="2780">
                  <c:v>0.286966</c:v>
                </c:pt>
                <c:pt idx="2781">
                  <c:v>-1.33896E-2</c:v>
                </c:pt>
                <c:pt idx="2782">
                  <c:v>0.169678</c:v>
                </c:pt>
                <c:pt idx="2783">
                  <c:v>0.15251700000000001</c:v>
                </c:pt>
                <c:pt idx="2784">
                  <c:v>0.15623999999999999</c:v>
                </c:pt>
                <c:pt idx="2785">
                  <c:v>0.10341500000000001</c:v>
                </c:pt>
                <c:pt idx="2786">
                  <c:v>0.166161</c:v>
                </c:pt>
                <c:pt idx="2787">
                  <c:v>0.153864</c:v>
                </c:pt>
                <c:pt idx="2788">
                  <c:v>0.11414100000000001</c:v>
                </c:pt>
                <c:pt idx="2789">
                  <c:v>1.3765299999999999E-2</c:v>
                </c:pt>
                <c:pt idx="2790">
                  <c:v>0.24335100000000001</c:v>
                </c:pt>
                <c:pt idx="2791">
                  <c:v>-1.1915200000000001E-2</c:v>
                </c:pt>
                <c:pt idx="2792">
                  <c:v>0.2626</c:v>
                </c:pt>
                <c:pt idx="2793">
                  <c:v>-1.6311599999999999E-2</c:v>
                </c:pt>
                <c:pt idx="2794">
                  <c:v>0.17262</c:v>
                </c:pt>
                <c:pt idx="2795">
                  <c:v>-2.1780000000000001E-2</c:v>
                </c:pt>
                <c:pt idx="2796">
                  <c:v>-5.7256700000000001E-2</c:v>
                </c:pt>
                <c:pt idx="2797">
                  <c:v>0.15965599999999999</c:v>
                </c:pt>
                <c:pt idx="2798">
                  <c:v>7.4807200000000004E-2</c:v>
                </c:pt>
                <c:pt idx="2799">
                  <c:v>0.118204</c:v>
                </c:pt>
                <c:pt idx="2800">
                  <c:v>-0.15848999999999999</c:v>
                </c:pt>
                <c:pt idx="2801">
                  <c:v>0.113422</c:v>
                </c:pt>
                <c:pt idx="2802">
                  <c:v>2.8961199999999999E-2</c:v>
                </c:pt>
                <c:pt idx="2803">
                  <c:v>1.3451599999999999E-2</c:v>
                </c:pt>
                <c:pt idx="2804">
                  <c:v>-1.8439299999999999E-2</c:v>
                </c:pt>
                <c:pt idx="2805">
                  <c:v>0.18381</c:v>
                </c:pt>
                <c:pt idx="2806">
                  <c:v>3.3532100000000002E-2</c:v>
                </c:pt>
                <c:pt idx="2807">
                  <c:v>-9.9299399999999996E-2</c:v>
                </c:pt>
                <c:pt idx="2808">
                  <c:v>8.5172700000000004E-2</c:v>
                </c:pt>
                <c:pt idx="2809">
                  <c:v>0.14005100000000001</c:v>
                </c:pt>
                <c:pt idx="2810">
                  <c:v>-8.0943100000000004E-2</c:v>
                </c:pt>
                <c:pt idx="2811">
                  <c:v>-2.0955100000000001E-2</c:v>
                </c:pt>
                <c:pt idx="2812">
                  <c:v>2.2176700000000001E-2</c:v>
                </c:pt>
                <c:pt idx="2813">
                  <c:v>4.7826800000000001E-3</c:v>
                </c:pt>
                <c:pt idx="2814">
                  <c:v>6.3106499999999996E-2</c:v>
                </c:pt>
                <c:pt idx="2815">
                  <c:v>5.5792799999999997E-2</c:v>
                </c:pt>
                <c:pt idx="2816">
                  <c:v>0.12796299999999999</c:v>
                </c:pt>
                <c:pt idx="2817">
                  <c:v>4.5844099999999999E-2</c:v>
                </c:pt>
                <c:pt idx="2818">
                  <c:v>4.86498E-2</c:v>
                </c:pt>
                <c:pt idx="2819">
                  <c:v>0.111137</c:v>
                </c:pt>
                <c:pt idx="2820">
                  <c:v>7.0953400000000003E-3</c:v>
                </c:pt>
                <c:pt idx="2821">
                  <c:v>-6.1997400000000001E-2</c:v>
                </c:pt>
                <c:pt idx="2822">
                  <c:v>3.5299299999999999E-2</c:v>
                </c:pt>
                <c:pt idx="2823">
                  <c:v>2.0607899999999998E-2</c:v>
                </c:pt>
                <c:pt idx="2824">
                  <c:v>0.25152600000000003</c:v>
                </c:pt>
                <c:pt idx="2825">
                  <c:v>2.92702E-2</c:v>
                </c:pt>
                <c:pt idx="2826">
                  <c:v>2.7403799999999999E-2</c:v>
                </c:pt>
                <c:pt idx="2827">
                  <c:v>-2.1991699999999999E-3</c:v>
                </c:pt>
                <c:pt idx="2828">
                  <c:v>0.213531</c:v>
                </c:pt>
                <c:pt idx="2829">
                  <c:v>0.113481</c:v>
                </c:pt>
                <c:pt idx="2830">
                  <c:v>5.6546199999999998E-2</c:v>
                </c:pt>
                <c:pt idx="2831">
                  <c:v>0.121907</c:v>
                </c:pt>
                <c:pt idx="2832">
                  <c:v>1.8525099999999999E-2</c:v>
                </c:pt>
                <c:pt idx="2833">
                  <c:v>8.5655200000000001E-2</c:v>
                </c:pt>
                <c:pt idx="2834">
                  <c:v>8.6049999999999998E-3</c:v>
                </c:pt>
                <c:pt idx="2835">
                  <c:v>0.17143700000000001</c:v>
                </c:pt>
                <c:pt idx="2836">
                  <c:v>-8.2269700000000001E-2</c:v>
                </c:pt>
                <c:pt idx="2837">
                  <c:v>0.16969500000000001</c:v>
                </c:pt>
                <c:pt idx="2838">
                  <c:v>-4.9478500000000002E-2</c:v>
                </c:pt>
                <c:pt idx="2839">
                  <c:v>0.18118500000000001</c:v>
                </c:pt>
                <c:pt idx="2840">
                  <c:v>0.10383199999999999</c:v>
                </c:pt>
                <c:pt idx="2841">
                  <c:v>5.9520700000000003E-2</c:v>
                </c:pt>
                <c:pt idx="2842">
                  <c:v>8.0599799999999999E-2</c:v>
                </c:pt>
                <c:pt idx="2843">
                  <c:v>0.20147300000000001</c:v>
                </c:pt>
                <c:pt idx="2844">
                  <c:v>0.11208700000000001</c:v>
                </c:pt>
                <c:pt idx="2845">
                  <c:v>4.64573E-2</c:v>
                </c:pt>
                <c:pt idx="2846">
                  <c:v>-9.0932800000000005E-3</c:v>
                </c:pt>
                <c:pt idx="2847">
                  <c:v>7.3897400000000002E-2</c:v>
                </c:pt>
                <c:pt idx="2848">
                  <c:v>6.4618099999999998E-2</c:v>
                </c:pt>
                <c:pt idx="2849">
                  <c:v>7.4660299999999999E-2</c:v>
                </c:pt>
                <c:pt idx="2850">
                  <c:v>0.22289400000000001</c:v>
                </c:pt>
                <c:pt idx="2851">
                  <c:v>5.8228500000000002E-2</c:v>
                </c:pt>
                <c:pt idx="2852">
                  <c:v>3.5131500000000003E-2</c:v>
                </c:pt>
                <c:pt idx="2853">
                  <c:v>0.31878400000000001</c:v>
                </c:pt>
                <c:pt idx="2854">
                  <c:v>0.26493299999999997</c:v>
                </c:pt>
                <c:pt idx="2855">
                  <c:v>0.117645</c:v>
                </c:pt>
                <c:pt idx="2856">
                  <c:v>0.26339899999999999</c:v>
                </c:pt>
                <c:pt idx="2857">
                  <c:v>0.35267599999999999</c:v>
                </c:pt>
                <c:pt idx="2858">
                  <c:v>0.34070499999999998</c:v>
                </c:pt>
                <c:pt idx="2859">
                  <c:v>0.27483999999999997</c:v>
                </c:pt>
                <c:pt idx="2860">
                  <c:v>0.32549099999999997</c:v>
                </c:pt>
                <c:pt idx="2861">
                  <c:v>0.26562200000000002</c:v>
                </c:pt>
                <c:pt idx="2862">
                  <c:v>0.30749100000000001</c:v>
                </c:pt>
                <c:pt idx="2863">
                  <c:v>0.13817099999999999</c:v>
                </c:pt>
                <c:pt idx="2864">
                  <c:v>0.29451699999999997</c:v>
                </c:pt>
                <c:pt idx="2865">
                  <c:v>0.248005</c:v>
                </c:pt>
                <c:pt idx="2866">
                  <c:v>0.12175999999999999</c:v>
                </c:pt>
                <c:pt idx="2867">
                  <c:v>0.35393599999999997</c:v>
                </c:pt>
                <c:pt idx="2868">
                  <c:v>0.194249</c:v>
                </c:pt>
                <c:pt idx="2869">
                  <c:v>0.169182</c:v>
                </c:pt>
                <c:pt idx="2870">
                  <c:v>0.134237</c:v>
                </c:pt>
                <c:pt idx="2871">
                  <c:v>0.229486</c:v>
                </c:pt>
                <c:pt idx="2872">
                  <c:v>0.109569</c:v>
                </c:pt>
                <c:pt idx="2873">
                  <c:v>-2.4479899999999999E-2</c:v>
                </c:pt>
                <c:pt idx="2874">
                  <c:v>8.8106199999999996E-2</c:v>
                </c:pt>
                <c:pt idx="2875">
                  <c:v>7.0421200000000003E-2</c:v>
                </c:pt>
                <c:pt idx="2876">
                  <c:v>8.9312600000000006E-2</c:v>
                </c:pt>
                <c:pt idx="2877">
                  <c:v>0.24417</c:v>
                </c:pt>
                <c:pt idx="2878">
                  <c:v>-2.5556599999999999E-2</c:v>
                </c:pt>
                <c:pt idx="2879">
                  <c:v>0.145481</c:v>
                </c:pt>
                <c:pt idx="2880">
                  <c:v>2.29368E-2</c:v>
                </c:pt>
                <c:pt idx="2881">
                  <c:v>0.209256</c:v>
                </c:pt>
                <c:pt idx="2882">
                  <c:v>-3.18718E-3</c:v>
                </c:pt>
                <c:pt idx="2883">
                  <c:v>0.10395699999999999</c:v>
                </c:pt>
                <c:pt idx="2884">
                  <c:v>0.121936</c:v>
                </c:pt>
                <c:pt idx="2885">
                  <c:v>0.32312200000000002</c:v>
                </c:pt>
                <c:pt idx="2886">
                  <c:v>6.6563600000000001E-2</c:v>
                </c:pt>
                <c:pt idx="2887">
                  <c:v>0.27083099999999999</c:v>
                </c:pt>
                <c:pt idx="2888">
                  <c:v>0.13013</c:v>
                </c:pt>
                <c:pt idx="2889">
                  <c:v>6.1516800000000003E-2</c:v>
                </c:pt>
                <c:pt idx="2890">
                  <c:v>0.30350100000000002</c:v>
                </c:pt>
                <c:pt idx="2891">
                  <c:v>0.188969</c:v>
                </c:pt>
                <c:pt idx="2892">
                  <c:v>-5.3691899999999996E-4</c:v>
                </c:pt>
                <c:pt idx="2893">
                  <c:v>0.217196</c:v>
                </c:pt>
                <c:pt idx="2894">
                  <c:v>4.7379499999999998E-2</c:v>
                </c:pt>
                <c:pt idx="2895">
                  <c:v>0.261743</c:v>
                </c:pt>
                <c:pt idx="2896">
                  <c:v>6.6334699999999996E-2</c:v>
                </c:pt>
                <c:pt idx="2897">
                  <c:v>-5.1314400000000003E-2</c:v>
                </c:pt>
                <c:pt idx="2898">
                  <c:v>3.5935399999999999E-2</c:v>
                </c:pt>
                <c:pt idx="2899">
                  <c:v>0.20078699999999999</c:v>
                </c:pt>
                <c:pt idx="2900">
                  <c:v>2.41642E-2</c:v>
                </c:pt>
                <c:pt idx="2901">
                  <c:v>1.01881E-2</c:v>
                </c:pt>
                <c:pt idx="2902">
                  <c:v>-4.0407200000000002E-3</c:v>
                </c:pt>
                <c:pt idx="2903">
                  <c:v>-0.183424</c:v>
                </c:pt>
                <c:pt idx="2904">
                  <c:v>7.5032199999999993E-2</c:v>
                </c:pt>
                <c:pt idx="2905">
                  <c:v>-4.3414099999999997E-2</c:v>
                </c:pt>
                <c:pt idx="2906">
                  <c:v>4.6833E-2</c:v>
                </c:pt>
                <c:pt idx="2907">
                  <c:v>3.7807500000000001E-2</c:v>
                </c:pt>
                <c:pt idx="2908">
                  <c:v>8.0787700000000004E-2</c:v>
                </c:pt>
                <c:pt idx="2909">
                  <c:v>6.4945200000000002E-4</c:v>
                </c:pt>
                <c:pt idx="2910">
                  <c:v>3.9346699999999998E-2</c:v>
                </c:pt>
                <c:pt idx="2911">
                  <c:v>0.15368799999999999</c:v>
                </c:pt>
                <c:pt idx="2912">
                  <c:v>-4.1029000000000003E-2</c:v>
                </c:pt>
                <c:pt idx="2913">
                  <c:v>9.6025499999999996E-3</c:v>
                </c:pt>
                <c:pt idx="2914">
                  <c:v>0.17591200000000001</c:v>
                </c:pt>
                <c:pt idx="2915">
                  <c:v>-0.11339200000000001</c:v>
                </c:pt>
                <c:pt idx="2916">
                  <c:v>0.11730599999999999</c:v>
                </c:pt>
                <c:pt idx="2917">
                  <c:v>0.12812899999999999</c:v>
                </c:pt>
                <c:pt idx="2918">
                  <c:v>5.9165000000000002E-2</c:v>
                </c:pt>
                <c:pt idx="2919">
                  <c:v>-7.4501000000000003E-3</c:v>
                </c:pt>
                <c:pt idx="2920">
                  <c:v>2.3590099999999999E-2</c:v>
                </c:pt>
                <c:pt idx="2921">
                  <c:v>0.24546799999999999</c:v>
                </c:pt>
                <c:pt idx="2922">
                  <c:v>-5.6577700000000002E-2</c:v>
                </c:pt>
                <c:pt idx="2923">
                  <c:v>0.119197</c:v>
                </c:pt>
                <c:pt idx="2924">
                  <c:v>0.12800400000000001</c:v>
                </c:pt>
                <c:pt idx="2925">
                  <c:v>5.5701300000000002E-2</c:v>
                </c:pt>
                <c:pt idx="2926">
                  <c:v>0.222219</c:v>
                </c:pt>
                <c:pt idx="2927">
                  <c:v>2.1099099999999999E-2</c:v>
                </c:pt>
                <c:pt idx="2928">
                  <c:v>0.23386100000000001</c:v>
                </c:pt>
                <c:pt idx="2929">
                  <c:v>0.178257</c:v>
                </c:pt>
                <c:pt idx="2930">
                  <c:v>0.12983900000000001</c:v>
                </c:pt>
                <c:pt idx="2931">
                  <c:v>4.98638E-2</c:v>
                </c:pt>
                <c:pt idx="2932">
                  <c:v>9.9459599999999995E-2</c:v>
                </c:pt>
                <c:pt idx="2933">
                  <c:v>0.11461200000000001</c:v>
                </c:pt>
                <c:pt idx="2934">
                  <c:v>-3.4738499999999999E-2</c:v>
                </c:pt>
                <c:pt idx="2935">
                  <c:v>0.12650500000000001</c:v>
                </c:pt>
                <c:pt idx="2936">
                  <c:v>0.116508</c:v>
                </c:pt>
                <c:pt idx="2937">
                  <c:v>-1.789E-2</c:v>
                </c:pt>
                <c:pt idx="2938">
                  <c:v>5.0301600000000002E-2</c:v>
                </c:pt>
                <c:pt idx="2939">
                  <c:v>0.16015099999999999</c:v>
                </c:pt>
                <c:pt idx="2940">
                  <c:v>7.0369699999999993E-2</c:v>
                </c:pt>
                <c:pt idx="2941">
                  <c:v>-1.58663E-2</c:v>
                </c:pt>
                <c:pt idx="2942">
                  <c:v>5.0534200000000001E-2</c:v>
                </c:pt>
                <c:pt idx="2943">
                  <c:v>0.11891699999999999</c:v>
                </c:pt>
                <c:pt idx="2944">
                  <c:v>-1.9913699999999999E-2</c:v>
                </c:pt>
                <c:pt idx="2945">
                  <c:v>0.199186</c:v>
                </c:pt>
                <c:pt idx="2946">
                  <c:v>3.5591100000000001E-2</c:v>
                </c:pt>
                <c:pt idx="2947">
                  <c:v>8.2330700000000003E-3</c:v>
                </c:pt>
                <c:pt idx="2948">
                  <c:v>0.12853400000000001</c:v>
                </c:pt>
                <c:pt idx="2949">
                  <c:v>6.5472600000000006E-2</c:v>
                </c:pt>
                <c:pt idx="2950">
                  <c:v>-7.7038800000000004E-2</c:v>
                </c:pt>
                <c:pt idx="2951">
                  <c:v>8.7689400000000001E-2</c:v>
                </c:pt>
                <c:pt idx="2952">
                  <c:v>0.103231</c:v>
                </c:pt>
                <c:pt idx="2953">
                  <c:v>-2.4235699999999999E-2</c:v>
                </c:pt>
                <c:pt idx="2954">
                  <c:v>0.119826</c:v>
                </c:pt>
                <c:pt idx="2955">
                  <c:v>8.4024399999999999E-2</c:v>
                </c:pt>
                <c:pt idx="2956">
                  <c:v>1.45922E-2</c:v>
                </c:pt>
                <c:pt idx="2957">
                  <c:v>0.22009600000000001</c:v>
                </c:pt>
                <c:pt idx="2958">
                  <c:v>0.13881199999999999</c:v>
                </c:pt>
                <c:pt idx="2959">
                  <c:v>0.15638199999999999</c:v>
                </c:pt>
                <c:pt idx="2960">
                  <c:v>2.9164300000000001E-2</c:v>
                </c:pt>
                <c:pt idx="2961">
                  <c:v>0.14657300000000001</c:v>
                </c:pt>
                <c:pt idx="2962">
                  <c:v>1.84479E-2</c:v>
                </c:pt>
                <c:pt idx="2963">
                  <c:v>0.162996</c:v>
                </c:pt>
                <c:pt idx="2964">
                  <c:v>0.15854699999999999</c:v>
                </c:pt>
                <c:pt idx="2965">
                  <c:v>0.166162</c:v>
                </c:pt>
                <c:pt idx="2966">
                  <c:v>0.144341</c:v>
                </c:pt>
                <c:pt idx="2967">
                  <c:v>0.13785800000000001</c:v>
                </c:pt>
                <c:pt idx="2968">
                  <c:v>-1.98908E-2</c:v>
                </c:pt>
                <c:pt idx="2969">
                  <c:v>0.138429</c:v>
                </c:pt>
                <c:pt idx="2970">
                  <c:v>0.156362</c:v>
                </c:pt>
                <c:pt idx="2971">
                  <c:v>0.10376199999999999</c:v>
                </c:pt>
                <c:pt idx="2972">
                  <c:v>5.4930699999999999E-2</c:v>
                </c:pt>
                <c:pt idx="2973">
                  <c:v>-1.9894599999999998E-2</c:v>
                </c:pt>
                <c:pt idx="2974">
                  <c:v>0.16298199999999999</c:v>
                </c:pt>
                <c:pt idx="2975">
                  <c:v>1.41897E-2</c:v>
                </c:pt>
                <c:pt idx="2976">
                  <c:v>6.8880999999999998E-2</c:v>
                </c:pt>
                <c:pt idx="2977">
                  <c:v>0.133272</c:v>
                </c:pt>
                <c:pt idx="2978">
                  <c:v>7.8469300000000006E-2</c:v>
                </c:pt>
                <c:pt idx="2979">
                  <c:v>0.13377800000000001</c:v>
                </c:pt>
                <c:pt idx="2980">
                  <c:v>2.5376300000000001E-2</c:v>
                </c:pt>
                <c:pt idx="2981">
                  <c:v>-5.6956300000000001E-2</c:v>
                </c:pt>
                <c:pt idx="2982">
                  <c:v>9.0475100000000003E-2</c:v>
                </c:pt>
                <c:pt idx="2983">
                  <c:v>-2.0927399999999999E-2</c:v>
                </c:pt>
                <c:pt idx="2984">
                  <c:v>-7.0575700000000005E-2</c:v>
                </c:pt>
                <c:pt idx="2985">
                  <c:v>1.9688600000000001E-2</c:v>
                </c:pt>
                <c:pt idx="2986">
                  <c:v>-7.9658499999999993E-2</c:v>
                </c:pt>
                <c:pt idx="2987">
                  <c:v>-3.63951E-2</c:v>
                </c:pt>
                <c:pt idx="2988">
                  <c:v>-3.8229899999999997E-2</c:v>
                </c:pt>
                <c:pt idx="2989">
                  <c:v>-3.7914299999999998E-2</c:v>
                </c:pt>
                <c:pt idx="2990">
                  <c:v>-6.1502500000000003E-3</c:v>
                </c:pt>
                <c:pt idx="2991">
                  <c:v>-2.0776699999999999E-2</c:v>
                </c:pt>
                <c:pt idx="2992">
                  <c:v>-4.8220600000000002E-2</c:v>
                </c:pt>
                <c:pt idx="2993">
                  <c:v>3.79028E-2</c:v>
                </c:pt>
                <c:pt idx="2994">
                  <c:v>-3.1919500000000003E-2</c:v>
                </c:pt>
                <c:pt idx="2995">
                  <c:v>7.7622399999999994E-2</c:v>
                </c:pt>
                <c:pt idx="2996">
                  <c:v>1.12505E-2</c:v>
                </c:pt>
                <c:pt idx="2997">
                  <c:v>-9.7855600000000001E-2</c:v>
                </c:pt>
                <c:pt idx="2998">
                  <c:v>0.100561</c:v>
                </c:pt>
                <c:pt idx="2999">
                  <c:v>-5.8860800000000001E-3</c:v>
                </c:pt>
                <c:pt idx="3000">
                  <c:v>5.5608699999999999E-3</c:v>
                </c:pt>
                <c:pt idx="3001">
                  <c:v>2.3566199999999999E-2</c:v>
                </c:pt>
                <c:pt idx="3002">
                  <c:v>0.132574</c:v>
                </c:pt>
                <c:pt idx="3003">
                  <c:v>5.4372799999999999E-2</c:v>
                </c:pt>
                <c:pt idx="3004">
                  <c:v>4.7089600000000002E-2</c:v>
                </c:pt>
                <c:pt idx="3005">
                  <c:v>1.9546500000000001E-2</c:v>
                </c:pt>
                <c:pt idx="3006">
                  <c:v>9.6182799999999999E-2</c:v>
                </c:pt>
                <c:pt idx="3007">
                  <c:v>5.0625799999999999E-2</c:v>
                </c:pt>
                <c:pt idx="3008">
                  <c:v>-3.4277000000000002E-2</c:v>
                </c:pt>
                <c:pt idx="3009">
                  <c:v>0.104451</c:v>
                </c:pt>
                <c:pt idx="3010">
                  <c:v>-0.10076599999999999</c:v>
                </c:pt>
                <c:pt idx="3011">
                  <c:v>7.9173999999999998E-3</c:v>
                </c:pt>
                <c:pt idx="3012">
                  <c:v>-2.8449100000000001E-2</c:v>
                </c:pt>
                <c:pt idx="3013">
                  <c:v>4.4133199999999997E-2</c:v>
                </c:pt>
                <c:pt idx="3014">
                  <c:v>-0.10559499999999999</c:v>
                </c:pt>
                <c:pt idx="3015">
                  <c:v>-3.8470299999999999E-2</c:v>
                </c:pt>
                <c:pt idx="3016">
                  <c:v>-3.5291700000000002E-2</c:v>
                </c:pt>
                <c:pt idx="3017">
                  <c:v>2.8407100000000001E-2</c:v>
                </c:pt>
                <c:pt idx="3018">
                  <c:v>-2.59314E-2</c:v>
                </c:pt>
                <c:pt idx="3019">
                  <c:v>-1.9930799999999999E-2</c:v>
                </c:pt>
                <c:pt idx="3020">
                  <c:v>4.7641799999999998E-2</c:v>
                </c:pt>
                <c:pt idx="3021">
                  <c:v>-0.129714</c:v>
                </c:pt>
                <c:pt idx="3022">
                  <c:v>2.2484799999999999E-2</c:v>
                </c:pt>
                <c:pt idx="3023">
                  <c:v>-9.9885000000000002E-2</c:v>
                </c:pt>
                <c:pt idx="3024">
                  <c:v>-1.4460600000000001E-2</c:v>
                </c:pt>
                <c:pt idx="3025">
                  <c:v>2.2131000000000001E-2</c:v>
                </c:pt>
                <c:pt idx="3026">
                  <c:v>-5.0856600000000002E-2</c:v>
                </c:pt>
                <c:pt idx="3027">
                  <c:v>2.09255E-2</c:v>
                </c:pt>
                <c:pt idx="3028">
                  <c:v>-4.8074700000000003E-3</c:v>
                </c:pt>
                <c:pt idx="3029">
                  <c:v>5.9926E-2</c:v>
                </c:pt>
                <c:pt idx="3030">
                  <c:v>3.76663E-2</c:v>
                </c:pt>
                <c:pt idx="3031">
                  <c:v>-3.9606099999999998E-3</c:v>
                </c:pt>
                <c:pt idx="3032">
                  <c:v>-1.6328800000000001E-2</c:v>
                </c:pt>
                <c:pt idx="3033">
                  <c:v>0.121819</c:v>
                </c:pt>
                <c:pt idx="3034">
                  <c:v>-7.1712499999999998E-2</c:v>
                </c:pt>
                <c:pt idx="3035">
                  <c:v>0.11233600000000001</c:v>
                </c:pt>
                <c:pt idx="3036">
                  <c:v>3.8137400000000002E-2</c:v>
                </c:pt>
                <c:pt idx="3037">
                  <c:v>3.6005000000000002E-2</c:v>
                </c:pt>
                <c:pt idx="3038">
                  <c:v>-1.8178E-2</c:v>
                </c:pt>
                <c:pt idx="3039">
                  <c:v>1.26572E-2</c:v>
                </c:pt>
                <c:pt idx="3040">
                  <c:v>-6.3680600000000004E-2</c:v>
                </c:pt>
                <c:pt idx="3041">
                  <c:v>6.8815200000000007E-2</c:v>
                </c:pt>
                <c:pt idx="3042">
                  <c:v>-0.100783</c:v>
                </c:pt>
                <c:pt idx="3043">
                  <c:v>7.1735400000000005E-2</c:v>
                </c:pt>
                <c:pt idx="3044">
                  <c:v>-3.1833599999999997E-2</c:v>
                </c:pt>
                <c:pt idx="3045">
                  <c:v>7.7410699999999999E-2</c:v>
                </c:pt>
                <c:pt idx="3046">
                  <c:v>-2.3432700000000001E-2</c:v>
                </c:pt>
                <c:pt idx="3047">
                  <c:v>-6.2694500000000002E-3</c:v>
                </c:pt>
                <c:pt idx="3048">
                  <c:v>-5.0201400000000002E-3</c:v>
                </c:pt>
                <c:pt idx="3049">
                  <c:v>-0.126975</c:v>
                </c:pt>
                <c:pt idx="3050">
                  <c:v>1.55449E-3</c:v>
                </c:pt>
                <c:pt idx="3051">
                  <c:v>-0.124032</c:v>
                </c:pt>
                <c:pt idx="3052">
                  <c:v>-1.44978E-2</c:v>
                </c:pt>
                <c:pt idx="3053">
                  <c:v>-2.2323599999999999E-2</c:v>
                </c:pt>
                <c:pt idx="3054">
                  <c:v>7.2574600000000003E-3</c:v>
                </c:pt>
                <c:pt idx="3055">
                  <c:v>5.32703E-2</c:v>
                </c:pt>
                <c:pt idx="3056">
                  <c:v>-7.1796399999999996E-2</c:v>
                </c:pt>
                <c:pt idx="3057">
                  <c:v>8.4264800000000001E-2</c:v>
                </c:pt>
                <c:pt idx="3058">
                  <c:v>-1.9312900000000001E-2</c:v>
                </c:pt>
                <c:pt idx="3059">
                  <c:v>-4.9276399999999996E-3</c:v>
                </c:pt>
                <c:pt idx="3060">
                  <c:v>6.5240899999999998E-3</c:v>
                </c:pt>
                <c:pt idx="3061">
                  <c:v>-2.8078100000000002E-2</c:v>
                </c:pt>
                <c:pt idx="3062">
                  <c:v>-5.1648100000000002E-2</c:v>
                </c:pt>
                <c:pt idx="3063">
                  <c:v>-1.9943200000000001E-2</c:v>
                </c:pt>
                <c:pt idx="3064">
                  <c:v>1.9012500000000002E-2</c:v>
                </c:pt>
                <c:pt idx="3065">
                  <c:v>-1.5893000000000001E-2</c:v>
                </c:pt>
                <c:pt idx="3066">
                  <c:v>-0.108026</c:v>
                </c:pt>
                <c:pt idx="3067">
                  <c:v>7.0352600000000001E-2</c:v>
                </c:pt>
                <c:pt idx="3068">
                  <c:v>-0.13229199999999999</c:v>
                </c:pt>
                <c:pt idx="3069">
                  <c:v>4.5981399999999999E-2</c:v>
                </c:pt>
                <c:pt idx="3070">
                  <c:v>-0.10168000000000001</c:v>
                </c:pt>
                <c:pt idx="3071">
                  <c:v>1.80197E-2</c:v>
                </c:pt>
                <c:pt idx="3072">
                  <c:v>0.12853600000000001</c:v>
                </c:pt>
                <c:pt idx="3073">
                  <c:v>-1.54305E-3</c:v>
                </c:pt>
                <c:pt idx="3074">
                  <c:v>6.8864800000000004E-2</c:v>
                </c:pt>
                <c:pt idx="3075">
                  <c:v>0.114366</c:v>
                </c:pt>
                <c:pt idx="3076">
                  <c:v>0.13658300000000001</c:v>
                </c:pt>
                <c:pt idx="3077">
                  <c:v>0.100789</c:v>
                </c:pt>
                <c:pt idx="3078">
                  <c:v>8.9807499999999998E-2</c:v>
                </c:pt>
                <c:pt idx="3079">
                  <c:v>0.120342</c:v>
                </c:pt>
                <c:pt idx="3080">
                  <c:v>4.0082E-2</c:v>
                </c:pt>
                <c:pt idx="3081">
                  <c:v>9.8976099999999997E-2</c:v>
                </c:pt>
                <c:pt idx="3082">
                  <c:v>7.3564500000000005E-2</c:v>
                </c:pt>
                <c:pt idx="3083">
                  <c:v>8.9970599999999998E-2</c:v>
                </c:pt>
                <c:pt idx="3084">
                  <c:v>0.113259</c:v>
                </c:pt>
                <c:pt idx="3085">
                  <c:v>3.6480899999999997E-2</c:v>
                </c:pt>
                <c:pt idx="3086">
                  <c:v>0.146317</c:v>
                </c:pt>
                <c:pt idx="3087">
                  <c:v>0.10652399999999999</c:v>
                </c:pt>
                <c:pt idx="3088">
                  <c:v>0.19592699999999999</c:v>
                </c:pt>
                <c:pt idx="3089">
                  <c:v>3.5943000000000003E-2</c:v>
                </c:pt>
                <c:pt idx="3090">
                  <c:v>8.3643899999999993E-2</c:v>
                </c:pt>
                <c:pt idx="3091">
                  <c:v>0.169793</c:v>
                </c:pt>
                <c:pt idx="3092">
                  <c:v>9.3435299999999999E-2</c:v>
                </c:pt>
                <c:pt idx="3093">
                  <c:v>-3.1898500000000003E-2</c:v>
                </c:pt>
                <c:pt idx="3094">
                  <c:v>0.126078</c:v>
                </c:pt>
                <c:pt idx="3095">
                  <c:v>-1.0874699999999999E-2</c:v>
                </c:pt>
                <c:pt idx="3096">
                  <c:v>7.3490099999999996E-3</c:v>
                </c:pt>
                <c:pt idx="3097">
                  <c:v>-2.1538700000000001E-2</c:v>
                </c:pt>
                <c:pt idx="3098">
                  <c:v>9.63783E-2</c:v>
                </c:pt>
                <c:pt idx="3099">
                  <c:v>3.6093699999999999E-2</c:v>
                </c:pt>
                <c:pt idx="3100">
                  <c:v>-1.28269E-2</c:v>
                </c:pt>
                <c:pt idx="3101">
                  <c:v>6.5629000000000007E-2</c:v>
                </c:pt>
                <c:pt idx="3102">
                  <c:v>3.1188E-2</c:v>
                </c:pt>
                <c:pt idx="3103">
                  <c:v>-3.06425E-2</c:v>
                </c:pt>
                <c:pt idx="3104">
                  <c:v>0.11329699999999999</c:v>
                </c:pt>
                <c:pt idx="3105">
                  <c:v>1.6140000000000002E-2</c:v>
                </c:pt>
                <c:pt idx="3106">
                  <c:v>2.9714600000000001E-2</c:v>
                </c:pt>
                <c:pt idx="3107">
                  <c:v>0.11659</c:v>
                </c:pt>
                <c:pt idx="3108">
                  <c:v>1.82438E-3</c:v>
                </c:pt>
                <c:pt idx="3109">
                  <c:v>7.4228299999999997E-2</c:v>
                </c:pt>
                <c:pt idx="3110">
                  <c:v>-4.8959700000000002E-2</c:v>
                </c:pt>
                <c:pt idx="3111">
                  <c:v>-3.8609499999999998E-2</c:v>
                </c:pt>
                <c:pt idx="3112">
                  <c:v>6.0727099999999999E-2</c:v>
                </c:pt>
                <c:pt idx="3113">
                  <c:v>-2.5948499999999999E-2</c:v>
                </c:pt>
                <c:pt idx="3114">
                  <c:v>-6.9174799999999995E-2</c:v>
                </c:pt>
                <c:pt idx="3115">
                  <c:v>-1.5761399999999998E-2</c:v>
                </c:pt>
                <c:pt idx="3116">
                  <c:v>2.44207E-2</c:v>
                </c:pt>
                <c:pt idx="3117">
                  <c:v>-5.48429E-2</c:v>
                </c:pt>
                <c:pt idx="3118">
                  <c:v>-6.05307E-2</c:v>
                </c:pt>
                <c:pt idx="3119">
                  <c:v>1.32637E-2</c:v>
                </c:pt>
                <c:pt idx="3120">
                  <c:v>-7.97958E-2</c:v>
                </c:pt>
                <c:pt idx="3121">
                  <c:v>-0.104431</c:v>
                </c:pt>
                <c:pt idx="3122">
                  <c:v>-7.3561699999999994E-2</c:v>
                </c:pt>
                <c:pt idx="3123">
                  <c:v>-7.8697200000000002E-3</c:v>
                </c:pt>
                <c:pt idx="3124">
                  <c:v>-0.11243400000000001</c:v>
                </c:pt>
                <c:pt idx="3125">
                  <c:v>-9.1452599999999995E-2</c:v>
                </c:pt>
                <c:pt idx="3126">
                  <c:v>-0.13204299999999999</c:v>
                </c:pt>
                <c:pt idx="3127">
                  <c:v>-6.21033E-2</c:v>
                </c:pt>
                <c:pt idx="3128">
                  <c:v>-4.7449100000000001E-2</c:v>
                </c:pt>
                <c:pt idx="3129">
                  <c:v>-0.105397</c:v>
                </c:pt>
                <c:pt idx="3130">
                  <c:v>-9.8002400000000003E-2</c:v>
                </c:pt>
                <c:pt idx="3131">
                  <c:v>-0.115356</c:v>
                </c:pt>
                <c:pt idx="3132">
                  <c:v>-0.137931</c:v>
                </c:pt>
                <c:pt idx="3133">
                  <c:v>-0.137571</c:v>
                </c:pt>
                <c:pt idx="3134">
                  <c:v>-0.186083</c:v>
                </c:pt>
                <c:pt idx="3135">
                  <c:v>-0.12842200000000001</c:v>
                </c:pt>
                <c:pt idx="3136">
                  <c:v>-0.14021500000000001</c:v>
                </c:pt>
                <c:pt idx="3137">
                  <c:v>-0.102074</c:v>
                </c:pt>
                <c:pt idx="3138">
                  <c:v>-0.115499</c:v>
                </c:pt>
                <c:pt idx="3139">
                  <c:v>-4.7294599999999999E-2</c:v>
                </c:pt>
                <c:pt idx="3140">
                  <c:v>-0.15540499999999999</c:v>
                </c:pt>
                <c:pt idx="3141">
                  <c:v>3.7661600000000003E-2</c:v>
                </c:pt>
                <c:pt idx="3142">
                  <c:v>0.122448</c:v>
                </c:pt>
                <c:pt idx="3143">
                  <c:v>7.4885400000000005E-2</c:v>
                </c:pt>
                <c:pt idx="3144">
                  <c:v>0.112855</c:v>
                </c:pt>
                <c:pt idx="3145">
                  <c:v>0.11984599999999999</c:v>
                </c:pt>
                <c:pt idx="3146">
                  <c:v>0.169845</c:v>
                </c:pt>
                <c:pt idx="3147">
                  <c:v>9.6178100000000002E-2</c:v>
                </c:pt>
                <c:pt idx="3148">
                  <c:v>0.185366</c:v>
                </c:pt>
                <c:pt idx="3149">
                  <c:v>0.13794799999999999</c:v>
                </c:pt>
                <c:pt idx="3150">
                  <c:v>0.14510300000000001</c:v>
                </c:pt>
                <c:pt idx="3151">
                  <c:v>0.10484</c:v>
                </c:pt>
                <c:pt idx="3152">
                  <c:v>0.139208</c:v>
                </c:pt>
                <c:pt idx="3153">
                  <c:v>0.16709099999999999</c:v>
                </c:pt>
                <c:pt idx="3154">
                  <c:v>0.16637199999999999</c:v>
                </c:pt>
                <c:pt idx="3155">
                  <c:v>0.15176500000000001</c:v>
                </c:pt>
                <c:pt idx="3156">
                  <c:v>0.157698</c:v>
                </c:pt>
                <c:pt idx="3157">
                  <c:v>0.15312400000000001</c:v>
                </c:pt>
                <c:pt idx="3158">
                  <c:v>0.225767</c:v>
                </c:pt>
                <c:pt idx="3159">
                  <c:v>0.146591</c:v>
                </c:pt>
                <c:pt idx="3160">
                  <c:v>8.7192500000000006E-2</c:v>
                </c:pt>
                <c:pt idx="3161">
                  <c:v>0.184475</c:v>
                </c:pt>
                <c:pt idx="3162">
                  <c:v>0.16830300000000001</c:v>
                </c:pt>
                <c:pt idx="3163">
                  <c:v>0.12468700000000001</c:v>
                </c:pt>
                <c:pt idx="3164">
                  <c:v>0.14164099999999999</c:v>
                </c:pt>
                <c:pt idx="3165">
                  <c:v>0.14502499999999999</c:v>
                </c:pt>
                <c:pt idx="3166">
                  <c:v>0.12937000000000001</c:v>
                </c:pt>
                <c:pt idx="3167">
                  <c:v>0.15151500000000001</c:v>
                </c:pt>
                <c:pt idx="3168">
                  <c:v>0.143785</c:v>
                </c:pt>
                <c:pt idx="3169">
                  <c:v>0.189856</c:v>
                </c:pt>
                <c:pt idx="3170">
                  <c:v>0.106514</c:v>
                </c:pt>
                <c:pt idx="3171">
                  <c:v>0.17232700000000001</c:v>
                </c:pt>
                <c:pt idx="3172">
                  <c:v>0.15826100000000001</c:v>
                </c:pt>
                <c:pt idx="3173">
                  <c:v>0.13242000000000001</c:v>
                </c:pt>
                <c:pt idx="3174">
                  <c:v>0.106866</c:v>
                </c:pt>
                <c:pt idx="3175">
                  <c:v>0.13061</c:v>
                </c:pt>
                <c:pt idx="3176">
                  <c:v>0.106687</c:v>
                </c:pt>
                <c:pt idx="3177">
                  <c:v>0.138376</c:v>
                </c:pt>
                <c:pt idx="3178">
                  <c:v>8.7711300000000006E-2</c:v>
                </c:pt>
                <c:pt idx="3179">
                  <c:v>2.84348E-2</c:v>
                </c:pt>
                <c:pt idx="3180">
                  <c:v>0.107388</c:v>
                </c:pt>
                <c:pt idx="3181">
                  <c:v>0.148865</c:v>
                </c:pt>
                <c:pt idx="3182">
                  <c:v>7.86076E-2</c:v>
                </c:pt>
                <c:pt idx="3183">
                  <c:v>0.15611</c:v>
                </c:pt>
                <c:pt idx="3184">
                  <c:v>0.12288399999999999</c:v>
                </c:pt>
                <c:pt idx="3185">
                  <c:v>0.15712400000000001</c:v>
                </c:pt>
                <c:pt idx="3186">
                  <c:v>0.14525099999999999</c:v>
                </c:pt>
                <c:pt idx="3187">
                  <c:v>0.13866300000000001</c:v>
                </c:pt>
                <c:pt idx="3188">
                  <c:v>0.13994000000000001</c:v>
                </c:pt>
                <c:pt idx="3189">
                  <c:v>7.0591899999999999E-2</c:v>
                </c:pt>
                <c:pt idx="3190">
                  <c:v>0.115449</c:v>
                </c:pt>
                <c:pt idx="3191">
                  <c:v>8.4367800000000007E-2</c:v>
                </c:pt>
                <c:pt idx="3192">
                  <c:v>-1.15376E-2</c:v>
                </c:pt>
                <c:pt idx="3193">
                  <c:v>4.6224599999999998E-2</c:v>
                </c:pt>
                <c:pt idx="3194">
                  <c:v>-2.1791499999999999E-3</c:v>
                </c:pt>
                <c:pt idx="3195">
                  <c:v>2.6228000000000001E-2</c:v>
                </c:pt>
                <c:pt idx="3196">
                  <c:v>5.6222899999999999E-2</c:v>
                </c:pt>
                <c:pt idx="3197">
                  <c:v>1.5414199999999999E-2</c:v>
                </c:pt>
                <c:pt idx="3198">
                  <c:v>6.7430500000000004E-2</c:v>
                </c:pt>
                <c:pt idx="3199">
                  <c:v>5.3209300000000001E-2</c:v>
                </c:pt>
                <c:pt idx="3200">
                  <c:v>8.2511899999999999E-2</c:v>
                </c:pt>
                <c:pt idx="3201">
                  <c:v>6.4215700000000001E-2</c:v>
                </c:pt>
                <c:pt idx="3202">
                  <c:v>6.5318100000000004E-2</c:v>
                </c:pt>
                <c:pt idx="3203">
                  <c:v>9.4433799999999998E-2</c:v>
                </c:pt>
                <c:pt idx="3204">
                  <c:v>5.4854399999999998E-2</c:v>
                </c:pt>
                <c:pt idx="3205">
                  <c:v>9.2129699999999995E-2</c:v>
                </c:pt>
                <c:pt idx="3206">
                  <c:v>7.5945899999999997E-2</c:v>
                </c:pt>
                <c:pt idx="3207">
                  <c:v>7.96375E-2</c:v>
                </c:pt>
                <c:pt idx="3208">
                  <c:v>8.3985299999999999E-2</c:v>
                </c:pt>
                <c:pt idx="3209">
                  <c:v>7.3852500000000003E-3</c:v>
                </c:pt>
                <c:pt idx="3210">
                  <c:v>5.3418199999999999E-2</c:v>
                </c:pt>
                <c:pt idx="3211">
                  <c:v>3.07465E-3</c:v>
                </c:pt>
                <c:pt idx="3212">
                  <c:v>1.6091299999999999E-2</c:v>
                </c:pt>
                <c:pt idx="3213">
                  <c:v>1.9269000000000001E-2</c:v>
                </c:pt>
                <c:pt idx="3214">
                  <c:v>2.25782E-2</c:v>
                </c:pt>
                <c:pt idx="3215">
                  <c:v>4.74901E-2</c:v>
                </c:pt>
                <c:pt idx="3216">
                  <c:v>2.5784499999999998E-2</c:v>
                </c:pt>
                <c:pt idx="3217">
                  <c:v>2.51989E-2</c:v>
                </c:pt>
                <c:pt idx="3218">
                  <c:v>1.6695999999999999E-2</c:v>
                </c:pt>
                <c:pt idx="3219">
                  <c:v>5.6022599999999999E-2</c:v>
                </c:pt>
                <c:pt idx="3220">
                  <c:v>6.0684200000000001E-2</c:v>
                </c:pt>
                <c:pt idx="3221">
                  <c:v>5.0987200000000003E-2</c:v>
                </c:pt>
                <c:pt idx="3222">
                  <c:v>1.2626600000000001E-3</c:v>
                </c:pt>
                <c:pt idx="3223">
                  <c:v>7.2382000000000002E-2</c:v>
                </c:pt>
                <c:pt idx="3224">
                  <c:v>1.9782999999999999E-2</c:v>
                </c:pt>
                <c:pt idx="3225">
                  <c:v>1.4889700000000001E-2</c:v>
                </c:pt>
                <c:pt idx="3226">
                  <c:v>6.1984999999999998E-2</c:v>
                </c:pt>
                <c:pt idx="3227">
                  <c:v>4.6587E-3</c:v>
                </c:pt>
                <c:pt idx="3228">
                  <c:v>5.8595700000000001E-2</c:v>
                </c:pt>
                <c:pt idx="3229">
                  <c:v>6.0939799999999997E-3</c:v>
                </c:pt>
                <c:pt idx="3230">
                  <c:v>-4.2009400000000002E-3</c:v>
                </c:pt>
                <c:pt idx="3231">
                  <c:v>1.3163599999999999E-2</c:v>
                </c:pt>
                <c:pt idx="3232">
                  <c:v>2.01683E-2</c:v>
                </c:pt>
                <c:pt idx="3233">
                  <c:v>-6.7567800000000004E-3</c:v>
                </c:pt>
                <c:pt idx="3234">
                  <c:v>-5.4884E-3</c:v>
                </c:pt>
                <c:pt idx="3235">
                  <c:v>2.1076200000000002E-3</c:v>
                </c:pt>
                <c:pt idx="3236">
                  <c:v>5.27544E-2</c:v>
                </c:pt>
                <c:pt idx="3237">
                  <c:v>2.4303399999999999E-2</c:v>
                </c:pt>
                <c:pt idx="3238">
                  <c:v>6.4227099999999995E-2</c:v>
                </c:pt>
                <c:pt idx="3239">
                  <c:v>5.6038900000000003E-2</c:v>
                </c:pt>
                <c:pt idx="3240">
                  <c:v>6.9758399999999998E-2</c:v>
                </c:pt>
                <c:pt idx="3241">
                  <c:v>5.20229E-3</c:v>
                </c:pt>
                <c:pt idx="3242">
                  <c:v>3.46594E-2</c:v>
                </c:pt>
                <c:pt idx="3243">
                  <c:v>1.44358E-2</c:v>
                </c:pt>
                <c:pt idx="3244">
                  <c:v>-2.3287800000000001E-2</c:v>
                </c:pt>
                <c:pt idx="3245">
                  <c:v>2.1721799999999999E-2</c:v>
                </c:pt>
                <c:pt idx="3246">
                  <c:v>-5.9976600000000001E-3</c:v>
                </c:pt>
                <c:pt idx="3247">
                  <c:v>-1.22919E-2</c:v>
                </c:pt>
                <c:pt idx="3248">
                  <c:v>-4.8687899999999999E-2</c:v>
                </c:pt>
                <c:pt idx="3249">
                  <c:v>4.2533900000000001E-3</c:v>
                </c:pt>
                <c:pt idx="3250">
                  <c:v>-1.7275800000000001E-2</c:v>
                </c:pt>
                <c:pt idx="3251">
                  <c:v>-1.36528E-2</c:v>
                </c:pt>
                <c:pt idx="3252">
                  <c:v>-1.87435E-2</c:v>
                </c:pt>
                <c:pt idx="3253">
                  <c:v>-3.0132300000000001E-2</c:v>
                </c:pt>
                <c:pt idx="3254">
                  <c:v>7.1907000000000004E-3</c:v>
                </c:pt>
                <c:pt idx="3255">
                  <c:v>1.15757E-2</c:v>
                </c:pt>
                <c:pt idx="3256">
                  <c:v>3.20492E-2</c:v>
                </c:pt>
                <c:pt idx="3257">
                  <c:v>2.3884800000000001E-2</c:v>
                </c:pt>
                <c:pt idx="3258">
                  <c:v>2.6221299999999999E-2</c:v>
                </c:pt>
                <c:pt idx="3259">
                  <c:v>4.4426899999999998E-2</c:v>
                </c:pt>
                <c:pt idx="3260">
                  <c:v>2.3285899999999998E-2</c:v>
                </c:pt>
                <c:pt idx="3261">
                  <c:v>3.5036999999999999E-2</c:v>
                </c:pt>
                <c:pt idx="3262">
                  <c:v>-3.00617E-2</c:v>
                </c:pt>
                <c:pt idx="3263">
                  <c:v>-4.2131399999999999E-2</c:v>
                </c:pt>
                <c:pt idx="3264">
                  <c:v>-2.843E-2</c:v>
                </c:pt>
                <c:pt idx="3265">
                  <c:v>-7.4646000000000004E-2</c:v>
                </c:pt>
                <c:pt idx="3266">
                  <c:v>-6.9893800000000006E-2</c:v>
                </c:pt>
                <c:pt idx="3267">
                  <c:v>-8.6853E-2</c:v>
                </c:pt>
                <c:pt idx="3268">
                  <c:v>-5.3122500000000003E-2</c:v>
                </c:pt>
                <c:pt idx="3269">
                  <c:v>-7.9283699999999999E-2</c:v>
                </c:pt>
                <c:pt idx="3270">
                  <c:v>-5.5474299999999997E-2</c:v>
                </c:pt>
                <c:pt idx="3271">
                  <c:v>-2.66571E-2</c:v>
                </c:pt>
                <c:pt idx="3272">
                  <c:v>-5.0679200000000001E-2</c:v>
                </c:pt>
                <c:pt idx="3273">
                  <c:v>-5.61399E-2</c:v>
                </c:pt>
                <c:pt idx="3274">
                  <c:v>-3.8554199999999997E-2</c:v>
                </c:pt>
                <c:pt idx="3275">
                  <c:v>-2.843E-2</c:v>
                </c:pt>
                <c:pt idx="3276">
                  <c:v>-5.7198499999999999E-2</c:v>
                </c:pt>
                <c:pt idx="3277">
                  <c:v>-4.6245599999999998E-2</c:v>
                </c:pt>
                <c:pt idx="3278">
                  <c:v>-5.8879899999999999E-2</c:v>
                </c:pt>
                <c:pt idx="3279">
                  <c:v>-7.1614300000000006E-2</c:v>
                </c:pt>
                <c:pt idx="3280">
                  <c:v>-6.0238800000000002E-2</c:v>
                </c:pt>
                <c:pt idx="3281">
                  <c:v>-2.44598E-2</c:v>
                </c:pt>
                <c:pt idx="3282">
                  <c:v>-3.4961699999999998E-2</c:v>
                </c:pt>
                <c:pt idx="3283">
                  <c:v>-5.1890400000000003E-2</c:v>
                </c:pt>
                <c:pt idx="3284">
                  <c:v>-2.8449100000000001E-2</c:v>
                </c:pt>
                <c:pt idx="3285">
                  <c:v>-3.8450199999999997E-2</c:v>
                </c:pt>
                <c:pt idx="3286">
                  <c:v>-8.7568300000000002E-2</c:v>
                </c:pt>
                <c:pt idx="3287">
                  <c:v>-9.0359700000000001E-2</c:v>
                </c:pt>
                <c:pt idx="3288">
                  <c:v>-5.6213399999999997E-2</c:v>
                </c:pt>
                <c:pt idx="3289">
                  <c:v>-9.9394800000000005E-2</c:v>
                </c:pt>
                <c:pt idx="3290">
                  <c:v>-7.5152399999999994E-2</c:v>
                </c:pt>
                <c:pt idx="3291">
                  <c:v>-0.108985</c:v>
                </c:pt>
                <c:pt idx="3292">
                  <c:v>-7.3098200000000002E-2</c:v>
                </c:pt>
                <c:pt idx="3293">
                  <c:v>-4.7223099999999997E-2</c:v>
                </c:pt>
                <c:pt idx="3294">
                  <c:v>-3.31831E-2</c:v>
                </c:pt>
                <c:pt idx="3295">
                  <c:v>-5.7291000000000002E-2</c:v>
                </c:pt>
                <c:pt idx="3296">
                  <c:v>-4.3914799999999997E-2</c:v>
                </c:pt>
                <c:pt idx="3297">
                  <c:v>-3.9624199999999998E-2</c:v>
                </c:pt>
                <c:pt idx="3298">
                  <c:v>-4.48408E-2</c:v>
                </c:pt>
                <c:pt idx="3299">
                  <c:v>-6.8229700000000004E-2</c:v>
                </c:pt>
                <c:pt idx="3300">
                  <c:v>-4.6915999999999999E-2</c:v>
                </c:pt>
                <c:pt idx="3301">
                  <c:v>-6.0607000000000001E-2</c:v>
                </c:pt>
                <c:pt idx="3302">
                  <c:v>-6.3931500000000002E-2</c:v>
                </c:pt>
                <c:pt idx="3303">
                  <c:v>-4.8323600000000001E-2</c:v>
                </c:pt>
                <c:pt idx="3304">
                  <c:v>-6.7447699999999999E-2</c:v>
                </c:pt>
                <c:pt idx="3305">
                  <c:v>-3.5288800000000002E-2</c:v>
                </c:pt>
                <c:pt idx="3306">
                  <c:v>-8.9155200000000004E-2</c:v>
                </c:pt>
                <c:pt idx="3307">
                  <c:v>-6.5489800000000001E-2</c:v>
                </c:pt>
                <c:pt idx="3308">
                  <c:v>-6.6153500000000004E-2</c:v>
                </c:pt>
                <c:pt idx="3309">
                  <c:v>-8.6937899999999999E-2</c:v>
                </c:pt>
                <c:pt idx="3310">
                  <c:v>-9.2357599999999998E-2</c:v>
                </c:pt>
                <c:pt idx="3311">
                  <c:v>-0.12593699999999999</c:v>
                </c:pt>
                <c:pt idx="3312">
                  <c:v>-0.127692</c:v>
                </c:pt>
                <c:pt idx="3313">
                  <c:v>-0.13048199999999999</c:v>
                </c:pt>
                <c:pt idx="3314">
                  <c:v>-0.101343</c:v>
                </c:pt>
                <c:pt idx="3315">
                  <c:v>-0.11103</c:v>
                </c:pt>
                <c:pt idx="3316">
                  <c:v>-7.7000600000000002E-2</c:v>
                </c:pt>
                <c:pt idx="3317">
                  <c:v>-6.4377799999999999E-2</c:v>
                </c:pt>
                <c:pt idx="3318">
                  <c:v>-6.1097100000000001E-2</c:v>
                </c:pt>
                <c:pt idx="3319">
                  <c:v>-5.6221E-2</c:v>
                </c:pt>
                <c:pt idx="3320">
                  <c:v>-5.5028899999999999E-2</c:v>
                </c:pt>
                <c:pt idx="3321">
                  <c:v>-5.7988199999999997E-2</c:v>
                </c:pt>
                <c:pt idx="3322">
                  <c:v>-5.5763199999999999E-2</c:v>
                </c:pt>
                <c:pt idx="3323">
                  <c:v>-7.0898100000000006E-2</c:v>
                </c:pt>
                <c:pt idx="3324">
                  <c:v>-9.6245800000000006E-2</c:v>
                </c:pt>
                <c:pt idx="3325">
                  <c:v>-0.118661</c:v>
                </c:pt>
                <c:pt idx="3326">
                  <c:v>-9.9359500000000003E-2</c:v>
                </c:pt>
                <c:pt idx="3327">
                  <c:v>-0.10774300000000001</c:v>
                </c:pt>
                <c:pt idx="3328">
                  <c:v>-0.12041200000000001</c:v>
                </c:pt>
                <c:pt idx="3329">
                  <c:v>-0.124545</c:v>
                </c:pt>
                <c:pt idx="3330">
                  <c:v>-0.121043</c:v>
                </c:pt>
                <c:pt idx="3331">
                  <c:v>-0.128525</c:v>
                </c:pt>
                <c:pt idx="3332">
                  <c:v>-0.11204799999999999</c:v>
                </c:pt>
                <c:pt idx="3333">
                  <c:v>-0.1074</c:v>
                </c:pt>
                <c:pt idx="3334">
                  <c:v>-9.4306899999999999E-2</c:v>
                </c:pt>
                <c:pt idx="3335">
                  <c:v>-0.14738499999999999</c:v>
                </c:pt>
                <c:pt idx="3336">
                  <c:v>-0.107539</c:v>
                </c:pt>
                <c:pt idx="3337">
                  <c:v>-0.12295200000000001</c:v>
                </c:pt>
                <c:pt idx="3338">
                  <c:v>-0.133746</c:v>
                </c:pt>
                <c:pt idx="3339">
                  <c:v>-0.159691</c:v>
                </c:pt>
                <c:pt idx="3340">
                  <c:v>-0.15043300000000001</c:v>
                </c:pt>
                <c:pt idx="3341">
                  <c:v>-0.16828899999999999</c:v>
                </c:pt>
                <c:pt idx="3342">
                  <c:v>-0.16212399999999999</c:v>
                </c:pt>
                <c:pt idx="3343">
                  <c:v>-0.14371700000000001</c:v>
                </c:pt>
                <c:pt idx="3344">
                  <c:v>-0.12160700000000001</c:v>
                </c:pt>
                <c:pt idx="3345">
                  <c:v>-0.13214500000000001</c:v>
                </c:pt>
                <c:pt idx="3346">
                  <c:v>-0.10381</c:v>
                </c:pt>
                <c:pt idx="3347">
                  <c:v>-7.9887399999999997E-2</c:v>
                </c:pt>
                <c:pt idx="3348">
                  <c:v>-5.7868000000000003E-2</c:v>
                </c:pt>
                <c:pt idx="3349">
                  <c:v>-6.3464199999999998E-2</c:v>
                </c:pt>
                <c:pt idx="3350">
                  <c:v>-5.5877700000000002E-2</c:v>
                </c:pt>
                <c:pt idx="3351">
                  <c:v>-6.5329600000000002E-2</c:v>
                </c:pt>
                <c:pt idx="3352">
                  <c:v>-8.17528E-2</c:v>
                </c:pt>
                <c:pt idx="3353">
                  <c:v>-6.4354900000000007E-2</c:v>
                </c:pt>
                <c:pt idx="3354">
                  <c:v>-9.8886500000000002E-2</c:v>
                </c:pt>
                <c:pt idx="3355">
                  <c:v>-7.0200899999999997E-2</c:v>
                </c:pt>
                <c:pt idx="3356">
                  <c:v>-9.5988299999999999E-2</c:v>
                </c:pt>
                <c:pt idx="3357">
                  <c:v>-8.6299899999999999E-2</c:v>
                </c:pt>
                <c:pt idx="3358">
                  <c:v>-6.9290199999999996E-2</c:v>
                </c:pt>
                <c:pt idx="3359">
                  <c:v>-0.11323999999999999</c:v>
                </c:pt>
                <c:pt idx="3360">
                  <c:v>-0.104888</c:v>
                </c:pt>
                <c:pt idx="3361">
                  <c:v>-0.12152300000000001</c:v>
                </c:pt>
                <c:pt idx="3362">
                  <c:v>-0.12528700000000001</c:v>
                </c:pt>
                <c:pt idx="3363">
                  <c:v>-0.11185299999999999</c:v>
                </c:pt>
                <c:pt idx="3364">
                  <c:v>-0.12900400000000001</c:v>
                </c:pt>
                <c:pt idx="3365">
                  <c:v>-8.6016700000000001E-2</c:v>
                </c:pt>
                <c:pt idx="3366">
                  <c:v>-8.7833400000000006E-2</c:v>
                </c:pt>
                <c:pt idx="3367">
                  <c:v>-7.6125100000000001E-2</c:v>
                </c:pt>
                <c:pt idx="3368">
                  <c:v>-5.3765300000000002E-2</c:v>
                </c:pt>
                <c:pt idx="3369">
                  <c:v>-6.8860099999999994E-2</c:v>
                </c:pt>
                <c:pt idx="3370">
                  <c:v>-5.9653299999999999E-2</c:v>
                </c:pt>
                <c:pt idx="3371">
                  <c:v>-0.104726</c:v>
                </c:pt>
                <c:pt idx="3372">
                  <c:v>-0.116562</c:v>
                </c:pt>
                <c:pt idx="3373">
                  <c:v>-0.122795</c:v>
                </c:pt>
                <c:pt idx="3374">
                  <c:v>-0.159471</c:v>
                </c:pt>
                <c:pt idx="3375">
                  <c:v>-0.14996200000000001</c:v>
                </c:pt>
                <c:pt idx="3376">
                  <c:v>-0.15839800000000001</c:v>
                </c:pt>
                <c:pt idx="3377">
                  <c:v>-0.162103</c:v>
                </c:pt>
                <c:pt idx="3378">
                  <c:v>-0.15700500000000001</c:v>
                </c:pt>
                <c:pt idx="3379">
                  <c:v>-0.12632099999999999</c:v>
                </c:pt>
                <c:pt idx="3380">
                  <c:v>-0.164659</c:v>
                </c:pt>
                <c:pt idx="3381">
                  <c:v>-0.16561000000000001</c:v>
                </c:pt>
                <c:pt idx="3382">
                  <c:v>-0.17674799999999999</c:v>
                </c:pt>
                <c:pt idx="3383">
                  <c:v>-0.16664799999999999</c:v>
                </c:pt>
                <c:pt idx="3384">
                  <c:v>-0.16984299999999999</c:v>
                </c:pt>
                <c:pt idx="3385">
                  <c:v>-0.16614999999999999</c:v>
                </c:pt>
                <c:pt idx="3386">
                  <c:v>-0.16592199999999999</c:v>
                </c:pt>
                <c:pt idx="3387">
                  <c:v>-0.153556</c:v>
                </c:pt>
                <c:pt idx="3388">
                  <c:v>-0.13738300000000001</c:v>
                </c:pt>
                <c:pt idx="3389">
                  <c:v>-0.13861999999999999</c:v>
                </c:pt>
                <c:pt idx="3390">
                  <c:v>-0.141786</c:v>
                </c:pt>
                <c:pt idx="3391">
                  <c:v>-0.187838</c:v>
                </c:pt>
                <c:pt idx="3392">
                  <c:v>-0.16305900000000001</c:v>
                </c:pt>
                <c:pt idx="3393">
                  <c:v>-0.16239600000000001</c:v>
                </c:pt>
                <c:pt idx="3394">
                  <c:v>-0.16276099999999999</c:v>
                </c:pt>
                <c:pt idx="3395">
                  <c:v>-0.17590900000000001</c:v>
                </c:pt>
                <c:pt idx="3396">
                  <c:v>-0.15159400000000001</c:v>
                </c:pt>
                <c:pt idx="3397">
                  <c:v>-0.156724</c:v>
                </c:pt>
                <c:pt idx="3398">
                  <c:v>-4.2995499999999999E-2</c:v>
                </c:pt>
                <c:pt idx="3399">
                  <c:v>9.0188999999999998E-3</c:v>
                </c:pt>
                <c:pt idx="3400">
                  <c:v>-2.51551E-2</c:v>
                </c:pt>
                <c:pt idx="3401">
                  <c:v>-2.9182399999999999E-4</c:v>
                </c:pt>
                <c:pt idx="3402">
                  <c:v>-5.0010699999999998E-3</c:v>
                </c:pt>
                <c:pt idx="3403">
                  <c:v>-1.11313E-2</c:v>
                </c:pt>
                <c:pt idx="3404">
                  <c:v>1.5450500000000001E-2</c:v>
                </c:pt>
                <c:pt idx="3405">
                  <c:v>-1.02606E-2</c:v>
                </c:pt>
                <c:pt idx="3406">
                  <c:v>-1.11532E-2</c:v>
                </c:pt>
                <c:pt idx="3407">
                  <c:v>-1.29347E-2</c:v>
                </c:pt>
                <c:pt idx="3408">
                  <c:v>4.9753200000000001E-3</c:v>
                </c:pt>
                <c:pt idx="3409">
                  <c:v>-1.20068E-2</c:v>
                </c:pt>
                <c:pt idx="3410">
                  <c:v>-5.7401700000000002E-3</c:v>
                </c:pt>
                <c:pt idx="3411">
                  <c:v>-1.9450200000000001E-2</c:v>
                </c:pt>
                <c:pt idx="3412">
                  <c:v>-1.65081E-3</c:v>
                </c:pt>
                <c:pt idx="3413">
                  <c:v>-2.3052199999999998E-2</c:v>
                </c:pt>
                <c:pt idx="3414">
                  <c:v>1.1961899999999999E-2</c:v>
                </c:pt>
                <c:pt idx="3415">
                  <c:v>1.2051600000000001E-2</c:v>
                </c:pt>
                <c:pt idx="3416">
                  <c:v>9.4747500000000005E-3</c:v>
                </c:pt>
                <c:pt idx="3417">
                  <c:v>3.4290300000000003E-2</c:v>
                </c:pt>
                <c:pt idx="3418">
                  <c:v>1.45845E-2</c:v>
                </c:pt>
                <c:pt idx="3419">
                  <c:v>-2.6884100000000001E-2</c:v>
                </c:pt>
                <c:pt idx="3420">
                  <c:v>-1.5159600000000001E-2</c:v>
                </c:pt>
                <c:pt idx="3421">
                  <c:v>-9.7064999999999999E-3</c:v>
                </c:pt>
                <c:pt idx="3422">
                  <c:v>-4.5133600000000003E-2</c:v>
                </c:pt>
                <c:pt idx="3423">
                  <c:v>-4.1596399999999999E-2</c:v>
                </c:pt>
                <c:pt idx="3424">
                  <c:v>-4.3023100000000002E-2</c:v>
                </c:pt>
                <c:pt idx="3425">
                  <c:v>-3.82843E-2</c:v>
                </c:pt>
                <c:pt idx="3426">
                  <c:v>-4.0201199999999999E-2</c:v>
                </c:pt>
                <c:pt idx="3427">
                  <c:v>-7.3471999999999996E-2</c:v>
                </c:pt>
                <c:pt idx="3428">
                  <c:v>-7.5829499999999994E-2</c:v>
                </c:pt>
                <c:pt idx="3429">
                  <c:v>-6.4977599999999996E-2</c:v>
                </c:pt>
                <c:pt idx="3430">
                  <c:v>-8.9298199999999994E-2</c:v>
                </c:pt>
                <c:pt idx="3431">
                  <c:v>-8.5721000000000006E-2</c:v>
                </c:pt>
                <c:pt idx="3432">
                  <c:v>-8.6529700000000001E-2</c:v>
                </c:pt>
                <c:pt idx="3433">
                  <c:v>-7.2168399999999994E-2</c:v>
                </c:pt>
                <c:pt idx="3434">
                  <c:v>-9.7503699999999999E-2</c:v>
                </c:pt>
                <c:pt idx="3435">
                  <c:v>-7.0004499999999997E-2</c:v>
                </c:pt>
                <c:pt idx="3436">
                  <c:v>-7.9995200000000002E-2</c:v>
                </c:pt>
                <c:pt idx="3437">
                  <c:v>-7.7053999999999997E-2</c:v>
                </c:pt>
                <c:pt idx="3438">
                  <c:v>-0.106104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6BB-4A5B-93D1-22DF9F4FC0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1374495"/>
        <c:axId val="621374911"/>
      </c:scatterChart>
      <c:valAx>
        <c:axId val="6213744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:ss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1374911"/>
        <c:crosses val="autoZero"/>
        <c:crossBetween val="midCat"/>
      </c:valAx>
      <c:valAx>
        <c:axId val="621374911"/>
        <c:scaling>
          <c:orientation val="minMax"/>
          <c:max val="1"/>
          <c:min val="-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137449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37C95-B8A8-4912-8FD6-C37CC53BEEE5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465F9-40E9-40AB-9AEE-4EF5934769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01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769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</a:endParaRPr>
          </a:p>
        </p:txBody>
      </p:sp>
      <p:sp>
        <p:nvSpPr>
          <p:cNvPr id="5124" name="Slide Number Placeholder 3"/>
          <p:cNvSpPr txBox="1">
            <a:spLocks noGrp="1"/>
          </p:cNvSpPr>
          <p:nvPr/>
        </p:nvSpPr>
        <p:spPr bwMode="auto">
          <a:xfrm>
            <a:off x="3915968" y="8672710"/>
            <a:ext cx="2942032" cy="4587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3163" tIns="46581" rIns="93163" bIns="46581" anchor="b"/>
          <a:lstStyle/>
          <a:p>
            <a:pPr algn="r" defTabSz="928688"/>
            <a:fld id="{3992166F-8310-4208-ADEC-F2DF7DDA3FE6}" type="slidenum">
              <a:rPr lang="en-US">
                <a:solidFill>
                  <a:prstClr val="black"/>
                </a:solidFill>
                <a:latin typeface="Times New Roman" charset="0"/>
              </a:rPr>
              <a:pPr algn="r" defTabSz="928688"/>
              <a:t>5</a:t>
            </a:fld>
            <a:endParaRPr lang="en-US">
              <a:solidFill>
                <a:prstClr val="black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99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11125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379A0B-EAEB-44B1-9C63-079F0713C660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293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02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FB439-4F09-462D-81E8-C34664AAC7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09015-922C-4F96-B1CE-0CE7BDD8B0A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DAF61-B8A0-4B6F-8CC6-1FFC29C2446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8EDE9-BB62-4FD2-9E01-637CCB6E53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E6768-BA40-440F-8C26-9461E5F10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F81DA-8A51-490F-96EB-A22D1225137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078F2-9F85-4429-805A-6E5FC65E7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64263-0569-4378-975C-7B43DAC2A4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27082-FEC1-4BB5-99BF-E18550350D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153E24-4620-4575-82C3-FF03D7A84A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BAFFF-59CB-452D-8DAD-984EFBAAD1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133600"/>
            <a:ext cx="9144000" cy="152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4"/>
            <a:ext cx="7772400" cy="15270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D5E4-50CC-4513-B525-AF4428D0E59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9" name="Picture 8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0426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140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2717-379E-4466-947B-D26F29A3248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2232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F30C-6411-4389-B7D4-0C66F07D01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27098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3FB1-429C-4A50-930F-F64EDA15458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928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715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11312"/>
            <a:ext cx="4040188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715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11312"/>
            <a:ext cx="4041775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71F4-471E-4E5F-AC9B-676685C7210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049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E4D8-F7FC-4E0C-9A55-51B32ED3D9A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321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1B6-9F49-40CA-AE40-BAA76B1051B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14699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3A17-DA38-451D-B72F-0EFC50B00DC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3423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3F60-E999-4D0A-9818-215CB2AA892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0196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20617-4666-484E-8136-2871EF8E3E97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8922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815-632B-483E-B104-9CF6BC3C9EE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18232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Chapter Divider</a:t>
            </a:r>
          </a:p>
        </p:txBody>
      </p:sp>
    </p:spTree>
    <p:extLst>
      <p:ext uri="{BB962C8B-B14F-4D97-AF65-F5344CB8AC3E}">
        <p14:creationId xmlns:p14="http://schemas.microsoft.com/office/powerpoint/2010/main" val="24833149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0B8B742E-325C-4505-A108-C5AD060654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6148388"/>
            <a:ext cx="245903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A69E38A5-187E-47A7-9AF3-7714FAF021F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90788" y="6311900"/>
            <a:ext cx="683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ct val="20000"/>
              </a:spcBef>
              <a:buClr>
                <a:srgbClr val="FAFD00"/>
              </a:buClr>
              <a:buChar char="•"/>
              <a:defRPr sz="28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FAFD00"/>
              </a:buClr>
              <a:buChar char="–"/>
              <a:defRPr sz="28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FAFD00"/>
              </a:buClr>
              <a:buChar char="•"/>
              <a:defRPr sz="24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FAFD00"/>
              </a:buClr>
              <a:buChar char="–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i="1">
                <a:solidFill>
                  <a:schemeClr val="tx1"/>
                </a:solidFill>
              </a:rPr>
              <a:t>Copyright 2019 California Institute of Technology and Morehead State University.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i="1">
                <a:solidFill>
                  <a:schemeClr val="tx1"/>
                </a:solidFill>
              </a:rPr>
              <a:t>Government sponsorship acknowledged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35809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0B8B742E-325C-4505-A108-C5AD060654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6148388"/>
            <a:ext cx="245903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A69E38A5-187E-47A7-9AF3-7714FAF021F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90788" y="6311900"/>
            <a:ext cx="683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ct val="20000"/>
              </a:spcBef>
              <a:buClr>
                <a:srgbClr val="FAFD00"/>
              </a:buClr>
              <a:buChar char="•"/>
              <a:defRPr sz="28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FAFD00"/>
              </a:buClr>
              <a:buChar char="–"/>
              <a:defRPr sz="28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FAFD00"/>
              </a:buClr>
              <a:buChar char="•"/>
              <a:defRPr sz="24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FAFD00"/>
              </a:buClr>
              <a:buChar char="–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i="1">
                <a:solidFill>
                  <a:schemeClr val="tx1"/>
                </a:solidFill>
              </a:rPr>
              <a:t>Copyright 2019 California Institute of Technology and Morehead State University.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i="1">
                <a:solidFill>
                  <a:schemeClr val="tx1"/>
                </a:solidFill>
              </a:rPr>
              <a:t>Government sponsorship acknowledged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85679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0B8B742E-325C-4505-A108-C5AD060654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6148388"/>
            <a:ext cx="245903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A69E38A5-187E-47A7-9AF3-7714FAF021F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90788" y="6311900"/>
            <a:ext cx="683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ct val="20000"/>
              </a:spcBef>
              <a:buClr>
                <a:srgbClr val="FAFD00"/>
              </a:buClr>
              <a:buChar char="•"/>
              <a:defRPr sz="28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FAFD00"/>
              </a:buClr>
              <a:buChar char="–"/>
              <a:defRPr sz="28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FAFD00"/>
              </a:buClr>
              <a:buChar char="•"/>
              <a:defRPr sz="24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FAFD00"/>
              </a:buClr>
              <a:buChar char="–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Char char="•"/>
              <a:defRPr sz="2000">
                <a:solidFill>
                  <a:srgbClr val="FAFD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i="1">
                <a:solidFill>
                  <a:schemeClr val="tx1"/>
                </a:solidFill>
              </a:rPr>
              <a:t>Copyright 2019 California Institute of Technology and Morehead State University.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000" b="0" i="1">
                <a:solidFill>
                  <a:schemeClr val="tx1"/>
                </a:solidFill>
              </a:rPr>
              <a:t>Government sponsorship acknowledged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9321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133600"/>
            <a:ext cx="9144000" cy="152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4"/>
            <a:ext cx="7772400" cy="15270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D5E4-50CC-4513-B525-AF4428D0E59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9" name="Picture 8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0426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120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2717-379E-4466-947B-D26F29A3248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553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F30C-6411-4389-B7D4-0C66F07D01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35279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3FB1-429C-4A50-930F-F64EDA15458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206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715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11312"/>
            <a:ext cx="4040188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715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11312"/>
            <a:ext cx="4041775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71F4-471E-4E5F-AC9B-676685C7210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05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E4D8-F7FC-4E0C-9A55-51B32ED3D9A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390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1B6-9F49-40CA-AE40-BAA76B1051B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66981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3A17-DA38-451D-B72F-0EFC50B00DC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93232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3F60-E999-4D0A-9818-215CB2AA892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41185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20617-4666-484E-8136-2871EF8E3E97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375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815-632B-483E-B104-9CF6BC3C9EE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32965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01224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493463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  <p:pic>
        <p:nvPicPr>
          <p:cNvPr id="8" name="Picture 7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" y="2058235"/>
            <a:ext cx="3196454" cy="6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273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Subhead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" y="2058235"/>
            <a:ext cx="3196454" cy="68495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5335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6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26452" y="3377321"/>
            <a:ext cx="7498993" cy="3123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926452" y="3829980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31756880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599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2" name="Picture 11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65" y="6033980"/>
            <a:ext cx="3196454" cy="684955"/>
          </a:xfrm>
          <a:prstGeom prst="rect">
            <a:avLst/>
          </a:prstGeom>
        </p:spPr>
      </p:pic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5141017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80315" y="5619689"/>
            <a:ext cx="7498993" cy="80443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41421063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2" name="Picture 11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65" y="6033980"/>
            <a:ext cx="3196454" cy="684955"/>
          </a:xfrm>
          <a:prstGeom prst="rect">
            <a:avLst/>
          </a:prstGeom>
        </p:spPr>
      </p:pic>
      <p:sp>
        <p:nvSpPr>
          <p:cNvPr id="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576456" y="1581728"/>
            <a:ext cx="3567543" cy="64654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576455" y="2228082"/>
            <a:ext cx="3567543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36201363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542212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7999" y="6477000"/>
            <a:ext cx="2136775" cy="304800"/>
          </a:xfrm>
          <a:prstGeom prst="rect">
            <a:avLst/>
          </a:prstGeom>
        </p:spPr>
        <p:txBody>
          <a:bodyPr/>
          <a:lstStyle>
            <a:lvl1pPr defTabSz="455242">
              <a:defRPr b="0">
                <a:ea typeface="MS PGothic" pitchFamily="34" charset="-128"/>
              </a:defRPr>
            </a:lvl1pPr>
          </a:lstStyle>
          <a:p>
            <a:fld id="{794253BF-A487-49B2-AFE0-93AC3B5EDB1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03300"/>
            <a:ext cx="8229600" cy="51228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11"/>
          <p:cNvSpPr>
            <a:spLocks noGrp="1"/>
          </p:cNvSpPr>
          <p:nvPr>
            <p:ph type="dt" sz="half" idx="11"/>
          </p:nvPr>
        </p:nvSpPr>
        <p:spPr>
          <a:xfrm>
            <a:off x="457200" y="6473952"/>
            <a:ext cx="2133600" cy="30175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13BAC055-0602-4187-81AB-A86821FD23B3}" type="datetime1">
              <a:rPr lang="en-US" smtClean="0"/>
              <a:t>4/26/2021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2867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OMD-National-template-v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2" y="362588"/>
            <a:ext cx="6121398" cy="695745"/>
          </a:xfrm>
          <a:prstGeom prst="rect">
            <a:avLst/>
          </a:prstGeom>
        </p:spPr>
        <p:txBody>
          <a:bodyPr anchor="t"/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2" y="1188713"/>
            <a:ext cx="6121398" cy="673948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67" descr="NASA insignia RGB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182" y="255412"/>
            <a:ext cx="1166283" cy="100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34883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E4D8-F7FC-4E0C-9A55-51B32ED3D9A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6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7CE79-F931-4AB6-96F1-BB4A8A5ACEE6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1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AB1E9845-0A1D-4BCD-9BE0-4E15D7F7490B}" type="slidenum">
              <a:rPr lang="en-US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1AB75-423E-4687-8B65-AE42B79CDAE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61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812" r:id="rId12"/>
    <p:sldLayoutId id="2147483816" r:id="rId13"/>
    <p:sldLayoutId id="2147483817" r:id="rId14"/>
    <p:sldLayoutId id="2147483818" r:id="rId1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1AB75-423E-4687-8B65-AE42B79CDAE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4/26/2021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032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668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1"/>
          <p:cNvSpPr>
            <a:spLocks noChangeArrowheads="1"/>
          </p:cNvSpPr>
          <p:nvPr/>
        </p:nvSpPr>
        <p:spPr bwMode="auto">
          <a:xfrm>
            <a:off x="0" y="0"/>
            <a:ext cx="9144000" cy="8461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33" tIns="45667" rIns="91333" bIns="45667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  <a:latin typeface="Helvetica Neue Black Condensed" pitchFamily="-84" charset="0"/>
              <a:cs typeface="ＭＳ Ｐゴシック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92" name="Line 68"/>
          <p:cNvSpPr>
            <a:spLocks noChangeShapeType="1"/>
          </p:cNvSpPr>
          <p:nvPr/>
        </p:nvSpPr>
        <p:spPr bwMode="auto">
          <a:xfrm flipH="1">
            <a:off x="0" y="838200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38090" dir="7199996" algn="ctr" rotWithShape="0">
              <a:srgbClr val="000000">
                <a:alpha val="75000"/>
              </a:srgbClr>
            </a:outerShdw>
          </a:effectLst>
        </p:spPr>
        <p:txBody>
          <a:bodyPr wrap="none" lIns="91333" tIns="45667" rIns="91333" bIns="45667" anchor="ctr"/>
          <a:lstStyle/>
          <a:p>
            <a:pPr defTabSz="91333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Helvetica Neue Black Condensed"/>
              <a:ea typeface="ＭＳ Ｐゴシック"/>
              <a:cs typeface="ＭＳ Ｐゴシック"/>
            </a:endParaRPr>
          </a:p>
        </p:txBody>
      </p:sp>
      <p:sp>
        <p:nvSpPr>
          <p:cNvPr id="26632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766763" y="111125"/>
            <a:ext cx="75422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26630" name="Picture 72" descr="NASA insignia RGB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63" y="111125"/>
            <a:ext cx="6858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3" descr="AES_logo_final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0491" y="117471"/>
            <a:ext cx="813509" cy="610132"/>
          </a:xfrm>
          <a:prstGeom prst="rect">
            <a:avLst/>
          </a:prstGeom>
        </p:spPr>
      </p:pic>
      <p:sp>
        <p:nvSpPr>
          <p:cNvPr id="3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857999" y="6477000"/>
            <a:ext cx="2136775" cy="304800"/>
          </a:xfrm>
          <a:prstGeom prst="rect">
            <a:avLst/>
          </a:prstGeom>
        </p:spPr>
        <p:txBody>
          <a:bodyPr/>
          <a:lstStyle>
            <a:lvl1pPr algn="r" defTabSz="455242">
              <a:defRPr sz="1000" b="0">
                <a:ea typeface="MS PGothic" pitchFamily="34" charset="-128"/>
              </a:defRPr>
            </a:lvl1pPr>
          </a:lstStyle>
          <a:p>
            <a:fld id="{794253BF-A487-49B2-AFE0-93AC3B5EDB1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3726382" y="6477000"/>
            <a:ext cx="16400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FY17 - AES Mid-Year</a:t>
            </a:r>
          </a:p>
        </p:txBody>
      </p:sp>
      <p:sp>
        <p:nvSpPr>
          <p:cNvPr id="37" name="Date Placeholder 11"/>
          <p:cNvSpPr>
            <a:spLocks noGrp="1"/>
          </p:cNvSpPr>
          <p:nvPr>
            <p:ph type="dt" sz="half" idx="2"/>
          </p:nvPr>
        </p:nvSpPr>
        <p:spPr>
          <a:xfrm>
            <a:off x="457200" y="6473952"/>
            <a:ext cx="2133600" cy="30175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D01731D4-200B-437D-9F05-42269A8CA6DB}" type="datetime1">
              <a:rPr lang="en-US" smtClean="0"/>
              <a:t>4/26/2021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141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9" r:id="rId3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n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5pPr>
      <a:lvl6pPr marL="45666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6pPr>
      <a:lvl7pPr marL="91333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7pPr>
      <a:lvl8pPr marL="136999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8pPr>
      <a:lvl9pPr marL="1826662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9pPr>
    </p:titleStyle>
    <p:bodyStyle>
      <a:lvl1pPr marL="223655" indent="-22365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6827" indent="-229999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678896" indent="-21889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912065" indent="-229999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135719" indent="-220481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593572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050239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06904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63570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68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31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8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62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3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93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6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324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hyperlink" Target="http://www.moreheadstate.edu/" TargetMode="External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reheadstate.edu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emf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25.jpe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microsoft.com/office/2007/relationships/hdphoto" Target="../media/hdphoto4.wdp"/><Relationship Id="rId3" Type="http://schemas.openxmlformats.org/officeDocument/2006/relationships/image" Target="../media/image31.png"/><Relationship Id="rId7" Type="http://schemas.openxmlformats.org/officeDocument/2006/relationships/image" Target="../media/image33.emf"/><Relationship Id="rId12" Type="http://schemas.openxmlformats.org/officeDocument/2006/relationships/image" Target="../media/image38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4.xml"/><Relationship Id="rId6" Type="http://schemas.microsoft.com/office/2007/relationships/hdphoto" Target="../media/hdphoto3.wdp"/><Relationship Id="rId11" Type="http://schemas.openxmlformats.org/officeDocument/2006/relationships/image" Target="../media/image37.jpeg"/><Relationship Id="rId5" Type="http://schemas.openxmlformats.org/officeDocument/2006/relationships/image" Target="../media/image32.png"/><Relationship Id="rId10" Type="http://schemas.openxmlformats.org/officeDocument/2006/relationships/image" Target="../media/image36.jpeg"/><Relationship Id="rId4" Type="http://schemas.microsoft.com/office/2007/relationships/hdphoto" Target="../media/hdphoto2.wdp"/><Relationship Id="rId9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6" Type="http://schemas.microsoft.com/office/2007/relationships/hdphoto" Target="../media/hdphoto5.wdp"/><Relationship Id="rId5" Type="http://schemas.openxmlformats.org/officeDocument/2006/relationships/image" Target="../media/image41.png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4.jpeg"/><Relationship Id="rId5" Type="http://schemas.openxmlformats.org/officeDocument/2006/relationships/image" Target="../media/image43.emf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51.png"/><Relationship Id="rId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5" Type="http://schemas.openxmlformats.org/officeDocument/2006/relationships/chart" Target="../charts/chart2.xml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3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ight Arrow 19"/>
          <p:cNvSpPr/>
          <p:nvPr/>
        </p:nvSpPr>
        <p:spPr>
          <a:xfrm rot="16200000">
            <a:off x="6057900" y="2324100"/>
            <a:ext cx="3276600" cy="10668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0800000">
            <a:off x="3048000" y="2375027"/>
            <a:ext cx="685800" cy="9144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5334000" y="533400"/>
            <a:ext cx="685800" cy="9144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0800000">
            <a:off x="2209800" y="457200"/>
            <a:ext cx="685800" cy="977772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0800000">
            <a:off x="5715000" y="2362200"/>
            <a:ext cx="685800" cy="9906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133879" y="3399144"/>
            <a:ext cx="6076421" cy="430183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Deep Space Station-17</a:t>
            </a:r>
          </a:p>
          <a:p>
            <a:r>
              <a:rPr lang="en-US" sz="2400" dirty="0">
                <a:latin typeface="Calibri" pitchFamily="34" charset="0"/>
              </a:rPr>
              <a:t>A University-Operated Affiliated Node on the NASA Deep Space Network- Preparing for Operational Readiness</a:t>
            </a:r>
            <a:endParaRPr lang="en-US" sz="2400" dirty="0"/>
          </a:p>
        </p:txBody>
      </p:sp>
      <p:pic>
        <p:nvPicPr>
          <p:cNvPr id="5" name="Picture 2" descr="Official EASS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0" y="5887693"/>
            <a:ext cx="999191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Morehead State Universit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6172200"/>
            <a:ext cx="3342135" cy="525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>
          <a:xfrm>
            <a:off x="533400" y="5486400"/>
            <a:ext cx="7498993" cy="804438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Tim Pham</a:t>
            </a:r>
            <a:r>
              <a:rPr lang="en-US" sz="1600" dirty="0"/>
              <a:t>, Jay Wyatt (JPL)</a:t>
            </a:r>
          </a:p>
          <a:p>
            <a:pPr algn="ctr"/>
            <a:r>
              <a:rPr lang="en-US" sz="1600" dirty="0"/>
              <a:t>Ben Malphrus, Jeff </a:t>
            </a:r>
            <a:r>
              <a:rPr lang="en-US" sz="1600" dirty="0" err="1"/>
              <a:t>Kruth</a:t>
            </a:r>
            <a:r>
              <a:rPr lang="en-US" sz="1600" dirty="0"/>
              <a:t> (MSU)</a:t>
            </a:r>
          </a:p>
        </p:txBody>
      </p:sp>
      <p:pic>
        <p:nvPicPr>
          <p:cNvPr id="8" name="Picture 4" descr="C:\Users\SSCDIR\Desktop\SSC Promotional\New 21 Meter Photo cropped.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499706" cy="3101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06362" y="135742"/>
            <a:ext cx="2620973" cy="1753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223267" y="4999970"/>
            <a:ext cx="50675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alibri" pitchFamily="34" charset="0"/>
              </a:rPr>
              <a:t>Briefing for </a:t>
            </a:r>
            <a:r>
              <a:rPr lang="en-US" dirty="0" smtClean="0">
                <a:solidFill>
                  <a:srgbClr val="0000FF"/>
                </a:solidFill>
                <a:latin typeface="Calibri" pitchFamily="34" charset="0"/>
              </a:rPr>
              <a:t>the Interplanetary </a:t>
            </a:r>
            <a:r>
              <a:rPr lang="en-US" dirty="0" err="1" smtClean="0">
                <a:solidFill>
                  <a:srgbClr val="0000FF"/>
                </a:solidFill>
                <a:latin typeface="Calibri" pitchFamily="34" charset="0"/>
              </a:rPr>
              <a:t>Smallsat</a:t>
            </a:r>
            <a:r>
              <a:rPr lang="en-US" dirty="0" smtClean="0">
                <a:solidFill>
                  <a:srgbClr val="0000FF"/>
                </a:solidFill>
                <a:latin typeface="Calibri" pitchFamily="34" charset="0"/>
              </a:rPr>
              <a:t> Conference</a:t>
            </a:r>
            <a:endParaRPr lang="en-US" sz="500" dirty="0">
              <a:latin typeface="Calibri" pitchFamily="34" charset="0"/>
            </a:endParaRPr>
          </a:p>
          <a:p>
            <a:r>
              <a:rPr lang="en-US" sz="1400" dirty="0" smtClean="0">
                <a:latin typeface="Calibri" pitchFamily="34" charset="0"/>
              </a:rPr>
              <a:t>May 3, </a:t>
            </a:r>
            <a:r>
              <a:rPr lang="en-US" sz="1400" dirty="0">
                <a:latin typeface="Calibri" pitchFamily="34" charset="0"/>
              </a:rPr>
              <a:t>2021</a:t>
            </a:r>
          </a:p>
        </p:txBody>
      </p:sp>
      <p:pic>
        <p:nvPicPr>
          <p:cNvPr id="13" name="Picture 12" descr="CDSCC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9363" y="76200"/>
            <a:ext cx="2738437" cy="167322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4" name="Picture 13" descr="mdscc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3884612"/>
            <a:ext cx="2741612" cy="167798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5" name="Picture 14" descr="GDSCC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1990725"/>
            <a:ext cx="2741612" cy="166687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6" name="Picture 4" descr="D2008_0924_R0027sm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018916"/>
            <a:ext cx="2438400" cy="1622134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Placeholder 1"/>
          <p:cNvSpPr txBox="1">
            <a:spLocks/>
          </p:cNvSpPr>
          <p:nvPr/>
        </p:nvSpPr>
        <p:spPr>
          <a:xfrm>
            <a:off x="3917029" y="5846181"/>
            <a:ext cx="7498993" cy="80443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1200" baseline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3647999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54276" name="Picture 4" descr="New_Antenna_and_Night_Sky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0" y="-228600"/>
            <a:ext cx="9144000" cy="737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8517" name="Rectangle 5"/>
          <p:cNvSpPr>
            <a:spLocks noChangeArrowheads="1"/>
          </p:cNvSpPr>
          <p:nvPr/>
        </p:nvSpPr>
        <p:spPr bwMode="auto">
          <a:xfrm>
            <a:off x="152400" y="4648200"/>
            <a:ext cx="89916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Specifications by MSU faculty with </a:t>
            </a:r>
            <a:r>
              <a: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NASA assistance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Dual Purpose Instrument</a:t>
            </a:r>
          </a:p>
          <a:p>
            <a:pPr lvl="1"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Ground Station for </a:t>
            </a:r>
            <a:r>
              <a:rPr lang="en-US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Smallsats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Radio Telescope for Astronomy Research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Built and Installed by </a:t>
            </a:r>
            <a:r>
              <a:rPr lang="en-US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VertexRSI</a:t>
            </a: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(General Dynamics)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Operational in 2006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Program Funded by AES in 2016 to Upgrade for DSN Compatibility</a:t>
            </a: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279400" y="0"/>
            <a:ext cx="7543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21 Meter Space Tracking Antenna</a:t>
            </a:r>
          </a:p>
          <a:p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at Morehead State University</a:t>
            </a:r>
          </a:p>
        </p:txBody>
      </p:sp>
      <p:pic>
        <p:nvPicPr>
          <p:cNvPr id="7" name="Picture 5" descr="Morehead State Universit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47079" y="6554409"/>
            <a:ext cx="2802241" cy="44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76803" name="Picture 3" descr="Fo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209550" y="4243707"/>
            <a:ext cx="87249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The Morehead State University Ground Station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Relatively Quiet RFI Environment in Eastern Kentucky 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21 m Ground Station (few in the US large enough for DSN Work)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Staff Experienced in Mission Operations</a:t>
            </a:r>
          </a:p>
          <a:p>
            <a:pPr algn="l">
              <a:spcBef>
                <a:spcPts val="600"/>
              </a:spcBef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Caveats: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There is weather in Kentucky!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University-based Asset- with Single String Instrumentation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699504" y="4756368"/>
            <a:ext cx="2177796" cy="1837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43591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CIMG37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0"/>
            <a:ext cx="9677400" cy="725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5" name="Rectangle 3"/>
          <p:cNvSpPr>
            <a:spLocks noGrp="1" noChangeArrowheads="1"/>
          </p:cNvSpPr>
          <p:nvPr>
            <p:ph type="title"/>
          </p:nvPr>
        </p:nvSpPr>
        <p:spPr>
          <a:xfrm>
            <a:off x="990600" y="76200"/>
            <a:ext cx="7696200" cy="914400"/>
          </a:xfrm>
        </p:spPr>
        <p:txBody>
          <a:bodyPr/>
          <a:lstStyle/>
          <a:p>
            <a:pPr eaLnBrk="1" hangingPunct="1"/>
            <a:r>
              <a:rPr lang="en-US"/>
              <a:t>21 M Operations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2133600"/>
            <a:ext cx="5105400" cy="4302125"/>
          </a:xfrm>
        </p:spPr>
        <p:txBody>
          <a:bodyPr>
            <a:normAutofit lnSpcReduction="10000"/>
          </a:bodyPr>
          <a:lstStyle/>
          <a:p>
            <a:pPr marL="469900" indent="-469900"/>
            <a:r>
              <a:rPr lang="en-US" sz="2800" dirty="0">
                <a:solidFill>
                  <a:srgbClr val="292929"/>
                </a:solidFill>
              </a:rPr>
              <a:t>Satellite Ground Station for Morehead State </a:t>
            </a:r>
            <a:r>
              <a:rPr lang="en-US" sz="2800" dirty="0" err="1">
                <a:solidFill>
                  <a:srgbClr val="292929"/>
                </a:solidFill>
              </a:rPr>
              <a:t>SmallSat</a:t>
            </a:r>
            <a:r>
              <a:rPr lang="en-US" sz="2800" dirty="0">
                <a:solidFill>
                  <a:srgbClr val="292929"/>
                </a:solidFill>
              </a:rPr>
              <a:t> Missions and Others</a:t>
            </a:r>
          </a:p>
          <a:p>
            <a:pPr marL="469900" indent="-469900"/>
            <a:r>
              <a:rPr lang="en-US" sz="2800" dirty="0">
                <a:solidFill>
                  <a:srgbClr val="C00000"/>
                </a:solidFill>
              </a:rPr>
              <a:t>JPL ASTERIA Ground Station</a:t>
            </a:r>
          </a:p>
          <a:p>
            <a:pPr marL="469900" indent="-469900" eaLnBrk="1" hangingPunct="1"/>
            <a:r>
              <a:rPr lang="en-US" sz="2800" dirty="0">
                <a:solidFill>
                  <a:srgbClr val="292929"/>
                </a:solidFill>
              </a:rPr>
              <a:t>Radio Telescope Mode for Research in Astrophysics</a:t>
            </a:r>
          </a:p>
          <a:p>
            <a:pPr marL="469900" indent="-469900" eaLnBrk="1" hangingPunct="1"/>
            <a:r>
              <a:rPr lang="en-US" sz="2800" dirty="0">
                <a:solidFill>
                  <a:srgbClr val="C00000"/>
                </a:solidFill>
              </a:rPr>
              <a:t>Test-Bed for Experimental Communication Systems and Processes- DTN, Autonomous Ops, OMSPA</a:t>
            </a: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3600" dirty="0">
              <a:solidFill>
                <a:srgbClr val="29292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78873" y="0"/>
            <a:ext cx="8312727" cy="73152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DSS-17 Affiliated Station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259541" y="2401299"/>
            <a:ext cx="1598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solidFill>
                  <a:prstClr val="white"/>
                </a:solidFill>
                <a:latin typeface="Calibri"/>
              </a:rPr>
              <a:t>Fig. 1:  LH2 Tank Installed at Test Site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26442" y="4826452"/>
            <a:ext cx="1073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prstClr val="white"/>
                </a:solidFill>
                <a:latin typeface="Calibri"/>
              </a:rPr>
              <a:t>Fig. 3new:  C&amp;C Trailer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82574"/>
            <a:ext cx="9171181" cy="4382432"/>
          </a:xfrm>
          <a:prstGeom prst="rect">
            <a:avLst/>
          </a:prstGeom>
        </p:spPr>
      </p:pic>
      <p:pic>
        <p:nvPicPr>
          <p:cNvPr id="12" name="Picture 11" descr="AES_logo_fina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468" y="52152"/>
            <a:ext cx="610132" cy="610132"/>
          </a:xfrm>
          <a:prstGeom prst="rect">
            <a:avLst/>
          </a:prstGeom>
        </p:spPr>
      </p:pic>
      <p:pic>
        <p:nvPicPr>
          <p:cNvPr id="1026" name="Picture 2" descr="C:\Users\Ben Malphrus\Desktop\SSC Promotional\New 21 Meter Photo cropped.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8290" y="5096580"/>
            <a:ext cx="1330872" cy="1761420"/>
          </a:xfrm>
          <a:prstGeom prst="rect">
            <a:avLst/>
          </a:prstGeom>
          <a:noFill/>
        </p:spPr>
      </p:pic>
      <p:pic>
        <p:nvPicPr>
          <p:cNvPr id="4098" name="Picture 2" descr="View of the Canberra Complex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8" t="926" r="2906" b="-926"/>
          <a:stretch/>
        </p:blipFill>
        <p:spPr bwMode="auto">
          <a:xfrm>
            <a:off x="123048" y="5096580"/>
            <a:ext cx="1786603" cy="176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iew of the Canberra Complex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338" y="5105266"/>
            <a:ext cx="2308068" cy="176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SN Australian complex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1" t="733" r="-1773" b="-733"/>
          <a:stretch/>
        </p:blipFill>
        <p:spPr bwMode="auto">
          <a:xfrm>
            <a:off x="5633976" y="5115128"/>
            <a:ext cx="2018319" cy="177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DSN.  CDSCC Canberra, Australia.  September 199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290" y="5115128"/>
            <a:ext cx="1484710" cy="176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712194" cy="712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94" y="52151"/>
            <a:ext cx="704895" cy="704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49673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974" y="6341390"/>
            <a:ext cx="2410842" cy="51660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88463" y="98217"/>
            <a:ext cx="7542212" cy="609600"/>
          </a:xfrm>
        </p:spPr>
        <p:txBody>
          <a:bodyPr/>
          <a:lstStyle/>
          <a:p>
            <a:r>
              <a:rPr lang="en-US" sz="2000" dirty="0"/>
              <a:t>AES Program: Evolving 21 m DSN Station into DSS-17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730346"/>
              </p:ext>
            </p:extLst>
          </p:nvPr>
        </p:nvGraphicFramePr>
        <p:xfrm>
          <a:off x="311972" y="914401"/>
          <a:ext cx="8679628" cy="5615094"/>
        </p:xfrm>
        <a:graphic>
          <a:graphicData uri="http://schemas.openxmlformats.org/drawingml/2006/table">
            <a:tbl>
              <a:tblPr/>
              <a:tblGrid>
                <a:gridCol w="5387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596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+mn-lt"/>
                        </a:rPr>
                        <a:t>Project Description and Objectives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Demonstrate a cost-effective process for expanding DSN capabilities by utilizing non-NASA assets to provide communication and navigation services to 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</a:rPr>
                        <a:t>small spacecraft missions to the Moon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and inner solar system, thereby enabling interplanetary research with small spacecraft platforms.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932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Technical Approach</a:t>
                      </a:r>
                    </a:p>
                    <a:p>
                      <a:pPr marL="168275" indent="-168275" algn="just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Develop and implement a strategy to transfer Deep Space Network (DSN) processes and protocols to the MSU 21 m antenna system to enable integration into the DSN as an auxiliary station to support small spacecraft missions. </a:t>
                      </a:r>
                    </a:p>
                    <a:p>
                      <a:pPr marL="168275" indent="-168275" algn="just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Implement deep space communications, tracking and navigation techniques as well as adoption of CCSDS standards.</a:t>
                      </a:r>
                    </a:p>
                    <a:p>
                      <a:pPr marL="168275" indent="-168275" algn="just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Implement systems upgrades, conduct tests/demonstrations, and transition to an operational capability.</a:t>
                      </a: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96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Benefits</a:t>
                      </a:r>
                    </a:p>
                    <a:p>
                      <a:pPr marL="168275" indent="-168275" algn="just" defTabSz="456668" rtl="0" eaLnBrk="1" latinLnBrk="0" hangingPunct="1">
                        <a:buFont typeface="Arial"/>
                        <a:buChar char="•"/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Serves as a test-case for other non-NASA ground stations to provide auxiliary deep space navigation and tracking support for small spacecraft missions.  </a:t>
                      </a:r>
                    </a:p>
                    <a:p>
                      <a:pPr marL="168275" indent="-168275" algn="just" defTabSz="456668" rtl="0" eaLnBrk="1" latinLnBrk="0" hangingPunct="1">
                        <a:buFont typeface="Arial"/>
                        <a:buChar char="•"/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Develops an operational capability to support EM-1 CubeSat missions in the 2021 timeframe</a:t>
                      </a:r>
                    </a:p>
                    <a:p>
                      <a:pPr marL="168275" indent="-168275" algn="just" defTabSz="456668" rtl="0" eaLnBrk="1" latinLnBrk="0" hangingPunct="1">
                        <a:buFont typeface="Arial"/>
                        <a:buChar char="•"/>
                      </a:pPr>
                      <a:r>
                        <a:rPr lang="en-US" sz="140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Transparent</a:t>
                      </a:r>
                      <a:r>
                        <a:rPr lang="en-US" sz="140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to Missions Being Supported</a:t>
                      </a:r>
                      <a:endParaRPr lang="en-US" sz="140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Targets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Full DSN Compatibility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Scheduled by DSN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Support CCSDS-SLE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DSN Tracking and Ranging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Support Lunar, NEA, Lagrange Point Missions at 64-128 kbps (or higher, subject to link margin)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" name="Picture 13" descr="C:\Users\Ben Malphrus\Desktop\SSC Promotional\New 21 Meter Photo cropped..png"/>
          <p:cNvPicPr>
            <a:picLocks noChangeAspect="1" noChangeArrowheads="1"/>
          </p:cNvPicPr>
          <p:nvPr/>
        </p:nvPicPr>
        <p:blipFill rotWithShape="1">
          <a:blip r:embed="rId4" cstate="print"/>
          <a:srcRect t="19595"/>
          <a:stretch/>
        </p:blipFill>
        <p:spPr bwMode="auto">
          <a:xfrm>
            <a:off x="5644486" y="1029046"/>
            <a:ext cx="3347114" cy="3561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3287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"/>
          <p:cNvSpPr txBox="1">
            <a:spLocks/>
          </p:cNvSpPr>
          <p:nvPr/>
        </p:nvSpPr>
        <p:spPr>
          <a:xfrm>
            <a:off x="584200" y="0"/>
            <a:ext cx="8559800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Calibri"/>
              </a:rPr>
              <a:t>DSS-17 System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Architecture</a:t>
            </a:r>
          </a:p>
        </p:txBody>
      </p:sp>
      <p:pic>
        <p:nvPicPr>
          <p:cNvPr id="54" name="Picture 53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300" y="6271980"/>
            <a:ext cx="2833047" cy="607082"/>
          </a:xfrm>
          <a:prstGeom prst="rect">
            <a:avLst/>
          </a:prstGeom>
        </p:spPr>
      </p:pic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261" y="2097508"/>
            <a:ext cx="7280983" cy="402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-137653" y="5084249"/>
            <a:ext cx="12474408" cy="4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1A3AAC-E2B4-4E9F-A3E6-9355872CF3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859" y="918206"/>
            <a:ext cx="1304007" cy="1795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00DC47-764A-434F-9111-C74FDF93F20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4864" t="12421" r="4650" b="6737"/>
          <a:stretch/>
        </p:blipFill>
        <p:spPr>
          <a:xfrm>
            <a:off x="2027492" y="856342"/>
            <a:ext cx="1565485" cy="10116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590C07E-AF0F-48D3-A63F-B6B544682D6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8682" y="3505416"/>
            <a:ext cx="1057151" cy="1409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54" descr="E:\SSC Promotional\Labs\Control Room.jpg">
            <a:extLst>
              <a:ext uri="{FF2B5EF4-FFF2-40B4-BE49-F238E27FC236}">
                <a16:creationId xmlns:a16="http://schemas.microsoft.com/office/drawing/2014/main" id="{C6D101D1-252C-4CF3-AF5C-406FEE0F1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69" y="5344274"/>
            <a:ext cx="1348682" cy="904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218314A-E73E-4DC9-AEC9-A241D5AE9BB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16" y="863129"/>
            <a:ext cx="1205717" cy="904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121A838-8A59-41C3-BDA9-DE46213A3F47}"/>
              </a:ext>
            </a:extLst>
          </p:cNvPr>
          <p:cNvSpPr txBox="1"/>
          <p:nvPr/>
        </p:nvSpPr>
        <p:spPr>
          <a:xfrm>
            <a:off x="678105" y="4942884"/>
            <a:ext cx="12057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H- MASER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914009-5715-4DA5-8CD5-3E4FB53C9903}"/>
              </a:ext>
            </a:extLst>
          </p:cNvPr>
          <p:cNvSpPr txBox="1"/>
          <p:nvPr/>
        </p:nvSpPr>
        <p:spPr>
          <a:xfrm>
            <a:off x="375252" y="6350169"/>
            <a:ext cx="1709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Morehead State University Mission Operations Center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F54745-FEB2-43DB-87A8-90AB9486A359}"/>
              </a:ext>
            </a:extLst>
          </p:cNvPr>
          <p:cNvSpPr txBox="1"/>
          <p:nvPr/>
        </p:nvSpPr>
        <p:spPr>
          <a:xfrm>
            <a:off x="5195866" y="941133"/>
            <a:ext cx="81479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“Lite” Version of DSN Block 6 Exciter System Developed for Morehead State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F359E07-6CE3-434F-97DC-989BFD0899C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53" y="2188464"/>
            <a:ext cx="1205717" cy="904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A382398-AA4E-47D6-9FCD-D5539310A455}"/>
              </a:ext>
            </a:extLst>
          </p:cNvPr>
          <p:cNvSpPr txBox="1"/>
          <p:nvPr/>
        </p:nvSpPr>
        <p:spPr>
          <a:xfrm>
            <a:off x="315827" y="1816775"/>
            <a:ext cx="1396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Morehead State  21 m Antenna System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FB4EA6-166A-41FA-A397-B440021C4183}"/>
              </a:ext>
            </a:extLst>
          </p:cNvPr>
          <p:cNvSpPr txBox="1"/>
          <p:nvPr/>
        </p:nvSpPr>
        <p:spPr>
          <a:xfrm>
            <a:off x="375253" y="3159659"/>
            <a:ext cx="1396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Updated Cryogenic X-Band Feed</a:t>
            </a:r>
          </a:p>
        </p:txBody>
      </p:sp>
      <p:pic>
        <p:nvPicPr>
          <p:cNvPr id="1028" name="Picture 4" descr="Image result for jpl mission control">
            <a:extLst>
              <a:ext uri="{FF2B5EF4-FFF2-40B4-BE49-F238E27FC236}">
                <a16:creationId xmlns:a16="http://schemas.microsoft.com/office/drawing/2014/main" id="{1428B67D-DA40-470D-93E1-62DF0A43F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402" y="829700"/>
            <a:ext cx="2516743" cy="1570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E6E5AA3-A63E-4BF0-BC87-3BEB6E847088}"/>
              </a:ext>
            </a:extLst>
          </p:cNvPr>
          <p:cNvSpPr txBox="1"/>
          <p:nvPr/>
        </p:nvSpPr>
        <p:spPr>
          <a:xfrm>
            <a:off x="6165021" y="2429429"/>
            <a:ext cx="25793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Deep Space Operation Center- JPL Mission Control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373F9E2-3CEC-45BC-9016-36B989310335}"/>
              </a:ext>
            </a:extLst>
          </p:cNvPr>
          <p:cNvSpPr txBox="1"/>
          <p:nvPr/>
        </p:nvSpPr>
        <p:spPr>
          <a:xfrm>
            <a:off x="2027492" y="1833061"/>
            <a:ext cx="1597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21 m Antenna Control System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86F65CB-1CFD-4D19-89F2-2AC6664054E8}"/>
              </a:ext>
            </a:extLst>
          </p:cNvPr>
          <p:cNvCxnSpPr>
            <a:cxnSpLocks/>
          </p:cNvCxnSpPr>
          <p:nvPr/>
        </p:nvCxnSpPr>
        <p:spPr>
          <a:xfrm>
            <a:off x="3803904" y="718213"/>
            <a:ext cx="0" cy="1379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34297A4-9343-4DF0-91A3-71A1DAEE5EAC}"/>
              </a:ext>
            </a:extLst>
          </p:cNvPr>
          <p:cNvCxnSpPr>
            <a:cxnSpLocks/>
          </p:cNvCxnSpPr>
          <p:nvPr/>
        </p:nvCxnSpPr>
        <p:spPr>
          <a:xfrm>
            <a:off x="5896691" y="718213"/>
            <a:ext cx="0" cy="22810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652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76200" y="198226"/>
            <a:ext cx="9144000" cy="867834"/>
          </a:xfrm>
        </p:spPr>
        <p:txBody>
          <a:bodyPr>
            <a:normAutofit fontScale="85000" lnSpcReduction="20000"/>
          </a:bodyPr>
          <a:lstStyle/>
          <a:p>
            <a:r>
              <a:rPr lang="en-US" sz="3200"/>
              <a:t>Service Management Data Flow</a:t>
            </a:r>
          </a:p>
          <a:p>
            <a:r>
              <a:rPr lang="en-US" sz="3200"/>
              <a:t>For NASA Missions</a:t>
            </a:r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pic>
        <p:nvPicPr>
          <p:cNvPr id="135170" name="Picture 50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314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4" y="1307690"/>
            <a:ext cx="8471716" cy="4906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004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496339"/>
            <a:ext cx="3810000" cy="2649574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-150180" y="255433"/>
            <a:ext cx="9144000" cy="867834"/>
          </a:xfrm>
        </p:spPr>
        <p:txBody>
          <a:bodyPr>
            <a:normAutofit/>
          </a:bodyPr>
          <a:lstStyle/>
          <a:p>
            <a:r>
              <a:rPr lang="en-US" sz="3200" dirty="0"/>
              <a:t>IT Security and NMB Connection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57" y="1066800"/>
            <a:ext cx="807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IT Security and Network Connection Required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LAN Independent of University Network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Architecture Designed with JPL and CSO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Behind NASA Firewall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Designed by NASA JPL and CSO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Direct Connection to the NASA NMB</a:t>
            </a:r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lum bright="-20000" contrast="40000"/>
          </a:blip>
          <a:srcRect r="2431"/>
          <a:stretch/>
        </p:blipFill>
        <p:spPr>
          <a:xfrm>
            <a:off x="181253" y="2743200"/>
            <a:ext cx="5255580" cy="3900584"/>
          </a:xfrm>
          <a:prstGeom prst="rect">
            <a:avLst/>
          </a:prstGeom>
        </p:spPr>
      </p:pic>
      <p:pic>
        <p:nvPicPr>
          <p:cNvPr id="7170" name="Picture 54" descr="E:\SSC Promotional\Labs\Control Roo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495800"/>
            <a:ext cx="2939124" cy="1970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737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96188" y="6492875"/>
            <a:ext cx="2133600" cy="365125"/>
          </a:xfrm>
        </p:spPr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DSS-17 Performance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-14212" y="5335227"/>
            <a:ext cx="91440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C:\Users\SSCDIR\Desktop\SSC Promotional\Pictures\Images- FedEx\DSC_08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553" y="5351530"/>
            <a:ext cx="2040178" cy="1351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SSCDIR\Desktop\UHF Feed\432 Yagi Project\UHF Feed Pics\IMG_37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04591" y="5435687"/>
            <a:ext cx="1691429" cy="1268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3" descr="C:\Users\SSCDIR\Desktop\UHF Feed\432 Yagi Project\UHF Feed Pics\IMG_37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2976" y="5425004"/>
            <a:ext cx="1691429" cy="1268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713440"/>
              </p:ext>
            </p:extLst>
          </p:nvPr>
        </p:nvGraphicFramePr>
        <p:xfrm>
          <a:off x="5049053" y="814519"/>
          <a:ext cx="3894269" cy="44202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7284">
                  <a:extLst>
                    <a:ext uri="{9D8B030D-6E8A-4147-A177-3AD203B41FA5}">
                      <a16:colId xmlns:a16="http://schemas.microsoft.com/office/drawing/2014/main" val="1947102284"/>
                    </a:ext>
                  </a:extLst>
                </a:gridCol>
                <a:gridCol w="1876985">
                  <a:extLst>
                    <a:ext uri="{9D8B030D-6E8A-4147-A177-3AD203B41FA5}">
                      <a16:colId xmlns:a16="http://schemas.microsoft.com/office/drawing/2014/main" val="2646003971"/>
                    </a:ext>
                  </a:extLst>
                </a:gridCol>
              </a:tblGrid>
              <a:tr h="4863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Performance Measure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DSS-17 Performance Metric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88665846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X-Band Frequency Range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7.0 – 8.5 GHz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7288536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LNA Temperature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&lt; 20 K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2883634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System Noise Temperature 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&lt;100 K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5299971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Antenna Gain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62.7 </a:t>
                      </a:r>
                      <a:r>
                        <a:rPr lang="en-GB" sz="1200" b="1" dirty="0" err="1">
                          <a:effectLst/>
                        </a:rPr>
                        <a:t>dBi</a:t>
                      </a:r>
                      <a:r>
                        <a:rPr lang="en-GB" sz="1200" b="1" dirty="0">
                          <a:effectLst/>
                        </a:rPr>
                        <a:t> (@8.4 GHz)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9053746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System Noise Spectral Density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&lt;-178 dBm/Hz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22169601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G/T at 5° Elevation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40.4 dB/K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954161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Time Standard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Hydrogen maser (1 ns/day)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2825571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EIRP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93.7 </a:t>
                      </a:r>
                      <a:r>
                        <a:rPr lang="en-GB" sz="1200" b="1" dirty="0" err="1">
                          <a:effectLst/>
                        </a:rPr>
                        <a:t>dBW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04301764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HPBW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0.115 </a:t>
                      </a:r>
                      <a:r>
                        <a:rPr lang="en-GB" sz="1200" b="1" dirty="0" err="1">
                          <a:effectLst/>
                        </a:rPr>
                        <a:t>deg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6279159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SLE Compliance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Yes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0428299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CCSDS Compliance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Yes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8131009"/>
                  </a:ext>
                </a:extLst>
              </a:tr>
              <a:tr h="5157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Forward Error Coding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Reed Solomon/Convolutional, Turbo, Low Density Parity Check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91346972"/>
                  </a:ext>
                </a:extLst>
              </a:tr>
              <a:tr h="257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Radiometric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Angle, Doppler, Ranging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23994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01EC857-9F01-6546-9DD6-13336124F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300086"/>
              </p:ext>
            </p:extLst>
          </p:nvPr>
        </p:nvGraphicFramePr>
        <p:xfrm>
          <a:off x="275007" y="838813"/>
          <a:ext cx="4741502" cy="4389120"/>
        </p:xfrm>
        <a:graphic>
          <a:graphicData uri="http://schemas.openxmlformats.org/drawingml/2006/table">
            <a:tbl>
              <a:tblPr/>
              <a:tblGrid>
                <a:gridCol w="2370751">
                  <a:extLst>
                    <a:ext uri="{9D8B030D-6E8A-4147-A177-3AD203B41FA5}">
                      <a16:colId xmlns:a16="http://schemas.microsoft.com/office/drawing/2014/main" val="4188288789"/>
                    </a:ext>
                  </a:extLst>
                </a:gridCol>
                <a:gridCol w="2370751">
                  <a:extLst>
                    <a:ext uri="{9D8B030D-6E8A-4147-A177-3AD203B41FA5}">
                      <a16:colId xmlns:a16="http://schemas.microsoft.com/office/drawing/2014/main" val="3273473973"/>
                    </a:ext>
                  </a:extLst>
                </a:gridCol>
              </a:tblGrid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Parameter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Measured Values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423499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Axis Slew Velocity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586140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3.0 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156206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1.6 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222702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Polarization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0.7 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570449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Axis Acceleration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64090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 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1.0 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616336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0.6 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810323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Travel Range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45758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± 269.8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863342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1.0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to 90.3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983209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Polarization Range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± 90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088993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Pointing Accuracy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0.005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RMS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644807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Tracking Accuracy 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0.0004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RMS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034880"/>
                  </a:ext>
                </a:extLst>
              </a:tr>
              <a:tr h="272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Aperture </a:t>
                      </a:r>
                      <a:r>
                        <a:rPr kumimoji="0" lang="fr-F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Efficiency</a:t>
                      </a:r>
                      <a:r>
                        <a:rPr kumimoji="0" 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η</a:t>
                      </a:r>
                      <a:r>
                        <a:rPr kumimoji="0" 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(L/Ku)</a:t>
                      </a:r>
                      <a:endParaRPr kumimoji="0" lang="fr-F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0.653/0.563</a:t>
                      </a:r>
                      <a:endParaRPr kumimoji="0" lang="fr-F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948858"/>
                  </a:ext>
                </a:extLst>
              </a:tr>
              <a:tr h="272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Surface Tolerance @ 35 mph wind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&lt; 0.020” RMS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18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31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228600" y="251139"/>
            <a:ext cx="9144000" cy="867834"/>
          </a:xfrm>
        </p:spPr>
        <p:txBody>
          <a:bodyPr>
            <a:normAutofit/>
          </a:bodyPr>
          <a:lstStyle/>
          <a:p>
            <a:r>
              <a:rPr lang="en-US" sz="2800" dirty="0"/>
              <a:t>COMPARISON to 34m BWG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9323" y="836193"/>
            <a:ext cx="8613934" cy="27946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/>
              </a:rPr>
              <a:t>G/T: 10 dB less (~ 5 dB less Gain, 5 dB higher noise temperature)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/>
              </a:rPr>
              <a:t>EIRP:    92.7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/>
              </a:rPr>
              <a:t>dBW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/>
              </a:rPr>
              <a:t> vs. 110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/>
              </a:rPr>
              <a:t>dBW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/>
              </a:rPr>
              <a:t> (1 kW PA vs 20 kW PA)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/>
              </a:rPr>
              <a:t>Ranging Accuracy: 1 m (1 sigma accuracy)  vs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1 m (1 sigma accuracy)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7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pic>
        <p:nvPicPr>
          <p:cNvPr id="5" name="Picture 5" descr="A picture containing object, outdoor, telescope, mountain&#10;&#10;Description automatically generated">
            <a:extLst>
              <a:ext uri="{FF2B5EF4-FFF2-40B4-BE49-F238E27FC236}">
                <a16:creationId xmlns:a16="http://schemas.microsoft.com/office/drawing/2014/main" id="{294FE62B-6666-4D72-8BC6-D56136E80A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695" r="19058" b="-364"/>
          <a:stretch/>
        </p:blipFill>
        <p:spPr>
          <a:xfrm>
            <a:off x="4117063" y="2151585"/>
            <a:ext cx="4386507" cy="4116585"/>
          </a:xfrm>
          <a:prstGeom prst="rect">
            <a:avLst/>
          </a:prstGeom>
        </p:spPr>
      </p:pic>
      <p:pic>
        <p:nvPicPr>
          <p:cNvPr id="6" name="Picture 8" descr="A picture containing object, outdoor, telescope, sitting&#10;&#10;Description automatically generated">
            <a:extLst>
              <a:ext uri="{FF2B5EF4-FFF2-40B4-BE49-F238E27FC236}">
                <a16:creationId xmlns:a16="http://schemas.microsoft.com/office/drawing/2014/main" id="{F4BF3F41-BFE2-4202-9682-CEF44F1802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795" y="2156892"/>
            <a:ext cx="3116655" cy="412857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0276DC-5EA8-45C6-825C-D727A9DB8661}"/>
              </a:ext>
            </a:extLst>
          </p:cNvPr>
          <p:cNvCxnSpPr>
            <a:cxnSpLocks/>
          </p:cNvCxnSpPr>
          <p:nvPr/>
        </p:nvCxnSpPr>
        <p:spPr>
          <a:xfrm>
            <a:off x="1219200" y="757723"/>
            <a:ext cx="6813067" cy="4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351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76199" y="198966"/>
            <a:ext cx="9144000" cy="867834"/>
          </a:xfrm>
        </p:spPr>
        <p:txBody>
          <a:bodyPr>
            <a:normAutofit/>
          </a:bodyPr>
          <a:lstStyle/>
          <a:p>
            <a:r>
              <a:rPr lang="en-US" sz="3600"/>
              <a:t>Performance Tests </a:t>
            </a:r>
            <a:endParaRPr lang="en-US" sz="1800"/>
          </a:p>
        </p:txBody>
      </p:sp>
      <p:pic>
        <p:nvPicPr>
          <p:cNvPr id="7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60222E-7FD7-4F7B-8400-B7CA5179ABC9}"/>
              </a:ext>
            </a:extLst>
          </p:cNvPr>
          <p:cNvSpPr/>
          <p:nvPr/>
        </p:nvSpPr>
        <p:spPr>
          <a:xfrm>
            <a:off x="762000" y="948945"/>
            <a:ext cx="7813589" cy="571008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Morehead State University and DSN/JPL teams performed the following set of tests to empirically determine the performance of DSS-17:</a:t>
            </a:r>
          </a:p>
          <a:p>
            <a:pPr>
              <a:lnSpc>
                <a:spcPct val="107000"/>
              </a:lnSpc>
            </a:pPr>
            <a:endParaRPr lang="en-US" sz="1000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G/T as a function of elevation (from 0° to 90°  in 5° intervals)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SNT as a function of elevation (from 0° to 90°  in 5° intervals)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EIRP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Pointing and Tracking Error Measurements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Telemetry Tracking of S/C:  Chart that includes Coding and Modulation Tests- examples from Missions; Telemetry Data Capability (Capture Rates and grades)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Commanding (DTT locks to carrier and sub-carrier, measure variations, command verification.  Confirm that USG generates signals of X, at a bit rate of Y)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Radiometric Measurements- Ranging Data- loop back test with command</a:t>
            </a: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Stability of Ranging Measurements - STEREO A 3-Way</a:t>
            </a: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Doppler Noise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8) Horizon Mask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9) Operational Tests (retrieval of predicts, achieving carrier and symbol lock, etc.) Reference 4 and 6, Spacecraft Tracks (SNR, data rates, modulation schemes, etc.)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0276DC-5EA8-45C6-825C-D727A9DB8661}"/>
              </a:ext>
            </a:extLst>
          </p:cNvPr>
          <p:cNvCxnSpPr>
            <a:cxnSpLocks/>
          </p:cNvCxnSpPr>
          <p:nvPr/>
        </p:nvCxnSpPr>
        <p:spPr>
          <a:xfrm>
            <a:off x="1219200" y="838848"/>
            <a:ext cx="6813067" cy="4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8033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53733" y="217450"/>
            <a:ext cx="9144000" cy="867834"/>
          </a:xfrm>
        </p:spPr>
        <p:txBody>
          <a:bodyPr>
            <a:normAutofit/>
          </a:bodyPr>
          <a:lstStyle/>
          <a:p>
            <a:r>
              <a:rPr lang="en-US" sz="2800"/>
              <a:t>G/T Empirical Measurements</a:t>
            </a:r>
          </a:p>
        </p:txBody>
      </p:sp>
      <p:pic>
        <p:nvPicPr>
          <p:cNvPr id="10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0276DC-5EA8-45C6-825C-D727A9DB8661}"/>
              </a:ext>
            </a:extLst>
          </p:cNvPr>
          <p:cNvCxnSpPr>
            <a:cxnSpLocks/>
          </p:cNvCxnSpPr>
          <p:nvPr/>
        </p:nvCxnSpPr>
        <p:spPr>
          <a:xfrm>
            <a:off x="1219200" y="1045397"/>
            <a:ext cx="6813067" cy="4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219201" y="1238249"/>
          <a:ext cx="6353174" cy="5153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AutoShape 2" descr="https://powerpoint.officeapps.live.com/pods/GetClipboardImage.ashx?Id=d0193fa7-b056-4bb9-9f13-c1e309c2bcc8&amp;DC=PUS8&amp;pkey=4b37b57b-4cc5-4a3d-b60c-790f717b69f5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s://powerpoint.officeapps.live.com/pods/GetClipboardImage.ashx?Id=d0193fa7-b056-4bb9-9f13-c1e309c2bcc8&amp;DC=PUS8&amp;pkey=4b37b57b-4cc5-4a3d-b60c-790f717b69f5&amp;wdoverrides=GetClipboardImageEnabled:true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30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228600" y="251139"/>
            <a:ext cx="9144000" cy="867834"/>
          </a:xfrm>
        </p:spPr>
        <p:txBody>
          <a:bodyPr>
            <a:normAutofit/>
          </a:bodyPr>
          <a:lstStyle/>
          <a:p>
            <a:r>
              <a:rPr lang="en-US" sz="28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Radiometric Measurements</a:t>
            </a:r>
            <a:endParaRPr lang="en-US" sz="2800">
              <a:latin typeface="+mj-lt"/>
            </a:endParaRPr>
          </a:p>
        </p:txBody>
      </p:sp>
      <p:pic>
        <p:nvPicPr>
          <p:cNvPr id="7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FAFEAD-BDC7-496A-97A5-6A8A5E1717D8}"/>
              </a:ext>
            </a:extLst>
          </p:cNvPr>
          <p:cNvSpPr txBox="1"/>
          <p:nvPr/>
        </p:nvSpPr>
        <p:spPr>
          <a:xfrm>
            <a:off x="1091512" y="1368311"/>
            <a:ext cx="7113373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Ranging Data- loop back test with Command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Stability of Ranging Measurements - STEREO A 3-Way (STA)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Two –Way (Local)*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Two-Way over Air (LIC)*</a:t>
            </a:r>
            <a:endParaRPr lang="en-US" sz="24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Doppler 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*Two-Way Ranging Measurements have not been possible to make without an existing spacecraft willing to participate in the measurements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*CAPSTONE will provide operational measurements of the two-way ranging capabilities</a:t>
            </a:r>
          </a:p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0276DC-5EA8-45C6-825C-D727A9DB8661}"/>
              </a:ext>
            </a:extLst>
          </p:cNvPr>
          <p:cNvCxnSpPr>
            <a:cxnSpLocks/>
          </p:cNvCxnSpPr>
          <p:nvPr/>
        </p:nvCxnSpPr>
        <p:spPr>
          <a:xfrm>
            <a:off x="1219200" y="828703"/>
            <a:ext cx="6813067" cy="4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65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Overnight Range Test Shows Stable Result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1F04FC-4F3E-48EB-9202-46287C5F41D5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34" charset="-128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ADD768-93EF-234D-A11C-E7544C671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54F5596F-4DA0-4542-8930-ED8BF9363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958" y="1308100"/>
            <a:ext cx="6826955" cy="512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10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228600" y="251139"/>
            <a:ext cx="9144000" cy="867834"/>
          </a:xfrm>
        </p:spPr>
        <p:txBody>
          <a:bodyPr>
            <a:normAutofit/>
          </a:bodyPr>
          <a:lstStyle/>
          <a:p>
            <a:r>
              <a:rPr lang="en-US" sz="2800"/>
              <a:t>Ranging Accuracy Measurements</a:t>
            </a:r>
          </a:p>
        </p:txBody>
      </p:sp>
      <p:pic>
        <p:nvPicPr>
          <p:cNvPr id="7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14AE58-BC83-4F15-A309-66299E2A91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704" y="1108364"/>
            <a:ext cx="6444591" cy="45308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582DF76-F19D-4EB9-ACB8-E536EC671919}"/>
              </a:ext>
            </a:extLst>
          </p:cNvPr>
          <p:cNvSpPr txBox="1"/>
          <p:nvPr/>
        </p:nvSpPr>
        <p:spPr>
          <a:xfrm>
            <a:off x="1422400" y="5633049"/>
            <a:ext cx="6371895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DSS-17 Ranging Results (</a:t>
            </a:r>
            <a:r>
              <a:rPr lang="en-US" dirty="0" err="1"/>
              <a:t>Tx</a:t>
            </a:r>
            <a:r>
              <a:rPr lang="en-US" dirty="0"/>
              <a:t> Stability)- precision within +/-1 range unit (0.94 ns). Implies 1 meter accuracy ranging at the Moon Lab Test</a:t>
            </a:r>
          </a:p>
        </p:txBody>
      </p:sp>
    </p:spTree>
    <p:extLst>
      <p:ext uri="{BB962C8B-B14F-4D97-AF65-F5344CB8AC3E}">
        <p14:creationId xmlns:p14="http://schemas.microsoft.com/office/powerpoint/2010/main" val="3726476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228600" y="251139"/>
            <a:ext cx="9144000" cy="867834"/>
          </a:xfrm>
        </p:spPr>
        <p:txBody>
          <a:bodyPr>
            <a:normAutofit/>
          </a:bodyPr>
          <a:lstStyle/>
          <a:p>
            <a:r>
              <a:rPr lang="en-US" sz="2800" dirty="0"/>
              <a:t>Doppler Accuracy Measurements</a:t>
            </a:r>
          </a:p>
        </p:txBody>
      </p:sp>
      <p:pic>
        <p:nvPicPr>
          <p:cNvPr id="7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582DF76-F19D-4EB9-ACB8-E536EC671919}"/>
              </a:ext>
            </a:extLst>
          </p:cNvPr>
          <p:cNvSpPr txBox="1"/>
          <p:nvPr/>
        </p:nvSpPr>
        <p:spPr>
          <a:xfrm>
            <a:off x="1219200" y="5077981"/>
            <a:ext cx="637189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DSS-17 3-Way Ranging Results with STA imply 0.56 cm/sec standard deviation residual (Test Results from 3/18/2021)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0276DC-5EA8-45C6-825C-D727A9DB8661}"/>
              </a:ext>
            </a:extLst>
          </p:cNvPr>
          <p:cNvCxnSpPr>
            <a:cxnSpLocks/>
          </p:cNvCxnSpPr>
          <p:nvPr/>
        </p:nvCxnSpPr>
        <p:spPr>
          <a:xfrm>
            <a:off x="1241665" y="838228"/>
            <a:ext cx="6813067" cy="4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18337"/>
              </p:ext>
            </p:extLst>
          </p:nvPr>
        </p:nvGraphicFramePr>
        <p:xfrm>
          <a:off x="762000" y="1273890"/>
          <a:ext cx="7951333" cy="3649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67981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228600" y="251139"/>
            <a:ext cx="9144000" cy="867834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Pre-Operational Tests</a:t>
            </a:r>
            <a:endParaRPr lang="en-US" sz="2800" dirty="0">
              <a:latin typeface="+mj-lt"/>
            </a:endParaRPr>
          </a:p>
        </p:txBody>
      </p:sp>
      <p:pic>
        <p:nvPicPr>
          <p:cNvPr id="7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FAFEAD-BDC7-496A-97A5-6A8A5E1717D8}"/>
              </a:ext>
            </a:extLst>
          </p:cNvPr>
          <p:cNvSpPr txBox="1"/>
          <p:nvPr/>
        </p:nvSpPr>
        <p:spPr>
          <a:xfrm>
            <a:off x="826161" y="1165539"/>
            <a:ext cx="770929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Pre-Operational Tests 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involved testing all aspects of an operational track:​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Retrieval of Predicts and Configuration Files from the SPS Server 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Achieving carrier lock, Frame lock and Symbol lock​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Reference Telemetry Tracking​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Radiometric Measurements​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Flowing Data and Telemetry to DSOC​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Flowing Radiometric Data to FDF​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Testing Uplink (Unable to Complete- did not receive Mission Permission)​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Additional Tests involved 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Shadow DSN tracking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 of missions with sufficient SNR (&gt;10 dB link margin)​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Hayabusa2​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Osiris-Rex​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Maven​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STEREOA​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0276DC-5EA8-45C6-825C-D727A9DB8661}"/>
              </a:ext>
            </a:extLst>
          </p:cNvPr>
          <p:cNvCxnSpPr>
            <a:cxnSpLocks/>
          </p:cNvCxnSpPr>
          <p:nvPr/>
        </p:nvCxnSpPr>
        <p:spPr>
          <a:xfrm>
            <a:off x="1219200" y="885853"/>
            <a:ext cx="6813067" cy="4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983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72">
            <a:extLst>
              <a:ext uri="{FF2B5EF4-FFF2-40B4-BE49-F238E27FC236}">
                <a16:creationId xmlns:a16="http://schemas.microsoft.com/office/drawing/2014/main" id="{A4697E9F-AC47-4FA9-9ECA-3CFF563BA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" y="1235075"/>
            <a:ext cx="7937500" cy="147796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285750" indent="-285750">
              <a:lnSpc>
                <a:spcPct val="125000"/>
              </a:lnSpc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800" b="0"/>
              <a:t>Expected signal strong enough for carrier, subcarrier and symbol locks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1800" b="0"/>
              <a:t>Not strong enough for telemetry decoded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800" b="0"/>
              <a:t>Observed 11.3 dB difference between MSU and DSN antennas, based on carrier SNR and symbol SNR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1800" b="0"/>
              <a:t>Within bounds of 10 dB expectation</a:t>
            </a:r>
          </a:p>
        </p:txBody>
      </p:sp>
      <p:sp>
        <p:nvSpPr>
          <p:cNvPr id="77" name="Title 1">
            <a:extLst>
              <a:ext uri="{FF2B5EF4-FFF2-40B4-BE49-F238E27FC236}">
                <a16:creationId xmlns:a16="http://schemas.microsoft.com/office/drawing/2014/main" id="{CE2A40F7-F331-524C-9906-069585E8A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838" y="355600"/>
            <a:ext cx="8934451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en-US" sz="2800" kern="0" dirty="0">
                <a:ea typeface="ＭＳ Ｐゴシック" panose="020B0600070205080204" pitchFamily="34" charset="-128"/>
              </a:rPr>
              <a:t>Results from Hayabusa2 Tracks </a:t>
            </a:r>
          </a:p>
        </p:txBody>
      </p:sp>
      <p:pic>
        <p:nvPicPr>
          <p:cNvPr id="34819" name="Picture 77">
            <a:extLst>
              <a:ext uri="{FF2B5EF4-FFF2-40B4-BE49-F238E27FC236}">
                <a16:creationId xmlns:a16="http://schemas.microsoft.com/office/drawing/2014/main" id="{A5F2E396-67DF-4D17-BC0B-511430F35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50" y="2982913"/>
            <a:ext cx="40132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78">
            <a:extLst>
              <a:ext uri="{FF2B5EF4-FFF2-40B4-BE49-F238E27FC236}">
                <a16:creationId xmlns:a16="http://schemas.microsoft.com/office/drawing/2014/main" id="{D018DB0E-7222-4B16-A346-43DEFDF41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2982913"/>
            <a:ext cx="3824288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056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2">
            <a:extLst>
              <a:ext uri="{FF2B5EF4-FFF2-40B4-BE49-F238E27FC236}">
                <a16:creationId xmlns:a16="http://schemas.microsoft.com/office/drawing/2014/main" id="{1EFF814A-91BC-48DA-B692-458989D4B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" y="1235075"/>
            <a:ext cx="7937500" cy="147732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285750" indent="-285750">
              <a:lnSpc>
                <a:spcPct val="125000"/>
              </a:lnSpc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001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800" b="0"/>
              <a:t>Expected signal strong enough for carrier, subcarrier and symbol locks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1800" b="0"/>
              <a:t>Insufficient bit SNR (Eb/No) for telemetry frame decoding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1800" b="0"/>
              <a:t>Achieved carrier lock, but not subcarrier nor symbol locks</a:t>
            </a:r>
          </a:p>
          <a:p>
            <a:pPr lvl="2">
              <a:spcBef>
                <a:spcPct val="0"/>
              </a:spcBef>
            </a:pPr>
            <a:r>
              <a:rPr lang="en-US" altLang="en-US" sz="1800" b="0"/>
              <a:t>10.3 dB difference between MSU and DSN antennas</a:t>
            </a:r>
          </a:p>
          <a:p>
            <a:pPr lvl="2">
              <a:spcBef>
                <a:spcPct val="0"/>
              </a:spcBef>
            </a:pPr>
            <a:r>
              <a:rPr lang="en-US" altLang="en-US" sz="1800" b="0"/>
              <a:t>Consistent with expectation</a:t>
            </a:r>
          </a:p>
        </p:txBody>
      </p:sp>
      <p:sp>
        <p:nvSpPr>
          <p:cNvPr id="77" name="Title 1">
            <a:extLst>
              <a:ext uri="{FF2B5EF4-FFF2-40B4-BE49-F238E27FC236}">
                <a16:creationId xmlns:a16="http://schemas.microsoft.com/office/drawing/2014/main" id="{CE2A40F7-F331-524C-9906-069585E8A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838" y="355600"/>
            <a:ext cx="8934451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en-US" sz="2800" kern="0" dirty="0">
                <a:ea typeface="ＭＳ Ｐゴシック" panose="020B0600070205080204" pitchFamily="34" charset="-128"/>
              </a:rPr>
              <a:t>Results from Osiris-Rex Tracks</a:t>
            </a:r>
          </a:p>
        </p:txBody>
      </p:sp>
      <p:pic>
        <p:nvPicPr>
          <p:cNvPr id="35843" name="Picture 5">
            <a:extLst>
              <a:ext uri="{FF2B5EF4-FFF2-40B4-BE49-F238E27FC236}">
                <a16:creationId xmlns:a16="http://schemas.microsoft.com/office/drawing/2014/main" id="{45DBDA1F-C324-427C-B7D7-C66AB87AE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025" y="3092450"/>
            <a:ext cx="5546725" cy="29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471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Box 72">
            <a:extLst>
              <a:ext uri="{FF2B5EF4-FFF2-40B4-BE49-F238E27FC236}">
                <a16:creationId xmlns:a16="http://schemas.microsoft.com/office/drawing/2014/main" id="{5F4E0241-B135-49AB-B0E9-68457BE75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" y="1235075"/>
            <a:ext cx="7937500" cy="1754326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285750" indent="-285750">
              <a:lnSpc>
                <a:spcPct val="125000"/>
              </a:lnSpc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800" b="0" dirty="0"/>
              <a:t>Expected signal strong enough for carrier, subcarrier and symbol locks 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800" b="0" dirty="0"/>
              <a:t>Observed 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1800" b="0" dirty="0"/>
              <a:t>Carrier lock - 11.0 dB difference between MSU and DSN antennas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1800" b="0" dirty="0"/>
              <a:t>Subcarrier lock – Not achieved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1800" b="0" dirty="0"/>
              <a:t>Symbol lock – 17 dB difference, due to lack of subcarrier lock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1800" b="0" dirty="0"/>
              <a:t>Telemetry decode – Not achieved, due to lack of subcarrier lock</a:t>
            </a:r>
          </a:p>
        </p:txBody>
      </p:sp>
      <p:sp>
        <p:nvSpPr>
          <p:cNvPr id="77" name="Title 1">
            <a:extLst>
              <a:ext uri="{FF2B5EF4-FFF2-40B4-BE49-F238E27FC236}">
                <a16:creationId xmlns:a16="http://schemas.microsoft.com/office/drawing/2014/main" id="{CE2A40F7-F331-524C-9906-069585E8A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838" y="355600"/>
            <a:ext cx="8934451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en-US" sz="2800" kern="0" dirty="0">
                <a:ea typeface="ＭＳ Ｐゴシック" panose="020B0600070205080204" pitchFamily="34" charset="-128"/>
              </a:rPr>
              <a:t>Results with MAVEN</a:t>
            </a:r>
          </a:p>
        </p:txBody>
      </p:sp>
      <p:pic>
        <p:nvPicPr>
          <p:cNvPr id="36867" name="Picture 6">
            <a:extLst>
              <a:ext uri="{FF2B5EF4-FFF2-40B4-BE49-F238E27FC236}">
                <a16:creationId xmlns:a16="http://schemas.microsoft.com/office/drawing/2014/main" id="{FD296AC2-4BC6-450E-9457-56B17BEFE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3362325"/>
            <a:ext cx="3973513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7">
            <a:extLst>
              <a:ext uri="{FF2B5EF4-FFF2-40B4-BE49-F238E27FC236}">
                <a16:creationId xmlns:a16="http://schemas.microsoft.com/office/drawing/2014/main" id="{215207ED-0975-4F38-8203-2D5423F5D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963" y="3362325"/>
            <a:ext cx="3735387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8DCD5671-0598-5145-A941-4D2B21A861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77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Box 72">
            <a:extLst>
              <a:ext uri="{FF2B5EF4-FFF2-40B4-BE49-F238E27FC236}">
                <a16:creationId xmlns:a16="http://schemas.microsoft.com/office/drawing/2014/main" id="{5F4E0241-B135-49AB-B0E9-68457BE75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089" y="1235075"/>
            <a:ext cx="8760019" cy="646331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285750" indent="-285750">
              <a:lnSpc>
                <a:spcPct val="125000"/>
              </a:lnSpc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800" dirty="0"/>
              <a:t>Successful command and telemetry data flows between DSS-17 and CAPSTONE MOC established on Mar. 24, 2021</a:t>
            </a:r>
          </a:p>
        </p:txBody>
      </p:sp>
      <p:sp>
        <p:nvSpPr>
          <p:cNvPr id="77" name="Title 1">
            <a:extLst>
              <a:ext uri="{FF2B5EF4-FFF2-40B4-BE49-F238E27FC236}">
                <a16:creationId xmlns:a16="http://schemas.microsoft.com/office/drawing/2014/main" id="{CE2A40F7-F331-524C-9906-069585E8A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838" y="355600"/>
            <a:ext cx="8934451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FD00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en-US" sz="2800" kern="0" dirty="0">
                <a:ea typeface="ＭＳ Ｐゴシック" panose="020B0600070205080204" pitchFamily="34" charset="-128"/>
              </a:rPr>
              <a:t>Results with CAPSTONE GDS Test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8DCD5671-0598-5145-A941-4D2B21A861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3F3B6B-8ECB-C940-B4A7-812D7586F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90" y="2151281"/>
            <a:ext cx="5028204" cy="22882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166753-0666-2E4B-905D-35A315EB5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2895" y="2151280"/>
            <a:ext cx="3653214" cy="30820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6089" y="5339224"/>
            <a:ext cx="8701524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NOTE:  </a:t>
            </a:r>
            <a:r>
              <a:rPr lang="en-US" dirty="0" smtClean="0"/>
              <a:t>DSS-17 is Prepared to Support GDS Testing with All Artemis 1 Missions for which Tracking Services are being Provided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5781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228600" y="251139"/>
            <a:ext cx="9144000" cy="867834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err="1"/>
              <a:t>MarCO</a:t>
            </a:r>
            <a:r>
              <a:rPr lang="en-US" sz="2800" dirty="0"/>
              <a:t> Demonstration Results</a:t>
            </a:r>
          </a:p>
          <a:p>
            <a:r>
              <a:rPr lang="en-US" sz="2800" dirty="0"/>
              <a:t>From DSS-17 at Morehead State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3865" y="1069188"/>
            <a:ext cx="838866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     </a:t>
            </a:r>
            <a:r>
              <a:rPr lang="en-US" b="1" dirty="0" err="1"/>
              <a:t>MarCO</a:t>
            </a:r>
            <a:r>
              <a:rPr lang="en-US" b="1" dirty="0"/>
              <a:t> </a:t>
            </a:r>
            <a:r>
              <a:rPr lang="en-US" dirty="0"/>
              <a:t>launched on May 5, 2018, Subsequent Demonstrations were Undertaken: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Downlink Using X-Band Feed and DSN Equipment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Carrier Lock, Working on Symbol Lock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Downlink Using X-Band Feed and </a:t>
            </a:r>
            <a:r>
              <a:rPr lang="en-US" dirty="0" err="1"/>
              <a:t>MarCO</a:t>
            </a:r>
            <a:r>
              <a:rPr lang="en-US" dirty="0"/>
              <a:t> Receiver System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&gt;250 frames decoded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OMSPA Using X-Band Feed and Custom SDR-based Multiple Receiver System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First OMSPA Demonstration with a CubeSat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pic>
        <p:nvPicPr>
          <p:cNvPr id="2050" name="Picture 2" descr="https://attachment.outlook.office.net/owa/b.malphrus@moreheadstate.edu/service.svc/s/GetFileAttachment?id=AAMkADMxMzMzMDMxLTMyMzAtMzAzOC0zODMwLTMyMzQzOTM0MzAzNABGAAAAAACjBE0oo5k0RbEe%2FaA0QylXBwBllCfND74ySbZ1cur598rTAANA3rR7AAD7JhjrB8DBRLendqpmhAFBAAKQO%2FMcAAABEgAQAA1vuPOdXzBEnLm1Xd1Ap0w%3D&amp;X-OWA-CANARY=pDPsf2CXK0a3hapZoXR6qgCz8nSbtNUYD3g6dBavXGYq9pWPlycSa5yOjnkAF_C72WrpqCxPTm8.&amp;token=eyJ0eXAiOiJKV1QiLCJhbGciOiJSUzI1NiIsIng1dCI6IkJnRDU5blJpQnpmbk5BVGloOFJhZ1l5M3pyZyJ9.eyJ2ZXIiOiJFeGNoYW5nZS5DYWxsYmFjay5WMSIsImFwcGN0eHNlbmRlciI6Ik93YURvd25sb2FkQDYxMzVhODQ0LTg1M2ItNGI4Yy05MDIwLWFlN2Y3Y2NmNmMyMiIsImFwcGN0eCI6IntcIm1zZXhjaHByb3RcIjpcIm93YVwiLFwicHJpbWFyeXNpZFwiOlwiUy0xLTUtMjEtMjc1OTY4ODU2MS0yNjA3NzQ3NDg5LTM2Mjc2ODI2MjQtMjY2MjI1XCIsXCJwdWlkXCI6XCIxMTUzOTc3MDI1MDUzNTk0OTQxXCIsXCJvaWRcIjpcImZjNDVhOWE3LTMyYjYtNDAwZS1hOTY2LTBiOTQwNTgyOGJkNlwiLFwic2NvcGVcIjpcIk93YURvd25sb2FkXCJ9IiwiaXNzIjoiMDAwMDAwMDItMDAwMC0wZmYxLWNlMDAtMDAwMDAwMDAwMDAwQDYxMzVhODQ0LTg1M2ItNGI4Yy05MDIwLWFlN2Y3Y2NmNmMyMiIsImF1ZCI6IjAwMDAwMDAyLTAwMDAtMGZmMS1jZTAwLTAwMDAwMDAwMDAwMC9hdHRhY2htZW50Lm91dGxvb2sub2ZmaWNlLm5ldEA2MTM1YTg0NC04NTNiLTRiOGMtOTAyMC1hZTdmN2NjZjZjMjIiLCJleHAiOjE1MjU3NTM5NjMsIm5iZiI6MTUyNTc1MzM2M30.nlDzzQjPVtPZ1ZLH9asiTKEFtLqsvHeN9PoTqyn8wgEwqPoVZndZ4LAJYIzKYYoSc4DWosn40xivsIiyPJlgJ-Va2rgURtk9S-fNp8GMl7Lfqh56PLIOtxUXBE5sh-1WUtphnOI1sYCltVLLEFiL1uCNyLF65hzQPYsJa30RQE9WaWmLeTxaxw6_cjnPKQhsStDPj9mOk8I9SPKpy-3El6vmpomFKNs4Rx3R9y6z3Z_NuWvgB-IXkzo4S0I_F0DcNlokF6aVAGQObTnmVFaP74v9RCaeBlOhvEzBG_Nfz07OKJSXwnOiBniTeWj5dSxBe3s7HURe2OuDme1xQq2WhA&amp;owa=outlook.office.com&amp;isImagePreview=Tru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2" y="3243744"/>
            <a:ext cx="3557767" cy="266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ttachment.outlook.office.net/owa/b.malphrus@moreheadstate.edu/service.svc/s/GetFileAttachment?id=AAMkADMxMzMzMDMxLTMyMzAtMzAzOC0zODMwLTMyMzQzOTM0MzAzNABGAAAAAACjBE0oo5k0RbEe%2FaA0QylXBwBllCfND74ySbZ1cur598rTAANA3rR7AAD7JhjrB8DBRLendqpmhAFBAAKQO%2FMcAAABEgAQAB9frrX9yItDjn3FVC1U2sc%3D&amp;X-OWA-CANARY=pDPsf2CXK0a3hapZoXR6qgCz8nSbtNUYD3g6dBavXGYq9pWPlycSa5yOjnkAF_C72WrpqCxPTm8.&amp;token=eyJ0eXAiOiJKV1QiLCJhbGciOiJSUzI1NiIsIng1dCI6IkJnRDU5blJpQnpmbk5BVGloOFJhZ1l5M3pyZyJ9.eyJ2ZXIiOiJFeGNoYW5nZS5DYWxsYmFjay5WMSIsImFwcGN0eHNlbmRlciI6Ik93YURvd25sb2FkQDYxMzVhODQ0LTg1M2ItNGI4Yy05MDIwLWFlN2Y3Y2NmNmMyMiIsImFwcGN0eCI6IntcIm1zZXhjaHByb3RcIjpcIm93YVwiLFwicHJpbWFyeXNpZFwiOlwiUy0xLTUtMjEtMjc1OTY4ODU2MS0yNjA3NzQ3NDg5LTM2Mjc2ODI2MjQtMjY2MjI1XCIsXCJwdWlkXCI6XCIxMTUzOTc3MDI1MDUzNTk0OTQxXCIsXCJvaWRcIjpcImZjNDVhOWE3LTMyYjYtNDAwZS1hOTY2LTBiOTQwNTgyOGJkNlwiLFwic2NvcGVcIjpcIk93YURvd25sb2FkXCJ9IiwiaXNzIjoiMDAwMDAwMDItMDAwMC0wZmYxLWNlMDAtMDAwMDAwMDAwMDAwQDYxMzVhODQ0LTg1M2ItNGI4Yy05MDIwLWFlN2Y3Y2NmNmMyMiIsImF1ZCI6IjAwMDAwMDAyLTAwMDAtMGZmMS1jZTAwLTAwMDAwMDAwMDAwMC9hdHRhY2htZW50Lm91dGxvb2sub2ZmaWNlLm5ldEA2MTM1YTg0NC04NTNiLTRiOGMtOTAyMC1hZTdmN2NjZjZjMjIiLCJleHAiOjE1MjU3NTM5NjMsIm5iZiI6MTUyNTc1MzM2M30.nlDzzQjPVtPZ1ZLH9asiTKEFtLqsvHeN9PoTqyn8wgEwqPoVZndZ4LAJYIzKYYoSc4DWosn40xivsIiyPJlgJ-Va2rgURtk9S-fNp8GMl7Lfqh56PLIOtxUXBE5sh-1WUtphnOI1sYCltVLLEFiL1uCNyLF65hzQPYsJa30RQE9WaWmLeTxaxw6_cjnPKQhsStDPj9mOk8I9SPKpy-3El6vmpomFKNs4Rx3R9y6z3Z_NuWvgB-IXkzo4S0I_F0DcNlokF6aVAGQObTnmVFaP74v9RCaeBlOhvEzBG_Nfz07OKJSXwnOiBniTeWj5dSxBe3s7HURe2OuDme1xQq2WhA&amp;owa=outlook.office.com&amp;isImagePreview=Tru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993" y="3243744"/>
            <a:ext cx="4246081" cy="318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5507" y="5780222"/>
            <a:ext cx="31445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First 5 Demodulated Frames from </a:t>
            </a:r>
            <a:r>
              <a:rPr lang="en-US" sz="1200" dirty="0" err="1"/>
              <a:t>MarCO</a:t>
            </a:r>
            <a:r>
              <a:rPr lang="en-US" sz="1200" dirty="0"/>
              <a:t> OMSPA Demonstration on May 6, 2018 from DSS-17,  D. Abraham, Z. </a:t>
            </a:r>
            <a:r>
              <a:rPr lang="en-US" sz="1200" dirty="0" err="1"/>
              <a:t>Towfic</a:t>
            </a:r>
            <a:r>
              <a:rPr lang="en-US" sz="1200" dirty="0"/>
              <a:t>, S. Finley (JPL)</a:t>
            </a:r>
          </a:p>
          <a:p>
            <a:r>
              <a:rPr lang="en-US" sz="1200" dirty="0"/>
              <a:t>C. Conner, M. Stratton, R. Kroll (Morehead State)</a:t>
            </a:r>
          </a:p>
        </p:txBody>
      </p:sp>
    </p:spTree>
    <p:extLst>
      <p:ext uri="{BB962C8B-B14F-4D97-AF65-F5344CB8AC3E}">
        <p14:creationId xmlns:p14="http://schemas.microsoft.com/office/powerpoint/2010/main" val="3112347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6676" y="-98426"/>
            <a:ext cx="9087324" cy="1077548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2639" dirty="0">
                <a:latin typeface="Calibri" pitchFamily="34" charset="0"/>
              </a:rPr>
              <a:t>DSS-17 Milestones and Timeline</a:t>
            </a:r>
          </a:p>
        </p:txBody>
      </p:sp>
      <p:sp>
        <p:nvSpPr>
          <p:cNvPr id="6" name="Rectangle 5"/>
          <p:cNvSpPr/>
          <p:nvPr/>
        </p:nvSpPr>
        <p:spPr>
          <a:xfrm>
            <a:off x="3037963" y="1148787"/>
            <a:ext cx="6031515" cy="4249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X-Band Downlink Capability Developed and Tested with Real Spacecraft, including Stereo, Osiris Rex, and MAVEN</a:t>
            </a: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Telemetry connection to JPL over NASA Mission Backbone Network Operational</a:t>
            </a:r>
          </a:p>
          <a:p>
            <a:pPr marL="552621" lvl="1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Enables telemetry and commanding in the same manner as other DSN antennas</a:t>
            </a:r>
            <a:endParaRPr lang="en-US" sz="136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34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X-band Transmit and Ranging </a:t>
            </a:r>
          </a:p>
          <a:p>
            <a:pPr marL="552621" lvl="1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Ranging Measurements Successful</a:t>
            </a:r>
          </a:p>
          <a:p>
            <a:pPr marL="943618" lvl="2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Results imply 1m ranging accuracy at the Moon</a:t>
            </a:r>
          </a:p>
          <a:p>
            <a:pPr marL="943618" lvl="2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Conducted Series of DTN Demonstrations </a:t>
            </a: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Using Lunar IceCube (LIC), DSS-17 and LIC Ground Data System</a:t>
            </a:r>
            <a:endParaRPr lang="en-US" sz="1368" strike="sngStrike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34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Conducted first OMSPA Demonstration with a CubeSat </a:t>
            </a: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using the X-band Feed and custom SDR-based Multiple Receiver System</a:t>
            </a:r>
            <a:b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Successfully conducted approximately 1,000 S-band ASTERIA Mission passes </a:t>
            </a:r>
          </a:p>
          <a:p>
            <a:pPr marL="552621" lvl="1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Enabled staff and students to obtain significant operational experience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171" y="6424883"/>
            <a:ext cx="3850439" cy="20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4">
                <a:solidFill>
                  <a:prstClr val="black"/>
                </a:solidFill>
              </a:rPr>
              <a:t>ISEE-3 Carrier During Lunar Fly-by Sept 2014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62DC73-B83B-A145-A14B-A3B8AB94CD2E}"/>
              </a:ext>
            </a:extLst>
          </p:cNvPr>
          <p:cNvSpPr/>
          <p:nvPr/>
        </p:nvSpPr>
        <p:spPr>
          <a:xfrm>
            <a:off x="348012" y="5948224"/>
            <a:ext cx="8312997" cy="7996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97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480EF7-9007-E842-8C7E-C2F36B0BDB86}"/>
              </a:ext>
            </a:extLst>
          </p:cNvPr>
          <p:cNvSpPr txBox="1"/>
          <p:nvPr/>
        </p:nvSpPr>
        <p:spPr>
          <a:xfrm>
            <a:off x="348011" y="5294517"/>
            <a:ext cx="1898277" cy="324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30997"/>
            <a:r>
              <a:rPr lang="en-US" sz="1509" b="1">
                <a:latin typeface="Arial" charset="0"/>
              </a:rPr>
              <a:t>Critical Milestones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12958AC4-3F05-D84C-A345-3ADE37356C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546397"/>
              </p:ext>
            </p:extLst>
          </p:nvPr>
        </p:nvGraphicFramePr>
        <p:xfrm>
          <a:off x="161192" y="5590385"/>
          <a:ext cx="8502863" cy="790267"/>
        </p:xfrm>
        <a:graphic>
          <a:graphicData uri="http://schemas.openxmlformats.org/drawingml/2006/table">
            <a:tbl>
              <a:tblPr/>
              <a:tblGrid>
                <a:gridCol w="708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0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92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1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39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66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26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515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5467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0115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Δ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SRR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NMB Connection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Downlink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OMSPA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Uplink/Ranging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ORR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Operational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EM-1 Mission Ops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Mission Duration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Future Interplanetary 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Smallsats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4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01/15/2016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6/15/2018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5/5/2018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5/15/2018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N/A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06/15/2021</a:t>
                      </a:r>
                      <a:endParaRPr 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08/15/2021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Oct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2021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Artemis</a:t>
                      </a:r>
                      <a:r>
                        <a:rPr 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1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CubeSat Mission Duration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Beyond EM-1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92" y="1115862"/>
            <a:ext cx="2776118" cy="37928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1192" y="4895573"/>
            <a:ext cx="3024255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5"/>
              <a:t>DSS-17 on the Cover of the IEEE Aerospace and Electronic Systems Magazine Special Issue on Artemis 1 (September 2019)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3AACCB-A0F9-4D4A-A21B-1D4F78673B85}"/>
              </a:ext>
            </a:extLst>
          </p:cNvPr>
          <p:cNvSpPr/>
          <p:nvPr/>
        </p:nvSpPr>
        <p:spPr>
          <a:xfrm>
            <a:off x="3607521" y="6360830"/>
            <a:ext cx="1928958" cy="237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41">
                <a:latin typeface="Calibri"/>
              </a:rPr>
              <a:t>© 2020.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164394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1094232" y="0"/>
            <a:ext cx="6982968" cy="1249680"/>
          </a:xfrm>
        </p:spPr>
        <p:txBody>
          <a:bodyPr>
            <a:normAutofit/>
          </a:bodyPr>
          <a:lstStyle/>
          <a:p>
            <a:r>
              <a:rPr lang="en-US" sz="2800" dirty="0"/>
              <a:t>On Target for Operational Readiness for Artemis-1</a:t>
            </a:r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47800" y="929640"/>
            <a:ext cx="6789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Prepared to Provide Support for NASA EM-1 CubeSats</a:t>
            </a:r>
          </a:p>
          <a:p>
            <a:r>
              <a:rPr lang="en-US" dirty="0"/>
              <a:t>Lunar </a:t>
            </a:r>
            <a:r>
              <a:rPr lang="en-US" dirty="0" err="1"/>
              <a:t>IceCube</a:t>
            </a:r>
            <a:r>
              <a:rPr lang="en-US" dirty="0"/>
              <a:t>		NEA Scout             </a:t>
            </a:r>
            <a:r>
              <a:rPr lang="en-US" dirty="0" err="1"/>
              <a:t>LunaH</a:t>
            </a:r>
            <a:r>
              <a:rPr lang="en-US" dirty="0"/>
              <a:t>- Map</a:t>
            </a:r>
          </a:p>
          <a:p>
            <a:r>
              <a:rPr lang="en-US" dirty="0"/>
              <a:t>Lunar Flashlight		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917" y="1981200"/>
            <a:ext cx="6364045" cy="471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7641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-76200" y="213022"/>
            <a:ext cx="9144000" cy="86783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Questions at Q&amp;A Session</a:t>
            </a:r>
            <a:endParaRPr lang="en-US" sz="3600" dirty="0"/>
          </a:p>
        </p:txBody>
      </p:sp>
      <p:pic>
        <p:nvPicPr>
          <p:cNvPr id="10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371600"/>
            <a:ext cx="62484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921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7 - &amp;quot;21 M Ground Station Mission Support&amp;quot;&quot;/&gt;&lt;property id=&quot;20307&quot; value=&quot;256&quot;/&gt;&lt;/object&gt;&lt;object type=&quot;3&quot; unique_id=&quot;10007&quot;&gt;&lt;property id=&quot;20148&quot; value=&quot;5&quot;/&gt;&lt;property id=&quot;20300&quot; value=&quot;Slide 2&quot;/&gt;&lt;property id=&quot;20307&quot; value=&quot;258&quot;/&gt;&lt;/object&gt;&lt;object type=&quot;3&quot; unique_id=&quot;10092&quot;&gt;&lt;property id=&quot;20148&quot; value=&quot;5&quot;/&gt;&lt;property id=&quot;20300&quot; value=&quot;Slide 9 - &amp;quot;Interplanetary SmallSat Ground Ops: Morehead State 21 M                                            &amp;amp;#x09;&amp;amp;#x09;      Ground S&quot;/&gt;&lt;property id=&quot;20307&quot; value=&quot;260&quot;/&gt;&lt;/object&gt;&lt;object type=&quot;3&quot; unique_id=&quot;10166&quot;&gt;&lt;property id=&quot;20148&quot; value=&quot;5&quot;/&gt;&lt;property id=&quot;20300&quot; value=&quot;Slide 3&quot;/&gt;&lt;property id=&quot;20307&quot; value=&quot;266&quot;/&gt;&lt;/object&gt;&lt;object type=&quot;3&quot; unique_id=&quot;10167&quot;&gt;&lt;property id=&quot;20148&quot; value=&quot;5&quot;/&gt;&lt;property id=&quot;20300&quot; value=&quot;Slide 6 - &amp;quot;21 M Operations&amp;quot;&quot;/&gt;&lt;property id=&quot;20307&quot; value=&quot;264&quot;/&gt;&lt;/object&gt;&lt;object type=&quot;3&quot; unique_id=&quot;10299&quot;&gt;&lt;property id=&quot;20148&quot; value=&quot;5&quot;/&gt;&lt;property id=&quot;20300&quot; value=&quot;Slide 8&quot;/&gt;&lt;property id=&quot;20307&quot; value=&quot;267&quot;/&gt;&lt;/object&gt;&lt;object type=&quot;3&quot; unique_id=&quot;10300&quot;&gt;&lt;property id=&quot;20148&quot; value=&quot;5&quot;/&gt;&lt;property id=&quot;20300&quot; value=&quot;Slide 4&quot;/&gt;&lt;property id=&quot;20307&quot; value=&quot;268&quot;/&gt;&lt;/object&gt;&lt;object type=&quot;3&quot; unique_id=&quot;10320&quot;&gt;&lt;property id=&quot;20148&quot; value=&quot;5&quot;/&gt;&lt;property id=&quot;20300&quot; value=&quot;Slide 1&quot;/&gt;&lt;property id=&quot;20307&quot; value=&quot;274&quot;/&gt;&lt;/object&gt;&lt;object type=&quot;3&quot; unique_id=&quot;10321&quot;&gt;&lt;property id=&quot;20148&quot; value=&quot;5&quot;/&gt;&lt;property id=&quot;20300&quot; value=&quot;Slide 10 - &amp;quot;Morehead State University 21m Upgrade &amp;#x0D;&amp;#x0A;to DSN Compatibility&amp;quot;&quot;/&gt;&lt;property id=&quot;20307&quot; value=&quot;273&quot;/&gt;&lt;/object&gt;&lt;object type=&quot;3&quot; unique_id=&quot;10322&quot;&gt;&lt;property id=&quot;20148&quot; value=&quot;5&quot;/&gt;&lt;property id=&quot;20300&quot; value=&quot;Slide 11&quot;/&gt;&lt;property id=&quot;20307&quot; value=&quot;276&quot;/&gt;&lt;/object&gt;&lt;object type=&quot;3&quot; unique_id=&quot;10324&quot;&gt;&lt;property id=&quot;20148&quot; value=&quot;5&quot;/&gt;&lt;property id=&quot;20300&quot; value=&quot;Slide 18 - &amp;quot;Expected 21m Performance&amp;quot;&quot;/&gt;&lt;property id=&quot;20307&quot; value=&quot;272&quot;/&gt;&lt;/object&gt;&lt;object type=&quot;3&quot; unique_id=&quot;10660&quot;&gt;&lt;property id=&quot;20148&quot; value=&quot;5&quot;/&gt;&lt;property id=&quot;20300&quot; value=&quot;Slide 16&quot;/&gt;&lt;property id=&quot;20307&quot; value=&quot;278&quot;/&gt;&lt;/object&gt;&lt;object type=&quot;3&quot; unique_id=&quot;10661&quot;&gt;&lt;property id=&quot;20148&quot; value=&quot;5&quot;/&gt;&lt;property id=&quot;20300&quot; value=&quot;Slide 17&quot;/&gt;&lt;property id=&quot;20307&quot; value=&quot;286&quot;/&gt;&lt;/object&gt;&lt;object type=&quot;3&quot; unique_id=&quot;10662&quot;&gt;&lt;property id=&quot;20148&quot; value=&quot;5&quot;/&gt;&lt;property id=&quot;20300&quot; value=&quot;Slide 19 - &amp;quot;DSS-17&amp;quot;&quot;/&gt;&lt;property id=&quot;20307&quot; value=&quot;283&quot;/&gt;&lt;/object&gt;&lt;object type=&quot;3&quot; unique_id=&quot;10663&quot;&gt;&lt;property id=&quot;20148&quot; value=&quot;5&quot;/&gt;&lt;property id=&quot;20300&quot; value=&quot;Slide 22&quot;/&gt;&lt;property id=&quot;20307&quot; value=&quot;282&quot;/&gt;&lt;/object&gt;&lt;object type=&quot;3&quot; unique_id=&quot;10685&quot;&gt;&lt;property id=&quot;20148&quot; value=&quot;5&quot;/&gt;&lt;property id=&quot;20300&quot; value=&quot;Slide 5 - &amp;quot;Morehead State SmallSat Missions&amp;quot;&quot;/&gt;&lt;property id=&quot;20307&quot; value=&quot;287&quot;/&gt;&lt;/object&gt;&lt;object type=&quot;3&quot; unique_id=&quot;10686&quot;&gt;&lt;property id=&quot;20148&quot; value=&quot;5&quot;/&gt;&lt;property id=&quot;20300&quot; value=&quot;Slide 12 - &amp;quot;System block diagram&amp;quot;&quot;/&gt;&lt;property id=&quot;20307&quot; value=&quot;296&quot;/&gt;&lt;/object&gt;&lt;object type=&quot;3&quot; unique_id=&quot;10687&quot;&gt;&lt;property id=&quot;20148&quot; value=&quot;5&quot;/&gt;&lt;property id=&quot;20300&quot; value=&quot;Slide 13&quot;/&gt;&lt;property id=&quot;20307&quot; value=&quot;293&quot;/&gt;&lt;/object&gt;&lt;object type=&quot;3&quot; unique_id=&quot;10688&quot;&gt;&lt;property id=&quot;20148&quot; value=&quot;5&quot;/&gt;&lt;property id=&quot;20300&quot; value=&quot;Slide 14&quot;/&gt;&lt;property id=&quot;20307&quot; value=&quot;292&quot;/&gt;&lt;/object&gt;&lt;object type=&quot;3&quot; unique_id=&quot;10689&quot;&gt;&lt;property id=&quot;20148&quot; value=&quot;5&quot;/&gt;&lt;property id=&quot;20300&quot; value=&quot;Slide 15 - &amp;quot;Tracking Capabilities&amp;quot;&quot;/&gt;&lt;property id=&quot;20307&quot; value=&quot;294&quot;/&gt;&lt;/object&gt;&lt;object type=&quot;3&quot; unique_id=&quot;10690&quot;&gt;&lt;property id=&quot;20148&quot; value=&quot;5&quot;/&gt;&lt;property id=&quot;20300&quot; value=&quot;Slide 20&quot;/&gt;&lt;property id=&quot;20307&quot; value=&quot;288&quot;/&gt;&lt;/object&gt;&lt;object type=&quot;3&quot; unique_id=&quot;10691&quot;&gt;&lt;property id=&quot;20148&quot; value=&quot;5&quot;/&gt;&lt;property id=&quot;20300&quot; value=&quot;Slide 21&quot;/&gt;&lt;property id=&quot;20307&quot; value=&quot;290&quot;/&gt;&lt;/object&gt;&lt;object type=&quot;3&quot; unique_id=&quot;10692&quot;&gt;&lt;property id=&quot;20148&quot; value=&quot;5&quot;/&gt;&lt;property id=&quot;20300&quot; value=&quot;Slide 23&quot;/&gt;&lt;property id=&quot;20307&quot; value=&quot;29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NASA-JPL_Template_White_4-3_vA4">
  <a:themeElements>
    <a:clrScheme name="JPL Colors - Feb2015">
      <a:dk1>
        <a:srgbClr val="000000"/>
      </a:dk1>
      <a:lt1>
        <a:srgbClr val="FFFFFF"/>
      </a:lt1>
      <a:dk2>
        <a:srgbClr val="D0D3D4"/>
      </a:dk2>
      <a:lt2>
        <a:srgbClr val="75787B"/>
      </a:lt2>
      <a:accent1>
        <a:srgbClr val="32373B"/>
      </a:accent1>
      <a:accent2>
        <a:srgbClr val="EE2737"/>
      </a:accent2>
      <a:accent3>
        <a:srgbClr val="BA0C2F"/>
      </a:accent3>
      <a:accent4>
        <a:srgbClr val="410706"/>
      </a:accent4>
      <a:accent5>
        <a:srgbClr val="6083AA"/>
      </a:accent5>
      <a:accent6>
        <a:srgbClr val="FFFFFF"/>
      </a:accent6>
      <a:hlink>
        <a:srgbClr val="BA0C2F"/>
      </a:hlink>
      <a:folHlink>
        <a:srgbClr val="BA0C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flat" cmpd="sng" algn="ctr">
          <a:solidFill>
            <a:schemeClr val="bg1">
              <a:lumMod val="7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ASA-JPL_Template_White_4-3_vA4b.pptx" id="{7B8D12C4-D37B-435B-AE4D-3453E655E235}" vid="{AB969DA2-281F-4C3B-91F9-8367C2AEC668}"/>
    </a:ext>
  </a:extLst>
</a:theme>
</file>

<file path=ppt/theme/theme6.xml><?xml version="1.0" encoding="utf-8"?>
<a:theme xmlns:a="http://schemas.openxmlformats.org/drawingml/2006/main" name="1_ExplorationTemplate_Feb201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</TotalTime>
  <Words>1648</Words>
  <Application>Microsoft Office PowerPoint</Application>
  <PresentationFormat>On-screen Show (4:3)</PresentationFormat>
  <Paragraphs>278</Paragraphs>
  <Slides>26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26</vt:i4>
      </vt:variant>
    </vt:vector>
  </HeadingPairs>
  <TitlesOfParts>
    <vt:vector size="41" baseType="lpstr">
      <vt:lpstr>MS PGothic</vt:lpstr>
      <vt:lpstr>MS PGothic</vt:lpstr>
      <vt:lpstr>Arial</vt:lpstr>
      <vt:lpstr>Calibri</vt:lpstr>
      <vt:lpstr>Helvetica</vt:lpstr>
      <vt:lpstr>Helvetica Neue Black Condensed</vt:lpstr>
      <vt:lpstr>Segoe UI</vt:lpstr>
      <vt:lpstr>Symbol</vt:lpstr>
      <vt:lpstr>Times New Roman</vt:lpstr>
      <vt:lpstr>Office Theme</vt:lpstr>
      <vt:lpstr>1_Default Design</vt:lpstr>
      <vt:lpstr>5_Office Theme</vt:lpstr>
      <vt:lpstr>6_Office Theme</vt:lpstr>
      <vt:lpstr>NASA-JPL_Template_White_4-3_vA4</vt:lpstr>
      <vt:lpstr>1_ExplorationTemplate_Feb2011</vt:lpstr>
      <vt:lpstr>PowerPoint Presentation</vt:lpstr>
      <vt:lpstr>PowerPoint Presentation</vt:lpstr>
      <vt:lpstr>PowerPoint Presentation</vt:lpstr>
      <vt:lpstr>21 M Operations</vt:lpstr>
      <vt:lpstr>DSS-17 Affiliated Station</vt:lpstr>
      <vt:lpstr>AES Program: Evolving 21 m DSN Station into DSS-17</vt:lpstr>
      <vt:lpstr>PowerPoint Presentation</vt:lpstr>
      <vt:lpstr>PowerPoint Presentation</vt:lpstr>
      <vt:lpstr>PowerPoint Presentation</vt:lpstr>
      <vt:lpstr>DSS-17 Performance</vt:lpstr>
      <vt:lpstr>PowerPoint Presentation</vt:lpstr>
      <vt:lpstr>PowerPoint Presentation</vt:lpstr>
      <vt:lpstr>PowerPoint Presentation</vt:lpstr>
      <vt:lpstr>PowerPoint Presentation</vt:lpstr>
      <vt:lpstr>Overnight Range Test Shows Stable Result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DSS-17 Milestones and Timeline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Malphrus</dc:creator>
  <cp:lastModifiedBy>Benjamin Kevin Malphrus</cp:lastModifiedBy>
  <cp:revision>63</cp:revision>
  <dcterms:modified xsi:type="dcterms:W3CDTF">2021-04-26T14:34:41Z</dcterms:modified>
</cp:coreProperties>
</file>