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0233600" cy="43891200"/>
  <p:notesSz cx="6858000" cy="9144000"/>
  <p:defaultTextStyle>
    <a:defPPr>
      <a:defRPr lang="en-US"/>
    </a:defPPr>
    <a:lvl1pPr marL="0" algn="l" defTabSz="2299021" rtl="0" eaLnBrk="1" latinLnBrk="0" hangingPunct="1">
      <a:defRPr sz="9000" kern="1200">
        <a:solidFill>
          <a:schemeClr val="tx1"/>
        </a:solidFill>
        <a:latin typeface="+mn-lt"/>
        <a:ea typeface="+mn-ea"/>
        <a:cs typeface="+mn-cs"/>
      </a:defRPr>
    </a:lvl1pPr>
    <a:lvl2pPr marL="2299021" algn="l" defTabSz="2299021" rtl="0" eaLnBrk="1" latinLnBrk="0" hangingPunct="1">
      <a:defRPr sz="9000" kern="1200">
        <a:solidFill>
          <a:schemeClr val="tx1"/>
        </a:solidFill>
        <a:latin typeface="+mn-lt"/>
        <a:ea typeface="+mn-ea"/>
        <a:cs typeface="+mn-cs"/>
      </a:defRPr>
    </a:lvl2pPr>
    <a:lvl3pPr marL="4598042" algn="l" defTabSz="2299021" rtl="0" eaLnBrk="1" latinLnBrk="0" hangingPunct="1">
      <a:defRPr sz="9000" kern="1200">
        <a:solidFill>
          <a:schemeClr val="tx1"/>
        </a:solidFill>
        <a:latin typeface="+mn-lt"/>
        <a:ea typeface="+mn-ea"/>
        <a:cs typeface="+mn-cs"/>
      </a:defRPr>
    </a:lvl3pPr>
    <a:lvl4pPr marL="6897063" algn="l" defTabSz="2299021" rtl="0" eaLnBrk="1" latinLnBrk="0" hangingPunct="1">
      <a:defRPr sz="9000" kern="1200">
        <a:solidFill>
          <a:schemeClr val="tx1"/>
        </a:solidFill>
        <a:latin typeface="+mn-lt"/>
        <a:ea typeface="+mn-ea"/>
        <a:cs typeface="+mn-cs"/>
      </a:defRPr>
    </a:lvl4pPr>
    <a:lvl5pPr marL="9196084" algn="l" defTabSz="2299021" rtl="0" eaLnBrk="1" latinLnBrk="0" hangingPunct="1">
      <a:defRPr sz="9000" kern="1200">
        <a:solidFill>
          <a:schemeClr val="tx1"/>
        </a:solidFill>
        <a:latin typeface="+mn-lt"/>
        <a:ea typeface="+mn-ea"/>
        <a:cs typeface="+mn-cs"/>
      </a:defRPr>
    </a:lvl5pPr>
    <a:lvl6pPr marL="11495105" algn="l" defTabSz="2299021" rtl="0" eaLnBrk="1" latinLnBrk="0" hangingPunct="1">
      <a:defRPr sz="9000" kern="1200">
        <a:solidFill>
          <a:schemeClr val="tx1"/>
        </a:solidFill>
        <a:latin typeface="+mn-lt"/>
        <a:ea typeface="+mn-ea"/>
        <a:cs typeface="+mn-cs"/>
      </a:defRPr>
    </a:lvl6pPr>
    <a:lvl7pPr marL="13794126" algn="l" defTabSz="2299021" rtl="0" eaLnBrk="1" latinLnBrk="0" hangingPunct="1">
      <a:defRPr sz="9000" kern="1200">
        <a:solidFill>
          <a:schemeClr val="tx1"/>
        </a:solidFill>
        <a:latin typeface="+mn-lt"/>
        <a:ea typeface="+mn-ea"/>
        <a:cs typeface="+mn-cs"/>
      </a:defRPr>
    </a:lvl7pPr>
    <a:lvl8pPr marL="16093147" algn="l" defTabSz="2299021" rtl="0" eaLnBrk="1" latinLnBrk="0" hangingPunct="1">
      <a:defRPr sz="9000" kern="1200">
        <a:solidFill>
          <a:schemeClr val="tx1"/>
        </a:solidFill>
        <a:latin typeface="+mn-lt"/>
        <a:ea typeface="+mn-ea"/>
        <a:cs typeface="+mn-cs"/>
      </a:defRPr>
    </a:lvl8pPr>
    <a:lvl9pPr marL="18392168" algn="l" defTabSz="2299021" rtl="0" eaLnBrk="1" latinLnBrk="0" hangingPunct="1">
      <a:defRPr sz="9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24" userDrawn="1">
          <p15:clr>
            <a:srgbClr val="A4A3A4"/>
          </p15:clr>
        </p15:guide>
        <p15:guide id="2" pos="126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208" autoAdjust="0"/>
    <p:restoredTop sz="99844" autoAdjust="0"/>
  </p:normalViewPr>
  <p:slideViewPr>
    <p:cSldViewPr snapToGrid="0" snapToObjects="1">
      <p:cViewPr>
        <p:scale>
          <a:sx n="36" d="100"/>
          <a:sy n="36" d="100"/>
        </p:scale>
        <p:origin x="1864" y="200"/>
      </p:cViewPr>
      <p:guideLst>
        <p:guide orient="horz" pos="13824"/>
        <p:guide pos="126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7520" y="13634724"/>
            <a:ext cx="34198560" cy="940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5040" y="24871680"/>
            <a:ext cx="2816352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99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98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9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96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95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9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93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392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688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8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8178" y="28204163"/>
            <a:ext cx="34198560" cy="8717280"/>
          </a:xfrm>
        </p:spPr>
        <p:txBody>
          <a:bodyPr anchor="t"/>
          <a:lstStyle>
            <a:lvl1pPr algn="l">
              <a:defRPr sz="20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78178" y="18602968"/>
            <a:ext cx="34198560" cy="9601197"/>
          </a:xfrm>
        </p:spPr>
        <p:txBody>
          <a:bodyPr anchor="b"/>
          <a:lstStyle>
            <a:lvl1pPr marL="0" indent="0">
              <a:buNone/>
              <a:defRPr sz="10100">
                <a:solidFill>
                  <a:schemeClr val="tx1">
                    <a:tint val="75000"/>
                  </a:schemeClr>
                </a:solidFill>
              </a:defRPr>
            </a:lvl1pPr>
            <a:lvl2pPr marL="2299021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2pPr>
            <a:lvl3pPr marL="4598042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897063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4pPr>
            <a:lvl5pPr marL="9196084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5pPr>
            <a:lvl6pPr marL="11495105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6pPr>
            <a:lvl7pPr marL="13794126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7pPr>
            <a:lvl8pPr marL="16093147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8pPr>
            <a:lvl9pPr marL="18392168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6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853" y="57353207"/>
            <a:ext cx="75703430" cy="162204397"/>
          </a:xfrm>
        </p:spPr>
        <p:txBody>
          <a:bodyPr/>
          <a:lstStyle>
            <a:lvl1pPr>
              <a:defRPr sz="14000"/>
            </a:lvl1pPr>
            <a:lvl2pPr>
              <a:defRPr sz="12000"/>
            </a:lvl2pPr>
            <a:lvl3pPr>
              <a:defRPr sz="101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825843" y="57353207"/>
            <a:ext cx="75703430" cy="162204397"/>
          </a:xfrm>
        </p:spPr>
        <p:txBody>
          <a:bodyPr/>
          <a:lstStyle>
            <a:lvl1pPr>
              <a:defRPr sz="14000"/>
            </a:lvl1pPr>
            <a:lvl2pPr>
              <a:defRPr sz="12000"/>
            </a:lvl2pPr>
            <a:lvl3pPr>
              <a:defRPr sz="101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266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680" y="1757684"/>
            <a:ext cx="3621024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680" y="9824724"/>
            <a:ext cx="17776828" cy="4094476"/>
          </a:xfrm>
        </p:spPr>
        <p:txBody>
          <a:bodyPr anchor="b"/>
          <a:lstStyle>
            <a:lvl1pPr marL="0" indent="0">
              <a:buNone/>
              <a:defRPr sz="12000" b="1"/>
            </a:lvl1pPr>
            <a:lvl2pPr marL="2299021" indent="0">
              <a:buNone/>
              <a:defRPr sz="10100" b="1"/>
            </a:lvl2pPr>
            <a:lvl3pPr marL="4598042" indent="0">
              <a:buNone/>
              <a:defRPr sz="9000" b="1"/>
            </a:lvl3pPr>
            <a:lvl4pPr marL="6897063" indent="0">
              <a:buNone/>
              <a:defRPr sz="8100" b="1"/>
            </a:lvl4pPr>
            <a:lvl5pPr marL="9196084" indent="0">
              <a:buNone/>
              <a:defRPr sz="8100" b="1"/>
            </a:lvl5pPr>
            <a:lvl6pPr marL="11495105" indent="0">
              <a:buNone/>
              <a:defRPr sz="8100" b="1"/>
            </a:lvl6pPr>
            <a:lvl7pPr marL="13794126" indent="0">
              <a:buNone/>
              <a:defRPr sz="8100" b="1"/>
            </a:lvl7pPr>
            <a:lvl8pPr marL="16093147" indent="0">
              <a:buNone/>
              <a:defRPr sz="8100" b="1"/>
            </a:lvl8pPr>
            <a:lvl9pPr marL="18392168" indent="0">
              <a:buNone/>
              <a:defRPr sz="8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1680" y="13919200"/>
            <a:ext cx="17776828" cy="25288244"/>
          </a:xfrm>
        </p:spPr>
        <p:txBody>
          <a:bodyPr/>
          <a:lstStyle>
            <a:lvl1pPr>
              <a:defRPr sz="12000"/>
            </a:lvl1pPr>
            <a:lvl2pPr>
              <a:defRPr sz="101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438113" y="9824724"/>
            <a:ext cx="17783810" cy="4094476"/>
          </a:xfrm>
        </p:spPr>
        <p:txBody>
          <a:bodyPr anchor="b"/>
          <a:lstStyle>
            <a:lvl1pPr marL="0" indent="0">
              <a:buNone/>
              <a:defRPr sz="12000" b="1"/>
            </a:lvl1pPr>
            <a:lvl2pPr marL="2299021" indent="0">
              <a:buNone/>
              <a:defRPr sz="10100" b="1"/>
            </a:lvl2pPr>
            <a:lvl3pPr marL="4598042" indent="0">
              <a:buNone/>
              <a:defRPr sz="9000" b="1"/>
            </a:lvl3pPr>
            <a:lvl4pPr marL="6897063" indent="0">
              <a:buNone/>
              <a:defRPr sz="8100" b="1"/>
            </a:lvl4pPr>
            <a:lvl5pPr marL="9196084" indent="0">
              <a:buNone/>
              <a:defRPr sz="8100" b="1"/>
            </a:lvl5pPr>
            <a:lvl6pPr marL="11495105" indent="0">
              <a:buNone/>
              <a:defRPr sz="8100" b="1"/>
            </a:lvl6pPr>
            <a:lvl7pPr marL="13794126" indent="0">
              <a:buNone/>
              <a:defRPr sz="8100" b="1"/>
            </a:lvl7pPr>
            <a:lvl8pPr marL="16093147" indent="0">
              <a:buNone/>
              <a:defRPr sz="8100" b="1"/>
            </a:lvl8pPr>
            <a:lvl9pPr marL="18392168" indent="0">
              <a:buNone/>
              <a:defRPr sz="8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438113" y="13919200"/>
            <a:ext cx="17783810" cy="25288244"/>
          </a:xfrm>
        </p:spPr>
        <p:txBody>
          <a:bodyPr/>
          <a:lstStyle>
            <a:lvl1pPr>
              <a:defRPr sz="12000"/>
            </a:lvl1pPr>
            <a:lvl2pPr>
              <a:defRPr sz="101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62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09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6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682" y="1747520"/>
            <a:ext cx="13236578" cy="7437120"/>
          </a:xfrm>
        </p:spPr>
        <p:txBody>
          <a:bodyPr anchor="b"/>
          <a:lstStyle>
            <a:lvl1pPr algn="l">
              <a:defRPr sz="10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30220" y="1747525"/>
            <a:ext cx="22491700" cy="37459923"/>
          </a:xfrm>
        </p:spPr>
        <p:txBody>
          <a:bodyPr/>
          <a:lstStyle>
            <a:lvl1pPr>
              <a:defRPr sz="16100"/>
            </a:lvl1pPr>
            <a:lvl2pPr>
              <a:defRPr sz="14000"/>
            </a:lvl2pPr>
            <a:lvl3pPr>
              <a:defRPr sz="12000"/>
            </a:lvl3pPr>
            <a:lvl4pPr>
              <a:defRPr sz="10100"/>
            </a:lvl4pPr>
            <a:lvl5pPr>
              <a:defRPr sz="10100"/>
            </a:lvl5pPr>
            <a:lvl6pPr>
              <a:defRPr sz="10100"/>
            </a:lvl6pPr>
            <a:lvl7pPr>
              <a:defRPr sz="10100"/>
            </a:lvl7pPr>
            <a:lvl8pPr>
              <a:defRPr sz="10100"/>
            </a:lvl8pPr>
            <a:lvl9pPr>
              <a:defRPr sz="10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1682" y="9184645"/>
            <a:ext cx="13236578" cy="30022803"/>
          </a:xfrm>
        </p:spPr>
        <p:txBody>
          <a:bodyPr/>
          <a:lstStyle>
            <a:lvl1pPr marL="0" indent="0">
              <a:buNone/>
              <a:defRPr sz="7000"/>
            </a:lvl1pPr>
            <a:lvl2pPr marL="2299021" indent="0">
              <a:buNone/>
              <a:defRPr sz="6100"/>
            </a:lvl2pPr>
            <a:lvl3pPr marL="4598042" indent="0">
              <a:buNone/>
              <a:defRPr sz="5000"/>
            </a:lvl3pPr>
            <a:lvl4pPr marL="6897063" indent="0">
              <a:buNone/>
              <a:defRPr sz="4500"/>
            </a:lvl4pPr>
            <a:lvl5pPr marL="9196084" indent="0">
              <a:buNone/>
              <a:defRPr sz="4500"/>
            </a:lvl5pPr>
            <a:lvl6pPr marL="11495105" indent="0">
              <a:buNone/>
              <a:defRPr sz="4500"/>
            </a:lvl6pPr>
            <a:lvl7pPr marL="13794126" indent="0">
              <a:buNone/>
              <a:defRPr sz="4500"/>
            </a:lvl7pPr>
            <a:lvl8pPr marL="16093147" indent="0">
              <a:buNone/>
              <a:defRPr sz="4500"/>
            </a:lvl8pPr>
            <a:lvl9pPr marL="18392168" indent="0">
              <a:buNone/>
              <a:defRPr sz="4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716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6068" y="30723842"/>
            <a:ext cx="24140160" cy="3627123"/>
          </a:xfrm>
        </p:spPr>
        <p:txBody>
          <a:bodyPr anchor="b"/>
          <a:lstStyle>
            <a:lvl1pPr algn="l">
              <a:defRPr sz="10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86068" y="3921760"/>
            <a:ext cx="24140160" cy="26334720"/>
          </a:xfrm>
        </p:spPr>
        <p:txBody>
          <a:bodyPr/>
          <a:lstStyle>
            <a:lvl1pPr marL="0" indent="0">
              <a:buNone/>
              <a:defRPr sz="16100"/>
            </a:lvl1pPr>
            <a:lvl2pPr marL="2299021" indent="0">
              <a:buNone/>
              <a:defRPr sz="14000"/>
            </a:lvl2pPr>
            <a:lvl3pPr marL="4598042" indent="0">
              <a:buNone/>
              <a:defRPr sz="12000"/>
            </a:lvl3pPr>
            <a:lvl4pPr marL="6897063" indent="0">
              <a:buNone/>
              <a:defRPr sz="10100"/>
            </a:lvl4pPr>
            <a:lvl5pPr marL="9196084" indent="0">
              <a:buNone/>
              <a:defRPr sz="10100"/>
            </a:lvl5pPr>
            <a:lvl6pPr marL="11495105" indent="0">
              <a:buNone/>
              <a:defRPr sz="10100"/>
            </a:lvl6pPr>
            <a:lvl7pPr marL="13794126" indent="0">
              <a:buNone/>
              <a:defRPr sz="10100"/>
            </a:lvl7pPr>
            <a:lvl8pPr marL="16093147" indent="0">
              <a:buNone/>
              <a:defRPr sz="10100"/>
            </a:lvl8pPr>
            <a:lvl9pPr marL="18392168" indent="0">
              <a:buNone/>
              <a:defRPr sz="101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86068" y="34350965"/>
            <a:ext cx="24140160" cy="5151117"/>
          </a:xfrm>
        </p:spPr>
        <p:txBody>
          <a:bodyPr/>
          <a:lstStyle>
            <a:lvl1pPr marL="0" indent="0">
              <a:buNone/>
              <a:defRPr sz="7000"/>
            </a:lvl1pPr>
            <a:lvl2pPr marL="2299021" indent="0">
              <a:buNone/>
              <a:defRPr sz="6100"/>
            </a:lvl2pPr>
            <a:lvl3pPr marL="4598042" indent="0">
              <a:buNone/>
              <a:defRPr sz="5000"/>
            </a:lvl3pPr>
            <a:lvl4pPr marL="6897063" indent="0">
              <a:buNone/>
              <a:defRPr sz="4500"/>
            </a:lvl4pPr>
            <a:lvl5pPr marL="9196084" indent="0">
              <a:buNone/>
              <a:defRPr sz="4500"/>
            </a:lvl5pPr>
            <a:lvl6pPr marL="11495105" indent="0">
              <a:buNone/>
              <a:defRPr sz="4500"/>
            </a:lvl6pPr>
            <a:lvl7pPr marL="13794126" indent="0">
              <a:buNone/>
              <a:defRPr sz="4500"/>
            </a:lvl7pPr>
            <a:lvl8pPr marL="16093147" indent="0">
              <a:buNone/>
              <a:defRPr sz="4500"/>
            </a:lvl8pPr>
            <a:lvl9pPr marL="18392168" indent="0">
              <a:buNone/>
              <a:defRPr sz="4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1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02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509918" y="9845048"/>
            <a:ext cx="38019352" cy="2097125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51850" y="9845048"/>
            <a:ext cx="113387508" cy="2097125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0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1680" y="1757684"/>
            <a:ext cx="36210240" cy="7315200"/>
          </a:xfrm>
          <a:prstGeom prst="rect">
            <a:avLst/>
          </a:prstGeom>
        </p:spPr>
        <p:txBody>
          <a:bodyPr vert="horz" lIns="459804" tIns="229902" rIns="459804" bIns="22990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680" y="10241284"/>
            <a:ext cx="36210240" cy="28966163"/>
          </a:xfrm>
          <a:prstGeom prst="rect">
            <a:avLst/>
          </a:prstGeom>
        </p:spPr>
        <p:txBody>
          <a:bodyPr vert="horz" lIns="459804" tIns="229902" rIns="459804" bIns="22990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11680" y="40680644"/>
            <a:ext cx="9387840" cy="2336800"/>
          </a:xfrm>
          <a:prstGeom prst="rect">
            <a:avLst/>
          </a:prstGeom>
        </p:spPr>
        <p:txBody>
          <a:bodyPr vert="horz" lIns="459804" tIns="229902" rIns="459804" bIns="229902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91440-4C76-8A4C-B4F7-0314C58916ED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46480" y="40680644"/>
            <a:ext cx="12740640" cy="2336800"/>
          </a:xfrm>
          <a:prstGeom prst="rect">
            <a:avLst/>
          </a:prstGeom>
        </p:spPr>
        <p:txBody>
          <a:bodyPr vert="horz" lIns="459804" tIns="229902" rIns="459804" bIns="229902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834080" y="40680644"/>
            <a:ext cx="9387840" cy="2336800"/>
          </a:xfrm>
          <a:prstGeom prst="rect">
            <a:avLst/>
          </a:prstGeom>
        </p:spPr>
        <p:txBody>
          <a:bodyPr vert="horz" lIns="459804" tIns="229902" rIns="459804" bIns="229902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03D55-EA6B-EB48-BF26-926CC2ABEF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69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299021" rtl="0" eaLnBrk="1" latinLnBrk="0" hangingPunct="1">
        <a:spcBef>
          <a:spcPct val="0"/>
        </a:spcBef>
        <a:buNone/>
        <a:defRPr sz="2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24266" indent="-1724266" algn="l" defTabSz="2299021" rtl="0" eaLnBrk="1" latinLnBrk="0" hangingPunct="1">
        <a:spcBef>
          <a:spcPct val="20000"/>
        </a:spcBef>
        <a:buFont typeface="Arial"/>
        <a:buChar char="•"/>
        <a:defRPr sz="16100" kern="1200">
          <a:solidFill>
            <a:schemeClr val="tx1"/>
          </a:solidFill>
          <a:latin typeface="+mn-lt"/>
          <a:ea typeface="+mn-ea"/>
          <a:cs typeface="+mn-cs"/>
        </a:defRPr>
      </a:lvl1pPr>
      <a:lvl2pPr marL="3735909" indent="-1436888" algn="l" defTabSz="2299021" rtl="0" eaLnBrk="1" latinLnBrk="0" hangingPunct="1">
        <a:spcBef>
          <a:spcPct val="20000"/>
        </a:spcBef>
        <a:buFont typeface="Arial"/>
        <a:buChar char="–"/>
        <a:defRPr sz="14000" kern="1200">
          <a:solidFill>
            <a:schemeClr val="tx1"/>
          </a:solidFill>
          <a:latin typeface="+mn-lt"/>
          <a:ea typeface="+mn-ea"/>
          <a:cs typeface="+mn-cs"/>
        </a:defRPr>
      </a:lvl2pPr>
      <a:lvl3pPr marL="5747553" indent="-1149511" algn="l" defTabSz="2299021" rtl="0" eaLnBrk="1" latinLnBrk="0" hangingPunct="1">
        <a:spcBef>
          <a:spcPct val="20000"/>
        </a:spcBef>
        <a:buFont typeface="Arial"/>
        <a:buChar char="•"/>
        <a:defRPr sz="12000" kern="1200">
          <a:solidFill>
            <a:schemeClr val="tx1"/>
          </a:solidFill>
          <a:latin typeface="+mn-lt"/>
          <a:ea typeface="+mn-ea"/>
          <a:cs typeface="+mn-cs"/>
        </a:defRPr>
      </a:lvl3pPr>
      <a:lvl4pPr marL="8046574" indent="-1149511" algn="l" defTabSz="2299021" rtl="0" eaLnBrk="1" latinLnBrk="0" hangingPunct="1">
        <a:spcBef>
          <a:spcPct val="20000"/>
        </a:spcBef>
        <a:buFont typeface="Arial"/>
        <a:buChar char="–"/>
        <a:defRPr sz="10100" kern="1200">
          <a:solidFill>
            <a:schemeClr val="tx1"/>
          </a:solidFill>
          <a:latin typeface="+mn-lt"/>
          <a:ea typeface="+mn-ea"/>
          <a:cs typeface="+mn-cs"/>
        </a:defRPr>
      </a:lvl4pPr>
      <a:lvl5pPr marL="10345595" indent="-1149511" algn="l" defTabSz="2299021" rtl="0" eaLnBrk="1" latinLnBrk="0" hangingPunct="1">
        <a:spcBef>
          <a:spcPct val="20000"/>
        </a:spcBef>
        <a:buFont typeface="Arial"/>
        <a:buChar char="»"/>
        <a:defRPr sz="10100" kern="1200">
          <a:solidFill>
            <a:schemeClr val="tx1"/>
          </a:solidFill>
          <a:latin typeface="+mn-lt"/>
          <a:ea typeface="+mn-ea"/>
          <a:cs typeface="+mn-cs"/>
        </a:defRPr>
      </a:lvl5pPr>
      <a:lvl6pPr marL="12644616" indent="-1149511" algn="l" defTabSz="2299021" rtl="0" eaLnBrk="1" latinLnBrk="0" hangingPunct="1">
        <a:spcBef>
          <a:spcPct val="20000"/>
        </a:spcBef>
        <a:buFont typeface="Arial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6pPr>
      <a:lvl7pPr marL="14943637" indent="-1149511" algn="l" defTabSz="2299021" rtl="0" eaLnBrk="1" latinLnBrk="0" hangingPunct="1">
        <a:spcBef>
          <a:spcPct val="20000"/>
        </a:spcBef>
        <a:buFont typeface="Arial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7pPr>
      <a:lvl8pPr marL="17242658" indent="-1149511" algn="l" defTabSz="2299021" rtl="0" eaLnBrk="1" latinLnBrk="0" hangingPunct="1">
        <a:spcBef>
          <a:spcPct val="20000"/>
        </a:spcBef>
        <a:buFont typeface="Arial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8pPr>
      <a:lvl9pPr marL="19541679" indent="-1149511" algn="l" defTabSz="2299021" rtl="0" eaLnBrk="1" latinLnBrk="0" hangingPunct="1">
        <a:spcBef>
          <a:spcPct val="20000"/>
        </a:spcBef>
        <a:buFont typeface="Arial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99021" rtl="0" eaLnBrk="1" latinLnBrk="0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1pPr>
      <a:lvl2pPr marL="2299021" algn="l" defTabSz="2299021" rtl="0" eaLnBrk="1" latinLnBrk="0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4598042" algn="l" defTabSz="2299021" rtl="0" eaLnBrk="1" latinLnBrk="0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3pPr>
      <a:lvl4pPr marL="6897063" algn="l" defTabSz="2299021" rtl="0" eaLnBrk="1" latinLnBrk="0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196084" algn="l" defTabSz="2299021" rtl="0" eaLnBrk="1" latinLnBrk="0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495105" algn="l" defTabSz="2299021" rtl="0" eaLnBrk="1" latinLnBrk="0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794126" algn="l" defTabSz="2299021" rtl="0" eaLnBrk="1" latinLnBrk="0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6093147" algn="l" defTabSz="2299021" rtl="0" eaLnBrk="1" latinLnBrk="0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8392168" algn="l" defTabSz="2299021" rtl="0" eaLnBrk="1" latinLnBrk="0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2F5E8E10-B132-8045-B5E5-0C86D2F61154}"/>
              </a:ext>
            </a:extLst>
          </p:cNvPr>
          <p:cNvCxnSpPr>
            <a:cxnSpLocks/>
          </p:cNvCxnSpPr>
          <p:nvPr/>
        </p:nvCxnSpPr>
        <p:spPr>
          <a:xfrm flipV="1">
            <a:off x="10418980" y="12432039"/>
            <a:ext cx="379877" cy="958876"/>
          </a:xfrm>
          <a:prstGeom prst="straightConnector1">
            <a:avLst/>
          </a:prstGeom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075689" y="263807"/>
            <a:ext cx="28066857" cy="2220386"/>
          </a:xfrm>
          <a:prstGeom prst="rect">
            <a:avLst/>
          </a:prstGeom>
          <a:noFill/>
        </p:spPr>
        <p:txBody>
          <a:bodyPr wrap="none" lIns="95793" tIns="47896" rIns="95793" bIns="47896" rtlCol="0">
            <a:spAutoFit/>
          </a:bodyPr>
          <a:lstStyle/>
          <a:p>
            <a:r>
              <a:rPr lang="en-US" sz="13800" b="1" dirty="0">
                <a:solidFill>
                  <a:schemeClr val="bg1"/>
                </a:solidFill>
              </a:rPr>
              <a:t>Observation Geometry for </a:t>
            </a:r>
            <a:r>
              <a:rPr lang="en-US" sz="13800" b="1" dirty="0" err="1">
                <a:solidFill>
                  <a:schemeClr val="bg1"/>
                </a:solidFill>
              </a:rPr>
              <a:t>SmallSats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75689" y="2340833"/>
            <a:ext cx="24188528" cy="3420714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Charles Acton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Navigation and Ancillary Information Facility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 Jet Propulsion Laboratory/California Institute of Technology</a:t>
            </a:r>
          </a:p>
          <a:p>
            <a:pPr algn="ctr"/>
            <a:r>
              <a:rPr lang="en-US" sz="5400" dirty="0" err="1">
                <a:solidFill>
                  <a:schemeClr val="bg1"/>
                </a:solidFill>
              </a:rPr>
              <a:t>charles.acton@jpl.nasa.gov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0325" y="982837"/>
            <a:ext cx="5791422" cy="1386460"/>
          </a:xfrm>
          <a:prstGeom prst="rect">
            <a:avLst/>
          </a:prstGeom>
          <a:noFill/>
        </p:spPr>
        <p:txBody>
          <a:bodyPr wrap="none" lIns="95793" tIns="47896" rIns="95793" bIns="47896" rtlCol="0">
            <a:spAutoFit/>
          </a:bodyPr>
          <a:lstStyle/>
          <a:p>
            <a:r>
              <a:rPr lang="en-US" sz="4200">
                <a:solidFill>
                  <a:schemeClr val="bg1"/>
                </a:solidFill>
              </a:rPr>
              <a:t>National Aeronautics</a:t>
            </a:r>
          </a:p>
          <a:p>
            <a:r>
              <a:rPr lang="en-US" sz="4200">
                <a:solidFill>
                  <a:schemeClr val="bg1"/>
                </a:solidFill>
              </a:rPr>
              <a:t>and Space Administration</a:t>
            </a:r>
          </a:p>
        </p:txBody>
      </p:sp>
      <p:sp>
        <p:nvSpPr>
          <p:cNvPr id="45" name="TextBox 92">
            <a:extLst>
              <a:ext uri="{FF2B5EF4-FFF2-40B4-BE49-F238E27FC236}">
                <a16:creationId xmlns:a16="http://schemas.microsoft.com/office/drawing/2014/main" id="{197F13F7-2223-6544-9BA5-249A0762D150}"/>
              </a:ext>
            </a:extLst>
          </p:cNvPr>
          <p:cNvSpPr txBox="1"/>
          <p:nvPr/>
        </p:nvSpPr>
        <p:spPr>
          <a:xfrm>
            <a:off x="1673718" y="42532720"/>
            <a:ext cx="37121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828800" rtl="0" eaLnBrk="1" latinLnBrk="0" hangingPunct="1"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8800" algn="l" defTabSz="1828800" rtl="0" eaLnBrk="1" latinLnBrk="0" hangingPunct="1"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57600" algn="l" defTabSz="1828800" rtl="0" eaLnBrk="1" latinLnBrk="0" hangingPunct="1"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0" algn="l" defTabSz="1828800" rtl="0" eaLnBrk="1" latinLnBrk="0" hangingPunct="1"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0" algn="l" defTabSz="1828800" rtl="0" eaLnBrk="1" latinLnBrk="0" hangingPunct="1"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0" algn="l" defTabSz="1828800" rtl="0" eaLnBrk="1" latinLnBrk="0" hangingPunct="1"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972800" algn="l" defTabSz="1828800" rtl="0" eaLnBrk="1" latinLnBrk="0" hangingPunct="1"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01600" algn="l" defTabSz="1828800" rtl="0" eaLnBrk="1" latinLnBrk="0" hangingPunct="1"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630400" algn="l" defTabSz="1828800" rtl="0" eaLnBrk="1" latinLnBrk="0" hangingPunct="1"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The research described in this publication was carried out at the Jet Propulsion Laboratory, California Institute of Technology, under a contract with the National Aeronautics and Space Administration.</a:t>
            </a:r>
          </a:p>
          <a:p>
            <a:pPr algn="ctr"/>
            <a:r>
              <a:rPr lang="en-US" sz="3600">
                <a:solidFill>
                  <a:schemeClr val="bg1"/>
                </a:solidFill>
              </a:rPr>
              <a:t>© 2020 California Institute of Technology. Government sponsorship acknowledged.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097B1589-6938-454D-824B-6820EF653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8713" y="598801"/>
            <a:ext cx="4844562" cy="4361815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9CBC841B-A4AC-5E47-81A1-B576A132FF97}"/>
              </a:ext>
            </a:extLst>
          </p:cNvPr>
          <p:cNvGrpSpPr/>
          <p:nvPr/>
        </p:nvGrpSpPr>
        <p:grpSpPr>
          <a:xfrm>
            <a:off x="2993508" y="5409831"/>
            <a:ext cx="11941692" cy="14263922"/>
            <a:chOff x="670341" y="1000477"/>
            <a:chExt cx="2098665" cy="250678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B72EE8C-1F86-5449-8666-62C67F4FAC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8540">
              <a:off x="1719170" y="1290423"/>
              <a:ext cx="955459" cy="966313"/>
            </a:xfrm>
            <a:prstGeom prst="ellipse">
              <a:avLst/>
            </a:prstGeom>
            <a:gradFill rotWithShape="0">
              <a:gsLst>
                <a:gs pos="0">
                  <a:srgbClr val="FC4126"/>
                </a:gs>
                <a:gs pos="100000">
                  <a:srgbClr val="280A06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0CD97F6D-2123-534D-B416-BEB261C321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341" y="1792760"/>
              <a:ext cx="385784" cy="39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 xmlns:lc="http://schemas.openxmlformats.org/drawingml/2006/lockedCanvas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Arc 87">
              <a:extLst>
                <a:ext uri="{FF2B5EF4-FFF2-40B4-BE49-F238E27FC236}">
                  <a16:creationId xmlns:a16="http://schemas.microsoft.com/office/drawing/2014/main" id="{19FD9883-EB98-C146-A1FC-33D36A9AB4E3}"/>
                </a:ext>
              </a:extLst>
            </p:cNvPr>
            <p:cNvSpPr>
              <a:spLocks/>
            </p:cNvSpPr>
            <p:nvPr/>
          </p:nvSpPr>
          <p:spPr bwMode="auto">
            <a:xfrm rot="237231" flipV="1">
              <a:off x="1534497" y="2791014"/>
              <a:ext cx="1234509" cy="374345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E200FF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FAFD012-CF9A-BB4E-A2FB-8176520EF5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572" y="3232915"/>
              <a:ext cx="469370" cy="274342"/>
              <a:chOff x="471" y="3748"/>
              <a:chExt cx="365" cy="211"/>
            </a:xfrm>
          </p:grpSpPr>
          <p:sp>
            <p:nvSpPr>
              <p:cNvPr id="113" name="Line 89">
                <a:extLst>
                  <a:ext uri="{FF2B5EF4-FFF2-40B4-BE49-F238E27FC236}">
                    <a16:creationId xmlns:a16="http://schemas.microsoft.com/office/drawing/2014/main" id="{93629E35-4422-BA4B-9CBA-E5A59CC702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1" y="3748"/>
                <a:ext cx="149" cy="211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4" name="Line 90">
                <a:extLst>
                  <a:ext uri="{FF2B5EF4-FFF2-40B4-BE49-F238E27FC236}">
                    <a16:creationId xmlns:a16="http://schemas.microsoft.com/office/drawing/2014/main" id="{B0A1166D-6B2C-5948-B6BB-B958448854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0" y="3752"/>
                <a:ext cx="216" cy="103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5" name="Line 91">
                <a:extLst>
                  <a:ext uri="{FF2B5EF4-FFF2-40B4-BE49-F238E27FC236}">
                    <a16:creationId xmlns:a16="http://schemas.microsoft.com/office/drawing/2014/main" id="{72E05B20-ECDA-8149-B90B-95E51BEC74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11" y="3752"/>
                <a:ext cx="5" cy="172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389801A-5D01-3141-A647-DB7262B4AC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6523" y="1000477"/>
              <a:ext cx="974746" cy="1539429"/>
              <a:chOff x="3276600" y="1922242"/>
              <a:chExt cx="1203325" cy="1880447"/>
            </a:xfrm>
          </p:grpSpPr>
          <p:sp>
            <p:nvSpPr>
              <p:cNvPr id="94" name="Line 63">
                <a:extLst>
                  <a:ext uri="{FF2B5EF4-FFF2-40B4-BE49-F238E27FC236}">
                    <a16:creationId xmlns:a16="http://schemas.microsoft.com/office/drawing/2014/main" id="{A47CF4A4-4AC1-0A45-8408-0142B7818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93766" y="1922242"/>
                <a:ext cx="79202" cy="36495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6" name="Arc 72">
                <a:extLst>
                  <a:ext uri="{FF2B5EF4-FFF2-40B4-BE49-F238E27FC236}">
                    <a16:creationId xmlns:a16="http://schemas.microsoft.com/office/drawing/2014/main" id="{41BE7C6A-C698-354C-9259-E4AE155D6661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 flipH="1">
                <a:off x="3423987" y="2219268"/>
                <a:ext cx="417849" cy="1178298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8" name="Arc 66">
                <a:extLst>
                  <a:ext uri="{FF2B5EF4-FFF2-40B4-BE49-F238E27FC236}">
                    <a16:creationId xmlns:a16="http://schemas.microsoft.com/office/drawing/2014/main" id="{ABDAF81C-6C64-324F-808B-94C6ED10BEC6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>
                <a:off x="3829854" y="2302772"/>
                <a:ext cx="281718" cy="1178298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9" name="Arc 67">
                <a:extLst>
                  <a:ext uri="{FF2B5EF4-FFF2-40B4-BE49-F238E27FC236}">
                    <a16:creationId xmlns:a16="http://schemas.microsoft.com/office/drawing/2014/main" id="{A762D312-5535-B642-AAE9-3462178FDA01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>
                <a:off x="3888756" y="2321008"/>
                <a:ext cx="361128" cy="1178298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1" name="Arc 68">
                <a:extLst>
                  <a:ext uri="{FF2B5EF4-FFF2-40B4-BE49-F238E27FC236}">
                    <a16:creationId xmlns:a16="http://schemas.microsoft.com/office/drawing/2014/main" id="{F82CEDDD-2F88-074A-97D8-11B9882FA431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>
                <a:off x="3913944" y="2334469"/>
                <a:ext cx="448101" cy="1178298"/>
              </a:xfrm>
              <a:custGeom>
                <a:avLst/>
                <a:gdLst>
                  <a:gd name="T0" fmla="*/ 0 w 23599"/>
                  <a:gd name="T1" fmla="*/ 0 h 43200"/>
                  <a:gd name="T2" fmla="*/ 0 w 23599"/>
                  <a:gd name="T3" fmla="*/ 0 h 43200"/>
                  <a:gd name="T4" fmla="*/ 0 w 23599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3599"/>
                  <a:gd name="T10" fmla="*/ 0 h 43200"/>
                  <a:gd name="T11" fmla="*/ 23599 w 23599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599" h="43200" fill="none" extrusionOk="0">
                    <a:moveTo>
                      <a:pt x="-1" y="92"/>
                    </a:moveTo>
                    <a:cubicBezTo>
                      <a:pt x="664" y="30"/>
                      <a:pt x="1331" y="-1"/>
                      <a:pt x="1999" y="0"/>
                    </a:cubicBezTo>
                    <a:cubicBezTo>
                      <a:pt x="13928" y="0"/>
                      <a:pt x="23599" y="9670"/>
                      <a:pt x="23599" y="21600"/>
                    </a:cubicBezTo>
                    <a:cubicBezTo>
                      <a:pt x="23599" y="33529"/>
                      <a:pt x="13928" y="43200"/>
                      <a:pt x="1999" y="43200"/>
                    </a:cubicBezTo>
                    <a:cubicBezTo>
                      <a:pt x="1935" y="43199"/>
                      <a:pt x="1871" y="43199"/>
                      <a:pt x="1807" y="43199"/>
                    </a:cubicBezTo>
                  </a:path>
                  <a:path w="23599" h="43200" stroke="0" extrusionOk="0">
                    <a:moveTo>
                      <a:pt x="-1" y="92"/>
                    </a:moveTo>
                    <a:cubicBezTo>
                      <a:pt x="664" y="30"/>
                      <a:pt x="1331" y="-1"/>
                      <a:pt x="1999" y="0"/>
                    </a:cubicBezTo>
                    <a:cubicBezTo>
                      <a:pt x="13928" y="0"/>
                      <a:pt x="23599" y="9670"/>
                      <a:pt x="23599" y="21600"/>
                    </a:cubicBezTo>
                    <a:cubicBezTo>
                      <a:pt x="23599" y="33529"/>
                      <a:pt x="13928" y="43200"/>
                      <a:pt x="1999" y="43200"/>
                    </a:cubicBezTo>
                    <a:cubicBezTo>
                      <a:pt x="1935" y="43199"/>
                      <a:pt x="1871" y="43199"/>
                      <a:pt x="1807" y="43199"/>
                    </a:cubicBezTo>
                    <a:lnTo>
                      <a:pt x="1999" y="21600"/>
                    </a:lnTo>
                    <a:lnTo>
                      <a:pt x="-1" y="9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2" name="Arc 69">
                <a:extLst>
                  <a:ext uri="{FF2B5EF4-FFF2-40B4-BE49-F238E27FC236}">
                    <a16:creationId xmlns:a16="http://schemas.microsoft.com/office/drawing/2014/main" id="{F3594859-D26A-BF4E-8CC6-48C15EF33966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>
                <a:off x="3851378" y="2282947"/>
                <a:ext cx="96427" cy="1178298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3" name="Arc 70">
                <a:extLst>
                  <a:ext uri="{FF2B5EF4-FFF2-40B4-BE49-F238E27FC236}">
                    <a16:creationId xmlns:a16="http://schemas.microsoft.com/office/drawing/2014/main" id="{893D2E0F-1B35-C447-A626-DE6E5F8C70EF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 flipH="1">
                <a:off x="3752674" y="2256088"/>
                <a:ext cx="88864" cy="1178298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5" name="Arc 71">
                <a:extLst>
                  <a:ext uri="{FF2B5EF4-FFF2-40B4-BE49-F238E27FC236}">
                    <a16:creationId xmlns:a16="http://schemas.microsoft.com/office/drawing/2014/main" id="{5C843779-55F2-BC46-AAAC-A38C043B5492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 flipH="1">
                <a:off x="3588910" y="2243835"/>
                <a:ext cx="255247" cy="1178298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6" name="Arc 73">
                <a:extLst>
                  <a:ext uri="{FF2B5EF4-FFF2-40B4-BE49-F238E27FC236}">
                    <a16:creationId xmlns:a16="http://schemas.microsoft.com/office/drawing/2014/main" id="{B1B53D8C-01D8-9542-ACAC-AAAABFF858B3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3817331" y="2374359"/>
                <a:ext cx="96458" cy="1177920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7" name="Arc 74">
                <a:extLst>
                  <a:ext uri="{FF2B5EF4-FFF2-40B4-BE49-F238E27FC236}">
                    <a16:creationId xmlns:a16="http://schemas.microsoft.com/office/drawing/2014/main" id="{D3EC9D80-0033-C042-8D3F-35497B6CD666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3863536" y="2210933"/>
                <a:ext cx="88892" cy="1143886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8" name="Arc 75">
                <a:extLst>
                  <a:ext uri="{FF2B5EF4-FFF2-40B4-BE49-F238E27FC236}">
                    <a16:creationId xmlns:a16="http://schemas.microsoft.com/office/drawing/2014/main" id="{DC4F26EA-42F6-1A44-8BDD-B451032C41CA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3903285" y="2105615"/>
                <a:ext cx="88892" cy="1000192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9" name="Arc 76">
                <a:extLst>
                  <a:ext uri="{FF2B5EF4-FFF2-40B4-BE49-F238E27FC236}">
                    <a16:creationId xmlns:a16="http://schemas.microsoft.com/office/drawing/2014/main" id="{9902667C-C5ED-BA40-8407-796507343620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3932571" y="2092631"/>
                <a:ext cx="87001" cy="695785"/>
              </a:xfrm>
              <a:custGeom>
                <a:avLst/>
                <a:gdLst>
                  <a:gd name="T0" fmla="*/ 0 w 21600"/>
                  <a:gd name="T1" fmla="*/ 0 h 43169"/>
                  <a:gd name="T2" fmla="*/ 0 w 21600"/>
                  <a:gd name="T3" fmla="*/ 0 h 43169"/>
                  <a:gd name="T4" fmla="*/ 0 w 21600"/>
                  <a:gd name="T5" fmla="*/ 0 h 4316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3169"/>
                  <a:gd name="T11" fmla="*/ 21600 w 21600"/>
                  <a:gd name="T12" fmla="*/ 43169 h 4316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316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083"/>
                      <a:pt x="12614" y="42559"/>
                      <a:pt x="1147" y="43169"/>
                    </a:cubicBezTo>
                  </a:path>
                  <a:path w="21600" h="4316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083"/>
                      <a:pt x="12614" y="42559"/>
                      <a:pt x="1147" y="4316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0" name="Arc 77">
                <a:extLst>
                  <a:ext uri="{FF2B5EF4-FFF2-40B4-BE49-F238E27FC236}">
                    <a16:creationId xmlns:a16="http://schemas.microsoft.com/office/drawing/2014/main" id="{039745EA-0FBE-5248-A8A9-19E0EDCC0B27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3776115" y="2613971"/>
                <a:ext cx="96458" cy="1083383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1" name="Arc 78">
                <a:extLst>
                  <a:ext uri="{FF2B5EF4-FFF2-40B4-BE49-F238E27FC236}">
                    <a16:creationId xmlns:a16="http://schemas.microsoft.com/office/drawing/2014/main" id="{14D06586-F61C-074A-AB5A-E029453F806F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3737006" y="2902546"/>
                <a:ext cx="96458" cy="837590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2" name="Line 63">
                <a:extLst>
                  <a:ext uri="{FF2B5EF4-FFF2-40B4-BE49-F238E27FC236}">
                    <a16:creationId xmlns:a16="http://schemas.microsoft.com/office/drawing/2014/main" id="{1BF7D975-52D0-AA48-8B6F-DA747AC0A7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0361" y="3437732"/>
                <a:ext cx="79202" cy="36495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6B271EA-0544-A444-BF67-FEF1BBB542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3045" y="1844303"/>
              <a:ext cx="1134207" cy="1235186"/>
              <a:chOff x="1044575" y="4254500"/>
              <a:chExt cx="1400175" cy="1508125"/>
            </a:xfrm>
          </p:grpSpPr>
          <p:sp>
            <p:nvSpPr>
              <p:cNvPr id="69" name="AutoShape 79">
                <a:extLst>
                  <a:ext uri="{FF2B5EF4-FFF2-40B4-BE49-F238E27FC236}">
                    <a16:creationId xmlns:a16="http://schemas.microsoft.com/office/drawing/2014/main" id="{71846412-64C7-2D4E-8FB6-2757C6455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600" y="4254500"/>
                <a:ext cx="182563" cy="136525"/>
              </a:xfrm>
              <a:prstGeom prst="parallelogram">
                <a:avLst>
                  <a:gd name="adj" fmla="val 36216"/>
                </a:avLst>
              </a:prstGeom>
              <a:solidFill>
                <a:srgbClr val="777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0" name="Line 82">
                <a:extLst>
                  <a:ext uri="{FF2B5EF4-FFF2-40B4-BE49-F238E27FC236}">
                    <a16:creationId xmlns:a16="http://schemas.microsoft.com/office/drawing/2014/main" id="{94F9631A-15F8-404D-ACFB-94E25764BA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4575" y="4387850"/>
                <a:ext cx="1219200" cy="1371600"/>
              </a:xfrm>
              <a:prstGeom prst="line">
                <a:avLst/>
              </a:prstGeom>
              <a:noFill/>
              <a:ln w="3175">
                <a:solidFill>
                  <a:srgbClr val="4FE46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Line 83">
                <a:extLst>
                  <a:ext uri="{FF2B5EF4-FFF2-40B4-BE49-F238E27FC236}">
                    <a16:creationId xmlns:a16="http://schemas.microsoft.com/office/drawing/2014/main" id="{E1860873-07FD-D44B-9F28-D59D66DC72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95375" y="4391025"/>
                <a:ext cx="1295400" cy="1371600"/>
              </a:xfrm>
              <a:prstGeom prst="line">
                <a:avLst/>
              </a:prstGeom>
              <a:noFill/>
              <a:ln w="3175">
                <a:solidFill>
                  <a:srgbClr val="4FE46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8" name="Line 84">
                <a:extLst>
                  <a:ext uri="{FF2B5EF4-FFF2-40B4-BE49-F238E27FC236}">
                    <a16:creationId xmlns:a16="http://schemas.microsoft.com/office/drawing/2014/main" id="{469CE1B3-48D1-1D48-8958-439DBB2F9F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85850" y="4254500"/>
                <a:ext cx="1358900" cy="1495425"/>
              </a:xfrm>
              <a:prstGeom prst="line">
                <a:avLst/>
              </a:prstGeom>
              <a:noFill/>
              <a:ln w="3175">
                <a:solidFill>
                  <a:srgbClr val="4FE46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1" name="Line 85">
                <a:extLst>
                  <a:ext uri="{FF2B5EF4-FFF2-40B4-BE49-F238E27FC236}">
                    <a16:creationId xmlns:a16="http://schemas.microsoft.com/office/drawing/2014/main" id="{9AA36B37-14FC-BC49-8ED6-28C845C405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82675" y="4254500"/>
                <a:ext cx="1228725" cy="1435100"/>
              </a:xfrm>
              <a:prstGeom prst="line">
                <a:avLst/>
              </a:prstGeom>
              <a:noFill/>
              <a:ln w="3175">
                <a:solidFill>
                  <a:srgbClr val="4FE46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B9F87F2B-F67E-9D48-A568-08D7DECFE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842" y="2975726"/>
              <a:ext cx="565846" cy="358056"/>
            </a:xfrm>
            <a:prstGeom prst="rect">
              <a:avLst/>
            </a:prstGeom>
          </p:spPr>
        </p:pic>
        <p:sp>
          <p:nvSpPr>
            <p:cNvPr id="67" name="AutoShape 80">
              <a:extLst>
                <a:ext uri="{FF2B5EF4-FFF2-40B4-BE49-F238E27FC236}">
                  <a16:creationId xmlns:a16="http://schemas.microsoft.com/office/drawing/2014/main" id="{40F1B95C-73D2-F940-93CC-3B12302825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06348">
              <a:off x="1039929" y="1846140"/>
              <a:ext cx="967573" cy="62391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AutoShape 81">
              <a:extLst>
                <a:ext uri="{FF2B5EF4-FFF2-40B4-BE49-F238E27FC236}">
                  <a16:creationId xmlns:a16="http://schemas.microsoft.com/office/drawing/2014/main" id="{B9957CB5-596F-6147-B726-C5377F7F28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373117">
              <a:off x="1220036" y="2312590"/>
              <a:ext cx="1207563" cy="64744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4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0F266F2-9E02-2A43-A1F4-6BFBD5391E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331" y="23883600"/>
            <a:ext cx="16671738" cy="103461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A3CBE0-C0C9-D845-AED0-7BA730BF36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6800" y="22388586"/>
            <a:ext cx="18395015" cy="118206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A0B3BF-4ABD-0649-B88B-7E03F55A0A7F}"/>
              </a:ext>
            </a:extLst>
          </p:cNvPr>
          <p:cNvSpPr txBox="1"/>
          <p:nvPr/>
        </p:nvSpPr>
        <p:spPr>
          <a:xfrm>
            <a:off x="1903495" y="19651109"/>
            <a:ext cx="1556451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Positions, velocities, orientations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and field-of-view projections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19F110-615B-BB42-8486-56E90B9315B3}"/>
              </a:ext>
            </a:extLst>
          </p:cNvPr>
          <p:cNvGrpSpPr/>
          <p:nvPr/>
        </p:nvGrpSpPr>
        <p:grpSpPr>
          <a:xfrm>
            <a:off x="21909623" y="5700236"/>
            <a:ext cx="16064901" cy="9362658"/>
            <a:chOff x="21909623" y="5700236"/>
            <a:chExt cx="16064901" cy="9362658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DA2C6BA-2967-DA4F-A1F4-21CAB0276EF4}"/>
                </a:ext>
              </a:extLst>
            </p:cNvPr>
            <p:cNvGrpSpPr/>
            <p:nvPr/>
          </p:nvGrpSpPr>
          <p:grpSpPr>
            <a:xfrm>
              <a:off x="21909623" y="5700236"/>
              <a:ext cx="16064901" cy="9362658"/>
              <a:chOff x="3251743" y="2850295"/>
              <a:chExt cx="3554913" cy="2071810"/>
            </a:xfrm>
          </p:grpSpPr>
          <p:sp>
            <p:nvSpPr>
              <p:cNvPr id="117" name="AutoShape 36">
                <a:extLst>
                  <a:ext uri="{FF2B5EF4-FFF2-40B4-BE49-F238E27FC236}">
                    <a16:creationId xmlns:a16="http://schemas.microsoft.com/office/drawing/2014/main" id="{7B6B6398-1D0E-7140-BA91-EF19C448D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453845">
                <a:off x="3865842" y="3414252"/>
                <a:ext cx="1147865" cy="1384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830 w 21600"/>
                  <a:gd name="T13" fmla="*/ 2814 h 21600"/>
                  <a:gd name="T14" fmla="*/ 18770 w 21600"/>
                  <a:gd name="T15" fmla="*/ 1878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041" y="21600"/>
                    </a:lnTo>
                    <a:lnTo>
                      <a:pt x="19559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FF0B">
                  <a:alpha val="3215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8" name="AutoShape 36">
                <a:extLst>
                  <a:ext uri="{FF2B5EF4-FFF2-40B4-BE49-F238E27FC236}">
                    <a16:creationId xmlns:a16="http://schemas.microsoft.com/office/drawing/2014/main" id="{E45F445E-E223-F047-A072-7F7F96CAEE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453845">
                <a:off x="5381023" y="2916798"/>
                <a:ext cx="1466679" cy="1384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830 w 21600"/>
                  <a:gd name="T13" fmla="*/ 2814 h 21600"/>
                  <a:gd name="T14" fmla="*/ 18770 w 21600"/>
                  <a:gd name="T15" fmla="*/ 1878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041" y="21600"/>
                    </a:lnTo>
                    <a:lnTo>
                      <a:pt x="19559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3C3C3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9" name="Arc 55">
                <a:extLst>
                  <a:ext uri="{FF2B5EF4-FFF2-40B4-BE49-F238E27FC236}">
                    <a16:creationId xmlns:a16="http://schemas.microsoft.com/office/drawing/2014/main" id="{C0F3C774-FF5B-A34C-8DDE-F1DA4417DED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966249" flipV="1">
                <a:off x="6017178" y="3208381"/>
                <a:ext cx="709524" cy="62403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0" name="Line 5">
                <a:extLst>
                  <a:ext uri="{FF2B5EF4-FFF2-40B4-BE49-F238E27FC236}">
                    <a16:creationId xmlns:a16="http://schemas.microsoft.com/office/drawing/2014/main" id="{C96D1D2E-38C1-A042-A6C1-F9CAC4B441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27981" y="2850295"/>
                <a:ext cx="409526" cy="1892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FB635B97-F20B-8040-B89A-78EDDCC5AF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8540">
                <a:off x="4655196" y="3240419"/>
                <a:ext cx="1207452" cy="1221015"/>
              </a:xfrm>
              <a:prstGeom prst="ellipse">
                <a:avLst/>
              </a:prstGeom>
              <a:gradFill rotWithShape="0">
                <a:gsLst>
                  <a:gs pos="0">
                    <a:srgbClr val="FC4126"/>
                  </a:gs>
                  <a:gs pos="100000">
                    <a:srgbClr val="280A06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2" name="Arc 8">
                <a:extLst>
                  <a:ext uri="{FF2B5EF4-FFF2-40B4-BE49-F238E27FC236}">
                    <a16:creationId xmlns:a16="http://schemas.microsoft.com/office/drawing/2014/main" id="{E27557B4-8133-9842-982F-DE96537E7241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>
                <a:off x="5200460" y="3261827"/>
                <a:ext cx="288318" cy="1219059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3" name="Arc 9">
                <a:extLst>
                  <a:ext uri="{FF2B5EF4-FFF2-40B4-BE49-F238E27FC236}">
                    <a16:creationId xmlns:a16="http://schemas.microsoft.com/office/drawing/2014/main" id="{FC574D37-A3D8-E24A-95D7-5735993B20F9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>
                <a:off x="5260741" y="3280694"/>
                <a:ext cx="369589" cy="1219059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4" name="Arc 10">
                <a:extLst>
                  <a:ext uri="{FF2B5EF4-FFF2-40B4-BE49-F238E27FC236}">
                    <a16:creationId xmlns:a16="http://schemas.microsoft.com/office/drawing/2014/main" id="{B1EF1576-DDFC-D243-B00F-E902DB5C95FF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>
                <a:off x="5286520" y="3294621"/>
                <a:ext cx="458599" cy="1219059"/>
              </a:xfrm>
              <a:custGeom>
                <a:avLst/>
                <a:gdLst>
                  <a:gd name="T0" fmla="*/ 0 w 23599"/>
                  <a:gd name="T1" fmla="*/ 0 h 43200"/>
                  <a:gd name="T2" fmla="*/ 0 w 23599"/>
                  <a:gd name="T3" fmla="*/ 0 h 43200"/>
                  <a:gd name="T4" fmla="*/ 0 w 23599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3599"/>
                  <a:gd name="T10" fmla="*/ 0 h 43200"/>
                  <a:gd name="T11" fmla="*/ 23599 w 23599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599" h="43200" fill="none" extrusionOk="0">
                    <a:moveTo>
                      <a:pt x="-1" y="92"/>
                    </a:moveTo>
                    <a:cubicBezTo>
                      <a:pt x="664" y="30"/>
                      <a:pt x="1331" y="-1"/>
                      <a:pt x="1999" y="0"/>
                    </a:cubicBezTo>
                    <a:cubicBezTo>
                      <a:pt x="13928" y="0"/>
                      <a:pt x="23599" y="9670"/>
                      <a:pt x="23599" y="21600"/>
                    </a:cubicBezTo>
                    <a:cubicBezTo>
                      <a:pt x="23599" y="33529"/>
                      <a:pt x="13928" y="43200"/>
                      <a:pt x="1999" y="43200"/>
                    </a:cubicBezTo>
                    <a:cubicBezTo>
                      <a:pt x="1935" y="43199"/>
                      <a:pt x="1871" y="43199"/>
                      <a:pt x="1807" y="43199"/>
                    </a:cubicBezTo>
                  </a:path>
                  <a:path w="23599" h="43200" stroke="0" extrusionOk="0">
                    <a:moveTo>
                      <a:pt x="-1" y="92"/>
                    </a:moveTo>
                    <a:cubicBezTo>
                      <a:pt x="664" y="30"/>
                      <a:pt x="1331" y="-1"/>
                      <a:pt x="1999" y="0"/>
                    </a:cubicBezTo>
                    <a:cubicBezTo>
                      <a:pt x="13928" y="0"/>
                      <a:pt x="23599" y="9670"/>
                      <a:pt x="23599" y="21600"/>
                    </a:cubicBezTo>
                    <a:cubicBezTo>
                      <a:pt x="23599" y="33529"/>
                      <a:pt x="13928" y="43200"/>
                      <a:pt x="1999" y="43200"/>
                    </a:cubicBezTo>
                    <a:cubicBezTo>
                      <a:pt x="1935" y="43199"/>
                      <a:pt x="1871" y="43199"/>
                      <a:pt x="1807" y="43199"/>
                    </a:cubicBezTo>
                    <a:lnTo>
                      <a:pt x="1999" y="21600"/>
                    </a:lnTo>
                    <a:lnTo>
                      <a:pt x="-1" y="9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5" name="Arc 11">
                <a:extLst>
                  <a:ext uri="{FF2B5EF4-FFF2-40B4-BE49-F238E27FC236}">
                    <a16:creationId xmlns:a16="http://schemas.microsoft.com/office/drawing/2014/main" id="{F10B7D72-0CC4-5548-B14E-6B32B9B3815F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>
                <a:off x="5222487" y="3241316"/>
                <a:ext cx="98686" cy="1219059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6" name="Arc 12">
                <a:extLst>
                  <a:ext uri="{FF2B5EF4-FFF2-40B4-BE49-F238E27FC236}">
                    <a16:creationId xmlns:a16="http://schemas.microsoft.com/office/drawing/2014/main" id="{3DBB34D9-55DA-6049-80F0-E3D627DEB316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 flipH="1">
                <a:off x="5121471" y="3213528"/>
                <a:ext cx="90946" cy="1219059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7" name="Arc 13">
                <a:extLst>
                  <a:ext uri="{FF2B5EF4-FFF2-40B4-BE49-F238E27FC236}">
                    <a16:creationId xmlns:a16="http://schemas.microsoft.com/office/drawing/2014/main" id="{A4CBB784-C7D9-2E43-95FC-7D8911E16431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 flipH="1">
                <a:off x="4953870" y="3200851"/>
                <a:ext cx="261227" cy="1219059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8" name="Arc 14">
                <a:extLst>
                  <a:ext uri="{FF2B5EF4-FFF2-40B4-BE49-F238E27FC236}">
                    <a16:creationId xmlns:a16="http://schemas.microsoft.com/office/drawing/2014/main" id="{1CC884E0-68F2-B34E-980D-F51DE2A5D5D8}"/>
                  </a:ext>
                </a:extLst>
              </p:cNvPr>
              <p:cNvSpPr>
                <a:spLocks/>
              </p:cNvSpPr>
              <p:nvPr/>
            </p:nvSpPr>
            <p:spPr bwMode="auto">
              <a:xfrm rot="758540" flipH="1">
                <a:off x="4785083" y="3175435"/>
                <a:ext cx="427639" cy="1219059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0" name="Arc 15">
                <a:extLst>
                  <a:ext uri="{FF2B5EF4-FFF2-40B4-BE49-F238E27FC236}">
                    <a16:creationId xmlns:a16="http://schemas.microsoft.com/office/drawing/2014/main" id="{E91BB206-E936-E440-9D7B-D968BE1589B8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5187105" y="3342466"/>
                <a:ext cx="99795" cy="1205517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1" name="Arc 16">
                <a:extLst>
                  <a:ext uri="{FF2B5EF4-FFF2-40B4-BE49-F238E27FC236}">
                    <a16:creationId xmlns:a16="http://schemas.microsoft.com/office/drawing/2014/main" id="{D33F5612-B2D4-574C-8384-8CC7713C82A4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5234434" y="3173196"/>
                <a:ext cx="91967" cy="1170686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4" name="Arc 17">
                <a:extLst>
                  <a:ext uri="{FF2B5EF4-FFF2-40B4-BE49-F238E27FC236}">
                    <a16:creationId xmlns:a16="http://schemas.microsoft.com/office/drawing/2014/main" id="{D8CFACC8-1F9C-E446-AEBC-798F71445F65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5275114" y="3063433"/>
                <a:ext cx="91967" cy="1023625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0" name="Arc 18">
                <a:extLst>
                  <a:ext uri="{FF2B5EF4-FFF2-40B4-BE49-F238E27FC236}">
                    <a16:creationId xmlns:a16="http://schemas.microsoft.com/office/drawing/2014/main" id="{05BF662B-F247-1744-B9E6-A9BC39833D74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5305097" y="3048301"/>
                <a:ext cx="90011" cy="712087"/>
              </a:xfrm>
              <a:custGeom>
                <a:avLst/>
                <a:gdLst>
                  <a:gd name="T0" fmla="*/ 0 w 21600"/>
                  <a:gd name="T1" fmla="*/ 0 h 43169"/>
                  <a:gd name="T2" fmla="*/ 0 w 21600"/>
                  <a:gd name="T3" fmla="*/ 0 h 43169"/>
                  <a:gd name="T4" fmla="*/ 0 w 21600"/>
                  <a:gd name="T5" fmla="*/ 0 h 4316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3169"/>
                  <a:gd name="T11" fmla="*/ 21600 w 21600"/>
                  <a:gd name="T12" fmla="*/ 43169 h 4316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316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083"/>
                      <a:pt x="12614" y="42559"/>
                      <a:pt x="1147" y="43169"/>
                    </a:cubicBezTo>
                  </a:path>
                  <a:path w="21600" h="4316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083"/>
                      <a:pt x="12614" y="42559"/>
                      <a:pt x="1147" y="4316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2" name="Arc 19">
                <a:extLst>
                  <a:ext uri="{FF2B5EF4-FFF2-40B4-BE49-F238E27FC236}">
                    <a16:creationId xmlns:a16="http://schemas.microsoft.com/office/drawing/2014/main" id="{062FCB17-FABE-184A-A695-79DBA88AEC26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5144923" y="3589839"/>
                <a:ext cx="99795" cy="1108765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6" name="Arc 20">
                <a:extLst>
                  <a:ext uri="{FF2B5EF4-FFF2-40B4-BE49-F238E27FC236}">
                    <a16:creationId xmlns:a16="http://schemas.microsoft.com/office/drawing/2014/main" id="{EBDA543C-7BB7-2149-A4F7-84140D62AD8F}"/>
                  </a:ext>
                </a:extLst>
              </p:cNvPr>
              <p:cNvSpPr>
                <a:spLocks/>
              </p:cNvSpPr>
              <p:nvPr/>
            </p:nvSpPr>
            <p:spPr bwMode="auto">
              <a:xfrm rot="6158540">
                <a:off x="5104898" y="3887024"/>
                <a:ext cx="99795" cy="857214"/>
              </a:xfrm>
              <a:custGeom>
                <a:avLst/>
                <a:gdLst>
                  <a:gd name="T0" fmla="*/ 0 w 21791"/>
                  <a:gd name="T1" fmla="*/ 0 h 43200"/>
                  <a:gd name="T2" fmla="*/ 0 w 21791"/>
                  <a:gd name="T3" fmla="*/ 0 h 43200"/>
                  <a:gd name="T4" fmla="*/ 0 w 21791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1791"/>
                  <a:gd name="T10" fmla="*/ 0 h 43200"/>
                  <a:gd name="T11" fmla="*/ 21791 w 21791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91" h="43200" fill="none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</a:path>
                  <a:path w="21791" h="43200" stroke="0" extrusionOk="0">
                    <a:moveTo>
                      <a:pt x="190" y="0"/>
                    </a:moveTo>
                    <a:cubicBezTo>
                      <a:pt x="12120" y="0"/>
                      <a:pt x="21791" y="9670"/>
                      <a:pt x="21791" y="21600"/>
                    </a:cubicBezTo>
                    <a:cubicBezTo>
                      <a:pt x="21791" y="33529"/>
                      <a:pt x="12120" y="43200"/>
                      <a:pt x="191" y="43200"/>
                    </a:cubicBezTo>
                    <a:cubicBezTo>
                      <a:pt x="127" y="43199"/>
                      <a:pt x="63" y="43199"/>
                      <a:pt x="-1" y="43199"/>
                    </a:cubicBezTo>
                    <a:lnTo>
                      <a:pt x="191" y="2160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pic>
            <p:nvPicPr>
              <p:cNvPr id="157" name="Picture 156">
                <a:extLst>
                  <a:ext uri="{FF2B5EF4-FFF2-40B4-BE49-F238E27FC236}">
                    <a16:creationId xmlns:a16="http://schemas.microsoft.com/office/drawing/2014/main" id="{87232500-32AB-564B-9490-082A1B073F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1743" y="3796327"/>
                <a:ext cx="1092069" cy="1125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 xmlns:lc="http://schemas.openxmlformats.org/drawingml/2006/lockedCanvas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616E6989-BAC2-0248-AF16-31B6F8A88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71940" y="3244475"/>
                <a:ext cx="156010" cy="157672"/>
              </a:xfrm>
              <a:prstGeom prst="ellipse">
                <a:avLst/>
              </a:prstGeom>
              <a:solidFill>
                <a:srgbClr val="5E5E5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4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4384C270-2F70-7B46-B897-279B8822FC81}"/>
                </a:ext>
              </a:extLst>
            </p:cNvPr>
            <p:cNvSpPr/>
            <p:nvPr/>
          </p:nvSpPr>
          <p:spPr>
            <a:xfrm rot="6237741" flipV="1">
              <a:off x="27319830" y="8984802"/>
              <a:ext cx="3869967" cy="3725534"/>
            </a:xfrm>
            <a:prstGeom prst="arc">
              <a:avLst/>
            </a:prstGeom>
            <a:ln w="57150"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736691F-D8E0-A447-8A60-A03A4D8E170E}"/>
                </a:ext>
              </a:extLst>
            </p:cNvPr>
            <p:cNvSpPr/>
            <p:nvPr/>
          </p:nvSpPr>
          <p:spPr>
            <a:xfrm>
              <a:off x="27339567" y="11456083"/>
              <a:ext cx="625833" cy="65971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B37746E-AEB5-374D-A488-B48AF408D573}"/>
              </a:ext>
            </a:extLst>
          </p:cNvPr>
          <p:cNvSpPr txBox="1"/>
          <p:nvPr/>
        </p:nvSpPr>
        <p:spPr>
          <a:xfrm>
            <a:off x="25394718" y="16779992"/>
            <a:ext cx="1051563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When is an object in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transit </a:t>
            </a:r>
            <a:r>
              <a:rPr lang="en-US">
                <a:solidFill>
                  <a:schemeClr val="bg1"/>
                </a:solidFill>
              </a:rPr>
              <a:t>or occultation?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58C773EA-3D4F-B447-8629-0BA6B733291E}"/>
              </a:ext>
            </a:extLst>
          </p:cNvPr>
          <p:cNvSpPr txBox="1"/>
          <p:nvPr/>
        </p:nvSpPr>
        <p:spPr>
          <a:xfrm>
            <a:off x="6798344" y="33855432"/>
            <a:ext cx="71277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Lighting angles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68F822DC-0265-2A4E-ABE0-382605C9C207}"/>
              </a:ext>
            </a:extLst>
          </p:cNvPr>
          <p:cNvSpPr txBox="1"/>
          <p:nvPr/>
        </p:nvSpPr>
        <p:spPr>
          <a:xfrm>
            <a:off x="25114027" y="33694306"/>
            <a:ext cx="1405423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When is a spacecraft's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altitude within a given range?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997739-AE47-CD4B-9052-79529A3CE3F2}"/>
              </a:ext>
            </a:extLst>
          </p:cNvPr>
          <p:cNvCxnSpPr>
            <a:cxnSpLocks/>
          </p:cNvCxnSpPr>
          <p:nvPr/>
        </p:nvCxnSpPr>
        <p:spPr>
          <a:xfrm flipV="1">
            <a:off x="12171496" y="6139543"/>
            <a:ext cx="270875" cy="947592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69620A3-3149-AA41-925E-F6334A016A80}"/>
              </a:ext>
            </a:extLst>
          </p:cNvPr>
          <p:cNvSpPr txBox="1"/>
          <p:nvPr/>
        </p:nvSpPr>
        <p:spPr>
          <a:xfrm>
            <a:off x="2654291" y="37066839"/>
            <a:ext cx="35525623" cy="5109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500" dirty="0">
                <a:solidFill>
                  <a:schemeClr val="accent5"/>
                </a:solidFill>
              </a:rPr>
              <a:t>A few examples of the many kinds of space mission</a:t>
            </a:r>
          </a:p>
          <a:p>
            <a:pPr algn="ctr"/>
            <a:r>
              <a:rPr lang="en-US" sz="11500" dirty="0">
                <a:solidFill>
                  <a:schemeClr val="accent5"/>
                </a:solidFill>
              </a:rPr>
              <a:t>geometry you can compute using NASA's free SPICE system</a:t>
            </a:r>
          </a:p>
          <a:p>
            <a:pPr algn="ctr"/>
            <a:r>
              <a:rPr lang="en-US" sz="9600" dirty="0">
                <a:solidFill>
                  <a:schemeClr val="accent5"/>
                </a:solidFill>
              </a:rPr>
              <a:t>https://naif.jpl.nasa.gov</a:t>
            </a:r>
          </a:p>
        </p:txBody>
      </p:sp>
    </p:spTree>
    <p:extLst>
      <p:ext uri="{BB962C8B-B14F-4D97-AF65-F5344CB8AC3E}">
        <p14:creationId xmlns:p14="http://schemas.microsoft.com/office/powerpoint/2010/main" val="1250823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2384</TotalTime>
  <Words>133</Words>
  <Application>Microsoft Macintosh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Charles Acton</cp:lastModifiedBy>
  <cp:revision>74</cp:revision>
  <dcterms:created xsi:type="dcterms:W3CDTF">2015-02-20T19:28:23Z</dcterms:created>
  <dcterms:modified xsi:type="dcterms:W3CDTF">2020-03-02T19:47:26Z</dcterms:modified>
</cp:coreProperties>
</file>