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57" r:id="rId3"/>
    <p:sldId id="259" r:id="rId4"/>
    <p:sldId id="263" r:id="rId5"/>
    <p:sldId id="262" r:id="rId6"/>
    <p:sldId id="264" r:id="rId7"/>
    <p:sldId id="265" r:id="rId8"/>
    <p:sldId id="266" r:id="rId9"/>
    <p:sldId id="260" r:id="rId10"/>
    <p:sldId id="2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 Lev" initials="DL" lastIdx="30" clrIdx="0">
    <p:extLst>
      <p:ext uri="{19B8F6BF-5375-455C-9EA6-DF929625EA0E}">
        <p15:presenceInfo xmlns:p15="http://schemas.microsoft.com/office/powerpoint/2012/main" userId="Dan Lev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8" autoAdjust="0"/>
    <p:restoredTop sz="94660"/>
  </p:normalViewPr>
  <p:slideViewPr>
    <p:cSldViewPr snapToGrid="0">
      <p:cViewPr varScale="1">
        <p:scale>
          <a:sx n="47" d="100"/>
          <a:sy n="47" d="100"/>
        </p:scale>
        <p:origin x="72" y="10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ubeSat\Research\Hall%20Effect%20Thruster\Magnetic%20Field%20Testing\Field%20Strength.txt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Axial Channel</a:t>
            </a:r>
            <a:r>
              <a:rPr lang="en-US" baseline="0"/>
              <a:t> Magnetic Field Profile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FEMM_Model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'Field Strength'!$A$2:$A$1501</c:f>
              <c:numCache>
                <c:formatCode>General</c:formatCode>
                <c:ptCount val="1500"/>
                <c:pt idx="0">
                  <c:v>0</c:v>
                </c:pt>
                <c:pt idx="1">
                  <c:v>0.02</c:v>
                </c:pt>
                <c:pt idx="2">
                  <c:v>0.03</c:v>
                </c:pt>
                <c:pt idx="3">
                  <c:v>0.05</c:v>
                </c:pt>
                <c:pt idx="4">
                  <c:v>0.06</c:v>
                </c:pt>
                <c:pt idx="5">
                  <c:v>0.08</c:v>
                </c:pt>
                <c:pt idx="6">
                  <c:v>0.1</c:v>
                </c:pt>
                <c:pt idx="7">
                  <c:v>0.11</c:v>
                </c:pt>
                <c:pt idx="8">
                  <c:v>0.13</c:v>
                </c:pt>
                <c:pt idx="9">
                  <c:v>0.14000000000000001</c:v>
                </c:pt>
                <c:pt idx="10">
                  <c:v>0.16</c:v>
                </c:pt>
                <c:pt idx="11">
                  <c:v>0.18</c:v>
                </c:pt>
                <c:pt idx="12">
                  <c:v>0.19</c:v>
                </c:pt>
                <c:pt idx="13">
                  <c:v>0.21</c:v>
                </c:pt>
                <c:pt idx="14">
                  <c:v>0.22</c:v>
                </c:pt>
                <c:pt idx="15">
                  <c:v>0.24</c:v>
                </c:pt>
                <c:pt idx="16">
                  <c:v>0.26</c:v>
                </c:pt>
                <c:pt idx="17">
                  <c:v>0.27</c:v>
                </c:pt>
                <c:pt idx="18">
                  <c:v>0.28999999999999998</c:v>
                </c:pt>
                <c:pt idx="19">
                  <c:v>0.3</c:v>
                </c:pt>
                <c:pt idx="20">
                  <c:v>0.32</c:v>
                </c:pt>
                <c:pt idx="21">
                  <c:v>0.34</c:v>
                </c:pt>
                <c:pt idx="22">
                  <c:v>0.35</c:v>
                </c:pt>
                <c:pt idx="23">
                  <c:v>0.37</c:v>
                </c:pt>
                <c:pt idx="24">
                  <c:v>0.38</c:v>
                </c:pt>
                <c:pt idx="25">
                  <c:v>0.4</c:v>
                </c:pt>
                <c:pt idx="26">
                  <c:v>0.42</c:v>
                </c:pt>
                <c:pt idx="27">
                  <c:v>0.43</c:v>
                </c:pt>
                <c:pt idx="28">
                  <c:v>0.45</c:v>
                </c:pt>
                <c:pt idx="29">
                  <c:v>0.46</c:v>
                </c:pt>
                <c:pt idx="30">
                  <c:v>0.48</c:v>
                </c:pt>
                <c:pt idx="31">
                  <c:v>0.5</c:v>
                </c:pt>
                <c:pt idx="32">
                  <c:v>0.51</c:v>
                </c:pt>
                <c:pt idx="33">
                  <c:v>0.53</c:v>
                </c:pt>
                <c:pt idx="34">
                  <c:v>0.54</c:v>
                </c:pt>
                <c:pt idx="35">
                  <c:v>0.56000000000000005</c:v>
                </c:pt>
                <c:pt idx="36">
                  <c:v>0.57999999999999996</c:v>
                </c:pt>
                <c:pt idx="37">
                  <c:v>0.59</c:v>
                </c:pt>
                <c:pt idx="38">
                  <c:v>0.61</c:v>
                </c:pt>
                <c:pt idx="39">
                  <c:v>0.62</c:v>
                </c:pt>
                <c:pt idx="40">
                  <c:v>0.64</c:v>
                </c:pt>
                <c:pt idx="41">
                  <c:v>0.66</c:v>
                </c:pt>
                <c:pt idx="42">
                  <c:v>0.67</c:v>
                </c:pt>
                <c:pt idx="43">
                  <c:v>0.69</c:v>
                </c:pt>
                <c:pt idx="44">
                  <c:v>0.7</c:v>
                </c:pt>
                <c:pt idx="45">
                  <c:v>0.72</c:v>
                </c:pt>
                <c:pt idx="46">
                  <c:v>0.74</c:v>
                </c:pt>
                <c:pt idx="47">
                  <c:v>0.75</c:v>
                </c:pt>
                <c:pt idx="48">
                  <c:v>0.77</c:v>
                </c:pt>
                <c:pt idx="49">
                  <c:v>0.78</c:v>
                </c:pt>
                <c:pt idx="50">
                  <c:v>0.8</c:v>
                </c:pt>
                <c:pt idx="51">
                  <c:v>0.82</c:v>
                </c:pt>
                <c:pt idx="52">
                  <c:v>0.83</c:v>
                </c:pt>
                <c:pt idx="53">
                  <c:v>0.85</c:v>
                </c:pt>
                <c:pt idx="54">
                  <c:v>0.86</c:v>
                </c:pt>
                <c:pt idx="55">
                  <c:v>0.88</c:v>
                </c:pt>
                <c:pt idx="56">
                  <c:v>0.9</c:v>
                </c:pt>
                <c:pt idx="57">
                  <c:v>0.91</c:v>
                </c:pt>
                <c:pt idx="58">
                  <c:v>0.93</c:v>
                </c:pt>
                <c:pt idx="59">
                  <c:v>0.94</c:v>
                </c:pt>
                <c:pt idx="60">
                  <c:v>0.96</c:v>
                </c:pt>
                <c:pt idx="61">
                  <c:v>0.98</c:v>
                </c:pt>
                <c:pt idx="62">
                  <c:v>0.99</c:v>
                </c:pt>
                <c:pt idx="63">
                  <c:v>1.01</c:v>
                </c:pt>
                <c:pt idx="64">
                  <c:v>1.02</c:v>
                </c:pt>
                <c:pt idx="65">
                  <c:v>1.04</c:v>
                </c:pt>
                <c:pt idx="66">
                  <c:v>1.06</c:v>
                </c:pt>
                <c:pt idx="67">
                  <c:v>1.07</c:v>
                </c:pt>
                <c:pt idx="68">
                  <c:v>1.0900000000000001</c:v>
                </c:pt>
                <c:pt idx="69">
                  <c:v>1.1000000000000001</c:v>
                </c:pt>
                <c:pt idx="70">
                  <c:v>1.1200000000000001</c:v>
                </c:pt>
                <c:pt idx="71">
                  <c:v>1.1399999999999999</c:v>
                </c:pt>
                <c:pt idx="72">
                  <c:v>1.1499999999999999</c:v>
                </c:pt>
                <c:pt idx="73">
                  <c:v>1.17</c:v>
                </c:pt>
                <c:pt idx="74">
                  <c:v>1.18</c:v>
                </c:pt>
                <c:pt idx="75">
                  <c:v>1.2</c:v>
                </c:pt>
                <c:pt idx="76">
                  <c:v>1.22</c:v>
                </c:pt>
                <c:pt idx="77">
                  <c:v>1.23</c:v>
                </c:pt>
                <c:pt idx="78">
                  <c:v>1.25</c:v>
                </c:pt>
                <c:pt idx="79">
                  <c:v>1.26</c:v>
                </c:pt>
                <c:pt idx="80">
                  <c:v>1.28</c:v>
                </c:pt>
                <c:pt idx="81">
                  <c:v>1.3</c:v>
                </c:pt>
                <c:pt idx="82">
                  <c:v>1.31</c:v>
                </c:pt>
                <c:pt idx="83">
                  <c:v>1.33</c:v>
                </c:pt>
                <c:pt idx="84">
                  <c:v>1.34</c:v>
                </c:pt>
                <c:pt idx="85">
                  <c:v>1.36</c:v>
                </c:pt>
                <c:pt idx="86">
                  <c:v>1.38</c:v>
                </c:pt>
                <c:pt idx="87">
                  <c:v>1.39</c:v>
                </c:pt>
                <c:pt idx="88">
                  <c:v>1.41</c:v>
                </c:pt>
                <c:pt idx="89">
                  <c:v>1.42</c:v>
                </c:pt>
                <c:pt idx="90">
                  <c:v>1.44</c:v>
                </c:pt>
                <c:pt idx="91">
                  <c:v>1.46</c:v>
                </c:pt>
                <c:pt idx="92">
                  <c:v>1.47</c:v>
                </c:pt>
                <c:pt idx="93">
                  <c:v>1.49</c:v>
                </c:pt>
                <c:pt idx="94">
                  <c:v>1.51</c:v>
                </c:pt>
                <c:pt idx="95">
                  <c:v>1.52</c:v>
                </c:pt>
                <c:pt idx="96">
                  <c:v>1.54</c:v>
                </c:pt>
                <c:pt idx="97">
                  <c:v>1.55</c:v>
                </c:pt>
                <c:pt idx="98">
                  <c:v>1.57</c:v>
                </c:pt>
                <c:pt idx="99">
                  <c:v>1.59</c:v>
                </c:pt>
                <c:pt idx="100">
                  <c:v>1.6</c:v>
                </c:pt>
                <c:pt idx="101">
                  <c:v>1.62</c:v>
                </c:pt>
                <c:pt idx="102">
                  <c:v>1.63</c:v>
                </c:pt>
                <c:pt idx="103">
                  <c:v>1.65</c:v>
                </c:pt>
                <c:pt idx="104">
                  <c:v>1.67</c:v>
                </c:pt>
                <c:pt idx="105">
                  <c:v>1.68</c:v>
                </c:pt>
                <c:pt idx="106">
                  <c:v>1.7</c:v>
                </c:pt>
                <c:pt idx="107">
                  <c:v>1.71</c:v>
                </c:pt>
                <c:pt idx="108">
                  <c:v>1.73</c:v>
                </c:pt>
                <c:pt idx="109">
                  <c:v>1.75</c:v>
                </c:pt>
                <c:pt idx="110">
                  <c:v>1.76</c:v>
                </c:pt>
                <c:pt idx="111">
                  <c:v>1.78</c:v>
                </c:pt>
                <c:pt idx="112">
                  <c:v>1.79</c:v>
                </c:pt>
                <c:pt idx="113">
                  <c:v>1.81</c:v>
                </c:pt>
                <c:pt idx="114">
                  <c:v>1.83</c:v>
                </c:pt>
                <c:pt idx="115">
                  <c:v>1.84</c:v>
                </c:pt>
                <c:pt idx="116">
                  <c:v>1.86</c:v>
                </c:pt>
                <c:pt idx="117">
                  <c:v>1.87</c:v>
                </c:pt>
                <c:pt idx="118">
                  <c:v>1.89</c:v>
                </c:pt>
                <c:pt idx="119">
                  <c:v>1.91</c:v>
                </c:pt>
                <c:pt idx="120">
                  <c:v>1.92</c:v>
                </c:pt>
                <c:pt idx="121">
                  <c:v>1.94</c:v>
                </c:pt>
                <c:pt idx="122">
                  <c:v>1.95</c:v>
                </c:pt>
                <c:pt idx="123">
                  <c:v>1.97</c:v>
                </c:pt>
                <c:pt idx="124">
                  <c:v>1.99</c:v>
                </c:pt>
                <c:pt idx="125">
                  <c:v>2</c:v>
                </c:pt>
                <c:pt idx="126">
                  <c:v>2.02</c:v>
                </c:pt>
                <c:pt idx="127">
                  <c:v>2.0299999999999998</c:v>
                </c:pt>
                <c:pt idx="128">
                  <c:v>2.0499999999999998</c:v>
                </c:pt>
                <c:pt idx="129">
                  <c:v>2.0699999999999998</c:v>
                </c:pt>
                <c:pt idx="130">
                  <c:v>2.08</c:v>
                </c:pt>
                <c:pt idx="131">
                  <c:v>2.1</c:v>
                </c:pt>
                <c:pt idx="132">
                  <c:v>2.11</c:v>
                </c:pt>
                <c:pt idx="133">
                  <c:v>2.13</c:v>
                </c:pt>
                <c:pt idx="134">
                  <c:v>2.15</c:v>
                </c:pt>
                <c:pt idx="135">
                  <c:v>2.16</c:v>
                </c:pt>
                <c:pt idx="136">
                  <c:v>2.1800000000000002</c:v>
                </c:pt>
                <c:pt idx="137">
                  <c:v>2.19</c:v>
                </c:pt>
                <c:pt idx="138">
                  <c:v>2.21</c:v>
                </c:pt>
                <c:pt idx="139">
                  <c:v>2.23</c:v>
                </c:pt>
                <c:pt idx="140">
                  <c:v>2.2400000000000002</c:v>
                </c:pt>
                <c:pt idx="141">
                  <c:v>2.2599999999999998</c:v>
                </c:pt>
                <c:pt idx="142">
                  <c:v>2.27</c:v>
                </c:pt>
                <c:pt idx="143">
                  <c:v>2.29</c:v>
                </c:pt>
                <c:pt idx="144">
                  <c:v>2.31</c:v>
                </c:pt>
                <c:pt idx="145">
                  <c:v>2.3199999999999998</c:v>
                </c:pt>
                <c:pt idx="146">
                  <c:v>2.34</c:v>
                </c:pt>
                <c:pt idx="147">
                  <c:v>2.35</c:v>
                </c:pt>
                <c:pt idx="148">
                  <c:v>2.37</c:v>
                </c:pt>
                <c:pt idx="149">
                  <c:v>2.39</c:v>
                </c:pt>
                <c:pt idx="150">
                  <c:v>2.4</c:v>
                </c:pt>
                <c:pt idx="151">
                  <c:v>2.42</c:v>
                </c:pt>
                <c:pt idx="152">
                  <c:v>2.4300000000000002</c:v>
                </c:pt>
                <c:pt idx="153">
                  <c:v>2.4500000000000002</c:v>
                </c:pt>
                <c:pt idx="154">
                  <c:v>2.4700000000000002</c:v>
                </c:pt>
                <c:pt idx="155">
                  <c:v>2.48</c:v>
                </c:pt>
                <c:pt idx="156">
                  <c:v>2.5</c:v>
                </c:pt>
                <c:pt idx="157">
                  <c:v>2.5099999999999998</c:v>
                </c:pt>
                <c:pt idx="158">
                  <c:v>2.5299999999999998</c:v>
                </c:pt>
                <c:pt idx="159">
                  <c:v>2.5499999999999998</c:v>
                </c:pt>
                <c:pt idx="160">
                  <c:v>2.56</c:v>
                </c:pt>
                <c:pt idx="161">
                  <c:v>2.58</c:v>
                </c:pt>
                <c:pt idx="162">
                  <c:v>2.59</c:v>
                </c:pt>
                <c:pt idx="163">
                  <c:v>2.61</c:v>
                </c:pt>
                <c:pt idx="164">
                  <c:v>2.63</c:v>
                </c:pt>
                <c:pt idx="165">
                  <c:v>2.64</c:v>
                </c:pt>
                <c:pt idx="166">
                  <c:v>2.66</c:v>
                </c:pt>
                <c:pt idx="167">
                  <c:v>2.67</c:v>
                </c:pt>
                <c:pt idx="168">
                  <c:v>2.69</c:v>
                </c:pt>
                <c:pt idx="169">
                  <c:v>2.71</c:v>
                </c:pt>
                <c:pt idx="170">
                  <c:v>2.72</c:v>
                </c:pt>
                <c:pt idx="171">
                  <c:v>2.74</c:v>
                </c:pt>
                <c:pt idx="172">
                  <c:v>2.75</c:v>
                </c:pt>
                <c:pt idx="173">
                  <c:v>2.77</c:v>
                </c:pt>
                <c:pt idx="174">
                  <c:v>2.79</c:v>
                </c:pt>
                <c:pt idx="175">
                  <c:v>2.8</c:v>
                </c:pt>
                <c:pt idx="176">
                  <c:v>2.82</c:v>
                </c:pt>
                <c:pt idx="177">
                  <c:v>2.83</c:v>
                </c:pt>
                <c:pt idx="178">
                  <c:v>2.85</c:v>
                </c:pt>
                <c:pt idx="179">
                  <c:v>2.87</c:v>
                </c:pt>
                <c:pt idx="180">
                  <c:v>2.88</c:v>
                </c:pt>
                <c:pt idx="181">
                  <c:v>2.9</c:v>
                </c:pt>
                <c:pt idx="182">
                  <c:v>2.91</c:v>
                </c:pt>
                <c:pt idx="183">
                  <c:v>2.93</c:v>
                </c:pt>
                <c:pt idx="184">
                  <c:v>2.95</c:v>
                </c:pt>
                <c:pt idx="185">
                  <c:v>2.96</c:v>
                </c:pt>
                <c:pt idx="186">
                  <c:v>2.98</c:v>
                </c:pt>
                <c:pt idx="187">
                  <c:v>2.99</c:v>
                </c:pt>
                <c:pt idx="188">
                  <c:v>3.01</c:v>
                </c:pt>
                <c:pt idx="189">
                  <c:v>3.03</c:v>
                </c:pt>
                <c:pt idx="190">
                  <c:v>3.04</c:v>
                </c:pt>
                <c:pt idx="191">
                  <c:v>3.06</c:v>
                </c:pt>
                <c:pt idx="192">
                  <c:v>3.07</c:v>
                </c:pt>
                <c:pt idx="193">
                  <c:v>3.09</c:v>
                </c:pt>
                <c:pt idx="194">
                  <c:v>3.11</c:v>
                </c:pt>
                <c:pt idx="195">
                  <c:v>3.12</c:v>
                </c:pt>
                <c:pt idx="196">
                  <c:v>3.14</c:v>
                </c:pt>
                <c:pt idx="197">
                  <c:v>3.15</c:v>
                </c:pt>
                <c:pt idx="198">
                  <c:v>3.17</c:v>
                </c:pt>
                <c:pt idx="199">
                  <c:v>3.19</c:v>
                </c:pt>
                <c:pt idx="200">
                  <c:v>3.2</c:v>
                </c:pt>
                <c:pt idx="201">
                  <c:v>3.22</c:v>
                </c:pt>
                <c:pt idx="202">
                  <c:v>3.23</c:v>
                </c:pt>
                <c:pt idx="203">
                  <c:v>3.25</c:v>
                </c:pt>
                <c:pt idx="204">
                  <c:v>3.27</c:v>
                </c:pt>
                <c:pt idx="205">
                  <c:v>3.28</c:v>
                </c:pt>
                <c:pt idx="206">
                  <c:v>3.3</c:v>
                </c:pt>
                <c:pt idx="207">
                  <c:v>3.31</c:v>
                </c:pt>
                <c:pt idx="208">
                  <c:v>3.33</c:v>
                </c:pt>
                <c:pt idx="209">
                  <c:v>3.35</c:v>
                </c:pt>
                <c:pt idx="210">
                  <c:v>3.36</c:v>
                </c:pt>
                <c:pt idx="211">
                  <c:v>3.38</c:v>
                </c:pt>
                <c:pt idx="212">
                  <c:v>3.39</c:v>
                </c:pt>
                <c:pt idx="213">
                  <c:v>3.41</c:v>
                </c:pt>
                <c:pt idx="214">
                  <c:v>3.43</c:v>
                </c:pt>
                <c:pt idx="215">
                  <c:v>3.44</c:v>
                </c:pt>
                <c:pt idx="216">
                  <c:v>3.46</c:v>
                </c:pt>
                <c:pt idx="217">
                  <c:v>3.47</c:v>
                </c:pt>
                <c:pt idx="218">
                  <c:v>3.49</c:v>
                </c:pt>
                <c:pt idx="219">
                  <c:v>3.51</c:v>
                </c:pt>
                <c:pt idx="220">
                  <c:v>3.52</c:v>
                </c:pt>
                <c:pt idx="221">
                  <c:v>3.54</c:v>
                </c:pt>
                <c:pt idx="222">
                  <c:v>3.55</c:v>
                </c:pt>
                <c:pt idx="223">
                  <c:v>3.57</c:v>
                </c:pt>
                <c:pt idx="224">
                  <c:v>3.59</c:v>
                </c:pt>
                <c:pt idx="225">
                  <c:v>3.6</c:v>
                </c:pt>
                <c:pt idx="226">
                  <c:v>3.62</c:v>
                </c:pt>
                <c:pt idx="227">
                  <c:v>3.63</c:v>
                </c:pt>
                <c:pt idx="228">
                  <c:v>3.65</c:v>
                </c:pt>
                <c:pt idx="229">
                  <c:v>3.67</c:v>
                </c:pt>
                <c:pt idx="230">
                  <c:v>3.68</c:v>
                </c:pt>
                <c:pt idx="231">
                  <c:v>3.7</c:v>
                </c:pt>
                <c:pt idx="232">
                  <c:v>3.71</c:v>
                </c:pt>
                <c:pt idx="233">
                  <c:v>3.73</c:v>
                </c:pt>
                <c:pt idx="234">
                  <c:v>3.75</c:v>
                </c:pt>
                <c:pt idx="235">
                  <c:v>3.76</c:v>
                </c:pt>
                <c:pt idx="236">
                  <c:v>3.78</c:v>
                </c:pt>
                <c:pt idx="237">
                  <c:v>3.79</c:v>
                </c:pt>
                <c:pt idx="238">
                  <c:v>3.81</c:v>
                </c:pt>
                <c:pt idx="239">
                  <c:v>3.83</c:v>
                </c:pt>
                <c:pt idx="240">
                  <c:v>3.84</c:v>
                </c:pt>
                <c:pt idx="241">
                  <c:v>3.86</c:v>
                </c:pt>
                <c:pt idx="242">
                  <c:v>3.87</c:v>
                </c:pt>
                <c:pt idx="243">
                  <c:v>3.89</c:v>
                </c:pt>
                <c:pt idx="244">
                  <c:v>3.91</c:v>
                </c:pt>
                <c:pt idx="245">
                  <c:v>3.92</c:v>
                </c:pt>
                <c:pt idx="246">
                  <c:v>3.94</c:v>
                </c:pt>
                <c:pt idx="247">
                  <c:v>3.95</c:v>
                </c:pt>
                <c:pt idx="248">
                  <c:v>3.97</c:v>
                </c:pt>
                <c:pt idx="249">
                  <c:v>3.99</c:v>
                </c:pt>
                <c:pt idx="250">
                  <c:v>4</c:v>
                </c:pt>
                <c:pt idx="251">
                  <c:v>4.0199999999999996</c:v>
                </c:pt>
                <c:pt idx="252">
                  <c:v>4.03</c:v>
                </c:pt>
                <c:pt idx="253">
                  <c:v>4.05</c:v>
                </c:pt>
                <c:pt idx="254">
                  <c:v>4.07</c:v>
                </c:pt>
                <c:pt idx="255">
                  <c:v>4.08</c:v>
                </c:pt>
                <c:pt idx="256">
                  <c:v>4.0999999999999996</c:v>
                </c:pt>
                <c:pt idx="257">
                  <c:v>4.1100000000000003</c:v>
                </c:pt>
                <c:pt idx="258">
                  <c:v>4.13</c:v>
                </c:pt>
                <c:pt idx="259">
                  <c:v>4.1500000000000004</c:v>
                </c:pt>
                <c:pt idx="260">
                  <c:v>4.16</c:v>
                </c:pt>
                <c:pt idx="261">
                  <c:v>4.18</c:v>
                </c:pt>
                <c:pt idx="262">
                  <c:v>4.1900000000000004</c:v>
                </c:pt>
                <c:pt idx="263">
                  <c:v>4.21</c:v>
                </c:pt>
                <c:pt idx="264">
                  <c:v>4.2300000000000004</c:v>
                </c:pt>
                <c:pt idx="265">
                  <c:v>4.24</c:v>
                </c:pt>
                <c:pt idx="266">
                  <c:v>4.26</c:v>
                </c:pt>
                <c:pt idx="267">
                  <c:v>4.2699999999999996</c:v>
                </c:pt>
                <c:pt idx="268">
                  <c:v>4.29</c:v>
                </c:pt>
                <c:pt idx="269">
                  <c:v>4.3099999999999996</c:v>
                </c:pt>
                <c:pt idx="270">
                  <c:v>4.32</c:v>
                </c:pt>
                <c:pt idx="271">
                  <c:v>4.34</c:v>
                </c:pt>
                <c:pt idx="272">
                  <c:v>4.3499999999999996</c:v>
                </c:pt>
                <c:pt idx="273">
                  <c:v>4.37</c:v>
                </c:pt>
                <c:pt idx="274">
                  <c:v>4.3899999999999997</c:v>
                </c:pt>
                <c:pt idx="275">
                  <c:v>4.4000000000000004</c:v>
                </c:pt>
                <c:pt idx="276">
                  <c:v>4.42</c:v>
                </c:pt>
                <c:pt idx="277">
                  <c:v>4.43</c:v>
                </c:pt>
                <c:pt idx="278">
                  <c:v>4.45</c:v>
                </c:pt>
                <c:pt idx="279">
                  <c:v>4.47</c:v>
                </c:pt>
                <c:pt idx="280">
                  <c:v>4.4800000000000004</c:v>
                </c:pt>
                <c:pt idx="281">
                  <c:v>4.5</c:v>
                </c:pt>
                <c:pt idx="282">
                  <c:v>4.5199999999999996</c:v>
                </c:pt>
                <c:pt idx="283">
                  <c:v>4.53</c:v>
                </c:pt>
                <c:pt idx="284">
                  <c:v>4.55</c:v>
                </c:pt>
                <c:pt idx="285">
                  <c:v>4.5599999999999996</c:v>
                </c:pt>
                <c:pt idx="286">
                  <c:v>4.58</c:v>
                </c:pt>
                <c:pt idx="287">
                  <c:v>4.5999999999999996</c:v>
                </c:pt>
                <c:pt idx="288">
                  <c:v>4.6100000000000003</c:v>
                </c:pt>
                <c:pt idx="289">
                  <c:v>4.63</c:v>
                </c:pt>
                <c:pt idx="290">
                  <c:v>4.6399999999999997</c:v>
                </c:pt>
                <c:pt idx="291">
                  <c:v>4.66</c:v>
                </c:pt>
                <c:pt idx="292">
                  <c:v>4.68</c:v>
                </c:pt>
                <c:pt idx="293">
                  <c:v>4.6900000000000004</c:v>
                </c:pt>
                <c:pt idx="294">
                  <c:v>4.71</c:v>
                </c:pt>
                <c:pt idx="295">
                  <c:v>4.72</c:v>
                </c:pt>
                <c:pt idx="296">
                  <c:v>4.74</c:v>
                </c:pt>
                <c:pt idx="297">
                  <c:v>4.76</c:v>
                </c:pt>
                <c:pt idx="298">
                  <c:v>4.7699999999999996</c:v>
                </c:pt>
                <c:pt idx="299">
                  <c:v>4.79</c:v>
                </c:pt>
                <c:pt idx="300">
                  <c:v>4.8</c:v>
                </c:pt>
                <c:pt idx="301">
                  <c:v>4.82</c:v>
                </c:pt>
                <c:pt idx="302">
                  <c:v>4.84</c:v>
                </c:pt>
                <c:pt idx="303">
                  <c:v>4.8499999999999996</c:v>
                </c:pt>
                <c:pt idx="304">
                  <c:v>4.87</c:v>
                </c:pt>
                <c:pt idx="305">
                  <c:v>4.88</c:v>
                </c:pt>
                <c:pt idx="306">
                  <c:v>4.9000000000000004</c:v>
                </c:pt>
                <c:pt idx="307">
                  <c:v>4.92</c:v>
                </c:pt>
                <c:pt idx="308">
                  <c:v>4.93</c:v>
                </c:pt>
                <c:pt idx="309">
                  <c:v>4.95</c:v>
                </c:pt>
                <c:pt idx="310">
                  <c:v>4.96</c:v>
                </c:pt>
                <c:pt idx="311">
                  <c:v>4.9800000000000004</c:v>
                </c:pt>
                <c:pt idx="312">
                  <c:v>5</c:v>
                </c:pt>
                <c:pt idx="313">
                  <c:v>5.01</c:v>
                </c:pt>
                <c:pt idx="314">
                  <c:v>5.03</c:v>
                </c:pt>
                <c:pt idx="315">
                  <c:v>5.04</c:v>
                </c:pt>
                <c:pt idx="316">
                  <c:v>5.0599999999999996</c:v>
                </c:pt>
                <c:pt idx="317">
                  <c:v>5.08</c:v>
                </c:pt>
                <c:pt idx="318">
                  <c:v>5.09</c:v>
                </c:pt>
                <c:pt idx="319">
                  <c:v>5.1100000000000003</c:v>
                </c:pt>
                <c:pt idx="320">
                  <c:v>5.12</c:v>
                </c:pt>
                <c:pt idx="321">
                  <c:v>5.14</c:v>
                </c:pt>
                <c:pt idx="322">
                  <c:v>5.16</c:v>
                </c:pt>
                <c:pt idx="323">
                  <c:v>5.17</c:v>
                </c:pt>
                <c:pt idx="324">
                  <c:v>5.19</c:v>
                </c:pt>
                <c:pt idx="325">
                  <c:v>5.2</c:v>
                </c:pt>
                <c:pt idx="326">
                  <c:v>5.22</c:v>
                </c:pt>
                <c:pt idx="327">
                  <c:v>5.24</c:v>
                </c:pt>
                <c:pt idx="328">
                  <c:v>5.25</c:v>
                </c:pt>
                <c:pt idx="329">
                  <c:v>5.27</c:v>
                </c:pt>
                <c:pt idx="330">
                  <c:v>5.28</c:v>
                </c:pt>
                <c:pt idx="331">
                  <c:v>5.3</c:v>
                </c:pt>
                <c:pt idx="332">
                  <c:v>5.32</c:v>
                </c:pt>
                <c:pt idx="333">
                  <c:v>5.33</c:v>
                </c:pt>
                <c:pt idx="334">
                  <c:v>5.35</c:v>
                </c:pt>
                <c:pt idx="335">
                  <c:v>5.36</c:v>
                </c:pt>
                <c:pt idx="336">
                  <c:v>5.38</c:v>
                </c:pt>
                <c:pt idx="337">
                  <c:v>5.4</c:v>
                </c:pt>
                <c:pt idx="338">
                  <c:v>5.41</c:v>
                </c:pt>
                <c:pt idx="339">
                  <c:v>5.43</c:v>
                </c:pt>
                <c:pt idx="340">
                  <c:v>5.44</c:v>
                </c:pt>
                <c:pt idx="341">
                  <c:v>5.46</c:v>
                </c:pt>
                <c:pt idx="342">
                  <c:v>5.48</c:v>
                </c:pt>
                <c:pt idx="343">
                  <c:v>5.49</c:v>
                </c:pt>
                <c:pt idx="344">
                  <c:v>5.51</c:v>
                </c:pt>
                <c:pt idx="345">
                  <c:v>5.52</c:v>
                </c:pt>
                <c:pt idx="346">
                  <c:v>5.54</c:v>
                </c:pt>
                <c:pt idx="347">
                  <c:v>5.56</c:v>
                </c:pt>
                <c:pt idx="348">
                  <c:v>5.57</c:v>
                </c:pt>
                <c:pt idx="349">
                  <c:v>5.59</c:v>
                </c:pt>
                <c:pt idx="350">
                  <c:v>5.6</c:v>
                </c:pt>
                <c:pt idx="351">
                  <c:v>5.62</c:v>
                </c:pt>
                <c:pt idx="352">
                  <c:v>5.64</c:v>
                </c:pt>
                <c:pt idx="353">
                  <c:v>5.65</c:v>
                </c:pt>
                <c:pt idx="354">
                  <c:v>5.67</c:v>
                </c:pt>
                <c:pt idx="355">
                  <c:v>5.68</c:v>
                </c:pt>
                <c:pt idx="356">
                  <c:v>5.7</c:v>
                </c:pt>
                <c:pt idx="357">
                  <c:v>5.72</c:v>
                </c:pt>
                <c:pt idx="358">
                  <c:v>5.73</c:v>
                </c:pt>
                <c:pt idx="359">
                  <c:v>5.75</c:v>
                </c:pt>
                <c:pt idx="360">
                  <c:v>5.76</c:v>
                </c:pt>
                <c:pt idx="361">
                  <c:v>5.78</c:v>
                </c:pt>
                <c:pt idx="362">
                  <c:v>5.8</c:v>
                </c:pt>
                <c:pt idx="363">
                  <c:v>5.81</c:v>
                </c:pt>
                <c:pt idx="364">
                  <c:v>5.83</c:v>
                </c:pt>
                <c:pt idx="365">
                  <c:v>5.84</c:v>
                </c:pt>
                <c:pt idx="366">
                  <c:v>5.86</c:v>
                </c:pt>
                <c:pt idx="367">
                  <c:v>5.88</c:v>
                </c:pt>
                <c:pt idx="368">
                  <c:v>5.89</c:v>
                </c:pt>
                <c:pt idx="369">
                  <c:v>5.91</c:v>
                </c:pt>
                <c:pt idx="370">
                  <c:v>5.92</c:v>
                </c:pt>
                <c:pt idx="371">
                  <c:v>5.94</c:v>
                </c:pt>
                <c:pt idx="372">
                  <c:v>5.96</c:v>
                </c:pt>
                <c:pt idx="373">
                  <c:v>5.97</c:v>
                </c:pt>
                <c:pt idx="374">
                  <c:v>5.99</c:v>
                </c:pt>
                <c:pt idx="375">
                  <c:v>6</c:v>
                </c:pt>
                <c:pt idx="376">
                  <c:v>6.02</c:v>
                </c:pt>
                <c:pt idx="377">
                  <c:v>6.04</c:v>
                </c:pt>
                <c:pt idx="378">
                  <c:v>6.05</c:v>
                </c:pt>
                <c:pt idx="379">
                  <c:v>6.07</c:v>
                </c:pt>
                <c:pt idx="380">
                  <c:v>6.08</c:v>
                </c:pt>
                <c:pt idx="381">
                  <c:v>6.1</c:v>
                </c:pt>
                <c:pt idx="382">
                  <c:v>6.12</c:v>
                </c:pt>
                <c:pt idx="383">
                  <c:v>6.13</c:v>
                </c:pt>
                <c:pt idx="384">
                  <c:v>6.15</c:v>
                </c:pt>
                <c:pt idx="385">
                  <c:v>6.16</c:v>
                </c:pt>
                <c:pt idx="386">
                  <c:v>6.18</c:v>
                </c:pt>
                <c:pt idx="387">
                  <c:v>6.2</c:v>
                </c:pt>
                <c:pt idx="388">
                  <c:v>6.21</c:v>
                </c:pt>
                <c:pt idx="389">
                  <c:v>6.23</c:v>
                </c:pt>
                <c:pt idx="390">
                  <c:v>6.24</c:v>
                </c:pt>
                <c:pt idx="391">
                  <c:v>6.26</c:v>
                </c:pt>
                <c:pt idx="392">
                  <c:v>6.28</c:v>
                </c:pt>
                <c:pt idx="393">
                  <c:v>6.29</c:v>
                </c:pt>
                <c:pt idx="394">
                  <c:v>6.31</c:v>
                </c:pt>
                <c:pt idx="395">
                  <c:v>6.32</c:v>
                </c:pt>
                <c:pt idx="396">
                  <c:v>6.34</c:v>
                </c:pt>
                <c:pt idx="397">
                  <c:v>6.36</c:v>
                </c:pt>
                <c:pt idx="398">
                  <c:v>6.37</c:v>
                </c:pt>
                <c:pt idx="399">
                  <c:v>6.39</c:v>
                </c:pt>
                <c:pt idx="400">
                  <c:v>6.4</c:v>
                </c:pt>
                <c:pt idx="401">
                  <c:v>6.42</c:v>
                </c:pt>
                <c:pt idx="402">
                  <c:v>6.44</c:v>
                </c:pt>
                <c:pt idx="403">
                  <c:v>6.45</c:v>
                </c:pt>
                <c:pt idx="404">
                  <c:v>6.47</c:v>
                </c:pt>
                <c:pt idx="405">
                  <c:v>6.48</c:v>
                </c:pt>
                <c:pt idx="406">
                  <c:v>6.5</c:v>
                </c:pt>
                <c:pt idx="407">
                  <c:v>6.52</c:v>
                </c:pt>
                <c:pt idx="408">
                  <c:v>6.53</c:v>
                </c:pt>
                <c:pt idx="409">
                  <c:v>6.55</c:v>
                </c:pt>
                <c:pt idx="410">
                  <c:v>6.56</c:v>
                </c:pt>
                <c:pt idx="411">
                  <c:v>6.58</c:v>
                </c:pt>
                <c:pt idx="412">
                  <c:v>6.6</c:v>
                </c:pt>
                <c:pt idx="413">
                  <c:v>6.61</c:v>
                </c:pt>
                <c:pt idx="414">
                  <c:v>6.63</c:v>
                </c:pt>
                <c:pt idx="415">
                  <c:v>6.64</c:v>
                </c:pt>
                <c:pt idx="416">
                  <c:v>6.66</c:v>
                </c:pt>
                <c:pt idx="417">
                  <c:v>6.68</c:v>
                </c:pt>
                <c:pt idx="418">
                  <c:v>6.69</c:v>
                </c:pt>
                <c:pt idx="419">
                  <c:v>6.71</c:v>
                </c:pt>
                <c:pt idx="420">
                  <c:v>6.72</c:v>
                </c:pt>
                <c:pt idx="421">
                  <c:v>6.74</c:v>
                </c:pt>
                <c:pt idx="422">
                  <c:v>6.76</c:v>
                </c:pt>
                <c:pt idx="423">
                  <c:v>6.77</c:v>
                </c:pt>
                <c:pt idx="424">
                  <c:v>6.79</c:v>
                </c:pt>
                <c:pt idx="425">
                  <c:v>6.8</c:v>
                </c:pt>
                <c:pt idx="426">
                  <c:v>6.82</c:v>
                </c:pt>
                <c:pt idx="427">
                  <c:v>6.84</c:v>
                </c:pt>
                <c:pt idx="428">
                  <c:v>6.85</c:v>
                </c:pt>
                <c:pt idx="429">
                  <c:v>6.87</c:v>
                </c:pt>
                <c:pt idx="430">
                  <c:v>6.88</c:v>
                </c:pt>
                <c:pt idx="431">
                  <c:v>6.9</c:v>
                </c:pt>
                <c:pt idx="432">
                  <c:v>6.92</c:v>
                </c:pt>
                <c:pt idx="433">
                  <c:v>6.93</c:v>
                </c:pt>
                <c:pt idx="434">
                  <c:v>6.95</c:v>
                </c:pt>
                <c:pt idx="435">
                  <c:v>6.96</c:v>
                </c:pt>
                <c:pt idx="436">
                  <c:v>6.98</c:v>
                </c:pt>
                <c:pt idx="437">
                  <c:v>7</c:v>
                </c:pt>
                <c:pt idx="438">
                  <c:v>7.01</c:v>
                </c:pt>
                <c:pt idx="439">
                  <c:v>7.03</c:v>
                </c:pt>
                <c:pt idx="440">
                  <c:v>7.04</c:v>
                </c:pt>
                <c:pt idx="441">
                  <c:v>7.06</c:v>
                </c:pt>
                <c:pt idx="442">
                  <c:v>7.08</c:v>
                </c:pt>
                <c:pt idx="443">
                  <c:v>7.09</c:v>
                </c:pt>
                <c:pt idx="444">
                  <c:v>7.11</c:v>
                </c:pt>
                <c:pt idx="445">
                  <c:v>7.12</c:v>
                </c:pt>
                <c:pt idx="446">
                  <c:v>7.14</c:v>
                </c:pt>
                <c:pt idx="447">
                  <c:v>7.16</c:v>
                </c:pt>
                <c:pt idx="448">
                  <c:v>7.17</c:v>
                </c:pt>
                <c:pt idx="449">
                  <c:v>7.19</c:v>
                </c:pt>
                <c:pt idx="450">
                  <c:v>7.2</c:v>
                </c:pt>
                <c:pt idx="451">
                  <c:v>7.22</c:v>
                </c:pt>
                <c:pt idx="452">
                  <c:v>7.24</c:v>
                </c:pt>
                <c:pt idx="453">
                  <c:v>7.25</c:v>
                </c:pt>
                <c:pt idx="454">
                  <c:v>7.27</c:v>
                </c:pt>
                <c:pt idx="455">
                  <c:v>7.28</c:v>
                </c:pt>
                <c:pt idx="456">
                  <c:v>7.3</c:v>
                </c:pt>
                <c:pt idx="457">
                  <c:v>7.32</c:v>
                </c:pt>
                <c:pt idx="458">
                  <c:v>7.33</c:v>
                </c:pt>
                <c:pt idx="459">
                  <c:v>7.35</c:v>
                </c:pt>
                <c:pt idx="460">
                  <c:v>7.36</c:v>
                </c:pt>
                <c:pt idx="461">
                  <c:v>7.38</c:v>
                </c:pt>
                <c:pt idx="462">
                  <c:v>7.4</c:v>
                </c:pt>
                <c:pt idx="463">
                  <c:v>7.41</c:v>
                </c:pt>
                <c:pt idx="464">
                  <c:v>7.43</c:v>
                </c:pt>
                <c:pt idx="465">
                  <c:v>7.44</c:v>
                </c:pt>
                <c:pt idx="466">
                  <c:v>7.46</c:v>
                </c:pt>
                <c:pt idx="467">
                  <c:v>7.48</c:v>
                </c:pt>
                <c:pt idx="468">
                  <c:v>7.49</c:v>
                </c:pt>
                <c:pt idx="469">
                  <c:v>7.51</c:v>
                </c:pt>
                <c:pt idx="470">
                  <c:v>7.53</c:v>
                </c:pt>
                <c:pt idx="471">
                  <c:v>7.54</c:v>
                </c:pt>
                <c:pt idx="472">
                  <c:v>7.56</c:v>
                </c:pt>
                <c:pt idx="473">
                  <c:v>7.57</c:v>
                </c:pt>
                <c:pt idx="474">
                  <c:v>7.59</c:v>
                </c:pt>
                <c:pt idx="475">
                  <c:v>7.61</c:v>
                </c:pt>
                <c:pt idx="476">
                  <c:v>7.62</c:v>
                </c:pt>
                <c:pt idx="477">
                  <c:v>7.64</c:v>
                </c:pt>
                <c:pt idx="478">
                  <c:v>7.65</c:v>
                </c:pt>
                <c:pt idx="479">
                  <c:v>7.67</c:v>
                </c:pt>
                <c:pt idx="480">
                  <c:v>7.69</c:v>
                </c:pt>
                <c:pt idx="481">
                  <c:v>7.7</c:v>
                </c:pt>
                <c:pt idx="482">
                  <c:v>7.72</c:v>
                </c:pt>
                <c:pt idx="483">
                  <c:v>7.73</c:v>
                </c:pt>
                <c:pt idx="484">
                  <c:v>7.75</c:v>
                </c:pt>
                <c:pt idx="485">
                  <c:v>7.77</c:v>
                </c:pt>
                <c:pt idx="486">
                  <c:v>7.78</c:v>
                </c:pt>
                <c:pt idx="487">
                  <c:v>7.8</c:v>
                </c:pt>
                <c:pt idx="488">
                  <c:v>7.81</c:v>
                </c:pt>
                <c:pt idx="489">
                  <c:v>7.83</c:v>
                </c:pt>
                <c:pt idx="490">
                  <c:v>7.85</c:v>
                </c:pt>
                <c:pt idx="491">
                  <c:v>7.86</c:v>
                </c:pt>
                <c:pt idx="492">
                  <c:v>7.88</c:v>
                </c:pt>
                <c:pt idx="493">
                  <c:v>7.89</c:v>
                </c:pt>
                <c:pt idx="494">
                  <c:v>7.91</c:v>
                </c:pt>
                <c:pt idx="495">
                  <c:v>7.93</c:v>
                </c:pt>
                <c:pt idx="496">
                  <c:v>7.94</c:v>
                </c:pt>
                <c:pt idx="497">
                  <c:v>7.96</c:v>
                </c:pt>
                <c:pt idx="498">
                  <c:v>7.97</c:v>
                </c:pt>
                <c:pt idx="499">
                  <c:v>7.99</c:v>
                </c:pt>
                <c:pt idx="500">
                  <c:v>8.01</c:v>
                </c:pt>
                <c:pt idx="501">
                  <c:v>8.02</c:v>
                </c:pt>
                <c:pt idx="502">
                  <c:v>8.0399999999999991</c:v>
                </c:pt>
                <c:pt idx="503">
                  <c:v>8.0500000000000007</c:v>
                </c:pt>
                <c:pt idx="504">
                  <c:v>8.07</c:v>
                </c:pt>
                <c:pt idx="505">
                  <c:v>8.09</c:v>
                </c:pt>
                <c:pt idx="506">
                  <c:v>8.1</c:v>
                </c:pt>
                <c:pt idx="507">
                  <c:v>8.1199999999999992</c:v>
                </c:pt>
                <c:pt idx="508">
                  <c:v>8.1300000000000008</c:v>
                </c:pt>
                <c:pt idx="509">
                  <c:v>8.15</c:v>
                </c:pt>
                <c:pt idx="510">
                  <c:v>8.17</c:v>
                </c:pt>
                <c:pt idx="511">
                  <c:v>8.18</c:v>
                </c:pt>
                <c:pt idx="512">
                  <c:v>8.1999999999999993</c:v>
                </c:pt>
                <c:pt idx="513">
                  <c:v>8.2100000000000009</c:v>
                </c:pt>
                <c:pt idx="514">
                  <c:v>8.23</c:v>
                </c:pt>
                <c:pt idx="515">
                  <c:v>8.25</c:v>
                </c:pt>
                <c:pt idx="516">
                  <c:v>8.26</c:v>
                </c:pt>
                <c:pt idx="517">
                  <c:v>8.2799999999999994</c:v>
                </c:pt>
                <c:pt idx="518">
                  <c:v>8.2899999999999991</c:v>
                </c:pt>
                <c:pt idx="519">
                  <c:v>8.31</c:v>
                </c:pt>
                <c:pt idx="520">
                  <c:v>8.33</c:v>
                </c:pt>
                <c:pt idx="521">
                  <c:v>8.34</c:v>
                </c:pt>
                <c:pt idx="522">
                  <c:v>8.36</c:v>
                </c:pt>
                <c:pt idx="523">
                  <c:v>8.3699999999999992</c:v>
                </c:pt>
                <c:pt idx="524">
                  <c:v>8.39</c:v>
                </c:pt>
                <c:pt idx="525">
                  <c:v>8.41</c:v>
                </c:pt>
                <c:pt idx="526">
                  <c:v>8.42</c:v>
                </c:pt>
                <c:pt idx="527">
                  <c:v>8.44</c:v>
                </c:pt>
                <c:pt idx="528">
                  <c:v>8.4499999999999993</c:v>
                </c:pt>
                <c:pt idx="529">
                  <c:v>8.4700000000000006</c:v>
                </c:pt>
                <c:pt idx="530">
                  <c:v>8.49</c:v>
                </c:pt>
                <c:pt idx="531">
                  <c:v>8.5</c:v>
                </c:pt>
                <c:pt idx="532">
                  <c:v>8.52</c:v>
                </c:pt>
                <c:pt idx="533">
                  <c:v>8.5299999999999994</c:v>
                </c:pt>
                <c:pt idx="534">
                  <c:v>8.5500000000000007</c:v>
                </c:pt>
                <c:pt idx="535">
                  <c:v>8.57</c:v>
                </c:pt>
                <c:pt idx="536">
                  <c:v>8.58</c:v>
                </c:pt>
                <c:pt idx="537">
                  <c:v>8.6</c:v>
                </c:pt>
                <c:pt idx="538">
                  <c:v>8.61</c:v>
                </c:pt>
                <c:pt idx="539">
                  <c:v>8.6300000000000008</c:v>
                </c:pt>
                <c:pt idx="540">
                  <c:v>8.65</c:v>
                </c:pt>
                <c:pt idx="541">
                  <c:v>8.66</c:v>
                </c:pt>
                <c:pt idx="542">
                  <c:v>8.68</c:v>
                </c:pt>
                <c:pt idx="543">
                  <c:v>8.69</c:v>
                </c:pt>
                <c:pt idx="544">
                  <c:v>8.7100000000000009</c:v>
                </c:pt>
                <c:pt idx="545">
                  <c:v>8.73</c:v>
                </c:pt>
                <c:pt idx="546">
                  <c:v>8.74</c:v>
                </c:pt>
                <c:pt idx="547">
                  <c:v>8.76</c:v>
                </c:pt>
                <c:pt idx="548">
                  <c:v>8.77</c:v>
                </c:pt>
                <c:pt idx="549">
                  <c:v>8.7899999999999991</c:v>
                </c:pt>
                <c:pt idx="550">
                  <c:v>8.81</c:v>
                </c:pt>
                <c:pt idx="551">
                  <c:v>8.82</c:v>
                </c:pt>
                <c:pt idx="552">
                  <c:v>8.84</c:v>
                </c:pt>
                <c:pt idx="553">
                  <c:v>8.85</c:v>
                </c:pt>
                <c:pt idx="554">
                  <c:v>8.8699999999999992</c:v>
                </c:pt>
                <c:pt idx="555">
                  <c:v>8.89</c:v>
                </c:pt>
                <c:pt idx="556">
                  <c:v>8.9</c:v>
                </c:pt>
                <c:pt idx="557">
                  <c:v>8.92</c:v>
                </c:pt>
                <c:pt idx="558">
                  <c:v>8.93</c:v>
                </c:pt>
                <c:pt idx="559">
                  <c:v>8.9499999999999993</c:v>
                </c:pt>
                <c:pt idx="560">
                  <c:v>8.9700000000000006</c:v>
                </c:pt>
                <c:pt idx="561">
                  <c:v>8.98</c:v>
                </c:pt>
                <c:pt idx="562">
                  <c:v>9</c:v>
                </c:pt>
                <c:pt idx="563">
                  <c:v>9.01</c:v>
                </c:pt>
                <c:pt idx="564">
                  <c:v>9.0299999999999994</c:v>
                </c:pt>
                <c:pt idx="565">
                  <c:v>9.0500000000000007</c:v>
                </c:pt>
                <c:pt idx="566">
                  <c:v>9.06</c:v>
                </c:pt>
                <c:pt idx="567">
                  <c:v>9.08</c:v>
                </c:pt>
                <c:pt idx="568">
                  <c:v>9.09</c:v>
                </c:pt>
                <c:pt idx="569">
                  <c:v>9.11</c:v>
                </c:pt>
                <c:pt idx="570">
                  <c:v>9.1300000000000008</c:v>
                </c:pt>
                <c:pt idx="571">
                  <c:v>9.14</c:v>
                </c:pt>
                <c:pt idx="572">
                  <c:v>9.16</c:v>
                </c:pt>
                <c:pt idx="573">
                  <c:v>9.17</c:v>
                </c:pt>
                <c:pt idx="574">
                  <c:v>9.19</c:v>
                </c:pt>
                <c:pt idx="575">
                  <c:v>9.2100000000000009</c:v>
                </c:pt>
                <c:pt idx="576">
                  <c:v>9.2200000000000006</c:v>
                </c:pt>
                <c:pt idx="577">
                  <c:v>9.24</c:v>
                </c:pt>
                <c:pt idx="578">
                  <c:v>9.25</c:v>
                </c:pt>
                <c:pt idx="579">
                  <c:v>9.27</c:v>
                </c:pt>
                <c:pt idx="580">
                  <c:v>9.2899999999999991</c:v>
                </c:pt>
                <c:pt idx="581">
                  <c:v>9.3000000000000007</c:v>
                </c:pt>
                <c:pt idx="582">
                  <c:v>9.32</c:v>
                </c:pt>
                <c:pt idx="583">
                  <c:v>9.33</c:v>
                </c:pt>
                <c:pt idx="584">
                  <c:v>9.35</c:v>
                </c:pt>
                <c:pt idx="585">
                  <c:v>9.3699999999999992</c:v>
                </c:pt>
                <c:pt idx="586">
                  <c:v>9.3800000000000008</c:v>
                </c:pt>
                <c:pt idx="587">
                  <c:v>9.4</c:v>
                </c:pt>
                <c:pt idx="588">
                  <c:v>9.41</c:v>
                </c:pt>
                <c:pt idx="589">
                  <c:v>9.43</c:v>
                </c:pt>
                <c:pt idx="590">
                  <c:v>9.4499999999999993</c:v>
                </c:pt>
                <c:pt idx="591">
                  <c:v>9.4600000000000009</c:v>
                </c:pt>
                <c:pt idx="592">
                  <c:v>9.48</c:v>
                </c:pt>
                <c:pt idx="593">
                  <c:v>9.49</c:v>
                </c:pt>
                <c:pt idx="594">
                  <c:v>9.51</c:v>
                </c:pt>
                <c:pt idx="595">
                  <c:v>9.5299999999999994</c:v>
                </c:pt>
                <c:pt idx="596">
                  <c:v>9.5399999999999991</c:v>
                </c:pt>
                <c:pt idx="597">
                  <c:v>9.56</c:v>
                </c:pt>
                <c:pt idx="598">
                  <c:v>9.57</c:v>
                </c:pt>
                <c:pt idx="599">
                  <c:v>9.59</c:v>
                </c:pt>
                <c:pt idx="600">
                  <c:v>9.61</c:v>
                </c:pt>
                <c:pt idx="601">
                  <c:v>9.6199999999999992</c:v>
                </c:pt>
                <c:pt idx="602">
                  <c:v>9.64</c:v>
                </c:pt>
                <c:pt idx="603">
                  <c:v>9.65</c:v>
                </c:pt>
                <c:pt idx="604">
                  <c:v>9.67</c:v>
                </c:pt>
                <c:pt idx="605">
                  <c:v>9.69</c:v>
                </c:pt>
                <c:pt idx="606">
                  <c:v>9.6999999999999993</c:v>
                </c:pt>
                <c:pt idx="607">
                  <c:v>9.7200000000000006</c:v>
                </c:pt>
                <c:pt idx="608">
                  <c:v>9.73</c:v>
                </c:pt>
                <c:pt idx="609">
                  <c:v>9.75</c:v>
                </c:pt>
                <c:pt idx="610">
                  <c:v>9.77</c:v>
                </c:pt>
                <c:pt idx="611">
                  <c:v>9.7799999999999994</c:v>
                </c:pt>
                <c:pt idx="612">
                  <c:v>9.8000000000000007</c:v>
                </c:pt>
                <c:pt idx="613">
                  <c:v>9.81</c:v>
                </c:pt>
                <c:pt idx="614">
                  <c:v>9.83</c:v>
                </c:pt>
                <c:pt idx="615">
                  <c:v>9.85</c:v>
                </c:pt>
                <c:pt idx="616">
                  <c:v>9.86</c:v>
                </c:pt>
                <c:pt idx="617">
                  <c:v>9.8800000000000008</c:v>
                </c:pt>
                <c:pt idx="618">
                  <c:v>9.89</c:v>
                </c:pt>
                <c:pt idx="619">
                  <c:v>9.91</c:v>
                </c:pt>
                <c:pt idx="620">
                  <c:v>9.93</c:v>
                </c:pt>
                <c:pt idx="621">
                  <c:v>9.94</c:v>
                </c:pt>
                <c:pt idx="622">
                  <c:v>9.9600000000000009</c:v>
                </c:pt>
                <c:pt idx="623">
                  <c:v>9.9700000000000006</c:v>
                </c:pt>
                <c:pt idx="624">
                  <c:v>9.99</c:v>
                </c:pt>
                <c:pt idx="625">
                  <c:v>10.01</c:v>
                </c:pt>
                <c:pt idx="626">
                  <c:v>10.02</c:v>
                </c:pt>
                <c:pt idx="627">
                  <c:v>10.039999999999999</c:v>
                </c:pt>
                <c:pt idx="628">
                  <c:v>10.050000000000001</c:v>
                </c:pt>
                <c:pt idx="629">
                  <c:v>10.07</c:v>
                </c:pt>
                <c:pt idx="630">
                  <c:v>10.09</c:v>
                </c:pt>
                <c:pt idx="631">
                  <c:v>10.1</c:v>
                </c:pt>
                <c:pt idx="632">
                  <c:v>10.119999999999999</c:v>
                </c:pt>
                <c:pt idx="633">
                  <c:v>10.130000000000001</c:v>
                </c:pt>
                <c:pt idx="634">
                  <c:v>10.15</c:v>
                </c:pt>
                <c:pt idx="635">
                  <c:v>10.17</c:v>
                </c:pt>
                <c:pt idx="636">
                  <c:v>10.18</c:v>
                </c:pt>
                <c:pt idx="637">
                  <c:v>10.199999999999999</c:v>
                </c:pt>
                <c:pt idx="638">
                  <c:v>10.210000000000001</c:v>
                </c:pt>
                <c:pt idx="639">
                  <c:v>10.23</c:v>
                </c:pt>
                <c:pt idx="640">
                  <c:v>10.25</c:v>
                </c:pt>
                <c:pt idx="641">
                  <c:v>10.26</c:v>
                </c:pt>
                <c:pt idx="642">
                  <c:v>10.28</c:v>
                </c:pt>
                <c:pt idx="643">
                  <c:v>10.29</c:v>
                </c:pt>
                <c:pt idx="644">
                  <c:v>10.31</c:v>
                </c:pt>
                <c:pt idx="645">
                  <c:v>10.33</c:v>
                </c:pt>
                <c:pt idx="646">
                  <c:v>10.34</c:v>
                </c:pt>
                <c:pt idx="647">
                  <c:v>10.36</c:v>
                </c:pt>
                <c:pt idx="648">
                  <c:v>10.37</c:v>
                </c:pt>
                <c:pt idx="649">
                  <c:v>10.39</c:v>
                </c:pt>
                <c:pt idx="650">
                  <c:v>10.41</c:v>
                </c:pt>
                <c:pt idx="651">
                  <c:v>10.42</c:v>
                </c:pt>
                <c:pt idx="652">
                  <c:v>10.44</c:v>
                </c:pt>
                <c:pt idx="653">
                  <c:v>10.45</c:v>
                </c:pt>
                <c:pt idx="654">
                  <c:v>10.47</c:v>
                </c:pt>
                <c:pt idx="655">
                  <c:v>10.49</c:v>
                </c:pt>
                <c:pt idx="656">
                  <c:v>10.5</c:v>
                </c:pt>
                <c:pt idx="657">
                  <c:v>10.52</c:v>
                </c:pt>
                <c:pt idx="658">
                  <c:v>10.54</c:v>
                </c:pt>
                <c:pt idx="659">
                  <c:v>10.55</c:v>
                </c:pt>
                <c:pt idx="660">
                  <c:v>10.57</c:v>
                </c:pt>
                <c:pt idx="661">
                  <c:v>10.58</c:v>
                </c:pt>
                <c:pt idx="662">
                  <c:v>10.6</c:v>
                </c:pt>
                <c:pt idx="663">
                  <c:v>10.62</c:v>
                </c:pt>
                <c:pt idx="664">
                  <c:v>10.63</c:v>
                </c:pt>
                <c:pt idx="665">
                  <c:v>10.65</c:v>
                </c:pt>
                <c:pt idx="666">
                  <c:v>10.66</c:v>
                </c:pt>
                <c:pt idx="667">
                  <c:v>10.68</c:v>
                </c:pt>
                <c:pt idx="668">
                  <c:v>10.7</c:v>
                </c:pt>
                <c:pt idx="669">
                  <c:v>10.71</c:v>
                </c:pt>
                <c:pt idx="670">
                  <c:v>10.73</c:v>
                </c:pt>
                <c:pt idx="671">
                  <c:v>10.74</c:v>
                </c:pt>
                <c:pt idx="672">
                  <c:v>10.76</c:v>
                </c:pt>
                <c:pt idx="673">
                  <c:v>10.78</c:v>
                </c:pt>
                <c:pt idx="674">
                  <c:v>10.79</c:v>
                </c:pt>
                <c:pt idx="675">
                  <c:v>10.81</c:v>
                </c:pt>
                <c:pt idx="676">
                  <c:v>10.82</c:v>
                </c:pt>
                <c:pt idx="677">
                  <c:v>10.84</c:v>
                </c:pt>
                <c:pt idx="678">
                  <c:v>10.86</c:v>
                </c:pt>
                <c:pt idx="679">
                  <c:v>10.87</c:v>
                </c:pt>
                <c:pt idx="680">
                  <c:v>10.89</c:v>
                </c:pt>
                <c:pt idx="681">
                  <c:v>10.9</c:v>
                </c:pt>
                <c:pt idx="682">
                  <c:v>10.92</c:v>
                </c:pt>
                <c:pt idx="683">
                  <c:v>10.94</c:v>
                </c:pt>
                <c:pt idx="684">
                  <c:v>10.95</c:v>
                </c:pt>
                <c:pt idx="685">
                  <c:v>10.97</c:v>
                </c:pt>
                <c:pt idx="686">
                  <c:v>10.98</c:v>
                </c:pt>
                <c:pt idx="687">
                  <c:v>11</c:v>
                </c:pt>
                <c:pt idx="688">
                  <c:v>11.02</c:v>
                </c:pt>
                <c:pt idx="689">
                  <c:v>11.03</c:v>
                </c:pt>
                <c:pt idx="690">
                  <c:v>11.05</c:v>
                </c:pt>
                <c:pt idx="691">
                  <c:v>11.06</c:v>
                </c:pt>
                <c:pt idx="692">
                  <c:v>11.08</c:v>
                </c:pt>
                <c:pt idx="693">
                  <c:v>11.1</c:v>
                </c:pt>
                <c:pt idx="694">
                  <c:v>11.11</c:v>
                </c:pt>
                <c:pt idx="695">
                  <c:v>11.13</c:v>
                </c:pt>
                <c:pt idx="696">
                  <c:v>11.14</c:v>
                </c:pt>
                <c:pt idx="697">
                  <c:v>11.16</c:v>
                </c:pt>
                <c:pt idx="698">
                  <c:v>11.18</c:v>
                </c:pt>
                <c:pt idx="699">
                  <c:v>11.19</c:v>
                </c:pt>
                <c:pt idx="700">
                  <c:v>11.21</c:v>
                </c:pt>
                <c:pt idx="701">
                  <c:v>11.22</c:v>
                </c:pt>
                <c:pt idx="702">
                  <c:v>11.24</c:v>
                </c:pt>
                <c:pt idx="703">
                  <c:v>11.26</c:v>
                </c:pt>
                <c:pt idx="704">
                  <c:v>11.27</c:v>
                </c:pt>
                <c:pt idx="705">
                  <c:v>11.29</c:v>
                </c:pt>
                <c:pt idx="706">
                  <c:v>11.3</c:v>
                </c:pt>
                <c:pt idx="707">
                  <c:v>11.32</c:v>
                </c:pt>
                <c:pt idx="708">
                  <c:v>11.34</c:v>
                </c:pt>
                <c:pt idx="709">
                  <c:v>11.35</c:v>
                </c:pt>
                <c:pt idx="710">
                  <c:v>11.37</c:v>
                </c:pt>
                <c:pt idx="711">
                  <c:v>11.38</c:v>
                </c:pt>
                <c:pt idx="712">
                  <c:v>11.4</c:v>
                </c:pt>
                <c:pt idx="713">
                  <c:v>11.42</c:v>
                </c:pt>
                <c:pt idx="714">
                  <c:v>11.43</c:v>
                </c:pt>
                <c:pt idx="715">
                  <c:v>11.45</c:v>
                </c:pt>
                <c:pt idx="716">
                  <c:v>11.46</c:v>
                </c:pt>
                <c:pt idx="717">
                  <c:v>11.48</c:v>
                </c:pt>
                <c:pt idx="718">
                  <c:v>11.5</c:v>
                </c:pt>
                <c:pt idx="719">
                  <c:v>11.51</c:v>
                </c:pt>
                <c:pt idx="720">
                  <c:v>11.53</c:v>
                </c:pt>
                <c:pt idx="721">
                  <c:v>11.54</c:v>
                </c:pt>
                <c:pt idx="722">
                  <c:v>11.56</c:v>
                </c:pt>
                <c:pt idx="723">
                  <c:v>11.58</c:v>
                </c:pt>
                <c:pt idx="724">
                  <c:v>11.59</c:v>
                </c:pt>
                <c:pt idx="725">
                  <c:v>11.61</c:v>
                </c:pt>
                <c:pt idx="726">
                  <c:v>11.62</c:v>
                </c:pt>
                <c:pt idx="727">
                  <c:v>11.64</c:v>
                </c:pt>
                <c:pt idx="728">
                  <c:v>11.66</c:v>
                </c:pt>
                <c:pt idx="729">
                  <c:v>11.67</c:v>
                </c:pt>
                <c:pt idx="730">
                  <c:v>11.69</c:v>
                </c:pt>
                <c:pt idx="731">
                  <c:v>11.7</c:v>
                </c:pt>
                <c:pt idx="732">
                  <c:v>11.72</c:v>
                </c:pt>
                <c:pt idx="733">
                  <c:v>11.74</c:v>
                </c:pt>
                <c:pt idx="734">
                  <c:v>11.75</c:v>
                </c:pt>
                <c:pt idx="735">
                  <c:v>11.77</c:v>
                </c:pt>
                <c:pt idx="736">
                  <c:v>11.78</c:v>
                </c:pt>
                <c:pt idx="737">
                  <c:v>11.8</c:v>
                </c:pt>
                <c:pt idx="738">
                  <c:v>11.82</c:v>
                </c:pt>
                <c:pt idx="739">
                  <c:v>11.83</c:v>
                </c:pt>
                <c:pt idx="740">
                  <c:v>11.85</c:v>
                </c:pt>
                <c:pt idx="741">
                  <c:v>11.86</c:v>
                </c:pt>
                <c:pt idx="742">
                  <c:v>11.88</c:v>
                </c:pt>
                <c:pt idx="743">
                  <c:v>11.9</c:v>
                </c:pt>
                <c:pt idx="744">
                  <c:v>11.91</c:v>
                </c:pt>
                <c:pt idx="745">
                  <c:v>11.93</c:v>
                </c:pt>
                <c:pt idx="746">
                  <c:v>11.94</c:v>
                </c:pt>
                <c:pt idx="747">
                  <c:v>11.96</c:v>
                </c:pt>
                <c:pt idx="748">
                  <c:v>11.98</c:v>
                </c:pt>
                <c:pt idx="749">
                  <c:v>11.99</c:v>
                </c:pt>
                <c:pt idx="750">
                  <c:v>12.01</c:v>
                </c:pt>
                <c:pt idx="751">
                  <c:v>12.02</c:v>
                </c:pt>
                <c:pt idx="752">
                  <c:v>12.04</c:v>
                </c:pt>
                <c:pt idx="753">
                  <c:v>12.06</c:v>
                </c:pt>
                <c:pt idx="754">
                  <c:v>12.07</c:v>
                </c:pt>
                <c:pt idx="755">
                  <c:v>12.09</c:v>
                </c:pt>
                <c:pt idx="756">
                  <c:v>12.1</c:v>
                </c:pt>
                <c:pt idx="757">
                  <c:v>12.12</c:v>
                </c:pt>
                <c:pt idx="758">
                  <c:v>12.14</c:v>
                </c:pt>
                <c:pt idx="759">
                  <c:v>12.15</c:v>
                </c:pt>
                <c:pt idx="760">
                  <c:v>12.17</c:v>
                </c:pt>
                <c:pt idx="761">
                  <c:v>12.18</c:v>
                </c:pt>
                <c:pt idx="762">
                  <c:v>12.2</c:v>
                </c:pt>
                <c:pt idx="763">
                  <c:v>12.22</c:v>
                </c:pt>
                <c:pt idx="764">
                  <c:v>12.23</c:v>
                </c:pt>
                <c:pt idx="765">
                  <c:v>12.25</c:v>
                </c:pt>
                <c:pt idx="766">
                  <c:v>12.26</c:v>
                </c:pt>
                <c:pt idx="767">
                  <c:v>12.28</c:v>
                </c:pt>
                <c:pt idx="768">
                  <c:v>12.3</c:v>
                </c:pt>
                <c:pt idx="769">
                  <c:v>12.31</c:v>
                </c:pt>
                <c:pt idx="770">
                  <c:v>12.33</c:v>
                </c:pt>
                <c:pt idx="771">
                  <c:v>12.34</c:v>
                </c:pt>
                <c:pt idx="772">
                  <c:v>12.36</c:v>
                </c:pt>
                <c:pt idx="773">
                  <c:v>12.38</c:v>
                </c:pt>
                <c:pt idx="774">
                  <c:v>12.39</c:v>
                </c:pt>
                <c:pt idx="775">
                  <c:v>12.41</c:v>
                </c:pt>
                <c:pt idx="776">
                  <c:v>12.42</c:v>
                </c:pt>
                <c:pt idx="777">
                  <c:v>12.44</c:v>
                </c:pt>
                <c:pt idx="778">
                  <c:v>12.46</c:v>
                </c:pt>
                <c:pt idx="779">
                  <c:v>12.47</c:v>
                </c:pt>
                <c:pt idx="780">
                  <c:v>12.49</c:v>
                </c:pt>
                <c:pt idx="781">
                  <c:v>12.5</c:v>
                </c:pt>
                <c:pt idx="782">
                  <c:v>12.52</c:v>
                </c:pt>
                <c:pt idx="783">
                  <c:v>12.54</c:v>
                </c:pt>
                <c:pt idx="784">
                  <c:v>12.55</c:v>
                </c:pt>
                <c:pt idx="785">
                  <c:v>12.57</c:v>
                </c:pt>
                <c:pt idx="786">
                  <c:v>12.58</c:v>
                </c:pt>
                <c:pt idx="787">
                  <c:v>12.6</c:v>
                </c:pt>
                <c:pt idx="788">
                  <c:v>12.62</c:v>
                </c:pt>
                <c:pt idx="789">
                  <c:v>12.63</c:v>
                </c:pt>
                <c:pt idx="790">
                  <c:v>12.65</c:v>
                </c:pt>
                <c:pt idx="791">
                  <c:v>12.66</c:v>
                </c:pt>
                <c:pt idx="792">
                  <c:v>12.68</c:v>
                </c:pt>
                <c:pt idx="793">
                  <c:v>12.7</c:v>
                </c:pt>
                <c:pt idx="794">
                  <c:v>12.71</c:v>
                </c:pt>
                <c:pt idx="795">
                  <c:v>12.73</c:v>
                </c:pt>
                <c:pt idx="796">
                  <c:v>12.74</c:v>
                </c:pt>
                <c:pt idx="797">
                  <c:v>12.76</c:v>
                </c:pt>
                <c:pt idx="798">
                  <c:v>12.78</c:v>
                </c:pt>
                <c:pt idx="799">
                  <c:v>12.79</c:v>
                </c:pt>
                <c:pt idx="800">
                  <c:v>12.81</c:v>
                </c:pt>
                <c:pt idx="801">
                  <c:v>12.82</c:v>
                </c:pt>
                <c:pt idx="802">
                  <c:v>12.84</c:v>
                </c:pt>
                <c:pt idx="803">
                  <c:v>12.86</c:v>
                </c:pt>
                <c:pt idx="804">
                  <c:v>12.87</c:v>
                </c:pt>
                <c:pt idx="805">
                  <c:v>12.89</c:v>
                </c:pt>
                <c:pt idx="806">
                  <c:v>12.9</c:v>
                </c:pt>
                <c:pt idx="807">
                  <c:v>12.92</c:v>
                </c:pt>
                <c:pt idx="808">
                  <c:v>12.94</c:v>
                </c:pt>
                <c:pt idx="809">
                  <c:v>12.95</c:v>
                </c:pt>
                <c:pt idx="810">
                  <c:v>12.97</c:v>
                </c:pt>
                <c:pt idx="811">
                  <c:v>12.98</c:v>
                </c:pt>
                <c:pt idx="812">
                  <c:v>13</c:v>
                </c:pt>
                <c:pt idx="813">
                  <c:v>13.02</c:v>
                </c:pt>
                <c:pt idx="814">
                  <c:v>13.03</c:v>
                </c:pt>
                <c:pt idx="815">
                  <c:v>13.05</c:v>
                </c:pt>
                <c:pt idx="816">
                  <c:v>13.06</c:v>
                </c:pt>
                <c:pt idx="817">
                  <c:v>13.08</c:v>
                </c:pt>
                <c:pt idx="818">
                  <c:v>13.1</c:v>
                </c:pt>
                <c:pt idx="819">
                  <c:v>13.11</c:v>
                </c:pt>
                <c:pt idx="820">
                  <c:v>13.13</c:v>
                </c:pt>
                <c:pt idx="821">
                  <c:v>13.14</c:v>
                </c:pt>
                <c:pt idx="822">
                  <c:v>13.16</c:v>
                </c:pt>
                <c:pt idx="823">
                  <c:v>13.18</c:v>
                </c:pt>
                <c:pt idx="824">
                  <c:v>13.19</c:v>
                </c:pt>
                <c:pt idx="825">
                  <c:v>13.21</c:v>
                </c:pt>
                <c:pt idx="826">
                  <c:v>13.22</c:v>
                </c:pt>
                <c:pt idx="827">
                  <c:v>13.24</c:v>
                </c:pt>
                <c:pt idx="828">
                  <c:v>13.26</c:v>
                </c:pt>
                <c:pt idx="829">
                  <c:v>13.27</c:v>
                </c:pt>
                <c:pt idx="830">
                  <c:v>13.29</c:v>
                </c:pt>
                <c:pt idx="831">
                  <c:v>13.3</c:v>
                </c:pt>
                <c:pt idx="832">
                  <c:v>13.32</c:v>
                </c:pt>
                <c:pt idx="833">
                  <c:v>13.34</c:v>
                </c:pt>
                <c:pt idx="834">
                  <c:v>13.35</c:v>
                </c:pt>
                <c:pt idx="835">
                  <c:v>13.37</c:v>
                </c:pt>
                <c:pt idx="836">
                  <c:v>13.38</c:v>
                </c:pt>
                <c:pt idx="837">
                  <c:v>13.4</c:v>
                </c:pt>
                <c:pt idx="838">
                  <c:v>13.42</c:v>
                </c:pt>
                <c:pt idx="839">
                  <c:v>13.43</c:v>
                </c:pt>
                <c:pt idx="840">
                  <c:v>13.45</c:v>
                </c:pt>
                <c:pt idx="841">
                  <c:v>13.46</c:v>
                </c:pt>
                <c:pt idx="842">
                  <c:v>13.48</c:v>
                </c:pt>
                <c:pt idx="843">
                  <c:v>13.5</c:v>
                </c:pt>
                <c:pt idx="844">
                  <c:v>13.51</c:v>
                </c:pt>
                <c:pt idx="845">
                  <c:v>13.53</c:v>
                </c:pt>
                <c:pt idx="846">
                  <c:v>13.55</c:v>
                </c:pt>
                <c:pt idx="847">
                  <c:v>13.56</c:v>
                </c:pt>
                <c:pt idx="848">
                  <c:v>13.58</c:v>
                </c:pt>
                <c:pt idx="849">
                  <c:v>13.59</c:v>
                </c:pt>
                <c:pt idx="850">
                  <c:v>13.61</c:v>
                </c:pt>
                <c:pt idx="851">
                  <c:v>13.63</c:v>
                </c:pt>
                <c:pt idx="852">
                  <c:v>13.64</c:v>
                </c:pt>
                <c:pt idx="853">
                  <c:v>13.66</c:v>
                </c:pt>
                <c:pt idx="854">
                  <c:v>13.67</c:v>
                </c:pt>
                <c:pt idx="855">
                  <c:v>13.69</c:v>
                </c:pt>
                <c:pt idx="856">
                  <c:v>13.71</c:v>
                </c:pt>
                <c:pt idx="857">
                  <c:v>13.72</c:v>
                </c:pt>
                <c:pt idx="858">
                  <c:v>13.74</c:v>
                </c:pt>
                <c:pt idx="859">
                  <c:v>13.75</c:v>
                </c:pt>
                <c:pt idx="860">
                  <c:v>13.77</c:v>
                </c:pt>
                <c:pt idx="861">
                  <c:v>13.79</c:v>
                </c:pt>
                <c:pt idx="862">
                  <c:v>13.8</c:v>
                </c:pt>
                <c:pt idx="863">
                  <c:v>13.82</c:v>
                </c:pt>
                <c:pt idx="864">
                  <c:v>13.83</c:v>
                </c:pt>
                <c:pt idx="865">
                  <c:v>13.85</c:v>
                </c:pt>
                <c:pt idx="866">
                  <c:v>13.87</c:v>
                </c:pt>
                <c:pt idx="867">
                  <c:v>13.88</c:v>
                </c:pt>
                <c:pt idx="868">
                  <c:v>13.9</c:v>
                </c:pt>
                <c:pt idx="869">
                  <c:v>13.91</c:v>
                </c:pt>
                <c:pt idx="870">
                  <c:v>13.93</c:v>
                </c:pt>
                <c:pt idx="871">
                  <c:v>13.95</c:v>
                </c:pt>
                <c:pt idx="872">
                  <c:v>13.96</c:v>
                </c:pt>
                <c:pt idx="873">
                  <c:v>13.98</c:v>
                </c:pt>
                <c:pt idx="874">
                  <c:v>13.99</c:v>
                </c:pt>
                <c:pt idx="875">
                  <c:v>14.01</c:v>
                </c:pt>
                <c:pt idx="876">
                  <c:v>14.03</c:v>
                </c:pt>
                <c:pt idx="877">
                  <c:v>14.04</c:v>
                </c:pt>
                <c:pt idx="878">
                  <c:v>14.06</c:v>
                </c:pt>
                <c:pt idx="879">
                  <c:v>14.07</c:v>
                </c:pt>
                <c:pt idx="880">
                  <c:v>14.09</c:v>
                </c:pt>
                <c:pt idx="881">
                  <c:v>14.11</c:v>
                </c:pt>
                <c:pt idx="882">
                  <c:v>14.12</c:v>
                </c:pt>
                <c:pt idx="883">
                  <c:v>14.14</c:v>
                </c:pt>
                <c:pt idx="884">
                  <c:v>14.15</c:v>
                </c:pt>
                <c:pt idx="885">
                  <c:v>14.17</c:v>
                </c:pt>
                <c:pt idx="886">
                  <c:v>14.19</c:v>
                </c:pt>
                <c:pt idx="887">
                  <c:v>14.2</c:v>
                </c:pt>
                <c:pt idx="888">
                  <c:v>14.22</c:v>
                </c:pt>
                <c:pt idx="889">
                  <c:v>14.23</c:v>
                </c:pt>
                <c:pt idx="890">
                  <c:v>14.25</c:v>
                </c:pt>
                <c:pt idx="891">
                  <c:v>14.27</c:v>
                </c:pt>
                <c:pt idx="892">
                  <c:v>14.28</c:v>
                </c:pt>
                <c:pt idx="893">
                  <c:v>14.3</c:v>
                </c:pt>
                <c:pt idx="894">
                  <c:v>14.31</c:v>
                </c:pt>
                <c:pt idx="895">
                  <c:v>14.33</c:v>
                </c:pt>
                <c:pt idx="896">
                  <c:v>14.35</c:v>
                </c:pt>
                <c:pt idx="897">
                  <c:v>14.36</c:v>
                </c:pt>
                <c:pt idx="898">
                  <c:v>14.38</c:v>
                </c:pt>
                <c:pt idx="899">
                  <c:v>14.39</c:v>
                </c:pt>
                <c:pt idx="900">
                  <c:v>14.41</c:v>
                </c:pt>
                <c:pt idx="901">
                  <c:v>14.43</c:v>
                </c:pt>
                <c:pt idx="902">
                  <c:v>14.44</c:v>
                </c:pt>
                <c:pt idx="903">
                  <c:v>14.46</c:v>
                </c:pt>
                <c:pt idx="904">
                  <c:v>14.47</c:v>
                </c:pt>
                <c:pt idx="905">
                  <c:v>14.49</c:v>
                </c:pt>
                <c:pt idx="906">
                  <c:v>14.51</c:v>
                </c:pt>
                <c:pt idx="907">
                  <c:v>14.52</c:v>
                </c:pt>
                <c:pt idx="908">
                  <c:v>14.54</c:v>
                </c:pt>
                <c:pt idx="909">
                  <c:v>14.55</c:v>
                </c:pt>
                <c:pt idx="910">
                  <c:v>14.57</c:v>
                </c:pt>
                <c:pt idx="911">
                  <c:v>14.59</c:v>
                </c:pt>
                <c:pt idx="912">
                  <c:v>14.6</c:v>
                </c:pt>
                <c:pt idx="913">
                  <c:v>14.62</c:v>
                </c:pt>
                <c:pt idx="914">
                  <c:v>14.63</c:v>
                </c:pt>
                <c:pt idx="915">
                  <c:v>14.65</c:v>
                </c:pt>
                <c:pt idx="916">
                  <c:v>14.67</c:v>
                </c:pt>
                <c:pt idx="917">
                  <c:v>14.68</c:v>
                </c:pt>
                <c:pt idx="918">
                  <c:v>14.7</c:v>
                </c:pt>
                <c:pt idx="919">
                  <c:v>14.71</c:v>
                </c:pt>
                <c:pt idx="920">
                  <c:v>14.73</c:v>
                </c:pt>
                <c:pt idx="921">
                  <c:v>14.75</c:v>
                </c:pt>
                <c:pt idx="922">
                  <c:v>14.76</c:v>
                </c:pt>
                <c:pt idx="923">
                  <c:v>14.78</c:v>
                </c:pt>
                <c:pt idx="924">
                  <c:v>14.79</c:v>
                </c:pt>
                <c:pt idx="925">
                  <c:v>14.81</c:v>
                </c:pt>
                <c:pt idx="926">
                  <c:v>14.83</c:v>
                </c:pt>
                <c:pt idx="927">
                  <c:v>14.84</c:v>
                </c:pt>
                <c:pt idx="928">
                  <c:v>14.86</c:v>
                </c:pt>
                <c:pt idx="929">
                  <c:v>14.87</c:v>
                </c:pt>
                <c:pt idx="930">
                  <c:v>14.89</c:v>
                </c:pt>
                <c:pt idx="931">
                  <c:v>14.91</c:v>
                </c:pt>
                <c:pt idx="932">
                  <c:v>14.92</c:v>
                </c:pt>
                <c:pt idx="933">
                  <c:v>14.94</c:v>
                </c:pt>
                <c:pt idx="934">
                  <c:v>14.95</c:v>
                </c:pt>
                <c:pt idx="935">
                  <c:v>14.97</c:v>
                </c:pt>
                <c:pt idx="936">
                  <c:v>14.99</c:v>
                </c:pt>
                <c:pt idx="937">
                  <c:v>15</c:v>
                </c:pt>
                <c:pt idx="938">
                  <c:v>15.02</c:v>
                </c:pt>
                <c:pt idx="939">
                  <c:v>15.03</c:v>
                </c:pt>
                <c:pt idx="940">
                  <c:v>15.05</c:v>
                </c:pt>
                <c:pt idx="941">
                  <c:v>15.07</c:v>
                </c:pt>
                <c:pt idx="942">
                  <c:v>15.08</c:v>
                </c:pt>
                <c:pt idx="943">
                  <c:v>15.1</c:v>
                </c:pt>
                <c:pt idx="944">
                  <c:v>15.11</c:v>
                </c:pt>
                <c:pt idx="945">
                  <c:v>15.13</c:v>
                </c:pt>
                <c:pt idx="946">
                  <c:v>15.15</c:v>
                </c:pt>
                <c:pt idx="947">
                  <c:v>15.16</c:v>
                </c:pt>
                <c:pt idx="948">
                  <c:v>15.18</c:v>
                </c:pt>
                <c:pt idx="949">
                  <c:v>15.19</c:v>
                </c:pt>
                <c:pt idx="950">
                  <c:v>15.21</c:v>
                </c:pt>
                <c:pt idx="951">
                  <c:v>15.23</c:v>
                </c:pt>
                <c:pt idx="952">
                  <c:v>15.24</c:v>
                </c:pt>
                <c:pt idx="953">
                  <c:v>15.26</c:v>
                </c:pt>
                <c:pt idx="954">
                  <c:v>15.27</c:v>
                </c:pt>
                <c:pt idx="955">
                  <c:v>15.29</c:v>
                </c:pt>
                <c:pt idx="956">
                  <c:v>15.31</c:v>
                </c:pt>
                <c:pt idx="957">
                  <c:v>15.32</c:v>
                </c:pt>
                <c:pt idx="958">
                  <c:v>15.34</c:v>
                </c:pt>
                <c:pt idx="959">
                  <c:v>15.35</c:v>
                </c:pt>
                <c:pt idx="960">
                  <c:v>15.37</c:v>
                </c:pt>
                <c:pt idx="961">
                  <c:v>15.39</c:v>
                </c:pt>
                <c:pt idx="962">
                  <c:v>15.4</c:v>
                </c:pt>
                <c:pt idx="963">
                  <c:v>15.42</c:v>
                </c:pt>
                <c:pt idx="964">
                  <c:v>15.43</c:v>
                </c:pt>
                <c:pt idx="965">
                  <c:v>15.45</c:v>
                </c:pt>
                <c:pt idx="966">
                  <c:v>15.47</c:v>
                </c:pt>
                <c:pt idx="967">
                  <c:v>15.48</c:v>
                </c:pt>
                <c:pt idx="968">
                  <c:v>15.5</c:v>
                </c:pt>
                <c:pt idx="969">
                  <c:v>15.51</c:v>
                </c:pt>
                <c:pt idx="970">
                  <c:v>15.53</c:v>
                </c:pt>
                <c:pt idx="971">
                  <c:v>15.55</c:v>
                </c:pt>
                <c:pt idx="972">
                  <c:v>15.56</c:v>
                </c:pt>
                <c:pt idx="973">
                  <c:v>15.58</c:v>
                </c:pt>
                <c:pt idx="974">
                  <c:v>15.59</c:v>
                </c:pt>
                <c:pt idx="975">
                  <c:v>15.61</c:v>
                </c:pt>
                <c:pt idx="976">
                  <c:v>15.63</c:v>
                </c:pt>
                <c:pt idx="977">
                  <c:v>15.64</c:v>
                </c:pt>
                <c:pt idx="978">
                  <c:v>15.66</c:v>
                </c:pt>
                <c:pt idx="979">
                  <c:v>15.67</c:v>
                </c:pt>
                <c:pt idx="980">
                  <c:v>15.69</c:v>
                </c:pt>
                <c:pt idx="981">
                  <c:v>15.71</c:v>
                </c:pt>
                <c:pt idx="982">
                  <c:v>15.72</c:v>
                </c:pt>
                <c:pt idx="983">
                  <c:v>15.74</c:v>
                </c:pt>
                <c:pt idx="984">
                  <c:v>15.75</c:v>
                </c:pt>
                <c:pt idx="985">
                  <c:v>15.77</c:v>
                </c:pt>
                <c:pt idx="986">
                  <c:v>15.79</c:v>
                </c:pt>
                <c:pt idx="987">
                  <c:v>15.8</c:v>
                </c:pt>
                <c:pt idx="988">
                  <c:v>15.82</c:v>
                </c:pt>
                <c:pt idx="989">
                  <c:v>15.83</c:v>
                </c:pt>
                <c:pt idx="990">
                  <c:v>15.85</c:v>
                </c:pt>
                <c:pt idx="991">
                  <c:v>15.87</c:v>
                </c:pt>
                <c:pt idx="992">
                  <c:v>15.88</c:v>
                </c:pt>
                <c:pt idx="993">
                  <c:v>15.9</c:v>
                </c:pt>
                <c:pt idx="994">
                  <c:v>15.91</c:v>
                </c:pt>
                <c:pt idx="995">
                  <c:v>15.93</c:v>
                </c:pt>
                <c:pt idx="996">
                  <c:v>15.95</c:v>
                </c:pt>
                <c:pt idx="997">
                  <c:v>15.96</c:v>
                </c:pt>
                <c:pt idx="998">
                  <c:v>15.98</c:v>
                </c:pt>
                <c:pt idx="999">
                  <c:v>15.99</c:v>
                </c:pt>
                <c:pt idx="1000">
                  <c:v>16.010000000000002</c:v>
                </c:pt>
                <c:pt idx="1001">
                  <c:v>16.03</c:v>
                </c:pt>
                <c:pt idx="1002">
                  <c:v>16.04</c:v>
                </c:pt>
                <c:pt idx="1003">
                  <c:v>16.059999999999999</c:v>
                </c:pt>
                <c:pt idx="1004">
                  <c:v>16.07</c:v>
                </c:pt>
                <c:pt idx="1005">
                  <c:v>16.09</c:v>
                </c:pt>
                <c:pt idx="1006">
                  <c:v>16.11</c:v>
                </c:pt>
                <c:pt idx="1007">
                  <c:v>16.12</c:v>
                </c:pt>
                <c:pt idx="1008">
                  <c:v>16.14</c:v>
                </c:pt>
                <c:pt idx="1009">
                  <c:v>16.149999999999999</c:v>
                </c:pt>
                <c:pt idx="1010">
                  <c:v>16.170000000000002</c:v>
                </c:pt>
                <c:pt idx="1011">
                  <c:v>16.190000000000001</c:v>
                </c:pt>
                <c:pt idx="1012">
                  <c:v>16.2</c:v>
                </c:pt>
                <c:pt idx="1013">
                  <c:v>16.22</c:v>
                </c:pt>
                <c:pt idx="1014">
                  <c:v>16.23</c:v>
                </c:pt>
                <c:pt idx="1015">
                  <c:v>16.25</c:v>
                </c:pt>
                <c:pt idx="1016">
                  <c:v>16.27</c:v>
                </c:pt>
                <c:pt idx="1017">
                  <c:v>16.28</c:v>
                </c:pt>
                <c:pt idx="1018">
                  <c:v>16.3</c:v>
                </c:pt>
                <c:pt idx="1019">
                  <c:v>16.309999999999999</c:v>
                </c:pt>
                <c:pt idx="1020">
                  <c:v>16.329999999999998</c:v>
                </c:pt>
                <c:pt idx="1021">
                  <c:v>16.350000000000001</c:v>
                </c:pt>
                <c:pt idx="1022">
                  <c:v>16.36</c:v>
                </c:pt>
                <c:pt idx="1023">
                  <c:v>16.38</c:v>
                </c:pt>
                <c:pt idx="1024">
                  <c:v>16.39</c:v>
                </c:pt>
                <c:pt idx="1025">
                  <c:v>16.41</c:v>
                </c:pt>
                <c:pt idx="1026">
                  <c:v>16.43</c:v>
                </c:pt>
                <c:pt idx="1027">
                  <c:v>16.440000000000001</c:v>
                </c:pt>
                <c:pt idx="1028">
                  <c:v>16.46</c:v>
                </c:pt>
                <c:pt idx="1029">
                  <c:v>16.47</c:v>
                </c:pt>
                <c:pt idx="1030">
                  <c:v>16.489999999999998</c:v>
                </c:pt>
                <c:pt idx="1031">
                  <c:v>16.510000000000002</c:v>
                </c:pt>
                <c:pt idx="1032">
                  <c:v>16.52</c:v>
                </c:pt>
                <c:pt idx="1033">
                  <c:v>16.54</c:v>
                </c:pt>
                <c:pt idx="1034">
                  <c:v>16.559999999999999</c:v>
                </c:pt>
                <c:pt idx="1035">
                  <c:v>16.57</c:v>
                </c:pt>
                <c:pt idx="1036">
                  <c:v>16.59</c:v>
                </c:pt>
                <c:pt idx="1037">
                  <c:v>16.600000000000001</c:v>
                </c:pt>
                <c:pt idx="1038">
                  <c:v>16.62</c:v>
                </c:pt>
                <c:pt idx="1039">
                  <c:v>16.64</c:v>
                </c:pt>
                <c:pt idx="1040">
                  <c:v>16.649999999999999</c:v>
                </c:pt>
                <c:pt idx="1041">
                  <c:v>16.670000000000002</c:v>
                </c:pt>
                <c:pt idx="1042">
                  <c:v>16.68</c:v>
                </c:pt>
                <c:pt idx="1043">
                  <c:v>16.7</c:v>
                </c:pt>
                <c:pt idx="1044">
                  <c:v>16.72</c:v>
                </c:pt>
                <c:pt idx="1045">
                  <c:v>16.73</c:v>
                </c:pt>
                <c:pt idx="1046">
                  <c:v>16.75</c:v>
                </c:pt>
                <c:pt idx="1047">
                  <c:v>16.760000000000002</c:v>
                </c:pt>
                <c:pt idx="1048">
                  <c:v>16.78</c:v>
                </c:pt>
                <c:pt idx="1049">
                  <c:v>16.8</c:v>
                </c:pt>
                <c:pt idx="1050">
                  <c:v>16.809999999999999</c:v>
                </c:pt>
                <c:pt idx="1051">
                  <c:v>16.829999999999998</c:v>
                </c:pt>
                <c:pt idx="1052">
                  <c:v>16.84</c:v>
                </c:pt>
                <c:pt idx="1053">
                  <c:v>16.86</c:v>
                </c:pt>
                <c:pt idx="1054">
                  <c:v>16.88</c:v>
                </c:pt>
                <c:pt idx="1055">
                  <c:v>16.89</c:v>
                </c:pt>
                <c:pt idx="1056">
                  <c:v>16.91</c:v>
                </c:pt>
                <c:pt idx="1057">
                  <c:v>16.920000000000002</c:v>
                </c:pt>
                <c:pt idx="1058">
                  <c:v>16.940000000000001</c:v>
                </c:pt>
                <c:pt idx="1059">
                  <c:v>16.96</c:v>
                </c:pt>
                <c:pt idx="1060">
                  <c:v>16.97</c:v>
                </c:pt>
                <c:pt idx="1061">
                  <c:v>16.989999999999998</c:v>
                </c:pt>
                <c:pt idx="1062">
                  <c:v>17</c:v>
                </c:pt>
                <c:pt idx="1063">
                  <c:v>17.02</c:v>
                </c:pt>
                <c:pt idx="1064">
                  <c:v>17.04</c:v>
                </c:pt>
                <c:pt idx="1065">
                  <c:v>17.05</c:v>
                </c:pt>
                <c:pt idx="1066">
                  <c:v>17.07</c:v>
                </c:pt>
                <c:pt idx="1067">
                  <c:v>17.079999999999998</c:v>
                </c:pt>
                <c:pt idx="1068">
                  <c:v>17.100000000000001</c:v>
                </c:pt>
                <c:pt idx="1069">
                  <c:v>17.12</c:v>
                </c:pt>
                <c:pt idx="1070">
                  <c:v>17.13</c:v>
                </c:pt>
                <c:pt idx="1071">
                  <c:v>17.149999999999999</c:v>
                </c:pt>
                <c:pt idx="1072">
                  <c:v>17.16</c:v>
                </c:pt>
                <c:pt idx="1073">
                  <c:v>17.18</c:v>
                </c:pt>
                <c:pt idx="1074">
                  <c:v>17.2</c:v>
                </c:pt>
                <c:pt idx="1075">
                  <c:v>17.21</c:v>
                </c:pt>
                <c:pt idx="1076">
                  <c:v>17.23</c:v>
                </c:pt>
                <c:pt idx="1077">
                  <c:v>17.239999999999998</c:v>
                </c:pt>
                <c:pt idx="1078">
                  <c:v>17.260000000000002</c:v>
                </c:pt>
                <c:pt idx="1079">
                  <c:v>17.28</c:v>
                </c:pt>
                <c:pt idx="1080">
                  <c:v>17.29</c:v>
                </c:pt>
                <c:pt idx="1081">
                  <c:v>17.309999999999999</c:v>
                </c:pt>
                <c:pt idx="1082">
                  <c:v>17.32</c:v>
                </c:pt>
                <c:pt idx="1083">
                  <c:v>17.34</c:v>
                </c:pt>
                <c:pt idx="1084">
                  <c:v>17.36</c:v>
                </c:pt>
                <c:pt idx="1085">
                  <c:v>17.37</c:v>
                </c:pt>
                <c:pt idx="1086">
                  <c:v>17.39</c:v>
                </c:pt>
                <c:pt idx="1087">
                  <c:v>17.399999999999999</c:v>
                </c:pt>
                <c:pt idx="1088">
                  <c:v>17.420000000000002</c:v>
                </c:pt>
                <c:pt idx="1089">
                  <c:v>17.440000000000001</c:v>
                </c:pt>
                <c:pt idx="1090">
                  <c:v>17.45</c:v>
                </c:pt>
                <c:pt idx="1091">
                  <c:v>17.47</c:v>
                </c:pt>
                <c:pt idx="1092">
                  <c:v>17.48</c:v>
                </c:pt>
                <c:pt idx="1093">
                  <c:v>17.5</c:v>
                </c:pt>
                <c:pt idx="1094">
                  <c:v>17.52</c:v>
                </c:pt>
                <c:pt idx="1095">
                  <c:v>17.53</c:v>
                </c:pt>
                <c:pt idx="1096">
                  <c:v>17.55</c:v>
                </c:pt>
                <c:pt idx="1097">
                  <c:v>17.559999999999999</c:v>
                </c:pt>
                <c:pt idx="1098">
                  <c:v>17.579999999999998</c:v>
                </c:pt>
                <c:pt idx="1099">
                  <c:v>17.600000000000001</c:v>
                </c:pt>
                <c:pt idx="1100">
                  <c:v>17.61</c:v>
                </c:pt>
                <c:pt idx="1101">
                  <c:v>17.63</c:v>
                </c:pt>
                <c:pt idx="1102">
                  <c:v>17.64</c:v>
                </c:pt>
                <c:pt idx="1103">
                  <c:v>17.66</c:v>
                </c:pt>
                <c:pt idx="1104">
                  <c:v>17.68</c:v>
                </c:pt>
                <c:pt idx="1105">
                  <c:v>17.690000000000001</c:v>
                </c:pt>
                <c:pt idx="1106">
                  <c:v>17.71</c:v>
                </c:pt>
                <c:pt idx="1107">
                  <c:v>17.72</c:v>
                </c:pt>
                <c:pt idx="1108">
                  <c:v>17.739999999999998</c:v>
                </c:pt>
                <c:pt idx="1109">
                  <c:v>17.760000000000002</c:v>
                </c:pt>
                <c:pt idx="1110">
                  <c:v>17.77</c:v>
                </c:pt>
                <c:pt idx="1111">
                  <c:v>17.79</c:v>
                </c:pt>
                <c:pt idx="1112">
                  <c:v>17.8</c:v>
                </c:pt>
                <c:pt idx="1113">
                  <c:v>17.82</c:v>
                </c:pt>
                <c:pt idx="1114">
                  <c:v>17.84</c:v>
                </c:pt>
                <c:pt idx="1115">
                  <c:v>17.850000000000001</c:v>
                </c:pt>
                <c:pt idx="1116">
                  <c:v>17.87</c:v>
                </c:pt>
                <c:pt idx="1117">
                  <c:v>17.88</c:v>
                </c:pt>
                <c:pt idx="1118">
                  <c:v>17.899999999999999</c:v>
                </c:pt>
                <c:pt idx="1119">
                  <c:v>17.920000000000002</c:v>
                </c:pt>
                <c:pt idx="1120">
                  <c:v>17.93</c:v>
                </c:pt>
                <c:pt idx="1121">
                  <c:v>17.95</c:v>
                </c:pt>
                <c:pt idx="1122">
                  <c:v>17.96</c:v>
                </c:pt>
                <c:pt idx="1123">
                  <c:v>17.98</c:v>
                </c:pt>
                <c:pt idx="1124">
                  <c:v>18</c:v>
                </c:pt>
                <c:pt idx="1125">
                  <c:v>18.010000000000002</c:v>
                </c:pt>
                <c:pt idx="1126">
                  <c:v>18.03</c:v>
                </c:pt>
                <c:pt idx="1127">
                  <c:v>18.04</c:v>
                </c:pt>
                <c:pt idx="1128">
                  <c:v>18.059999999999999</c:v>
                </c:pt>
                <c:pt idx="1129">
                  <c:v>18.079999999999998</c:v>
                </c:pt>
                <c:pt idx="1130">
                  <c:v>18.09</c:v>
                </c:pt>
                <c:pt idx="1131">
                  <c:v>18.11</c:v>
                </c:pt>
                <c:pt idx="1132">
                  <c:v>18.12</c:v>
                </c:pt>
                <c:pt idx="1133">
                  <c:v>18.14</c:v>
                </c:pt>
                <c:pt idx="1134">
                  <c:v>18.16</c:v>
                </c:pt>
                <c:pt idx="1135">
                  <c:v>18.170000000000002</c:v>
                </c:pt>
                <c:pt idx="1136">
                  <c:v>18.190000000000001</c:v>
                </c:pt>
                <c:pt idx="1137">
                  <c:v>18.2</c:v>
                </c:pt>
                <c:pt idx="1138">
                  <c:v>18.22</c:v>
                </c:pt>
                <c:pt idx="1139">
                  <c:v>18.239999999999998</c:v>
                </c:pt>
                <c:pt idx="1140">
                  <c:v>18.25</c:v>
                </c:pt>
                <c:pt idx="1141">
                  <c:v>18.27</c:v>
                </c:pt>
                <c:pt idx="1142">
                  <c:v>18.28</c:v>
                </c:pt>
                <c:pt idx="1143">
                  <c:v>18.3</c:v>
                </c:pt>
                <c:pt idx="1144">
                  <c:v>18.32</c:v>
                </c:pt>
                <c:pt idx="1145">
                  <c:v>18.329999999999998</c:v>
                </c:pt>
                <c:pt idx="1146">
                  <c:v>18.350000000000001</c:v>
                </c:pt>
                <c:pt idx="1147">
                  <c:v>18.36</c:v>
                </c:pt>
                <c:pt idx="1148">
                  <c:v>18.38</c:v>
                </c:pt>
                <c:pt idx="1149">
                  <c:v>18.399999999999999</c:v>
                </c:pt>
                <c:pt idx="1150">
                  <c:v>18.41</c:v>
                </c:pt>
                <c:pt idx="1151">
                  <c:v>18.43</c:v>
                </c:pt>
                <c:pt idx="1152">
                  <c:v>18.440000000000001</c:v>
                </c:pt>
                <c:pt idx="1153">
                  <c:v>18.46</c:v>
                </c:pt>
                <c:pt idx="1154">
                  <c:v>18.48</c:v>
                </c:pt>
                <c:pt idx="1155">
                  <c:v>18.489999999999998</c:v>
                </c:pt>
                <c:pt idx="1156">
                  <c:v>18.510000000000002</c:v>
                </c:pt>
                <c:pt idx="1157">
                  <c:v>18.52</c:v>
                </c:pt>
                <c:pt idx="1158">
                  <c:v>18.54</c:v>
                </c:pt>
                <c:pt idx="1159">
                  <c:v>18.559999999999999</c:v>
                </c:pt>
                <c:pt idx="1160">
                  <c:v>18.57</c:v>
                </c:pt>
                <c:pt idx="1161">
                  <c:v>18.59</c:v>
                </c:pt>
                <c:pt idx="1162">
                  <c:v>18.600000000000001</c:v>
                </c:pt>
                <c:pt idx="1163">
                  <c:v>18.62</c:v>
                </c:pt>
                <c:pt idx="1164">
                  <c:v>18.64</c:v>
                </c:pt>
                <c:pt idx="1165">
                  <c:v>18.649999999999999</c:v>
                </c:pt>
                <c:pt idx="1166">
                  <c:v>18.670000000000002</c:v>
                </c:pt>
                <c:pt idx="1167">
                  <c:v>18.68</c:v>
                </c:pt>
                <c:pt idx="1168">
                  <c:v>18.7</c:v>
                </c:pt>
                <c:pt idx="1169">
                  <c:v>18.72</c:v>
                </c:pt>
                <c:pt idx="1170">
                  <c:v>18.73</c:v>
                </c:pt>
                <c:pt idx="1171">
                  <c:v>18.75</c:v>
                </c:pt>
                <c:pt idx="1172">
                  <c:v>18.760000000000002</c:v>
                </c:pt>
                <c:pt idx="1173">
                  <c:v>18.78</c:v>
                </c:pt>
                <c:pt idx="1174">
                  <c:v>18.8</c:v>
                </c:pt>
                <c:pt idx="1175">
                  <c:v>18.809999999999999</c:v>
                </c:pt>
                <c:pt idx="1176">
                  <c:v>18.829999999999998</c:v>
                </c:pt>
                <c:pt idx="1177">
                  <c:v>18.84</c:v>
                </c:pt>
                <c:pt idx="1178">
                  <c:v>18.86</c:v>
                </c:pt>
                <c:pt idx="1179">
                  <c:v>18.88</c:v>
                </c:pt>
                <c:pt idx="1180">
                  <c:v>18.89</c:v>
                </c:pt>
                <c:pt idx="1181">
                  <c:v>18.91</c:v>
                </c:pt>
                <c:pt idx="1182">
                  <c:v>18.920000000000002</c:v>
                </c:pt>
                <c:pt idx="1183">
                  <c:v>18.940000000000001</c:v>
                </c:pt>
                <c:pt idx="1184">
                  <c:v>18.96</c:v>
                </c:pt>
                <c:pt idx="1185">
                  <c:v>18.97</c:v>
                </c:pt>
                <c:pt idx="1186">
                  <c:v>18.989999999999998</c:v>
                </c:pt>
                <c:pt idx="1187">
                  <c:v>19</c:v>
                </c:pt>
                <c:pt idx="1188">
                  <c:v>19.02</c:v>
                </c:pt>
                <c:pt idx="1189">
                  <c:v>19.04</c:v>
                </c:pt>
                <c:pt idx="1190">
                  <c:v>19.05</c:v>
                </c:pt>
                <c:pt idx="1191">
                  <c:v>19.07</c:v>
                </c:pt>
                <c:pt idx="1192">
                  <c:v>19.079999999999998</c:v>
                </c:pt>
                <c:pt idx="1193">
                  <c:v>19.100000000000001</c:v>
                </c:pt>
                <c:pt idx="1194">
                  <c:v>19.12</c:v>
                </c:pt>
                <c:pt idx="1195">
                  <c:v>19.13</c:v>
                </c:pt>
                <c:pt idx="1196">
                  <c:v>19.149999999999999</c:v>
                </c:pt>
                <c:pt idx="1197">
                  <c:v>19.16</c:v>
                </c:pt>
                <c:pt idx="1198">
                  <c:v>19.18</c:v>
                </c:pt>
                <c:pt idx="1199">
                  <c:v>19.2</c:v>
                </c:pt>
                <c:pt idx="1200">
                  <c:v>19.21</c:v>
                </c:pt>
                <c:pt idx="1201">
                  <c:v>19.23</c:v>
                </c:pt>
                <c:pt idx="1202">
                  <c:v>19.239999999999998</c:v>
                </c:pt>
                <c:pt idx="1203">
                  <c:v>19.260000000000002</c:v>
                </c:pt>
                <c:pt idx="1204">
                  <c:v>19.28</c:v>
                </c:pt>
                <c:pt idx="1205">
                  <c:v>19.29</c:v>
                </c:pt>
                <c:pt idx="1206">
                  <c:v>19.309999999999999</c:v>
                </c:pt>
                <c:pt idx="1207">
                  <c:v>19.32</c:v>
                </c:pt>
                <c:pt idx="1208">
                  <c:v>19.34</c:v>
                </c:pt>
                <c:pt idx="1209">
                  <c:v>19.36</c:v>
                </c:pt>
                <c:pt idx="1210">
                  <c:v>19.37</c:v>
                </c:pt>
                <c:pt idx="1211">
                  <c:v>19.39</c:v>
                </c:pt>
                <c:pt idx="1212">
                  <c:v>19.399999999999999</c:v>
                </c:pt>
                <c:pt idx="1213">
                  <c:v>19.420000000000002</c:v>
                </c:pt>
                <c:pt idx="1214">
                  <c:v>19.440000000000001</c:v>
                </c:pt>
                <c:pt idx="1215">
                  <c:v>19.45</c:v>
                </c:pt>
                <c:pt idx="1216">
                  <c:v>19.47</c:v>
                </c:pt>
                <c:pt idx="1217">
                  <c:v>19.48</c:v>
                </c:pt>
                <c:pt idx="1218">
                  <c:v>19.5</c:v>
                </c:pt>
                <c:pt idx="1219">
                  <c:v>19.52</c:v>
                </c:pt>
                <c:pt idx="1220">
                  <c:v>19.53</c:v>
                </c:pt>
                <c:pt idx="1221">
                  <c:v>19.55</c:v>
                </c:pt>
                <c:pt idx="1222">
                  <c:v>19.57</c:v>
                </c:pt>
                <c:pt idx="1223">
                  <c:v>19.579999999999998</c:v>
                </c:pt>
                <c:pt idx="1224">
                  <c:v>19.600000000000001</c:v>
                </c:pt>
                <c:pt idx="1225">
                  <c:v>19.61</c:v>
                </c:pt>
                <c:pt idx="1226">
                  <c:v>19.63</c:v>
                </c:pt>
                <c:pt idx="1227">
                  <c:v>19.649999999999999</c:v>
                </c:pt>
                <c:pt idx="1228">
                  <c:v>19.66</c:v>
                </c:pt>
                <c:pt idx="1229">
                  <c:v>19.68</c:v>
                </c:pt>
                <c:pt idx="1230">
                  <c:v>19.690000000000001</c:v>
                </c:pt>
                <c:pt idx="1231">
                  <c:v>19.71</c:v>
                </c:pt>
                <c:pt idx="1232">
                  <c:v>19.73</c:v>
                </c:pt>
                <c:pt idx="1233">
                  <c:v>19.739999999999998</c:v>
                </c:pt>
                <c:pt idx="1234">
                  <c:v>19.760000000000002</c:v>
                </c:pt>
                <c:pt idx="1235">
                  <c:v>19.77</c:v>
                </c:pt>
                <c:pt idx="1236">
                  <c:v>19.79</c:v>
                </c:pt>
                <c:pt idx="1237">
                  <c:v>19.809999999999999</c:v>
                </c:pt>
                <c:pt idx="1238">
                  <c:v>19.82</c:v>
                </c:pt>
                <c:pt idx="1239">
                  <c:v>19.84</c:v>
                </c:pt>
                <c:pt idx="1240">
                  <c:v>19.850000000000001</c:v>
                </c:pt>
                <c:pt idx="1241">
                  <c:v>19.87</c:v>
                </c:pt>
                <c:pt idx="1242">
                  <c:v>19.89</c:v>
                </c:pt>
                <c:pt idx="1243">
                  <c:v>19.899999999999999</c:v>
                </c:pt>
                <c:pt idx="1244">
                  <c:v>19.920000000000002</c:v>
                </c:pt>
                <c:pt idx="1245">
                  <c:v>19.93</c:v>
                </c:pt>
                <c:pt idx="1246">
                  <c:v>19.95</c:v>
                </c:pt>
                <c:pt idx="1247">
                  <c:v>19.97</c:v>
                </c:pt>
                <c:pt idx="1248">
                  <c:v>19.98</c:v>
                </c:pt>
                <c:pt idx="1249">
                  <c:v>20</c:v>
                </c:pt>
                <c:pt idx="1250">
                  <c:v>20.010000000000002</c:v>
                </c:pt>
                <c:pt idx="1251">
                  <c:v>20.03</c:v>
                </c:pt>
                <c:pt idx="1252">
                  <c:v>20.05</c:v>
                </c:pt>
                <c:pt idx="1253">
                  <c:v>20.059999999999999</c:v>
                </c:pt>
                <c:pt idx="1254">
                  <c:v>20.079999999999998</c:v>
                </c:pt>
                <c:pt idx="1255">
                  <c:v>20.09</c:v>
                </c:pt>
                <c:pt idx="1256">
                  <c:v>20.11</c:v>
                </c:pt>
                <c:pt idx="1257">
                  <c:v>20.13</c:v>
                </c:pt>
                <c:pt idx="1258">
                  <c:v>20.14</c:v>
                </c:pt>
                <c:pt idx="1259">
                  <c:v>20.16</c:v>
                </c:pt>
                <c:pt idx="1260">
                  <c:v>20.170000000000002</c:v>
                </c:pt>
                <c:pt idx="1261">
                  <c:v>20.190000000000001</c:v>
                </c:pt>
                <c:pt idx="1262">
                  <c:v>20.21</c:v>
                </c:pt>
                <c:pt idx="1263">
                  <c:v>20.22</c:v>
                </c:pt>
                <c:pt idx="1264">
                  <c:v>20.239999999999998</c:v>
                </c:pt>
                <c:pt idx="1265">
                  <c:v>20.25</c:v>
                </c:pt>
                <c:pt idx="1266">
                  <c:v>20.27</c:v>
                </c:pt>
                <c:pt idx="1267">
                  <c:v>20.29</c:v>
                </c:pt>
                <c:pt idx="1268">
                  <c:v>20.3</c:v>
                </c:pt>
                <c:pt idx="1269">
                  <c:v>20.32</c:v>
                </c:pt>
                <c:pt idx="1270">
                  <c:v>20.329999999999998</c:v>
                </c:pt>
                <c:pt idx="1271">
                  <c:v>20.350000000000001</c:v>
                </c:pt>
                <c:pt idx="1272">
                  <c:v>20.37</c:v>
                </c:pt>
                <c:pt idx="1273">
                  <c:v>20.38</c:v>
                </c:pt>
                <c:pt idx="1274">
                  <c:v>20.399999999999999</c:v>
                </c:pt>
                <c:pt idx="1275">
                  <c:v>20.41</c:v>
                </c:pt>
                <c:pt idx="1276">
                  <c:v>20.43</c:v>
                </c:pt>
                <c:pt idx="1277">
                  <c:v>20.45</c:v>
                </c:pt>
                <c:pt idx="1278">
                  <c:v>20.46</c:v>
                </c:pt>
                <c:pt idx="1279">
                  <c:v>20.48</c:v>
                </c:pt>
                <c:pt idx="1280">
                  <c:v>20.49</c:v>
                </c:pt>
                <c:pt idx="1281">
                  <c:v>20.51</c:v>
                </c:pt>
                <c:pt idx="1282">
                  <c:v>20.53</c:v>
                </c:pt>
                <c:pt idx="1283">
                  <c:v>20.54</c:v>
                </c:pt>
                <c:pt idx="1284">
                  <c:v>20.56</c:v>
                </c:pt>
                <c:pt idx="1285">
                  <c:v>20.57</c:v>
                </c:pt>
                <c:pt idx="1286">
                  <c:v>20.59</c:v>
                </c:pt>
                <c:pt idx="1287">
                  <c:v>20.61</c:v>
                </c:pt>
                <c:pt idx="1288">
                  <c:v>20.62</c:v>
                </c:pt>
                <c:pt idx="1289">
                  <c:v>20.64</c:v>
                </c:pt>
                <c:pt idx="1290">
                  <c:v>20.65</c:v>
                </c:pt>
                <c:pt idx="1291">
                  <c:v>20.67</c:v>
                </c:pt>
                <c:pt idx="1292">
                  <c:v>20.69</c:v>
                </c:pt>
                <c:pt idx="1293">
                  <c:v>20.7</c:v>
                </c:pt>
                <c:pt idx="1294">
                  <c:v>20.72</c:v>
                </c:pt>
                <c:pt idx="1295">
                  <c:v>20.73</c:v>
                </c:pt>
                <c:pt idx="1296">
                  <c:v>20.75</c:v>
                </c:pt>
                <c:pt idx="1297">
                  <c:v>20.77</c:v>
                </c:pt>
                <c:pt idx="1298">
                  <c:v>20.78</c:v>
                </c:pt>
                <c:pt idx="1299">
                  <c:v>20.8</c:v>
                </c:pt>
                <c:pt idx="1300">
                  <c:v>20.81</c:v>
                </c:pt>
                <c:pt idx="1301">
                  <c:v>20.83</c:v>
                </c:pt>
                <c:pt idx="1302">
                  <c:v>20.85</c:v>
                </c:pt>
                <c:pt idx="1303">
                  <c:v>20.86</c:v>
                </c:pt>
                <c:pt idx="1304">
                  <c:v>20.88</c:v>
                </c:pt>
                <c:pt idx="1305">
                  <c:v>20.89</c:v>
                </c:pt>
                <c:pt idx="1306">
                  <c:v>20.91</c:v>
                </c:pt>
                <c:pt idx="1307">
                  <c:v>20.93</c:v>
                </c:pt>
                <c:pt idx="1308">
                  <c:v>20.94</c:v>
                </c:pt>
                <c:pt idx="1309">
                  <c:v>20.96</c:v>
                </c:pt>
                <c:pt idx="1310">
                  <c:v>20.97</c:v>
                </c:pt>
                <c:pt idx="1311">
                  <c:v>20.99</c:v>
                </c:pt>
                <c:pt idx="1312">
                  <c:v>21.01</c:v>
                </c:pt>
                <c:pt idx="1313">
                  <c:v>21.02</c:v>
                </c:pt>
                <c:pt idx="1314">
                  <c:v>21.04</c:v>
                </c:pt>
                <c:pt idx="1315">
                  <c:v>21.05</c:v>
                </c:pt>
                <c:pt idx="1316">
                  <c:v>21.07</c:v>
                </c:pt>
                <c:pt idx="1317">
                  <c:v>21.09</c:v>
                </c:pt>
                <c:pt idx="1318">
                  <c:v>21.1</c:v>
                </c:pt>
                <c:pt idx="1319">
                  <c:v>21.12</c:v>
                </c:pt>
                <c:pt idx="1320">
                  <c:v>21.13</c:v>
                </c:pt>
                <c:pt idx="1321">
                  <c:v>21.15</c:v>
                </c:pt>
                <c:pt idx="1322">
                  <c:v>21.17</c:v>
                </c:pt>
                <c:pt idx="1323">
                  <c:v>21.18</c:v>
                </c:pt>
                <c:pt idx="1324">
                  <c:v>21.2</c:v>
                </c:pt>
                <c:pt idx="1325">
                  <c:v>21.21</c:v>
                </c:pt>
                <c:pt idx="1326">
                  <c:v>21.23</c:v>
                </c:pt>
                <c:pt idx="1327">
                  <c:v>21.25</c:v>
                </c:pt>
                <c:pt idx="1328">
                  <c:v>21.26</c:v>
                </c:pt>
                <c:pt idx="1329">
                  <c:v>21.28</c:v>
                </c:pt>
                <c:pt idx="1330">
                  <c:v>21.29</c:v>
                </c:pt>
                <c:pt idx="1331">
                  <c:v>21.31</c:v>
                </c:pt>
                <c:pt idx="1332">
                  <c:v>21.33</c:v>
                </c:pt>
                <c:pt idx="1333">
                  <c:v>21.34</c:v>
                </c:pt>
                <c:pt idx="1334">
                  <c:v>21.36</c:v>
                </c:pt>
                <c:pt idx="1335">
                  <c:v>21.37</c:v>
                </c:pt>
                <c:pt idx="1336">
                  <c:v>21.39</c:v>
                </c:pt>
                <c:pt idx="1337">
                  <c:v>21.41</c:v>
                </c:pt>
                <c:pt idx="1338">
                  <c:v>21.42</c:v>
                </c:pt>
                <c:pt idx="1339">
                  <c:v>21.44</c:v>
                </c:pt>
                <c:pt idx="1340">
                  <c:v>21.45</c:v>
                </c:pt>
                <c:pt idx="1341">
                  <c:v>21.47</c:v>
                </c:pt>
                <c:pt idx="1342">
                  <c:v>21.49</c:v>
                </c:pt>
                <c:pt idx="1343">
                  <c:v>21.5</c:v>
                </c:pt>
                <c:pt idx="1344">
                  <c:v>21.52</c:v>
                </c:pt>
                <c:pt idx="1345">
                  <c:v>21.53</c:v>
                </c:pt>
                <c:pt idx="1346">
                  <c:v>21.55</c:v>
                </c:pt>
                <c:pt idx="1347">
                  <c:v>21.57</c:v>
                </c:pt>
                <c:pt idx="1348">
                  <c:v>21.58</c:v>
                </c:pt>
                <c:pt idx="1349">
                  <c:v>21.6</c:v>
                </c:pt>
                <c:pt idx="1350">
                  <c:v>21.61</c:v>
                </c:pt>
                <c:pt idx="1351">
                  <c:v>21.63</c:v>
                </c:pt>
                <c:pt idx="1352">
                  <c:v>21.65</c:v>
                </c:pt>
                <c:pt idx="1353">
                  <c:v>21.66</c:v>
                </c:pt>
                <c:pt idx="1354">
                  <c:v>21.68</c:v>
                </c:pt>
                <c:pt idx="1355">
                  <c:v>21.69</c:v>
                </c:pt>
                <c:pt idx="1356">
                  <c:v>21.71</c:v>
                </c:pt>
                <c:pt idx="1357">
                  <c:v>21.73</c:v>
                </c:pt>
                <c:pt idx="1358">
                  <c:v>21.74</c:v>
                </c:pt>
                <c:pt idx="1359">
                  <c:v>21.76</c:v>
                </c:pt>
                <c:pt idx="1360">
                  <c:v>21.77</c:v>
                </c:pt>
                <c:pt idx="1361">
                  <c:v>21.79</c:v>
                </c:pt>
                <c:pt idx="1362">
                  <c:v>21.81</c:v>
                </c:pt>
                <c:pt idx="1363">
                  <c:v>21.82</c:v>
                </c:pt>
                <c:pt idx="1364">
                  <c:v>21.84</c:v>
                </c:pt>
                <c:pt idx="1365">
                  <c:v>21.85</c:v>
                </c:pt>
                <c:pt idx="1366">
                  <c:v>21.87</c:v>
                </c:pt>
                <c:pt idx="1367">
                  <c:v>21.89</c:v>
                </c:pt>
                <c:pt idx="1368">
                  <c:v>21.9</c:v>
                </c:pt>
                <c:pt idx="1369">
                  <c:v>21.92</c:v>
                </c:pt>
                <c:pt idx="1370">
                  <c:v>21.93</c:v>
                </c:pt>
                <c:pt idx="1371">
                  <c:v>21.95</c:v>
                </c:pt>
                <c:pt idx="1372">
                  <c:v>21.97</c:v>
                </c:pt>
                <c:pt idx="1373">
                  <c:v>21.98</c:v>
                </c:pt>
                <c:pt idx="1374">
                  <c:v>22</c:v>
                </c:pt>
                <c:pt idx="1375">
                  <c:v>22.01</c:v>
                </c:pt>
                <c:pt idx="1376">
                  <c:v>22.03</c:v>
                </c:pt>
                <c:pt idx="1377">
                  <c:v>22.05</c:v>
                </c:pt>
                <c:pt idx="1378">
                  <c:v>22.06</c:v>
                </c:pt>
                <c:pt idx="1379">
                  <c:v>22.08</c:v>
                </c:pt>
                <c:pt idx="1380">
                  <c:v>22.09</c:v>
                </c:pt>
                <c:pt idx="1381">
                  <c:v>22.11</c:v>
                </c:pt>
                <c:pt idx="1382">
                  <c:v>22.13</c:v>
                </c:pt>
                <c:pt idx="1383">
                  <c:v>22.14</c:v>
                </c:pt>
                <c:pt idx="1384">
                  <c:v>22.16</c:v>
                </c:pt>
                <c:pt idx="1385">
                  <c:v>22.17</c:v>
                </c:pt>
                <c:pt idx="1386">
                  <c:v>22.19</c:v>
                </c:pt>
                <c:pt idx="1387">
                  <c:v>22.21</c:v>
                </c:pt>
                <c:pt idx="1388">
                  <c:v>22.22</c:v>
                </c:pt>
                <c:pt idx="1389">
                  <c:v>22.24</c:v>
                </c:pt>
                <c:pt idx="1390">
                  <c:v>22.25</c:v>
                </c:pt>
                <c:pt idx="1391">
                  <c:v>22.27</c:v>
                </c:pt>
                <c:pt idx="1392">
                  <c:v>22.29</c:v>
                </c:pt>
                <c:pt idx="1393">
                  <c:v>22.3</c:v>
                </c:pt>
                <c:pt idx="1394">
                  <c:v>22.32</c:v>
                </c:pt>
                <c:pt idx="1395">
                  <c:v>22.33</c:v>
                </c:pt>
                <c:pt idx="1396">
                  <c:v>22.35</c:v>
                </c:pt>
                <c:pt idx="1397">
                  <c:v>22.37</c:v>
                </c:pt>
                <c:pt idx="1398">
                  <c:v>22.38</c:v>
                </c:pt>
                <c:pt idx="1399">
                  <c:v>22.4</c:v>
                </c:pt>
                <c:pt idx="1400">
                  <c:v>22.41</c:v>
                </c:pt>
                <c:pt idx="1401">
                  <c:v>22.43</c:v>
                </c:pt>
                <c:pt idx="1402">
                  <c:v>22.45</c:v>
                </c:pt>
                <c:pt idx="1403">
                  <c:v>22.46</c:v>
                </c:pt>
                <c:pt idx="1404">
                  <c:v>22.48</c:v>
                </c:pt>
                <c:pt idx="1405">
                  <c:v>22.49</c:v>
                </c:pt>
                <c:pt idx="1406">
                  <c:v>22.51</c:v>
                </c:pt>
                <c:pt idx="1407">
                  <c:v>22.53</c:v>
                </c:pt>
                <c:pt idx="1408">
                  <c:v>22.54</c:v>
                </c:pt>
                <c:pt idx="1409">
                  <c:v>22.56</c:v>
                </c:pt>
                <c:pt idx="1410">
                  <c:v>22.58</c:v>
                </c:pt>
                <c:pt idx="1411">
                  <c:v>22.59</c:v>
                </c:pt>
                <c:pt idx="1412">
                  <c:v>22.61</c:v>
                </c:pt>
                <c:pt idx="1413">
                  <c:v>22.62</c:v>
                </c:pt>
                <c:pt idx="1414">
                  <c:v>22.64</c:v>
                </c:pt>
                <c:pt idx="1415">
                  <c:v>22.66</c:v>
                </c:pt>
                <c:pt idx="1416">
                  <c:v>22.67</c:v>
                </c:pt>
                <c:pt idx="1417">
                  <c:v>22.69</c:v>
                </c:pt>
                <c:pt idx="1418">
                  <c:v>22.7</c:v>
                </c:pt>
                <c:pt idx="1419">
                  <c:v>22.72</c:v>
                </c:pt>
                <c:pt idx="1420">
                  <c:v>22.74</c:v>
                </c:pt>
                <c:pt idx="1421">
                  <c:v>22.75</c:v>
                </c:pt>
                <c:pt idx="1422">
                  <c:v>22.77</c:v>
                </c:pt>
                <c:pt idx="1423">
                  <c:v>22.78</c:v>
                </c:pt>
                <c:pt idx="1424">
                  <c:v>22.8</c:v>
                </c:pt>
                <c:pt idx="1425">
                  <c:v>22.82</c:v>
                </c:pt>
                <c:pt idx="1426">
                  <c:v>22.83</c:v>
                </c:pt>
                <c:pt idx="1427">
                  <c:v>22.85</c:v>
                </c:pt>
                <c:pt idx="1428">
                  <c:v>22.86</c:v>
                </c:pt>
                <c:pt idx="1429">
                  <c:v>22.88</c:v>
                </c:pt>
                <c:pt idx="1430">
                  <c:v>22.9</c:v>
                </c:pt>
                <c:pt idx="1431">
                  <c:v>22.91</c:v>
                </c:pt>
                <c:pt idx="1432">
                  <c:v>22.93</c:v>
                </c:pt>
                <c:pt idx="1433">
                  <c:v>22.94</c:v>
                </c:pt>
                <c:pt idx="1434">
                  <c:v>22.96</c:v>
                </c:pt>
                <c:pt idx="1435">
                  <c:v>22.98</c:v>
                </c:pt>
                <c:pt idx="1436">
                  <c:v>22.99</c:v>
                </c:pt>
                <c:pt idx="1437">
                  <c:v>23.01</c:v>
                </c:pt>
                <c:pt idx="1438">
                  <c:v>23.02</c:v>
                </c:pt>
                <c:pt idx="1439">
                  <c:v>23.04</c:v>
                </c:pt>
                <c:pt idx="1440">
                  <c:v>23.06</c:v>
                </c:pt>
                <c:pt idx="1441">
                  <c:v>23.07</c:v>
                </c:pt>
                <c:pt idx="1442">
                  <c:v>23.09</c:v>
                </c:pt>
                <c:pt idx="1443">
                  <c:v>23.1</c:v>
                </c:pt>
                <c:pt idx="1444">
                  <c:v>23.12</c:v>
                </c:pt>
                <c:pt idx="1445">
                  <c:v>23.14</c:v>
                </c:pt>
                <c:pt idx="1446">
                  <c:v>23.15</c:v>
                </c:pt>
                <c:pt idx="1447">
                  <c:v>23.17</c:v>
                </c:pt>
                <c:pt idx="1448">
                  <c:v>23.18</c:v>
                </c:pt>
                <c:pt idx="1449">
                  <c:v>23.2</c:v>
                </c:pt>
                <c:pt idx="1450">
                  <c:v>23.22</c:v>
                </c:pt>
                <c:pt idx="1451">
                  <c:v>23.23</c:v>
                </c:pt>
                <c:pt idx="1452">
                  <c:v>23.25</c:v>
                </c:pt>
                <c:pt idx="1453">
                  <c:v>23.26</c:v>
                </c:pt>
                <c:pt idx="1454">
                  <c:v>23.28</c:v>
                </c:pt>
                <c:pt idx="1455">
                  <c:v>23.3</c:v>
                </c:pt>
                <c:pt idx="1456">
                  <c:v>23.31</c:v>
                </c:pt>
                <c:pt idx="1457">
                  <c:v>23.33</c:v>
                </c:pt>
                <c:pt idx="1458">
                  <c:v>23.34</c:v>
                </c:pt>
                <c:pt idx="1459">
                  <c:v>23.36</c:v>
                </c:pt>
                <c:pt idx="1460">
                  <c:v>23.38</c:v>
                </c:pt>
                <c:pt idx="1461">
                  <c:v>23.39</c:v>
                </c:pt>
                <c:pt idx="1462">
                  <c:v>23.41</c:v>
                </c:pt>
                <c:pt idx="1463">
                  <c:v>23.42</c:v>
                </c:pt>
                <c:pt idx="1464">
                  <c:v>23.44</c:v>
                </c:pt>
                <c:pt idx="1465">
                  <c:v>23.46</c:v>
                </c:pt>
                <c:pt idx="1466">
                  <c:v>23.47</c:v>
                </c:pt>
                <c:pt idx="1467">
                  <c:v>23.49</c:v>
                </c:pt>
                <c:pt idx="1468">
                  <c:v>23.5</c:v>
                </c:pt>
                <c:pt idx="1469">
                  <c:v>23.52</c:v>
                </c:pt>
                <c:pt idx="1470">
                  <c:v>23.54</c:v>
                </c:pt>
                <c:pt idx="1471">
                  <c:v>23.55</c:v>
                </c:pt>
                <c:pt idx="1472">
                  <c:v>23.57</c:v>
                </c:pt>
                <c:pt idx="1473">
                  <c:v>23.58</c:v>
                </c:pt>
                <c:pt idx="1474">
                  <c:v>23.6</c:v>
                </c:pt>
                <c:pt idx="1475">
                  <c:v>23.62</c:v>
                </c:pt>
                <c:pt idx="1476">
                  <c:v>23.63</c:v>
                </c:pt>
                <c:pt idx="1477">
                  <c:v>23.65</c:v>
                </c:pt>
                <c:pt idx="1478">
                  <c:v>23.66</c:v>
                </c:pt>
                <c:pt idx="1479">
                  <c:v>23.68</c:v>
                </c:pt>
                <c:pt idx="1480">
                  <c:v>23.7</c:v>
                </c:pt>
                <c:pt idx="1481">
                  <c:v>23.71</c:v>
                </c:pt>
                <c:pt idx="1482">
                  <c:v>23.73</c:v>
                </c:pt>
                <c:pt idx="1483">
                  <c:v>23.74</c:v>
                </c:pt>
                <c:pt idx="1484">
                  <c:v>23.76</c:v>
                </c:pt>
                <c:pt idx="1485">
                  <c:v>23.78</c:v>
                </c:pt>
                <c:pt idx="1486">
                  <c:v>23.79</c:v>
                </c:pt>
                <c:pt idx="1487">
                  <c:v>23.81</c:v>
                </c:pt>
                <c:pt idx="1488">
                  <c:v>23.82</c:v>
                </c:pt>
                <c:pt idx="1489">
                  <c:v>23.84</c:v>
                </c:pt>
                <c:pt idx="1490">
                  <c:v>23.86</c:v>
                </c:pt>
                <c:pt idx="1491">
                  <c:v>23.87</c:v>
                </c:pt>
                <c:pt idx="1492">
                  <c:v>23.89</c:v>
                </c:pt>
                <c:pt idx="1493">
                  <c:v>23.9</c:v>
                </c:pt>
                <c:pt idx="1494">
                  <c:v>23.92</c:v>
                </c:pt>
                <c:pt idx="1495">
                  <c:v>23.94</c:v>
                </c:pt>
                <c:pt idx="1496">
                  <c:v>23.95</c:v>
                </c:pt>
                <c:pt idx="1497">
                  <c:v>23.97</c:v>
                </c:pt>
                <c:pt idx="1498">
                  <c:v>23.98</c:v>
                </c:pt>
                <c:pt idx="1499">
                  <c:v>24</c:v>
                </c:pt>
              </c:numCache>
            </c:numRef>
          </c:xVal>
          <c:yVal>
            <c:numRef>
              <c:f>'Field Strength'!$B$2:$B$1501</c:f>
              <c:numCache>
                <c:formatCode>0.00E+00</c:formatCode>
                <c:ptCount val="1500"/>
                <c:pt idx="0">
                  <c:v>4.2700000000000004E-3</c:v>
                </c:pt>
                <c:pt idx="1">
                  <c:v>4.2700000000000004E-3</c:v>
                </c:pt>
                <c:pt idx="2">
                  <c:v>4.2700000000000004E-3</c:v>
                </c:pt>
                <c:pt idx="3">
                  <c:v>4.2700000000000004E-3</c:v>
                </c:pt>
                <c:pt idx="4">
                  <c:v>4.2700000000000004E-3</c:v>
                </c:pt>
                <c:pt idx="5">
                  <c:v>4.2700000000000004E-3</c:v>
                </c:pt>
                <c:pt idx="6">
                  <c:v>4.2700000000000004E-3</c:v>
                </c:pt>
                <c:pt idx="7">
                  <c:v>4.2700000000000004E-3</c:v>
                </c:pt>
                <c:pt idx="8">
                  <c:v>4.2700000000000004E-3</c:v>
                </c:pt>
                <c:pt idx="9">
                  <c:v>4.2700000000000004E-3</c:v>
                </c:pt>
                <c:pt idx="10">
                  <c:v>4.2700000000000004E-3</c:v>
                </c:pt>
                <c:pt idx="11">
                  <c:v>4.2700000000000004E-3</c:v>
                </c:pt>
                <c:pt idx="12">
                  <c:v>4.2700000000000004E-3</c:v>
                </c:pt>
                <c:pt idx="13">
                  <c:v>4.28E-3</c:v>
                </c:pt>
                <c:pt idx="14">
                  <c:v>4.28E-3</c:v>
                </c:pt>
                <c:pt idx="15">
                  <c:v>4.28E-3</c:v>
                </c:pt>
                <c:pt idx="16">
                  <c:v>4.28E-3</c:v>
                </c:pt>
                <c:pt idx="17">
                  <c:v>4.2900000000000004E-3</c:v>
                </c:pt>
                <c:pt idx="18">
                  <c:v>4.2900000000000004E-3</c:v>
                </c:pt>
                <c:pt idx="19">
                  <c:v>4.2900000000000004E-3</c:v>
                </c:pt>
                <c:pt idx="20">
                  <c:v>4.2900000000000004E-3</c:v>
                </c:pt>
                <c:pt idx="21">
                  <c:v>4.3E-3</c:v>
                </c:pt>
                <c:pt idx="22">
                  <c:v>4.3E-3</c:v>
                </c:pt>
                <c:pt idx="23">
                  <c:v>4.3E-3</c:v>
                </c:pt>
                <c:pt idx="24">
                  <c:v>4.3E-3</c:v>
                </c:pt>
                <c:pt idx="25">
                  <c:v>4.3E-3</c:v>
                </c:pt>
                <c:pt idx="26">
                  <c:v>4.3E-3</c:v>
                </c:pt>
                <c:pt idx="27">
                  <c:v>4.3E-3</c:v>
                </c:pt>
                <c:pt idx="28">
                  <c:v>4.3099999999999996E-3</c:v>
                </c:pt>
                <c:pt idx="29">
                  <c:v>4.3099999999999996E-3</c:v>
                </c:pt>
                <c:pt idx="30">
                  <c:v>4.3099999999999996E-3</c:v>
                </c:pt>
                <c:pt idx="31">
                  <c:v>4.3099999999999996E-3</c:v>
                </c:pt>
                <c:pt idx="32">
                  <c:v>4.3099999999999996E-3</c:v>
                </c:pt>
                <c:pt idx="33">
                  <c:v>4.3099999999999996E-3</c:v>
                </c:pt>
                <c:pt idx="34">
                  <c:v>4.3099999999999996E-3</c:v>
                </c:pt>
                <c:pt idx="35">
                  <c:v>4.3200000000000001E-3</c:v>
                </c:pt>
                <c:pt idx="36">
                  <c:v>4.3200000000000001E-3</c:v>
                </c:pt>
                <c:pt idx="37">
                  <c:v>4.3200000000000001E-3</c:v>
                </c:pt>
                <c:pt idx="38">
                  <c:v>4.3200000000000001E-3</c:v>
                </c:pt>
                <c:pt idx="39">
                  <c:v>4.3299999999999996E-3</c:v>
                </c:pt>
                <c:pt idx="40">
                  <c:v>4.3299999999999996E-3</c:v>
                </c:pt>
                <c:pt idx="41">
                  <c:v>4.3299999999999996E-3</c:v>
                </c:pt>
                <c:pt idx="42">
                  <c:v>4.3400000000000001E-3</c:v>
                </c:pt>
                <c:pt idx="43">
                  <c:v>4.3400000000000001E-3</c:v>
                </c:pt>
                <c:pt idx="44">
                  <c:v>4.3400000000000001E-3</c:v>
                </c:pt>
                <c:pt idx="45">
                  <c:v>4.3400000000000001E-3</c:v>
                </c:pt>
                <c:pt idx="46">
                  <c:v>4.3499999999999997E-3</c:v>
                </c:pt>
                <c:pt idx="47">
                  <c:v>4.3499999999999997E-3</c:v>
                </c:pt>
                <c:pt idx="48">
                  <c:v>4.3499999999999997E-3</c:v>
                </c:pt>
                <c:pt idx="49">
                  <c:v>4.3600000000000002E-3</c:v>
                </c:pt>
                <c:pt idx="50">
                  <c:v>4.3600000000000002E-3</c:v>
                </c:pt>
                <c:pt idx="51">
                  <c:v>4.3600000000000002E-3</c:v>
                </c:pt>
                <c:pt idx="52">
                  <c:v>4.3699999999999998E-3</c:v>
                </c:pt>
                <c:pt idx="53">
                  <c:v>4.3699999999999998E-3</c:v>
                </c:pt>
                <c:pt idx="54">
                  <c:v>4.3800000000000002E-3</c:v>
                </c:pt>
                <c:pt idx="55">
                  <c:v>4.3800000000000002E-3</c:v>
                </c:pt>
                <c:pt idx="56">
                  <c:v>4.3800000000000002E-3</c:v>
                </c:pt>
                <c:pt idx="57">
                  <c:v>4.3899999999999998E-3</c:v>
                </c:pt>
                <c:pt idx="58">
                  <c:v>4.3899999999999998E-3</c:v>
                </c:pt>
                <c:pt idx="59">
                  <c:v>4.3899999999999998E-3</c:v>
                </c:pt>
                <c:pt idx="60">
                  <c:v>4.4000000000000003E-3</c:v>
                </c:pt>
                <c:pt idx="61">
                  <c:v>4.4000000000000003E-3</c:v>
                </c:pt>
                <c:pt idx="62">
                  <c:v>4.4000000000000003E-3</c:v>
                </c:pt>
                <c:pt idx="63">
                  <c:v>4.4000000000000003E-3</c:v>
                </c:pt>
                <c:pt idx="64">
                  <c:v>4.4099999999999999E-3</c:v>
                </c:pt>
                <c:pt idx="65">
                  <c:v>4.4099999999999999E-3</c:v>
                </c:pt>
                <c:pt idx="66">
                  <c:v>4.4099999999999999E-3</c:v>
                </c:pt>
                <c:pt idx="67">
                  <c:v>4.4099999999999999E-3</c:v>
                </c:pt>
                <c:pt idx="68">
                  <c:v>4.4200000000000003E-3</c:v>
                </c:pt>
                <c:pt idx="69">
                  <c:v>4.4200000000000003E-3</c:v>
                </c:pt>
                <c:pt idx="70">
                  <c:v>4.4200000000000003E-3</c:v>
                </c:pt>
                <c:pt idx="71">
                  <c:v>4.4299999999999999E-3</c:v>
                </c:pt>
                <c:pt idx="72">
                  <c:v>4.4299999999999999E-3</c:v>
                </c:pt>
                <c:pt idx="73">
                  <c:v>4.4299999999999999E-3</c:v>
                </c:pt>
                <c:pt idx="74">
                  <c:v>4.4400000000000004E-3</c:v>
                </c:pt>
                <c:pt idx="75">
                  <c:v>4.4400000000000004E-3</c:v>
                </c:pt>
                <c:pt idx="76">
                  <c:v>4.4400000000000004E-3</c:v>
                </c:pt>
                <c:pt idx="77">
                  <c:v>4.45E-3</c:v>
                </c:pt>
                <c:pt idx="78">
                  <c:v>4.45E-3</c:v>
                </c:pt>
                <c:pt idx="79">
                  <c:v>4.45E-3</c:v>
                </c:pt>
                <c:pt idx="80">
                  <c:v>4.4600000000000004E-3</c:v>
                </c:pt>
                <c:pt idx="81">
                  <c:v>4.4600000000000004E-3</c:v>
                </c:pt>
                <c:pt idx="82">
                  <c:v>4.4600000000000004E-3</c:v>
                </c:pt>
                <c:pt idx="83">
                  <c:v>4.47E-3</c:v>
                </c:pt>
                <c:pt idx="84">
                  <c:v>4.47E-3</c:v>
                </c:pt>
                <c:pt idx="85">
                  <c:v>4.47E-3</c:v>
                </c:pt>
                <c:pt idx="86">
                  <c:v>4.4799999999999996E-3</c:v>
                </c:pt>
                <c:pt idx="87">
                  <c:v>4.4799999999999996E-3</c:v>
                </c:pt>
                <c:pt idx="88">
                  <c:v>4.4900000000000001E-3</c:v>
                </c:pt>
                <c:pt idx="89">
                  <c:v>4.4900000000000001E-3</c:v>
                </c:pt>
                <c:pt idx="90">
                  <c:v>4.4900000000000001E-3</c:v>
                </c:pt>
                <c:pt idx="91">
                  <c:v>4.4999999999999997E-3</c:v>
                </c:pt>
                <c:pt idx="92">
                  <c:v>4.4999999999999997E-3</c:v>
                </c:pt>
                <c:pt idx="93">
                  <c:v>4.5100000000000001E-3</c:v>
                </c:pt>
                <c:pt idx="94">
                  <c:v>4.5100000000000001E-3</c:v>
                </c:pt>
                <c:pt idx="95">
                  <c:v>4.5199999999999997E-3</c:v>
                </c:pt>
                <c:pt idx="96">
                  <c:v>4.5300000000000002E-3</c:v>
                </c:pt>
                <c:pt idx="97">
                  <c:v>4.5300000000000002E-3</c:v>
                </c:pt>
                <c:pt idx="98">
                  <c:v>4.5399999999999998E-3</c:v>
                </c:pt>
                <c:pt idx="99">
                  <c:v>4.5399999999999998E-3</c:v>
                </c:pt>
                <c:pt idx="100">
                  <c:v>4.5500000000000002E-3</c:v>
                </c:pt>
                <c:pt idx="101">
                  <c:v>4.5500000000000002E-3</c:v>
                </c:pt>
                <c:pt idx="102">
                  <c:v>4.5599999999999998E-3</c:v>
                </c:pt>
                <c:pt idx="103">
                  <c:v>4.5599999999999998E-3</c:v>
                </c:pt>
                <c:pt idx="104">
                  <c:v>4.5700000000000003E-3</c:v>
                </c:pt>
                <c:pt idx="105">
                  <c:v>4.5700000000000003E-3</c:v>
                </c:pt>
                <c:pt idx="106">
                  <c:v>4.5799999999999999E-3</c:v>
                </c:pt>
                <c:pt idx="107">
                  <c:v>4.5900000000000003E-3</c:v>
                </c:pt>
                <c:pt idx="108">
                  <c:v>4.5900000000000003E-3</c:v>
                </c:pt>
                <c:pt idx="109">
                  <c:v>4.5999999999999999E-3</c:v>
                </c:pt>
                <c:pt idx="110">
                  <c:v>4.5999999999999999E-3</c:v>
                </c:pt>
                <c:pt idx="111">
                  <c:v>4.6100000000000004E-3</c:v>
                </c:pt>
                <c:pt idx="112">
                  <c:v>4.62E-3</c:v>
                </c:pt>
                <c:pt idx="113">
                  <c:v>4.62E-3</c:v>
                </c:pt>
                <c:pt idx="114">
                  <c:v>4.6299999999999996E-3</c:v>
                </c:pt>
                <c:pt idx="115">
                  <c:v>4.6299999999999996E-3</c:v>
                </c:pt>
                <c:pt idx="116">
                  <c:v>4.64E-3</c:v>
                </c:pt>
                <c:pt idx="117">
                  <c:v>4.6499999999999996E-3</c:v>
                </c:pt>
                <c:pt idx="118">
                  <c:v>4.6499999999999996E-3</c:v>
                </c:pt>
                <c:pt idx="119">
                  <c:v>4.6600000000000001E-3</c:v>
                </c:pt>
                <c:pt idx="120">
                  <c:v>4.6699999999999997E-3</c:v>
                </c:pt>
                <c:pt idx="121">
                  <c:v>4.6699999999999997E-3</c:v>
                </c:pt>
                <c:pt idx="122">
                  <c:v>4.6800000000000001E-3</c:v>
                </c:pt>
                <c:pt idx="123">
                  <c:v>4.6800000000000001E-3</c:v>
                </c:pt>
                <c:pt idx="124">
                  <c:v>4.6899999999999997E-3</c:v>
                </c:pt>
                <c:pt idx="125">
                  <c:v>4.7000000000000002E-3</c:v>
                </c:pt>
                <c:pt idx="126">
                  <c:v>4.7000000000000002E-3</c:v>
                </c:pt>
                <c:pt idx="127">
                  <c:v>4.7099999999999998E-3</c:v>
                </c:pt>
                <c:pt idx="128">
                  <c:v>4.7200000000000002E-3</c:v>
                </c:pt>
                <c:pt idx="129">
                  <c:v>4.7200000000000002E-3</c:v>
                </c:pt>
                <c:pt idx="130">
                  <c:v>4.7299999999999998E-3</c:v>
                </c:pt>
                <c:pt idx="131">
                  <c:v>4.7400000000000003E-3</c:v>
                </c:pt>
                <c:pt idx="132">
                  <c:v>4.7400000000000003E-3</c:v>
                </c:pt>
                <c:pt idx="133">
                  <c:v>4.7499999999999999E-3</c:v>
                </c:pt>
                <c:pt idx="134">
                  <c:v>4.7499999999999999E-3</c:v>
                </c:pt>
                <c:pt idx="135">
                  <c:v>4.7499999999999999E-3</c:v>
                </c:pt>
                <c:pt idx="136">
                  <c:v>4.7499999999999999E-3</c:v>
                </c:pt>
                <c:pt idx="137">
                  <c:v>4.7499999999999999E-3</c:v>
                </c:pt>
                <c:pt idx="138">
                  <c:v>4.7499999999999999E-3</c:v>
                </c:pt>
                <c:pt idx="139">
                  <c:v>4.7499999999999999E-3</c:v>
                </c:pt>
                <c:pt idx="140">
                  <c:v>4.7499999999999999E-3</c:v>
                </c:pt>
                <c:pt idx="141">
                  <c:v>4.7499999999999999E-3</c:v>
                </c:pt>
                <c:pt idx="142">
                  <c:v>4.7499999999999999E-3</c:v>
                </c:pt>
                <c:pt idx="143">
                  <c:v>4.7400000000000003E-3</c:v>
                </c:pt>
                <c:pt idx="144">
                  <c:v>4.7400000000000003E-3</c:v>
                </c:pt>
                <c:pt idx="145">
                  <c:v>4.7400000000000003E-3</c:v>
                </c:pt>
                <c:pt idx="146">
                  <c:v>4.7400000000000003E-3</c:v>
                </c:pt>
                <c:pt idx="147">
                  <c:v>4.7400000000000003E-3</c:v>
                </c:pt>
                <c:pt idx="148">
                  <c:v>4.7400000000000003E-3</c:v>
                </c:pt>
                <c:pt idx="149">
                  <c:v>4.7400000000000003E-3</c:v>
                </c:pt>
                <c:pt idx="150">
                  <c:v>4.7400000000000003E-3</c:v>
                </c:pt>
                <c:pt idx="151">
                  <c:v>4.7400000000000003E-3</c:v>
                </c:pt>
                <c:pt idx="152">
                  <c:v>4.7299999999999998E-3</c:v>
                </c:pt>
                <c:pt idx="153">
                  <c:v>4.7299999999999998E-3</c:v>
                </c:pt>
                <c:pt idx="154">
                  <c:v>4.7299999999999998E-3</c:v>
                </c:pt>
                <c:pt idx="155">
                  <c:v>4.7299999999999998E-3</c:v>
                </c:pt>
                <c:pt idx="156">
                  <c:v>4.7299999999999998E-3</c:v>
                </c:pt>
                <c:pt idx="157">
                  <c:v>4.7299999999999998E-3</c:v>
                </c:pt>
                <c:pt idx="158">
                  <c:v>4.7299999999999998E-3</c:v>
                </c:pt>
                <c:pt idx="159">
                  <c:v>4.7299999999999998E-3</c:v>
                </c:pt>
                <c:pt idx="160">
                  <c:v>4.7299999999999998E-3</c:v>
                </c:pt>
                <c:pt idx="161">
                  <c:v>4.7299999999999998E-3</c:v>
                </c:pt>
                <c:pt idx="162">
                  <c:v>4.7299999999999998E-3</c:v>
                </c:pt>
                <c:pt idx="163">
                  <c:v>4.7200000000000002E-3</c:v>
                </c:pt>
                <c:pt idx="164">
                  <c:v>4.7200000000000002E-3</c:v>
                </c:pt>
                <c:pt idx="165">
                  <c:v>4.7200000000000002E-3</c:v>
                </c:pt>
                <c:pt idx="166">
                  <c:v>4.7200000000000002E-3</c:v>
                </c:pt>
                <c:pt idx="167">
                  <c:v>4.7200000000000002E-3</c:v>
                </c:pt>
                <c:pt idx="168">
                  <c:v>4.7200000000000002E-3</c:v>
                </c:pt>
                <c:pt idx="169">
                  <c:v>4.7200000000000002E-3</c:v>
                </c:pt>
                <c:pt idx="170">
                  <c:v>4.7200000000000002E-3</c:v>
                </c:pt>
                <c:pt idx="171">
                  <c:v>4.7200000000000002E-3</c:v>
                </c:pt>
                <c:pt idx="172">
                  <c:v>4.7200000000000002E-3</c:v>
                </c:pt>
                <c:pt idx="173">
                  <c:v>4.7200000000000002E-3</c:v>
                </c:pt>
                <c:pt idx="174">
                  <c:v>4.7200000000000002E-3</c:v>
                </c:pt>
                <c:pt idx="175">
                  <c:v>4.7200000000000002E-3</c:v>
                </c:pt>
                <c:pt idx="176">
                  <c:v>4.7200000000000002E-3</c:v>
                </c:pt>
                <c:pt idx="177">
                  <c:v>4.7299999999999998E-3</c:v>
                </c:pt>
                <c:pt idx="178">
                  <c:v>4.7400000000000003E-3</c:v>
                </c:pt>
                <c:pt idx="179">
                  <c:v>4.7400000000000003E-3</c:v>
                </c:pt>
                <c:pt idx="180">
                  <c:v>4.7499999999999999E-3</c:v>
                </c:pt>
                <c:pt idx="181">
                  <c:v>4.7499999999999999E-3</c:v>
                </c:pt>
                <c:pt idx="182">
                  <c:v>4.7600000000000003E-3</c:v>
                </c:pt>
                <c:pt idx="183">
                  <c:v>4.7699999999999999E-3</c:v>
                </c:pt>
                <c:pt idx="184">
                  <c:v>4.7699999999999999E-3</c:v>
                </c:pt>
                <c:pt idx="185">
                  <c:v>4.7800000000000004E-3</c:v>
                </c:pt>
                <c:pt idx="186">
                  <c:v>4.7800000000000004E-3</c:v>
                </c:pt>
                <c:pt idx="187">
                  <c:v>4.79E-3</c:v>
                </c:pt>
                <c:pt idx="188">
                  <c:v>4.79E-3</c:v>
                </c:pt>
                <c:pt idx="189">
                  <c:v>4.7999999999999996E-3</c:v>
                </c:pt>
                <c:pt idx="190">
                  <c:v>4.81E-3</c:v>
                </c:pt>
                <c:pt idx="191">
                  <c:v>4.81E-3</c:v>
                </c:pt>
                <c:pt idx="192">
                  <c:v>4.8199999999999996E-3</c:v>
                </c:pt>
                <c:pt idx="193">
                  <c:v>4.8199999999999996E-3</c:v>
                </c:pt>
                <c:pt idx="194">
                  <c:v>4.8300000000000001E-3</c:v>
                </c:pt>
                <c:pt idx="195">
                  <c:v>4.8399999999999997E-3</c:v>
                </c:pt>
                <c:pt idx="196">
                  <c:v>4.8399999999999997E-3</c:v>
                </c:pt>
                <c:pt idx="197">
                  <c:v>4.8500000000000001E-3</c:v>
                </c:pt>
                <c:pt idx="198">
                  <c:v>4.8500000000000001E-3</c:v>
                </c:pt>
                <c:pt idx="199">
                  <c:v>4.8599999999999997E-3</c:v>
                </c:pt>
                <c:pt idx="200">
                  <c:v>4.8700000000000002E-3</c:v>
                </c:pt>
                <c:pt idx="201">
                  <c:v>4.8700000000000002E-3</c:v>
                </c:pt>
                <c:pt idx="202">
                  <c:v>4.8799999999999998E-3</c:v>
                </c:pt>
                <c:pt idx="203">
                  <c:v>4.8799999999999998E-3</c:v>
                </c:pt>
                <c:pt idx="204">
                  <c:v>4.8900000000000002E-3</c:v>
                </c:pt>
                <c:pt idx="205">
                  <c:v>4.8999999999999998E-3</c:v>
                </c:pt>
                <c:pt idx="206">
                  <c:v>4.8999999999999998E-3</c:v>
                </c:pt>
                <c:pt idx="207">
                  <c:v>4.9100000000000003E-3</c:v>
                </c:pt>
                <c:pt idx="208">
                  <c:v>4.9100000000000003E-3</c:v>
                </c:pt>
                <c:pt idx="209">
                  <c:v>4.9199999999999999E-3</c:v>
                </c:pt>
                <c:pt idx="210">
                  <c:v>4.9300000000000004E-3</c:v>
                </c:pt>
                <c:pt idx="211">
                  <c:v>4.9300000000000004E-3</c:v>
                </c:pt>
                <c:pt idx="212">
                  <c:v>4.9399999999999999E-3</c:v>
                </c:pt>
                <c:pt idx="213">
                  <c:v>4.9399999999999999E-3</c:v>
                </c:pt>
                <c:pt idx="214">
                  <c:v>4.9500000000000004E-3</c:v>
                </c:pt>
                <c:pt idx="215">
                  <c:v>4.96E-3</c:v>
                </c:pt>
                <c:pt idx="216">
                  <c:v>4.9500000000000004E-3</c:v>
                </c:pt>
                <c:pt idx="217">
                  <c:v>4.9500000000000004E-3</c:v>
                </c:pt>
                <c:pt idx="218">
                  <c:v>4.9399999999999999E-3</c:v>
                </c:pt>
                <c:pt idx="219">
                  <c:v>4.9399999999999999E-3</c:v>
                </c:pt>
                <c:pt idx="220">
                  <c:v>4.9399999999999999E-3</c:v>
                </c:pt>
                <c:pt idx="221">
                  <c:v>4.9300000000000004E-3</c:v>
                </c:pt>
                <c:pt idx="222">
                  <c:v>4.9300000000000004E-3</c:v>
                </c:pt>
                <c:pt idx="223">
                  <c:v>4.9300000000000004E-3</c:v>
                </c:pt>
                <c:pt idx="224">
                  <c:v>4.9199999999999999E-3</c:v>
                </c:pt>
                <c:pt idx="225">
                  <c:v>4.9199999999999999E-3</c:v>
                </c:pt>
                <c:pt idx="226">
                  <c:v>4.9100000000000003E-3</c:v>
                </c:pt>
                <c:pt idx="227">
                  <c:v>4.9100000000000003E-3</c:v>
                </c:pt>
                <c:pt idx="228">
                  <c:v>4.9100000000000003E-3</c:v>
                </c:pt>
                <c:pt idx="229">
                  <c:v>4.8999999999999998E-3</c:v>
                </c:pt>
                <c:pt idx="230">
                  <c:v>4.8999999999999998E-3</c:v>
                </c:pt>
                <c:pt idx="231">
                  <c:v>4.8999999999999998E-3</c:v>
                </c:pt>
                <c:pt idx="232">
                  <c:v>4.8900000000000002E-3</c:v>
                </c:pt>
                <c:pt idx="233">
                  <c:v>4.8900000000000002E-3</c:v>
                </c:pt>
                <c:pt idx="234">
                  <c:v>4.8799999999999998E-3</c:v>
                </c:pt>
                <c:pt idx="235">
                  <c:v>4.8799999999999998E-3</c:v>
                </c:pt>
                <c:pt idx="236">
                  <c:v>4.8799999999999998E-3</c:v>
                </c:pt>
                <c:pt idx="237">
                  <c:v>4.8700000000000002E-3</c:v>
                </c:pt>
                <c:pt idx="238">
                  <c:v>4.8700000000000002E-3</c:v>
                </c:pt>
                <c:pt idx="239">
                  <c:v>4.8700000000000002E-3</c:v>
                </c:pt>
                <c:pt idx="240">
                  <c:v>4.8599999999999997E-3</c:v>
                </c:pt>
                <c:pt idx="241">
                  <c:v>4.8599999999999997E-3</c:v>
                </c:pt>
                <c:pt idx="242">
                  <c:v>4.8500000000000001E-3</c:v>
                </c:pt>
                <c:pt idx="243">
                  <c:v>4.8500000000000001E-3</c:v>
                </c:pt>
                <c:pt idx="244">
                  <c:v>4.8500000000000001E-3</c:v>
                </c:pt>
                <c:pt idx="245">
                  <c:v>4.8399999999999997E-3</c:v>
                </c:pt>
                <c:pt idx="246">
                  <c:v>4.8399999999999997E-3</c:v>
                </c:pt>
                <c:pt idx="247">
                  <c:v>4.8399999999999997E-3</c:v>
                </c:pt>
                <c:pt idx="248">
                  <c:v>4.8300000000000001E-3</c:v>
                </c:pt>
                <c:pt idx="249">
                  <c:v>4.8300000000000001E-3</c:v>
                </c:pt>
                <c:pt idx="250">
                  <c:v>4.8199999999999996E-3</c:v>
                </c:pt>
                <c:pt idx="251">
                  <c:v>4.81E-3</c:v>
                </c:pt>
                <c:pt idx="252">
                  <c:v>4.81E-3</c:v>
                </c:pt>
                <c:pt idx="253">
                  <c:v>4.7999999999999996E-3</c:v>
                </c:pt>
                <c:pt idx="254">
                  <c:v>4.7999999999999996E-3</c:v>
                </c:pt>
                <c:pt idx="255">
                  <c:v>4.79E-3</c:v>
                </c:pt>
                <c:pt idx="256">
                  <c:v>4.7800000000000004E-3</c:v>
                </c:pt>
                <c:pt idx="257">
                  <c:v>4.7800000000000004E-3</c:v>
                </c:pt>
                <c:pt idx="258">
                  <c:v>4.7699999999999999E-3</c:v>
                </c:pt>
                <c:pt idx="259">
                  <c:v>4.7699999999999999E-3</c:v>
                </c:pt>
                <c:pt idx="260">
                  <c:v>4.7600000000000003E-3</c:v>
                </c:pt>
                <c:pt idx="261">
                  <c:v>4.7499999999999999E-3</c:v>
                </c:pt>
                <c:pt idx="262">
                  <c:v>4.7499999999999999E-3</c:v>
                </c:pt>
                <c:pt idx="263">
                  <c:v>4.7400000000000003E-3</c:v>
                </c:pt>
                <c:pt idx="264">
                  <c:v>4.7299999999999998E-3</c:v>
                </c:pt>
                <c:pt idx="265">
                  <c:v>4.7299999999999998E-3</c:v>
                </c:pt>
                <c:pt idx="266">
                  <c:v>4.7200000000000002E-3</c:v>
                </c:pt>
                <c:pt idx="267">
                  <c:v>4.7200000000000002E-3</c:v>
                </c:pt>
                <c:pt idx="268">
                  <c:v>4.7099999999999998E-3</c:v>
                </c:pt>
                <c:pt idx="269">
                  <c:v>4.7000000000000002E-3</c:v>
                </c:pt>
                <c:pt idx="270">
                  <c:v>4.7000000000000002E-3</c:v>
                </c:pt>
                <c:pt idx="271">
                  <c:v>4.6899999999999997E-3</c:v>
                </c:pt>
                <c:pt idx="272">
                  <c:v>4.6899999999999997E-3</c:v>
                </c:pt>
                <c:pt idx="273">
                  <c:v>4.6800000000000001E-3</c:v>
                </c:pt>
                <c:pt idx="274">
                  <c:v>4.6699999999999997E-3</c:v>
                </c:pt>
                <c:pt idx="275">
                  <c:v>4.6699999999999997E-3</c:v>
                </c:pt>
                <c:pt idx="276">
                  <c:v>4.6600000000000001E-3</c:v>
                </c:pt>
                <c:pt idx="277">
                  <c:v>4.6499999999999996E-3</c:v>
                </c:pt>
                <c:pt idx="278">
                  <c:v>4.6499999999999996E-3</c:v>
                </c:pt>
                <c:pt idx="279">
                  <c:v>4.64E-3</c:v>
                </c:pt>
                <c:pt idx="280">
                  <c:v>4.64E-3</c:v>
                </c:pt>
                <c:pt idx="281">
                  <c:v>4.6299999999999996E-3</c:v>
                </c:pt>
                <c:pt idx="282">
                  <c:v>4.62E-3</c:v>
                </c:pt>
                <c:pt idx="283">
                  <c:v>4.62E-3</c:v>
                </c:pt>
                <c:pt idx="284">
                  <c:v>4.6100000000000004E-3</c:v>
                </c:pt>
                <c:pt idx="285">
                  <c:v>4.6100000000000004E-3</c:v>
                </c:pt>
                <c:pt idx="286">
                  <c:v>4.5999999999999999E-3</c:v>
                </c:pt>
                <c:pt idx="287">
                  <c:v>4.5900000000000003E-3</c:v>
                </c:pt>
                <c:pt idx="288">
                  <c:v>4.5900000000000003E-3</c:v>
                </c:pt>
                <c:pt idx="289">
                  <c:v>4.5799999999999999E-3</c:v>
                </c:pt>
                <c:pt idx="290">
                  <c:v>4.5700000000000003E-3</c:v>
                </c:pt>
                <c:pt idx="291">
                  <c:v>4.5700000000000003E-3</c:v>
                </c:pt>
                <c:pt idx="292">
                  <c:v>4.5599999999999998E-3</c:v>
                </c:pt>
                <c:pt idx="293">
                  <c:v>4.5599999999999998E-3</c:v>
                </c:pt>
                <c:pt idx="294">
                  <c:v>4.5500000000000002E-3</c:v>
                </c:pt>
                <c:pt idx="295">
                  <c:v>4.5399999999999998E-3</c:v>
                </c:pt>
                <c:pt idx="296">
                  <c:v>4.5399999999999998E-3</c:v>
                </c:pt>
                <c:pt idx="297">
                  <c:v>4.5300000000000002E-3</c:v>
                </c:pt>
                <c:pt idx="298">
                  <c:v>4.5300000000000002E-3</c:v>
                </c:pt>
                <c:pt idx="299">
                  <c:v>4.5199999999999997E-3</c:v>
                </c:pt>
                <c:pt idx="300">
                  <c:v>4.5100000000000001E-3</c:v>
                </c:pt>
                <c:pt idx="301">
                  <c:v>4.5100000000000001E-3</c:v>
                </c:pt>
                <c:pt idx="302">
                  <c:v>4.4999999999999997E-3</c:v>
                </c:pt>
                <c:pt idx="303">
                  <c:v>4.4999999999999997E-3</c:v>
                </c:pt>
                <c:pt idx="304">
                  <c:v>4.4900000000000001E-3</c:v>
                </c:pt>
                <c:pt idx="305">
                  <c:v>4.4799999999999996E-3</c:v>
                </c:pt>
                <c:pt idx="306">
                  <c:v>4.4799999999999996E-3</c:v>
                </c:pt>
                <c:pt idx="307">
                  <c:v>4.47E-3</c:v>
                </c:pt>
                <c:pt idx="308">
                  <c:v>4.4600000000000004E-3</c:v>
                </c:pt>
                <c:pt idx="309">
                  <c:v>4.4600000000000004E-3</c:v>
                </c:pt>
                <c:pt idx="310">
                  <c:v>4.45E-3</c:v>
                </c:pt>
                <c:pt idx="311">
                  <c:v>4.45E-3</c:v>
                </c:pt>
                <c:pt idx="312">
                  <c:v>4.4400000000000004E-3</c:v>
                </c:pt>
                <c:pt idx="313">
                  <c:v>4.4299999999999999E-3</c:v>
                </c:pt>
                <c:pt idx="314">
                  <c:v>4.4299999999999999E-3</c:v>
                </c:pt>
                <c:pt idx="315">
                  <c:v>4.4200000000000003E-3</c:v>
                </c:pt>
                <c:pt idx="316">
                  <c:v>4.4200000000000003E-3</c:v>
                </c:pt>
                <c:pt idx="317">
                  <c:v>4.4099999999999999E-3</c:v>
                </c:pt>
                <c:pt idx="318">
                  <c:v>4.4000000000000003E-3</c:v>
                </c:pt>
                <c:pt idx="319">
                  <c:v>4.4000000000000003E-3</c:v>
                </c:pt>
                <c:pt idx="320">
                  <c:v>4.3899999999999998E-3</c:v>
                </c:pt>
                <c:pt idx="321">
                  <c:v>4.3800000000000002E-3</c:v>
                </c:pt>
                <c:pt idx="322">
                  <c:v>4.3699999999999998E-3</c:v>
                </c:pt>
                <c:pt idx="323">
                  <c:v>4.3499999999999997E-3</c:v>
                </c:pt>
                <c:pt idx="324">
                  <c:v>4.3400000000000001E-3</c:v>
                </c:pt>
                <c:pt idx="325">
                  <c:v>4.3299999999999996E-3</c:v>
                </c:pt>
                <c:pt idx="326">
                  <c:v>4.3200000000000001E-3</c:v>
                </c:pt>
                <c:pt idx="327">
                  <c:v>4.3099999999999996E-3</c:v>
                </c:pt>
                <c:pt idx="328">
                  <c:v>4.3E-3</c:v>
                </c:pt>
                <c:pt idx="329">
                  <c:v>4.28E-3</c:v>
                </c:pt>
                <c:pt idx="330">
                  <c:v>4.2700000000000004E-3</c:v>
                </c:pt>
                <c:pt idx="331">
                  <c:v>4.2599999999999999E-3</c:v>
                </c:pt>
                <c:pt idx="332">
                  <c:v>4.2500000000000003E-3</c:v>
                </c:pt>
                <c:pt idx="333">
                  <c:v>4.2399999999999998E-3</c:v>
                </c:pt>
                <c:pt idx="334">
                  <c:v>4.2300000000000003E-3</c:v>
                </c:pt>
                <c:pt idx="335">
                  <c:v>4.2100000000000002E-3</c:v>
                </c:pt>
                <c:pt idx="336">
                  <c:v>4.1999999999999997E-3</c:v>
                </c:pt>
                <c:pt idx="337">
                  <c:v>4.1900000000000001E-3</c:v>
                </c:pt>
                <c:pt idx="338">
                  <c:v>4.1799999999999997E-3</c:v>
                </c:pt>
                <c:pt idx="339">
                  <c:v>4.1700000000000001E-3</c:v>
                </c:pt>
                <c:pt idx="340">
                  <c:v>4.1599999999999996E-3</c:v>
                </c:pt>
                <c:pt idx="341">
                  <c:v>4.1399999999999996E-3</c:v>
                </c:pt>
                <c:pt idx="342">
                  <c:v>4.13E-3</c:v>
                </c:pt>
                <c:pt idx="343">
                  <c:v>4.1200000000000004E-3</c:v>
                </c:pt>
                <c:pt idx="344">
                  <c:v>4.1099999999999999E-3</c:v>
                </c:pt>
                <c:pt idx="345">
                  <c:v>4.1000000000000003E-3</c:v>
                </c:pt>
                <c:pt idx="346">
                  <c:v>4.0899999999999999E-3</c:v>
                </c:pt>
                <c:pt idx="347">
                  <c:v>4.0800000000000003E-3</c:v>
                </c:pt>
                <c:pt idx="348">
                  <c:v>4.0699999999999998E-3</c:v>
                </c:pt>
                <c:pt idx="349">
                  <c:v>4.0499999999999998E-3</c:v>
                </c:pt>
                <c:pt idx="350">
                  <c:v>4.0400000000000002E-3</c:v>
                </c:pt>
                <c:pt idx="351">
                  <c:v>4.0299999999999997E-3</c:v>
                </c:pt>
                <c:pt idx="352">
                  <c:v>4.0200000000000001E-3</c:v>
                </c:pt>
                <c:pt idx="353">
                  <c:v>4.0099999999999997E-3</c:v>
                </c:pt>
                <c:pt idx="354">
                  <c:v>4.0000000000000001E-3</c:v>
                </c:pt>
                <c:pt idx="355">
                  <c:v>3.9899999999999996E-3</c:v>
                </c:pt>
                <c:pt idx="356">
                  <c:v>3.98E-3</c:v>
                </c:pt>
                <c:pt idx="357">
                  <c:v>3.96E-3</c:v>
                </c:pt>
                <c:pt idx="358">
                  <c:v>3.9500000000000004E-3</c:v>
                </c:pt>
                <c:pt idx="359">
                  <c:v>3.9399999999999999E-3</c:v>
                </c:pt>
                <c:pt idx="360">
                  <c:v>3.9300000000000003E-3</c:v>
                </c:pt>
                <c:pt idx="361">
                  <c:v>3.9199999999999999E-3</c:v>
                </c:pt>
                <c:pt idx="362">
                  <c:v>3.9100000000000003E-3</c:v>
                </c:pt>
                <c:pt idx="363">
                  <c:v>3.8999999999999998E-3</c:v>
                </c:pt>
                <c:pt idx="364">
                  <c:v>3.8899999999999998E-3</c:v>
                </c:pt>
                <c:pt idx="365">
                  <c:v>3.8800000000000002E-3</c:v>
                </c:pt>
                <c:pt idx="366">
                  <c:v>3.8700000000000002E-3</c:v>
                </c:pt>
                <c:pt idx="367">
                  <c:v>3.8600000000000001E-3</c:v>
                </c:pt>
                <c:pt idx="368">
                  <c:v>3.8400000000000001E-3</c:v>
                </c:pt>
                <c:pt idx="369">
                  <c:v>3.8300000000000001E-3</c:v>
                </c:pt>
                <c:pt idx="370">
                  <c:v>3.82E-3</c:v>
                </c:pt>
                <c:pt idx="371">
                  <c:v>3.81E-3</c:v>
                </c:pt>
                <c:pt idx="372">
                  <c:v>3.8E-3</c:v>
                </c:pt>
                <c:pt idx="373">
                  <c:v>3.79E-3</c:v>
                </c:pt>
                <c:pt idx="374">
                  <c:v>3.7799999999999999E-3</c:v>
                </c:pt>
                <c:pt idx="375">
                  <c:v>3.7699999999999999E-3</c:v>
                </c:pt>
                <c:pt idx="376">
                  <c:v>3.7599999999999999E-3</c:v>
                </c:pt>
                <c:pt idx="377">
                  <c:v>3.7499999999999999E-3</c:v>
                </c:pt>
                <c:pt idx="378">
                  <c:v>3.7399999999999998E-3</c:v>
                </c:pt>
                <c:pt idx="379">
                  <c:v>3.7299999999999998E-3</c:v>
                </c:pt>
                <c:pt idx="380">
                  <c:v>3.7200000000000002E-3</c:v>
                </c:pt>
                <c:pt idx="381">
                  <c:v>3.7100000000000002E-3</c:v>
                </c:pt>
                <c:pt idx="382">
                  <c:v>3.7000000000000002E-3</c:v>
                </c:pt>
                <c:pt idx="383">
                  <c:v>3.6900000000000001E-3</c:v>
                </c:pt>
                <c:pt idx="384">
                  <c:v>3.6800000000000001E-3</c:v>
                </c:pt>
                <c:pt idx="385">
                  <c:v>3.6700000000000001E-3</c:v>
                </c:pt>
                <c:pt idx="386">
                  <c:v>3.6600000000000001E-3</c:v>
                </c:pt>
                <c:pt idx="387">
                  <c:v>3.65E-3</c:v>
                </c:pt>
                <c:pt idx="388">
                  <c:v>3.63E-3</c:v>
                </c:pt>
                <c:pt idx="389">
                  <c:v>3.62E-3</c:v>
                </c:pt>
                <c:pt idx="390">
                  <c:v>3.6099999999999999E-3</c:v>
                </c:pt>
                <c:pt idx="391">
                  <c:v>3.5999999999999999E-3</c:v>
                </c:pt>
                <c:pt idx="392">
                  <c:v>3.5899999999999999E-3</c:v>
                </c:pt>
                <c:pt idx="393">
                  <c:v>3.5799999999999998E-3</c:v>
                </c:pt>
                <c:pt idx="394">
                  <c:v>3.5699999999999998E-3</c:v>
                </c:pt>
                <c:pt idx="395">
                  <c:v>3.5599999999999998E-3</c:v>
                </c:pt>
                <c:pt idx="396">
                  <c:v>3.5500000000000002E-3</c:v>
                </c:pt>
                <c:pt idx="397">
                  <c:v>3.5400000000000002E-3</c:v>
                </c:pt>
                <c:pt idx="398">
                  <c:v>3.5400000000000002E-3</c:v>
                </c:pt>
                <c:pt idx="399">
                  <c:v>3.5300000000000002E-3</c:v>
                </c:pt>
                <c:pt idx="400">
                  <c:v>3.5200000000000001E-3</c:v>
                </c:pt>
                <c:pt idx="401">
                  <c:v>3.5100000000000001E-3</c:v>
                </c:pt>
                <c:pt idx="402">
                  <c:v>3.5100000000000001E-3</c:v>
                </c:pt>
                <c:pt idx="403">
                  <c:v>3.5000000000000001E-3</c:v>
                </c:pt>
                <c:pt idx="404">
                  <c:v>3.5000000000000001E-3</c:v>
                </c:pt>
                <c:pt idx="405">
                  <c:v>3.49E-3</c:v>
                </c:pt>
                <c:pt idx="406">
                  <c:v>3.48E-3</c:v>
                </c:pt>
                <c:pt idx="407">
                  <c:v>3.48E-3</c:v>
                </c:pt>
                <c:pt idx="408">
                  <c:v>3.47E-3</c:v>
                </c:pt>
                <c:pt idx="409">
                  <c:v>3.46E-3</c:v>
                </c:pt>
                <c:pt idx="410">
                  <c:v>3.46E-3</c:v>
                </c:pt>
                <c:pt idx="411">
                  <c:v>3.4499999999999999E-3</c:v>
                </c:pt>
                <c:pt idx="412">
                  <c:v>3.4399999999999999E-3</c:v>
                </c:pt>
                <c:pt idx="413">
                  <c:v>3.4399999999999999E-3</c:v>
                </c:pt>
                <c:pt idx="414">
                  <c:v>3.4299999999999999E-3</c:v>
                </c:pt>
                <c:pt idx="415">
                  <c:v>3.4199999999999999E-3</c:v>
                </c:pt>
                <c:pt idx="416">
                  <c:v>3.4199999999999999E-3</c:v>
                </c:pt>
                <c:pt idx="417">
                  <c:v>3.4099999999999998E-3</c:v>
                </c:pt>
                <c:pt idx="418">
                  <c:v>3.4099999999999998E-3</c:v>
                </c:pt>
                <c:pt idx="419">
                  <c:v>3.3999999999999998E-3</c:v>
                </c:pt>
                <c:pt idx="420">
                  <c:v>3.3899999999999998E-3</c:v>
                </c:pt>
                <c:pt idx="421">
                  <c:v>3.3899999999999998E-3</c:v>
                </c:pt>
                <c:pt idx="422">
                  <c:v>3.3800000000000002E-3</c:v>
                </c:pt>
                <c:pt idx="423">
                  <c:v>3.3800000000000002E-3</c:v>
                </c:pt>
                <c:pt idx="424">
                  <c:v>3.3700000000000002E-3</c:v>
                </c:pt>
                <c:pt idx="425">
                  <c:v>3.3700000000000002E-3</c:v>
                </c:pt>
                <c:pt idx="426">
                  <c:v>3.3600000000000001E-3</c:v>
                </c:pt>
                <c:pt idx="427">
                  <c:v>3.3600000000000001E-3</c:v>
                </c:pt>
                <c:pt idx="428">
                  <c:v>3.3500000000000001E-3</c:v>
                </c:pt>
                <c:pt idx="429">
                  <c:v>3.3500000000000001E-3</c:v>
                </c:pt>
                <c:pt idx="430">
                  <c:v>3.3400000000000001E-3</c:v>
                </c:pt>
                <c:pt idx="431">
                  <c:v>3.3400000000000001E-3</c:v>
                </c:pt>
                <c:pt idx="432">
                  <c:v>3.3300000000000001E-3</c:v>
                </c:pt>
                <c:pt idx="433">
                  <c:v>3.3300000000000001E-3</c:v>
                </c:pt>
                <c:pt idx="434">
                  <c:v>3.32E-3</c:v>
                </c:pt>
                <c:pt idx="435">
                  <c:v>3.32E-3</c:v>
                </c:pt>
                <c:pt idx="436">
                  <c:v>3.31E-3</c:v>
                </c:pt>
                <c:pt idx="437">
                  <c:v>3.31E-3</c:v>
                </c:pt>
                <c:pt idx="438">
                  <c:v>3.3E-3</c:v>
                </c:pt>
                <c:pt idx="439">
                  <c:v>3.3E-3</c:v>
                </c:pt>
                <c:pt idx="440">
                  <c:v>3.3E-3</c:v>
                </c:pt>
                <c:pt idx="441">
                  <c:v>3.29E-3</c:v>
                </c:pt>
                <c:pt idx="442">
                  <c:v>3.29E-3</c:v>
                </c:pt>
                <c:pt idx="443">
                  <c:v>3.2799999999999999E-3</c:v>
                </c:pt>
                <c:pt idx="444">
                  <c:v>3.2799999999999999E-3</c:v>
                </c:pt>
                <c:pt idx="445">
                  <c:v>3.2799999999999999E-3</c:v>
                </c:pt>
                <c:pt idx="446">
                  <c:v>3.2699999999999999E-3</c:v>
                </c:pt>
                <c:pt idx="447">
                  <c:v>3.2699999999999999E-3</c:v>
                </c:pt>
                <c:pt idx="448">
                  <c:v>3.2599999999999999E-3</c:v>
                </c:pt>
                <c:pt idx="449">
                  <c:v>3.2599999999999999E-3</c:v>
                </c:pt>
                <c:pt idx="450">
                  <c:v>3.2599999999999999E-3</c:v>
                </c:pt>
                <c:pt idx="451">
                  <c:v>3.2499999999999999E-3</c:v>
                </c:pt>
                <c:pt idx="452">
                  <c:v>3.2499999999999999E-3</c:v>
                </c:pt>
                <c:pt idx="453">
                  <c:v>3.2499999999999999E-3</c:v>
                </c:pt>
                <c:pt idx="454">
                  <c:v>3.2499999999999999E-3</c:v>
                </c:pt>
                <c:pt idx="455">
                  <c:v>3.2399999999999998E-3</c:v>
                </c:pt>
                <c:pt idx="456">
                  <c:v>3.2399999999999998E-3</c:v>
                </c:pt>
                <c:pt idx="457">
                  <c:v>3.2399999999999998E-3</c:v>
                </c:pt>
                <c:pt idx="458">
                  <c:v>3.2299999999999998E-3</c:v>
                </c:pt>
                <c:pt idx="459">
                  <c:v>3.2299999999999998E-3</c:v>
                </c:pt>
                <c:pt idx="460">
                  <c:v>3.2299999999999998E-3</c:v>
                </c:pt>
                <c:pt idx="461">
                  <c:v>3.2299999999999998E-3</c:v>
                </c:pt>
                <c:pt idx="462">
                  <c:v>3.2200000000000002E-3</c:v>
                </c:pt>
                <c:pt idx="463">
                  <c:v>3.2200000000000002E-3</c:v>
                </c:pt>
                <c:pt idx="464">
                  <c:v>3.2200000000000002E-3</c:v>
                </c:pt>
                <c:pt idx="465">
                  <c:v>3.2200000000000002E-3</c:v>
                </c:pt>
                <c:pt idx="466">
                  <c:v>3.2200000000000002E-3</c:v>
                </c:pt>
                <c:pt idx="467">
                  <c:v>3.2100000000000002E-3</c:v>
                </c:pt>
                <c:pt idx="468">
                  <c:v>3.2100000000000002E-3</c:v>
                </c:pt>
                <c:pt idx="469">
                  <c:v>3.2100000000000002E-3</c:v>
                </c:pt>
                <c:pt idx="470">
                  <c:v>3.2100000000000002E-3</c:v>
                </c:pt>
                <c:pt idx="471">
                  <c:v>3.2100000000000002E-3</c:v>
                </c:pt>
                <c:pt idx="472">
                  <c:v>3.2100000000000002E-3</c:v>
                </c:pt>
                <c:pt idx="473">
                  <c:v>3.2000000000000002E-3</c:v>
                </c:pt>
                <c:pt idx="474">
                  <c:v>3.2000000000000002E-3</c:v>
                </c:pt>
                <c:pt idx="475">
                  <c:v>3.2000000000000002E-3</c:v>
                </c:pt>
                <c:pt idx="476">
                  <c:v>3.2000000000000002E-3</c:v>
                </c:pt>
                <c:pt idx="477">
                  <c:v>3.2000000000000002E-3</c:v>
                </c:pt>
                <c:pt idx="478">
                  <c:v>3.2000000000000002E-3</c:v>
                </c:pt>
                <c:pt idx="479">
                  <c:v>3.2000000000000002E-3</c:v>
                </c:pt>
                <c:pt idx="480">
                  <c:v>3.2000000000000002E-3</c:v>
                </c:pt>
                <c:pt idx="481">
                  <c:v>3.2000000000000002E-3</c:v>
                </c:pt>
                <c:pt idx="482">
                  <c:v>3.2000000000000002E-3</c:v>
                </c:pt>
                <c:pt idx="483">
                  <c:v>3.2000000000000002E-3</c:v>
                </c:pt>
                <c:pt idx="484">
                  <c:v>3.2000000000000002E-3</c:v>
                </c:pt>
                <c:pt idx="485">
                  <c:v>3.2000000000000002E-3</c:v>
                </c:pt>
                <c:pt idx="486">
                  <c:v>3.2000000000000002E-3</c:v>
                </c:pt>
                <c:pt idx="487">
                  <c:v>3.1900000000000001E-3</c:v>
                </c:pt>
                <c:pt idx="488">
                  <c:v>3.1900000000000001E-3</c:v>
                </c:pt>
                <c:pt idx="489">
                  <c:v>3.2000000000000002E-3</c:v>
                </c:pt>
                <c:pt idx="490">
                  <c:v>3.2000000000000002E-3</c:v>
                </c:pt>
                <c:pt idx="491">
                  <c:v>3.2000000000000002E-3</c:v>
                </c:pt>
                <c:pt idx="492">
                  <c:v>3.2000000000000002E-3</c:v>
                </c:pt>
                <c:pt idx="493">
                  <c:v>3.2000000000000002E-3</c:v>
                </c:pt>
                <c:pt idx="494">
                  <c:v>3.2000000000000002E-3</c:v>
                </c:pt>
                <c:pt idx="495">
                  <c:v>3.2000000000000002E-3</c:v>
                </c:pt>
                <c:pt idx="496">
                  <c:v>3.2000000000000002E-3</c:v>
                </c:pt>
                <c:pt idx="497">
                  <c:v>3.2000000000000002E-3</c:v>
                </c:pt>
                <c:pt idx="498">
                  <c:v>3.2000000000000002E-3</c:v>
                </c:pt>
                <c:pt idx="499">
                  <c:v>3.2000000000000002E-3</c:v>
                </c:pt>
                <c:pt idx="500">
                  <c:v>3.2000000000000002E-3</c:v>
                </c:pt>
                <c:pt idx="501">
                  <c:v>3.2000000000000002E-3</c:v>
                </c:pt>
                <c:pt idx="502">
                  <c:v>3.2000000000000002E-3</c:v>
                </c:pt>
                <c:pt idx="503">
                  <c:v>3.2100000000000002E-3</c:v>
                </c:pt>
                <c:pt idx="504">
                  <c:v>3.2100000000000002E-3</c:v>
                </c:pt>
                <c:pt idx="505">
                  <c:v>3.2100000000000002E-3</c:v>
                </c:pt>
                <c:pt idx="506">
                  <c:v>3.2100000000000002E-3</c:v>
                </c:pt>
                <c:pt idx="507">
                  <c:v>3.2100000000000002E-3</c:v>
                </c:pt>
                <c:pt idx="508">
                  <c:v>3.2100000000000002E-3</c:v>
                </c:pt>
                <c:pt idx="509">
                  <c:v>3.2200000000000002E-3</c:v>
                </c:pt>
                <c:pt idx="510">
                  <c:v>3.2200000000000002E-3</c:v>
                </c:pt>
                <c:pt idx="511">
                  <c:v>3.2200000000000002E-3</c:v>
                </c:pt>
                <c:pt idx="512">
                  <c:v>3.2200000000000002E-3</c:v>
                </c:pt>
                <c:pt idx="513">
                  <c:v>3.2200000000000002E-3</c:v>
                </c:pt>
                <c:pt idx="514">
                  <c:v>3.2299999999999998E-3</c:v>
                </c:pt>
                <c:pt idx="515">
                  <c:v>3.2299999999999998E-3</c:v>
                </c:pt>
                <c:pt idx="516">
                  <c:v>3.2299999999999998E-3</c:v>
                </c:pt>
                <c:pt idx="517">
                  <c:v>3.2299999999999998E-3</c:v>
                </c:pt>
                <c:pt idx="518">
                  <c:v>3.2399999999999998E-3</c:v>
                </c:pt>
                <c:pt idx="519">
                  <c:v>3.2399999999999998E-3</c:v>
                </c:pt>
                <c:pt idx="520">
                  <c:v>3.2399999999999998E-3</c:v>
                </c:pt>
                <c:pt idx="521">
                  <c:v>3.2499999999999999E-3</c:v>
                </c:pt>
                <c:pt idx="522">
                  <c:v>3.2499999999999999E-3</c:v>
                </c:pt>
                <c:pt idx="523">
                  <c:v>3.2599999999999999E-3</c:v>
                </c:pt>
                <c:pt idx="524">
                  <c:v>3.2599999999999999E-3</c:v>
                </c:pt>
                <c:pt idx="525">
                  <c:v>3.2599999999999999E-3</c:v>
                </c:pt>
                <c:pt idx="526">
                  <c:v>3.2699999999999999E-3</c:v>
                </c:pt>
                <c:pt idx="527">
                  <c:v>3.2699999999999999E-3</c:v>
                </c:pt>
                <c:pt idx="528">
                  <c:v>3.2799999999999999E-3</c:v>
                </c:pt>
                <c:pt idx="529">
                  <c:v>3.2799999999999999E-3</c:v>
                </c:pt>
                <c:pt idx="530">
                  <c:v>3.29E-3</c:v>
                </c:pt>
                <c:pt idx="531">
                  <c:v>3.29E-3</c:v>
                </c:pt>
                <c:pt idx="532">
                  <c:v>3.3E-3</c:v>
                </c:pt>
                <c:pt idx="533">
                  <c:v>3.3E-3</c:v>
                </c:pt>
                <c:pt idx="534">
                  <c:v>3.31E-3</c:v>
                </c:pt>
                <c:pt idx="535">
                  <c:v>3.32E-3</c:v>
                </c:pt>
                <c:pt idx="536">
                  <c:v>3.32E-3</c:v>
                </c:pt>
                <c:pt idx="537">
                  <c:v>3.3300000000000001E-3</c:v>
                </c:pt>
                <c:pt idx="538">
                  <c:v>3.3300000000000001E-3</c:v>
                </c:pt>
                <c:pt idx="539">
                  <c:v>3.3400000000000001E-3</c:v>
                </c:pt>
                <c:pt idx="540">
                  <c:v>3.3500000000000001E-3</c:v>
                </c:pt>
                <c:pt idx="541">
                  <c:v>3.3500000000000001E-3</c:v>
                </c:pt>
                <c:pt idx="542">
                  <c:v>3.3600000000000001E-3</c:v>
                </c:pt>
                <c:pt idx="543">
                  <c:v>3.3700000000000002E-3</c:v>
                </c:pt>
                <c:pt idx="544">
                  <c:v>3.3700000000000002E-3</c:v>
                </c:pt>
                <c:pt idx="545">
                  <c:v>3.3800000000000002E-3</c:v>
                </c:pt>
                <c:pt idx="546">
                  <c:v>3.3899999999999998E-3</c:v>
                </c:pt>
                <c:pt idx="547">
                  <c:v>3.3899999999999998E-3</c:v>
                </c:pt>
                <c:pt idx="548">
                  <c:v>3.3999999999999998E-3</c:v>
                </c:pt>
                <c:pt idx="549">
                  <c:v>3.4099999999999998E-3</c:v>
                </c:pt>
                <c:pt idx="550">
                  <c:v>3.4199999999999999E-3</c:v>
                </c:pt>
                <c:pt idx="551">
                  <c:v>3.4199999999999999E-3</c:v>
                </c:pt>
                <c:pt idx="552">
                  <c:v>3.4299999999999999E-3</c:v>
                </c:pt>
                <c:pt idx="553">
                  <c:v>3.4399999999999999E-3</c:v>
                </c:pt>
                <c:pt idx="554">
                  <c:v>3.4499999999999999E-3</c:v>
                </c:pt>
                <c:pt idx="555">
                  <c:v>3.4499999999999999E-3</c:v>
                </c:pt>
                <c:pt idx="556">
                  <c:v>3.46E-3</c:v>
                </c:pt>
                <c:pt idx="557">
                  <c:v>3.47E-3</c:v>
                </c:pt>
                <c:pt idx="558">
                  <c:v>3.48E-3</c:v>
                </c:pt>
                <c:pt idx="559">
                  <c:v>3.49E-3</c:v>
                </c:pt>
                <c:pt idx="560">
                  <c:v>3.49E-3</c:v>
                </c:pt>
                <c:pt idx="561">
                  <c:v>3.5000000000000001E-3</c:v>
                </c:pt>
                <c:pt idx="562">
                  <c:v>3.5100000000000001E-3</c:v>
                </c:pt>
                <c:pt idx="563">
                  <c:v>3.5200000000000001E-3</c:v>
                </c:pt>
                <c:pt idx="564">
                  <c:v>3.5300000000000002E-3</c:v>
                </c:pt>
                <c:pt idx="565">
                  <c:v>3.5400000000000002E-3</c:v>
                </c:pt>
                <c:pt idx="566">
                  <c:v>3.5500000000000002E-3</c:v>
                </c:pt>
                <c:pt idx="567">
                  <c:v>3.5599999999999998E-3</c:v>
                </c:pt>
                <c:pt idx="568">
                  <c:v>3.5599999999999998E-3</c:v>
                </c:pt>
                <c:pt idx="569">
                  <c:v>3.5699999999999998E-3</c:v>
                </c:pt>
                <c:pt idx="570">
                  <c:v>3.5799999999999998E-3</c:v>
                </c:pt>
                <c:pt idx="571">
                  <c:v>3.5899999999999999E-3</c:v>
                </c:pt>
                <c:pt idx="572">
                  <c:v>3.5999999999999999E-3</c:v>
                </c:pt>
                <c:pt idx="573">
                  <c:v>3.6099999999999999E-3</c:v>
                </c:pt>
                <c:pt idx="574">
                  <c:v>3.62E-3</c:v>
                </c:pt>
                <c:pt idx="575">
                  <c:v>3.63E-3</c:v>
                </c:pt>
                <c:pt idx="576">
                  <c:v>3.64E-3</c:v>
                </c:pt>
                <c:pt idx="577">
                  <c:v>3.65E-3</c:v>
                </c:pt>
                <c:pt idx="578">
                  <c:v>3.6600000000000001E-3</c:v>
                </c:pt>
                <c:pt idx="579">
                  <c:v>3.6700000000000001E-3</c:v>
                </c:pt>
                <c:pt idx="580">
                  <c:v>3.6800000000000001E-3</c:v>
                </c:pt>
                <c:pt idx="581">
                  <c:v>3.6900000000000001E-3</c:v>
                </c:pt>
                <c:pt idx="582">
                  <c:v>3.7000000000000002E-3</c:v>
                </c:pt>
                <c:pt idx="583">
                  <c:v>3.7100000000000002E-3</c:v>
                </c:pt>
                <c:pt idx="584">
                  <c:v>3.7200000000000002E-3</c:v>
                </c:pt>
                <c:pt idx="585">
                  <c:v>3.7299999999999998E-3</c:v>
                </c:pt>
                <c:pt idx="586">
                  <c:v>3.7399999999999998E-3</c:v>
                </c:pt>
                <c:pt idx="587">
                  <c:v>3.7499999999999999E-3</c:v>
                </c:pt>
                <c:pt idx="588">
                  <c:v>3.7599999999999999E-3</c:v>
                </c:pt>
                <c:pt idx="589">
                  <c:v>3.7699999999999999E-3</c:v>
                </c:pt>
                <c:pt idx="590">
                  <c:v>3.7799999999999999E-3</c:v>
                </c:pt>
                <c:pt idx="591">
                  <c:v>3.8E-3</c:v>
                </c:pt>
                <c:pt idx="592">
                  <c:v>3.81E-3</c:v>
                </c:pt>
                <c:pt idx="593">
                  <c:v>3.82E-3</c:v>
                </c:pt>
                <c:pt idx="594">
                  <c:v>3.8300000000000001E-3</c:v>
                </c:pt>
                <c:pt idx="595">
                  <c:v>3.8400000000000001E-3</c:v>
                </c:pt>
                <c:pt idx="596">
                  <c:v>3.8500000000000001E-3</c:v>
                </c:pt>
                <c:pt idx="597">
                  <c:v>3.8600000000000001E-3</c:v>
                </c:pt>
                <c:pt idx="598">
                  <c:v>3.8700000000000002E-3</c:v>
                </c:pt>
                <c:pt idx="599">
                  <c:v>3.8899999999999998E-3</c:v>
                </c:pt>
                <c:pt idx="600">
                  <c:v>3.8999999999999998E-3</c:v>
                </c:pt>
                <c:pt idx="601">
                  <c:v>3.9100000000000003E-3</c:v>
                </c:pt>
                <c:pt idx="602">
                  <c:v>3.9199999999999999E-3</c:v>
                </c:pt>
                <c:pt idx="603">
                  <c:v>3.9300000000000003E-3</c:v>
                </c:pt>
                <c:pt idx="604">
                  <c:v>3.9399999999999999E-3</c:v>
                </c:pt>
                <c:pt idx="605">
                  <c:v>3.96E-3</c:v>
                </c:pt>
                <c:pt idx="606">
                  <c:v>3.9699999999999996E-3</c:v>
                </c:pt>
                <c:pt idx="607">
                  <c:v>3.98E-3</c:v>
                </c:pt>
                <c:pt idx="608">
                  <c:v>3.9899999999999996E-3</c:v>
                </c:pt>
                <c:pt idx="609">
                  <c:v>4.0000000000000001E-3</c:v>
                </c:pt>
                <c:pt idx="610">
                  <c:v>4.0200000000000001E-3</c:v>
                </c:pt>
                <c:pt idx="611">
                  <c:v>4.0299999999999997E-3</c:v>
                </c:pt>
                <c:pt idx="612">
                  <c:v>4.0400000000000002E-3</c:v>
                </c:pt>
                <c:pt idx="613">
                  <c:v>4.0499999999999998E-3</c:v>
                </c:pt>
                <c:pt idx="614">
                  <c:v>4.0699999999999998E-3</c:v>
                </c:pt>
                <c:pt idx="615">
                  <c:v>4.0800000000000003E-3</c:v>
                </c:pt>
                <c:pt idx="616">
                  <c:v>4.0899999999999999E-3</c:v>
                </c:pt>
                <c:pt idx="617">
                  <c:v>4.1000000000000003E-3</c:v>
                </c:pt>
                <c:pt idx="618">
                  <c:v>4.1200000000000004E-3</c:v>
                </c:pt>
                <c:pt idx="619">
                  <c:v>4.13E-3</c:v>
                </c:pt>
                <c:pt idx="620">
                  <c:v>4.1399999999999996E-3</c:v>
                </c:pt>
                <c:pt idx="621">
                  <c:v>4.15E-3</c:v>
                </c:pt>
                <c:pt idx="622">
                  <c:v>4.1700000000000001E-3</c:v>
                </c:pt>
                <c:pt idx="623">
                  <c:v>4.1799999999999997E-3</c:v>
                </c:pt>
                <c:pt idx="624">
                  <c:v>4.1900000000000001E-3</c:v>
                </c:pt>
                <c:pt idx="625">
                  <c:v>4.2100000000000002E-3</c:v>
                </c:pt>
                <c:pt idx="626">
                  <c:v>4.2199999999999998E-3</c:v>
                </c:pt>
                <c:pt idx="627">
                  <c:v>4.2300000000000003E-3</c:v>
                </c:pt>
                <c:pt idx="628">
                  <c:v>4.2500000000000003E-3</c:v>
                </c:pt>
                <c:pt idx="629">
                  <c:v>4.2599999999999999E-3</c:v>
                </c:pt>
                <c:pt idx="630">
                  <c:v>4.28E-3</c:v>
                </c:pt>
                <c:pt idx="631">
                  <c:v>4.2900000000000004E-3</c:v>
                </c:pt>
                <c:pt idx="632">
                  <c:v>4.3099999999999996E-3</c:v>
                </c:pt>
                <c:pt idx="633">
                  <c:v>4.3200000000000001E-3</c:v>
                </c:pt>
                <c:pt idx="634">
                  <c:v>4.3400000000000001E-3</c:v>
                </c:pt>
                <c:pt idx="635">
                  <c:v>4.3499999999999997E-3</c:v>
                </c:pt>
                <c:pt idx="636">
                  <c:v>4.3699999999999998E-3</c:v>
                </c:pt>
                <c:pt idx="637">
                  <c:v>4.3899999999999998E-3</c:v>
                </c:pt>
                <c:pt idx="638">
                  <c:v>4.4000000000000003E-3</c:v>
                </c:pt>
                <c:pt idx="639">
                  <c:v>4.4200000000000003E-3</c:v>
                </c:pt>
                <c:pt idx="640">
                  <c:v>4.4299999999999999E-3</c:v>
                </c:pt>
                <c:pt idx="641">
                  <c:v>4.45E-3</c:v>
                </c:pt>
                <c:pt idx="642">
                  <c:v>4.4600000000000004E-3</c:v>
                </c:pt>
                <c:pt idx="643">
                  <c:v>4.4799999999999996E-3</c:v>
                </c:pt>
                <c:pt idx="644">
                  <c:v>4.4999999999999997E-3</c:v>
                </c:pt>
                <c:pt idx="645">
                  <c:v>4.5100000000000001E-3</c:v>
                </c:pt>
                <c:pt idx="646">
                  <c:v>4.5300000000000002E-3</c:v>
                </c:pt>
                <c:pt idx="647">
                  <c:v>4.5399999999999998E-3</c:v>
                </c:pt>
                <c:pt idx="648">
                  <c:v>4.5599999999999998E-3</c:v>
                </c:pt>
                <c:pt idx="649">
                  <c:v>4.5799999999999999E-3</c:v>
                </c:pt>
                <c:pt idx="650">
                  <c:v>4.5900000000000003E-3</c:v>
                </c:pt>
                <c:pt idx="651">
                  <c:v>4.6100000000000004E-3</c:v>
                </c:pt>
                <c:pt idx="652">
                  <c:v>4.62E-3</c:v>
                </c:pt>
                <c:pt idx="653">
                  <c:v>4.64E-3</c:v>
                </c:pt>
                <c:pt idx="654">
                  <c:v>4.6600000000000001E-3</c:v>
                </c:pt>
                <c:pt idx="655">
                  <c:v>4.6699999999999997E-3</c:v>
                </c:pt>
                <c:pt idx="656">
                  <c:v>4.6899999999999997E-3</c:v>
                </c:pt>
                <c:pt idx="657">
                  <c:v>4.7099999999999998E-3</c:v>
                </c:pt>
                <c:pt idx="658">
                  <c:v>4.7200000000000002E-3</c:v>
                </c:pt>
                <c:pt idx="659">
                  <c:v>4.7400000000000003E-3</c:v>
                </c:pt>
                <c:pt idx="660">
                  <c:v>4.7600000000000003E-3</c:v>
                </c:pt>
                <c:pt idx="661">
                  <c:v>4.7699999999999999E-3</c:v>
                </c:pt>
                <c:pt idx="662">
                  <c:v>4.79E-3</c:v>
                </c:pt>
                <c:pt idx="663">
                  <c:v>4.81E-3</c:v>
                </c:pt>
                <c:pt idx="664">
                  <c:v>4.8199999999999996E-3</c:v>
                </c:pt>
                <c:pt idx="665">
                  <c:v>4.8399999999999997E-3</c:v>
                </c:pt>
                <c:pt idx="666">
                  <c:v>4.8599999999999997E-3</c:v>
                </c:pt>
                <c:pt idx="667">
                  <c:v>4.8799999999999998E-3</c:v>
                </c:pt>
                <c:pt idx="668">
                  <c:v>4.8900000000000002E-3</c:v>
                </c:pt>
                <c:pt idx="669">
                  <c:v>4.9100000000000003E-3</c:v>
                </c:pt>
                <c:pt idx="670">
                  <c:v>4.9300000000000004E-3</c:v>
                </c:pt>
                <c:pt idx="671">
                  <c:v>4.9399999999999999E-3</c:v>
                </c:pt>
                <c:pt idx="672">
                  <c:v>4.96E-3</c:v>
                </c:pt>
                <c:pt idx="673">
                  <c:v>4.9800000000000001E-3</c:v>
                </c:pt>
                <c:pt idx="674">
                  <c:v>5.0000000000000001E-3</c:v>
                </c:pt>
                <c:pt idx="675">
                  <c:v>5.0099999999999997E-3</c:v>
                </c:pt>
                <c:pt idx="676">
                  <c:v>5.0299999999999997E-3</c:v>
                </c:pt>
                <c:pt idx="677">
                  <c:v>5.0499999999999998E-3</c:v>
                </c:pt>
                <c:pt idx="678">
                  <c:v>5.0699999999999999E-3</c:v>
                </c:pt>
                <c:pt idx="679">
                  <c:v>5.0800000000000003E-3</c:v>
                </c:pt>
                <c:pt idx="680">
                  <c:v>5.0899999999999999E-3</c:v>
                </c:pt>
                <c:pt idx="681">
                  <c:v>5.11E-3</c:v>
                </c:pt>
                <c:pt idx="682">
                  <c:v>5.1200000000000004E-3</c:v>
                </c:pt>
                <c:pt idx="683">
                  <c:v>5.1399999999999996E-3</c:v>
                </c:pt>
                <c:pt idx="684">
                  <c:v>5.1500000000000001E-3</c:v>
                </c:pt>
                <c:pt idx="685">
                  <c:v>5.1599999999999997E-3</c:v>
                </c:pt>
                <c:pt idx="686">
                  <c:v>5.1799999999999997E-3</c:v>
                </c:pt>
                <c:pt idx="687">
                  <c:v>5.1900000000000002E-3</c:v>
                </c:pt>
                <c:pt idx="688">
                  <c:v>5.2100000000000002E-3</c:v>
                </c:pt>
                <c:pt idx="689">
                  <c:v>5.2199999999999998E-3</c:v>
                </c:pt>
                <c:pt idx="690">
                  <c:v>5.2399999999999999E-3</c:v>
                </c:pt>
                <c:pt idx="691">
                  <c:v>5.2500000000000003E-3</c:v>
                </c:pt>
                <c:pt idx="692">
                  <c:v>5.2599999999999999E-3</c:v>
                </c:pt>
                <c:pt idx="693">
                  <c:v>5.28E-3</c:v>
                </c:pt>
                <c:pt idx="694">
                  <c:v>5.2900000000000004E-3</c:v>
                </c:pt>
                <c:pt idx="695">
                  <c:v>5.3099999999999996E-3</c:v>
                </c:pt>
                <c:pt idx="696">
                  <c:v>5.3200000000000001E-3</c:v>
                </c:pt>
                <c:pt idx="697">
                  <c:v>5.3400000000000001E-3</c:v>
                </c:pt>
                <c:pt idx="698">
                  <c:v>5.3499999999999997E-3</c:v>
                </c:pt>
                <c:pt idx="699">
                  <c:v>5.3699999999999998E-3</c:v>
                </c:pt>
                <c:pt idx="700">
                  <c:v>5.3800000000000002E-3</c:v>
                </c:pt>
                <c:pt idx="701">
                  <c:v>5.4000000000000003E-3</c:v>
                </c:pt>
                <c:pt idx="702">
                  <c:v>5.4099999999999999E-3</c:v>
                </c:pt>
                <c:pt idx="703">
                  <c:v>5.4299999999999999E-3</c:v>
                </c:pt>
                <c:pt idx="704">
                  <c:v>5.4400000000000004E-3</c:v>
                </c:pt>
                <c:pt idx="705">
                  <c:v>5.4599999999999996E-3</c:v>
                </c:pt>
                <c:pt idx="706">
                  <c:v>5.47E-3</c:v>
                </c:pt>
                <c:pt idx="707">
                  <c:v>5.4900000000000001E-3</c:v>
                </c:pt>
                <c:pt idx="708">
                  <c:v>5.4999999999999997E-3</c:v>
                </c:pt>
                <c:pt idx="709">
                  <c:v>5.5199999999999997E-3</c:v>
                </c:pt>
                <c:pt idx="710">
                  <c:v>5.5300000000000002E-3</c:v>
                </c:pt>
                <c:pt idx="711">
                  <c:v>5.5500000000000002E-3</c:v>
                </c:pt>
                <c:pt idx="712">
                  <c:v>5.5599999999999998E-3</c:v>
                </c:pt>
                <c:pt idx="713">
                  <c:v>5.5799999999999999E-3</c:v>
                </c:pt>
                <c:pt idx="714">
                  <c:v>5.5900000000000004E-3</c:v>
                </c:pt>
                <c:pt idx="715">
                  <c:v>5.6100000000000004E-3</c:v>
                </c:pt>
                <c:pt idx="716">
                  <c:v>5.62E-3</c:v>
                </c:pt>
                <c:pt idx="717">
                  <c:v>5.64E-3</c:v>
                </c:pt>
                <c:pt idx="718">
                  <c:v>5.6499999999999996E-3</c:v>
                </c:pt>
                <c:pt idx="719">
                  <c:v>5.6699999999999997E-3</c:v>
                </c:pt>
                <c:pt idx="720">
                  <c:v>5.6800000000000002E-3</c:v>
                </c:pt>
                <c:pt idx="721">
                  <c:v>5.7000000000000002E-3</c:v>
                </c:pt>
                <c:pt idx="722">
                  <c:v>5.7099999999999998E-3</c:v>
                </c:pt>
                <c:pt idx="723">
                  <c:v>5.7299999999999999E-3</c:v>
                </c:pt>
                <c:pt idx="724">
                  <c:v>5.7499999999999999E-3</c:v>
                </c:pt>
                <c:pt idx="725">
                  <c:v>5.77E-3</c:v>
                </c:pt>
                <c:pt idx="726">
                  <c:v>5.79E-3</c:v>
                </c:pt>
                <c:pt idx="727">
                  <c:v>5.8100000000000001E-3</c:v>
                </c:pt>
                <c:pt idx="728">
                  <c:v>5.8300000000000001E-3</c:v>
                </c:pt>
                <c:pt idx="729">
                  <c:v>5.8599999999999998E-3</c:v>
                </c:pt>
                <c:pt idx="730">
                  <c:v>5.8799999999999998E-3</c:v>
                </c:pt>
                <c:pt idx="731">
                  <c:v>5.8999999999999999E-3</c:v>
                </c:pt>
                <c:pt idx="732">
                  <c:v>5.9199999999999999E-3</c:v>
                </c:pt>
                <c:pt idx="733">
                  <c:v>5.9500000000000004E-3</c:v>
                </c:pt>
                <c:pt idx="734">
                  <c:v>5.9699999999999996E-3</c:v>
                </c:pt>
                <c:pt idx="735">
                  <c:v>5.9899999999999997E-3</c:v>
                </c:pt>
                <c:pt idx="736">
                  <c:v>6.0099999999999997E-3</c:v>
                </c:pt>
                <c:pt idx="737">
                  <c:v>6.0299999999999998E-3</c:v>
                </c:pt>
                <c:pt idx="738">
                  <c:v>6.0600000000000003E-3</c:v>
                </c:pt>
                <c:pt idx="739">
                  <c:v>6.0800000000000003E-3</c:v>
                </c:pt>
                <c:pt idx="740">
                  <c:v>6.1000000000000004E-3</c:v>
                </c:pt>
                <c:pt idx="741">
                  <c:v>6.1199999999999996E-3</c:v>
                </c:pt>
                <c:pt idx="742">
                  <c:v>6.1500000000000001E-3</c:v>
                </c:pt>
                <c:pt idx="743">
                  <c:v>6.1700000000000001E-3</c:v>
                </c:pt>
                <c:pt idx="744">
                  <c:v>6.1900000000000002E-3</c:v>
                </c:pt>
                <c:pt idx="745">
                  <c:v>6.2100000000000002E-3</c:v>
                </c:pt>
                <c:pt idx="746">
                  <c:v>6.2399999999999999E-3</c:v>
                </c:pt>
                <c:pt idx="747">
                  <c:v>6.2599999999999999E-3</c:v>
                </c:pt>
                <c:pt idx="748">
                  <c:v>6.28E-3</c:v>
                </c:pt>
                <c:pt idx="749">
                  <c:v>6.3E-3</c:v>
                </c:pt>
                <c:pt idx="750">
                  <c:v>6.3299999999999997E-3</c:v>
                </c:pt>
                <c:pt idx="751">
                  <c:v>6.3499999999999997E-3</c:v>
                </c:pt>
                <c:pt idx="752">
                  <c:v>6.3699999999999998E-3</c:v>
                </c:pt>
                <c:pt idx="753">
                  <c:v>6.3899999999999998E-3</c:v>
                </c:pt>
                <c:pt idx="754">
                  <c:v>6.4200000000000004E-3</c:v>
                </c:pt>
                <c:pt idx="755">
                  <c:v>6.4400000000000004E-3</c:v>
                </c:pt>
                <c:pt idx="756">
                  <c:v>6.4599999999999996E-3</c:v>
                </c:pt>
                <c:pt idx="757">
                  <c:v>6.4799999999999996E-3</c:v>
                </c:pt>
                <c:pt idx="758">
                  <c:v>6.5100000000000002E-3</c:v>
                </c:pt>
                <c:pt idx="759">
                  <c:v>6.5300000000000002E-3</c:v>
                </c:pt>
                <c:pt idx="760">
                  <c:v>6.5500000000000003E-3</c:v>
                </c:pt>
                <c:pt idx="761">
                  <c:v>6.5799999999999999E-3</c:v>
                </c:pt>
                <c:pt idx="762">
                  <c:v>6.6E-3</c:v>
                </c:pt>
                <c:pt idx="763">
                  <c:v>6.62E-3</c:v>
                </c:pt>
                <c:pt idx="764">
                  <c:v>6.6400000000000001E-3</c:v>
                </c:pt>
                <c:pt idx="765">
                  <c:v>6.6699999999999997E-3</c:v>
                </c:pt>
                <c:pt idx="766">
                  <c:v>6.6899999999999998E-3</c:v>
                </c:pt>
                <c:pt idx="767">
                  <c:v>6.7099999999999998E-3</c:v>
                </c:pt>
                <c:pt idx="768">
                  <c:v>6.7400000000000003E-3</c:v>
                </c:pt>
                <c:pt idx="769">
                  <c:v>6.7600000000000004E-3</c:v>
                </c:pt>
                <c:pt idx="770">
                  <c:v>6.7799999999999996E-3</c:v>
                </c:pt>
                <c:pt idx="771">
                  <c:v>6.7999999999999996E-3</c:v>
                </c:pt>
                <c:pt idx="772">
                  <c:v>6.8199999999999997E-3</c:v>
                </c:pt>
                <c:pt idx="773">
                  <c:v>6.8399999999999997E-3</c:v>
                </c:pt>
                <c:pt idx="774">
                  <c:v>6.8599999999999998E-3</c:v>
                </c:pt>
                <c:pt idx="775">
                  <c:v>6.8799999999999998E-3</c:v>
                </c:pt>
                <c:pt idx="776">
                  <c:v>6.8999999999999999E-3</c:v>
                </c:pt>
                <c:pt idx="777">
                  <c:v>6.9199999999999999E-3</c:v>
                </c:pt>
                <c:pt idx="778">
                  <c:v>6.94E-3</c:v>
                </c:pt>
                <c:pt idx="779">
                  <c:v>6.96E-3</c:v>
                </c:pt>
                <c:pt idx="780">
                  <c:v>6.9800000000000001E-3</c:v>
                </c:pt>
                <c:pt idx="781">
                  <c:v>7.0000000000000001E-3</c:v>
                </c:pt>
                <c:pt idx="782">
                  <c:v>7.0200000000000002E-3</c:v>
                </c:pt>
                <c:pt idx="783">
                  <c:v>7.0400000000000003E-3</c:v>
                </c:pt>
                <c:pt idx="784">
                  <c:v>7.0600000000000003E-3</c:v>
                </c:pt>
                <c:pt idx="785">
                  <c:v>7.0800000000000004E-3</c:v>
                </c:pt>
                <c:pt idx="786">
                  <c:v>7.1000000000000004E-3</c:v>
                </c:pt>
                <c:pt idx="787">
                  <c:v>7.1199999999999996E-3</c:v>
                </c:pt>
                <c:pt idx="788">
                  <c:v>7.1500000000000001E-3</c:v>
                </c:pt>
                <c:pt idx="789">
                  <c:v>7.1700000000000002E-3</c:v>
                </c:pt>
                <c:pt idx="790">
                  <c:v>7.1900000000000002E-3</c:v>
                </c:pt>
                <c:pt idx="791">
                  <c:v>7.2100000000000003E-3</c:v>
                </c:pt>
                <c:pt idx="792">
                  <c:v>7.2300000000000003E-3</c:v>
                </c:pt>
                <c:pt idx="793">
                  <c:v>7.2500000000000004E-3</c:v>
                </c:pt>
                <c:pt idx="794">
                  <c:v>7.2700000000000004E-3</c:v>
                </c:pt>
                <c:pt idx="795">
                  <c:v>7.2899999999999996E-3</c:v>
                </c:pt>
                <c:pt idx="796">
                  <c:v>7.3099999999999997E-3</c:v>
                </c:pt>
                <c:pt idx="797">
                  <c:v>7.3299999999999997E-3</c:v>
                </c:pt>
                <c:pt idx="798">
                  <c:v>7.3499999999999998E-3</c:v>
                </c:pt>
                <c:pt idx="799">
                  <c:v>7.3699999999999998E-3</c:v>
                </c:pt>
                <c:pt idx="800">
                  <c:v>7.3899999999999999E-3</c:v>
                </c:pt>
                <c:pt idx="801">
                  <c:v>7.4099999999999999E-3</c:v>
                </c:pt>
                <c:pt idx="802">
                  <c:v>7.43E-3</c:v>
                </c:pt>
                <c:pt idx="803">
                  <c:v>7.45E-3</c:v>
                </c:pt>
                <c:pt idx="804">
                  <c:v>7.4700000000000001E-3</c:v>
                </c:pt>
                <c:pt idx="805">
                  <c:v>7.4900000000000001E-3</c:v>
                </c:pt>
                <c:pt idx="806">
                  <c:v>7.5100000000000002E-3</c:v>
                </c:pt>
                <c:pt idx="807">
                  <c:v>7.5399999999999998E-3</c:v>
                </c:pt>
                <c:pt idx="808">
                  <c:v>7.5599999999999999E-3</c:v>
                </c:pt>
                <c:pt idx="809">
                  <c:v>7.5799999999999999E-3</c:v>
                </c:pt>
                <c:pt idx="810">
                  <c:v>7.6E-3</c:v>
                </c:pt>
                <c:pt idx="811">
                  <c:v>7.62E-3</c:v>
                </c:pt>
                <c:pt idx="812">
                  <c:v>7.6400000000000001E-3</c:v>
                </c:pt>
                <c:pt idx="813">
                  <c:v>7.6600000000000001E-3</c:v>
                </c:pt>
                <c:pt idx="814">
                  <c:v>7.6800000000000002E-3</c:v>
                </c:pt>
                <c:pt idx="815">
                  <c:v>7.7000000000000002E-3</c:v>
                </c:pt>
                <c:pt idx="816">
                  <c:v>7.7099999999999998E-3</c:v>
                </c:pt>
                <c:pt idx="817">
                  <c:v>7.7299999999999999E-3</c:v>
                </c:pt>
                <c:pt idx="818">
                  <c:v>7.7499999999999999E-3</c:v>
                </c:pt>
                <c:pt idx="819">
                  <c:v>7.77E-3</c:v>
                </c:pt>
                <c:pt idx="820">
                  <c:v>7.79E-3</c:v>
                </c:pt>
                <c:pt idx="821">
                  <c:v>7.8100000000000001E-3</c:v>
                </c:pt>
                <c:pt idx="822">
                  <c:v>7.8200000000000006E-3</c:v>
                </c:pt>
                <c:pt idx="823">
                  <c:v>7.8399999999999997E-3</c:v>
                </c:pt>
                <c:pt idx="824">
                  <c:v>7.8600000000000007E-3</c:v>
                </c:pt>
                <c:pt idx="825">
                  <c:v>7.8799999999999999E-3</c:v>
                </c:pt>
                <c:pt idx="826">
                  <c:v>7.9000000000000008E-3</c:v>
                </c:pt>
                <c:pt idx="827">
                  <c:v>7.92E-3</c:v>
                </c:pt>
                <c:pt idx="828">
                  <c:v>7.9299999999999995E-3</c:v>
                </c:pt>
                <c:pt idx="829">
                  <c:v>7.9500000000000005E-3</c:v>
                </c:pt>
                <c:pt idx="830">
                  <c:v>7.9699999999999997E-3</c:v>
                </c:pt>
                <c:pt idx="831">
                  <c:v>7.9900000000000006E-3</c:v>
                </c:pt>
                <c:pt idx="832">
                  <c:v>8.0099999999999998E-3</c:v>
                </c:pt>
                <c:pt idx="833">
                  <c:v>8.0300000000000007E-3</c:v>
                </c:pt>
                <c:pt idx="834">
                  <c:v>8.0499999999999999E-3</c:v>
                </c:pt>
                <c:pt idx="835">
                  <c:v>8.0599999999999995E-3</c:v>
                </c:pt>
                <c:pt idx="836">
                  <c:v>8.0800000000000004E-3</c:v>
                </c:pt>
                <c:pt idx="837">
                  <c:v>8.0999999999999996E-3</c:v>
                </c:pt>
                <c:pt idx="838">
                  <c:v>8.1200000000000005E-3</c:v>
                </c:pt>
                <c:pt idx="839">
                  <c:v>8.1399999999999997E-3</c:v>
                </c:pt>
                <c:pt idx="840">
                  <c:v>8.1600000000000006E-3</c:v>
                </c:pt>
                <c:pt idx="841">
                  <c:v>8.1799999999999998E-3</c:v>
                </c:pt>
                <c:pt idx="842">
                  <c:v>8.1899999999999994E-3</c:v>
                </c:pt>
                <c:pt idx="843">
                  <c:v>8.2100000000000003E-3</c:v>
                </c:pt>
                <c:pt idx="844">
                  <c:v>8.2299999999999995E-3</c:v>
                </c:pt>
                <c:pt idx="845">
                  <c:v>8.2500000000000004E-3</c:v>
                </c:pt>
                <c:pt idx="846">
                  <c:v>8.2699999999999996E-3</c:v>
                </c:pt>
                <c:pt idx="847">
                  <c:v>8.2900000000000005E-3</c:v>
                </c:pt>
                <c:pt idx="848">
                  <c:v>8.3099999999999997E-3</c:v>
                </c:pt>
                <c:pt idx="849">
                  <c:v>8.3300000000000006E-3</c:v>
                </c:pt>
                <c:pt idx="850">
                  <c:v>8.3400000000000002E-3</c:v>
                </c:pt>
                <c:pt idx="851">
                  <c:v>8.3599999999999994E-3</c:v>
                </c:pt>
                <c:pt idx="852">
                  <c:v>8.3800000000000003E-3</c:v>
                </c:pt>
                <c:pt idx="853">
                  <c:v>8.3999999999999995E-3</c:v>
                </c:pt>
                <c:pt idx="854">
                  <c:v>8.4200000000000004E-3</c:v>
                </c:pt>
                <c:pt idx="855">
                  <c:v>8.4399999999999996E-3</c:v>
                </c:pt>
                <c:pt idx="856">
                  <c:v>8.4600000000000005E-3</c:v>
                </c:pt>
                <c:pt idx="857">
                  <c:v>8.4799999999999997E-3</c:v>
                </c:pt>
                <c:pt idx="858">
                  <c:v>8.4899999999999993E-3</c:v>
                </c:pt>
                <c:pt idx="859">
                  <c:v>8.5100000000000002E-3</c:v>
                </c:pt>
                <c:pt idx="860">
                  <c:v>8.5299999999999994E-3</c:v>
                </c:pt>
                <c:pt idx="861">
                  <c:v>8.5500000000000003E-3</c:v>
                </c:pt>
                <c:pt idx="862">
                  <c:v>8.5699999999999995E-3</c:v>
                </c:pt>
                <c:pt idx="863">
                  <c:v>8.5900000000000004E-3</c:v>
                </c:pt>
                <c:pt idx="864">
                  <c:v>8.6099999999999996E-3</c:v>
                </c:pt>
                <c:pt idx="865">
                  <c:v>8.6300000000000005E-3</c:v>
                </c:pt>
                <c:pt idx="866">
                  <c:v>8.6400000000000001E-3</c:v>
                </c:pt>
                <c:pt idx="867">
                  <c:v>8.6599999999999993E-3</c:v>
                </c:pt>
                <c:pt idx="868">
                  <c:v>8.6800000000000002E-3</c:v>
                </c:pt>
                <c:pt idx="869">
                  <c:v>8.6999999999999994E-3</c:v>
                </c:pt>
                <c:pt idx="870">
                  <c:v>8.7200000000000003E-3</c:v>
                </c:pt>
                <c:pt idx="871">
                  <c:v>8.7399999999999995E-3</c:v>
                </c:pt>
                <c:pt idx="872">
                  <c:v>8.7600000000000004E-3</c:v>
                </c:pt>
                <c:pt idx="873">
                  <c:v>8.7799999999999996E-3</c:v>
                </c:pt>
                <c:pt idx="874">
                  <c:v>8.8000000000000005E-3</c:v>
                </c:pt>
                <c:pt idx="875">
                  <c:v>8.8100000000000001E-3</c:v>
                </c:pt>
                <c:pt idx="876">
                  <c:v>8.8299999999999993E-3</c:v>
                </c:pt>
                <c:pt idx="877">
                  <c:v>8.8500000000000002E-3</c:v>
                </c:pt>
                <c:pt idx="878">
                  <c:v>8.8699999999999994E-3</c:v>
                </c:pt>
                <c:pt idx="879">
                  <c:v>8.8900000000000003E-3</c:v>
                </c:pt>
                <c:pt idx="880">
                  <c:v>8.9099999999999995E-3</c:v>
                </c:pt>
                <c:pt idx="881">
                  <c:v>8.9300000000000004E-3</c:v>
                </c:pt>
                <c:pt idx="882">
                  <c:v>8.9499999999999996E-3</c:v>
                </c:pt>
                <c:pt idx="883">
                  <c:v>8.9700000000000005E-3</c:v>
                </c:pt>
                <c:pt idx="884">
                  <c:v>8.9899999999999997E-3</c:v>
                </c:pt>
                <c:pt idx="885">
                  <c:v>8.9999999999999993E-3</c:v>
                </c:pt>
                <c:pt idx="886">
                  <c:v>9.0200000000000002E-3</c:v>
                </c:pt>
                <c:pt idx="887">
                  <c:v>9.0399999999999994E-3</c:v>
                </c:pt>
                <c:pt idx="888">
                  <c:v>9.0600000000000003E-3</c:v>
                </c:pt>
                <c:pt idx="889">
                  <c:v>9.0799999999999995E-3</c:v>
                </c:pt>
                <c:pt idx="890">
                  <c:v>9.1000000000000004E-3</c:v>
                </c:pt>
                <c:pt idx="891">
                  <c:v>9.1199999999999996E-3</c:v>
                </c:pt>
                <c:pt idx="892">
                  <c:v>9.1400000000000006E-3</c:v>
                </c:pt>
                <c:pt idx="893">
                  <c:v>9.1599999999999997E-3</c:v>
                </c:pt>
                <c:pt idx="894">
                  <c:v>9.1800000000000007E-3</c:v>
                </c:pt>
                <c:pt idx="895">
                  <c:v>9.1999999999999998E-3</c:v>
                </c:pt>
                <c:pt idx="896">
                  <c:v>9.2099999999999994E-3</c:v>
                </c:pt>
                <c:pt idx="897">
                  <c:v>9.2300000000000004E-3</c:v>
                </c:pt>
                <c:pt idx="898">
                  <c:v>9.2499999999999995E-3</c:v>
                </c:pt>
                <c:pt idx="899">
                  <c:v>9.2700000000000005E-3</c:v>
                </c:pt>
                <c:pt idx="900">
                  <c:v>9.2899999999999996E-3</c:v>
                </c:pt>
                <c:pt idx="901">
                  <c:v>9.3100000000000006E-3</c:v>
                </c:pt>
                <c:pt idx="902">
                  <c:v>9.3299999999999998E-3</c:v>
                </c:pt>
                <c:pt idx="903">
                  <c:v>9.3500000000000007E-3</c:v>
                </c:pt>
                <c:pt idx="904">
                  <c:v>9.3699999999999999E-3</c:v>
                </c:pt>
                <c:pt idx="905">
                  <c:v>9.3799999999999994E-3</c:v>
                </c:pt>
                <c:pt idx="906">
                  <c:v>9.4000000000000004E-3</c:v>
                </c:pt>
                <c:pt idx="907">
                  <c:v>9.4199999999999996E-3</c:v>
                </c:pt>
                <c:pt idx="908">
                  <c:v>9.4400000000000005E-3</c:v>
                </c:pt>
                <c:pt idx="909">
                  <c:v>9.4599999999999997E-3</c:v>
                </c:pt>
                <c:pt idx="910">
                  <c:v>9.4800000000000006E-3</c:v>
                </c:pt>
                <c:pt idx="911">
                  <c:v>9.4999999999999998E-3</c:v>
                </c:pt>
                <c:pt idx="912">
                  <c:v>9.5200000000000007E-3</c:v>
                </c:pt>
                <c:pt idx="913">
                  <c:v>9.5300000000000003E-3</c:v>
                </c:pt>
                <c:pt idx="914">
                  <c:v>9.5499999999999995E-3</c:v>
                </c:pt>
                <c:pt idx="915">
                  <c:v>9.5700000000000004E-3</c:v>
                </c:pt>
                <c:pt idx="916">
                  <c:v>9.5899999999999996E-3</c:v>
                </c:pt>
                <c:pt idx="917">
                  <c:v>9.6100000000000005E-3</c:v>
                </c:pt>
                <c:pt idx="918">
                  <c:v>9.6299999999999997E-3</c:v>
                </c:pt>
                <c:pt idx="919">
                  <c:v>9.6500000000000006E-3</c:v>
                </c:pt>
                <c:pt idx="920">
                  <c:v>9.6699999999999998E-3</c:v>
                </c:pt>
                <c:pt idx="921">
                  <c:v>9.6900000000000007E-3</c:v>
                </c:pt>
                <c:pt idx="922">
                  <c:v>9.7099999999999999E-3</c:v>
                </c:pt>
                <c:pt idx="923">
                  <c:v>9.7300000000000008E-3</c:v>
                </c:pt>
                <c:pt idx="924">
                  <c:v>9.75E-3</c:v>
                </c:pt>
                <c:pt idx="925">
                  <c:v>9.7699999999999992E-3</c:v>
                </c:pt>
                <c:pt idx="926">
                  <c:v>9.7900000000000001E-3</c:v>
                </c:pt>
                <c:pt idx="927">
                  <c:v>9.8099999999999993E-3</c:v>
                </c:pt>
                <c:pt idx="928">
                  <c:v>9.8300000000000002E-3</c:v>
                </c:pt>
                <c:pt idx="929">
                  <c:v>9.8499999999999994E-3</c:v>
                </c:pt>
                <c:pt idx="930">
                  <c:v>9.8700000000000003E-3</c:v>
                </c:pt>
                <c:pt idx="931">
                  <c:v>9.8899999999999995E-3</c:v>
                </c:pt>
                <c:pt idx="932">
                  <c:v>9.9100000000000004E-3</c:v>
                </c:pt>
                <c:pt idx="933">
                  <c:v>9.9299999999999996E-3</c:v>
                </c:pt>
                <c:pt idx="934">
                  <c:v>9.9500000000000005E-3</c:v>
                </c:pt>
                <c:pt idx="935">
                  <c:v>9.9699999999999997E-3</c:v>
                </c:pt>
                <c:pt idx="936">
                  <c:v>9.9900000000000006E-3</c:v>
                </c:pt>
                <c:pt idx="937">
                  <c:v>0.01</c:v>
                </c:pt>
                <c:pt idx="938">
                  <c:v>0.01</c:v>
                </c:pt>
                <c:pt idx="939">
                  <c:v>1.01E-2</c:v>
                </c:pt>
                <c:pt idx="940">
                  <c:v>1.01E-2</c:v>
                </c:pt>
                <c:pt idx="941">
                  <c:v>1.01E-2</c:v>
                </c:pt>
                <c:pt idx="942">
                  <c:v>1.01E-2</c:v>
                </c:pt>
                <c:pt idx="943">
                  <c:v>1.01E-2</c:v>
                </c:pt>
                <c:pt idx="944">
                  <c:v>1.0200000000000001E-2</c:v>
                </c:pt>
                <c:pt idx="945">
                  <c:v>1.0200000000000001E-2</c:v>
                </c:pt>
                <c:pt idx="946">
                  <c:v>1.0200000000000001E-2</c:v>
                </c:pt>
                <c:pt idx="947">
                  <c:v>1.0200000000000001E-2</c:v>
                </c:pt>
                <c:pt idx="948">
                  <c:v>1.0200000000000001E-2</c:v>
                </c:pt>
                <c:pt idx="949">
                  <c:v>1.03E-2</c:v>
                </c:pt>
                <c:pt idx="950">
                  <c:v>1.03E-2</c:v>
                </c:pt>
                <c:pt idx="951">
                  <c:v>1.03E-2</c:v>
                </c:pt>
                <c:pt idx="952">
                  <c:v>1.03E-2</c:v>
                </c:pt>
                <c:pt idx="953">
                  <c:v>1.03E-2</c:v>
                </c:pt>
                <c:pt idx="954">
                  <c:v>1.04E-2</c:v>
                </c:pt>
                <c:pt idx="955">
                  <c:v>1.04E-2</c:v>
                </c:pt>
                <c:pt idx="956">
                  <c:v>1.04E-2</c:v>
                </c:pt>
                <c:pt idx="957">
                  <c:v>1.04E-2</c:v>
                </c:pt>
                <c:pt idx="958">
                  <c:v>1.04E-2</c:v>
                </c:pt>
                <c:pt idx="959">
                  <c:v>1.0500000000000001E-2</c:v>
                </c:pt>
                <c:pt idx="960">
                  <c:v>1.0500000000000001E-2</c:v>
                </c:pt>
                <c:pt idx="961">
                  <c:v>1.0500000000000001E-2</c:v>
                </c:pt>
                <c:pt idx="962">
                  <c:v>1.0500000000000001E-2</c:v>
                </c:pt>
                <c:pt idx="963">
                  <c:v>1.0500000000000001E-2</c:v>
                </c:pt>
                <c:pt idx="964">
                  <c:v>1.06E-2</c:v>
                </c:pt>
                <c:pt idx="965">
                  <c:v>1.06E-2</c:v>
                </c:pt>
                <c:pt idx="966">
                  <c:v>1.06E-2</c:v>
                </c:pt>
                <c:pt idx="967">
                  <c:v>1.06E-2</c:v>
                </c:pt>
                <c:pt idx="968">
                  <c:v>1.06E-2</c:v>
                </c:pt>
                <c:pt idx="969">
                  <c:v>1.0699999999999999E-2</c:v>
                </c:pt>
                <c:pt idx="970">
                  <c:v>1.0699999999999999E-2</c:v>
                </c:pt>
                <c:pt idx="971">
                  <c:v>1.0699999999999999E-2</c:v>
                </c:pt>
                <c:pt idx="972">
                  <c:v>1.0699999999999999E-2</c:v>
                </c:pt>
                <c:pt idx="973">
                  <c:v>1.0800000000000001E-2</c:v>
                </c:pt>
                <c:pt idx="974">
                  <c:v>1.0800000000000001E-2</c:v>
                </c:pt>
                <c:pt idx="975">
                  <c:v>1.0800000000000001E-2</c:v>
                </c:pt>
                <c:pt idx="976">
                  <c:v>1.0800000000000001E-2</c:v>
                </c:pt>
                <c:pt idx="977">
                  <c:v>1.0800000000000001E-2</c:v>
                </c:pt>
                <c:pt idx="978">
                  <c:v>1.09E-2</c:v>
                </c:pt>
                <c:pt idx="979">
                  <c:v>1.09E-2</c:v>
                </c:pt>
                <c:pt idx="980">
                  <c:v>1.09E-2</c:v>
                </c:pt>
                <c:pt idx="981">
                  <c:v>1.09E-2</c:v>
                </c:pt>
                <c:pt idx="982">
                  <c:v>1.09E-2</c:v>
                </c:pt>
                <c:pt idx="983">
                  <c:v>1.0999999999999999E-2</c:v>
                </c:pt>
                <c:pt idx="984">
                  <c:v>1.0999999999999999E-2</c:v>
                </c:pt>
                <c:pt idx="985">
                  <c:v>1.0999999999999999E-2</c:v>
                </c:pt>
                <c:pt idx="986">
                  <c:v>1.0999999999999999E-2</c:v>
                </c:pt>
                <c:pt idx="987">
                  <c:v>1.0999999999999999E-2</c:v>
                </c:pt>
                <c:pt idx="988">
                  <c:v>1.11E-2</c:v>
                </c:pt>
                <c:pt idx="989">
                  <c:v>1.11E-2</c:v>
                </c:pt>
                <c:pt idx="990">
                  <c:v>1.11E-2</c:v>
                </c:pt>
                <c:pt idx="991">
                  <c:v>1.11E-2</c:v>
                </c:pt>
                <c:pt idx="992">
                  <c:v>1.11E-2</c:v>
                </c:pt>
                <c:pt idx="993">
                  <c:v>1.12E-2</c:v>
                </c:pt>
                <c:pt idx="994">
                  <c:v>1.12E-2</c:v>
                </c:pt>
                <c:pt idx="995">
                  <c:v>1.12E-2</c:v>
                </c:pt>
                <c:pt idx="996">
                  <c:v>1.12E-2</c:v>
                </c:pt>
                <c:pt idx="997">
                  <c:v>1.12E-2</c:v>
                </c:pt>
                <c:pt idx="998">
                  <c:v>1.1299999999999999E-2</c:v>
                </c:pt>
                <c:pt idx="999">
                  <c:v>1.1299999999999999E-2</c:v>
                </c:pt>
                <c:pt idx="1000">
                  <c:v>1.1299999999999999E-2</c:v>
                </c:pt>
                <c:pt idx="1001">
                  <c:v>1.1299999999999999E-2</c:v>
                </c:pt>
                <c:pt idx="1002">
                  <c:v>1.1299999999999999E-2</c:v>
                </c:pt>
                <c:pt idx="1003">
                  <c:v>1.14E-2</c:v>
                </c:pt>
                <c:pt idx="1004">
                  <c:v>1.14E-2</c:v>
                </c:pt>
                <c:pt idx="1005">
                  <c:v>1.14E-2</c:v>
                </c:pt>
                <c:pt idx="1006">
                  <c:v>1.14E-2</c:v>
                </c:pt>
                <c:pt idx="1007">
                  <c:v>1.14E-2</c:v>
                </c:pt>
                <c:pt idx="1008">
                  <c:v>1.15E-2</c:v>
                </c:pt>
                <c:pt idx="1009">
                  <c:v>1.15E-2</c:v>
                </c:pt>
                <c:pt idx="1010">
                  <c:v>1.15E-2</c:v>
                </c:pt>
                <c:pt idx="1011">
                  <c:v>1.15E-2</c:v>
                </c:pt>
                <c:pt idx="1012">
                  <c:v>1.15E-2</c:v>
                </c:pt>
                <c:pt idx="1013">
                  <c:v>1.1599999999999999E-2</c:v>
                </c:pt>
                <c:pt idx="1014">
                  <c:v>1.1599999999999999E-2</c:v>
                </c:pt>
                <c:pt idx="1015">
                  <c:v>1.1599999999999999E-2</c:v>
                </c:pt>
                <c:pt idx="1016">
                  <c:v>1.1599999999999999E-2</c:v>
                </c:pt>
                <c:pt idx="1017">
                  <c:v>1.17E-2</c:v>
                </c:pt>
                <c:pt idx="1018">
                  <c:v>1.17E-2</c:v>
                </c:pt>
                <c:pt idx="1019">
                  <c:v>1.17E-2</c:v>
                </c:pt>
                <c:pt idx="1020">
                  <c:v>1.17E-2</c:v>
                </c:pt>
                <c:pt idx="1021">
                  <c:v>1.17E-2</c:v>
                </c:pt>
                <c:pt idx="1022">
                  <c:v>1.18E-2</c:v>
                </c:pt>
                <c:pt idx="1023">
                  <c:v>1.18E-2</c:v>
                </c:pt>
                <c:pt idx="1024">
                  <c:v>1.18E-2</c:v>
                </c:pt>
                <c:pt idx="1025">
                  <c:v>1.18E-2</c:v>
                </c:pt>
                <c:pt idx="1026">
                  <c:v>1.18E-2</c:v>
                </c:pt>
                <c:pt idx="1027">
                  <c:v>1.1900000000000001E-2</c:v>
                </c:pt>
                <c:pt idx="1028">
                  <c:v>1.1900000000000001E-2</c:v>
                </c:pt>
                <c:pt idx="1029">
                  <c:v>1.1900000000000001E-2</c:v>
                </c:pt>
                <c:pt idx="1030">
                  <c:v>1.1900000000000001E-2</c:v>
                </c:pt>
                <c:pt idx="1031">
                  <c:v>1.1900000000000001E-2</c:v>
                </c:pt>
                <c:pt idx="1032">
                  <c:v>1.2E-2</c:v>
                </c:pt>
                <c:pt idx="1033">
                  <c:v>1.2E-2</c:v>
                </c:pt>
                <c:pt idx="1034">
                  <c:v>1.2E-2</c:v>
                </c:pt>
                <c:pt idx="1035">
                  <c:v>1.2E-2</c:v>
                </c:pt>
                <c:pt idx="1036">
                  <c:v>1.2E-2</c:v>
                </c:pt>
                <c:pt idx="1037">
                  <c:v>1.2E-2</c:v>
                </c:pt>
                <c:pt idx="1038">
                  <c:v>1.21E-2</c:v>
                </c:pt>
                <c:pt idx="1039">
                  <c:v>1.21E-2</c:v>
                </c:pt>
                <c:pt idx="1040">
                  <c:v>1.21E-2</c:v>
                </c:pt>
                <c:pt idx="1041">
                  <c:v>1.21E-2</c:v>
                </c:pt>
                <c:pt idx="1042">
                  <c:v>1.21E-2</c:v>
                </c:pt>
                <c:pt idx="1043">
                  <c:v>1.21E-2</c:v>
                </c:pt>
                <c:pt idx="1044">
                  <c:v>1.2200000000000001E-2</c:v>
                </c:pt>
                <c:pt idx="1045">
                  <c:v>1.2200000000000001E-2</c:v>
                </c:pt>
                <c:pt idx="1046">
                  <c:v>1.2200000000000001E-2</c:v>
                </c:pt>
                <c:pt idx="1047">
                  <c:v>1.2200000000000001E-2</c:v>
                </c:pt>
                <c:pt idx="1048">
                  <c:v>1.2200000000000001E-2</c:v>
                </c:pt>
                <c:pt idx="1049">
                  <c:v>1.23E-2</c:v>
                </c:pt>
                <c:pt idx="1050">
                  <c:v>1.23E-2</c:v>
                </c:pt>
                <c:pt idx="1051">
                  <c:v>1.23E-2</c:v>
                </c:pt>
                <c:pt idx="1052">
                  <c:v>1.23E-2</c:v>
                </c:pt>
                <c:pt idx="1053">
                  <c:v>1.23E-2</c:v>
                </c:pt>
                <c:pt idx="1054">
                  <c:v>1.24E-2</c:v>
                </c:pt>
                <c:pt idx="1055">
                  <c:v>1.24E-2</c:v>
                </c:pt>
                <c:pt idx="1056">
                  <c:v>1.24E-2</c:v>
                </c:pt>
                <c:pt idx="1057">
                  <c:v>1.24E-2</c:v>
                </c:pt>
                <c:pt idx="1058">
                  <c:v>1.24E-2</c:v>
                </c:pt>
                <c:pt idx="1059">
                  <c:v>1.24E-2</c:v>
                </c:pt>
                <c:pt idx="1060">
                  <c:v>1.2500000000000001E-2</c:v>
                </c:pt>
                <c:pt idx="1061">
                  <c:v>1.2500000000000001E-2</c:v>
                </c:pt>
                <c:pt idx="1062">
                  <c:v>1.2500000000000001E-2</c:v>
                </c:pt>
                <c:pt idx="1063">
                  <c:v>1.2500000000000001E-2</c:v>
                </c:pt>
                <c:pt idx="1064">
                  <c:v>1.2500000000000001E-2</c:v>
                </c:pt>
                <c:pt idx="1065">
                  <c:v>1.26E-2</c:v>
                </c:pt>
                <c:pt idx="1066">
                  <c:v>1.26E-2</c:v>
                </c:pt>
                <c:pt idx="1067">
                  <c:v>1.26E-2</c:v>
                </c:pt>
                <c:pt idx="1068">
                  <c:v>1.26E-2</c:v>
                </c:pt>
                <c:pt idx="1069">
                  <c:v>1.26E-2</c:v>
                </c:pt>
                <c:pt idx="1070">
                  <c:v>1.2699999999999999E-2</c:v>
                </c:pt>
                <c:pt idx="1071">
                  <c:v>1.2699999999999999E-2</c:v>
                </c:pt>
                <c:pt idx="1072">
                  <c:v>1.2699999999999999E-2</c:v>
                </c:pt>
                <c:pt idx="1073">
                  <c:v>1.2699999999999999E-2</c:v>
                </c:pt>
                <c:pt idx="1074">
                  <c:v>1.2699999999999999E-2</c:v>
                </c:pt>
                <c:pt idx="1075">
                  <c:v>1.2699999999999999E-2</c:v>
                </c:pt>
                <c:pt idx="1076">
                  <c:v>1.2800000000000001E-2</c:v>
                </c:pt>
                <c:pt idx="1077">
                  <c:v>1.2800000000000001E-2</c:v>
                </c:pt>
                <c:pt idx="1078">
                  <c:v>1.2800000000000001E-2</c:v>
                </c:pt>
                <c:pt idx="1079">
                  <c:v>1.2800000000000001E-2</c:v>
                </c:pt>
                <c:pt idx="1080">
                  <c:v>1.2800000000000001E-2</c:v>
                </c:pt>
                <c:pt idx="1081">
                  <c:v>1.29E-2</c:v>
                </c:pt>
                <c:pt idx="1082">
                  <c:v>1.29E-2</c:v>
                </c:pt>
                <c:pt idx="1083">
                  <c:v>1.29E-2</c:v>
                </c:pt>
                <c:pt idx="1084">
                  <c:v>1.29E-2</c:v>
                </c:pt>
                <c:pt idx="1085">
                  <c:v>1.29E-2</c:v>
                </c:pt>
                <c:pt idx="1086">
                  <c:v>1.2999999999999999E-2</c:v>
                </c:pt>
                <c:pt idx="1087">
                  <c:v>1.2999999999999999E-2</c:v>
                </c:pt>
                <c:pt idx="1088">
                  <c:v>1.2999999999999999E-2</c:v>
                </c:pt>
                <c:pt idx="1089">
                  <c:v>1.2999999999999999E-2</c:v>
                </c:pt>
                <c:pt idx="1090">
                  <c:v>1.2999999999999999E-2</c:v>
                </c:pt>
                <c:pt idx="1091">
                  <c:v>1.3100000000000001E-2</c:v>
                </c:pt>
                <c:pt idx="1092">
                  <c:v>1.3100000000000001E-2</c:v>
                </c:pt>
                <c:pt idx="1093">
                  <c:v>1.3100000000000001E-2</c:v>
                </c:pt>
                <c:pt idx="1094">
                  <c:v>1.3100000000000001E-2</c:v>
                </c:pt>
                <c:pt idx="1095">
                  <c:v>1.3100000000000001E-2</c:v>
                </c:pt>
                <c:pt idx="1096">
                  <c:v>1.3100000000000001E-2</c:v>
                </c:pt>
                <c:pt idx="1097">
                  <c:v>1.32E-2</c:v>
                </c:pt>
                <c:pt idx="1098">
                  <c:v>1.32E-2</c:v>
                </c:pt>
                <c:pt idx="1099">
                  <c:v>1.32E-2</c:v>
                </c:pt>
                <c:pt idx="1100">
                  <c:v>1.32E-2</c:v>
                </c:pt>
                <c:pt idx="1101">
                  <c:v>1.32E-2</c:v>
                </c:pt>
                <c:pt idx="1102">
                  <c:v>1.3299999999999999E-2</c:v>
                </c:pt>
                <c:pt idx="1103">
                  <c:v>1.3299999999999999E-2</c:v>
                </c:pt>
                <c:pt idx="1104">
                  <c:v>1.3299999999999999E-2</c:v>
                </c:pt>
                <c:pt idx="1105">
                  <c:v>1.3299999999999999E-2</c:v>
                </c:pt>
                <c:pt idx="1106">
                  <c:v>1.3299999999999999E-2</c:v>
                </c:pt>
                <c:pt idx="1107">
                  <c:v>1.34E-2</c:v>
                </c:pt>
                <c:pt idx="1108">
                  <c:v>1.34E-2</c:v>
                </c:pt>
                <c:pt idx="1109">
                  <c:v>1.34E-2</c:v>
                </c:pt>
                <c:pt idx="1110">
                  <c:v>1.34E-2</c:v>
                </c:pt>
                <c:pt idx="1111">
                  <c:v>1.34E-2</c:v>
                </c:pt>
                <c:pt idx="1112">
                  <c:v>1.34E-2</c:v>
                </c:pt>
                <c:pt idx="1113">
                  <c:v>1.35E-2</c:v>
                </c:pt>
                <c:pt idx="1114">
                  <c:v>1.35E-2</c:v>
                </c:pt>
                <c:pt idx="1115">
                  <c:v>1.35E-2</c:v>
                </c:pt>
                <c:pt idx="1116">
                  <c:v>1.35E-2</c:v>
                </c:pt>
                <c:pt idx="1117">
                  <c:v>1.35E-2</c:v>
                </c:pt>
                <c:pt idx="1118">
                  <c:v>1.3599999999999999E-2</c:v>
                </c:pt>
                <c:pt idx="1119">
                  <c:v>1.3599999999999999E-2</c:v>
                </c:pt>
                <c:pt idx="1120">
                  <c:v>1.3599999999999999E-2</c:v>
                </c:pt>
                <c:pt idx="1121">
                  <c:v>1.3599999999999999E-2</c:v>
                </c:pt>
                <c:pt idx="1122">
                  <c:v>1.3599999999999999E-2</c:v>
                </c:pt>
                <c:pt idx="1123">
                  <c:v>1.37E-2</c:v>
                </c:pt>
                <c:pt idx="1124">
                  <c:v>1.37E-2</c:v>
                </c:pt>
                <c:pt idx="1125">
                  <c:v>1.37E-2</c:v>
                </c:pt>
                <c:pt idx="1126">
                  <c:v>1.37E-2</c:v>
                </c:pt>
                <c:pt idx="1127">
                  <c:v>1.37E-2</c:v>
                </c:pt>
                <c:pt idx="1128">
                  <c:v>1.38E-2</c:v>
                </c:pt>
                <c:pt idx="1129">
                  <c:v>1.38E-2</c:v>
                </c:pt>
                <c:pt idx="1130">
                  <c:v>1.38E-2</c:v>
                </c:pt>
                <c:pt idx="1131">
                  <c:v>1.38E-2</c:v>
                </c:pt>
                <c:pt idx="1132">
                  <c:v>1.38E-2</c:v>
                </c:pt>
                <c:pt idx="1133">
                  <c:v>1.38E-2</c:v>
                </c:pt>
                <c:pt idx="1134">
                  <c:v>1.38E-2</c:v>
                </c:pt>
                <c:pt idx="1135">
                  <c:v>1.38E-2</c:v>
                </c:pt>
                <c:pt idx="1136">
                  <c:v>1.38E-2</c:v>
                </c:pt>
                <c:pt idx="1137">
                  <c:v>1.38E-2</c:v>
                </c:pt>
                <c:pt idx="1138">
                  <c:v>1.38E-2</c:v>
                </c:pt>
                <c:pt idx="1139">
                  <c:v>1.38E-2</c:v>
                </c:pt>
                <c:pt idx="1140">
                  <c:v>1.38E-2</c:v>
                </c:pt>
                <c:pt idx="1141">
                  <c:v>1.3899999999999999E-2</c:v>
                </c:pt>
                <c:pt idx="1142">
                  <c:v>1.3899999999999999E-2</c:v>
                </c:pt>
                <c:pt idx="1143">
                  <c:v>1.3899999999999999E-2</c:v>
                </c:pt>
                <c:pt idx="1144">
                  <c:v>1.3899999999999999E-2</c:v>
                </c:pt>
                <c:pt idx="1145">
                  <c:v>1.3899999999999999E-2</c:v>
                </c:pt>
                <c:pt idx="1146">
                  <c:v>1.3899999999999999E-2</c:v>
                </c:pt>
                <c:pt idx="1147">
                  <c:v>1.3899999999999999E-2</c:v>
                </c:pt>
                <c:pt idx="1148">
                  <c:v>1.3899999999999999E-2</c:v>
                </c:pt>
                <c:pt idx="1149">
                  <c:v>1.3899999999999999E-2</c:v>
                </c:pt>
                <c:pt idx="1150">
                  <c:v>1.3899999999999999E-2</c:v>
                </c:pt>
                <c:pt idx="1151">
                  <c:v>1.3899999999999999E-2</c:v>
                </c:pt>
                <c:pt idx="1152">
                  <c:v>1.3899999999999999E-2</c:v>
                </c:pt>
                <c:pt idx="1153">
                  <c:v>1.3899999999999999E-2</c:v>
                </c:pt>
                <c:pt idx="1154">
                  <c:v>1.4E-2</c:v>
                </c:pt>
                <c:pt idx="1155">
                  <c:v>1.4E-2</c:v>
                </c:pt>
                <c:pt idx="1156">
                  <c:v>1.4E-2</c:v>
                </c:pt>
                <c:pt idx="1157">
                  <c:v>1.4E-2</c:v>
                </c:pt>
                <c:pt idx="1158">
                  <c:v>1.4E-2</c:v>
                </c:pt>
                <c:pt idx="1159">
                  <c:v>1.4E-2</c:v>
                </c:pt>
                <c:pt idx="1160">
                  <c:v>1.4E-2</c:v>
                </c:pt>
                <c:pt idx="1161">
                  <c:v>1.4E-2</c:v>
                </c:pt>
                <c:pt idx="1162">
                  <c:v>1.4E-2</c:v>
                </c:pt>
                <c:pt idx="1163">
                  <c:v>1.4E-2</c:v>
                </c:pt>
                <c:pt idx="1164">
                  <c:v>1.4E-2</c:v>
                </c:pt>
                <c:pt idx="1165">
                  <c:v>1.4E-2</c:v>
                </c:pt>
                <c:pt idx="1166">
                  <c:v>1.4E-2</c:v>
                </c:pt>
                <c:pt idx="1167">
                  <c:v>1.4E-2</c:v>
                </c:pt>
                <c:pt idx="1168">
                  <c:v>1.41E-2</c:v>
                </c:pt>
                <c:pt idx="1169">
                  <c:v>1.41E-2</c:v>
                </c:pt>
                <c:pt idx="1170">
                  <c:v>1.41E-2</c:v>
                </c:pt>
                <c:pt idx="1171">
                  <c:v>1.41E-2</c:v>
                </c:pt>
                <c:pt idx="1172">
                  <c:v>1.41E-2</c:v>
                </c:pt>
                <c:pt idx="1173">
                  <c:v>1.41E-2</c:v>
                </c:pt>
                <c:pt idx="1174">
                  <c:v>1.41E-2</c:v>
                </c:pt>
                <c:pt idx="1175">
                  <c:v>1.41E-2</c:v>
                </c:pt>
                <c:pt idx="1176">
                  <c:v>1.41E-2</c:v>
                </c:pt>
                <c:pt idx="1177">
                  <c:v>1.41E-2</c:v>
                </c:pt>
                <c:pt idx="1178">
                  <c:v>1.41E-2</c:v>
                </c:pt>
                <c:pt idx="1179">
                  <c:v>1.41E-2</c:v>
                </c:pt>
                <c:pt idx="1180">
                  <c:v>1.41E-2</c:v>
                </c:pt>
                <c:pt idx="1181">
                  <c:v>1.41E-2</c:v>
                </c:pt>
                <c:pt idx="1182">
                  <c:v>1.4200000000000001E-2</c:v>
                </c:pt>
                <c:pt idx="1183">
                  <c:v>1.4200000000000001E-2</c:v>
                </c:pt>
                <c:pt idx="1184">
                  <c:v>1.4200000000000001E-2</c:v>
                </c:pt>
                <c:pt idx="1185">
                  <c:v>1.4200000000000001E-2</c:v>
                </c:pt>
                <c:pt idx="1186">
                  <c:v>1.4200000000000001E-2</c:v>
                </c:pt>
                <c:pt idx="1187">
                  <c:v>1.4200000000000001E-2</c:v>
                </c:pt>
                <c:pt idx="1188">
                  <c:v>1.4200000000000001E-2</c:v>
                </c:pt>
                <c:pt idx="1189">
                  <c:v>1.4200000000000001E-2</c:v>
                </c:pt>
                <c:pt idx="1190">
                  <c:v>1.4200000000000001E-2</c:v>
                </c:pt>
                <c:pt idx="1191">
                  <c:v>1.4200000000000001E-2</c:v>
                </c:pt>
                <c:pt idx="1192">
                  <c:v>1.4200000000000001E-2</c:v>
                </c:pt>
                <c:pt idx="1193">
                  <c:v>1.4200000000000001E-2</c:v>
                </c:pt>
                <c:pt idx="1194">
                  <c:v>1.4200000000000001E-2</c:v>
                </c:pt>
                <c:pt idx="1195">
                  <c:v>1.43E-2</c:v>
                </c:pt>
                <c:pt idx="1196">
                  <c:v>1.43E-2</c:v>
                </c:pt>
                <c:pt idx="1197">
                  <c:v>1.43E-2</c:v>
                </c:pt>
                <c:pt idx="1198">
                  <c:v>1.43E-2</c:v>
                </c:pt>
                <c:pt idx="1199">
                  <c:v>1.43E-2</c:v>
                </c:pt>
                <c:pt idx="1200">
                  <c:v>1.43E-2</c:v>
                </c:pt>
                <c:pt idx="1201">
                  <c:v>1.43E-2</c:v>
                </c:pt>
                <c:pt idx="1202">
                  <c:v>1.43E-2</c:v>
                </c:pt>
                <c:pt idx="1203">
                  <c:v>1.43E-2</c:v>
                </c:pt>
                <c:pt idx="1204">
                  <c:v>1.43E-2</c:v>
                </c:pt>
                <c:pt idx="1205">
                  <c:v>1.43E-2</c:v>
                </c:pt>
                <c:pt idx="1206">
                  <c:v>1.43E-2</c:v>
                </c:pt>
                <c:pt idx="1207">
                  <c:v>1.43E-2</c:v>
                </c:pt>
                <c:pt idx="1208">
                  <c:v>1.43E-2</c:v>
                </c:pt>
                <c:pt idx="1209">
                  <c:v>1.44E-2</c:v>
                </c:pt>
                <c:pt idx="1210">
                  <c:v>1.44E-2</c:v>
                </c:pt>
                <c:pt idx="1211">
                  <c:v>1.44E-2</c:v>
                </c:pt>
                <c:pt idx="1212">
                  <c:v>1.44E-2</c:v>
                </c:pt>
                <c:pt idx="1213">
                  <c:v>1.44E-2</c:v>
                </c:pt>
                <c:pt idx="1214">
                  <c:v>1.44E-2</c:v>
                </c:pt>
                <c:pt idx="1215">
                  <c:v>1.44E-2</c:v>
                </c:pt>
                <c:pt idx="1216">
                  <c:v>1.44E-2</c:v>
                </c:pt>
                <c:pt idx="1217">
                  <c:v>1.44E-2</c:v>
                </c:pt>
                <c:pt idx="1218">
                  <c:v>1.44E-2</c:v>
                </c:pt>
                <c:pt idx="1219">
                  <c:v>1.44E-2</c:v>
                </c:pt>
                <c:pt idx="1220">
                  <c:v>1.44E-2</c:v>
                </c:pt>
                <c:pt idx="1221">
                  <c:v>1.44E-2</c:v>
                </c:pt>
                <c:pt idx="1222">
                  <c:v>1.44E-2</c:v>
                </c:pt>
                <c:pt idx="1223">
                  <c:v>1.44E-2</c:v>
                </c:pt>
                <c:pt idx="1224">
                  <c:v>1.44E-2</c:v>
                </c:pt>
                <c:pt idx="1225">
                  <c:v>1.44E-2</c:v>
                </c:pt>
                <c:pt idx="1226">
                  <c:v>1.44E-2</c:v>
                </c:pt>
                <c:pt idx="1227">
                  <c:v>1.44E-2</c:v>
                </c:pt>
                <c:pt idx="1228">
                  <c:v>1.44E-2</c:v>
                </c:pt>
                <c:pt idx="1229">
                  <c:v>1.44E-2</c:v>
                </c:pt>
                <c:pt idx="1230">
                  <c:v>1.44E-2</c:v>
                </c:pt>
                <c:pt idx="1231">
                  <c:v>1.44E-2</c:v>
                </c:pt>
                <c:pt idx="1232">
                  <c:v>1.44E-2</c:v>
                </c:pt>
                <c:pt idx="1233">
                  <c:v>1.44E-2</c:v>
                </c:pt>
                <c:pt idx="1234">
                  <c:v>1.44E-2</c:v>
                </c:pt>
                <c:pt idx="1235">
                  <c:v>1.44E-2</c:v>
                </c:pt>
                <c:pt idx="1236">
                  <c:v>1.44E-2</c:v>
                </c:pt>
                <c:pt idx="1237">
                  <c:v>1.44E-2</c:v>
                </c:pt>
                <c:pt idx="1238">
                  <c:v>1.44E-2</c:v>
                </c:pt>
                <c:pt idx="1239">
                  <c:v>1.44E-2</c:v>
                </c:pt>
                <c:pt idx="1240">
                  <c:v>1.44E-2</c:v>
                </c:pt>
                <c:pt idx="1241">
                  <c:v>1.44E-2</c:v>
                </c:pt>
                <c:pt idx="1242">
                  <c:v>1.44E-2</c:v>
                </c:pt>
                <c:pt idx="1243">
                  <c:v>1.44E-2</c:v>
                </c:pt>
                <c:pt idx="1244">
                  <c:v>1.44E-2</c:v>
                </c:pt>
                <c:pt idx="1245">
                  <c:v>1.44E-2</c:v>
                </c:pt>
                <c:pt idx="1246">
                  <c:v>1.44E-2</c:v>
                </c:pt>
                <c:pt idx="1247">
                  <c:v>1.44E-2</c:v>
                </c:pt>
                <c:pt idx="1248">
                  <c:v>1.44E-2</c:v>
                </c:pt>
                <c:pt idx="1249">
                  <c:v>1.44E-2</c:v>
                </c:pt>
                <c:pt idx="1250">
                  <c:v>1.44E-2</c:v>
                </c:pt>
                <c:pt idx="1251">
                  <c:v>1.44E-2</c:v>
                </c:pt>
                <c:pt idx="1252">
                  <c:v>1.44E-2</c:v>
                </c:pt>
                <c:pt idx="1253">
                  <c:v>1.44E-2</c:v>
                </c:pt>
                <c:pt idx="1254">
                  <c:v>1.44E-2</c:v>
                </c:pt>
                <c:pt idx="1255">
                  <c:v>1.44E-2</c:v>
                </c:pt>
                <c:pt idx="1256">
                  <c:v>1.44E-2</c:v>
                </c:pt>
                <c:pt idx="1257">
                  <c:v>1.44E-2</c:v>
                </c:pt>
                <c:pt idx="1258">
                  <c:v>1.44E-2</c:v>
                </c:pt>
                <c:pt idx="1259">
                  <c:v>1.44E-2</c:v>
                </c:pt>
                <c:pt idx="1260">
                  <c:v>1.44E-2</c:v>
                </c:pt>
                <c:pt idx="1261">
                  <c:v>1.44E-2</c:v>
                </c:pt>
                <c:pt idx="1262">
                  <c:v>1.44E-2</c:v>
                </c:pt>
                <c:pt idx="1263">
                  <c:v>1.44E-2</c:v>
                </c:pt>
                <c:pt idx="1264">
                  <c:v>1.44E-2</c:v>
                </c:pt>
                <c:pt idx="1265">
                  <c:v>1.44E-2</c:v>
                </c:pt>
                <c:pt idx="1266">
                  <c:v>1.44E-2</c:v>
                </c:pt>
                <c:pt idx="1267">
                  <c:v>1.44E-2</c:v>
                </c:pt>
                <c:pt idx="1268">
                  <c:v>1.44E-2</c:v>
                </c:pt>
                <c:pt idx="1269">
                  <c:v>1.44E-2</c:v>
                </c:pt>
                <c:pt idx="1270">
                  <c:v>1.44E-2</c:v>
                </c:pt>
                <c:pt idx="1271">
                  <c:v>1.44E-2</c:v>
                </c:pt>
                <c:pt idx="1272">
                  <c:v>1.44E-2</c:v>
                </c:pt>
                <c:pt idx="1273">
                  <c:v>1.44E-2</c:v>
                </c:pt>
                <c:pt idx="1274">
                  <c:v>1.44E-2</c:v>
                </c:pt>
                <c:pt idx="1275">
                  <c:v>1.44E-2</c:v>
                </c:pt>
                <c:pt idx="1276">
                  <c:v>1.44E-2</c:v>
                </c:pt>
                <c:pt idx="1277">
                  <c:v>1.44E-2</c:v>
                </c:pt>
                <c:pt idx="1278">
                  <c:v>1.44E-2</c:v>
                </c:pt>
                <c:pt idx="1279">
                  <c:v>1.44E-2</c:v>
                </c:pt>
                <c:pt idx="1280">
                  <c:v>1.44E-2</c:v>
                </c:pt>
                <c:pt idx="1281">
                  <c:v>1.44E-2</c:v>
                </c:pt>
                <c:pt idx="1282">
                  <c:v>1.44E-2</c:v>
                </c:pt>
                <c:pt idx="1283">
                  <c:v>1.44E-2</c:v>
                </c:pt>
                <c:pt idx="1284">
                  <c:v>1.44E-2</c:v>
                </c:pt>
                <c:pt idx="1285">
                  <c:v>1.44E-2</c:v>
                </c:pt>
                <c:pt idx="1286">
                  <c:v>1.44E-2</c:v>
                </c:pt>
                <c:pt idx="1287">
                  <c:v>1.44E-2</c:v>
                </c:pt>
                <c:pt idx="1288">
                  <c:v>1.44E-2</c:v>
                </c:pt>
                <c:pt idx="1289">
                  <c:v>1.44E-2</c:v>
                </c:pt>
                <c:pt idx="1290">
                  <c:v>1.44E-2</c:v>
                </c:pt>
                <c:pt idx="1291">
                  <c:v>1.44E-2</c:v>
                </c:pt>
                <c:pt idx="1292">
                  <c:v>1.44E-2</c:v>
                </c:pt>
                <c:pt idx="1293">
                  <c:v>1.44E-2</c:v>
                </c:pt>
                <c:pt idx="1294">
                  <c:v>1.44E-2</c:v>
                </c:pt>
                <c:pt idx="1295">
                  <c:v>1.44E-2</c:v>
                </c:pt>
                <c:pt idx="1296">
                  <c:v>1.44E-2</c:v>
                </c:pt>
                <c:pt idx="1297">
                  <c:v>1.44E-2</c:v>
                </c:pt>
                <c:pt idx="1298">
                  <c:v>1.44E-2</c:v>
                </c:pt>
                <c:pt idx="1299">
                  <c:v>1.44E-2</c:v>
                </c:pt>
                <c:pt idx="1300">
                  <c:v>1.44E-2</c:v>
                </c:pt>
                <c:pt idx="1301">
                  <c:v>1.44E-2</c:v>
                </c:pt>
                <c:pt idx="1302">
                  <c:v>1.44E-2</c:v>
                </c:pt>
                <c:pt idx="1303">
                  <c:v>1.44E-2</c:v>
                </c:pt>
                <c:pt idx="1304">
                  <c:v>1.44E-2</c:v>
                </c:pt>
                <c:pt idx="1305">
                  <c:v>1.44E-2</c:v>
                </c:pt>
                <c:pt idx="1306">
                  <c:v>1.44E-2</c:v>
                </c:pt>
                <c:pt idx="1307">
                  <c:v>1.44E-2</c:v>
                </c:pt>
                <c:pt idx="1308">
                  <c:v>1.44E-2</c:v>
                </c:pt>
                <c:pt idx="1309">
                  <c:v>1.44E-2</c:v>
                </c:pt>
                <c:pt idx="1310">
                  <c:v>1.44E-2</c:v>
                </c:pt>
                <c:pt idx="1311">
                  <c:v>1.44E-2</c:v>
                </c:pt>
                <c:pt idx="1312">
                  <c:v>1.44E-2</c:v>
                </c:pt>
                <c:pt idx="1313">
                  <c:v>1.44E-2</c:v>
                </c:pt>
                <c:pt idx="1314">
                  <c:v>1.44E-2</c:v>
                </c:pt>
                <c:pt idx="1315">
                  <c:v>1.43E-2</c:v>
                </c:pt>
                <c:pt idx="1316">
                  <c:v>1.43E-2</c:v>
                </c:pt>
                <c:pt idx="1317">
                  <c:v>1.43E-2</c:v>
                </c:pt>
                <c:pt idx="1318">
                  <c:v>1.43E-2</c:v>
                </c:pt>
                <c:pt idx="1319">
                  <c:v>1.43E-2</c:v>
                </c:pt>
                <c:pt idx="1320">
                  <c:v>1.43E-2</c:v>
                </c:pt>
                <c:pt idx="1321">
                  <c:v>1.43E-2</c:v>
                </c:pt>
                <c:pt idx="1322">
                  <c:v>1.43E-2</c:v>
                </c:pt>
                <c:pt idx="1323">
                  <c:v>1.43E-2</c:v>
                </c:pt>
                <c:pt idx="1324">
                  <c:v>1.43E-2</c:v>
                </c:pt>
                <c:pt idx="1325">
                  <c:v>1.43E-2</c:v>
                </c:pt>
                <c:pt idx="1326">
                  <c:v>1.43E-2</c:v>
                </c:pt>
                <c:pt idx="1327">
                  <c:v>1.43E-2</c:v>
                </c:pt>
                <c:pt idx="1328">
                  <c:v>1.4200000000000001E-2</c:v>
                </c:pt>
                <c:pt idx="1329">
                  <c:v>1.4200000000000001E-2</c:v>
                </c:pt>
                <c:pt idx="1330">
                  <c:v>1.4200000000000001E-2</c:v>
                </c:pt>
                <c:pt idx="1331">
                  <c:v>1.4200000000000001E-2</c:v>
                </c:pt>
                <c:pt idx="1332">
                  <c:v>1.4200000000000001E-2</c:v>
                </c:pt>
                <c:pt idx="1333">
                  <c:v>1.4200000000000001E-2</c:v>
                </c:pt>
                <c:pt idx="1334">
                  <c:v>1.4200000000000001E-2</c:v>
                </c:pt>
                <c:pt idx="1335">
                  <c:v>1.4200000000000001E-2</c:v>
                </c:pt>
                <c:pt idx="1336">
                  <c:v>1.4200000000000001E-2</c:v>
                </c:pt>
                <c:pt idx="1337">
                  <c:v>1.4200000000000001E-2</c:v>
                </c:pt>
                <c:pt idx="1338">
                  <c:v>1.4200000000000001E-2</c:v>
                </c:pt>
                <c:pt idx="1339">
                  <c:v>1.41E-2</c:v>
                </c:pt>
                <c:pt idx="1340">
                  <c:v>1.41E-2</c:v>
                </c:pt>
                <c:pt idx="1341">
                  <c:v>1.41E-2</c:v>
                </c:pt>
                <c:pt idx="1342">
                  <c:v>1.41E-2</c:v>
                </c:pt>
                <c:pt idx="1343">
                  <c:v>1.41E-2</c:v>
                </c:pt>
                <c:pt idx="1344">
                  <c:v>1.41E-2</c:v>
                </c:pt>
                <c:pt idx="1345">
                  <c:v>1.41E-2</c:v>
                </c:pt>
                <c:pt idx="1346">
                  <c:v>1.41E-2</c:v>
                </c:pt>
                <c:pt idx="1347">
                  <c:v>1.41E-2</c:v>
                </c:pt>
                <c:pt idx="1348">
                  <c:v>1.4E-2</c:v>
                </c:pt>
                <c:pt idx="1349">
                  <c:v>1.4E-2</c:v>
                </c:pt>
                <c:pt idx="1350">
                  <c:v>1.4E-2</c:v>
                </c:pt>
                <c:pt idx="1351">
                  <c:v>1.4E-2</c:v>
                </c:pt>
                <c:pt idx="1352">
                  <c:v>1.4E-2</c:v>
                </c:pt>
                <c:pt idx="1353">
                  <c:v>1.4E-2</c:v>
                </c:pt>
                <c:pt idx="1354">
                  <c:v>1.4E-2</c:v>
                </c:pt>
                <c:pt idx="1355">
                  <c:v>1.4E-2</c:v>
                </c:pt>
                <c:pt idx="1356">
                  <c:v>1.4E-2</c:v>
                </c:pt>
                <c:pt idx="1357">
                  <c:v>1.3899999999999999E-2</c:v>
                </c:pt>
                <c:pt idx="1358">
                  <c:v>1.3899999999999999E-2</c:v>
                </c:pt>
                <c:pt idx="1359">
                  <c:v>1.3899999999999999E-2</c:v>
                </c:pt>
                <c:pt idx="1360">
                  <c:v>1.3899999999999999E-2</c:v>
                </c:pt>
                <c:pt idx="1361">
                  <c:v>1.3899999999999999E-2</c:v>
                </c:pt>
                <c:pt idx="1362">
                  <c:v>1.3899999999999999E-2</c:v>
                </c:pt>
                <c:pt idx="1363">
                  <c:v>1.3899999999999999E-2</c:v>
                </c:pt>
                <c:pt idx="1364">
                  <c:v>1.3899999999999999E-2</c:v>
                </c:pt>
                <c:pt idx="1365">
                  <c:v>1.3899999999999999E-2</c:v>
                </c:pt>
                <c:pt idx="1366">
                  <c:v>1.38E-2</c:v>
                </c:pt>
                <c:pt idx="1367">
                  <c:v>1.38E-2</c:v>
                </c:pt>
                <c:pt idx="1368">
                  <c:v>1.38E-2</c:v>
                </c:pt>
                <c:pt idx="1369">
                  <c:v>1.38E-2</c:v>
                </c:pt>
                <c:pt idx="1370">
                  <c:v>1.38E-2</c:v>
                </c:pt>
                <c:pt idx="1371">
                  <c:v>1.38E-2</c:v>
                </c:pt>
                <c:pt idx="1372">
                  <c:v>1.38E-2</c:v>
                </c:pt>
                <c:pt idx="1373">
                  <c:v>1.38E-2</c:v>
                </c:pt>
                <c:pt idx="1374">
                  <c:v>1.38E-2</c:v>
                </c:pt>
                <c:pt idx="1375">
                  <c:v>1.37E-2</c:v>
                </c:pt>
                <c:pt idx="1376">
                  <c:v>1.37E-2</c:v>
                </c:pt>
                <c:pt idx="1377">
                  <c:v>1.37E-2</c:v>
                </c:pt>
                <c:pt idx="1378">
                  <c:v>1.37E-2</c:v>
                </c:pt>
                <c:pt idx="1379">
                  <c:v>1.37E-2</c:v>
                </c:pt>
                <c:pt idx="1380">
                  <c:v>1.37E-2</c:v>
                </c:pt>
                <c:pt idx="1381">
                  <c:v>1.37E-2</c:v>
                </c:pt>
                <c:pt idx="1382">
                  <c:v>1.37E-2</c:v>
                </c:pt>
                <c:pt idx="1383">
                  <c:v>1.37E-2</c:v>
                </c:pt>
                <c:pt idx="1384">
                  <c:v>1.37E-2</c:v>
                </c:pt>
                <c:pt idx="1385">
                  <c:v>1.3599999999999999E-2</c:v>
                </c:pt>
                <c:pt idx="1386">
                  <c:v>1.3599999999999999E-2</c:v>
                </c:pt>
                <c:pt idx="1387">
                  <c:v>1.3599999999999999E-2</c:v>
                </c:pt>
                <c:pt idx="1388">
                  <c:v>1.3599999999999999E-2</c:v>
                </c:pt>
                <c:pt idx="1389">
                  <c:v>1.3599999999999999E-2</c:v>
                </c:pt>
                <c:pt idx="1390">
                  <c:v>1.3599999999999999E-2</c:v>
                </c:pt>
                <c:pt idx="1391">
                  <c:v>1.3599999999999999E-2</c:v>
                </c:pt>
                <c:pt idx="1392">
                  <c:v>1.3599999999999999E-2</c:v>
                </c:pt>
                <c:pt idx="1393">
                  <c:v>1.3599999999999999E-2</c:v>
                </c:pt>
                <c:pt idx="1394">
                  <c:v>1.35E-2</c:v>
                </c:pt>
                <c:pt idx="1395">
                  <c:v>1.35E-2</c:v>
                </c:pt>
                <c:pt idx="1396">
                  <c:v>1.35E-2</c:v>
                </c:pt>
                <c:pt idx="1397">
                  <c:v>1.35E-2</c:v>
                </c:pt>
                <c:pt idx="1398">
                  <c:v>1.35E-2</c:v>
                </c:pt>
                <c:pt idx="1399">
                  <c:v>1.35E-2</c:v>
                </c:pt>
                <c:pt idx="1400">
                  <c:v>1.35E-2</c:v>
                </c:pt>
                <c:pt idx="1401">
                  <c:v>1.35E-2</c:v>
                </c:pt>
                <c:pt idx="1402">
                  <c:v>1.35E-2</c:v>
                </c:pt>
                <c:pt idx="1403">
                  <c:v>1.34E-2</c:v>
                </c:pt>
                <c:pt idx="1404">
                  <c:v>1.34E-2</c:v>
                </c:pt>
                <c:pt idx="1405">
                  <c:v>1.34E-2</c:v>
                </c:pt>
                <c:pt idx="1406">
                  <c:v>1.34E-2</c:v>
                </c:pt>
                <c:pt idx="1407">
                  <c:v>1.34E-2</c:v>
                </c:pt>
                <c:pt idx="1408">
                  <c:v>1.34E-2</c:v>
                </c:pt>
                <c:pt idx="1409">
                  <c:v>1.34E-2</c:v>
                </c:pt>
                <c:pt idx="1410">
                  <c:v>1.34E-2</c:v>
                </c:pt>
                <c:pt idx="1411">
                  <c:v>1.34E-2</c:v>
                </c:pt>
                <c:pt idx="1412">
                  <c:v>1.3299999999999999E-2</c:v>
                </c:pt>
                <c:pt idx="1413">
                  <c:v>1.3299999999999999E-2</c:v>
                </c:pt>
                <c:pt idx="1414">
                  <c:v>1.3299999999999999E-2</c:v>
                </c:pt>
                <c:pt idx="1415">
                  <c:v>1.3299999999999999E-2</c:v>
                </c:pt>
                <c:pt idx="1416">
                  <c:v>1.3299999999999999E-2</c:v>
                </c:pt>
                <c:pt idx="1417">
                  <c:v>1.3299999999999999E-2</c:v>
                </c:pt>
                <c:pt idx="1418">
                  <c:v>1.3299999999999999E-2</c:v>
                </c:pt>
                <c:pt idx="1419">
                  <c:v>1.3299999999999999E-2</c:v>
                </c:pt>
                <c:pt idx="1420">
                  <c:v>1.3299999999999999E-2</c:v>
                </c:pt>
                <c:pt idx="1421">
                  <c:v>1.32E-2</c:v>
                </c:pt>
                <c:pt idx="1422">
                  <c:v>1.32E-2</c:v>
                </c:pt>
                <c:pt idx="1423">
                  <c:v>1.32E-2</c:v>
                </c:pt>
                <c:pt idx="1424">
                  <c:v>1.32E-2</c:v>
                </c:pt>
                <c:pt idx="1425">
                  <c:v>1.32E-2</c:v>
                </c:pt>
                <c:pt idx="1426">
                  <c:v>1.32E-2</c:v>
                </c:pt>
                <c:pt idx="1427">
                  <c:v>1.32E-2</c:v>
                </c:pt>
                <c:pt idx="1428">
                  <c:v>1.32E-2</c:v>
                </c:pt>
                <c:pt idx="1429">
                  <c:v>1.32E-2</c:v>
                </c:pt>
                <c:pt idx="1430">
                  <c:v>1.32E-2</c:v>
                </c:pt>
                <c:pt idx="1431">
                  <c:v>1.3100000000000001E-2</c:v>
                </c:pt>
                <c:pt idx="1432">
                  <c:v>1.3100000000000001E-2</c:v>
                </c:pt>
                <c:pt idx="1433">
                  <c:v>1.3100000000000001E-2</c:v>
                </c:pt>
                <c:pt idx="1434">
                  <c:v>1.3100000000000001E-2</c:v>
                </c:pt>
                <c:pt idx="1435">
                  <c:v>1.3100000000000001E-2</c:v>
                </c:pt>
                <c:pt idx="1436">
                  <c:v>1.3100000000000001E-2</c:v>
                </c:pt>
                <c:pt idx="1437">
                  <c:v>1.3100000000000001E-2</c:v>
                </c:pt>
                <c:pt idx="1438">
                  <c:v>1.3100000000000001E-2</c:v>
                </c:pt>
                <c:pt idx="1439">
                  <c:v>1.3100000000000001E-2</c:v>
                </c:pt>
                <c:pt idx="1440">
                  <c:v>1.2999999999999999E-2</c:v>
                </c:pt>
                <c:pt idx="1441">
                  <c:v>1.2999999999999999E-2</c:v>
                </c:pt>
                <c:pt idx="1442">
                  <c:v>1.2999999999999999E-2</c:v>
                </c:pt>
                <c:pt idx="1443">
                  <c:v>1.2999999999999999E-2</c:v>
                </c:pt>
                <c:pt idx="1444">
                  <c:v>1.2999999999999999E-2</c:v>
                </c:pt>
                <c:pt idx="1445">
                  <c:v>1.2999999999999999E-2</c:v>
                </c:pt>
                <c:pt idx="1446">
                  <c:v>1.2999999999999999E-2</c:v>
                </c:pt>
                <c:pt idx="1447">
                  <c:v>1.2999999999999999E-2</c:v>
                </c:pt>
                <c:pt idx="1448">
                  <c:v>1.2999999999999999E-2</c:v>
                </c:pt>
                <c:pt idx="1449">
                  <c:v>1.29E-2</c:v>
                </c:pt>
                <c:pt idx="1450">
                  <c:v>1.29E-2</c:v>
                </c:pt>
                <c:pt idx="1451">
                  <c:v>1.29E-2</c:v>
                </c:pt>
                <c:pt idx="1452">
                  <c:v>1.29E-2</c:v>
                </c:pt>
                <c:pt idx="1453">
                  <c:v>1.29E-2</c:v>
                </c:pt>
                <c:pt idx="1454">
                  <c:v>1.29E-2</c:v>
                </c:pt>
                <c:pt idx="1455">
                  <c:v>1.29E-2</c:v>
                </c:pt>
                <c:pt idx="1456">
                  <c:v>1.29E-2</c:v>
                </c:pt>
                <c:pt idx="1457">
                  <c:v>1.29E-2</c:v>
                </c:pt>
                <c:pt idx="1458">
                  <c:v>1.2800000000000001E-2</c:v>
                </c:pt>
                <c:pt idx="1459">
                  <c:v>1.2800000000000001E-2</c:v>
                </c:pt>
                <c:pt idx="1460">
                  <c:v>1.2800000000000001E-2</c:v>
                </c:pt>
                <c:pt idx="1461">
                  <c:v>1.2800000000000001E-2</c:v>
                </c:pt>
                <c:pt idx="1462">
                  <c:v>1.2800000000000001E-2</c:v>
                </c:pt>
                <c:pt idx="1463">
                  <c:v>1.2800000000000001E-2</c:v>
                </c:pt>
                <c:pt idx="1464">
                  <c:v>1.2800000000000001E-2</c:v>
                </c:pt>
                <c:pt idx="1465">
                  <c:v>1.2800000000000001E-2</c:v>
                </c:pt>
                <c:pt idx="1466">
                  <c:v>1.2800000000000001E-2</c:v>
                </c:pt>
                <c:pt idx="1467">
                  <c:v>1.2800000000000001E-2</c:v>
                </c:pt>
                <c:pt idx="1468">
                  <c:v>1.2699999999999999E-2</c:v>
                </c:pt>
                <c:pt idx="1469">
                  <c:v>1.2699999999999999E-2</c:v>
                </c:pt>
                <c:pt idx="1470">
                  <c:v>1.2699999999999999E-2</c:v>
                </c:pt>
                <c:pt idx="1471">
                  <c:v>1.2699999999999999E-2</c:v>
                </c:pt>
                <c:pt idx="1472">
                  <c:v>1.2699999999999999E-2</c:v>
                </c:pt>
                <c:pt idx="1473">
                  <c:v>1.2699999999999999E-2</c:v>
                </c:pt>
                <c:pt idx="1474">
                  <c:v>1.2699999999999999E-2</c:v>
                </c:pt>
                <c:pt idx="1475">
                  <c:v>1.2699999999999999E-2</c:v>
                </c:pt>
                <c:pt idx="1476">
                  <c:v>1.2699999999999999E-2</c:v>
                </c:pt>
                <c:pt idx="1477">
                  <c:v>1.26E-2</c:v>
                </c:pt>
                <c:pt idx="1478">
                  <c:v>1.26E-2</c:v>
                </c:pt>
                <c:pt idx="1479">
                  <c:v>1.26E-2</c:v>
                </c:pt>
                <c:pt idx="1480">
                  <c:v>1.26E-2</c:v>
                </c:pt>
                <c:pt idx="1481">
                  <c:v>1.26E-2</c:v>
                </c:pt>
                <c:pt idx="1482">
                  <c:v>1.26E-2</c:v>
                </c:pt>
                <c:pt idx="1483">
                  <c:v>1.26E-2</c:v>
                </c:pt>
                <c:pt idx="1484">
                  <c:v>1.26E-2</c:v>
                </c:pt>
                <c:pt idx="1485">
                  <c:v>1.26E-2</c:v>
                </c:pt>
                <c:pt idx="1486">
                  <c:v>1.2500000000000001E-2</c:v>
                </c:pt>
                <c:pt idx="1487">
                  <c:v>1.2500000000000001E-2</c:v>
                </c:pt>
                <c:pt idx="1488">
                  <c:v>1.2500000000000001E-2</c:v>
                </c:pt>
                <c:pt idx="1489">
                  <c:v>1.2500000000000001E-2</c:v>
                </c:pt>
                <c:pt idx="1490">
                  <c:v>1.2500000000000001E-2</c:v>
                </c:pt>
                <c:pt idx="1491">
                  <c:v>1.2500000000000001E-2</c:v>
                </c:pt>
                <c:pt idx="1492">
                  <c:v>1.2500000000000001E-2</c:v>
                </c:pt>
                <c:pt idx="1493">
                  <c:v>1.2500000000000001E-2</c:v>
                </c:pt>
                <c:pt idx="1494">
                  <c:v>1.2500000000000001E-2</c:v>
                </c:pt>
                <c:pt idx="1495">
                  <c:v>1.2500000000000001E-2</c:v>
                </c:pt>
                <c:pt idx="1496">
                  <c:v>1.24E-2</c:v>
                </c:pt>
                <c:pt idx="1497">
                  <c:v>1.24E-2</c:v>
                </c:pt>
                <c:pt idx="1498">
                  <c:v>1.24E-2</c:v>
                </c:pt>
                <c:pt idx="1499">
                  <c:v>1.24E-2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491-4E24-8C88-ADEE836ACBED}"/>
            </c:ext>
          </c:extLst>
        </c:ser>
        <c:ser>
          <c:idx val="1"/>
          <c:order val="1"/>
          <c:tx>
            <c:v>Experimental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log"/>
            <c:dispRSqr val="0"/>
            <c:dispEq val="0"/>
          </c:trendline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log"/>
            <c:dispRSqr val="0"/>
            <c:dispEq val="0"/>
          </c:trendline>
          <c:xVal>
            <c:numRef>
              <c:f>'Field Strength'!$D$2:$D$5</c:f>
              <c:numCache>
                <c:formatCode>General</c:formatCode>
                <c:ptCount val="4"/>
                <c:pt idx="0">
                  <c:v>0</c:v>
                </c:pt>
                <c:pt idx="1">
                  <c:v>10.5</c:v>
                </c:pt>
                <c:pt idx="2">
                  <c:v>21</c:v>
                </c:pt>
                <c:pt idx="3">
                  <c:v>26</c:v>
                </c:pt>
              </c:numCache>
            </c:numRef>
          </c:xVal>
          <c:yVal>
            <c:numRef>
              <c:f>'Field Strength'!$E$2:$E$5</c:f>
              <c:numCache>
                <c:formatCode>0.00E+00</c:formatCode>
                <c:ptCount val="4"/>
                <c:pt idx="0">
                  <c:v>2.7000000000000001E-3</c:v>
                </c:pt>
                <c:pt idx="1">
                  <c:v>9.1999999999999998E-3</c:v>
                </c:pt>
                <c:pt idx="2">
                  <c:v>1.3100000000000001E-2</c:v>
                </c:pt>
                <c:pt idx="3">
                  <c:v>9.4999999999999998E-3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3491-4E24-8C88-ADEE836ACB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1743032"/>
        <c:axId val="241743352"/>
      </c:scatterChart>
      <c:valAx>
        <c:axId val="2417430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Axial Distance (mm)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43352"/>
        <c:crosses val="autoZero"/>
        <c:crossBetween val="midCat"/>
      </c:valAx>
      <c:valAx>
        <c:axId val="241743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Axial</a:t>
                </a:r>
                <a:r>
                  <a:rPr lang="en-US" baseline="0"/>
                  <a:t> Magnetic Field Strength (Tesla)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E+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4303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975CD-8633-4571-B93A-C0BA3E4339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096A6C-10B0-4FE5-8DC9-D012132CAB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8731F7-F8B5-42D5-9A15-B9B4A944C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8FEC39-EBBC-4FD6-8DE2-5EBF77976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5DB23C-8A14-4E98-A51E-5AA996221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711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99CB5-B323-4B7B-8517-B5899EF6F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726FB-61BB-4B7B-9CC0-B70839735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4AEDBD-8E3E-4A94-9EA7-9D813F454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3FB082-36BD-4417-91DE-4A0E5CA9B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3B3BB9-0F72-4D9A-AA9C-9EE12C70D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559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3EB4E-359D-44D4-8EA3-D967EA86D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470ED4-FAE5-4300-9F9B-E7E0DA7C77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FEBB4-EC22-406D-9C5D-BCC8ABA89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85A211-236A-4405-8F41-7701C629B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3627D7-BEB3-4088-AD07-564629FCA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45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1C988-C208-46F6-B9D5-1E4956587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0EA82B-80C1-4063-B037-FE734918BA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73426F-0DE3-4663-BB4C-A04AE0BDE7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11F77C-59F5-4D31-98C6-0370C0B0A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4BCD18-5105-46C1-BAA8-307CD267F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42010B-86F4-4FF2-8796-DA8B77925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138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3DB85-0C17-4D52-A04D-34813868B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206EEA-C68C-4CF2-B3E2-37C720173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5000F2-3D2A-4F39-853D-E0979B9FA5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08AD4E-6C3A-4A1C-8841-A2A7BCC80E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53BD7E-2B7E-4245-98F2-5D66E80A1E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A0427C-4F24-4CC0-923D-E4BAF4428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47F10C-4265-458A-8B18-09F97C2EB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9BE60A-375F-4075-BD81-0AB7A23DB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744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4676D-C441-4412-80D1-647942950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56EAC5-0A2E-471E-9463-8833B4D31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736E14-FF55-4B32-A197-E1CB7B85F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38B8C7-45FA-4AEC-B4CD-A6FB9BCEB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813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6ECFCA-A026-4594-986A-34DC82BF8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093A99-0098-46D5-B383-70A4265BC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AEFEA8-4468-49C5-9D2F-FA4881FBD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856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9BCE0-DFFF-4FFC-B9D9-A527D0275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95B079-FE72-444D-9576-7FEC4324D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DC2EDD-AB18-4B40-9468-B0A6A331DE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D738D9-36AA-47A4-A6D7-B2E86D512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5B279-BD80-4690-BC5A-C06AB2D05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233C41-08AD-4109-8DEA-7878475CD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793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ED8AD-A900-416F-9C32-3C7C2F3D9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5BF61A-6ACD-485F-9891-1D4AA02108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109A65-A482-4C4B-9391-7693500DE2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8B0325-155B-434A-9D69-1BA798652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7BA815-4876-4731-945E-940906F89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FBAFF8-6902-4C04-B245-CA4EFD3F7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294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9F0CB-672A-43F7-B5FE-0B71538B5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16D9C5-7555-452D-AC4E-AA5B0015C1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EDAF78-BE43-4176-BD1D-64EA8B1B4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719111-1D10-4135-BC06-4182417CF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61F58-CBEE-49AA-ACDC-3C0D7288C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69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A055D0-32D0-44EC-85CB-84965D1304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EA8E5B-A23A-42F2-A3E6-456DBD9480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112F5-34DD-4FBE-B2DA-505E58166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46701E-3081-4F00-A675-B92D0AA65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29E5BF-8A5B-4667-821B-4EAF3B262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93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BD6833-2D20-4812-9F6D-3C7406A8A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1D2D99-0CB6-4EB5-BD14-483F79BA8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50C32A-3417-4BD0-BC6D-C96E34DA64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0967AD-D4A8-426F-B6F9-D0DA5A4821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32AF1-F759-4447-8C0A-39F702ED79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69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colin.warn@wsu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12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white, mirror&#10;&#10;Description automatically generated">
            <a:extLst>
              <a:ext uri="{FF2B5EF4-FFF2-40B4-BE49-F238E27FC236}">
                <a16:creationId xmlns:a16="http://schemas.microsoft.com/office/drawing/2014/main" id="{66A2962E-BB43-4949-AC2F-5A2F7169F4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9" t="3241" r="18743" b="324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4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F8ED43-8125-4C3B-BEC6-315E2152DB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100" dirty="0"/>
              <a:t>An Accessible CubeSat Hall Effect Thruster for Interplanetary Missions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D42CA6-9FA1-4B2D-B052-51A93E496F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630048" cy="1586316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Colin Warn</a:t>
            </a:r>
          </a:p>
          <a:p>
            <a:pPr algn="l"/>
            <a:r>
              <a:rPr lang="en-US" sz="2000" dirty="0"/>
              <a:t>Washington State University</a:t>
            </a:r>
          </a:p>
          <a:p>
            <a:pPr algn="l"/>
            <a:r>
              <a:rPr lang="en-US" sz="2000" dirty="0"/>
              <a:t>Interplanetary Small Satellite Conference</a:t>
            </a:r>
          </a:p>
          <a:p>
            <a:pPr algn="l"/>
            <a:r>
              <a:rPr lang="en-US" sz="2000" dirty="0"/>
              <a:t>Online Web Conference</a:t>
            </a:r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1578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E45CA849-654C-4173-AD99-B3A252827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52C4BE-828A-4723-A284-6B0C1041D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201400" cy="1106424"/>
          </a:xfrm>
        </p:spPr>
        <p:txBody>
          <a:bodyPr>
            <a:normAutofit/>
          </a:bodyPr>
          <a:lstStyle/>
          <a:p>
            <a:r>
              <a:rPr lang="en-US" sz="3600" dirty="0"/>
              <a:t>Hall Effect Thrusters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E23A947-2D45-4208-AE2B-64948C87A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87931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505075F-3434-4CEB-8653-D59A87A75F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399" r="-1" b="-185"/>
          <a:stretch/>
        </p:blipFill>
        <p:spPr>
          <a:xfrm>
            <a:off x="429768" y="1292019"/>
            <a:ext cx="6704891" cy="5468009"/>
          </a:xfrm>
          <a:prstGeom prst="rect">
            <a:avLst/>
          </a:prstGeom>
        </p:spPr>
      </p:pic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E5BBB0F9-6A59-4D02-A9C7-A2D651668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3801" y="1721922"/>
            <a:ext cx="4218432" cy="4520560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Content Placeholder 8">
            <a:extLst>
              <a:ext uri="{FF2B5EF4-FFF2-40B4-BE49-F238E27FC236}">
                <a16:creationId xmlns:a16="http://schemas.microsoft.com/office/drawing/2014/main" id="{9FF75DFB-4AA1-469D-99BC-0F062E810F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7121" y="2159290"/>
            <a:ext cx="3692416" cy="3959352"/>
          </a:xfrm>
        </p:spPr>
        <p:txBody>
          <a:bodyPr anchor="ctr">
            <a:normAutofit/>
          </a:bodyPr>
          <a:lstStyle/>
          <a:p>
            <a:r>
              <a:rPr lang="en-US" sz="2000" dirty="0"/>
              <a:t>Sea of circulating electrons ionizes inert gas.</a:t>
            </a:r>
          </a:p>
          <a:p>
            <a:r>
              <a:rPr lang="en-US" sz="2000" dirty="0"/>
              <a:t>Historically used for orbital insertion, station-keeping and de-orbiting.</a:t>
            </a:r>
          </a:p>
          <a:p>
            <a:r>
              <a:rPr lang="en-US" sz="2000" dirty="0"/>
              <a:t>Has seen use in interplanetary missions. European Space Agency’s “Smart-1.”</a:t>
            </a:r>
          </a:p>
          <a:p>
            <a:r>
              <a:rPr lang="en-US" sz="2000" dirty="0"/>
              <a:t>Problem: Flight-ready versions are historically very expensive to procure.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63641C-C378-4241-841C-FE160B322C63}"/>
              </a:ext>
            </a:extLst>
          </p:cNvPr>
          <p:cNvSpPr txBox="1"/>
          <p:nvPr/>
        </p:nvSpPr>
        <p:spPr>
          <a:xfrm>
            <a:off x="5878849" y="6172199"/>
            <a:ext cx="6313150" cy="685798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sz="1400" i="1">
                <a:solidFill>
                  <a:srgbClr val="FFFFFF"/>
                </a:solidFill>
              </a:rPr>
              <a:t>“View of a Hall Effect Thruster,” M </a:t>
            </a:r>
            <a:r>
              <a:rPr lang="en-US" sz="1400" i="1" err="1">
                <a:solidFill>
                  <a:srgbClr val="FFFFFF"/>
                </a:solidFill>
              </a:rPr>
              <a:t>Dudeck</a:t>
            </a:r>
            <a:r>
              <a:rPr lang="en-US" sz="1400" i="1">
                <a:solidFill>
                  <a:srgbClr val="FFFFFF"/>
                </a:solidFill>
              </a:rPr>
              <a:t>, Plasma propulsion for geostationary satellites for telecommunication and interplanetary missions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EBF43E-E3BF-409B-A3D4-F1EB39AA0D88}"/>
              </a:ext>
            </a:extLst>
          </p:cNvPr>
          <p:cNvSpPr txBox="1"/>
          <p:nvPr/>
        </p:nvSpPr>
        <p:spPr>
          <a:xfrm>
            <a:off x="128015" y="6523557"/>
            <a:ext cx="18422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colin.warn@wsu.edu</a:t>
            </a:r>
          </a:p>
        </p:txBody>
      </p:sp>
    </p:spTree>
    <p:extLst>
      <p:ext uri="{BB962C8B-B14F-4D97-AF65-F5344CB8AC3E}">
        <p14:creationId xmlns:p14="http://schemas.microsoft.com/office/powerpoint/2010/main" val="2736834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indoor, table, sitting, white&#10;&#10;Description automatically generated">
            <a:extLst>
              <a:ext uri="{FF2B5EF4-FFF2-40B4-BE49-F238E27FC236}">
                <a16:creationId xmlns:a16="http://schemas.microsoft.com/office/drawing/2014/main" id="{2201080A-DBE5-43FA-9FBA-312EB877DA3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6" r="13818" b="3045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598E62-1605-411E-8E59-6B08C5EB1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en-US" sz="2400"/>
              <a:t>Accessible CubeSat Hall Effect Thruster</a:t>
            </a:r>
            <a:br>
              <a:rPr lang="en-US" sz="2400"/>
            </a:br>
            <a:r>
              <a:rPr lang="en-US" sz="2400"/>
              <a:t>CougDrive-I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C6D0214-A89A-415C-B4A7-4A33C807C4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3" y="2718054"/>
            <a:ext cx="3938147" cy="320725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Based on previous work done by Cal Poly and Western Michigan University.</a:t>
            </a:r>
          </a:p>
          <a:p>
            <a:r>
              <a:rPr lang="en-US" sz="2000" dirty="0"/>
              <a:t>$10,000 to build goal.</a:t>
            </a:r>
          </a:p>
          <a:p>
            <a:r>
              <a:rPr lang="en-US" sz="2000" dirty="0"/>
              <a:t>Release design and build guide.</a:t>
            </a:r>
          </a:p>
          <a:p>
            <a:r>
              <a:rPr lang="en-US" sz="2000" dirty="0"/>
              <a:t>Aiming for flight-ready.</a:t>
            </a:r>
          </a:p>
          <a:p>
            <a:endParaRPr lang="en-US" sz="1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1CD3CA-FA14-48EF-96A8-8B1C38E3EA2F}"/>
              </a:ext>
            </a:extLst>
          </p:cNvPr>
          <p:cNvSpPr txBox="1"/>
          <p:nvPr/>
        </p:nvSpPr>
        <p:spPr>
          <a:xfrm>
            <a:off x="128015" y="6523557"/>
            <a:ext cx="18422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colin.warn@wsu.edu</a:t>
            </a:r>
          </a:p>
        </p:txBody>
      </p:sp>
    </p:spTree>
    <p:extLst>
      <p:ext uri="{BB962C8B-B14F-4D97-AF65-F5344CB8AC3E}">
        <p14:creationId xmlns:p14="http://schemas.microsoft.com/office/powerpoint/2010/main" val="3595434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B082622D-AAF3-4897-8629-FC918530D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7457DD9-5A45-400A-AB4B-4B4EDECA2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365125"/>
            <a:ext cx="11167447" cy="2089317"/>
          </a:xfrm>
          <a:prstGeom prst="rect">
            <a:avLst/>
          </a:prstGeom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4EC1F3-DA83-4B63-B376-179621191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746" y="641850"/>
            <a:ext cx="3611880" cy="153586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/>
              <a:t>CougDrive</a:t>
            </a:r>
            <a:r>
              <a:rPr lang="en-US" sz="3200" dirty="0"/>
              <a:t>-I Design Parameters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1CF7D6-A660-431A-B0BB-140A0D555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105773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570A85B-3810-4F95-97B0-CBF4CCDB3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43541" y="140063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FCAB6F-622F-476C-B2C1-25617BA3C7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0640" y="641850"/>
            <a:ext cx="6053160" cy="153586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>
              <a:spcAft>
                <a:spcPts val="600"/>
              </a:spcAft>
            </a:pPr>
            <a:r>
              <a:rPr lang="en-US" sz="1800" dirty="0"/>
              <a:t>80mm wide, 138mm long, 85mm tall</a:t>
            </a:r>
          </a:p>
          <a:p>
            <a:pPr marL="285750">
              <a:spcAft>
                <a:spcPts val="600"/>
              </a:spcAft>
            </a:pPr>
            <a:r>
              <a:rPr lang="en-US" sz="1800" dirty="0"/>
              <a:t>Optimized for 3U+ configuration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C3BA243-C130-4A3E-A4DB-43C34BBE74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663" t="24835" r="68034" b="18561"/>
          <a:stretch/>
        </p:blipFill>
        <p:spPr>
          <a:xfrm>
            <a:off x="953128" y="2587054"/>
            <a:ext cx="4879807" cy="4042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4" name="Table 4">
            <a:extLst>
              <a:ext uri="{FF2B5EF4-FFF2-40B4-BE49-F238E27FC236}">
                <a16:creationId xmlns:a16="http://schemas.microsoft.com/office/drawing/2014/main" id="{291AC0E8-A39B-4B70-9D88-ACCF319189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4184787"/>
              </p:ext>
            </p:extLst>
          </p:nvPr>
        </p:nvGraphicFramePr>
        <p:xfrm>
          <a:off x="6662622" y="2454440"/>
          <a:ext cx="4691178" cy="4278640"/>
        </p:xfrm>
        <a:graphic>
          <a:graphicData uri="http://schemas.openxmlformats.org/drawingml/2006/table">
            <a:tbl>
              <a:tblPr firstRow="1" bandRow="1">
                <a:noFill/>
                <a:tableStyleId>{5940675A-B579-460E-94D1-54222C63F5DA}</a:tableStyleId>
              </a:tblPr>
              <a:tblGrid>
                <a:gridCol w="2396090">
                  <a:extLst>
                    <a:ext uri="{9D8B030D-6E8A-4147-A177-3AD203B41FA5}">
                      <a16:colId xmlns:a16="http://schemas.microsoft.com/office/drawing/2014/main" val="1184588104"/>
                    </a:ext>
                  </a:extLst>
                </a:gridCol>
                <a:gridCol w="2295088">
                  <a:extLst>
                    <a:ext uri="{9D8B030D-6E8A-4147-A177-3AD203B41FA5}">
                      <a16:colId xmlns:a16="http://schemas.microsoft.com/office/drawing/2014/main" val="2313773691"/>
                    </a:ext>
                  </a:extLst>
                </a:gridCol>
              </a:tblGrid>
              <a:tr h="386221">
                <a:tc>
                  <a:txBody>
                    <a:bodyPr/>
                    <a:lstStyle/>
                    <a:p>
                      <a:pPr algn="ctr"/>
                      <a:r>
                        <a:rPr lang="en-US" sz="18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Nominal Power</a:t>
                      </a:r>
                    </a:p>
                  </a:txBody>
                  <a:tcPr marL="157641" marR="78820" marT="78820" marB="7882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100-200 W</a:t>
                      </a:r>
                    </a:p>
                  </a:txBody>
                  <a:tcPr marL="157641" marR="78820" marT="78820" marB="7882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9752195"/>
                  </a:ext>
                </a:extLst>
              </a:tr>
              <a:tr h="386221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Target Thrust</a:t>
                      </a:r>
                    </a:p>
                  </a:txBody>
                  <a:tcPr marL="157641" marR="78820" marT="78820" marB="78820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6-8 </a:t>
                      </a:r>
                      <a:r>
                        <a:rPr lang="en-US" sz="18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mN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57641" marR="78820" marT="78820" marB="78820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121677"/>
                  </a:ext>
                </a:extLst>
              </a:tr>
              <a:tr h="583272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Target Specific Impulse</a:t>
                      </a:r>
                    </a:p>
                  </a:txBody>
                  <a:tcPr marL="157641" marR="78820" marT="78820" marB="78820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1000-1400s</a:t>
                      </a:r>
                    </a:p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57641" marR="78820" marT="78820" marB="78820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4011795"/>
                  </a:ext>
                </a:extLst>
              </a:tr>
              <a:tr h="583272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Target Discharge Voltage</a:t>
                      </a:r>
                    </a:p>
                  </a:txBody>
                  <a:tcPr marL="157641" marR="78820" marT="78820" marB="78820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200-300 V</a:t>
                      </a:r>
                    </a:p>
                    <a:p>
                      <a:pPr algn="ctr"/>
                      <a:endParaRPr lang="en-US" sz="18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57641" marR="78820" marT="78820" marB="78820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346829"/>
                  </a:ext>
                </a:extLst>
              </a:tr>
              <a:tr h="386221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Mass Flow Rate</a:t>
                      </a:r>
                    </a:p>
                  </a:txBody>
                  <a:tcPr marL="157641" marR="78820" marT="78820" marB="78820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0.6-0.7 mg/s</a:t>
                      </a:r>
                    </a:p>
                  </a:txBody>
                  <a:tcPr marL="157641" marR="78820" marT="78820" marB="78820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8741107"/>
                  </a:ext>
                </a:extLst>
              </a:tr>
              <a:tr h="386221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Propellant</a:t>
                      </a:r>
                    </a:p>
                  </a:txBody>
                  <a:tcPr marL="157641" marR="78820" marT="78820" marB="78820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Xenon, Argon</a:t>
                      </a:r>
                    </a:p>
                  </a:txBody>
                  <a:tcPr marL="157641" marR="78820" marT="78820" marB="78820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6811577"/>
                  </a:ext>
                </a:extLst>
              </a:tr>
              <a:tr h="38622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Dry Mass</a:t>
                      </a:r>
                    </a:p>
                  </a:txBody>
                  <a:tcPr marL="157641" marR="78820" marT="78820" marB="78820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350 g</a:t>
                      </a:r>
                    </a:p>
                  </a:txBody>
                  <a:tcPr marL="157641" marR="78820" marT="78820" marB="78820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286846"/>
                  </a:ext>
                </a:extLst>
              </a:tr>
              <a:tr h="386221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Cathode</a:t>
                      </a:r>
                    </a:p>
                  </a:txBody>
                  <a:tcPr marL="157641" marR="78820" marT="78820" marB="78820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HeatWave</a:t>
                      </a:r>
                      <a:r>
                        <a:rPr lang="en-US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Hollow Cathode</a:t>
                      </a:r>
                    </a:p>
                  </a:txBody>
                  <a:tcPr marL="157641" marR="78820" marT="78820" marB="78820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7220541"/>
                  </a:ext>
                </a:extLst>
              </a:tr>
            </a:tbl>
          </a:graphicData>
        </a:graphic>
      </p:graphicFrame>
      <p:sp>
        <p:nvSpPr>
          <p:cNvPr id="3" name="Arrow: Down 2">
            <a:extLst>
              <a:ext uri="{FF2B5EF4-FFF2-40B4-BE49-F238E27FC236}">
                <a16:creationId xmlns:a16="http://schemas.microsoft.com/office/drawing/2014/main" id="{D53797A4-3093-45BD-A900-BE6DA9C8DC32}"/>
              </a:ext>
            </a:extLst>
          </p:cNvPr>
          <p:cNvSpPr/>
          <p:nvPr/>
        </p:nvSpPr>
        <p:spPr>
          <a:xfrm rot="2660511">
            <a:off x="4523853" y="3645732"/>
            <a:ext cx="437850" cy="1583759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Cathode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3BE0A17B-A387-454E-B58C-7B2ABC258F4D}"/>
              </a:ext>
            </a:extLst>
          </p:cNvPr>
          <p:cNvSpPr/>
          <p:nvPr/>
        </p:nvSpPr>
        <p:spPr>
          <a:xfrm>
            <a:off x="963668" y="5359335"/>
            <a:ext cx="1578429" cy="113354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Propellant tank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C8FE65-6A46-423B-96C4-7631054B0C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681" t="46454" r="13990" b="28865"/>
          <a:stretch/>
        </p:blipFill>
        <p:spPr>
          <a:xfrm>
            <a:off x="9097072" y="701337"/>
            <a:ext cx="2624791" cy="160813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83D14B0-CB53-47EA-95CC-CAD7B46AB782}"/>
              </a:ext>
            </a:extLst>
          </p:cNvPr>
          <p:cNvSpPr txBox="1"/>
          <p:nvPr/>
        </p:nvSpPr>
        <p:spPr>
          <a:xfrm>
            <a:off x="128015" y="6523557"/>
            <a:ext cx="18422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colin.warn@wsu.edu</a:t>
            </a:r>
          </a:p>
        </p:txBody>
      </p:sp>
    </p:spTree>
    <p:extLst>
      <p:ext uri="{BB962C8B-B14F-4D97-AF65-F5344CB8AC3E}">
        <p14:creationId xmlns:p14="http://schemas.microsoft.com/office/powerpoint/2010/main" val="2811323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5680AF7D-F3E9-4098-845A-48B3971D8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E4644A-D928-4F84-BDAE-799D8520C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23" y="1124712"/>
            <a:ext cx="4023360" cy="124460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800" dirty="0"/>
              <a:t>Magnetic Field Testing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EA2E5B2-7E46-41D7-993E-1472B65ED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356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89E161B-D345-4E9F-985D-649330815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8464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A close up of a computer&#10;&#10;Description automatically generated">
            <a:extLst>
              <a:ext uri="{FF2B5EF4-FFF2-40B4-BE49-F238E27FC236}">
                <a16:creationId xmlns:a16="http://schemas.microsoft.com/office/drawing/2014/main" id="{4FD70D10-715D-4F56-B00B-8FFA8516F0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9" t="9165" r="25200" b="9057"/>
          <a:stretch/>
        </p:blipFill>
        <p:spPr>
          <a:xfrm rot="5400000">
            <a:off x="674505" y="2241260"/>
            <a:ext cx="2609979" cy="33425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83EF17F-7DD1-4017-ACF9-4ADC7A8DF782}"/>
              </a:ext>
            </a:extLst>
          </p:cNvPr>
          <p:cNvPicPr/>
          <p:nvPr/>
        </p:nvPicPr>
        <p:blipFill rotWithShape="1">
          <a:blip r:embed="rId3"/>
          <a:srcRect l="14563" t="22494" r="59549" b="30950"/>
          <a:stretch/>
        </p:blipFill>
        <p:spPr bwMode="auto">
          <a:xfrm>
            <a:off x="4366640" y="4284404"/>
            <a:ext cx="3866371" cy="196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68A60DAA-487A-4DCD-BB08-2DDCB99928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6587758"/>
              </p:ext>
            </p:extLst>
          </p:nvPr>
        </p:nvGraphicFramePr>
        <p:xfrm>
          <a:off x="5237871" y="832708"/>
          <a:ext cx="6381206" cy="3098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F271D0B-2F60-4F68-B72F-C369F2F3D6C8}"/>
              </a:ext>
            </a:extLst>
          </p:cNvPr>
          <p:cNvSpPr txBox="1"/>
          <p:nvPr/>
        </p:nvSpPr>
        <p:spPr>
          <a:xfrm>
            <a:off x="8541218" y="3918877"/>
            <a:ext cx="3342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Experimental Measurements</a:t>
            </a:r>
          </a:p>
          <a:p>
            <a:pPr algn="ctr"/>
            <a:r>
              <a:rPr lang="en-US" dirty="0">
                <a:solidFill>
                  <a:schemeClr val="accent1"/>
                </a:solidFill>
              </a:rPr>
              <a:t>FEMM Theoretical Values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D084CC-BEE2-49FC-9D96-D28F739CE0AF}"/>
              </a:ext>
            </a:extLst>
          </p:cNvPr>
          <p:cNvSpPr txBox="1"/>
          <p:nvPr/>
        </p:nvSpPr>
        <p:spPr>
          <a:xfrm>
            <a:off x="128015" y="6523557"/>
            <a:ext cx="18422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colin.warn@wsu.edu</a:t>
            </a:r>
          </a:p>
        </p:txBody>
      </p:sp>
    </p:spTree>
    <p:extLst>
      <p:ext uri="{BB962C8B-B14F-4D97-AF65-F5344CB8AC3E}">
        <p14:creationId xmlns:p14="http://schemas.microsoft.com/office/powerpoint/2010/main" val="3684643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D60EA2-EEE5-482C-834A-28AE37BC8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en-US" sz="3600" dirty="0"/>
              <a:t>Power Processing Unit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2B598-B0EE-464E-BF2B-7546FF788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782981"/>
            <a:ext cx="10905066" cy="4393982"/>
          </a:xfrm>
        </p:spPr>
        <p:txBody>
          <a:bodyPr>
            <a:normAutofit/>
          </a:bodyPr>
          <a:lstStyle/>
          <a:p>
            <a:r>
              <a:rPr lang="en-US" sz="2000" dirty="0"/>
              <a:t>Work is underway, but help needed.</a:t>
            </a:r>
          </a:p>
          <a:p>
            <a:r>
              <a:rPr lang="en-US" sz="2000" dirty="0"/>
              <a:t>Preliminary work based on</a:t>
            </a:r>
            <a:br>
              <a:rPr lang="en-US" sz="2000" dirty="0"/>
            </a:br>
            <a:r>
              <a:rPr lang="en-US" sz="2000" dirty="0"/>
              <a:t>Mitsubishi Electric Corporation work.</a:t>
            </a:r>
            <a:r>
              <a:rPr lang="en-US" sz="2000" baseline="30000" dirty="0"/>
              <a:t>1</a:t>
            </a:r>
            <a:endParaRPr lang="en-US" sz="2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7400A6F-72F9-4B46-8930-EF4269D2CA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403275"/>
              </p:ext>
            </p:extLst>
          </p:nvPr>
        </p:nvGraphicFramePr>
        <p:xfrm>
          <a:off x="5433808" y="1747195"/>
          <a:ext cx="6430843" cy="34178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1710">
                  <a:extLst>
                    <a:ext uri="{9D8B030D-6E8A-4147-A177-3AD203B41FA5}">
                      <a16:colId xmlns:a16="http://schemas.microsoft.com/office/drawing/2014/main" val="2879807726"/>
                    </a:ext>
                  </a:extLst>
                </a:gridCol>
                <a:gridCol w="1060298">
                  <a:extLst>
                    <a:ext uri="{9D8B030D-6E8A-4147-A177-3AD203B41FA5}">
                      <a16:colId xmlns:a16="http://schemas.microsoft.com/office/drawing/2014/main" val="2109977960"/>
                    </a:ext>
                  </a:extLst>
                </a:gridCol>
                <a:gridCol w="1286003">
                  <a:extLst>
                    <a:ext uri="{9D8B030D-6E8A-4147-A177-3AD203B41FA5}">
                      <a16:colId xmlns:a16="http://schemas.microsoft.com/office/drawing/2014/main" val="3363915672"/>
                    </a:ext>
                  </a:extLst>
                </a:gridCol>
                <a:gridCol w="1436660">
                  <a:extLst>
                    <a:ext uri="{9D8B030D-6E8A-4147-A177-3AD203B41FA5}">
                      <a16:colId xmlns:a16="http://schemas.microsoft.com/office/drawing/2014/main" val="3246879807"/>
                    </a:ext>
                  </a:extLst>
                </a:gridCol>
                <a:gridCol w="1136172">
                  <a:extLst>
                    <a:ext uri="{9D8B030D-6E8A-4147-A177-3AD203B41FA5}">
                      <a16:colId xmlns:a16="http://schemas.microsoft.com/office/drawing/2014/main" val="12046832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Unit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Voltage (V)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Current (A)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Power (W)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Tolerance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386913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Anode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200-300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100-200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C.V ± 5%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259295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4x Inductor Cores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C.C ± 3%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49527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1x Central Core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C.C ± 3%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930396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Keeper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48-50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1.5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72-75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C.C ± 5%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C.V ± 5%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437571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Heater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1.5-1.6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14-16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21-25.6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C.C ± 3%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180852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1x Solenoid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1.6-12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.025-0.160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0.250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C.V + 5%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64307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Total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197-300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07128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7BC1A3E-13C0-4C9D-913D-1BA4B5230DDE}"/>
              </a:ext>
            </a:extLst>
          </p:cNvPr>
          <p:cNvSpPr txBox="1"/>
          <p:nvPr/>
        </p:nvSpPr>
        <p:spPr>
          <a:xfrm>
            <a:off x="6096000" y="1120114"/>
            <a:ext cx="48240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Current System Requirements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4C616D-BA54-4E4B-BDF1-FE179DC803AC}"/>
              </a:ext>
            </a:extLst>
          </p:cNvPr>
          <p:cNvSpPr txBox="1"/>
          <p:nvPr/>
        </p:nvSpPr>
        <p:spPr>
          <a:xfrm>
            <a:off x="1890360" y="6130187"/>
            <a:ext cx="10301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1- Hiroyuki </a:t>
            </a:r>
            <a:r>
              <a:rPr lang="en-US" dirty="0" err="1"/>
              <a:t>Osuga</a:t>
            </a:r>
            <a:r>
              <a:rPr lang="en-US" dirty="0"/>
              <a:t> and Fujio </a:t>
            </a:r>
            <a:r>
              <a:rPr lang="en-US" dirty="0" err="1"/>
              <a:t>Kurokawa</a:t>
            </a:r>
            <a:r>
              <a:rPr lang="en-US" dirty="0"/>
              <a:t>, “Power Processing Unit for the Next Generation Satellite”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80C812-C360-4480-B985-5BCEE199C5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437" t="33104" r="55715" b="20154"/>
          <a:stretch/>
        </p:blipFill>
        <p:spPr>
          <a:xfrm>
            <a:off x="1434007" y="2953611"/>
            <a:ext cx="2987409" cy="303868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5C427BF-9C67-47E5-8CCF-37DDC0A823FD}"/>
              </a:ext>
            </a:extLst>
          </p:cNvPr>
          <p:cNvSpPr txBox="1"/>
          <p:nvPr/>
        </p:nvSpPr>
        <p:spPr>
          <a:xfrm>
            <a:off x="128015" y="6523557"/>
            <a:ext cx="18422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colin.warn@wsu.edu</a:t>
            </a:r>
          </a:p>
        </p:txBody>
      </p:sp>
    </p:spTree>
    <p:extLst>
      <p:ext uri="{BB962C8B-B14F-4D97-AF65-F5344CB8AC3E}">
        <p14:creationId xmlns:p14="http://schemas.microsoft.com/office/powerpoint/2010/main" val="3425415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3B0807-1D02-4435-9513-9D47E36CE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51" y="433545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800" dirty="0">
                <a:solidFill>
                  <a:srgbClr val="FFFFFF"/>
                </a:solidFill>
              </a:rPr>
              <a:t>Potential 3U Lunar Relay Communication Application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E1721B36-4126-478B-AA04-62BCA68BA5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071" t="30635" r="28929" b="27778"/>
          <a:stretch/>
        </p:blipFill>
        <p:spPr>
          <a:xfrm>
            <a:off x="1358155" y="2426818"/>
            <a:ext cx="3402741" cy="3997637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screenshot of a computer&#10;&#10;Description automatically generated">
            <a:extLst>
              <a:ext uri="{FF2B5EF4-FFF2-40B4-BE49-F238E27FC236}">
                <a16:creationId xmlns:a16="http://schemas.microsoft.com/office/drawing/2014/main" id="{D1FB9AE0-807F-4D43-A4DA-02F4F544D1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141" t="62523" r="24446" b="18669"/>
          <a:stretch/>
        </p:blipFill>
        <p:spPr>
          <a:xfrm>
            <a:off x="6397182" y="3751594"/>
            <a:ext cx="5455917" cy="21612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294DDB-86AC-4B57-86A9-E54D9A8AC181}"/>
              </a:ext>
            </a:extLst>
          </p:cNvPr>
          <p:cNvSpPr txBox="1"/>
          <p:nvPr/>
        </p:nvSpPr>
        <p:spPr>
          <a:xfrm>
            <a:off x="6397182" y="2371693"/>
            <a:ext cx="55699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Starting in Earth Parking Orbit (20,000 km).</a:t>
            </a:r>
          </a:p>
          <a:p>
            <a:endParaRPr lang="en-US" sz="2000" dirty="0"/>
          </a:p>
          <a:p>
            <a:r>
              <a:rPr lang="en-US" sz="2000" dirty="0"/>
              <a:t>Maneuver to halo orbit for Lunar south pole communications relay.</a:t>
            </a:r>
            <a:r>
              <a:rPr lang="en-US" sz="2000" baseline="30000" dirty="0"/>
              <a:t>2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EC5479-7B10-4DC1-881C-481F5E354AF6}"/>
              </a:ext>
            </a:extLst>
          </p:cNvPr>
          <p:cNvSpPr txBox="1"/>
          <p:nvPr/>
        </p:nvSpPr>
        <p:spPr>
          <a:xfrm>
            <a:off x="1981199" y="6424455"/>
            <a:ext cx="94923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2 - Howell and </a:t>
            </a:r>
            <a:r>
              <a:rPr lang="en-US" sz="1400" dirty="0" err="1"/>
              <a:t>Ozimek</a:t>
            </a:r>
            <a:r>
              <a:rPr lang="en-US" sz="1400" dirty="0"/>
              <a:t>, “Low-Thrust Transfers in the Earth–Moon System, Including Applications to </a:t>
            </a:r>
            <a:r>
              <a:rPr lang="en-US" sz="1400" dirty="0" err="1"/>
              <a:t>Libration</a:t>
            </a:r>
            <a:r>
              <a:rPr lang="en-US" sz="1400" dirty="0"/>
              <a:t> Point Orbits”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38F16E-422A-4B86-83B4-F04466530849}"/>
              </a:ext>
            </a:extLst>
          </p:cNvPr>
          <p:cNvSpPr txBox="1"/>
          <p:nvPr/>
        </p:nvSpPr>
        <p:spPr>
          <a:xfrm>
            <a:off x="128015" y="6523557"/>
            <a:ext cx="18422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colin.warn@wsu.edu</a:t>
            </a:r>
          </a:p>
        </p:txBody>
      </p:sp>
    </p:spTree>
    <p:extLst>
      <p:ext uri="{BB962C8B-B14F-4D97-AF65-F5344CB8AC3E}">
        <p14:creationId xmlns:p14="http://schemas.microsoft.com/office/powerpoint/2010/main" val="2874403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C9A9DA9-7DC8-488B-A882-123947B0F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7F6BDD4-E066-4008-8011-6CC31AEB4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5" y="633619"/>
            <a:ext cx="4279383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1ACD6C-888C-482F-A289-532C434D3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978619"/>
            <a:ext cx="3410712" cy="11064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3U Communication Hardware </a:t>
            </a:r>
            <a:br>
              <a:rPr lang="en-US" sz="2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Cost Assessment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11A8FB-68FC-45FC-B01E-38F809E2D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7" y="1171300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865FE3-5FC9-4049-87CF-30019C46C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9" y="2093976"/>
            <a:ext cx="3328416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60179F-625B-49B1-94BE-EBC38BA0B744}"/>
              </a:ext>
            </a:extLst>
          </p:cNvPr>
          <p:cNvSpPr txBox="1"/>
          <p:nvPr/>
        </p:nvSpPr>
        <p:spPr>
          <a:xfrm>
            <a:off x="841248" y="2252870"/>
            <a:ext cx="3730752" cy="35602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Assumes </a:t>
            </a:r>
            <a:r>
              <a:rPr lang="en-US" sz="2000" dirty="0" err="1"/>
              <a:t>Isp</a:t>
            </a:r>
            <a:r>
              <a:rPr lang="en-US" sz="2000" dirty="0"/>
              <a:t> ranges from 1000-1400s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Target </a:t>
            </a:r>
            <a:r>
              <a:rPr lang="en-US" sz="2000" dirty="0" err="1"/>
              <a:t>dV</a:t>
            </a:r>
            <a:r>
              <a:rPr lang="en-US" sz="2000" dirty="0"/>
              <a:t> ≈ 3.3 km/s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Estimated hardware cost: $109-400k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BDAD72B-6481-49DF-96C3-916503D616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3568815"/>
              </p:ext>
            </p:extLst>
          </p:nvPr>
        </p:nvGraphicFramePr>
        <p:xfrm>
          <a:off x="5120640" y="684417"/>
          <a:ext cx="6656833" cy="538858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42489">
                  <a:extLst>
                    <a:ext uri="{9D8B030D-6E8A-4147-A177-3AD203B41FA5}">
                      <a16:colId xmlns:a16="http://schemas.microsoft.com/office/drawing/2014/main" val="4103829366"/>
                    </a:ext>
                  </a:extLst>
                </a:gridCol>
                <a:gridCol w="2057172">
                  <a:extLst>
                    <a:ext uri="{9D8B030D-6E8A-4147-A177-3AD203B41FA5}">
                      <a16:colId xmlns:a16="http://schemas.microsoft.com/office/drawing/2014/main" val="1796896578"/>
                    </a:ext>
                  </a:extLst>
                </a:gridCol>
                <a:gridCol w="2057172">
                  <a:extLst>
                    <a:ext uri="{9D8B030D-6E8A-4147-A177-3AD203B41FA5}">
                      <a16:colId xmlns:a16="http://schemas.microsoft.com/office/drawing/2014/main" val="2401435311"/>
                    </a:ext>
                  </a:extLst>
                </a:gridCol>
              </a:tblGrid>
              <a:tr h="350385">
                <a:tc>
                  <a:txBody>
                    <a:bodyPr/>
                    <a:lstStyle/>
                    <a:p>
                      <a:pPr algn="ctr"/>
                      <a:r>
                        <a:rPr lang="en-US" sz="1400" b="1"/>
                        <a:t>Component:</a:t>
                      </a:r>
                    </a:p>
                  </a:txBody>
                  <a:tcPr marL="103518" marR="103518" marT="51759" marB="517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/>
                        <a:t>Mass (g):</a:t>
                      </a:r>
                    </a:p>
                  </a:txBody>
                  <a:tcPr marL="103518" marR="103518" marT="51759" marB="517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/>
                        <a:t>Cost ($):</a:t>
                      </a:r>
                    </a:p>
                  </a:txBody>
                  <a:tcPr marL="103518" marR="103518" marT="51759" marB="51759"/>
                </a:tc>
                <a:extLst>
                  <a:ext uri="{0D108BD9-81ED-4DB2-BD59-A6C34878D82A}">
                    <a16:rowId xmlns:a16="http://schemas.microsoft.com/office/drawing/2014/main" val="2192361872"/>
                  </a:ext>
                </a:extLst>
              </a:tr>
              <a:tr h="350385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3U Structure</a:t>
                      </a:r>
                    </a:p>
                  </a:txBody>
                  <a:tcPr marL="103518" marR="103518" marT="51759" marB="517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1100</a:t>
                      </a:r>
                    </a:p>
                  </a:txBody>
                  <a:tcPr marL="103518" marR="103518" marT="51759" marB="517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3,000</a:t>
                      </a:r>
                    </a:p>
                  </a:txBody>
                  <a:tcPr marL="103518" marR="103518" marT="51759" marB="51759"/>
                </a:tc>
                <a:extLst>
                  <a:ext uri="{0D108BD9-81ED-4DB2-BD59-A6C34878D82A}">
                    <a16:rowId xmlns:a16="http://schemas.microsoft.com/office/drawing/2014/main" val="2488470770"/>
                  </a:ext>
                </a:extLst>
              </a:tr>
              <a:tr h="350385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CougDrive-I</a:t>
                      </a:r>
                    </a:p>
                  </a:txBody>
                  <a:tcPr marL="103518" marR="103518" marT="51759" marB="517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300</a:t>
                      </a:r>
                    </a:p>
                  </a:txBody>
                  <a:tcPr marL="103518" marR="103518" marT="51759" marB="517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10k-50k</a:t>
                      </a:r>
                    </a:p>
                  </a:txBody>
                  <a:tcPr marL="103518" marR="103518" marT="51759" marB="51759"/>
                </a:tc>
                <a:extLst>
                  <a:ext uri="{0D108BD9-81ED-4DB2-BD59-A6C34878D82A}">
                    <a16:rowId xmlns:a16="http://schemas.microsoft.com/office/drawing/2014/main" val="1303495936"/>
                  </a:ext>
                </a:extLst>
              </a:tr>
              <a:tr h="350385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Xenon</a:t>
                      </a:r>
                    </a:p>
                  </a:txBody>
                  <a:tcPr marL="103518" marR="103518" marT="51759" marB="517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900-1200</a:t>
                      </a:r>
                    </a:p>
                  </a:txBody>
                  <a:tcPr marL="103518" marR="103518" marT="51759" marB="517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2,000</a:t>
                      </a:r>
                    </a:p>
                  </a:txBody>
                  <a:tcPr marL="103518" marR="103518" marT="51759" marB="51759"/>
                </a:tc>
                <a:extLst>
                  <a:ext uri="{0D108BD9-81ED-4DB2-BD59-A6C34878D82A}">
                    <a16:rowId xmlns:a16="http://schemas.microsoft.com/office/drawing/2014/main" val="563132702"/>
                  </a:ext>
                </a:extLst>
              </a:tr>
              <a:tr h="350385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Batteries</a:t>
                      </a:r>
                    </a:p>
                  </a:txBody>
                  <a:tcPr marL="103518" marR="103518" marT="51759" marB="517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300-400</a:t>
                      </a:r>
                    </a:p>
                  </a:txBody>
                  <a:tcPr marL="103518" marR="103518" marT="51759" marB="517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50</a:t>
                      </a:r>
                    </a:p>
                  </a:txBody>
                  <a:tcPr marL="103518" marR="103518" marT="51759" marB="51759"/>
                </a:tc>
                <a:extLst>
                  <a:ext uri="{0D108BD9-81ED-4DB2-BD59-A6C34878D82A}">
                    <a16:rowId xmlns:a16="http://schemas.microsoft.com/office/drawing/2014/main" val="2817477758"/>
                  </a:ext>
                </a:extLst>
              </a:tr>
              <a:tr h="350385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Power Processing Unit</a:t>
                      </a:r>
                    </a:p>
                  </a:txBody>
                  <a:tcPr marL="103518" marR="103518" marT="51759" marB="517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100</a:t>
                      </a:r>
                    </a:p>
                  </a:txBody>
                  <a:tcPr marL="103518" marR="103518" marT="51759" marB="517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1,000</a:t>
                      </a:r>
                    </a:p>
                  </a:txBody>
                  <a:tcPr marL="103518" marR="103518" marT="51759" marB="51759"/>
                </a:tc>
                <a:extLst>
                  <a:ext uri="{0D108BD9-81ED-4DB2-BD59-A6C34878D82A}">
                    <a16:rowId xmlns:a16="http://schemas.microsoft.com/office/drawing/2014/main" val="2682240306"/>
                  </a:ext>
                </a:extLst>
              </a:tr>
              <a:tr h="767174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Gemini Space Panel Double Deployable Solar Panels for 3U</a:t>
                      </a:r>
                    </a:p>
                  </a:txBody>
                  <a:tcPr marL="103518" marR="103518" marT="51759" marB="517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420</a:t>
                      </a:r>
                    </a:p>
                  </a:txBody>
                  <a:tcPr marL="103518" marR="103518" marT="51759" marB="517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(30,000?)</a:t>
                      </a:r>
                    </a:p>
                  </a:txBody>
                  <a:tcPr marL="103518" marR="103518" marT="51759" marB="51759"/>
                </a:tc>
                <a:extLst>
                  <a:ext uri="{0D108BD9-81ED-4DB2-BD59-A6C34878D82A}">
                    <a16:rowId xmlns:a16="http://schemas.microsoft.com/office/drawing/2014/main" val="650296018"/>
                  </a:ext>
                </a:extLst>
              </a:tr>
              <a:tr h="558780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NanoAvionics Reaction Wheels</a:t>
                      </a:r>
                    </a:p>
                  </a:txBody>
                  <a:tcPr marL="103518" marR="103518" marT="51759" marB="517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155</a:t>
                      </a:r>
                    </a:p>
                  </a:txBody>
                  <a:tcPr marL="103518" marR="103518" marT="51759" marB="517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(30,000?)</a:t>
                      </a:r>
                    </a:p>
                  </a:txBody>
                  <a:tcPr marL="103518" marR="103518" marT="51759" marB="51759"/>
                </a:tc>
                <a:extLst>
                  <a:ext uri="{0D108BD9-81ED-4DB2-BD59-A6C34878D82A}">
                    <a16:rowId xmlns:a16="http://schemas.microsoft.com/office/drawing/2014/main" val="3917528507"/>
                  </a:ext>
                </a:extLst>
              </a:tr>
              <a:tr h="55878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Endurosat</a:t>
                      </a:r>
                      <a:r>
                        <a:rPr lang="en-US" sz="1400" dirty="0"/>
                        <a:t> X-Band Communications</a:t>
                      </a:r>
                    </a:p>
                  </a:txBody>
                  <a:tcPr marL="103518" marR="103518" marT="51759" marB="517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350</a:t>
                      </a:r>
                    </a:p>
                  </a:txBody>
                  <a:tcPr marL="103518" marR="103518" marT="51759" marB="517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30,000</a:t>
                      </a:r>
                    </a:p>
                  </a:txBody>
                  <a:tcPr marL="103518" marR="103518" marT="51759" marB="51759"/>
                </a:tc>
                <a:extLst>
                  <a:ext uri="{0D108BD9-81ED-4DB2-BD59-A6C34878D82A}">
                    <a16:rowId xmlns:a16="http://schemas.microsoft.com/office/drawing/2014/main" val="858364870"/>
                  </a:ext>
                </a:extLst>
              </a:tr>
              <a:tr h="350385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EnduroSat Computer</a:t>
                      </a:r>
                    </a:p>
                  </a:txBody>
                  <a:tcPr marL="103518" marR="103518" marT="51759" marB="517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75</a:t>
                      </a:r>
                    </a:p>
                  </a:txBody>
                  <a:tcPr marL="103518" marR="103518" marT="51759" marB="517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3,000</a:t>
                      </a:r>
                    </a:p>
                  </a:txBody>
                  <a:tcPr marL="103518" marR="103518" marT="51759" marB="51759"/>
                </a:tc>
                <a:extLst>
                  <a:ext uri="{0D108BD9-81ED-4DB2-BD59-A6C34878D82A}">
                    <a16:rowId xmlns:a16="http://schemas.microsoft.com/office/drawing/2014/main" val="3076642427"/>
                  </a:ext>
                </a:extLst>
              </a:tr>
              <a:tr h="350385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Payload</a:t>
                      </a:r>
                    </a:p>
                  </a:txBody>
                  <a:tcPr marL="103518" marR="103518" marT="51759" marB="517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0-300</a:t>
                      </a:r>
                    </a:p>
                  </a:txBody>
                  <a:tcPr marL="103518" marR="103518" marT="51759" marB="517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N/A</a:t>
                      </a:r>
                    </a:p>
                  </a:txBody>
                  <a:tcPr marL="103518" marR="103518" marT="51759" marB="51759"/>
                </a:tc>
                <a:extLst>
                  <a:ext uri="{0D108BD9-81ED-4DB2-BD59-A6C34878D82A}">
                    <a16:rowId xmlns:a16="http://schemas.microsoft.com/office/drawing/2014/main" val="2657352188"/>
                  </a:ext>
                </a:extLst>
              </a:tr>
              <a:tr h="35038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Rocket Launch Cost</a:t>
                      </a:r>
                    </a:p>
                  </a:txBody>
                  <a:tcPr marL="103518" marR="103518" marT="51759" marB="517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-</a:t>
                      </a:r>
                    </a:p>
                  </a:txBody>
                  <a:tcPr marL="103518" marR="103518" marT="51759" marB="517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60k-240k</a:t>
                      </a:r>
                    </a:p>
                  </a:txBody>
                  <a:tcPr marL="103518" marR="103518" marT="51759" marB="51759"/>
                </a:tc>
                <a:extLst>
                  <a:ext uri="{0D108BD9-81ED-4DB2-BD59-A6C34878D82A}">
                    <a16:rowId xmlns:a16="http://schemas.microsoft.com/office/drawing/2014/main" val="2435340303"/>
                  </a:ext>
                </a:extLst>
              </a:tr>
              <a:tr h="350385">
                <a:tc>
                  <a:txBody>
                    <a:bodyPr/>
                    <a:lstStyle/>
                    <a:p>
                      <a:pPr algn="ctr"/>
                      <a:r>
                        <a:rPr lang="en-US" sz="1400" b="1"/>
                        <a:t>Total</a:t>
                      </a:r>
                    </a:p>
                  </a:txBody>
                  <a:tcPr marL="103518" marR="103518" marT="51759" marB="517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/>
                        <a:t>4 kg</a:t>
                      </a:r>
                    </a:p>
                  </a:txBody>
                  <a:tcPr marL="103518" marR="103518" marT="51759" marB="517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$109k-400k</a:t>
                      </a:r>
                    </a:p>
                  </a:txBody>
                  <a:tcPr marL="103518" marR="103518" marT="51759" marB="51759"/>
                </a:tc>
                <a:extLst>
                  <a:ext uri="{0D108BD9-81ED-4DB2-BD59-A6C34878D82A}">
                    <a16:rowId xmlns:a16="http://schemas.microsoft.com/office/drawing/2014/main" val="291940887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9DCA7DA-AFBA-4185-8345-99656AD44232}"/>
              </a:ext>
            </a:extLst>
          </p:cNvPr>
          <p:cNvSpPr txBox="1"/>
          <p:nvPr/>
        </p:nvSpPr>
        <p:spPr>
          <a:xfrm>
            <a:off x="128015" y="6523557"/>
            <a:ext cx="18422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colin.warn@wsu.edu</a:t>
            </a:r>
          </a:p>
        </p:txBody>
      </p:sp>
    </p:spTree>
    <p:extLst>
      <p:ext uri="{BB962C8B-B14F-4D97-AF65-F5344CB8AC3E}">
        <p14:creationId xmlns:p14="http://schemas.microsoft.com/office/powerpoint/2010/main" val="1840542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C2C9CA-8F7C-489A-B0E7-B2C119C92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 dirty="0"/>
              <a:t>To-Do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3D519-AF7C-46FF-9883-098DC487EF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r>
              <a:rPr lang="en-US" sz="3600" dirty="0"/>
              <a:t>Lab test for first plasma.</a:t>
            </a:r>
          </a:p>
          <a:p>
            <a:r>
              <a:rPr lang="en-US" sz="3600" dirty="0"/>
              <a:t>Develop flight-ready power processing unit.</a:t>
            </a:r>
          </a:p>
          <a:p>
            <a:r>
              <a:rPr lang="en-US" sz="3600" dirty="0"/>
              <a:t>Flight-ready configuration lab tests. </a:t>
            </a:r>
          </a:p>
          <a:p>
            <a:r>
              <a:rPr lang="en-US" sz="3600" dirty="0"/>
              <a:t>Demonstration mission.</a:t>
            </a:r>
          </a:p>
          <a:p>
            <a:r>
              <a:rPr lang="en-US" sz="3600" dirty="0"/>
              <a:t>Look for grants and collaboration opportunities.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8B1F13-246A-48DE-9E07-93FA7E86740A}"/>
              </a:ext>
            </a:extLst>
          </p:cNvPr>
          <p:cNvSpPr txBox="1"/>
          <p:nvPr/>
        </p:nvSpPr>
        <p:spPr>
          <a:xfrm>
            <a:off x="128015" y="6523557"/>
            <a:ext cx="18422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colin.warn@wsu.edu</a:t>
            </a:r>
          </a:p>
        </p:txBody>
      </p:sp>
    </p:spTree>
    <p:extLst>
      <p:ext uri="{BB962C8B-B14F-4D97-AF65-F5344CB8AC3E}">
        <p14:creationId xmlns:p14="http://schemas.microsoft.com/office/powerpoint/2010/main" val="1583684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C799903-48D5-4A31-A1A2-541072D97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Freeform: Shape 22">
            <a:extLst>
              <a:ext uri="{FF2B5EF4-FFF2-40B4-BE49-F238E27FC236}">
                <a16:creationId xmlns:a16="http://schemas.microsoft.com/office/drawing/2014/main" id="{8EFFF109-FC58-4FD3-BE05-9775A1310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508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5" name="Freeform: Shape 24">
            <a:extLst>
              <a:ext uri="{FF2B5EF4-FFF2-40B4-BE49-F238E27FC236}">
                <a16:creationId xmlns:a16="http://schemas.microsoft.com/office/drawing/2014/main" id="{E1B96AD6-92A9-4273-A62B-96A1C3E0B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A66AEF-8BFC-4BBC-9CC2-D665E7310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US" sz="4000"/>
              <a:t>Thank You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102049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38E25-603B-4E69-B40B-4D62EF6D6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49" y="932688"/>
            <a:ext cx="5916603" cy="499262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dirty="0"/>
              <a:t>Colin Warn</a:t>
            </a:r>
          </a:p>
          <a:p>
            <a:pPr marL="0" indent="0">
              <a:buNone/>
            </a:pPr>
            <a:r>
              <a:rPr lang="en-US" sz="2400" dirty="0"/>
              <a:t>Washington State University</a:t>
            </a:r>
          </a:p>
          <a:p>
            <a:pPr marL="0" indent="0">
              <a:buNone/>
            </a:pPr>
            <a:r>
              <a:rPr lang="en-US" sz="2400" dirty="0">
                <a:hlinkClick r:id="rId2"/>
              </a:rPr>
              <a:t>colin.warn@wsu.edu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Special thanks to Dr. Dan Lev for being an advisor for this project.</a:t>
            </a:r>
          </a:p>
        </p:txBody>
      </p:sp>
    </p:spTree>
    <p:extLst>
      <p:ext uri="{BB962C8B-B14F-4D97-AF65-F5344CB8AC3E}">
        <p14:creationId xmlns:p14="http://schemas.microsoft.com/office/powerpoint/2010/main" val="3660443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593</Words>
  <Application>Microsoft Office PowerPoint</Application>
  <PresentationFormat>Widescreen</PresentationFormat>
  <Paragraphs>160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An Accessible CubeSat Hall Effect Thruster for Interplanetary Missions</vt:lpstr>
      <vt:lpstr>Hall Effect Thrusters</vt:lpstr>
      <vt:lpstr>Accessible CubeSat Hall Effect Thruster CougDrive-I</vt:lpstr>
      <vt:lpstr>CougDrive-I Design Parameters</vt:lpstr>
      <vt:lpstr>Magnetic Field Testing</vt:lpstr>
      <vt:lpstr>Power Processing Unit</vt:lpstr>
      <vt:lpstr>Potential 3U Lunar Relay Communication Application</vt:lpstr>
      <vt:lpstr>3U Communication Hardware  Cost Assessment</vt:lpstr>
      <vt:lpstr>To-Do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Accessible CubeSat Hall Effect Thruster for Interplanetary Missions</dc:title>
  <dc:creator>Colin Warn</dc:creator>
  <cp:lastModifiedBy>Colin Warn</cp:lastModifiedBy>
  <cp:revision>24</cp:revision>
  <dcterms:created xsi:type="dcterms:W3CDTF">2020-04-16T00:59:18Z</dcterms:created>
  <dcterms:modified xsi:type="dcterms:W3CDTF">2020-05-04T20:05:45Z</dcterms:modified>
</cp:coreProperties>
</file>