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83" r:id="rId2"/>
    <p:sldId id="38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04" autoAdjust="0"/>
    <p:restoredTop sz="94660"/>
  </p:normalViewPr>
  <p:slideViewPr>
    <p:cSldViewPr snapToGrid="0">
      <p:cViewPr varScale="1">
        <p:scale>
          <a:sx n="84" d="100"/>
          <a:sy n="84" d="100"/>
        </p:scale>
        <p:origin x="1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D8B58-F95B-4C13-AF7E-F8C621D11EEC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07F51-B3DF-469C-ADBA-223755938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621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896938" y="523875"/>
            <a:ext cx="7704138" cy="4333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93EC6-B44D-C243-964B-F3377480FC9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55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22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65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74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486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21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7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99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54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4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64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76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97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rsHelicopter00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690" y="-15389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49474" y="5128112"/>
            <a:ext cx="8812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sz="3200" i="1" dirty="0" smtClean="0">
                <a:latin typeface="Arial Narrow"/>
                <a:cs typeface="Arial Narrow"/>
              </a:rPr>
              <a:t>Ingenuity</a:t>
            </a:r>
            <a:r>
              <a:rPr lang="en-US" sz="3200" dirty="0" smtClean="0">
                <a:latin typeface="Arial Narrow"/>
                <a:cs typeface="Arial Narrow"/>
              </a:rPr>
              <a:t> Mars Helicopter Technology Demonstration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9474" y="5844282"/>
            <a:ext cx="8561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Courtney Duncan, Jet Propulsion Laboratory – California Institute of Technology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987271" y="6169580"/>
            <a:ext cx="5885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May 11, 2020 Interplanetary </a:t>
            </a:r>
            <a:r>
              <a:rPr lang="en-US" dirty="0" err="1" smtClean="0"/>
              <a:t>SmallSat</a:t>
            </a:r>
            <a:r>
              <a:rPr lang="en-US" dirty="0" smtClean="0"/>
              <a:t> Conference Streaming</a:t>
            </a:r>
            <a:endParaRPr lang="en-US" dirty="0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1730584" y="4288972"/>
            <a:ext cx="8731256" cy="58782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ts val="2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ts val="2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ts val="2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ts val="2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Joint effort of Jet Propulsion Laboratory, Ames Research Center, Langley Research Center, Glenn Research Center, and </a:t>
            </a:r>
            <a:r>
              <a:rPr lang="en-US" sz="1600" b="1" dirty="0" err="1">
                <a:solidFill>
                  <a:schemeClr val="bg1"/>
                </a:solidFill>
              </a:rPr>
              <a:t>AeroVironment</a:t>
            </a:r>
            <a:r>
              <a:rPr lang="en-US" sz="1600" b="1" dirty="0">
                <a:solidFill>
                  <a:schemeClr val="bg1"/>
                </a:solidFill>
              </a:rPr>
              <a:t> Inc.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4944" y="6172868"/>
            <a:ext cx="2171796" cy="646331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6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1" dirty="0" smtClean="0"/>
              <a:t>Ingenuity</a:t>
            </a:r>
            <a:r>
              <a:rPr lang="en-US" sz="3600" b="1" dirty="0" smtClean="0"/>
              <a:t> Mars Helicopter Technology Demonstration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Mars Helicopter Technology Demonstration is now in final preparation for launch to Mars with JPL's Mars 2020 Rover in July 2020.  The helicopter plans to execute the first heavier-than-air flight on another planet in April-May 2021.  This presentation will overview the helicopter mission and requirements; the design and special circumstances of flight in the thin, cold air of Mars; and some of the commercial off the shelf technologies used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With an emphasis on the telecom connection to the </a:t>
            </a:r>
            <a:r>
              <a:rPr lang="en-US" i="1" dirty="0" smtClean="0"/>
              <a:t>Perseverance</a:t>
            </a:r>
            <a:r>
              <a:rPr lang="en-US" dirty="0" smtClean="0"/>
              <a:t> Rover</a:t>
            </a:r>
          </a:p>
          <a:p>
            <a:endParaRPr lang="en-US" dirty="0"/>
          </a:p>
          <a:p>
            <a:r>
              <a:rPr lang="en-US" dirty="0" smtClean="0"/>
              <a:t>JPL URS292031 clearance number </a:t>
            </a:r>
            <a:r>
              <a:rPr lang="en-US" dirty="0"/>
              <a:t>CL#20-1956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1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5651</TotalTime>
  <Words>165</Words>
  <Application>Microsoft Office PowerPoint</Application>
  <PresentationFormat>Widescreen</PresentationFormat>
  <Paragraphs>14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Office Theme</vt:lpstr>
      <vt:lpstr>PowerPoint Presentation</vt:lpstr>
      <vt:lpstr>Ingenuity Mars Helicopter Technology Demonstration</vt:lpstr>
    </vt:vector>
  </TitlesOfParts>
  <Company>JPL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Mars Helicopter Telecom</dc:title>
  <dc:creator>Duncan, Courtney B (337G)</dc:creator>
  <cp:lastModifiedBy>Duncan, Courtney B (337G)</cp:lastModifiedBy>
  <cp:revision>178</cp:revision>
  <dcterms:created xsi:type="dcterms:W3CDTF">2018-02-03T03:08:23Z</dcterms:created>
  <dcterms:modified xsi:type="dcterms:W3CDTF">2020-05-05T19:39:30Z</dcterms:modified>
</cp:coreProperties>
</file>