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27" r:id="rId2"/>
  </p:sldMasterIdLst>
  <p:notesMasterIdLst>
    <p:notesMasterId r:id="rId39"/>
  </p:notesMasterIdLst>
  <p:sldIdLst>
    <p:sldId id="256" r:id="rId3"/>
    <p:sldId id="295" r:id="rId4"/>
    <p:sldId id="298" r:id="rId5"/>
    <p:sldId id="297" r:id="rId6"/>
    <p:sldId id="296" r:id="rId7"/>
    <p:sldId id="300" r:id="rId8"/>
    <p:sldId id="301" r:id="rId9"/>
    <p:sldId id="303" r:id="rId10"/>
    <p:sldId id="302" r:id="rId11"/>
    <p:sldId id="304" r:id="rId12"/>
    <p:sldId id="305" r:id="rId13"/>
    <p:sldId id="307" r:id="rId14"/>
    <p:sldId id="310" r:id="rId15"/>
    <p:sldId id="308" r:id="rId16"/>
    <p:sldId id="325" r:id="rId17"/>
    <p:sldId id="336" r:id="rId18"/>
    <p:sldId id="337" r:id="rId19"/>
    <p:sldId id="306" r:id="rId20"/>
    <p:sldId id="323" r:id="rId21"/>
    <p:sldId id="338" r:id="rId22"/>
    <p:sldId id="324" r:id="rId23"/>
    <p:sldId id="326" r:id="rId24"/>
    <p:sldId id="327" r:id="rId25"/>
    <p:sldId id="314" r:id="rId26"/>
    <p:sldId id="315" r:id="rId27"/>
    <p:sldId id="316" r:id="rId28"/>
    <p:sldId id="319" r:id="rId29"/>
    <p:sldId id="320" r:id="rId30"/>
    <p:sldId id="318" r:id="rId31"/>
    <p:sldId id="322" r:id="rId32"/>
    <p:sldId id="321" r:id="rId33"/>
    <p:sldId id="333" r:id="rId34"/>
    <p:sldId id="335" r:id="rId35"/>
    <p:sldId id="329" r:id="rId36"/>
    <p:sldId id="334" r:id="rId37"/>
    <p:sldId id="330" r:id="rId38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C8359-7193-4164-A962-EE79DEA8A138}" v="13860" dt="2019-04-28T22:51:34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Morad" userId="435422d7603bc315" providerId="LiveId" clId="{42DC8359-7193-4164-A962-EE79DEA8A138}"/>
    <pc:docChg chg="undo redo custSel addSld delSld modSld sldOrd">
      <pc:chgData name="Steven Morad" userId="435422d7603bc315" providerId="LiveId" clId="{42DC8359-7193-4164-A962-EE79DEA8A138}" dt="2019-04-28T22:51:34.919" v="13769" actId="20577"/>
      <pc:docMkLst>
        <pc:docMk/>
      </pc:docMkLst>
      <pc:sldChg chg="addSp modSp">
        <pc:chgData name="Steven Morad" userId="435422d7603bc315" providerId="LiveId" clId="{42DC8359-7193-4164-A962-EE79DEA8A138}" dt="2019-04-18T18:50:45.556" v="11358" actId="1076"/>
        <pc:sldMkLst>
          <pc:docMk/>
          <pc:sldMk cId="0" sldId="256"/>
        </pc:sldMkLst>
        <pc:spChg chg="add mod">
          <ac:chgData name="Steven Morad" userId="435422d7603bc315" providerId="LiveId" clId="{42DC8359-7193-4164-A962-EE79DEA8A138}" dt="2019-04-18T18:50:31.095" v="11357" actId="1076"/>
          <ac:spMkLst>
            <pc:docMk/>
            <pc:sldMk cId="0" sldId="256"/>
            <ac:spMk id="10" creationId="{BD0B0754-D1D2-47E2-9087-969F90C00509}"/>
          </ac:spMkLst>
        </pc:spChg>
        <pc:spChg chg="mod">
          <ac:chgData name="Steven Morad" userId="435422d7603bc315" providerId="LiveId" clId="{42DC8359-7193-4164-A962-EE79DEA8A138}" dt="2019-04-18T18:50:45.556" v="11358" actId="1076"/>
          <ac:spMkLst>
            <pc:docMk/>
            <pc:sldMk cId="0" sldId="256"/>
            <ac:spMk id="10246" creationId="{D6E47CAA-9ABC-4369-AB9D-9887A41150D7}"/>
          </ac:spMkLst>
        </pc:spChg>
        <pc:spChg chg="mod">
          <ac:chgData name="Steven Morad" userId="435422d7603bc315" providerId="LiveId" clId="{42DC8359-7193-4164-A962-EE79DEA8A138}" dt="2019-04-08T01:01:25.944" v="7042" actId="20577"/>
          <ac:spMkLst>
            <pc:docMk/>
            <pc:sldMk cId="0" sldId="256"/>
            <ac:spMk id="10247" creationId="{B2C97F80-DFD7-45F6-A77C-4D8CA74EF5C8}"/>
          </ac:spMkLst>
        </pc:spChg>
        <pc:picChg chg="add mod">
          <ac:chgData name="Steven Morad" userId="435422d7603bc315" providerId="LiveId" clId="{42DC8359-7193-4164-A962-EE79DEA8A138}" dt="2019-04-18T18:49:51.061" v="11331" actId="1076"/>
          <ac:picMkLst>
            <pc:docMk/>
            <pc:sldMk cId="0" sldId="256"/>
            <ac:picMk id="1026" creationId="{DFFE5369-B7B9-4330-AFD4-167982F2E8C1}"/>
          </ac:picMkLst>
        </pc:picChg>
      </pc:sldChg>
      <pc:sldChg chg="modSp">
        <pc:chgData name="Steven Morad" userId="435422d7603bc315" providerId="LiveId" clId="{42DC8359-7193-4164-A962-EE79DEA8A138}" dt="2019-04-18T18:05:44.498" v="10536" actId="20577"/>
        <pc:sldMkLst>
          <pc:docMk/>
          <pc:sldMk cId="0" sldId="295"/>
        </pc:sldMkLst>
        <pc:spChg chg="mod">
          <ac:chgData name="Steven Morad" userId="435422d7603bc315" providerId="LiveId" clId="{42DC8359-7193-4164-A962-EE79DEA8A138}" dt="2019-04-18T18:05:44.498" v="10536" actId="20577"/>
          <ac:spMkLst>
            <pc:docMk/>
            <pc:sldMk cId="0" sldId="295"/>
            <ac:spMk id="12291" creationId="{26D3D91C-D713-42D9-B8D8-06F774A477B3}"/>
          </ac:spMkLst>
        </pc:spChg>
      </pc:sldChg>
      <pc:sldChg chg="modSp">
        <pc:chgData name="Steven Morad" userId="435422d7603bc315" providerId="LiveId" clId="{42DC8359-7193-4164-A962-EE79DEA8A138}" dt="2019-04-18T18:56:08.927" v="11461" actId="20577"/>
        <pc:sldMkLst>
          <pc:docMk/>
          <pc:sldMk cId="2102787164" sldId="296"/>
        </pc:sldMkLst>
        <pc:spChg chg="mod">
          <ac:chgData name="Steven Morad" userId="435422d7603bc315" providerId="LiveId" clId="{42DC8359-7193-4164-A962-EE79DEA8A138}" dt="2019-04-18T18:56:08.927" v="11461" actId="20577"/>
          <ac:spMkLst>
            <pc:docMk/>
            <pc:sldMk cId="2102787164" sldId="296"/>
            <ac:spMk id="3" creationId="{9E57B4A6-AE15-4C17-9CA4-FFA052AA756A}"/>
          </ac:spMkLst>
        </pc:spChg>
      </pc:sldChg>
      <pc:sldChg chg="addSp delSp modSp">
        <pc:chgData name="Steven Morad" userId="435422d7603bc315" providerId="LiveId" clId="{42DC8359-7193-4164-A962-EE79DEA8A138}" dt="2019-04-18T18:53:24.665" v="11389" actId="20577"/>
        <pc:sldMkLst>
          <pc:docMk/>
          <pc:sldMk cId="3661550450" sldId="297"/>
        </pc:sldMkLst>
        <pc:spChg chg="mod">
          <ac:chgData name="Steven Morad" userId="435422d7603bc315" providerId="LiveId" clId="{42DC8359-7193-4164-A962-EE79DEA8A138}" dt="2019-04-07T22:24:54.505" v="4636" actId="14100"/>
          <ac:spMkLst>
            <pc:docMk/>
            <pc:sldMk cId="3661550450" sldId="297"/>
            <ac:spMk id="3" creationId="{4AC84D7F-B360-48BA-A6FD-8B1F393EB463}"/>
          </ac:spMkLst>
        </pc:spChg>
        <pc:spChg chg="add mod">
          <ac:chgData name="Steven Morad" userId="435422d7603bc315" providerId="LiveId" clId="{42DC8359-7193-4164-A962-EE79DEA8A138}" dt="2019-04-18T18:53:24.665" v="11389" actId="20577"/>
          <ac:spMkLst>
            <pc:docMk/>
            <pc:sldMk cId="3661550450" sldId="297"/>
            <ac:spMk id="6" creationId="{4DA415AE-B7BE-4B8B-8AE4-D07B970C7D1B}"/>
          </ac:spMkLst>
        </pc:spChg>
        <pc:picChg chg="add del mod">
          <ac:chgData name="Steven Morad" userId="435422d7603bc315" providerId="LiveId" clId="{42DC8359-7193-4164-A962-EE79DEA8A138}" dt="2019-04-07T22:24:43.841" v="4628"/>
          <ac:picMkLst>
            <pc:docMk/>
            <pc:sldMk cId="3661550450" sldId="297"/>
            <ac:picMk id="52226" creationId="{1A783982-6550-41DC-B3D5-8A1F04E64D62}"/>
          </ac:picMkLst>
        </pc:picChg>
        <pc:picChg chg="add del mod">
          <ac:chgData name="Steven Morad" userId="435422d7603bc315" providerId="LiveId" clId="{42DC8359-7193-4164-A962-EE79DEA8A138}" dt="2019-04-07T22:24:54.097" v="4635"/>
          <ac:picMkLst>
            <pc:docMk/>
            <pc:sldMk cId="3661550450" sldId="297"/>
            <ac:picMk id="52228" creationId="{894001F1-BC86-45C6-B145-C34BC6799981}"/>
          </ac:picMkLst>
        </pc:picChg>
        <pc:picChg chg="add mod">
          <ac:chgData name="Steven Morad" userId="435422d7603bc315" providerId="LiveId" clId="{42DC8359-7193-4164-A962-EE79DEA8A138}" dt="2019-04-07T22:24:59.725" v="4639" actId="1076"/>
          <ac:picMkLst>
            <pc:docMk/>
            <pc:sldMk cId="3661550450" sldId="297"/>
            <ac:picMk id="52230" creationId="{A04D50B8-E166-45FD-9A47-95C514C4BC0B}"/>
          </ac:picMkLst>
        </pc:picChg>
      </pc:sldChg>
      <pc:sldChg chg="modSp">
        <pc:chgData name="Steven Morad" userId="435422d7603bc315" providerId="LiveId" clId="{42DC8359-7193-4164-A962-EE79DEA8A138}" dt="2019-04-19T01:54:03.920" v="13660" actId="20577"/>
        <pc:sldMkLst>
          <pc:docMk/>
          <pc:sldMk cId="2058283096" sldId="298"/>
        </pc:sldMkLst>
        <pc:spChg chg="mod">
          <ac:chgData name="Steven Morad" userId="435422d7603bc315" providerId="LiveId" clId="{42DC8359-7193-4164-A962-EE79DEA8A138}" dt="2019-04-19T01:54:03.920" v="13660" actId="20577"/>
          <ac:spMkLst>
            <pc:docMk/>
            <pc:sldMk cId="2058283096" sldId="298"/>
            <ac:spMk id="3" creationId="{0C1F9D3D-C5A5-4C8B-9B64-B8ED49973C36}"/>
          </ac:spMkLst>
        </pc:spChg>
      </pc:sldChg>
      <pc:sldChg chg="modSp">
        <pc:chgData name="Steven Morad" userId="435422d7603bc315" providerId="LiveId" clId="{42DC8359-7193-4164-A962-EE79DEA8A138}" dt="2019-04-18T19:17:14.213" v="11867" actId="20577"/>
        <pc:sldMkLst>
          <pc:docMk/>
          <pc:sldMk cId="1440053274" sldId="300"/>
        </pc:sldMkLst>
        <pc:spChg chg="mod">
          <ac:chgData name="Steven Morad" userId="435422d7603bc315" providerId="LiveId" clId="{42DC8359-7193-4164-A962-EE79DEA8A138}" dt="2019-04-18T19:17:14.213" v="11867" actId="20577"/>
          <ac:spMkLst>
            <pc:docMk/>
            <pc:sldMk cId="1440053274" sldId="300"/>
            <ac:spMk id="3" creationId="{BA6F5D10-787D-4638-B68A-69A5522A2550}"/>
          </ac:spMkLst>
        </pc:spChg>
      </pc:sldChg>
      <pc:sldChg chg="modSp">
        <pc:chgData name="Steven Morad" userId="435422d7603bc315" providerId="LiveId" clId="{42DC8359-7193-4164-A962-EE79DEA8A138}" dt="2019-04-18T18:58:43.262" v="11555" actId="6549"/>
        <pc:sldMkLst>
          <pc:docMk/>
          <pc:sldMk cId="3526823840" sldId="302"/>
        </pc:sldMkLst>
        <pc:spChg chg="mod">
          <ac:chgData name="Steven Morad" userId="435422d7603bc315" providerId="LiveId" clId="{42DC8359-7193-4164-A962-EE79DEA8A138}" dt="2019-04-18T18:58:43.262" v="11555" actId="6549"/>
          <ac:spMkLst>
            <pc:docMk/>
            <pc:sldMk cId="3526823840" sldId="302"/>
            <ac:spMk id="3" creationId="{8ABA3DBE-72AC-49AF-948D-559AA219723E}"/>
          </ac:spMkLst>
        </pc:spChg>
      </pc:sldChg>
      <pc:sldChg chg="modSp">
        <pc:chgData name="Steven Morad" userId="435422d7603bc315" providerId="LiveId" clId="{42DC8359-7193-4164-A962-EE79DEA8A138}" dt="2019-04-18T18:57:37.170" v="11521" actId="15"/>
        <pc:sldMkLst>
          <pc:docMk/>
          <pc:sldMk cId="3452366167" sldId="303"/>
        </pc:sldMkLst>
        <pc:spChg chg="mod">
          <ac:chgData name="Steven Morad" userId="435422d7603bc315" providerId="LiveId" clId="{42DC8359-7193-4164-A962-EE79DEA8A138}" dt="2019-04-18T18:57:37.170" v="11521" actId="15"/>
          <ac:spMkLst>
            <pc:docMk/>
            <pc:sldMk cId="3452366167" sldId="303"/>
            <ac:spMk id="3" creationId="{1B255942-70A0-478A-AD4B-F1232B277B41}"/>
          </ac:spMkLst>
        </pc:spChg>
      </pc:sldChg>
      <pc:sldChg chg="modSp">
        <pc:chgData name="Steven Morad" userId="435422d7603bc315" providerId="LiveId" clId="{42DC8359-7193-4164-A962-EE79DEA8A138}" dt="2019-04-08T01:08:30.044" v="7262" actId="20577"/>
        <pc:sldMkLst>
          <pc:docMk/>
          <pc:sldMk cId="11835943" sldId="304"/>
        </pc:sldMkLst>
        <pc:spChg chg="mod">
          <ac:chgData name="Steven Morad" userId="435422d7603bc315" providerId="LiveId" clId="{42DC8359-7193-4164-A962-EE79DEA8A138}" dt="2019-04-07T18:47:47.586" v="12" actId="20577"/>
          <ac:spMkLst>
            <pc:docMk/>
            <pc:sldMk cId="11835943" sldId="304"/>
            <ac:spMk id="2" creationId="{33BEF197-2F79-4C59-A36C-5063FD73BD0C}"/>
          </ac:spMkLst>
        </pc:spChg>
        <pc:spChg chg="mod">
          <ac:chgData name="Steven Morad" userId="435422d7603bc315" providerId="LiveId" clId="{42DC8359-7193-4164-A962-EE79DEA8A138}" dt="2019-04-08T01:08:30.044" v="7262" actId="20577"/>
          <ac:spMkLst>
            <pc:docMk/>
            <pc:sldMk cId="11835943" sldId="304"/>
            <ac:spMk id="3" creationId="{3ABC8162-3274-45C1-982B-9AE6A8A9DB62}"/>
          </ac:spMkLst>
        </pc:spChg>
      </pc:sldChg>
      <pc:sldChg chg="modSp ord">
        <pc:chgData name="Steven Morad" userId="435422d7603bc315" providerId="LiveId" clId="{42DC8359-7193-4164-A962-EE79DEA8A138}" dt="2019-04-18T20:47:17.297" v="12978" actId="20577"/>
        <pc:sldMkLst>
          <pc:docMk/>
          <pc:sldMk cId="2586167674" sldId="305"/>
        </pc:sldMkLst>
        <pc:spChg chg="mod">
          <ac:chgData name="Steven Morad" userId="435422d7603bc315" providerId="LiveId" clId="{42DC8359-7193-4164-A962-EE79DEA8A138}" dt="2019-04-18T20:47:17.297" v="12978" actId="20577"/>
          <ac:spMkLst>
            <pc:docMk/>
            <pc:sldMk cId="2586167674" sldId="305"/>
            <ac:spMk id="3" creationId="{F2C59829-3D42-4113-9EB4-8AB26F0EF9E0}"/>
          </ac:spMkLst>
        </pc:spChg>
      </pc:sldChg>
      <pc:sldChg chg="addSp delSp modSp">
        <pc:chgData name="Steven Morad" userId="435422d7603bc315" providerId="LiveId" clId="{42DC8359-7193-4164-A962-EE79DEA8A138}" dt="2019-04-24T16:48:31.923" v="13749" actId="20577"/>
        <pc:sldMkLst>
          <pc:docMk/>
          <pc:sldMk cId="1697187118" sldId="306"/>
        </pc:sldMkLst>
        <pc:spChg chg="mod">
          <ac:chgData name="Steven Morad" userId="435422d7603bc315" providerId="LiveId" clId="{42DC8359-7193-4164-A962-EE79DEA8A138}" dt="2019-04-07T22:45:13.369" v="5625" actId="313"/>
          <ac:spMkLst>
            <pc:docMk/>
            <pc:sldMk cId="1697187118" sldId="306"/>
            <ac:spMk id="2" creationId="{E6FB4145-9E0F-476D-B53C-8012F4FA0D9C}"/>
          </ac:spMkLst>
        </pc:spChg>
        <pc:spChg chg="mod">
          <ac:chgData name="Steven Morad" userId="435422d7603bc315" providerId="LiveId" clId="{42DC8359-7193-4164-A962-EE79DEA8A138}" dt="2019-04-24T16:48:31.923" v="13749" actId="20577"/>
          <ac:spMkLst>
            <pc:docMk/>
            <pc:sldMk cId="1697187118" sldId="306"/>
            <ac:spMk id="3" creationId="{CB1E40BF-D625-4A5D-B64F-45B2F54E9330}"/>
          </ac:spMkLst>
        </pc:spChg>
        <pc:picChg chg="add del mod">
          <ac:chgData name="Steven Morad" userId="435422d7603bc315" providerId="LiveId" clId="{42DC8359-7193-4164-A962-EE79DEA8A138}" dt="2019-04-07T22:39:05.370" v="5129"/>
          <ac:picMkLst>
            <pc:docMk/>
            <pc:sldMk cId="1697187118" sldId="306"/>
            <ac:picMk id="5" creationId="{33E737A0-AFC5-472B-A4E0-4263B5B03DAD}"/>
          </ac:picMkLst>
        </pc:picChg>
      </pc:sldChg>
      <pc:sldChg chg="addSp modSp add">
        <pc:chgData name="Steven Morad" userId="435422d7603bc315" providerId="LiveId" clId="{42DC8359-7193-4164-A962-EE79DEA8A138}" dt="2019-04-18T20:25:41.714" v="12744" actId="20577"/>
        <pc:sldMkLst>
          <pc:docMk/>
          <pc:sldMk cId="2556376497" sldId="307"/>
        </pc:sldMkLst>
        <pc:spChg chg="mod">
          <ac:chgData name="Steven Morad" userId="435422d7603bc315" providerId="LiveId" clId="{42DC8359-7193-4164-A962-EE79DEA8A138}" dt="2019-04-07T18:51:11.121" v="46" actId="20577"/>
          <ac:spMkLst>
            <pc:docMk/>
            <pc:sldMk cId="2556376497" sldId="307"/>
            <ac:spMk id="2" creationId="{8AAA3710-CD2E-4975-8647-7809C26C417E}"/>
          </ac:spMkLst>
        </pc:spChg>
        <pc:spChg chg="mod">
          <ac:chgData name="Steven Morad" userId="435422d7603bc315" providerId="LiveId" clId="{42DC8359-7193-4164-A962-EE79DEA8A138}" dt="2019-04-18T20:25:41.714" v="12744" actId="20577"/>
          <ac:spMkLst>
            <pc:docMk/>
            <pc:sldMk cId="2556376497" sldId="307"/>
            <ac:spMk id="3" creationId="{D66CC7CE-F60A-49EB-856A-1C94B00ECB81}"/>
          </ac:spMkLst>
        </pc:spChg>
        <pc:spChg chg="add mod">
          <ac:chgData name="Steven Morad" userId="435422d7603bc315" providerId="LiveId" clId="{42DC8359-7193-4164-A962-EE79DEA8A138}" dt="2019-04-08T01:06:30.096" v="7139" actId="20577"/>
          <ac:spMkLst>
            <pc:docMk/>
            <pc:sldMk cId="2556376497" sldId="307"/>
            <ac:spMk id="6" creationId="{69CB6F52-FE18-4A54-9AE1-4E18688B921F}"/>
          </ac:spMkLst>
        </pc:spChg>
        <pc:picChg chg="add mod">
          <ac:chgData name="Steven Morad" userId="435422d7603bc315" providerId="LiveId" clId="{42DC8359-7193-4164-A962-EE79DEA8A138}" dt="2019-04-07T18:54:36.145" v="76" actId="14100"/>
          <ac:picMkLst>
            <pc:docMk/>
            <pc:sldMk cId="2556376497" sldId="307"/>
            <ac:picMk id="50178" creationId="{132714A5-1A33-4037-82DE-6E2D2861E413}"/>
          </ac:picMkLst>
        </pc:picChg>
      </pc:sldChg>
      <pc:sldChg chg="addSp modSp add">
        <pc:chgData name="Steven Morad" userId="435422d7603bc315" providerId="LiveId" clId="{42DC8359-7193-4164-A962-EE79DEA8A138}" dt="2019-04-19T02:01:42.344" v="13661" actId="20577"/>
        <pc:sldMkLst>
          <pc:docMk/>
          <pc:sldMk cId="3889158291" sldId="308"/>
        </pc:sldMkLst>
        <pc:spChg chg="mod">
          <ac:chgData name="Steven Morad" userId="435422d7603bc315" providerId="LiveId" clId="{42DC8359-7193-4164-A962-EE79DEA8A138}" dt="2019-04-07T19:58:11.299" v="1633" actId="20577"/>
          <ac:spMkLst>
            <pc:docMk/>
            <pc:sldMk cId="3889158291" sldId="308"/>
            <ac:spMk id="2" creationId="{BA60EE76-FA03-406A-B9D1-CCF324910027}"/>
          </ac:spMkLst>
        </pc:spChg>
        <pc:spChg chg="mod">
          <ac:chgData name="Steven Morad" userId="435422d7603bc315" providerId="LiveId" clId="{42DC8359-7193-4164-A962-EE79DEA8A138}" dt="2019-04-19T02:01:42.344" v="13661" actId="20577"/>
          <ac:spMkLst>
            <pc:docMk/>
            <pc:sldMk cId="3889158291" sldId="308"/>
            <ac:spMk id="3" creationId="{B7FE2595-F86B-4561-B804-04D601131C5B}"/>
          </ac:spMkLst>
        </pc:spChg>
        <pc:spChg chg="add mod">
          <ac:chgData name="Steven Morad" userId="435422d7603bc315" providerId="LiveId" clId="{42DC8359-7193-4164-A962-EE79DEA8A138}" dt="2019-04-18T20:36:22.244" v="12849" actId="1076"/>
          <ac:spMkLst>
            <pc:docMk/>
            <pc:sldMk cId="3889158291" sldId="308"/>
            <ac:spMk id="6" creationId="{F8C840AA-FC20-4C31-AA18-BAC12B39D900}"/>
          </ac:spMkLst>
        </pc:spChg>
        <pc:picChg chg="add mod">
          <ac:chgData name="Steven Morad" userId="435422d7603bc315" providerId="LiveId" clId="{42DC8359-7193-4164-A962-EE79DEA8A138}" dt="2019-04-18T20:35:42.888" v="12846" actId="1076"/>
          <ac:picMkLst>
            <pc:docMk/>
            <pc:sldMk cId="3889158291" sldId="308"/>
            <ac:picMk id="5" creationId="{B697E88B-E93B-4CC3-A104-4DBEB393B555}"/>
          </ac:picMkLst>
        </pc:picChg>
      </pc:sldChg>
      <pc:sldChg chg="addSp delSp modSp add">
        <pc:chgData name="Steven Morad" userId="435422d7603bc315" providerId="LiveId" clId="{42DC8359-7193-4164-A962-EE79DEA8A138}" dt="2019-04-18T20:48:35.492" v="12986" actId="20577"/>
        <pc:sldMkLst>
          <pc:docMk/>
          <pc:sldMk cId="3905138931" sldId="310"/>
        </pc:sldMkLst>
        <pc:spChg chg="mod">
          <ac:chgData name="Steven Morad" userId="435422d7603bc315" providerId="LiveId" clId="{42DC8359-7193-4164-A962-EE79DEA8A138}" dt="2019-04-07T19:31:15.497" v="1022" actId="20577"/>
          <ac:spMkLst>
            <pc:docMk/>
            <pc:sldMk cId="3905138931" sldId="310"/>
            <ac:spMk id="2" creationId="{AA046921-CC61-43F0-9D75-5DD0CFD1F530}"/>
          </ac:spMkLst>
        </pc:spChg>
        <pc:spChg chg="mod">
          <ac:chgData name="Steven Morad" userId="435422d7603bc315" providerId="LiveId" clId="{42DC8359-7193-4164-A962-EE79DEA8A138}" dt="2019-04-18T20:48:35.492" v="12986" actId="20577"/>
          <ac:spMkLst>
            <pc:docMk/>
            <pc:sldMk cId="3905138931" sldId="310"/>
            <ac:spMk id="3" creationId="{A1F727E2-9324-45E0-84B9-BA41FCB9EE2B}"/>
          </ac:spMkLst>
        </pc:spChg>
        <pc:spChg chg="add del">
          <ac:chgData name="Steven Morad" userId="435422d7603bc315" providerId="LiveId" clId="{42DC8359-7193-4164-A962-EE79DEA8A138}" dt="2019-04-07T19:34:19.327" v="1072"/>
          <ac:spMkLst>
            <pc:docMk/>
            <pc:sldMk cId="3905138931" sldId="310"/>
            <ac:spMk id="5" creationId="{9FD2F789-BE5A-418A-9D34-6DC3499E3342}"/>
          </ac:spMkLst>
        </pc:spChg>
        <pc:spChg chg="add mod">
          <ac:chgData name="Steven Morad" userId="435422d7603bc315" providerId="LiveId" clId="{42DC8359-7193-4164-A962-EE79DEA8A138}" dt="2019-04-18T20:33:37.195" v="12793" actId="14100"/>
          <ac:spMkLst>
            <pc:docMk/>
            <pc:sldMk cId="3905138931" sldId="310"/>
            <ac:spMk id="7" creationId="{203A09AE-864F-4357-899D-6617ED65EE43}"/>
          </ac:spMkLst>
        </pc:spChg>
        <pc:picChg chg="add mod">
          <ac:chgData name="Steven Morad" userId="435422d7603bc315" providerId="LiveId" clId="{42DC8359-7193-4164-A962-EE79DEA8A138}" dt="2019-04-07T22:27:56.459" v="4734" actId="14100"/>
          <ac:picMkLst>
            <pc:docMk/>
            <pc:sldMk cId="3905138931" sldId="310"/>
            <ac:picMk id="51202" creationId="{7EF875AB-25F5-421A-98CD-A1CFDDA67DFC}"/>
          </ac:picMkLst>
        </pc:picChg>
      </pc:sldChg>
      <pc:sldChg chg="modSp add ord">
        <pc:chgData name="Steven Morad" userId="435422d7603bc315" providerId="LiveId" clId="{42DC8359-7193-4164-A962-EE79DEA8A138}" dt="2019-04-28T22:51:34.919" v="13769" actId="20577"/>
        <pc:sldMkLst>
          <pc:docMk/>
          <pc:sldMk cId="4209801715" sldId="314"/>
        </pc:sldMkLst>
        <pc:spChg chg="mod">
          <ac:chgData name="Steven Morad" userId="435422d7603bc315" providerId="LiveId" clId="{42DC8359-7193-4164-A962-EE79DEA8A138}" dt="2019-04-07T22:46:09.589" v="5699" actId="20577"/>
          <ac:spMkLst>
            <pc:docMk/>
            <pc:sldMk cId="4209801715" sldId="314"/>
            <ac:spMk id="2" creationId="{C47E953E-8516-4067-A279-74EB7CBBA47C}"/>
          </ac:spMkLst>
        </pc:spChg>
        <pc:spChg chg="mod">
          <ac:chgData name="Steven Morad" userId="435422d7603bc315" providerId="LiveId" clId="{42DC8359-7193-4164-A962-EE79DEA8A138}" dt="2019-04-28T22:51:34.919" v="13769" actId="20577"/>
          <ac:spMkLst>
            <pc:docMk/>
            <pc:sldMk cId="4209801715" sldId="314"/>
            <ac:spMk id="3" creationId="{359CD46F-4873-4B0B-8717-51A37B8638B5}"/>
          </ac:spMkLst>
        </pc:spChg>
      </pc:sldChg>
      <pc:sldChg chg="addSp delSp modSp add">
        <pc:chgData name="Steven Morad" userId="435422d7603bc315" providerId="LiveId" clId="{42DC8359-7193-4164-A962-EE79DEA8A138}" dt="2019-04-28T22:41:00.469" v="13766" actId="20577"/>
        <pc:sldMkLst>
          <pc:docMk/>
          <pc:sldMk cId="2116915822" sldId="315"/>
        </pc:sldMkLst>
        <pc:spChg chg="mod">
          <ac:chgData name="Steven Morad" userId="435422d7603bc315" providerId="LiveId" clId="{42DC8359-7193-4164-A962-EE79DEA8A138}" dt="2019-04-08T01:11:34.170" v="7307" actId="20577"/>
          <ac:spMkLst>
            <pc:docMk/>
            <pc:sldMk cId="2116915822" sldId="315"/>
            <ac:spMk id="2" creationId="{4D2636E2-F26C-4C13-AD40-B77CC3257CEE}"/>
          </ac:spMkLst>
        </pc:spChg>
        <pc:spChg chg="mod">
          <ac:chgData name="Steven Morad" userId="435422d7603bc315" providerId="LiveId" clId="{42DC8359-7193-4164-A962-EE79DEA8A138}" dt="2019-04-28T22:41:00.469" v="13766" actId="20577"/>
          <ac:spMkLst>
            <pc:docMk/>
            <pc:sldMk cId="2116915822" sldId="315"/>
            <ac:spMk id="3" creationId="{946D2F40-28E0-4539-AC68-79D78BDA7C98}"/>
          </ac:spMkLst>
        </pc:spChg>
        <pc:picChg chg="add mod">
          <ac:chgData name="Steven Morad" userId="435422d7603bc315" providerId="LiveId" clId="{42DC8359-7193-4164-A962-EE79DEA8A138}" dt="2019-04-19T01:50:13.458" v="13612" actId="1076"/>
          <ac:picMkLst>
            <pc:docMk/>
            <pc:sldMk cId="2116915822" sldId="315"/>
            <ac:picMk id="6" creationId="{0032B0B7-3DAC-46CA-AF46-76B2AAC1839B}"/>
          </ac:picMkLst>
        </pc:picChg>
        <pc:picChg chg="add del mod">
          <ac:chgData name="Steven Morad" userId="435422d7603bc315" providerId="LiveId" clId="{42DC8359-7193-4164-A962-EE79DEA8A138}" dt="2019-04-07T20:54:17.068" v="3092" actId="478"/>
          <ac:picMkLst>
            <pc:docMk/>
            <pc:sldMk cId="2116915822" sldId="315"/>
            <ac:picMk id="6" creationId="{B23A3C88-FBA3-4F7A-8415-72642C4CBF8E}"/>
          </ac:picMkLst>
        </pc:picChg>
        <pc:picChg chg="add del mod">
          <ac:chgData name="Steven Morad" userId="435422d7603bc315" providerId="LiveId" clId="{42DC8359-7193-4164-A962-EE79DEA8A138}" dt="2019-04-19T01:50:05.639" v="13609" actId="478"/>
          <ac:picMkLst>
            <pc:docMk/>
            <pc:sldMk cId="2116915822" sldId="315"/>
            <ac:picMk id="8" creationId="{5DF7D770-B3AF-4A9D-BD47-55F768A56188}"/>
          </ac:picMkLst>
        </pc:picChg>
      </pc:sldChg>
      <pc:sldChg chg="addSp delSp modSp add">
        <pc:chgData name="Steven Morad" userId="435422d7603bc315" providerId="LiveId" clId="{42DC8359-7193-4164-A962-EE79DEA8A138}" dt="2019-04-28T22:41:53.525" v="13768" actId="20577"/>
        <pc:sldMkLst>
          <pc:docMk/>
          <pc:sldMk cId="1808133077" sldId="316"/>
        </pc:sldMkLst>
        <pc:spChg chg="mod">
          <ac:chgData name="Steven Morad" userId="435422d7603bc315" providerId="LiveId" clId="{42DC8359-7193-4164-A962-EE79DEA8A138}" dt="2019-04-08T00:59:01.887" v="6899" actId="20577"/>
          <ac:spMkLst>
            <pc:docMk/>
            <pc:sldMk cId="1808133077" sldId="316"/>
            <ac:spMk id="2" creationId="{98FE22E5-D722-4A6E-AF03-D66C51CF8A1C}"/>
          </ac:spMkLst>
        </pc:spChg>
        <pc:spChg chg="mod">
          <ac:chgData name="Steven Morad" userId="435422d7603bc315" providerId="LiveId" clId="{42DC8359-7193-4164-A962-EE79DEA8A138}" dt="2019-04-28T22:41:53.525" v="13768" actId="20577"/>
          <ac:spMkLst>
            <pc:docMk/>
            <pc:sldMk cId="1808133077" sldId="316"/>
            <ac:spMk id="3" creationId="{D2F05775-E4DC-4A7A-A63B-79154647BD03}"/>
          </ac:spMkLst>
        </pc:spChg>
        <pc:spChg chg="add del">
          <ac:chgData name="Steven Morad" userId="435422d7603bc315" providerId="LiveId" clId="{42DC8359-7193-4164-A962-EE79DEA8A138}" dt="2019-04-07T21:23:56.439" v="3348"/>
          <ac:spMkLst>
            <pc:docMk/>
            <pc:sldMk cId="1808133077" sldId="316"/>
            <ac:spMk id="5" creationId="{1FE6CED8-DFA3-4C60-8104-E49D8A2BEFAC}"/>
          </ac:spMkLst>
        </pc:spChg>
        <pc:picChg chg="add del mod">
          <ac:chgData name="Steven Morad" userId="435422d7603bc315" providerId="LiveId" clId="{42DC8359-7193-4164-A962-EE79DEA8A138}" dt="2019-04-07T21:26:05.402" v="3354" actId="478"/>
          <ac:picMkLst>
            <pc:docMk/>
            <pc:sldMk cId="1808133077" sldId="316"/>
            <ac:picMk id="7" creationId="{E730370E-D619-40B9-A331-F298F7DCAFBE}"/>
          </ac:picMkLst>
        </pc:picChg>
        <pc:picChg chg="add mod">
          <ac:chgData name="Steven Morad" userId="435422d7603bc315" providerId="LiveId" clId="{42DC8359-7193-4164-A962-EE79DEA8A138}" dt="2019-04-07T21:26:30.105" v="3393" actId="14100"/>
          <ac:picMkLst>
            <pc:docMk/>
            <pc:sldMk cId="1808133077" sldId="316"/>
            <ac:picMk id="9" creationId="{627038CC-C766-439A-817B-5098959476B9}"/>
          </ac:picMkLst>
        </pc:picChg>
      </pc:sldChg>
      <pc:sldChg chg="addSp delSp modSp add">
        <pc:chgData name="Steven Morad" userId="435422d7603bc315" providerId="LiveId" clId="{42DC8359-7193-4164-A962-EE79DEA8A138}" dt="2019-04-18T21:00:16.279" v="13077" actId="255"/>
        <pc:sldMkLst>
          <pc:docMk/>
          <pc:sldMk cId="547939778" sldId="318"/>
        </pc:sldMkLst>
        <pc:spChg chg="mod">
          <ac:chgData name="Steven Morad" userId="435422d7603bc315" providerId="LiveId" clId="{42DC8359-7193-4164-A962-EE79DEA8A138}" dt="2019-04-08T01:00:06.361" v="7041" actId="20577"/>
          <ac:spMkLst>
            <pc:docMk/>
            <pc:sldMk cId="547939778" sldId="318"/>
            <ac:spMk id="2" creationId="{09940AE6-5E92-4FFD-98E9-FEFDB6AFBF9C}"/>
          </ac:spMkLst>
        </pc:spChg>
        <pc:spChg chg="mod">
          <ac:chgData name="Steven Morad" userId="435422d7603bc315" providerId="LiveId" clId="{42DC8359-7193-4164-A962-EE79DEA8A138}" dt="2019-04-18T21:00:16.279" v="13077" actId="255"/>
          <ac:spMkLst>
            <pc:docMk/>
            <pc:sldMk cId="547939778" sldId="318"/>
            <ac:spMk id="3" creationId="{F99D77C4-543A-424C-A504-3417CFAA87A9}"/>
          </ac:spMkLst>
        </pc:spChg>
        <pc:picChg chg="add del mod">
          <ac:chgData name="Steven Morad" userId="435422d7603bc315" providerId="LiveId" clId="{42DC8359-7193-4164-A962-EE79DEA8A138}" dt="2019-04-07T21:53:52.238" v="3963" actId="478"/>
          <ac:picMkLst>
            <pc:docMk/>
            <pc:sldMk cId="547939778" sldId="318"/>
            <ac:picMk id="6" creationId="{1A470CC3-DE16-4A33-80E4-80FC883568D2}"/>
          </ac:picMkLst>
        </pc:picChg>
        <pc:picChg chg="add mod ord">
          <ac:chgData name="Steven Morad" userId="435422d7603bc315" providerId="LiveId" clId="{42DC8359-7193-4164-A962-EE79DEA8A138}" dt="2019-04-07T21:53:49.489" v="3962" actId="167"/>
          <ac:picMkLst>
            <pc:docMk/>
            <pc:sldMk cId="547939778" sldId="318"/>
            <ac:picMk id="8" creationId="{11567060-4D94-45A0-97D3-711138EBC284}"/>
          </ac:picMkLst>
        </pc:picChg>
      </pc:sldChg>
      <pc:sldChg chg="addSp delSp modSp add">
        <pc:chgData name="Steven Morad" userId="435422d7603bc315" providerId="LiveId" clId="{42DC8359-7193-4164-A962-EE79DEA8A138}" dt="2019-04-19T01:52:44.808" v="13650" actId="20577"/>
        <pc:sldMkLst>
          <pc:docMk/>
          <pc:sldMk cId="3926913125" sldId="319"/>
        </pc:sldMkLst>
        <pc:spChg chg="mod">
          <ac:chgData name="Steven Morad" userId="435422d7603bc315" providerId="LiveId" clId="{42DC8359-7193-4164-A962-EE79DEA8A138}" dt="2019-04-08T00:59:25.240" v="6948" actId="20577"/>
          <ac:spMkLst>
            <pc:docMk/>
            <pc:sldMk cId="3926913125" sldId="319"/>
            <ac:spMk id="2" creationId="{98FE22E5-D722-4A6E-AF03-D66C51CF8A1C}"/>
          </ac:spMkLst>
        </pc:spChg>
        <pc:spChg chg="mod">
          <ac:chgData name="Steven Morad" userId="435422d7603bc315" providerId="LiveId" clId="{42DC8359-7193-4164-A962-EE79DEA8A138}" dt="2019-04-19T01:52:44.808" v="13650" actId="20577"/>
          <ac:spMkLst>
            <pc:docMk/>
            <pc:sldMk cId="3926913125" sldId="319"/>
            <ac:spMk id="3" creationId="{D2F05775-E4DC-4A7A-A63B-79154647BD03}"/>
          </ac:spMkLst>
        </pc:spChg>
        <pc:picChg chg="add mod ord">
          <ac:chgData name="Steven Morad" userId="435422d7603bc315" providerId="LiveId" clId="{42DC8359-7193-4164-A962-EE79DEA8A138}" dt="2019-04-07T21:36:17.865" v="3684" actId="167"/>
          <ac:picMkLst>
            <pc:docMk/>
            <pc:sldMk cId="3926913125" sldId="319"/>
            <ac:picMk id="6" creationId="{47A947ED-1A3F-450F-8D6C-1F579A308AFE}"/>
          </ac:picMkLst>
        </pc:picChg>
        <pc:picChg chg="del">
          <ac:chgData name="Steven Morad" userId="435422d7603bc315" providerId="LiveId" clId="{42DC8359-7193-4164-A962-EE79DEA8A138}" dt="2019-04-07T21:36:19.279" v="3685" actId="478"/>
          <ac:picMkLst>
            <pc:docMk/>
            <pc:sldMk cId="3926913125" sldId="319"/>
            <ac:picMk id="9" creationId="{627038CC-C766-439A-817B-5098959476B9}"/>
          </ac:picMkLst>
        </pc:picChg>
      </pc:sldChg>
      <pc:sldChg chg="addSp modSp add">
        <pc:chgData name="Steven Morad" userId="435422d7603bc315" providerId="LiveId" clId="{42DC8359-7193-4164-A962-EE79DEA8A138}" dt="2019-04-08T00:59:40.201" v="6985" actId="20577"/>
        <pc:sldMkLst>
          <pc:docMk/>
          <pc:sldMk cId="2042372088" sldId="320"/>
        </pc:sldMkLst>
        <pc:spChg chg="mod">
          <ac:chgData name="Steven Morad" userId="435422d7603bc315" providerId="LiveId" clId="{42DC8359-7193-4164-A962-EE79DEA8A138}" dt="2019-04-08T00:59:40.201" v="6985" actId="20577"/>
          <ac:spMkLst>
            <pc:docMk/>
            <pc:sldMk cId="2042372088" sldId="320"/>
            <ac:spMk id="2" creationId="{F32CCAB5-F0DB-4ACB-909E-935631B5E2F7}"/>
          </ac:spMkLst>
        </pc:spChg>
        <pc:spChg chg="mod">
          <ac:chgData name="Steven Morad" userId="435422d7603bc315" providerId="LiveId" clId="{42DC8359-7193-4164-A962-EE79DEA8A138}" dt="2019-04-07T21:45:50.780" v="3830" actId="20577"/>
          <ac:spMkLst>
            <pc:docMk/>
            <pc:sldMk cId="2042372088" sldId="320"/>
            <ac:spMk id="3" creationId="{961E5F87-1BB2-4FFE-8F2C-2F7398655FBC}"/>
          </ac:spMkLst>
        </pc:spChg>
        <pc:picChg chg="add mod">
          <ac:chgData name="Steven Morad" userId="435422d7603bc315" providerId="LiveId" clId="{42DC8359-7193-4164-A962-EE79DEA8A138}" dt="2019-04-07T21:51:31.617" v="3915" actId="1076"/>
          <ac:picMkLst>
            <pc:docMk/>
            <pc:sldMk cId="2042372088" sldId="320"/>
            <ac:picMk id="6" creationId="{45725073-643F-4C5B-BB7B-040B93BC1439}"/>
          </ac:picMkLst>
        </pc:picChg>
      </pc:sldChg>
      <pc:sldChg chg="modSp add ord">
        <pc:chgData name="Steven Morad" userId="435422d7603bc315" providerId="LiveId" clId="{42DC8359-7193-4164-A962-EE79DEA8A138}" dt="2019-04-18T19:42:38.853" v="11923" actId="20577"/>
        <pc:sldMkLst>
          <pc:docMk/>
          <pc:sldMk cId="3322445204" sldId="321"/>
        </pc:sldMkLst>
        <pc:spChg chg="mod">
          <ac:chgData name="Steven Morad" userId="435422d7603bc315" providerId="LiveId" clId="{42DC8359-7193-4164-A962-EE79DEA8A138}" dt="2019-04-07T21:55:07.272" v="3975" actId="20577"/>
          <ac:spMkLst>
            <pc:docMk/>
            <pc:sldMk cId="3322445204" sldId="321"/>
            <ac:spMk id="2" creationId="{37970963-1A18-4B0A-8A33-EE1039CB230F}"/>
          </ac:spMkLst>
        </pc:spChg>
        <pc:spChg chg="mod">
          <ac:chgData name="Steven Morad" userId="435422d7603bc315" providerId="LiveId" clId="{42DC8359-7193-4164-A962-EE79DEA8A138}" dt="2019-04-18T19:42:38.853" v="11923" actId="20577"/>
          <ac:spMkLst>
            <pc:docMk/>
            <pc:sldMk cId="3322445204" sldId="321"/>
            <ac:spMk id="3" creationId="{44111A5F-EB7E-411A-80D8-416737ABDBE1}"/>
          </ac:spMkLst>
        </pc:spChg>
      </pc:sldChg>
      <pc:sldChg chg="modSp add">
        <pc:chgData name="Steven Morad" userId="435422d7603bc315" providerId="LiveId" clId="{42DC8359-7193-4164-A962-EE79DEA8A138}" dt="2019-04-19T02:10:18.833" v="13736" actId="20577"/>
        <pc:sldMkLst>
          <pc:docMk/>
          <pc:sldMk cId="1332324192" sldId="322"/>
        </pc:sldMkLst>
        <pc:spChg chg="mod">
          <ac:chgData name="Steven Morad" userId="435422d7603bc315" providerId="LiveId" clId="{42DC8359-7193-4164-A962-EE79DEA8A138}" dt="2019-04-18T20:09:19.502" v="11930" actId="20577"/>
          <ac:spMkLst>
            <pc:docMk/>
            <pc:sldMk cId="1332324192" sldId="322"/>
            <ac:spMk id="2" creationId="{C5A025BA-0833-45C0-A2AB-22EEF852F61A}"/>
          </ac:spMkLst>
        </pc:spChg>
        <pc:spChg chg="mod">
          <ac:chgData name="Steven Morad" userId="435422d7603bc315" providerId="LiveId" clId="{42DC8359-7193-4164-A962-EE79DEA8A138}" dt="2019-04-19T02:10:18.833" v="13736" actId="20577"/>
          <ac:spMkLst>
            <pc:docMk/>
            <pc:sldMk cId="1332324192" sldId="322"/>
            <ac:spMk id="3" creationId="{D7316CBB-B986-49EF-88F1-061A95E4DEE9}"/>
          </ac:spMkLst>
        </pc:spChg>
      </pc:sldChg>
      <pc:sldChg chg="addSp modSp add">
        <pc:chgData name="Steven Morad" userId="435422d7603bc315" providerId="LiveId" clId="{42DC8359-7193-4164-A962-EE79DEA8A138}" dt="2019-04-19T02:04:01.315" v="13666" actId="20577"/>
        <pc:sldMkLst>
          <pc:docMk/>
          <pc:sldMk cId="1010353593" sldId="323"/>
        </pc:sldMkLst>
        <pc:spChg chg="mod">
          <ac:chgData name="Steven Morad" userId="435422d7603bc315" providerId="LiveId" clId="{42DC8359-7193-4164-A962-EE79DEA8A138}" dt="2019-04-07T22:45:18.173" v="5631" actId="20577"/>
          <ac:spMkLst>
            <pc:docMk/>
            <pc:sldMk cId="1010353593" sldId="323"/>
            <ac:spMk id="2" creationId="{F232E51F-A1DA-4985-9146-FFDC1181ECE9}"/>
          </ac:spMkLst>
        </pc:spChg>
        <pc:spChg chg="mod">
          <ac:chgData name="Steven Morad" userId="435422d7603bc315" providerId="LiveId" clId="{42DC8359-7193-4164-A962-EE79DEA8A138}" dt="2019-04-19T02:04:01.315" v="13666" actId="20577"/>
          <ac:spMkLst>
            <pc:docMk/>
            <pc:sldMk cId="1010353593" sldId="323"/>
            <ac:spMk id="3" creationId="{71A242AA-C62A-45A2-95B9-2129B1751D0D}"/>
          </ac:spMkLst>
        </pc:spChg>
        <pc:picChg chg="add mod">
          <ac:chgData name="Steven Morad" userId="435422d7603bc315" providerId="LiveId" clId="{42DC8359-7193-4164-A962-EE79DEA8A138}" dt="2019-04-08T05:30:36.979" v="10411" actId="1076"/>
          <ac:picMkLst>
            <pc:docMk/>
            <pc:sldMk cId="1010353593" sldId="323"/>
            <ac:picMk id="5" creationId="{2C1C3199-423C-48D7-9523-3AF0386E889D}"/>
          </ac:picMkLst>
        </pc:picChg>
      </pc:sldChg>
      <pc:sldChg chg="modSp add">
        <pc:chgData name="Steven Morad" userId="435422d7603bc315" providerId="LiveId" clId="{42DC8359-7193-4164-A962-EE79DEA8A138}" dt="2019-04-19T01:41:16.191" v="13344" actId="20577"/>
        <pc:sldMkLst>
          <pc:docMk/>
          <pc:sldMk cId="3642181660" sldId="324"/>
        </pc:sldMkLst>
        <pc:spChg chg="mod">
          <ac:chgData name="Steven Morad" userId="435422d7603bc315" providerId="LiveId" clId="{42DC8359-7193-4164-A962-EE79DEA8A138}" dt="2019-04-18T20:55:03.731" v="13006" actId="20577"/>
          <ac:spMkLst>
            <pc:docMk/>
            <pc:sldMk cId="3642181660" sldId="324"/>
            <ac:spMk id="2" creationId="{E829B592-FB0B-47FD-BA6F-2FDDB394517D}"/>
          </ac:spMkLst>
        </pc:spChg>
        <pc:spChg chg="mod">
          <ac:chgData name="Steven Morad" userId="435422d7603bc315" providerId="LiveId" clId="{42DC8359-7193-4164-A962-EE79DEA8A138}" dt="2019-04-19T01:41:16.191" v="13344" actId="20577"/>
          <ac:spMkLst>
            <pc:docMk/>
            <pc:sldMk cId="3642181660" sldId="324"/>
            <ac:spMk id="3" creationId="{87E24B50-10FB-4A6A-918C-C2F54A011225}"/>
          </ac:spMkLst>
        </pc:spChg>
      </pc:sldChg>
      <pc:sldChg chg="addSp delSp modSp add">
        <pc:chgData name="Steven Morad" userId="435422d7603bc315" providerId="LiveId" clId="{42DC8359-7193-4164-A962-EE79DEA8A138}" dt="2019-04-18T20:36:51.362" v="12868" actId="20577"/>
        <pc:sldMkLst>
          <pc:docMk/>
          <pc:sldMk cId="706580814" sldId="325"/>
        </pc:sldMkLst>
        <pc:spChg chg="mod">
          <ac:chgData name="Steven Morad" userId="435422d7603bc315" providerId="LiveId" clId="{42DC8359-7193-4164-A962-EE79DEA8A138}" dt="2019-04-07T22:46:54.512" v="5733" actId="20577"/>
          <ac:spMkLst>
            <pc:docMk/>
            <pc:sldMk cId="706580814" sldId="325"/>
            <ac:spMk id="2" creationId="{E9902A36-C05C-4F45-B1E1-896E77DC07D1}"/>
          </ac:spMkLst>
        </pc:spChg>
        <pc:spChg chg="mod">
          <ac:chgData name="Steven Morad" userId="435422d7603bc315" providerId="LiveId" clId="{42DC8359-7193-4164-A962-EE79DEA8A138}" dt="2019-04-18T20:36:51.362" v="12868" actId="20577"/>
          <ac:spMkLst>
            <pc:docMk/>
            <pc:sldMk cId="706580814" sldId="325"/>
            <ac:spMk id="3" creationId="{D2009154-8AA5-4E30-A3D4-C3EFC8539113}"/>
          </ac:spMkLst>
        </pc:spChg>
        <pc:spChg chg="add del mod">
          <ac:chgData name="Steven Morad" userId="435422d7603bc315" providerId="LiveId" clId="{42DC8359-7193-4164-A962-EE79DEA8A138}" dt="2019-04-18T20:36:17.858" v="12847"/>
          <ac:spMkLst>
            <pc:docMk/>
            <pc:sldMk cId="706580814" sldId="325"/>
            <ac:spMk id="7" creationId="{1FE52604-4C94-4D4A-A41F-32EA719773CD}"/>
          </ac:spMkLst>
        </pc:spChg>
        <pc:picChg chg="add del mod">
          <ac:chgData name="Steven Morad" userId="435422d7603bc315" providerId="LiveId" clId="{42DC8359-7193-4164-A962-EE79DEA8A138}" dt="2019-04-18T20:33:18.331" v="12788" actId="478"/>
          <ac:picMkLst>
            <pc:docMk/>
            <pc:sldMk cId="706580814" sldId="325"/>
            <ac:picMk id="2050" creationId="{6D2F5D77-5EA6-49CA-B400-5CFEB025780C}"/>
          </ac:picMkLst>
        </pc:picChg>
        <pc:picChg chg="add del mod">
          <ac:chgData name="Steven Morad" userId="435422d7603bc315" providerId="LiveId" clId="{42DC8359-7193-4164-A962-EE79DEA8A138}" dt="2019-04-18T20:35:26.073" v="12820"/>
          <ac:picMkLst>
            <pc:docMk/>
            <pc:sldMk cId="706580814" sldId="325"/>
            <ac:picMk id="2052" creationId="{534CC407-5B98-42B8-A2F6-9732835942C7}"/>
          </ac:picMkLst>
        </pc:picChg>
      </pc:sldChg>
      <pc:sldChg chg="modSp add">
        <pc:chgData name="Steven Morad" userId="435422d7603bc315" providerId="LiveId" clId="{42DC8359-7193-4164-A962-EE79DEA8A138}" dt="2019-04-24T16:49:44.214" v="13753" actId="20577"/>
        <pc:sldMkLst>
          <pc:docMk/>
          <pc:sldMk cId="3355475906" sldId="326"/>
        </pc:sldMkLst>
        <pc:spChg chg="mod">
          <ac:chgData name="Steven Morad" userId="435422d7603bc315" providerId="LiveId" clId="{42DC8359-7193-4164-A962-EE79DEA8A138}" dt="2019-04-18T21:03:34.788" v="13138" actId="20577"/>
          <ac:spMkLst>
            <pc:docMk/>
            <pc:sldMk cId="3355475906" sldId="326"/>
            <ac:spMk id="2" creationId="{CEDCB7BF-22E9-407C-B407-3C32CFA7D7FB}"/>
          </ac:spMkLst>
        </pc:spChg>
        <pc:spChg chg="mod">
          <ac:chgData name="Steven Morad" userId="435422d7603bc315" providerId="LiveId" clId="{42DC8359-7193-4164-A962-EE79DEA8A138}" dt="2019-04-24T16:49:44.214" v="13753" actId="20577"/>
          <ac:spMkLst>
            <pc:docMk/>
            <pc:sldMk cId="3355475906" sldId="326"/>
            <ac:spMk id="3" creationId="{158ACA64-E3B3-454F-A661-A73CA84A1125}"/>
          </ac:spMkLst>
        </pc:spChg>
      </pc:sldChg>
      <pc:sldChg chg="modSp add">
        <pc:chgData name="Steven Morad" userId="435422d7603bc315" providerId="LiveId" clId="{42DC8359-7193-4164-A962-EE79DEA8A138}" dt="2019-04-28T22:40:23.318" v="13760" actId="20577"/>
        <pc:sldMkLst>
          <pc:docMk/>
          <pc:sldMk cId="1726185879" sldId="327"/>
        </pc:sldMkLst>
        <pc:spChg chg="mod">
          <ac:chgData name="Steven Morad" userId="435422d7603bc315" providerId="LiveId" clId="{42DC8359-7193-4164-A962-EE79DEA8A138}" dt="2019-04-18T21:03:37.957" v="13139" actId="20577"/>
          <ac:spMkLst>
            <pc:docMk/>
            <pc:sldMk cId="1726185879" sldId="327"/>
            <ac:spMk id="2" creationId="{335C9A6C-A34B-4FD7-99AF-980357805A97}"/>
          </ac:spMkLst>
        </pc:spChg>
        <pc:spChg chg="mod">
          <ac:chgData name="Steven Morad" userId="435422d7603bc315" providerId="LiveId" clId="{42DC8359-7193-4164-A962-EE79DEA8A138}" dt="2019-04-28T22:40:23.318" v="13760" actId="20577"/>
          <ac:spMkLst>
            <pc:docMk/>
            <pc:sldMk cId="1726185879" sldId="327"/>
            <ac:spMk id="3" creationId="{51C04B3D-CCD3-4336-A22C-16D122FEC44B}"/>
          </ac:spMkLst>
        </pc:spChg>
      </pc:sldChg>
      <pc:sldChg chg="modSp add ord">
        <pc:chgData name="Steven Morad" userId="435422d7603bc315" providerId="LiveId" clId="{42DC8359-7193-4164-A962-EE79DEA8A138}" dt="2019-04-18T20:18:49.675" v="12691"/>
        <pc:sldMkLst>
          <pc:docMk/>
          <pc:sldMk cId="2222400505" sldId="329"/>
        </pc:sldMkLst>
        <pc:spChg chg="mod">
          <ac:chgData name="Steven Morad" userId="435422d7603bc315" providerId="LiveId" clId="{42DC8359-7193-4164-A962-EE79DEA8A138}" dt="2019-04-08T02:30:20.331" v="10363"/>
          <ac:spMkLst>
            <pc:docMk/>
            <pc:sldMk cId="2222400505" sldId="329"/>
            <ac:spMk id="2" creationId="{09940AE6-5E92-4FFD-98E9-FEFDB6AFBF9C}"/>
          </ac:spMkLst>
        </pc:spChg>
        <pc:spChg chg="mod">
          <ac:chgData name="Steven Morad" userId="435422d7603bc315" providerId="LiveId" clId="{42DC8359-7193-4164-A962-EE79DEA8A138}" dt="2019-04-18T20:18:49.675" v="12691"/>
          <ac:spMkLst>
            <pc:docMk/>
            <pc:sldMk cId="2222400505" sldId="329"/>
            <ac:spMk id="3" creationId="{F99D77C4-543A-424C-A504-3417CFAA87A9}"/>
          </ac:spMkLst>
        </pc:spChg>
      </pc:sldChg>
      <pc:sldChg chg="modSp add ord">
        <pc:chgData name="Steven Morad" userId="435422d7603bc315" providerId="LiveId" clId="{42DC8359-7193-4164-A962-EE79DEA8A138}" dt="2019-04-18T20:20:09.649" v="12736" actId="20577"/>
        <pc:sldMkLst>
          <pc:docMk/>
          <pc:sldMk cId="1729466474" sldId="330"/>
        </pc:sldMkLst>
        <pc:spChg chg="mod">
          <ac:chgData name="Steven Morad" userId="435422d7603bc315" providerId="LiveId" clId="{42DC8359-7193-4164-A962-EE79DEA8A138}" dt="2019-04-08T02:30:25.206" v="10365"/>
          <ac:spMkLst>
            <pc:docMk/>
            <pc:sldMk cId="1729466474" sldId="330"/>
            <ac:spMk id="2" creationId="{09940AE6-5E92-4FFD-98E9-FEFDB6AFBF9C}"/>
          </ac:spMkLst>
        </pc:spChg>
        <pc:spChg chg="mod">
          <ac:chgData name="Steven Morad" userId="435422d7603bc315" providerId="LiveId" clId="{42DC8359-7193-4164-A962-EE79DEA8A138}" dt="2019-04-18T20:20:09.649" v="12736" actId="20577"/>
          <ac:spMkLst>
            <pc:docMk/>
            <pc:sldMk cId="1729466474" sldId="330"/>
            <ac:spMk id="3" creationId="{F99D77C4-543A-424C-A504-3417CFAA87A9}"/>
          </ac:spMkLst>
        </pc:spChg>
      </pc:sldChg>
      <pc:sldChg chg="modSp add">
        <pc:chgData name="Steven Morad" userId="435422d7603bc315" providerId="LiveId" clId="{42DC8359-7193-4164-A962-EE79DEA8A138}" dt="2019-04-08T02:18:38.612" v="9536" actId="20577"/>
        <pc:sldMkLst>
          <pc:docMk/>
          <pc:sldMk cId="107968623" sldId="333"/>
        </pc:sldMkLst>
        <pc:spChg chg="mod">
          <ac:chgData name="Steven Morad" userId="435422d7603bc315" providerId="LiveId" clId="{42DC8359-7193-4164-A962-EE79DEA8A138}" dt="2019-04-08T02:18:38.612" v="9536" actId="20577"/>
          <ac:spMkLst>
            <pc:docMk/>
            <pc:sldMk cId="107968623" sldId="333"/>
            <ac:spMk id="2" creationId="{92CAD233-802E-4660-BEF5-75FF64B026FF}"/>
          </ac:spMkLst>
        </pc:spChg>
      </pc:sldChg>
      <pc:sldChg chg="modSp add">
        <pc:chgData name="Steven Morad" userId="435422d7603bc315" providerId="LiveId" clId="{42DC8359-7193-4164-A962-EE79DEA8A138}" dt="2019-04-18T20:19:18.748" v="12705"/>
        <pc:sldMkLst>
          <pc:docMk/>
          <pc:sldMk cId="757973507" sldId="334"/>
        </pc:sldMkLst>
        <pc:spChg chg="mod">
          <ac:chgData name="Steven Morad" userId="435422d7603bc315" providerId="LiveId" clId="{42DC8359-7193-4164-A962-EE79DEA8A138}" dt="2019-04-08T02:30:22.283" v="10364"/>
          <ac:spMkLst>
            <pc:docMk/>
            <pc:sldMk cId="757973507" sldId="334"/>
            <ac:spMk id="2" creationId="{09940AE6-5E92-4FFD-98E9-FEFDB6AFBF9C}"/>
          </ac:spMkLst>
        </pc:spChg>
        <pc:spChg chg="mod">
          <ac:chgData name="Steven Morad" userId="435422d7603bc315" providerId="LiveId" clId="{42DC8359-7193-4164-A962-EE79DEA8A138}" dt="2019-04-18T20:19:18.748" v="12705"/>
          <ac:spMkLst>
            <pc:docMk/>
            <pc:sldMk cId="757973507" sldId="334"/>
            <ac:spMk id="3" creationId="{F99D77C4-543A-424C-A504-3417CFAA87A9}"/>
          </ac:spMkLst>
        </pc:spChg>
      </pc:sldChg>
      <pc:sldChg chg="modSp add">
        <pc:chgData name="Steven Morad" userId="435422d7603bc315" providerId="LiveId" clId="{42DC8359-7193-4164-A962-EE79DEA8A138}" dt="2019-04-18T20:16:40.743" v="12635" actId="20577"/>
        <pc:sldMkLst>
          <pc:docMk/>
          <pc:sldMk cId="2083287490" sldId="335"/>
        </pc:sldMkLst>
        <pc:spChg chg="mod">
          <ac:chgData name="Steven Morad" userId="435422d7603bc315" providerId="LiveId" clId="{42DC8359-7193-4164-A962-EE79DEA8A138}" dt="2019-04-08T02:30:16.997" v="10362" actId="20577"/>
          <ac:spMkLst>
            <pc:docMk/>
            <pc:sldMk cId="2083287490" sldId="335"/>
            <ac:spMk id="2" creationId="{239F31DD-2524-47E4-82C5-6917790C53C2}"/>
          </ac:spMkLst>
        </pc:spChg>
        <pc:spChg chg="mod">
          <ac:chgData name="Steven Morad" userId="435422d7603bc315" providerId="LiveId" clId="{42DC8359-7193-4164-A962-EE79DEA8A138}" dt="2019-04-18T20:16:40.743" v="12635" actId="20577"/>
          <ac:spMkLst>
            <pc:docMk/>
            <pc:sldMk cId="2083287490" sldId="335"/>
            <ac:spMk id="3" creationId="{3DDA9DAD-6DF6-446D-81D8-6752B40CF180}"/>
          </ac:spMkLst>
        </pc:spChg>
      </pc:sldChg>
      <pc:sldChg chg="addSp delSp modSp add">
        <pc:chgData name="Steven Morad" userId="435422d7603bc315" providerId="LiveId" clId="{42DC8359-7193-4164-A962-EE79DEA8A138}" dt="2019-04-18T19:22:00.575" v="11868" actId="20577"/>
        <pc:sldMkLst>
          <pc:docMk/>
          <pc:sldMk cId="640603874" sldId="336"/>
        </pc:sldMkLst>
        <pc:spChg chg="mod">
          <ac:chgData name="Steven Morad" userId="435422d7603bc315" providerId="LiveId" clId="{42DC8359-7193-4164-A962-EE79DEA8A138}" dt="2019-04-18T18:30:59.345" v="10933" actId="20577"/>
          <ac:spMkLst>
            <pc:docMk/>
            <pc:sldMk cId="640603874" sldId="336"/>
            <ac:spMk id="2" creationId="{7DCBE26E-905E-4F0C-9FCF-9443F19ECE05}"/>
          </ac:spMkLst>
        </pc:spChg>
        <pc:spChg chg="mod">
          <ac:chgData name="Steven Morad" userId="435422d7603bc315" providerId="LiveId" clId="{42DC8359-7193-4164-A962-EE79DEA8A138}" dt="2019-04-18T19:22:00.575" v="11868" actId="20577"/>
          <ac:spMkLst>
            <pc:docMk/>
            <pc:sldMk cId="640603874" sldId="336"/>
            <ac:spMk id="3" creationId="{BC777941-00C4-4A83-99C5-A85E008B1E7E}"/>
          </ac:spMkLst>
        </pc:spChg>
        <pc:spChg chg="add del mod">
          <ac:chgData name="Steven Morad" userId="435422d7603bc315" providerId="LiveId" clId="{42DC8359-7193-4164-A962-EE79DEA8A138}" dt="2019-04-18T18:26:22.798" v="10773" actId="478"/>
          <ac:spMkLst>
            <pc:docMk/>
            <pc:sldMk cId="640603874" sldId="336"/>
            <ac:spMk id="6" creationId="{CAF6F72E-2A12-493B-A8AC-2AACAA0AE2C7}"/>
          </ac:spMkLst>
        </pc:spChg>
        <pc:picChg chg="add del mod modCrop">
          <ac:chgData name="Steven Morad" userId="435422d7603bc315" providerId="LiveId" clId="{42DC8359-7193-4164-A962-EE79DEA8A138}" dt="2019-04-18T18:26:21.139" v="10772" actId="478"/>
          <ac:picMkLst>
            <pc:docMk/>
            <pc:sldMk cId="640603874" sldId="336"/>
            <ac:picMk id="5" creationId="{FA8A4D8C-D03B-454A-954A-F8F14AF50213}"/>
          </ac:picMkLst>
        </pc:picChg>
        <pc:picChg chg="add del mod">
          <ac:chgData name="Steven Morad" userId="435422d7603bc315" providerId="LiveId" clId="{42DC8359-7193-4164-A962-EE79DEA8A138}" dt="2019-04-18T18:30:38.400" v="10914" actId="478"/>
          <ac:picMkLst>
            <pc:docMk/>
            <pc:sldMk cId="640603874" sldId="336"/>
            <ac:picMk id="8" creationId="{E40D9531-C8B4-4626-9D41-4D5E9B064117}"/>
          </ac:picMkLst>
        </pc:picChg>
        <pc:picChg chg="add del mod">
          <ac:chgData name="Steven Morad" userId="435422d7603bc315" providerId="LiveId" clId="{42DC8359-7193-4164-A962-EE79DEA8A138}" dt="2019-04-18T18:31:14.905" v="10934" actId="478"/>
          <ac:picMkLst>
            <pc:docMk/>
            <pc:sldMk cId="640603874" sldId="336"/>
            <ac:picMk id="10" creationId="{D248F502-CB70-4085-9FC9-6C21D041C9B7}"/>
          </ac:picMkLst>
        </pc:picChg>
        <pc:picChg chg="add del mod">
          <ac:chgData name="Steven Morad" userId="435422d7603bc315" providerId="LiveId" clId="{42DC8359-7193-4164-A962-EE79DEA8A138}" dt="2019-04-18T18:36:26.389" v="11002" actId="478"/>
          <ac:picMkLst>
            <pc:docMk/>
            <pc:sldMk cId="640603874" sldId="336"/>
            <ac:picMk id="12" creationId="{695D0C17-127E-4C9E-B571-D78FF1D65812}"/>
          </ac:picMkLst>
        </pc:picChg>
        <pc:picChg chg="add del mod">
          <ac:chgData name="Steven Morad" userId="435422d7603bc315" providerId="LiveId" clId="{42DC8359-7193-4164-A962-EE79DEA8A138}" dt="2019-04-18T18:37:04.438" v="11005" actId="478"/>
          <ac:picMkLst>
            <pc:docMk/>
            <pc:sldMk cId="640603874" sldId="336"/>
            <ac:picMk id="14" creationId="{B239A5D4-9CBD-4DBB-A2E5-16CD092542D8}"/>
          </ac:picMkLst>
        </pc:picChg>
        <pc:picChg chg="add mod">
          <ac:chgData name="Steven Morad" userId="435422d7603bc315" providerId="LiveId" clId="{42DC8359-7193-4164-A962-EE79DEA8A138}" dt="2019-04-18T18:37:13.481" v="11007" actId="1076"/>
          <ac:picMkLst>
            <pc:docMk/>
            <pc:sldMk cId="640603874" sldId="336"/>
            <ac:picMk id="16" creationId="{748C42DE-AED6-42C3-85BD-61ED41F1A250}"/>
          </ac:picMkLst>
        </pc:picChg>
      </pc:sldChg>
      <pc:sldChg chg="addSp delSp modSp add">
        <pc:chgData name="Steven Morad" userId="435422d7603bc315" providerId="LiveId" clId="{42DC8359-7193-4164-A962-EE79DEA8A138}" dt="2019-04-18T20:51:56.852" v="13000" actId="255"/>
        <pc:sldMkLst>
          <pc:docMk/>
          <pc:sldMk cId="1124830694" sldId="337"/>
        </pc:sldMkLst>
        <pc:spChg chg="mod">
          <ac:chgData name="Steven Morad" userId="435422d7603bc315" providerId="LiveId" clId="{42DC8359-7193-4164-A962-EE79DEA8A138}" dt="2019-04-18T18:42:38.418" v="11123" actId="20577"/>
          <ac:spMkLst>
            <pc:docMk/>
            <pc:sldMk cId="1124830694" sldId="337"/>
            <ac:spMk id="2" creationId="{36D87DBD-65F0-454D-A4D8-A30BD25C096D}"/>
          </ac:spMkLst>
        </pc:spChg>
        <pc:spChg chg="mod">
          <ac:chgData name="Steven Morad" userId="435422d7603bc315" providerId="LiveId" clId="{42DC8359-7193-4164-A962-EE79DEA8A138}" dt="2019-04-18T20:51:56.852" v="13000" actId="255"/>
          <ac:spMkLst>
            <pc:docMk/>
            <pc:sldMk cId="1124830694" sldId="337"/>
            <ac:spMk id="3" creationId="{00692E79-955E-4729-988B-043861AE738D}"/>
          </ac:spMkLst>
        </pc:spChg>
        <pc:picChg chg="add del mod">
          <ac:chgData name="Steven Morad" userId="435422d7603bc315" providerId="LiveId" clId="{42DC8359-7193-4164-A962-EE79DEA8A138}" dt="2019-04-18T18:45:51.368" v="11155" actId="478"/>
          <ac:picMkLst>
            <pc:docMk/>
            <pc:sldMk cId="1124830694" sldId="337"/>
            <ac:picMk id="6" creationId="{265A1C47-B59C-4C16-9BC5-92D3D35C9E9F}"/>
          </ac:picMkLst>
        </pc:picChg>
        <pc:picChg chg="add mod">
          <ac:chgData name="Steven Morad" userId="435422d7603bc315" providerId="LiveId" clId="{42DC8359-7193-4164-A962-EE79DEA8A138}" dt="2019-04-18T18:46:36.339" v="11205" actId="1076"/>
          <ac:picMkLst>
            <pc:docMk/>
            <pc:sldMk cId="1124830694" sldId="337"/>
            <ac:picMk id="8" creationId="{7298AB43-1409-4CF6-AA24-0EA1DEED6B30}"/>
          </ac:picMkLst>
        </pc:picChg>
      </pc:sldChg>
      <pc:sldChg chg="modSp add">
        <pc:chgData name="Steven Morad" userId="435422d7603bc315" providerId="LiveId" clId="{42DC8359-7193-4164-A962-EE79DEA8A138}" dt="2019-04-19T01:45:08.892" v="13592" actId="20577"/>
        <pc:sldMkLst>
          <pc:docMk/>
          <pc:sldMk cId="3915787664" sldId="338"/>
        </pc:sldMkLst>
        <pc:spChg chg="mod">
          <ac:chgData name="Steven Morad" userId="435422d7603bc315" providerId="LiveId" clId="{42DC8359-7193-4164-A962-EE79DEA8A138}" dt="2019-04-19T01:40:55.632" v="13339"/>
          <ac:spMkLst>
            <pc:docMk/>
            <pc:sldMk cId="3915787664" sldId="338"/>
            <ac:spMk id="2" creationId="{462EDBB7-785C-498E-90FA-3E16723CE601}"/>
          </ac:spMkLst>
        </pc:spChg>
        <pc:spChg chg="mod">
          <ac:chgData name="Steven Morad" userId="435422d7603bc315" providerId="LiveId" clId="{42DC8359-7193-4164-A962-EE79DEA8A138}" dt="2019-04-19T01:45:08.892" v="13592" actId="20577"/>
          <ac:spMkLst>
            <pc:docMk/>
            <pc:sldMk cId="3915787664" sldId="338"/>
            <ac:spMk id="3" creationId="{4681EEED-DF1D-403B-A489-FD4BDC40B9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966EC526-ADF5-47F5-9CDE-DE22F8574F1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A6B9E25E-561A-4587-9949-FF2326E642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6B27C99E-D55C-4F9F-B4BB-369BDEF482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867D3B2-C566-41EC-856C-C86FA7CC0915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BF853D6F-A872-4AF4-9684-FC7104134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1E2FBCBB-4238-45C4-B8F1-85AC37D38B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08F03938-BBD8-42DC-B8F7-9CC3C1AAE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C86393-58A5-4341-9625-3BDB4FF5B232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399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835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8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126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808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893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6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5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77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95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4555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32531BD-C9C8-41A5-ABD6-0674080F87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B658C4-08B2-4F83-A578-D039FD71AC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FC0DFE2-7C73-458F-897E-8CA79F3132B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67F838F-2234-4832-8D8A-C571658576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9B757F14-7AF9-4E4B-A96B-473896B33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A1598-5515-4CB6-9B5C-42814347E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1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030C96-B8BB-4C89-9383-C258204A89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8AA3D4DE-58AB-4D39-BF85-B4D2625D7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C7CF6483-3242-42D7-B106-FC23D35E98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456D6193-F9FB-4804-9CF8-FA533AF955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D9264F45-73FC-4A96-B6E6-F48DDC1919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CBA88D7E-3AE2-4F73-B542-F877A0619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6280D74-B372-46FD-B620-8EAB8BC6CE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CD973DEB-9BEB-467B-85D0-4F9E1DE87C6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11125" y="157163"/>
            <a:ext cx="6270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14992EC9-BF14-476C-BE32-3B93B64A91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92E14CF-2882-43DA-B83B-00335912F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65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951C267-5B06-45F9-8AFA-3BD53FC938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F7ECDE6-64D6-4A61-A390-FF3BC9B8EDB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E851C-1BA1-452E-A527-9724FF7DE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8C80432-EACB-49F1-9022-5199623D406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2466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4A13BAD-5069-40A9-8C1B-31DB5EA465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7A2F6F-9495-40ED-BC14-22BC1FDA0D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FBD40-5290-4CE5-824B-998EA8DB0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99F21CD-AD06-49FA-A990-4ED558B40C8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15471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D92D378-831D-4668-925E-BBA6A6FC3C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54EFB3F-AB9F-48C1-8AD4-A8B209DC25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F80AE-D007-4172-9A49-7582B3FEB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D8AA4CF5-F9A1-4CE6-9B7F-448E51D29E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93971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775C25-9A5B-4F0E-A485-430546D1F9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AEC3215B-EC61-4AC3-9D5E-1C67B0A691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42B87-9823-44F8-9EFE-C2E650C7B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C523CC3-BCEB-4F78-BDE3-1758F777019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237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ABC6086-8099-4DE4-9992-1DFCDDD4CB4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806DC-17E7-4835-A46C-05E02FD26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4CF70D86-0EFB-4F14-B2DF-3A9C6592D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58495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6C801B-3260-442D-BBD3-C4404431CBD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D7806-01C4-4EDA-8F52-9B070A587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5B6AC46B-CFEE-478D-9F8D-5FF68B12BB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93839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C8A498B-BE41-4B25-8857-402B6EDA976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55FF1-C3D6-4AD0-9E07-F5F7ECCB8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A9A5C97-083B-4F63-A97E-6429D89AE1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74757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4F0FBF-9E7A-4061-BBF6-09F8FA073AB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FB972-6F1D-4795-B1E1-1BF6D06CA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C7A3809-BE92-440F-A627-6B66ABAC47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618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DE3CE4-451E-47DC-8E3A-3491395F7E7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613A6-C5F3-4157-B172-65B0A5C05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E3251F3-CCCE-4FB8-AE7D-7DE8EBFAF9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84707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ED082E-DB0D-4F65-BA54-236A7FA5F44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1BE92-AF25-48F8-96E9-30274BAE4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D2C20D1-0D78-4CDC-B42B-92407B0D3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97803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4C685DD-8405-450D-90C0-FC34B6F55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605E9-82B4-4D32-B64D-306531A80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8735648A-9E93-45E1-871E-346427CF3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48137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1C8E2-A4A8-49DE-A75C-AC90A63C2EA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1F5CA-347E-4BE5-A268-87F13C445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82A5B8A-B256-42F8-AD64-F004B185C7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75493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042A794-3826-4A0E-8A64-88BED683586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467D2-33FC-4B73-939D-C85DB5BE1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C91CE9A-623B-49A4-AB5F-C2BCCA1DA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46756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2B5638D-6B5E-4E0E-8218-26044E7391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6AC24-F360-49A9-BB64-DC458819C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50D5B30A-C1C9-4852-B2A8-3FAB621D2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856148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2D7428F-078E-4EA6-9EAA-D6C05B3E07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0C900-A130-4873-B9EB-7C77D8238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623CFEB-3295-4982-973B-CD65F494E0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2066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F5B84EC1-EDD7-44D3-B0DD-F5E488E3CE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747E5288-B26C-41CE-BE7F-752C32907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0"/>
            <a:r>
              <a:rPr lang="en-GB" altLang="en-US"/>
              <a:t>Ninth Outline LevelClick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>
            <a:extLst>
              <a:ext uri="{FF2B5EF4-FFF2-40B4-BE49-F238E27FC236}">
                <a16:creationId xmlns:a16="http://schemas.microsoft.com/office/drawing/2014/main" id="{9E4CD822-B6B3-477D-A490-34F9B8E5C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BD838-2FBE-477D-AF53-21510B711C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4A47E71-320B-4C6E-82D2-06D61BA699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95804243-F417-4C4C-B908-4F85490115F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>
            <a:extLst>
              <a:ext uri="{FF2B5EF4-FFF2-40B4-BE49-F238E27FC236}">
                <a16:creationId xmlns:a16="http://schemas.microsoft.com/office/drawing/2014/main" id="{2A7E8BF2-1416-407B-8B4B-2B632C1618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>
            <a:extLst>
              <a:ext uri="{FF2B5EF4-FFF2-40B4-BE49-F238E27FC236}">
                <a16:creationId xmlns:a16="http://schemas.microsoft.com/office/drawing/2014/main" id="{53AF50EC-D6F7-4C2F-9EC9-4503BEBC76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>
            <a:extLst>
              <a:ext uri="{FF2B5EF4-FFF2-40B4-BE49-F238E27FC236}">
                <a16:creationId xmlns:a16="http://schemas.microsoft.com/office/drawing/2014/main" id="{7B8E3795-D578-42DD-990B-5B330DBD83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E462A11C-5DA0-4327-A1F8-A3FEDFB92B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C84B74BD-E05C-43F4-8B4C-25E46281A4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Microsoft YaHei" panose="020B0503020204020204" pitchFamily="34" charset="-122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994CFD8-74A6-4A60-8340-778A7775C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D82FB3E1-5E25-4080-BFC3-B25329EBB9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CFCCDA4E-7FE6-41C4-A092-7EF00810B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AD7D7F59-9C7B-4C24-AE1A-59EC6C45B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2D9069C-3EF8-4E1A-A48A-EB9F50FFC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3531738-3DDD-4E7B-81EB-5060D2F1D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>
            <a:extLst>
              <a:ext uri="{FF2B5EF4-FFF2-40B4-BE49-F238E27FC236}">
                <a16:creationId xmlns:a16="http://schemas.microsoft.com/office/drawing/2014/main" id="{E438887B-E126-4D8C-9CFB-04AA9ADD3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7">
            <a:extLst>
              <a:ext uri="{FF2B5EF4-FFF2-40B4-BE49-F238E27FC236}">
                <a16:creationId xmlns:a16="http://schemas.microsoft.com/office/drawing/2014/main" id="{D6E47CAA-9ABC-4369-AB9D-9887A4115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3" y="5652425"/>
            <a:ext cx="8716962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Steven Morad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 err="1"/>
              <a:t>SpaceTREx</a:t>
            </a:r>
            <a:r>
              <a:rPr lang="en-US" altLang="en-US" sz="1600" dirty="0"/>
              <a:t>, University of Arizona</a:t>
            </a:r>
          </a:p>
        </p:txBody>
      </p:sp>
      <p:sp>
        <p:nvSpPr>
          <p:cNvPr id="10247" name="Rectangle 9">
            <a:extLst>
              <a:ext uri="{FF2B5EF4-FFF2-40B4-BE49-F238E27FC236}">
                <a16:creationId xmlns:a16="http://schemas.microsoft.com/office/drawing/2014/main" id="{B2C97F80-DFD7-45F6-A77C-4D8CA74EF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4" y="4953000"/>
            <a:ext cx="8534400" cy="76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Advancing </a:t>
            </a: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Microspine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Gripper Modelling for Microgravity Climbing</a:t>
            </a:r>
          </a:p>
        </p:txBody>
      </p:sp>
      <p:pic>
        <p:nvPicPr>
          <p:cNvPr id="10248" name="Picture 2">
            <a:extLst>
              <a:ext uri="{FF2B5EF4-FFF2-40B4-BE49-F238E27FC236}">
                <a16:creationId xmlns:a16="http://schemas.microsoft.com/office/drawing/2014/main" id="{387AF5C0-5F04-4ED0-AC73-289B680D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www.researchgate.net/profile/Aaron_Parness/publication/261536615/figure/fig11/AS:280454969217042@1443877083127/The-LEMUR-IIB-robot-with-microspine-grippers-during-an-inverted-free-climbing-experiment_W640.jpg">
            <a:extLst>
              <a:ext uri="{FF2B5EF4-FFF2-40B4-BE49-F238E27FC236}">
                <a16:creationId xmlns:a16="http://schemas.microsoft.com/office/drawing/2014/main" id="{DFFE5369-B7B9-4330-AFD4-167982F2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866" y="1220244"/>
            <a:ext cx="4774267" cy="34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BD0B0754-D1D2-47E2-9087-969F90C00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677455"/>
            <a:ext cx="8716962" cy="27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200" dirty="0"/>
              <a:t>Parness et al., 2013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DF204BC3-2312-4C3C-B5AB-D9E00E379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6D3D91C-D713-42D9-B8D8-06F774A477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Introduction</a:t>
            </a:r>
          </a:p>
          <a:p>
            <a:r>
              <a:rPr lang="en-US" altLang="en-US" dirty="0"/>
              <a:t>Background</a:t>
            </a:r>
          </a:p>
          <a:p>
            <a:r>
              <a:rPr lang="en-US" altLang="en-US" dirty="0"/>
              <a:t>Objective</a:t>
            </a:r>
          </a:p>
          <a:p>
            <a:r>
              <a:rPr lang="en-US" altLang="en-US" dirty="0"/>
              <a:t>Method</a:t>
            </a:r>
          </a:p>
          <a:p>
            <a:r>
              <a:rPr lang="en-US" altLang="en-US" dirty="0"/>
              <a:t>Conclusion</a:t>
            </a:r>
          </a:p>
          <a:p>
            <a:r>
              <a:rPr lang="en-US" altLang="en-US" dirty="0"/>
              <a:t>Future Work</a:t>
            </a:r>
          </a:p>
          <a:p>
            <a:r>
              <a:rPr lang="en-US" altLang="en-US" dirty="0"/>
              <a:t>Depending on time: Future Work - Scoring Grips</a:t>
            </a:r>
          </a:p>
          <a:p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183AF-7477-4975-ABE1-1A259142C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fld id="{342B832E-8AD2-4E21-9CD0-0001A9A727D6}" type="slidenum">
              <a:rPr lang="en-US" smtClean="0">
                <a:solidFill>
                  <a:srgbClr val="000514"/>
                </a:solidFill>
                <a:ea typeface="+mn-ea"/>
              </a:rPr>
              <a:pPr defTabSz="91440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</a:t>
            </a:fld>
            <a:endParaRPr lang="en-US" dirty="0">
              <a:solidFill>
                <a:srgbClr val="000514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EF8AA-C100-435C-AFCF-A82487CD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Microgravity Surface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F9D3D-C5A5-4C8B-9B64-B8ED49973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microgravity surface mobility?</a:t>
            </a:r>
          </a:p>
          <a:p>
            <a:pPr lvl="1"/>
            <a:r>
              <a:rPr lang="en-US" dirty="0"/>
              <a:t>Moving about the surface of small bodies such as asteroids, comets, and artificial satellites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918A8-2CAA-4481-B147-40F6C8AA70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8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7772-BB8D-47DA-8C73-A5586BAB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Case for Microgravity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84D7F-B360-48BA-A6FD-8B1F393EB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/>
          <a:p>
            <a:r>
              <a:rPr lang="en-US" dirty="0"/>
              <a:t>Microgravity surface mobility opens the door to surface operations on small bodies</a:t>
            </a:r>
          </a:p>
          <a:p>
            <a:pPr lvl="1"/>
            <a:r>
              <a:rPr lang="en-US" dirty="0"/>
              <a:t>Small body science and analysis</a:t>
            </a:r>
          </a:p>
          <a:p>
            <a:pPr lvl="1"/>
            <a:r>
              <a:rPr lang="en-US" dirty="0"/>
              <a:t>Small body in-situ resource utilization</a:t>
            </a:r>
          </a:p>
          <a:p>
            <a:pPr lvl="1"/>
            <a:r>
              <a:rPr lang="en-US" dirty="0"/>
              <a:t>Satellite/ISS/spacecraft repair and servicing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5BBBF-79BE-4D06-8E91-73EFF5B486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2230" name="Picture 6" descr="https://i.4pcdn.org/tg/1533689755038.png">
            <a:extLst>
              <a:ext uri="{FF2B5EF4-FFF2-40B4-BE49-F238E27FC236}">
                <a16:creationId xmlns:a16="http://schemas.microsoft.com/office/drawing/2014/main" id="{A04D50B8-E166-45FD-9A47-95C514C4B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33" y="4450098"/>
            <a:ext cx="3217333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A415AE-B7BE-4B8B-8AE4-D07B970C7D1B}"/>
              </a:ext>
            </a:extLst>
          </p:cNvPr>
          <p:cNvSpPr txBox="1">
            <a:spLocks/>
          </p:cNvSpPr>
          <p:nvPr/>
        </p:nvSpPr>
        <p:spPr bwMode="auto">
          <a:xfrm>
            <a:off x="2971800" y="6259848"/>
            <a:ext cx="4575699" cy="15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 err="1"/>
              <a:t>Lucasfilms</a:t>
            </a:r>
            <a:r>
              <a:rPr lang="en-US" sz="1400" kern="0" dirty="0"/>
              <a:t>, 1999</a:t>
            </a:r>
          </a:p>
        </p:txBody>
      </p:sp>
    </p:spTree>
    <p:extLst>
      <p:ext uri="{BB962C8B-B14F-4D97-AF65-F5344CB8AC3E}">
        <p14:creationId xmlns:p14="http://schemas.microsoft.com/office/powerpoint/2010/main" val="3661550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5F62E-1B59-4E6D-A6EC-2A3D2A8A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Mobility 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7B4A6-AE15-4C17-9CA4-FFA052AA7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Mobility on microgravity bodies is difficult</a:t>
            </a:r>
          </a:p>
          <a:p>
            <a:r>
              <a:rPr lang="en-US" dirty="0"/>
              <a:t>Wheels can’t get traction, reaction torque sends rovers into a tumble</a:t>
            </a:r>
          </a:p>
          <a:p>
            <a:r>
              <a:rPr lang="en-US" dirty="0"/>
              <a:t>Hopping robots can inadvertently escape the body</a:t>
            </a:r>
          </a:p>
          <a:p>
            <a:pPr lvl="1"/>
            <a:r>
              <a:rPr lang="en-US" dirty="0"/>
              <a:t>Especially with nonuniform gravity</a:t>
            </a:r>
          </a:p>
          <a:p>
            <a:r>
              <a:rPr lang="en-US" dirty="0"/>
              <a:t>Hovering requires corrections which use fuel over time, and in the case of asteroids blows regolith everywhere, obscuring cameras</a:t>
            </a:r>
          </a:p>
          <a:p>
            <a:r>
              <a:rPr lang="en-US" dirty="0"/>
              <a:t>What about climbing?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A5DD5-6E3F-4D7B-BA84-C3A5CF79EE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78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CC5E-1D29-4C1F-94A5-BBC050705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Define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F5D10-787D-4638-B68A-69A5522A2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define climbing as an incremental process where part of the climber is always in contact with the body</a:t>
            </a:r>
          </a:p>
          <a:p>
            <a:pPr lvl="1"/>
            <a:r>
              <a:rPr lang="en-US" dirty="0"/>
              <a:t>Does not require fuel</a:t>
            </a:r>
          </a:p>
          <a:p>
            <a:pPr lvl="1"/>
            <a:r>
              <a:rPr lang="en-US" dirty="0"/>
              <a:t>Cannot escape body unless grip fails</a:t>
            </a:r>
          </a:p>
          <a:p>
            <a:pPr lvl="1"/>
            <a:r>
              <a:rPr lang="en-US" dirty="0"/>
              <a:t>Allows for momentum transfer to body</a:t>
            </a:r>
          </a:p>
          <a:p>
            <a:pPr lvl="2"/>
            <a:r>
              <a:rPr lang="en-US" dirty="0"/>
              <a:t>Can damp motion from reaction forces/torques generated moving around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E9EFA8-B3EA-45F3-B49C-4FFC3D96FE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05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E84B4-553B-4C24-9F5C-76DF26E0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Anchoring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538E1-B1CE-45D2-A4EA-E537B0317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keep the climber in contact or “anchored” to the body?</a:t>
            </a:r>
          </a:p>
          <a:p>
            <a:pPr lvl="1"/>
            <a:r>
              <a:rPr lang="en-US" dirty="0" err="1"/>
              <a:t>Electroadhesion</a:t>
            </a:r>
            <a:endParaRPr lang="en-US" dirty="0"/>
          </a:p>
          <a:p>
            <a:pPr lvl="1"/>
            <a:r>
              <a:rPr lang="en-US" dirty="0"/>
              <a:t>Microspines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BF21C-105A-453F-AFA4-F5518C1ADC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763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323F-F86C-470A-90EF-1E3824CE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- </a:t>
            </a:r>
            <a:r>
              <a:rPr lang="en-US" dirty="0" err="1"/>
              <a:t>Electroadhesion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5942-70A0-478A-AD4B-F1232B277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dirty="0" err="1"/>
              <a:t>Electroadhesive</a:t>
            </a:r>
            <a:r>
              <a:rPr lang="en-US" dirty="0"/>
              <a:t> Pads</a:t>
            </a:r>
          </a:p>
          <a:p>
            <a:pPr lvl="1"/>
            <a:r>
              <a:rPr lang="en-US" dirty="0"/>
              <a:t>Run current through it, gets sticky</a:t>
            </a:r>
          </a:p>
          <a:p>
            <a:pPr lvl="1"/>
            <a:r>
              <a:rPr lang="en-US" dirty="0"/>
              <a:t>Requires constant power to maintain hold</a:t>
            </a:r>
          </a:p>
          <a:p>
            <a:pPr lvl="1"/>
            <a:r>
              <a:rPr lang="en-US" dirty="0"/>
              <a:t>Relatively weak adhesive force</a:t>
            </a:r>
          </a:p>
          <a:p>
            <a:pPr lvl="2"/>
            <a:r>
              <a:rPr lang="en-US" dirty="0"/>
              <a:t>0.1-1 N/cm^2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9ADFD-520C-4CCD-8FE7-FDBADFE57C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22" name="Picture 2" descr="https://www.wired.com/images_blogs/gadgetlab/2011/04/MG_0673.jpg">
            <a:extLst>
              <a:ext uri="{FF2B5EF4-FFF2-40B4-BE49-F238E27FC236}">
                <a16:creationId xmlns:a16="http://schemas.microsoft.com/office/drawing/2014/main" id="{A2CBEA3C-3CEC-4910-981A-59C96E998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301" y="1937386"/>
            <a:ext cx="451485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CF2B88-71A7-4ED4-8163-B13F6E25894B}"/>
              </a:ext>
            </a:extLst>
          </p:cNvPr>
          <p:cNvSpPr txBox="1">
            <a:spLocks/>
          </p:cNvSpPr>
          <p:nvPr/>
        </p:nvSpPr>
        <p:spPr bwMode="auto">
          <a:xfrm>
            <a:off x="4568300" y="5026615"/>
            <a:ext cx="4575699" cy="15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 err="1"/>
              <a:t>Tweney</a:t>
            </a:r>
            <a:r>
              <a:rPr lang="en-US" sz="1400" kern="0" dirty="0"/>
              <a:t>/SRI, 2011</a:t>
            </a:r>
          </a:p>
        </p:txBody>
      </p:sp>
    </p:spTree>
    <p:extLst>
      <p:ext uri="{BB962C8B-B14F-4D97-AF65-F5344CB8AC3E}">
        <p14:creationId xmlns:p14="http://schemas.microsoft.com/office/powerpoint/2010/main" val="345236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EA96-4EAC-457C-8FA9-36ADC9CA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- Microspines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A3DBE-72AC-49AF-948D-559AA2197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dirty="0"/>
              <a:t>Microspines</a:t>
            </a:r>
          </a:p>
          <a:p>
            <a:pPr lvl="1"/>
            <a:r>
              <a:rPr lang="en-US" dirty="0"/>
              <a:t>No power required to maintain hold</a:t>
            </a:r>
          </a:p>
          <a:p>
            <a:pPr lvl="1"/>
            <a:r>
              <a:rPr lang="en-US" dirty="0"/>
              <a:t>Relatively strong adhesive force (1-2N per spine)</a:t>
            </a:r>
          </a:p>
          <a:p>
            <a:pPr lvl="1"/>
            <a:r>
              <a:rPr lang="en-US" dirty="0"/>
              <a:t>Does not work well on microscopically smooth surfaces</a:t>
            </a:r>
          </a:p>
          <a:p>
            <a:pPr lvl="2"/>
            <a:r>
              <a:rPr lang="en-US" dirty="0"/>
              <a:t>Rare in nature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7F06B-D65A-46BA-9032-47E4B49A95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Shape 165">
            <a:extLst>
              <a:ext uri="{FF2B5EF4-FFF2-40B4-BE49-F238E27FC236}">
                <a16:creationId xmlns:a16="http://schemas.microsoft.com/office/drawing/2014/main" id="{8F207E3F-91C8-42EF-952C-D23F69BC01E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89315" y="1952182"/>
            <a:ext cx="2470569" cy="37058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507C27-40C1-4AB3-A70D-BAE48E7DEA0F}"/>
              </a:ext>
            </a:extLst>
          </p:cNvPr>
          <p:cNvSpPr txBox="1">
            <a:spLocks/>
          </p:cNvSpPr>
          <p:nvPr/>
        </p:nvSpPr>
        <p:spPr bwMode="auto">
          <a:xfrm>
            <a:off x="5089315" y="5658035"/>
            <a:ext cx="36576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/>
              <a:t>Parness et al., 2017</a:t>
            </a:r>
          </a:p>
        </p:txBody>
      </p:sp>
    </p:spTree>
    <p:extLst>
      <p:ext uri="{BB962C8B-B14F-4D97-AF65-F5344CB8AC3E}">
        <p14:creationId xmlns:p14="http://schemas.microsoft.com/office/powerpoint/2010/main" val="352682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F197-2F79-4C59-A36C-5063FD73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</a:t>
            </a:r>
            <a:r>
              <a:rPr lang="en-US" dirty="0" err="1"/>
              <a:t>Microspine</a:t>
            </a:r>
            <a:r>
              <a:rPr lang="en-US" dirty="0"/>
              <a:t>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C8162-3274-45C1-982B-9AE6A8A9D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1491614"/>
          </a:xfrm>
        </p:spPr>
        <p:txBody>
          <a:bodyPr/>
          <a:lstStyle/>
          <a:p>
            <a:r>
              <a:rPr lang="en-US" dirty="0"/>
              <a:t>Hooks/spines grip onto surface imperfections (asperities)</a:t>
            </a:r>
          </a:p>
          <a:p>
            <a:r>
              <a:rPr lang="en-US" dirty="0"/>
              <a:t>Retracting the spines creates a grasp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0B2DE-B85A-43A3-8768-03DFB9A431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7AC428-97A9-4927-9703-C624A2496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38600"/>
            <a:ext cx="88392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1672-12BA-49E9-97CB-22D8A1F7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</a:t>
            </a:r>
            <a:r>
              <a:rPr lang="en-US" dirty="0" err="1"/>
              <a:t>Microspine</a:t>
            </a:r>
            <a:r>
              <a:rPr lang="en-US" dirty="0"/>
              <a:t> Gripper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59829-3D42-4113-9EB4-8AB26F0EF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dirty="0"/>
              <a:t>Spines are arranged radially into grippers</a:t>
            </a:r>
          </a:p>
          <a:p>
            <a:pPr lvl="1"/>
            <a:r>
              <a:rPr lang="en-US" dirty="0"/>
              <a:t>Resists larger torques/forces in many directions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5674D7-3228-46E0-A96D-23C7444C0A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9154" name="Picture 2" descr="https://www.researchgate.net/profile/Aaron_Parness/publication/268459487/figure/fig2/AS:365648606711811@1464188829183/An-assembled-microspine-gripper_W640.jpg">
            <a:extLst>
              <a:ext uri="{FF2B5EF4-FFF2-40B4-BE49-F238E27FC236}">
                <a16:creationId xmlns:a16="http://schemas.microsoft.com/office/drawing/2014/main" id="{3F1AFFFE-3ED9-4B36-9E2A-6622C9B5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239" y="2816543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CF1F45-8C10-4E0E-B780-5994BDF263B7}"/>
              </a:ext>
            </a:extLst>
          </p:cNvPr>
          <p:cNvSpPr txBox="1">
            <a:spLocks/>
          </p:cNvSpPr>
          <p:nvPr/>
        </p:nvSpPr>
        <p:spPr bwMode="auto">
          <a:xfrm>
            <a:off x="5181600" y="5527007"/>
            <a:ext cx="36576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/>
              <a:t>Parness et al., 2013</a:t>
            </a:r>
          </a:p>
        </p:txBody>
      </p:sp>
    </p:spTree>
    <p:extLst>
      <p:ext uri="{BB962C8B-B14F-4D97-AF65-F5344CB8AC3E}">
        <p14:creationId xmlns:p14="http://schemas.microsoft.com/office/powerpoint/2010/main" val="258616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3710-CD2E-4975-8647-7809C26C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Theoretical </a:t>
            </a:r>
            <a:r>
              <a:rPr lang="en-US" dirty="0" err="1"/>
              <a:t>Microspine</a:t>
            </a:r>
            <a:r>
              <a:rPr lang="en-US" dirty="0"/>
              <a:t>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CC7CE-F60A-49EB-856A-1C94B00EC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267200" cy="4463414"/>
          </a:xfrm>
        </p:spPr>
        <p:txBody>
          <a:bodyPr/>
          <a:lstStyle/>
          <a:p>
            <a:r>
              <a:rPr lang="en-US" dirty="0"/>
              <a:t>Original model depends mostly on surface normal and approach angle</a:t>
            </a:r>
          </a:p>
          <a:p>
            <a:r>
              <a:rPr lang="en-US" dirty="0"/>
              <a:t>Model breaks down in real world</a:t>
            </a:r>
          </a:p>
          <a:p>
            <a:pPr lvl="1"/>
            <a:r>
              <a:rPr lang="en-US" dirty="0"/>
              <a:t>No guarantee which green region will be gripped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ED23EC-313B-4EFB-9259-AB5A698279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0178" name="Picture 2" descr="https://www.researchgate.net/profile/Michele_Lanzetta/publication/220122213/figure/fig2/AS:276485446357002@1442930675849/figure-fig2_W640.jpg">
            <a:extLst>
              <a:ext uri="{FF2B5EF4-FFF2-40B4-BE49-F238E27FC236}">
                <a16:creationId xmlns:a16="http://schemas.microsoft.com/office/drawing/2014/main" id="{132714A5-1A33-4037-82DE-6E2D2861E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52" y="2114550"/>
            <a:ext cx="4434647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CB6F52-FE18-4A54-9AE1-4E18688B921F}"/>
              </a:ext>
            </a:extLst>
          </p:cNvPr>
          <p:cNvSpPr txBox="1">
            <a:spLocks/>
          </p:cNvSpPr>
          <p:nvPr/>
        </p:nvSpPr>
        <p:spPr bwMode="auto">
          <a:xfrm>
            <a:off x="4724400" y="4551625"/>
            <a:ext cx="4575699" cy="15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 err="1"/>
              <a:t>Asbeck</a:t>
            </a:r>
            <a:r>
              <a:rPr lang="en-US" sz="1400" kern="0" dirty="0"/>
              <a:t> et al., 2005</a:t>
            </a:r>
          </a:p>
        </p:txBody>
      </p:sp>
    </p:spTree>
    <p:extLst>
      <p:ext uri="{BB962C8B-B14F-4D97-AF65-F5344CB8AC3E}">
        <p14:creationId xmlns:p14="http://schemas.microsoft.com/office/powerpoint/2010/main" val="2556376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46921-CC61-43F0-9D75-5DD0CFD1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Stochastic </a:t>
            </a:r>
            <a:r>
              <a:rPr lang="en-US" dirty="0" err="1"/>
              <a:t>Microspine</a:t>
            </a:r>
            <a:r>
              <a:rPr lang="en-US" dirty="0"/>
              <a:t>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727E2-9324-45E0-84B9-BA41FCB9E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91000" cy="4463414"/>
          </a:xfrm>
        </p:spPr>
        <p:txBody>
          <a:bodyPr/>
          <a:lstStyle/>
          <a:p>
            <a:r>
              <a:rPr lang="en-US" dirty="0"/>
              <a:t>Extends original model to better simulate real world conditions</a:t>
            </a:r>
          </a:p>
          <a:p>
            <a:r>
              <a:rPr lang="en-US" dirty="0"/>
              <a:t>Provides probability of engaging over a planar surface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66548-12E5-498C-AAAC-999A74C4E0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1202" name="Picture 2" descr="&#10;                        figure&#10;                    ">
            <a:extLst>
              <a:ext uri="{FF2B5EF4-FFF2-40B4-BE49-F238E27FC236}">
                <a16:creationId xmlns:a16="http://schemas.microsoft.com/office/drawing/2014/main" id="{7EF875AB-25F5-421A-98CD-A1CFDDA67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948" y="1858057"/>
            <a:ext cx="4459051" cy="156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3A09AE-864F-4357-899D-6617ED65EE43}"/>
              </a:ext>
            </a:extLst>
          </p:cNvPr>
          <p:cNvSpPr txBox="1">
            <a:spLocks/>
          </p:cNvSpPr>
          <p:nvPr/>
        </p:nvSpPr>
        <p:spPr bwMode="auto">
          <a:xfrm>
            <a:off x="4648200" y="3613786"/>
            <a:ext cx="4575699" cy="27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/>
              <a:t>Jiang et al., 2018</a:t>
            </a:r>
          </a:p>
        </p:txBody>
      </p:sp>
    </p:spTree>
    <p:extLst>
      <p:ext uri="{BB962C8B-B14F-4D97-AF65-F5344CB8AC3E}">
        <p14:creationId xmlns:p14="http://schemas.microsoft.com/office/powerpoint/2010/main" val="3905138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EE76-FA03-406A-B9D1-CCF32491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E2595-F86B-4561-B804-04D601131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Extend the planar probabilistic </a:t>
            </a:r>
            <a:r>
              <a:rPr lang="en-US" dirty="0" err="1"/>
              <a:t>microspine</a:t>
            </a:r>
            <a:r>
              <a:rPr lang="en-US" dirty="0"/>
              <a:t> model to large scale surface geometry (an arbitrary polygon mesh)</a:t>
            </a:r>
          </a:p>
          <a:p>
            <a:pPr lvl="1"/>
            <a:r>
              <a:rPr lang="en-US" dirty="0"/>
              <a:t>From 3D scans or real-time with LiDAR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59AAEA-63C8-4E1D-807A-AC3DE46F07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 descr="Image result for terrain to mesh">
            <a:extLst>
              <a:ext uri="{FF2B5EF4-FFF2-40B4-BE49-F238E27FC236}">
                <a16:creationId xmlns:a16="http://schemas.microsoft.com/office/drawing/2014/main" id="{B697E88B-E93B-4CC3-A104-4DBEB393B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39679"/>
            <a:ext cx="6168501" cy="276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8C840AA-FC20-4C31-AA18-BAC12B39D900}"/>
              </a:ext>
            </a:extLst>
          </p:cNvPr>
          <p:cNvSpPr txBox="1">
            <a:spLocks/>
          </p:cNvSpPr>
          <p:nvPr/>
        </p:nvSpPr>
        <p:spPr bwMode="auto">
          <a:xfrm>
            <a:off x="1288002" y="6494772"/>
            <a:ext cx="4575699" cy="27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1400" kern="0" dirty="0" err="1"/>
              <a:t>Nakisdashvili</a:t>
            </a:r>
            <a:r>
              <a:rPr lang="en-US" sz="1400" kern="0" dirty="0"/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3889158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2A36-C05C-4F45-B1E1-896E77DC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-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09154-8AA5-4E30-A3D4-C3EFC853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/>
          <a:p>
            <a:r>
              <a:rPr lang="en-US" dirty="0"/>
              <a:t>We are going to focus on a single spine at first</a:t>
            </a:r>
          </a:p>
          <a:p>
            <a:pPr lvl="1"/>
            <a:r>
              <a:rPr lang="en-US" dirty="0"/>
              <a:t>Method extends to all spines</a:t>
            </a:r>
          </a:p>
          <a:p>
            <a:r>
              <a:rPr lang="en-US" dirty="0"/>
              <a:t>Operating on a 3D mesh made of triangular or rectangular faces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0CE36-4D7D-4CDC-99A9-373B852791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80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26E-905E-4F0C-9FCF-9443F19E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Spine Geometry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777941-00C4-4A83-99C5-A85E008B1E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5562600" cy="4463414"/>
              </a:xfrm>
            </p:spPr>
            <p:txBody>
              <a:bodyPr/>
              <a:lstStyle/>
              <a:p>
                <a:r>
                  <a:rPr lang="en-US" dirty="0"/>
                  <a:t>Spine defined as vector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dirty="0"/>
                  <a:t> making angle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with surface normal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determines probability of grasping, strength of grasp, etc.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777941-00C4-4A83-99C5-A85E008B1E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5562600" cy="4463414"/>
              </a:xfrm>
              <a:blipFill>
                <a:blip r:embed="rId2"/>
                <a:stretch>
                  <a:fillRect l="-438" t="-1503" r="-2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27E3F-E1D8-4E62-8707-C5463BA364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48C42DE-AED6-42C3-85BD-61ED41F1A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5" y="1600200"/>
            <a:ext cx="185737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03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7DBD-65F0-454D-A4D8-A30BD25C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3D 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692E79-955E-4729-988B-043861AE73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191000" cy="4463414"/>
              </a:xfrm>
            </p:spPr>
            <p:txBody>
              <a:bodyPr/>
              <a:lstStyle/>
              <a:p>
                <a:r>
                  <a:rPr lang="en-US" sz="2600" dirty="0"/>
                  <a:t>Rotate spine from inertial coordinate frame </a:t>
                </a:r>
                <a14:m>
                  <m:oMath xmlns:m="http://schemas.openxmlformats.org/officeDocument/2006/math"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r>
                  <a:rPr lang="en-US" sz="2600" dirty="0"/>
                  <a:t> into triangular face coordinate frame </a:t>
                </a:r>
                <a14:m>
                  <m:oMath xmlns:m="http://schemas.openxmlformats.org/officeDocument/2006/math"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sz="2600" dirty="0"/>
                  <a:t> by </a:t>
                </a:r>
                <a14:m>
                  <m:oMath xmlns:m="http://schemas.openxmlformats.org/officeDocument/2006/math"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sz="2600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𝜸</m:t>
                        </m:r>
                      </m:sub>
                    </m:sSub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2600" dirty="0"/>
              </a:p>
              <a:p>
                <a14:m>
                  <m:oMath xmlns:m="http://schemas.openxmlformats.org/officeDocument/2006/math"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𝒂𝒄𝒐𝒔</m:t>
                    </m:r>
                    <m:d>
                      <m:dPr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US" sz="2600" b="1" dirty="0"/>
              </a:p>
              <a:p>
                <a:r>
                  <a:rPr lang="en-US" sz="2600" dirty="0"/>
                  <a:t>Plug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sz="2600" dirty="0"/>
                  <a:t> into model</a:t>
                </a:r>
              </a:p>
              <a:p>
                <a:pPr lvl="1"/>
                <a:r>
                  <a:rPr lang="en-US" sz="2600" dirty="0"/>
                  <a:t>Provides important values like holding force for a face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692E79-955E-4729-988B-043861AE73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191000" cy="4463414"/>
              </a:xfrm>
              <a:blipFill>
                <a:blip r:embed="rId2"/>
                <a:stretch>
                  <a:fillRect l="-581" t="-1230" r="-2907" b="-2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588011-F7F9-4C91-8A5F-55875F3AB2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98AB43-1409-4CF6-AA24-0EA1DEED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642" y="1858057"/>
            <a:ext cx="4542358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3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4145-9E0F-476D-B53C-8012F4FA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Probabilistic Contact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1E40BF-D625-4A5D-B64F-45B2F54E9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8382000" cy="4463414"/>
              </a:xfrm>
            </p:spPr>
            <p:txBody>
              <a:bodyPr/>
              <a:lstStyle/>
              <a:p>
                <a:r>
                  <a:rPr lang="en-US" dirty="0"/>
                  <a:t>We use Jiang et al.’s stochastic model to model probability of a spine grasping a planar 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dirty="0"/>
                  <a:t> in a mesh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US" dirty="0"/>
                  <a:t>; Probability of grasping face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d>
                  </m:oMath>
                </a14:m>
                <a:r>
                  <a:rPr lang="en-US" dirty="0"/>
                  <a:t>; Probability of not grasping face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Random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</a:t>
                </a:r>
                <a:r>
                  <a:rPr lang="en-US" i="1" u="sng" dirty="0"/>
                  <a:t>independent</a:t>
                </a:r>
                <a:r>
                  <a:rPr lang="en-US" i="1" dirty="0"/>
                  <a:t> </a:t>
                </a:r>
                <a:r>
                  <a:rPr lang="en-US" dirty="0"/>
                  <a:t>they do not depend on previous faces</a:t>
                </a:r>
                <a:endParaRPr lang="en-US" u="sng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1E40BF-D625-4A5D-B64F-45B2F54E9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8382000" cy="4463414"/>
              </a:xfrm>
              <a:blipFill>
                <a:blip r:embed="rId2"/>
                <a:stretch>
                  <a:fillRect l="-291" t="-1503" r="-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15C90-6F03-4CFA-9775-199F32D22E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87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2E51F-A1DA-4985-9146-FFDC1181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Probabilistic Contact 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A242AA-C62A-45A2-95B9-2129B1751D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267200" cy="4463414"/>
              </a:xfrm>
            </p:spPr>
            <p:txBody>
              <a:bodyPr/>
              <a:lstStyle/>
              <a:p>
                <a:r>
                  <a:rPr lang="en-US" dirty="0"/>
                  <a:t>The path of a spine as it retracts forms a chain of surface faces it passes over</a:t>
                </a:r>
              </a:p>
              <a:p>
                <a:pPr lvl="1"/>
                <a:r>
                  <a:rPr lang="en-US" dirty="0"/>
                  <a:t>Contact faces denoted in red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sub>
                        </m:sSub>
                      </m:e>
                    </m:d>
                  </m:oMath>
                </a14:m>
                <a:endParaRPr lang="en-US" sz="2400" b="1" dirty="0"/>
              </a:p>
              <a:p>
                <a:pPr lvl="2"/>
                <a:r>
                  <a:rPr lang="en-US" sz="2000" dirty="0"/>
                  <a:t>Probabilities of grasping each face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A242AA-C62A-45A2-95B9-2129B1751D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267200" cy="4463414"/>
              </a:xfrm>
              <a:blipFill>
                <a:blip r:embed="rId2"/>
                <a:stretch>
                  <a:fillRect l="-571" t="-1503" r="-1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AD8DE-B0B3-4B19-993A-F54D3E69B1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1C3199-423C-48D7-9523-3AF0386E8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06571" y="1937386"/>
            <a:ext cx="3737429" cy="329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353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DBB7-785C-498E-90FA-3E16723C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Grasp Probability Derivation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81EEED-DF1D-403B-A489-FD4BDC40B9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probability of the spine grasping </a:t>
                </a:r>
                <a:r>
                  <a:rPr lang="en-US" i="1" u="sng" dirty="0"/>
                  <a:t>and stopping </a:t>
                </a:r>
                <a:r>
                  <a:rPr lang="en-US" dirty="0"/>
                  <a:t>at any particular face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/>
                  <a:t> is described as slipping on the previous faces and stopping and grasping on the nth face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Note: stopping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(dependent) is different than gripping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r>
                  <a:rPr lang="en-US" dirty="0"/>
                  <a:t> (independent)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81EEED-DF1D-403B-A489-FD4BDC40B9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 r="-2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133E67-2648-4A7A-99A2-523F360D68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87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9B592-FB0B-47FD-BA6F-2FDDB394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Conditional Dependence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24B50-10FB-4A6A-918C-C2F54A0112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the spine stopped at a previous face, it is not at the current face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∈{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24B50-10FB-4A6A-918C-C2F54A0112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DD0E5-BC1C-41F0-9629-57D019ABED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81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B7BF-22E9-407C-B407-3C32CFA7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Conditional Independence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8ACA64-E3B3-454F-A661-A73CA84A11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the spine slipped past the previous face, the probability of stopping at the current face is the product of the two probabilities of gripping each face </a:t>
                </a:r>
                <a:r>
                  <a:rPr lang="en-US" i="1" u="sng" dirty="0"/>
                  <a:t>independently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Conditional independence</a:t>
                </a:r>
              </a:p>
              <a:p>
                <a:pPr lvl="2"/>
                <a:r>
                  <a:rPr lang="en-US" dirty="0"/>
                  <a:t>Connects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8ACA64-E3B3-454F-A661-A73CA84A11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5D420-37E7-4A94-A193-7067826A1B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75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C9A6C-A34B-4FD7-99AF-98035780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Conditional Independence II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C04B3D-CCD3-4336-A22C-16D122FEC4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Extending to all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/>
                  <a:t> faces we find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,…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)…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C04B3D-CCD3-4336-A22C-16D122FEC4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AFF0B-B560-4F88-AA25-90E0095762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85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E953E-8516-4067-A279-74EB7CBB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Grasp Probability Expression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CD46F-4873-4B0B-8717-51A37B8638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Simplifying we get</a:t>
                </a: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,…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1" i="0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∏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𝑭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sz="2400" dirty="0"/>
                  <a:t>Recap: this expression gives us the probability of a spine stopping at a specific 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CD46F-4873-4B0B-8717-51A37B8638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467C9-137C-41E7-A5B8-9E67E2975B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01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36E2-F26C-4C13-AD40-B77CC325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Bayesian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D2F40-28E0-4539-AC68-79D78BDA7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419600" cy="4463414"/>
          </a:xfrm>
        </p:spPr>
        <p:txBody>
          <a:bodyPr/>
          <a:lstStyle/>
          <a:p>
            <a:r>
              <a:rPr lang="en-US" dirty="0"/>
              <a:t>This expression can be represented as an acyclic Bayesian network</a:t>
            </a:r>
          </a:p>
          <a:p>
            <a:pPr lvl="1"/>
            <a:r>
              <a:rPr lang="en-US" dirty="0"/>
              <a:t>Visual representation of the math</a:t>
            </a:r>
          </a:p>
          <a:p>
            <a:pPr lvl="1"/>
            <a:r>
              <a:rPr lang="en-US" dirty="0"/>
              <a:t>Network nodes are the probabilities of the random variable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DF621-494F-40B9-B00A-4B0668FEB2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2B0B7-3DAC-46CA-AF46-76B2AAC18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802840"/>
            <a:ext cx="3671888" cy="47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15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22E5-D722-4A6E-AF03-D66C51CF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Belief Propagation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F05775-E4DC-4A7A-A63B-79154647BD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267200" cy="4463414"/>
              </a:xfrm>
            </p:spPr>
            <p:txBody>
              <a:bodyPr/>
              <a:lstStyle/>
              <a:p>
                <a:r>
                  <a:rPr lang="en-US" dirty="0"/>
                  <a:t>We can find the probability mass function (PMF) by evaluating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d>
                        </m:e>
                      </m:nary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∈{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,…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F05775-E4DC-4A7A-A63B-79154647BD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267200" cy="4463414"/>
              </a:xfrm>
              <a:blipFill>
                <a:blip r:embed="rId2"/>
                <a:stretch>
                  <a:fillRect l="-57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9BF6F-D98E-493D-A6EF-38574F9DCD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7038CC-C766-439A-817B-50989594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048" y="1937386"/>
            <a:ext cx="4427218" cy="332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33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A947ED-1A3F-450F-8D6C-1F579A308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949003"/>
            <a:ext cx="4419266" cy="33144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FE22E5-D722-4A6E-AF03-D66C51CF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Maximum Likelihood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F05775-E4DC-4A7A-A63B-79154647BD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</p:spPr>
            <p:txBody>
              <a:bodyPr/>
              <a:lstStyle/>
              <a:p>
                <a:r>
                  <a:rPr lang="en-US" dirty="0"/>
                  <a:t>We can use maximum likelihood estimation (MLE) to find the most likely face the spine will be on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,…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}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= 5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F05775-E4DC-4A7A-A63B-79154647BD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  <a:blipFill>
                <a:blip r:embed="rId3"/>
                <a:stretch>
                  <a:fillRect l="-593" t="-1503" r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9BF6F-D98E-493D-A6EF-38574F9DCD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13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CCAB5-F0DB-4ACB-909E-935631B5E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MLE Gripper Arrangement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E5F87-1BB2-4FFE-8F2C-2F7398655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dirty="0"/>
              <a:t>Running MLE on each spine will produce the most likely arrangement of the gripper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A2A43-FBAA-4E7C-9CDD-732AE93510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725073-643F-4C5B-BB7B-040B93BC1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61" y="1937386"/>
            <a:ext cx="4063522" cy="353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72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567060-4D94-45A0-97D3-711138EB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48" y="1937388"/>
            <a:ext cx="4075552" cy="354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40AE6-5E92-4FFD-98E9-FEFDB6AF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– High Probability Regions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D77C4-543A-424C-A504-3417CFAA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sz="2400" dirty="0"/>
              <a:t>More importantly, we have the per-spine probability distribution</a:t>
            </a:r>
          </a:p>
          <a:p>
            <a:r>
              <a:rPr lang="en-US" sz="2400" dirty="0"/>
              <a:t>We can define likely grasp regions for each </a:t>
            </a:r>
            <a:r>
              <a:rPr lang="en-US" sz="2400" dirty="0" err="1"/>
              <a:t>microspine</a:t>
            </a:r>
            <a:endParaRPr lang="en-US" sz="2400" dirty="0"/>
          </a:p>
          <a:p>
            <a:r>
              <a:rPr lang="en-US" sz="2400" dirty="0"/>
              <a:t>We can evaluate a grip by the </a:t>
            </a:r>
            <a:r>
              <a:rPr lang="en-US" sz="2400" i="1" u="sng" dirty="0"/>
              <a:t>likely regions</a:t>
            </a:r>
            <a:r>
              <a:rPr lang="en-US" sz="2400" u="sng" dirty="0"/>
              <a:t> </a:t>
            </a:r>
            <a:r>
              <a:rPr lang="en-US" sz="2400" dirty="0"/>
              <a:t>instead of just single points</a:t>
            </a:r>
          </a:p>
          <a:p>
            <a:pPr lvl="1"/>
            <a:r>
              <a:rPr lang="en-US" sz="2400" dirty="0"/>
              <a:t>More robust to uncertainty than a single point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DF8FE-C628-4683-BA9E-BE81D9A2A2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3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25BA-0833-45C0-A2AB-22EEF852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16CBB-B986-49EF-88F1-061A95E4D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extended probabilistic </a:t>
            </a:r>
            <a:r>
              <a:rPr lang="en-US" dirty="0" err="1"/>
              <a:t>microspine</a:t>
            </a:r>
            <a:r>
              <a:rPr lang="en-US" dirty="0"/>
              <a:t> model to work on large, complex 3D meshes</a:t>
            </a:r>
          </a:p>
          <a:p>
            <a:pPr lvl="1"/>
            <a:r>
              <a:rPr lang="en-US" dirty="0"/>
              <a:t>Rotated spines to the 3D mesh faces</a:t>
            </a:r>
          </a:p>
          <a:p>
            <a:pPr lvl="1"/>
            <a:r>
              <a:rPr lang="en-US" dirty="0"/>
              <a:t>Derived an expression for a spine stopping at a specific face</a:t>
            </a:r>
          </a:p>
          <a:p>
            <a:pPr lvl="1"/>
            <a:r>
              <a:rPr lang="en-US" dirty="0"/>
              <a:t>Found PMF (discrete probability distribution) of spine a stopping over all faces</a:t>
            </a:r>
          </a:p>
          <a:p>
            <a:pPr lvl="1"/>
            <a:r>
              <a:rPr lang="en-US" dirty="0"/>
              <a:t>Combined PMFs for all spines to model the entire gripper</a:t>
            </a:r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95A606-ACA0-48DC-8CD5-A62B3D02C6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24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70963-1A18-4B0A-8A33-EE1039CB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11A5F-EB7E-411A-80D8-416737ABD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Still a work in progress</a:t>
            </a:r>
          </a:p>
          <a:p>
            <a:r>
              <a:rPr lang="en-US" dirty="0"/>
              <a:t>Experimental validation</a:t>
            </a:r>
          </a:p>
          <a:p>
            <a:r>
              <a:rPr lang="en-US" dirty="0"/>
              <a:t>Scoring the grip</a:t>
            </a:r>
          </a:p>
          <a:p>
            <a:pPr lvl="1"/>
            <a:r>
              <a:rPr lang="en-US" dirty="0"/>
              <a:t>Integration into a motion planner for climbing robots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588161-9CD7-4919-80B5-38422D3D6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45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D233-802E-4660-BEF5-75FF64B0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DF07B-8748-4BD5-A6F2-1A3B09064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D40F5-4D32-4B8C-9ACD-66C38BBC31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8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F31DD-2524-47E4-82C5-6917790C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- Scoring Grips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A9DAD-6DF6-446D-81D8-6752B40CF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Want a way to “score” grips for robotic climbers</a:t>
            </a:r>
          </a:p>
          <a:p>
            <a:pPr lvl="1"/>
            <a:r>
              <a:rPr lang="en-US" dirty="0"/>
              <a:t>Multiple locations to grip, scoring lets us select the best location to place the gripper</a:t>
            </a:r>
          </a:p>
          <a:p>
            <a:pPr lvl="1"/>
            <a:r>
              <a:rPr lang="en-US" dirty="0"/>
              <a:t>Is a grip risky? How much force/torque can it hold?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95EFB-0E5A-4380-8BB3-1CBC9A4195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87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567060-4D94-45A0-97D3-711138EB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48" y="1937388"/>
            <a:ext cx="4075552" cy="354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40AE6-5E92-4FFD-98E9-FEFDB6AF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- Scoring Grips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D77C4-543A-424C-A504-3417CFAA87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</p:spPr>
            <p:txBody>
              <a:bodyPr/>
              <a:lstStyle/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dirty="0"/>
                  <a:t> most likely gripper configurations by permuting most likely spine configurations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D77C4-543A-424C-A504-3417CFAA8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  <a:blipFill>
                <a:blip r:embed="rId3"/>
                <a:stretch>
                  <a:fillRect l="-593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DF8FE-C628-4683-BA9E-BE81D9A2A2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400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567060-4D94-45A0-97D3-711138EB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48" y="1937388"/>
            <a:ext cx="4075552" cy="354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40AE6-5E92-4FFD-98E9-FEFDB6AF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- Scoring Grips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D77C4-543A-424C-A504-3417CFAA87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</p:spPr>
            <p:txBody>
              <a:bodyPr/>
              <a:lstStyle/>
              <a:p>
                <a:r>
                  <a:rPr lang="en-US" dirty="0"/>
                  <a:t>Score each of the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dirty="0"/>
                  <a:t> gripper configurations based on criteria</a:t>
                </a:r>
              </a:p>
              <a:p>
                <a:pPr lvl="1"/>
                <a:r>
                  <a:rPr lang="en-US" dirty="0"/>
                  <a:t>Min lateral holding torque</a:t>
                </a:r>
              </a:p>
              <a:p>
                <a:pPr lvl="1"/>
                <a:r>
                  <a:rPr lang="en-US" dirty="0"/>
                  <a:t>Mean normal holding force</a:t>
                </a:r>
              </a:p>
              <a:p>
                <a:pPr lvl="1"/>
                <a:r>
                  <a:rPr lang="en-US" dirty="0"/>
                  <a:t>Etc.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D77C4-543A-424C-A504-3417CFAA8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7386"/>
                <a:ext cx="4114800" cy="4463414"/>
              </a:xfrm>
              <a:blipFill>
                <a:blip r:embed="rId3"/>
                <a:stretch>
                  <a:fillRect l="-593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DF8FE-C628-4683-BA9E-BE81D9A2A2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73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567060-4D94-45A0-97D3-711138EB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48" y="1937388"/>
            <a:ext cx="4075552" cy="354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40AE6-5E92-4FFD-98E9-FEFDB6AF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- Scoring Grips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D77C4-543A-424C-A504-3417CFAA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114800" cy="4463414"/>
          </a:xfrm>
        </p:spPr>
        <p:txBody>
          <a:bodyPr/>
          <a:lstStyle/>
          <a:p>
            <a:r>
              <a:rPr lang="en-US" sz="2600" dirty="0"/>
              <a:t>Gripper configuration score fed  to motion planner</a:t>
            </a:r>
          </a:p>
          <a:p>
            <a:pPr lvl="1"/>
            <a:r>
              <a:rPr lang="en-US" sz="2600" dirty="0"/>
              <a:t>Avoid risky grips</a:t>
            </a:r>
          </a:p>
          <a:p>
            <a:pPr marL="0" indent="0">
              <a:buNone/>
            </a:pPr>
            <a:endParaRPr lang="en-US" sz="2600" dirty="0"/>
          </a:p>
          <a:p>
            <a:endParaRPr lang="en-US" sz="2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DF8FE-C628-4683-BA9E-BE81D9A2A2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92E14CF-2882-43DA-B83B-00335912F97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466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1251</Words>
  <Application>Microsoft Office PowerPoint</Application>
  <PresentationFormat>On-screen Show (4:3)</PresentationFormat>
  <Paragraphs>206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Microsoft YaHei</vt:lpstr>
      <vt:lpstr>Arial</vt:lpstr>
      <vt:lpstr>Calibri</vt:lpstr>
      <vt:lpstr>Cambria Math</vt:lpstr>
      <vt:lpstr>Garamond</vt:lpstr>
      <vt:lpstr>Times New Roman</vt:lpstr>
      <vt:lpstr>Wingdings</vt:lpstr>
      <vt:lpstr>Office Theme</vt:lpstr>
      <vt:lpstr>3_Stream</vt:lpstr>
      <vt:lpstr>PowerPoint Presentation</vt:lpstr>
      <vt:lpstr>Outline</vt:lpstr>
      <vt:lpstr>Introduction – Microgravity Surface Mobility</vt:lpstr>
      <vt:lpstr>Introduction – Case for Microgravity Mobility</vt:lpstr>
      <vt:lpstr>Background – Mobility Methods </vt:lpstr>
      <vt:lpstr>Background – Define Climbing</vt:lpstr>
      <vt:lpstr>Background – Anchoring Methods</vt:lpstr>
      <vt:lpstr>Background - Electroadhesion</vt:lpstr>
      <vt:lpstr>Background - Microspines</vt:lpstr>
      <vt:lpstr>Background – Microspine Mechanism</vt:lpstr>
      <vt:lpstr>Background – Microspine Gripper</vt:lpstr>
      <vt:lpstr>Background – Theoretical Microspine Model</vt:lpstr>
      <vt:lpstr>Background – Stochastic Microspine Model</vt:lpstr>
      <vt:lpstr>Objective</vt:lpstr>
      <vt:lpstr>Method - Introduction</vt:lpstr>
      <vt:lpstr>Method – Spine Geometry</vt:lpstr>
      <vt:lpstr>Method – 3D Rotation</vt:lpstr>
      <vt:lpstr>Method – Probabilistic Contact</vt:lpstr>
      <vt:lpstr>Method – Probabilistic Contact Chain</vt:lpstr>
      <vt:lpstr>Method – Grasp Probability Derivation</vt:lpstr>
      <vt:lpstr>Method – Conditional Dependence</vt:lpstr>
      <vt:lpstr>Method – Conditional Independence I</vt:lpstr>
      <vt:lpstr>Method – Conditional Independence II</vt:lpstr>
      <vt:lpstr>Method – Grasp Probability Expression</vt:lpstr>
      <vt:lpstr>Method – Bayesian Network</vt:lpstr>
      <vt:lpstr>Method – Belief Propagation</vt:lpstr>
      <vt:lpstr>Method – Maximum Likelihood Estimation</vt:lpstr>
      <vt:lpstr>Method – MLE Gripper Arrangement</vt:lpstr>
      <vt:lpstr>Method – High Probability Regions</vt:lpstr>
      <vt:lpstr>Summary</vt:lpstr>
      <vt:lpstr>Future Work</vt:lpstr>
      <vt:lpstr>Questions?</vt:lpstr>
      <vt:lpstr>Future Work - Scoring Grips</vt:lpstr>
      <vt:lpstr>Future Work - Scoring Grips</vt:lpstr>
      <vt:lpstr>Future Work - Scoring Grips</vt:lpstr>
      <vt:lpstr>Future Work - Scoring Grips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Steven Morad</cp:lastModifiedBy>
  <cp:revision>105</cp:revision>
  <cp:lastPrinted>2017-04-03T06:57:25Z</cp:lastPrinted>
  <dcterms:created xsi:type="dcterms:W3CDTF">1601-01-01T00:00:00Z</dcterms:created>
  <dcterms:modified xsi:type="dcterms:W3CDTF">2019-04-28T22:51:38Z</dcterms:modified>
</cp:coreProperties>
</file>