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gif" ContentType="image/gi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5"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82" r:id="rId11"/>
    <p:sldId id="265" r:id="rId12"/>
    <p:sldId id="266" r:id="rId13"/>
    <p:sldId id="267" r:id="rId14"/>
    <p:sldId id="283"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Lst>
  <p:sldSz cx="9144000" cy="6858000" type="screen4x3"/>
  <p:notesSz cx="6858000" cy="9144000"/>
  <p:embeddedFontLst>
    <p:embeddedFont>
      <p:font typeface="Garamond" panose="02020404030301010803" pitchFamily="18" charset="0"/>
      <p:regular r:id="rId31"/>
      <p:bold r:id="rId32"/>
      <p:italic r:id="rId33"/>
      <p:boldItalic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751" autoAdjust="0"/>
  </p:normalViewPr>
  <p:slideViewPr>
    <p:cSldViewPr snapToGrid="0">
      <p:cViewPr varScale="1">
        <p:scale>
          <a:sx n="100" d="100"/>
          <a:sy n="100" d="100"/>
        </p:scale>
        <p:origin x="1194" y="90"/>
      </p:cViewPr>
      <p:guideLst/>
    </p:cSldViewPr>
  </p:slideViewPr>
  <p:notesTextViewPr>
    <p:cViewPr>
      <p:scale>
        <a:sx n="1" d="1"/>
        <a:sy n="1" d="1"/>
      </p:scale>
      <p:origin x="0" y="0"/>
    </p:cViewPr>
  </p:notesTextViewPr>
  <p:notesViewPr>
    <p:cSldViewPr snapToGrid="0">
      <p:cViewPr>
        <p:scale>
          <a:sx n="79" d="100"/>
          <a:sy n="79" d="100"/>
        </p:scale>
        <p:origin x="2355" y="-54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91425" rIns="91425" bIns="91425" anchor="t" anchorCtr="0"/>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2400" b="0" i="0" u="sng" strike="noStrike" cap="none">
                <a:solidFill>
                  <a:schemeClr val="dk1"/>
                </a:solidFill>
                <a:latin typeface="Garamond"/>
                <a:ea typeface="Garamond"/>
                <a:cs typeface="Garamond"/>
                <a:sym typeface="Garamond"/>
              </a:defRPr>
            </a:lvl2pPr>
            <a:lvl3pPr marR="0" lvl="2" algn="l" rtl="0">
              <a:spcBef>
                <a:spcPts val="0"/>
              </a:spcBef>
              <a:spcAft>
                <a:spcPts val="0"/>
              </a:spcAft>
              <a:buSzPts val="1400"/>
              <a:buNone/>
              <a:defRPr sz="2400" b="0" i="0" u="sng" strike="noStrike" cap="none">
                <a:solidFill>
                  <a:schemeClr val="dk1"/>
                </a:solidFill>
                <a:latin typeface="Garamond"/>
                <a:ea typeface="Garamond"/>
                <a:cs typeface="Garamond"/>
                <a:sym typeface="Garamond"/>
              </a:defRPr>
            </a:lvl3pPr>
            <a:lvl4pPr marR="0" lvl="3" algn="l" rtl="0">
              <a:spcBef>
                <a:spcPts val="0"/>
              </a:spcBef>
              <a:spcAft>
                <a:spcPts val="0"/>
              </a:spcAft>
              <a:buSzPts val="1400"/>
              <a:buNone/>
              <a:defRPr sz="2400" b="0" i="0" u="sng" strike="noStrike" cap="none">
                <a:solidFill>
                  <a:schemeClr val="dk1"/>
                </a:solidFill>
                <a:latin typeface="Garamond"/>
                <a:ea typeface="Garamond"/>
                <a:cs typeface="Garamond"/>
                <a:sym typeface="Garamond"/>
              </a:defRPr>
            </a:lvl4pPr>
            <a:lvl5pPr marR="0" lvl="4" algn="l" rtl="0">
              <a:spcBef>
                <a:spcPts val="0"/>
              </a:spcBef>
              <a:spcAft>
                <a:spcPts val="0"/>
              </a:spcAft>
              <a:buSzPts val="1400"/>
              <a:buNone/>
              <a:defRPr sz="2400" b="0" i="0" u="sng" strike="noStrike" cap="none">
                <a:solidFill>
                  <a:schemeClr val="dk1"/>
                </a:solidFill>
                <a:latin typeface="Garamond"/>
                <a:ea typeface="Garamond"/>
                <a:cs typeface="Garamond"/>
                <a:sym typeface="Garamond"/>
              </a:defRPr>
            </a:lvl5pPr>
            <a:lvl6pPr marR="0" lvl="5" algn="l" rtl="0">
              <a:spcBef>
                <a:spcPts val="0"/>
              </a:spcBef>
              <a:spcAft>
                <a:spcPts val="0"/>
              </a:spcAft>
              <a:buSzPts val="1400"/>
              <a:buNone/>
              <a:defRPr sz="2400" b="0" i="0" u="sng" strike="noStrike" cap="none">
                <a:solidFill>
                  <a:schemeClr val="dk1"/>
                </a:solidFill>
                <a:latin typeface="Garamond"/>
                <a:ea typeface="Garamond"/>
                <a:cs typeface="Garamond"/>
                <a:sym typeface="Garamond"/>
              </a:defRPr>
            </a:lvl6pPr>
            <a:lvl7pPr marR="0" lvl="6" algn="l" rtl="0">
              <a:spcBef>
                <a:spcPts val="0"/>
              </a:spcBef>
              <a:spcAft>
                <a:spcPts val="0"/>
              </a:spcAft>
              <a:buSzPts val="1400"/>
              <a:buNone/>
              <a:defRPr sz="2400" b="0" i="0" u="sng" strike="noStrike" cap="none">
                <a:solidFill>
                  <a:schemeClr val="dk1"/>
                </a:solidFill>
                <a:latin typeface="Garamond"/>
                <a:ea typeface="Garamond"/>
                <a:cs typeface="Garamond"/>
                <a:sym typeface="Garamond"/>
              </a:defRPr>
            </a:lvl7pPr>
            <a:lvl8pPr marR="0" lvl="7" algn="l" rtl="0">
              <a:spcBef>
                <a:spcPts val="0"/>
              </a:spcBef>
              <a:spcAft>
                <a:spcPts val="0"/>
              </a:spcAft>
              <a:buSzPts val="1400"/>
              <a:buNone/>
              <a:defRPr sz="2400" b="0" i="0" u="sng" strike="noStrike" cap="none">
                <a:solidFill>
                  <a:schemeClr val="dk1"/>
                </a:solidFill>
                <a:latin typeface="Garamond"/>
                <a:ea typeface="Garamond"/>
                <a:cs typeface="Garamond"/>
                <a:sym typeface="Garamond"/>
              </a:defRPr>
            </a:lvl8pPr>
            <a:lvl9pPr marR="0" lvl="8" algn="l" rtl="0">
              <a:spcBef>
                <a:spcPts val="0"/>
              </a:spcBef>
              <a:spcAft>
                <a:spcPts val="0"/>
              </a:spcAft>
              <a:buSzPts val="1400"/>
              <a:buNone/>
              <a:defRPr sz="2400" b="0" i="0" u="sng" strike="noStrike" cap="none">
                <a:solidFill>
                  <a:schemeClr val="dk1"/>
                </a:solidFill>
                <a:latin typeface="Garamond"/>
                <a:ea typeface="Garamond"/>
                <a:cs typeface="Garamond"/>
                <a:sym typeface="Garamond"/>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91425" rIns="91425" bIns="91425" anchor="t" anchorCtr="0"/>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2400" b="0" i="0" u="sng" strike="noStrike" cap="none">
                <a:solidFill>
                  <a:schemeClr val="dk1"/>
                </a:solidFill>
                <a:latin typeface="Garamond"/>
                <a:ea typeface="Garamond"/>
                <a:cs typeface="Garamond"/>
                <a:sym typeface="Garamond"/>
              </a:defRPr>
            </a:lvl2pPr>
            <a:lvl3pPr marR="0" lvl="2" algn="l" rtl="0">
              <a:spcBef>
                <a:spcPts val="0"/>
              </a:spcBef>
              <a:spcAft>
                <a:spcPts val="0"/>
              </a:spcAft>
              <a:buSzPts val="1400"/>
              <a:buNone/>
              <a:defRPr sz="2400" b="0" i="0" u="sng" strike="noStrike" cap="none">
                <a:solidFill>
                  <a:schemeClr val="dk1"/>
                </a:solidFill>
                <a:latin typeface="Garamond"/>
                <a:ea typeface="Garamond"/>
                <a:cs typeface="Garamond"/>
                <a:sym typeface="Garamond"/>
              </a:defRPr>
            </a:lvl3pPr>
            <a:lvl4pPr marR="0" lvl="3" algn="l" rtl="0">
              <a:spcBef>
                <a:spcPts val="0"/>
              </a:spcBef>
              <a:spcAft>
                <a:spcPts val="0"/>
              </a:spcAft>
              <a:buSzPts val="1400"/>
              <a:buNone/>
              <a:defRPr sz="2400" b="0" i="0" u="sng" strike="noStrike" cap="none">
                <a:solidFill>
                  <a:schemeClr val="dk1"/>
                </a:solidFill>
                <a:latin typeface="Garamond"/>
                <a:ea typeface="Garamond"/>
                <a:cs typeface="Garamond"/>
                <a:sym typeface="Garamond"/>
              </a:defRPr>
            </a:lvl4pPr>
            <a:lvl5pPr marR="0" lvl="4" algn="l" rtl="0">
              <a:spcBef>
                <a:spcPts val="0"/>
              </a:spcBef>
              <a:spcAft>
                <a:spcPts val="0"/>
              </a:spcAft>
              <a:buSzPts val="1400"/>
              <a:buNone/>
              <a:defRPr sz="2400" b="0" i="0" u="sng" strike="noStrike" cap="none">
                <a:solidFill>
                  <a:schemeClr val="dk1"/>
                </a:solidFill>
                <a:latin typeface="Garamond"/>
                <a:ea typeface="Garamond"/>
                <a:cs typeface="Garamond"/>
                <a:sym typeface="Garamond"/>
              </a:defRPr>
            </a:lvl5pPr>
            <a:lvl6pPr marR="0" lvl="5" algn="l" rtl="0">
              <a:spcBef>
                <a:spcPts val="0"/>
              </a:spcBef>
              <a:spcAft>
                <a:spcPts val="0"/>
              </a:spcAft>
              <a:buSzPts val="1400"/>
              <a:buNone/>
              <a:defRPr sz="2400" b="0" i="0" u="sng" strike="noStrike" cap="none">
                <a:solidFill>
                  <a:schemeClr val="dk1"/>
                </a:solidFill>
                <a:latin typeface="Garamond"/>
                <a:ea typeface="Garamond"/>
                <a:cs typeface="Garamond"/>
                <a:sym typeface="Garamond"/>
              </a:defRPr>
            </a:lvl6pPr>
            <a:lvl7pPr marR="0" lvl="6" algn="l" rtl="0">
              <a:spcBef>
                <a:spcPts val="0"/>
              </a:spcBef>
              <a:spcAft>
                <a:spcPts val="0"/>
              </a:spcAft>
              <a:buSzPts val="1400"/>
              <a:buNone/>
              <a:defRPr sz="2400" b="0" i="0" u="sng" strike="noStrike" cap="none">
                <a:solidFill>
                  <a:schemeClr val="dk1"/>
                </a:solidFill>
                <a:latin typeface="Garamond"/>
                <a:ea typeface="Garamond"/>
                <a:cs typeface="Garamond"/>
                <a:sym typeface="Garamond"/>
              </a:defRPr>
            </a:lvl7pPr>
            <a:lvl8pPr marR="0" lvl="7" algn="l" rtl="0">
              <a:spcBef>
                <a:spcPts val="0"/>
              </a:spcBef>
              <a:spcAft>
                <a:spcPts val="0"/>
              </a:spcAft>
              <a:buSzPts val="1400"/>
              <a:buNone/>
              <a:defRPr sz="2400" b="0" i="0" u="sng" strike="noStrike" cap="none">
                <a:solidFill>
                  <a:schemeClr val="dk1"/>
                </a:solidFill>
                <a:latin typeface="Garamond"/>
                <a:ea typeface="Garamond"/>
                <a:cs typeface="Garamond"/>
                <a:sym typeface="Garamond"/>
              </a:defRPr>
            </a:lvl8pPr>
            <a:lvl9pPr marR="0" lvl="8" algn="l" rtl="0">
              <a:spcBef>
                <a:spcPts val="0"/>
              </a:spcBef>
              <a:spcAft>
                <a:spcPts val="0"/>
              </a:spcAft>
              <a:buSzPts val="1400"/>
              <a:buNone/>
              <a:defRPr sz="2400" b="0" i="0" u="sng" strike="noStrike" cap="none">
                <a:solidFill>
                  <a:schemeClr val="dk1"/>
                </a:solidFill>
                <a:latin typeface="Garamond"/>
                <a:ea typeface="Garamond"/>
                <a:cs typeface="Garamond"/>
                <a:sym typeface="Garamond"/>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marR="0" lvl="0" indent="-228600" algn="l" rtl="0">
              <a:spcBef>
                <a:spcPts val="36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36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36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36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91425" rIns="91425" bIns="91425" anchor="b" anchorCtr="0"/>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2400" b="0" i="0" u="sng" strike="noStrike" cap="none">
                <a:solidFill>
                  <a:schemeClr val="dk1"/>
                </a:solidFill>
                <a:latin typeface="Garamond"/>
                <a:ea typeface="Garamond"/>
                <a:cs typeface="Garamond"/>
                <a:sym typeface="Garamond"/>
              </a:defRPr>
            </a:lvl2pPr>
            <a:lvl3pPr marR="0" lvl="2" algn="l" rtl="0">
              <a:spcBef>
                <a:spcPts val="0"/>
              </a:spcBef>
              <a:spcAft>
                <a:spcPts val="0"/>
              </a:spcAft>
              <a:buSzPts val="1400"/>
              <a:buNone/>
              <a:defRPr sz="2400" b="0" i="0" u="sng" strike="noStrike" cap="none">
                <a:solidFill>
                  <a:schemeClr val="dk1"/>
                </a:solidFill>
                <a:latin typeface="Garamond"/>
                <a:ea typeface="Garamond"/>
                <a:cs typeface="Garamond"/>
                <a:sym typeface="Garamond"/>
              </a:defRPr>
            </a:lvl3pPr>
            <a:lvl4pPr marR="0" lvl="3" algn="l" rtl="0">
              <a:spcBef>
                <a:spcPts val="0"/>
              </a:spcBef>
              <a:spcAft>
                <a:spcPts val="0"/>
              </a:spcAft>
              <a:buSzPts val="1400"/>
              <a:buNone/>
              <a:defRPr sz="2400" b="0" i="0" u="sng" strike="noStrike" cap="none">
                <a:solidFill>
                  <a:schemeClr val="dk1"/>
                </a:solidFill>
                <a:latin typeface="Garamond"/>
                <a:ea typeface="Garamond"/>
                <a:cs typeface="Garamond"/>
                <a:sym typeface="Garamond"/>
              </a:defRPr>
            </a:lvl4pPr>
            <a:lvl5pPr marR="0" lvl="4" algn="l" rtl="0">
              <a:spcBef>
                <a:spcPts val="0"/>
              </a:spcBef>
              <a:spcAft>
                <a:spcPts val="0"/>
              </a:spcAft>
              <a:buSzPts val="1400"/>
              <a:buNone/>
              <a:defRPr sz="2400" b="0" i="0" u="sng" strike="noStrike" cap="none">
                <a:solidFill>
                  <a:schemeClr val="dk1"/>
                </a:solidFill>
                <a:latin typeface="Garamond"/>
                <a:ea typeface="Garamond"/>
                <a:cs typeface="Garamond"/>
                <a:sym typeface="Garamond"/>
              </a:defRPr>
            </a:lvl5pPr>
            <a:lvl6pPr marR="0" lvl="5" algn="l" rtl="0">
              <a:spcBef>
                <a:spcPts val="0"/>
              </a:spcBef>
              <a:spcAft>
                <a:spcPts val="0"/>
              </a:spcAft>
              <a:buSzPts val="1400"/>
              <a:buNone/>
              <a:defRPr sz="2400" b="0" i="0" u="sng" strike="noStrike" cap="none">
                <a:solidFill>
                  <a:schemeClr val="dk1"/>
                </a:solidFill>
                <a:latin typeface="Garamond"/>
                <a:ea typeface="Garamond"/>
                <a:cs typeface="Garamond"/>
                <a:sym typeface="Garamond"/>
              </a:defRPr>
            </a:lvl6pPr>
            <a:lvl7pPr marR="0" lvl="6" algn="l" rtl="0">
              <a:spcBef>
                <a:spcPts val="0"/>
              </a:spcBef>
              <a:spcAft>
                <a:spcPts val="0"/>
              </a:spcAft>
              <a:buSzPts val="1400"/>
              <a:buNone/>
              <a:defRPr sz="2400" b="0" i="0" u="sng" strike="noStrike" cap="none">
                <a:solidFill>
                  <a:schemeClr val="dk1"/>
                </a:solidFill>
                <a:latin typeface="Garamond"/>
                <a:ea typeface="Garamond"/>
                <a:cs typeface="Garamond"/>
                <a:sym typeface="Garamond"/>
              </a:defRPr>
            </a:lvl7pPr>
            <a:lvl8pPr marR="0" lvl="7" algn="l" rtl="0">
              <a:spcBef>
                <a:spcPts val="0"/>
              </a:spcBef>
              <a:spcAft>
                <a:spcPts val="0"/>
              </a:spcAft>
              <a:buSzPts val="1400"/>
              <a:buNone/>
              <a:defRPr sz="2400" b="0" i="0" u="sng" strike="noStrike" cap="none">
                <a:solidFill>
                  <a:schemeClr val="dk1"/>
                </a:solidFill>
                <a:latin typeface="Garamond"/>
                <a:ea typeface="Garamond"/>
                <a:cs typeface="Garamond"/>
                <a:sym typeface="Garamond"/>
              </a:defRPr>
            </a:lvl8pPr>
            <a:lvl9pPr marR="0" lvl="8" algn="l" rtl="0">
              <a:spcBef>
                <a:spcPts val="0"/>
              </a:spcBef>
              <a:spcAft>
                <a:spcPts val="0"/>
              </a:spcAft>
              <a:buSzPts val="1400"/>
              <a:buNone/>
              <a:defRPr sz="2400" b="0" i="0" u="sng" strike="noStrike" cap="none">
                <a:solidFill>
                  <a:schemeClr val="dk1"/>
                </a:solidFill>
                <a:latin typeface="Garamond"/>
                <a:ea typeface="Garamond"/>
                <a:cs typeface="Garamond"/>
                <a:sym typeface="Garamond"/>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Shape 11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20" name="Shape 120"/>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marR="0" lvl="0" indent="-304800" algn="l" rtl="0">
              <a:spcBef>
                <a:spcPts val="0"/>
              </a:spcBef>
              <a:spcAft>
                <a:spcPts val="0"/>
              </a:spcAft>
              <a:buClr>
                <a:schemeClr val="dk1"/>
              </a:buClr>
              <a:buSzPts val="1200"/>
              <a:buFont typeface="Arial"/>
              <a:buChar char="●"/>
            </a:pPr>
            <a:r>
              <a:rPr lang="en-US"/>
              <a:t>Hi everyone, I’m steven morad and I’ll be talking to you about a robotic climbing system for low gravity environments</a:t>
            </a:r>
            <a:endParaRPr sz="1200" b="0" i="0" u="none" strike="noStrike" cap="none">
              <a:solidFill>
                <a:schemeClr val="dk1"/>
              </a:solidFill>
              <a:latin typeface="Arial"/>
              <a:ea typeface="Arial"/>
              <a:cs typeface="Arial"/>
              <a:sym typeface="Arial"/>
            </a:endParaRPr>
          </a:p>
        </p:txBody>
      </p:sp>
      <p:sp>
        <p:nvSpPr>
          <p:cNvPr id="121" name="Shape 121"/>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rgbClr val="000000"/>
                </a:solidFill>
                <a:latin typeface="Arial"/>
                <a:ea typeface="Arial"/>
                <a:cs typeface="Arial"/>
                <a:sym typeface="Arial"/>
              </a:rPr>
              <a:t>1</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Shape 13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2" name="Shape 13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rtl="0">
              <a:spcBef>
                <a:spcPts val="360"/>
              </a:spcBef>
              <a:spcAft>
                <a:spcPts val="0"/>
              </a:spcAft>
              <a:buSzPts val="1400"/>
              <a:buChar char="●"/>
            </a:pPr>
            <a:r>
              <a:rPr lang="en-US" dirty="0"/>
              <a:t>So what are low gravity environments? Basically any rocky body in our solar system, it turns out Earth is pretty big.</a:t>
            </a:r>
            <a:endParaRPr dirty="0"/>
          </a:p>
          <a:p>
            <a:pPr marL="457200" lvl="0" indent="-317500" rtl="0">
              <a:spcBef>
                <a:spcPts val="0"/>
              </a:spcBef>
              <a:spcAft>
                <a:spcPts val="0"/>
              </a:spcAft>
              <a:buSzPts val="1400"/>
              <a:buChar char="●"/>
            </a:pPr>
            <a:r>
              <a:rPr lang="en-US" dirty="0"/>
              <a:t>A few examples are the asteroids, the moon, mars, and </a:t>
            </a:r>
            <a:r>
              <a:rPr lang="en-US" dirty="0" err="1"/>
              <a:t>europa</a:t>
            </a:r>
            <a:endParaRPr dirty="0"/>
          </a:p>
          <a:p>
            <a:pPr marL="457200" lvl="0" indent="-317500" rtl="0">
              <a:spcBef>
                <a:spcPts val="0"/>
              </a:spcBef>
              <a:spcAft>
                <a:spcPts val="0"/>
              </a:spcAft>
              <a:buSzPts val="1400"/>
              <a:buChar char="●"/>
            </a:pPr>
            <a:r>
              <a:rPr lang="en-US" dirty="0"/>
              <a:t>Why are these places important?</a:t>
            </a:r>
            <a:endParaRPr dirty="0"/>
          </a:p>
          <a:p>
            <a:pPr marL="457200" lvl="0" indent="-317500" rtl="0">
              <a:spcBef>
                <a:spcPts val="0"/>
              </a:spcBef>
              <a:spcAft>
                <a:spcPts val="0"/>
              </a:spcAft>
              <a:buSzPts val="1400"/>
              <a:buChar char="●"/>
            </a:pPr>
            <a:r>
              <a:rPr lang="en-US" dirty="0"/>
              <a:t>They give us insight into how our solar system formed, and may one </a:t>
            </a:r>
            <a:r>
              <a:rPr lang="en-US"/>
              <a:t>day be home to </a:t>
            </a:r>
            <a:r>
              <a:rPr lang="en-US" dirty="0"/>
              <a:t>human settlements</a:t>
            </a:r>
            <a:endParaRPr dirty="0"/>
          </a:p>
          <a:p>
            <a:pPr marL="457200" lvl="0" indent="-317500" rtl="0">
              <a:spcBef>
                <a:spcPts val="0"/>
              </a:spcBef>
              <a:spcAft>
                <a:spcPts val="0"/>
              </a:spcAft>
              <a:buSzPts val="1400"/>
              <a:buChar char="●"/>
            </a:pPr>
            <a:r>
              <a:rPr lang="en-US" dirty="0"/>
              <a:t>Before that happens, we need to know more about the geological structure and formation of these bodies</a:t>
            </a:r>
            <a:endParaRPr dirty="0"/>
          </a:p>
        </p:txBody>
      </p:sp>
      <p:sp>
        <p:nvSpPr>
          <p:cNvPr id="133" name="Shape 133"/>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Shape 14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2" name="Shape 14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rtl="0">
              <a:spcBef>
                <a:spcPts val="360"/>
              </a:spcBef>
              <a:spcAft>
                <a:spcPts val="0"/>
              </a:spcAft>
              <a:buSzPts val="1400"/>
              <a:buChar char="●"/>
            </a:pPr>
            <a:r>
              <a:rPr lang="en-US" dirty="0"/>
              <a:t>We describe the geological history of Earth using something called the geologic time scale, shown on the right</a:t>
            </a:r>
            <a:endParaRPr dirty="0"/>
          </a:p>
          <a:p>
            <a:pPr marL="457200" lvl="0" indent="-317500" rtl="0">
              <a:spcBef>
                <a:spcPts val="0"/>
              </a:spcBef>
              <a:spcAft>
                <a:spcPts val="0"/>
              </a:spcAft>
              <a:buSzPts val="1400"/>
              <a:buChar char="●"/>
            </a:pPr>
            <a:r>
              <a:rPr lang="en-US" dirty="0"/>
              <a:t>Over billions of years, rock accumulates in layers called strata</a:t>
            </a:r>
            <a:endParaRPr dirty="0"/>
          </a:p>
          <a:p>
            <a:pPr marL="457200" lvl="0" indent="-317500" rtl="0">
              <a:spcBef>
                <a:spcPts val="0"/>
              </a:spcBef>
              <a:spcAft>
                <a:spcPts val="0"/>
              </a:spcAft>
              <a:buSzPts val="1400"/>
              <a:buChar char="●"/>
            </a:pPr>
            <a:r>
              <a:rPr lang="en-US" dirty="0"/>
              <a:t>By looking at these layers, scientists can determine the geological history of a planet using a process called stratigraphy</a:t>
            </a:r>
          </a:p>
          <a:p>
            <a:pPr marL="457200" lvl="0" indent="-317500" rtl="0">
              <a:spcBef>
                <a:spcPts val="0"/>
              </a:spcBef>
              <a:spcAft>
                <a:spcPts val="0"/>
              </a:spcAft>
              <a:buSzPts val="1400"/>
              <a:buChar char="●"/>
            </a:pPr>
            <a:r>
              <a:rPr lang="en-US" dirty="0"/>
              <a:t>How can we look at these layers on other planets?</a:t>
            </a:r>
            <a:endParaRPr dirty="0"/>
          </a:p>
        </p:txBody>
      </p:sp>
      <p:sp>
        <p:nvSpPr>
          <p:cNvPr id="143" name="Shape 143"/>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Shape 14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0" name="Shape 15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rtl="0">
              <a:spcBef>
                <a:spcPts val="360"/>
              </a:spcBef>
              <a:spcAft>
                <a:spcPts val="0"/>
              </a:spcAft>
              <a:buSzPts val="1400"/>
              <a:buChar char="●"/>
            </a:pPr>
            <a:r>
              <a:rPr lang="en-US" dirty="0"/>
              <a:t>On Earth we drill for core samples, but drilling machinery mass is in the metric tons, so good luck getting that to mars</a:t>
            </a:r>
            <a:endParaRPr dirty="0"/>
          </a:p>
          <a:p>
            <a:pPr marL="457200" lvl="0" indent="-317500" rtl="0">
              <a:spcBef>
                <a:spcPts val="0"/>
              </a:spcBef>
              <a:spcAft>
                <a:spcPts val="0"/>
              </a:spcAft>
              <a:buSzPts val="1400"/>
              <a:buChar char="●"/>
            </a:pPr>
            <a:r>
              <a:rPr lang="en-US" dirty="0"/>
              <a:t>It turns out, seismic activity, glacial tectonics, and asteroid impacts expose layers of rock or ice dating back Eons</a:t>
            </a:r>
            <a:endParaRPr dirty="0"/>
          </a:p>
          <a:p>
            <a:pPr marL="457200" lvl="0" indent="-317500" rtl="0">
              <a:spcBef>
                <a:spcPts val="0"/>
              </a:spcBef>
              <a:spcAft>
                <a:spcPts val="0"/>
              </a:spcAft>
              <a:buSzPts val="1400"/>
              <a:buChar char="●"/>
            </a:pPr>
            <a:r>
              <a:rPr lang="en-US" dirty="0"/>
              <a:t>These exposed layers are extremely useful to discovering the geological history of rocky bodies</a:t>
            </a:r>
            <a:endParaRPr dirty="0"/>
          </a:p>
          <a:p>
            <a:pPr marL="457200" lvl="0" indent="-317500" rtl="0">
              <a:spcBef>
                <a:spcPts val="0"/>
              </a:spcBef>
              <a:spcAft>
                <a:spcPts val="0"/>
              </a:spcAft>
              <a:buSzPts val="1400"/>
              <a:buChar char="●"/>
            </a:pPr>
            <a:r>
              <a:rPr lang="en-US" dirty="0"/>
              <a:t>The question is, how do we access these layers? The terrain formed by these processes is way too extreme for most wheeled rovers</a:t>
            </a:r>
            <a:endParaRPr dirty="0"/>
          </a:p>
        </p:txBody>
      </p:sp>
      <p:sp>
        <p:nvSpPr>
          <p:cNvPr id="151" name="Shape 151"/>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Shape 15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0" name="Shape 16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rtl="0">
              <a:spcBef>
                <a:spcPts val="360"/>
              </a:spcBef>
              <a:spcAft>
                <a:spcPts val="0"/>
              </a:spcAft>
              <a:buSzPts val="1400"/>
              <a:buChar char="●"/>
            </a:pPr>
            <a:r>
              <a:rPr lang="en-US" dirty="0"/>
              <a:t>JPL has a few ideas on how to reach these areas</a:t>
            </a:r>
            <a:endParaRPr dirty="0"/>
          </a:p>
          <a:p>
            <a:pPr marL="457200" lvl="0" indent="-317500" rtl="0">
              <a:spcBef>
                <a:spcPts val="0"/>
              </a:spcBef>
              <a:spcAft>
                <a:spcPts val="0"/>
              </a:spcAft>
              <a:buSzPts val="1400"/>
              <a:buChar char="●"/>
            </a:pPr>
            <a:r>
              <a:rPr lang="en-US" dirty="0"/>
              <a:t>Most of the research for extreme environment robotics has come out of either JPL or Ames</a:t>
            </a:r>
            <a:endParaRPr dirty="0"/>
          </a:p>
          <a:p>
            <a:pPr marL="457200" lvl="0" indent="-317500" rtl="0">
              <a:spcBef>
                <a:spcPts val="0"/>
              </a:spcBef>
              <a:spcAft>
                <a:spcPts val="0"/>
              </a:spcAft>
              <a:buSzPts val="1400"/>
              <a:buChar char="●"/>
            </a:pPr>
            <a:r>
              <a:rPr lang="en-US" dirty="0"/>
              <a:t>The Axel, TRESSA, and LEMUR-3 platforms are some of the more relevant projects</a:t>
            </a:r>
            <a:endParaRPr dirty="0"/>
          </a:p>
          <a:p>
            <a:pPr marL="457200" lvl="0" indent="-317500" rtl="0">
              <a:spcBef>
                <a:spcPts val="0"/>
              </a:spcBef>
              <a:spcAft>
                <a:spcPts val="0"/>
              </a:spcAft>
              <a:buSzPts val="1400"/>
              <a:buChar char="●"/>
            </a:pPr>
            <a:r>
              <a:rPr lang="en-US" dirty="0"/>
              <a:t>What other ways can we approach extreme environment exploration?</a:t>
            </a:r>
            <a:endParaRPr dirty="0"/>
          </a:p>
        </p:txBody>
      </p:sp>
      <p:sp>
        <p:nvSpPr>
          <p:cNvPr id="161" name="Shape 161"/>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Shape 16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0" name="Shape 17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rtl="0">
              <a:spcBef>
                <a:spcPts val="360"/>
              </a:spcBef>
              <a:spcAft>
                <a:spcPts val="0"/>
              </a:spcAft>
              <a:buSzPts val="1400"/>
              <a:buChar char="●"/>
            </a:pPr>
            <a:r>
              <a:rPr lang="en-US" dirty="0"/>
              <a:t>What if we treat it like glacial climbing?</a:t>
            </a:r>
            <a:endParaRPr dirty="0"/>
          </a:p>
          <a:p>
            <a:pPr marL="457200" lvl="0" indent="-317500" rtl="0">
              <a:spcBef>
                <a:spcPts val="0"/>
              </a:spcBef>
              <a:spcAft>
                <a:spcPts val="0"/>
              </a:spcAft>
              <a:buSzPts val="1400"/>
              <a:buChar char="●"/>
            </a:pPr>
            <a:r>
              <a:rPr lang="en-US" dirty="0"/>
              <a:t>We’ve modeled a system based on a group of mountaineers tethered together, also known as a “rope team”</a:t>
            </a:r>
          </a:p>
          <a:p>
            <a:pPr marL="457200" lvl="0" indent="-317500" rtl="0">
              <a:spcBef>
                <a:spcPts val="0"/>
              </a:spcBef>
              <a:spcAft>
                <a:spcPts val="0"/>
              </a:spcAft>
              <a:buSzPts val="1400"/>
              <a:buChar char="●"/>
            </a:pPr>
            <a:r>
              <a:rPr lang="en-US" dirty="0"/>
              <a:t>You can see the glacial climber at the top, and our robotic climbing system at the bottom</a:t>
            </a:r>
            <a:endParaRPr dirty="0"/>
          </a:p>
          <a:p>
            <a:pPr marL="457200" lvl="0" indent="-317500" rtl="0">
              <a:spcBef>
                <a:spcPts val="0"/>
              </a:spcBef>
              <a:spcAft>
                <a:spcPts val="0"/>
              </a:spcAft>
              <a:buSzPts val="1400"/>
              <a:buChar char="●"/>
            </a:pPr>
            <a:r>
              <a:rPr lang="en-US" dirty="0"/>
              <a:t>Each robot will take turns climbing</a:t>
            </a:r>
            <a:endParaRPr dirty="0"/>
          </a:p>
          <a:p>
            <a:pPr marL="457200" lvl="0" indent="-317500" rtl="0">
              <a:spcBef>
                <a:spcPts val="0"/>
              </a:spcBef>
              <a:spcAft>
                <a:spcPts val="0"/>
              </a:spcAft>
              <a:buSzPts val="1400"/>
              <a:buChar char="●"/>
            </a:pPr>
            <a:r>
              <a:rPr lang="en-US" dirty="0"/>
              <a:t>Each turn consists of two stages</a:t>
            </a:r>
            <a:endParaRPr dirty="0"/>
          </a:p>
          <a:p>
            <a:pPr marL="457200" lvl="0" indent="-317500" rtl="0">
              <a:spcBef>
                <a:spcPts val="0"/>
              </a:spcBef>
              <a:spcAft>
                <a:spcPts val="0"/>
              </a:spcAft>
              <a:buSzPts val="1400"/>
              <a:buChar char="●"/>
            </a:pPr>
            <a:r>
              <a:rPr lang="en-US" dirty="0"/>
              <a:t>The hop stage, using thrusters and reaction wheels</a:t>
            </a:r>
            <a:endParaRPr dirty="0"/>
          </a:p>
          <a:p>
            <a:pPr marL="457200" lvl="0" indent="-317500" rtl="0">
              <a:spcBef>
                <a:spcPts val="0"/>
              </a:spcBef>
              <a:spcAft>
                <a:spcPts val="0"/>
              </a:spcAft>
              <a:buSzPts val="1400"/>
              <a:buChar char="●"/>
            </a:pPr>
            <a:r>
              <a:rPr lang="en-US" dirty="0"/>
              <a:t>And the grip stage, using </a:t>
            </a:r>
            <a:r>
              <a:rPr lang="en-US" dirty="0" err="1"/>
              <a:t>microspine</a:t>
            </a:r>
            <a:r>
              <a:rPr lang="en-US" dirty="0"/>
              <a:t> grippers</a:t>
            </a:r>
            <a:endParaRPr dirty="0"/>
          </a:p>
          <a:p>
            <a:pPr marL="457200" lvl="0" indent="-317500" rtl="0">
              <a:spcBef>
                <a:spcPts val="0"/>
              </a:spcBef>
              <a:spcAft>
                <a:spcPts val="0"/>
              </a:spcAft>
              <a:buSzPts val="1400"/>
              <a:buChar char="●"/>
            </a:pPr>
            <a:r>
              <a:rPr lang="en-US" dirty="0"/>
              <a:t>It’s analogous to how this guy climbs using ice axes and crampons</a:t>
            </a:r>
          </a:p>
          <a:p>
            <a:pPr marL="457200" lvl="0" indent="-317500" rtl="0">
              <a:spcBef>
                <a:spcPts val="0"/>
              </a:spcBef>
              <a:spcAft>
                <a:spcPts val="0"/>
              </a:spcAft>
              <a:buSzPts val="1400"/>
              <a:buChar char="●"/>
            </a:pPr>
            <a:r>
              <a:rPr lang="en-US" dirty="0"/>
              <a:t>He holds on with three limbs, and advances with the fourth limb</a:t>
            </a:r>
            <a:endParaRPr dirty="0"/>
          </a:p>
        </p:txBody>
      </p:sp>
      <p:sp>
        <p:nvSpPr>
          <p:cNvPr id="171" name="Shape 171"/>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Shape 17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9" name="Shape 17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rtl="0">
              <a:spcBef>
                <a:spcPts val="360"/>
              </a:spcBef>
              <a:spcAft>
                <a:spcPts val="0"/>
              </a:spcAft>
              <a:buSzPts val="1400"/>
              <a:buChar char="●"/>
            </a:pPr>
            <a:r>
              <a:rPr lang="en-US" dirty="0"/>
              <a:t>Here is a high level diagram of our climbing system</a:t>
            </a:r>
            <a:endParaRPr dirty="0"/>
          </a:p>
          <a:p>
            <a:pPr marL="457200" lvl="0" indent="-317500" rtl="0">
              <a:spcBef>
                <a:spcPts val="0"/>
              </a:spcBef>
              <a:spcAft>
                <a:spcPts val="0"/>
              </a:spcAft>
              <a:buSzPts val="1400"/>
              <a:buChar char="●"/>
            </a:pPr>
            <a:r>
              <a:rPr lang="en-US" dirty="0"/>
              <a:t>We have four independent robots, or “nodes” n0 to n3 connected to a central floating point C using a spring-tether system</a:t>
            </a:r>
            <a:endParaRPr dirty="0"/>
          </a:p>
          <a:p>
            <a:pPr marL="457200" lvl="0" indent="-317500" rtl="0">
              <a:spcBef>
                <a:spcPts val="0"/>
              </a:spcBef>
              <a:spcAft>
                <a:spcPts val="0"/>
              </a:spcAft>
              <a:buSzPts val="1400"/>
              <a:buChar char="●"/>
            </a:pPr>
            <a:r>
              <a:rPr lang="en-US" dirty="0"/>
              <a:t>If a node fails to grip the system remains attached to the climbing surface</a:t>
            </a:r>
            <a:endParaRPr dirty="0"/>
          </a:p>
          <a:p>
            <a:pPr marL="457200" lvl="0" indent="-317500" rtl="0">
              <a:spcBef>
                <a:spcPts val="0"/>
              </a:spcBef>
              <a:spcAft>
                <a:spcPts val="0"/>
              </a:spcAft>
              <a:buSzPts val="1400"/>
              <a:buChar char="●"/>
            </a:pPr>
            <a:r>
              <a:rPr lang="en-US" dirty="0"/>
              <a:t>If a node has a system or hardware failure, it can be detached from the tether and left behind, allowing the other nodes to continue on</a:t>
            </a:r>
            <a:endParaRPr dirty="0"/>
          </a:p>
        </p:txBody>
      </p:sp>
      <p:sp>
        <p:nvSpPr>
          <p:cNvPr id="180" name="Shape 180"/>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Shape 19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9" name="Shape 19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rtl="0">
              <a:spcBef>
                <a:spcPts val="360"/>
              </a:spcBef>
              <a:spcAft>
                <a:spcPts val="0"/>
              </a:spcAft>
              <a:buSzPts val="1400"/>
              <a:buChar char="●"/>
            </a:pPr>
            <a:r>
              <a:rPr lang="en-US"/>
              <a:t>The question I’m here to answer, is how do we get these robots from point A to point B autonomously in a way that is failure tolerant and somewhat realtime</a:t>
            </a:r>
            <a:endParaRPr/>
          </a:p>
          <a:p>
            <a:pPr marL="0" lvl="0" indent="0">
              <a:spcBef>
                <a:spcPts val="360"/>
              </a:spcBef>
              <a:spcAft>
                <a:spcPts val="0"/>
              </a:spcAft>
              <a:buNone/>
            </a:pPr>
            <a:endParaRPr/>
          </a:p>
        </p:txBody>
      </p:sp>
      <p:sp>
        <p:nvSpPr>
          <p:cNvPr id="200" name="Shape 200"/>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Shape 2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6" name="Shape 20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rtl="0">
              <a:spcBef>
                <a:spcPts val="360"/>
              </a:spcBef>
              <a:spcAft>
                <a:spcPts val="0"/>
              </a:spcAft>
              <a:buSzPts val="1400"/>
              <a:buChar char="●"/>
            </a:pPr>
            <a:r>
              <a:rPr lang="en-US" dirty="0"/>
              <a:t>Why is this hard?</a:t>
            </a:r>
            <a:endParaRPr dirty="0"/>
          </a:p>
          <a:p>
            <a:pPr marL="457200" lvl="0" indent="-317500" rtl="0">
              <a:spcBef>
                <a:spcPts val="0"/>
              </a:spcBef>
              <a:spcAft>
                <a:spcPts val="0"/>
              </a:spcAft>
              <a:buSzPts val="1400"/>
              <a:buChar char="●"/>
            </a:pPr>
            <a:r>
              <a:rPr lang="en-US" dirty="0"/>
              <a:t>Climbing is hard </a:t>
            </a:r>
            <a:endParaRPr dirty="0"/>
          </a:p>
          <a:p>
            <a:pPr marL="457200" lvl="0" indent="-317500" rtl="0">
              <a:spcBef>
                <a:spcPts val="0"/>
              </a:spcBef>
              <a:spcAft>
                <a:spcPts val="0"/>
              </a:spcAft>
              <a:buSzPts val="1400"/>
              <a:buChar char="●"/>
            </a:pPr>
            <a:r>
              <a:rPr lang="en-US" dirty="0"/>
              <a:t>Slipping and falling is always a concern</a:t>
            </a:r>
            <a:endParaRPr dirty="0"/>
          </a:p>
          <a:p>
            <a:pPr marL="457200" lvl="0" indent="-317500" rtl="0">
              <a:spcBef>
                <a:spcPts val="0"/>
              </a:spcBef>
              <a:spcAft>
                <a:spcPts val="0"/>
              </a:spcAft>
              <a:buSzPts val="1400"/>
              <a:buChar char="●"/>
            </a:pPr>
            <a:r>
              <a:rPr lang="en-US" dirty="0"/>
              <a:t>You have reduced vision due to terrain, which means you know less about the surrounding environment</a:t>
            </a:r>
            <a:endParaRPr dirty="0"/>
          </a:p>
          <a:p>
            <a:pPr marL="457200" lvl="0" indent="-317500" rtl="0">
              <a:spcBef>
                <a:spcPts val="0"/>
              </a:spcBef>
              <a:spcAft>
                <a:spcPts val="0"/>
              </a:spcAft>
              <a:buSzPts val="1400"/>
              <a:buChar char="●"/>
            </a:pPr>
            <a:r>
              <a:rPr lang="en-US" dirty="0"/>
              <a:t>Much more research has been done on driving, flying, walking, and other forms of locomotion</a:t>
            </a:r>
            <a:endParaRPr dirty="0"/>
          </a:p>
          <a:p>
            <a:pPr marL="457200" lvl="0" indent="-317500" rtl="0">
              <a:spcBef>
                <a:spcPts val="0"/>
              </a:spcBef>
              <a:spcAft>
                <a:spcPts val="0"/>
              </a:spcAft>
              <a:buSzPts val="1400"/>
              <a:buChar char="●"/>
            </a:pPr>
            <a:r>
              <a:rPr lang="en-US" dirty="0"/>
              <a:t>We assume the environment is not known beforehand</a:t>
            </a:r>
            <a:endParaRPr dirty="0"/>
          </a:p>
        </p:txBody>
      </p:sp>
      <p:sp>
        <p:nvSpPr>
          <p:cNvPr id="207" name="Shape 207"/>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Shape 35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59" name="Shape 35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rtl="0">
              <a:spcBef>
                <a:spcPts val="360"/>
              </a:spcBef>
              <a:spcAft>
                <a:spcPts val="0"/>
              </a:spcAft>
              <a:buSzPts val="1400"/>
              <a:buChar char="●"/>
            </a:pPr>
            <a:r>
              <a:rPr lang="en-US" dirty="0"/>
              <a:t>So we’ve come up with a pipeline</a:t>
            </a:r>
          </a:p>
          <a:p>
            <a:pPr marL="457200" lvl="0" indent="-317500" rtl="0">
              <a:spcBef>
                <a:spcPts val="360"/>
              </a:spcBef>
              <a:spcAft>
                <a:spcPts val="0"/>
              </a:spcAft>
              <a:buSzPts val="1400"/>
              <a:buChar char="●"/>
            </a:pPr>
            <a:r>
              <a:rPr lang="en-US" dirty="0"/>
              <a:t>Raw LiDAR data goes in, and routes come out</a:t>
            </a:r>
          </a:p>
          <a:p>
            <a:pPr marL="457200" lvl="0" indent="-317500" rtl="0">
              <a:spcBef>
                <a:spcPts val="360"/>
              </a:spcBef>
              <a:spcAft>
                <a:spcPts val="0"/>
              </a:spcAft>
              <a:buSzPts val="1400"/>
              <a:buChar char="●"/>
            </a:pPr>
            <a:r>
              <a:rPr lang="en-US" dirty="0"/>
              <a:t>This is what I’ll be talking about for the rest of the presentation</a:t>
            </a:r>
            <a:endParaRPr dirty="0"/>
          </a:p>
        </p:txBody>
      </p:sp>
      <p:sp>
        <p:nvSpPr>
          <p:cNvPr id="360" name="Shape 360"/>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rtl="0">
              <a:spcBef>
                <a:spcPts val="0"/>
              </a:spcBef>
              <a:spcAft>
                <a:spcPts val="0"/>
              </a:spcAft>
              <a:buClr>
                <a:srgbClr val="000000"/>
              </a:buClr>
              <a:buFont typeface="Arial"/>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Shape 21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3" name="Shape 213"/>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rtl="0">
              <a:spcBef>
                <a:spcPts val="360"/>
              </a:spcBef>
              <a:spcAft>
                <a:spcPts val="0"/>
              </a:spcAft>
              <a:buSzPts val="1400"/>
              <a:buChar char="●"/>
            </a:pPr>
            <a:r>
              <a:rPr lang="en-US" dirty="0"/>
              <a:t>Point cloud generation is the first step</a:t>
            </a:r>
            <a:endParaRPr dirty="0"/>
          </a:p>
          <a:p>
            <a:pPr marL="457200" lvl="0" indent="-317500" rtl="0">
              <a:spcBef>
                <a:spcPts val="0"/>
              </a:spcBef>
              <a:spcAft>
                <a:spcPts val="0"/>
              </a:spcAft>
              <a:buSzPts val="1400"/>
              <a:buChar char="●"/>
            </a:pPr>
            <a:r>
              <a:rPr lang="en-US" dirty="0"/>
              <a:t>This is just gathering raw data using LiDAR</a:t>
            </a:r>
            <a:endParaRPr dirty="0"/>
          </a:p>
          <a:p>
            <a:pPr marL="457200" lvl="0" indent="-317500" rtl="0">
              <a:spcBef>
                <a:spcPts val="0"/>
              </a:spcBef>
              <a:spcAft>
                <a:spcPts val="0"/>
              </a:spcAft>
              <a:buSzPts val="1400"/>
              <a:buChar char="●"/>
            </a:pPr>
            <a:r>
              <a:rPr lang="en-US" dirty="0"/>
              <a:t>This can also be done with a camera, but for our tests we used LiDAR</a:t>
            </a:r>
            <a:endParaRPr dirty="0"/>
          </a:p>
          <a:p>
            <a:pPr marL="457200" lvl="0" indent="-317500">
              <a:spcBef>
                <a:spcPts val="0"/>
              </a:spcBef>
              <a:spcAft>
                <a:spcPts val="0"/>
              </a:spcAft>
              <a:buSzPts val="1400"/>
              <a:buChar char="●"/>
            </a:pPr>
            <a:r>
              <a:rPr lang="en-US" dirty="0"/>
              <a:t>At the end of this stage we have a bunch of points in the XYZ plane</a:t>
            </a:r>
            <a:endParaRPr dirty="0"/>
          </a:p>
        </p:txBody>
      </p:sp>
      <p:sp>
        <p:nvSpPr>
          <p:cNvPr id="214" name="Shape 214"/>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Shape 22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1" name="Shape 22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rtl="0">
              <a:spcBef>
                <a:spcPts val="360"/>
              </a:spcBef>
              <a:spcAft>
                <a:spcPts val="0"/>
              </a:spcAft>
              <a:buSzPts val="1400"/>
              <a:buChar char="●"/>
            </a:pPr>
            <a:r>
              <a:rPr lang="en-US" dirty="0"/>
              <a:t>Next we build triangles connecting all the points, forming a mesh</a:t>
            </a:r>
            <a:endParaRPr dirty="0"/>
          </a:p>
          <a:p>
            <a:pPr marL="457200" lvl="0" indent="-317500" rtl="0">
              <a:spcBef>
                <a:spcPts val="0"/>
              </a:spcBef>
              <a:spcAft>
                <a:spcPts val="0"/>
              </a:spcAft>
              <a:buSzPts val="1400"/>
              <a:buChar char="●"/>
            </a:pPr>
            <a:r>
              <a:rPr lang="en-US" dirty="0"/>
              <a:t>We could potentially navigate across this mesh, but as you can see it’s full of holes, gaps, and noise</a:t>
            </a:r>
            <a:endParaRPr dirty="0"/>
          </a:p>
          <a:p>
            <a:pPr marL="457200" lvl="0" indent="-317500" rtl="0">
              <a:spcBef>
                <a:spcPts val="0"/>
              </a:spcBef>
              <a:spcAft>
                <a:spcPts val="0"/>
              </a:spcAft>
              <a:buSzPts val="1400"/>
              <a:buChar char="●"/>
            </a:pPr>
            <a:r>
              <a:rPr lang="en-US" dirty="0"/>
              <a:t>Holes and gaps are caused by various rock obstructions in the cone of vision, as pictured here</a:t>
            </a:r>
            <a:endParaRPr dirty="0"/>
          </a:p>
          <a:p>
            <a:pPr marL="457200" lvl="0" indent="-317500" rtl="0">
              <a:spcBef>
                <a:spcPts val="0"/>
              </a:spcBef>
              <a:spcAft>
                <a:spcPts val="0"/>
              </a:spcAft>
              <a:buSzPts val="1400"/>
              <a:buChar char="●"/>
            </a:pPr>
            <a:r>
              <a:rPr lang="en-US" dirty="0"/>
              <a:t>So instead we take the normal vectors from each triangle and use them in the next step</a:t>
            </a:r>
            <a:endParaRPr dirty="0"/>
          </a:p>
        </p:txBody>
      </p:sp>
      <p:sp>
        <p:nvSpPr>
          <p:cNvPr id="222" name="Shape 222"/>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Shape 22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0" name="Shape 23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rtl="0">
              <a:spcBef>
                <a:spcPts val="360"/>
              </a:spcBef>
              <a:spcAft>
                <a:spcPts val="0"/>
              </a:spcAft>
              <a:buSzPts val="1400"/>
              <a:buChar char="●"/>
            </a:pPr>
            <a:r>
              <a:rPr lang="en-US" dirty="0"/>
              <a:t>With these </a:t>
            </a:r>
            <a:r>
              <a:rPr lang="en-US" dirty="0" err="1"/>
              <a:t>normals</a:t>
            </a:r>
            <a:r>
              <a:rPr lang="en-US" dirty="0"/>
              <a:t> we run screened </a:t>
            </a:r>
            <a:r>
              <a:rPr lang="en-US" dirty="0" err="1"/>
              <a:t>poisson</a:t>
            </a:r>
            <a:r>
              <a:rPr lang="en-US" dirty="0"/>
              <a:t> surface reconstruction</a:t>
            </a:r>
          </a:p>
          <a:p>
            <a:pPr marL="457200" lvl="0" indent="-317500" rtl="0">
              <a:spcBef>
                <a:spcPts val="360"/>
              </a:spcBef>
              <a:spcAft>
                <a:spcPts val="0"/>
              </a:spcAft>
              <a:buSzPts val="1400"/>
              <a:buChar char="●"/>
            </a:pPr>
            <a:r>
              <a:rPr lang="en-US" dirty="0"/>
              <a:t>Given some points with </a:t>
            </a:r>
            <a:r>
              <a:rPr lang="en-US" dirty="0" err="1"/>
              <a:t>normals</a:t>
            </a:r>
            <a:r>
              <a:rPr lang="en-US" dirty="0"/>
              <a:t>, we can compute the gradient of X. We apply some transformations and solve the resulting Poisson’s equation, giving us a function for the surface</a:t>
            </a:r>
          </a:p>
          <a:p>
            <a:pPr marL="457200" lvl="0" indent="-317500" rtl="0">
              <a:spcBef>
                <a:spcPts val="360"/>
              </a:spcBef>
              <a:spcAft>
                <a:spcPts val="0"/>
              </a:spcAft>
              <a:buSzPts val="1400"/>
              <a:buChar char="●"/>
            </a:pPr>
            <a:r>
              <a:rPr lang="en-US" dirty="0"/>
              <a:t>The final surface is guaranteed to be watertight, which means the holes and gaps are filled using the gradient information of the mesh</a:t>
            </a:r>
          </a:p>
          <a:p>
            <a:pPr marL="457200" lvl="0" indent="-317500" rtl="0">
              <a:spcBef>
                <a:spcPts val="360"/>
              </a:spcBef>
              <a:spcAft>
                <a:spcPts val="0"/>
              </a:spcAft>
              <a:buSzPts val="1400"/>
              <a:buChar char="●"/>
            </a:pPr>
            <a:r>
              <a:rPr lang="en-US" dirty="0"/>
              <a:t>It takes about 200ms to build a model out of 38,000 points, so this is quick enough for real-time</a:t>
            </a:r>
            <a:endParaRPr dirty="0"/>
          </a:p>
        </p:txBody>
      </p:sp>
      <p:sp>
        <p:nvSpPr>
          <p:cNvPr id="231" name="Shape 231"/>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Shape 23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8" name="Shape 23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rtl="0">
              <a:spcBef>
                <a:spcPts val="360"/>
              </a:spcBef>
              <a:spcAft>
                <a:spcPts val="0"/>
              </a:spcAft>
              <a:buSzPts val="1400"/>
              <a:buChar char="●"/>
            </a:pPr>
            <a:r>
              <a:rPr lang="en-US" dirty="0"/>
              <a:t>Now that we have a complete surface, we can search for grip points</a:t>
            </a:r>
            <a:endParaRPr dirty="0"/>
          </a:p>
          <a:p>
            <a:pPr marL="457200" lvl="0" indent="-317500" rtl="0">
              <a:spcBef>
                <a:spcPts val="0"/>
              </a:spcBef>
              <a:spcAft>
                <a:spcPts val="0"/>
              </a:spcAft>
              <a:buSzPts val="1400"/>
              <a:buChar char="●"/>
            </a:pPr>
            <a:r>
              <a:rPr lang="en-US" dirty="0"/>
              <a:t>We rank each point on the surface depending on the behavior of the surface near that point</a:t>
            </a:r>
            <a:endParaRPr dirty="0"/>
          </a:p>
          <a:p>
            <a:pPr marL="457200" lvl="0" indent="-317500" rtl="0">
              <a:spcBef>
                <a:spcPts val="0"/>
              </a:spcBef>
              <a:spcAft>
                <a:spcPts val="0"/>
              </a:spcAft>
              <a:buSzPts val="1400"/>
              <a:buChar char="●"/>
            </a:pPr>
            <a:r>
              <a:rPr lang="en-US" dirty="0"/>
              <a:t>Here on the right we have color coded the top 15% of grip points, with yellow being the best</a:t>
            </a:r>
          </a:p>
          <a:p>
            <a:pPr marL="457200" lvl="0" indent="-317500" rtl="0">
              <a:spcBef>
                <a:spcPts val="0"/>
              </a:spcBef>
              <a:spcAft>
                <a:spcPts val="0"/>
              </a:spcAft>
              <a:buSzPts val="1400"/>
              <a:buChar char="●"/>
            </a:pPr>
            <a:r>
              <a:rPr lang="en-US" dirty="0"/>
              <a:t>We have two scoring criteria right now, but we’re actively looking for more criteria</a:t>
            </a:r>
          </a:p>
          <a:p>
            <a:pPr marL="457200" lvl="0" indent="-317500" rtl="0">
              <a:spcBef>
                <a:spcPts val="0"/>
              </a:spcBef>
              <a:spcAft>
                <a:spcPts val="0"/>
              </a:spcAft>
              <a:buSzPts val="1400"/>
              <a:buChar char="●"/>
            </a:pPr>
            <a:r>
              <a:rPr lang="en-US" dirty="0"/>
              <a:t>The first criteria uses relative height to gauge traction</a:t>
            </a:r>
          </a:p>
          <a:p>
            <a:pPr marL="457200" lvl="0" indent="-317500" rtl="0">
              <a:spcBef>
                <a:spcPts val="0"/>
              </a:spcBef>
              <a:spcAft>
                <a:spcPts val="0"/>
              </a:spcAft>
              <a:buSzPts val="1400"/>
              <a:buChar char="●"/>
            </a:pPr>
            <a:r>
              <a:rPr lang="en-US" dirty="0"/>
              <a:t>It’s known that </a:t>
            </a:r>
            <a:r>
              <a:rPr lang="en-US" dirty="0" err="1"/>
              <a:t>microspine</a:t>
            </a:r>
            <a:r>
              <a:rPr lang="en-US" dirty="0"/>
              <a:t> grippers function poorly on large deposits of regolith, and on low gravity bodies regolith migrates to areas of low potentially</a:t>
            </a:r>
          </a:p>
          <a:p>
            <a:pPr marL="457200" lvl="0" indent="-317500" rtl="0">
              <a:spcBef>
                <a:spcPts val="0"/>
              </a:spcBef>
              <a:spcAft>
                <a:spcPts val="0"/>
              </a:spcAft>
              <a:buSzPts val="1400"/>
              <a:buChar char="●"/>
            </a:pPr>
            <a:r>
              <a:rPr lang="en-US" dirty="0"/>
              <a:t>So if we can stay to the high ground, we should get better traction</a:t>
            </a:r>
          </a:p>
          <a:p>
            <a:pPr marL="457200" lvl="0" indent="-317500" rtl="0">
              <a:spcBef>
                <a:spcPts val="0"/>
              </a:spcBef>
              <a:spcAft>
                <a:spcPts val="0"/>
              </a:spcAft>
              <a:buSzPts val="1400"/>
              <a:buChar char="●"/>
            </a:pPr>
            <a:r>
              <a:rPr lang="en-US" dirty="0"/>
              <a:t>The second criteria is surface flatness for hazard avoidance</a:t>
            </a:r>
          </a:p>
          <a:p>
            <a:pPr marL="457200" lvl="0" indent="-317500" rtl="0">
              <a:spcBef>
                <a:spcPts val="0"/>
              </a:spcBef>
              <a:spcAft>
                <a:spcPts val="0"/>
              </a:spcAft>
              <a:buSzPts val="1400"/>
              <a:buChar char="●"/>
            </a:pPr>
            <a:r>
              <a:rPr lang="en-US" dirty="0"/>
              <a:t>There is less to collide with in relatively planar areas</a:t>
            </a:r>
          </a:p>
          <a:p>
            <a:pPr marL="457200" lvl="0" indent="-317500" rtl="0">
              <a:spcBef>
                <a:spcPts val="0"/>
              </a:spcBef>
              <a:spcAft>
                <a:spcPts val="0"/>
              </a:spcAft>
              <a:buSzPts val="1400"/>
              <a:buChar char="●"/>
            </a:pPr>
            <a:r>
              <a:rPr lang="en-US" dirty="0"/>
              <a:t>We want to avoid collisions with pointy rocks and other objects that could damage the system</a:t>
            </a:r>
          </a:p>
        </p:txBody>
      </p:sp>
      <p:sp>
        <p:nvSpPr>
          <p:cNvPr id="239" name="Shape 239"/>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US"/>
              <a:t>14</a:t>
            </a:fld>
            <a:endParaRPr/>
          </a:p>
        </p:txBody>
      </p:sp>
    </p:spTree>
    <p:extLst>
      <p:ext uri="{BB962C8B-B14F-4D97-AF65-F5344CB8AC3E}">
        <p14:creationId xmlns:p14="http://schemas.microsoft.com/office/powerpoint/2010/main" val="17015052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Shape 23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8" name="Shape 23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rtl="0">
              <a:spcBef>
                <a:spcPts val="360"/>
              </a:spcBef>
              <a:spcAft>
                <a:spcPts val="0"/>
              </a:spcAft>
              <a:buSzPts val="1400"/>
              <a:buChar char="●"/>
            </a:pPr>
            <a:r>
              <a:rPr lang="en-US" dirty="0"/>
              <a:t>Those grip points we just found are used to form a graph</a:t>
            </a:r>
          </a:p>
          <a:p>
            <a:pPr marL="457200" lvl="0" indent="-317500" rtl="0">
              <a:spcBef>
                <a:spcPts val="360"/>
              </a:spcBef>
              <a:spcAft>
                <a:spcPts val="0"/>
              </a:spcAft>
              <a:buSzPts val="1400"/>
              <a:buChar char="●"/>
            </a:pPr>
            <a:r>
              <a:rPr lang="en-US" dirty="0"/>
              <a:t>Each edge has two distinct weights, distance d and grip score L</a:t>
            </a:r>
          </a:p>
          <a:p>
            <a:pPr marL="457200" lvl="0" indent="-317500" rtl="0">
              <a:spcBef>
                <a:spcPts val="360"/>
              </a:spcBef>
              <a:spcAft>
                <a:spcPts val="0"/>
              </a:spcAft>
              <a:buSzPts val="1400"/>
              <a:buChar char="●"/>
            </a:pPr>
            <a:r>
              <a:rPr lang="en-US" dirty="0"/>
              <a:t>Now that we’ve reduced the problem to a graph, we can run graph </a:t>
            </a:r>
            <a:r>
              <a:rPr lang="en-US"/>
              <a:t>search algorithms</a:t>
            </a:r>
            <a:endParaRPr lang="en-US" dirty="0"/>
          </a:p>
        </p:txBody>
      </p:sp>
      <p:sp>
        <p:nvSpPr>
          <p:cNvPr id="239" name="Shape 239"/>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Shape 24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45" name="Shape 24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rtl="0">
              <a:spcBef>
                <a:spcPts val="360"/>
              </a:spcBef>
              <a:spcAft>
                <a:spcPts val="0"/>
              </a:spcAft>
              <a:buSzPts val="1400"/>
              <a:buChar char="●"/>
            </a:pPr>
            <a:r>
              <a:rPr lang="en-US" dirty="0"/>
              <a:t>We use bounded-leg A* to plan a path through the generated graph</a:t>
            </a:r>
          </a:p>
          <a:p>
            <a:pPr marL="457200" lvl="0" indent="-317500" rtl="0">
              <a:spcBef>
                <a:spcPts val="360"/>
              </a:spcBef>
              <a:spcAft>
                <a:spcPts val="0"/>
              </a:spcAft>
              <a:buSzPts val="1400"/>
              <a:buChar char="●"/>
            </a:pPr>
            <a:r>
              <a:rPr lang="en-US" dirty="0"/>
              <a:t>This allows the group of robots to reach the goal using a decentralized approach</a:t>
            </a:r>
          </a:p>
          <a:p>
            <a:pPr marL="457200" lvl="0" indent="-317500" rtl="0">
              <a:spcBef>
                <a:spcPts val="360"/>
              </a:spcBef>
              <a:spcAft>
                <a:spcPts val="0"/>
              </a:spcAft>
              <a:buSzPts val="1400"/>
              <a:buChar char="●"/>
            </a:pPr>
            <a:r>
              <a:rPr lang="en-US" dirty="0"/>
              <a:t>Before I can explain bounded-leg A*, I’ll need to go over A* real quick</a:t>
            </a:r>
            <a:endParaRPr dirty="0"/>
          </a:p>
        </p:txBody>
      </p:sp>
      <p:sp>
        <p:nvSpPr>
          <p:cNvPr id="246" name="Shape 246"/>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Shape 25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3" name="Shape 253"/>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rtl="0">
              <a:spcBef>
                <a:spcPts val="360"/>
              </a:spcBef>
              <a:spcAft>
                <a:spcPts val="0"/>
              </a:spcAft>
              <a:buSzPts val="1400"/>
              <a:buChar char="●"/>
            </a:pPr>
            <a:r>
              <a:rPr lang="en-US" dirty="0"/>
              <a:t>A* is the </a:t>
            </a:r>
            <a:r>
              <a:rPr lang="en-US" dirty="0" err="1"/>
              <a:t>defacto</a:t>
            </a:r>
            <a:r>
              <a:rPr lang="en-US" dirty="0"/>
              <a:t> algorithm for path planning</a:t>
            </a:r>
            <a:endParaRPr dirty="0"/>
          </a:p>
          <a:p>
            <a:pPr marL="457200" lvl="0" indent="-317500" rtl="0">
              <a:spcBef>
                <a:spcPts val="0"/>
              </a:spcBef>
              <a:spcAft>
                <a:spcPts val="0"/>
              </a:spcAft>
              <a:buSzPts val="1400"/>
              <a:buChar char="●"/>
            </a:pPr>
            <a:r>
              <a:rPr lang="en-US" dirty="0"/>
              <a:t>All you really need to know is that A* returns the optimal path between two points on our generated surface</a:t>
            </a:r>
          </a:p>
          <a:p>
            <a:pPr marL="457200" lvl="0" indent="-317500" rtl="0">
              <a:spcBef>
                <a:spcPts val="0"/>
              </a:spcBef>
              <a:spcAft>
                <a:spcPts val="0"/>
              </a:spcAft>
              <a:buSzPts val="1400"/>
              <a:buChar char="●"/>
            </a:pPr>
            <a:r>
              <a:rPr lang="en-US" dirty="0"/>
              <a:t>It does this by at each step, choosing the path that minimizes the distance to the goal</a:t>
            </a:r>
            <a:endParaRPr dirty="0"/>
          </a:p>
        </p:txBody>
      </p:sp>
      <p:sp>
        <p:nvSpPr>
          <p:cNvPr id="254" name="Shape 254"/>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Shape 25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0" name="Shape 26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rtl="0">
              <a:spcBef>
                <a:spcPts val="360"/>
              </a:spcBef>
              <a:spcAft>
                <a:spcPts val="0"/>
              </a:spcAft>
              <a:buSzPts val="1400"/>
              <a:buChar char="●"/>
            </a:pPr>
            <a:r>
              <a:rPr lang="en-US" dirty="0"/>
              <a:t>I’ll go through a simple example</a:t>
            </a:r>
            <a:endParaRPr dirty="0"/>
          </a:p>
          <a:p>
            <a:pPr marL="457200" lvl="0" indent="-317500" rtl="0">
              <a:spcBef>
                <a:spcPts val="0"/>
              </a:spcBef>
              <a:spcAft>
                <a:spcPts val="0"/>
              </a:spcAft>
              <a:buSzPts val="1400"/>
              <a:buChar char="●"/>
            </a:pPr>
            <a:r>
              <a:rPr lang="en-US" dirty="0"/>
              <a:t>We’re trying to get from the red vertex to the green vertex via the lines, or edges</a:t>
            </a:r>
            <a:endParaRPr dirty="0"/>
          </a:p>
          <a:p>
            <a:pPr marL="457200" lvl="0" indent="-317500" rtl="0">
              <a:spcBef>
                <a:spcPts val="0"/>
              </a:spcBef>
              <a:spcAft>
                <a:spcPts val="0"/>
              </a:spcAft>
              <a:buSzPts val="1400"/>
              <a:buChar char="●"/>
            </a:pPr>
            <a:r>
              <a:rPr lang="en-US" dirty="0"/>
              <a:t>The blue ring shows the vertex we are currently inspecting</a:t>
            </a:r>
            <a:endParaRPr dirty="0"/>
          </a:p>
          <a:p>
            <a:pPr marL="457200" lvl="0" indent="-317500" rtl="0">
              <a:spcBef>
                <a:spcPts val="0"/>
              </a:spcBef>
              <a:spcAft>
                <a:spcPts val="0"/>
              </a:spcAft>
              <a:buSzPts val="1400"/>
              <a:buChar char="●"/>
            </a:pPr>
            <a:r>
              <a:rPr lang="en-US" dirty="0"/>
              <a:t>The blue edges are edges that the algorithm has explored</a:t>
            </a:r>
            <a:endParaRPr dirty="0"/>
          </a:p>
          <a:p>
            <a:pPr marL="457200" lvl="0" indent="-317500" rtl="0">
              <a:spcBef>
                <a:spcPts val="0"/>
              </a:spcBef>
              <a:spcAft>
                <a:spcPts val="0"/>
              </a:spcAft>
              <a:buSzPts val="1400"/>
              <a:buChar char="●"/>
            </a:pPr>
            <a:r>
              <a:rPr lang="en-US" dirty="0"/>
              <a:t>We start at vertex S and see three edges to vertices 1, 2, and 3</a:t>
            </a:r>
            <a:endParaRPr dirty="0"/>
          </a:p>
          <a:p>
            <a:pPr marL="457200" lvl="0" indent="-317500" rtl="0">
              <a:spcBef>
                <a:spcPts val="0"/>
              </a:spcBef>
              <a:spcAft>
                <a:spcPts val="0"/>
              </a:spcAft>
              <a:buSzPts val="1400"/>
              <a:buChar char="●"/>
            </a:pPr>
            <a:r>
              <a:rPr lang="en-US" dirty="0"/>
              <a:t>Vertex 2 minimizes the distance to the goal, so we examine vertex 2</a:t>
            </a:r>
            <a:endParaRPr dirty="0"/>
          </a:p>
        </p:txBody>
      </p:sp>
      <p:sp>
        <p:nvSpPr>
          <p:cNvPr id="261" name="Shape 261"/>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Shape 26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8" name="Shape 26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rtl="0">
              <a:spcBef>
                <a:spcPts val="360"/>
              </a:spcBef>
              <a:spcAft>
                <a:spcPts val="0"/>
              </a:spcAft>
              <a:buSzPts val="1400"/>
              <a:buChar char="●"/>
            </a:pPr>
            <a:r>
              <a:rPr lang="en-US" dirty="0"/>
              <a:t>It turns out vertex 2 is a dead end </a:t>
            </a:r>
            <a:endParaRPr dirty="0"/>
          </a:p>
          <a:p>
            <a:pPr marL="457200" lvl="0" indent="-317500" rtl="0">
              <a:spcBef>
                <a:spcPts val="0"/>
              </a:spcBef>
              <a:spcAft>
                <a:spcPts val="0"/>
              </a:spcAft>
              <a:buSzPts val="1400"/>
              <a:buChar char="●"/>
            </a:pPr>
            <a:r>
              <a:rPr lang="en-US" dirty="0"/>
              <a:t>We look at our unexplored edges, which lead to vertex 1 and vertex 3</a:t>
            </a:r>
            <a:endParaRPr dirty="0"/>
          </a:p>
          <a:p>
            <a:pPr marL="457200" lvl="0" indent="-317500" rtl="0">
              <a:spcBef>
                <a:spcPts val="0"/>
              </a:spcBef>
              <a:spcAft>
                <a:spcPts val="0"/>
              </a:spcAft>
              <a:buSzPts val="1400"/>
              <a:buChar char="●"/>
            </a:pPr>
            <a:r>
              <a:rPr lang="en-US" dirty="0"/>
              <a:t>We choose 3, because it minimizes the total distance to the goal</a:t>
            </a:r>
            <a:endParaRPr dirty="0"/>
          </a:p>
        </p:txBody>
      </p:sp>
      <p:sp>
        <p:nvSpPr>
          <p:cNvPr id="269" name="Shape 269"/>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Shape 2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76" name="Shape 27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rtl="0">
              <a:spcBef>
                <a:spcPts val="360"/>
              </a:spcBef>
              <a:spcAft>
                <a:spcPts val="0"/>
              </a:spcAft>
              <a:buSzPts val="1400"/>
              <a:buChar char="●"/>
            </a:pPr>
            <a:r>
              <a:rPr lang="en-US" dirty="0"/>
              <a:t>We look at our unexplored edges</a:t>
            </a:r>
            <a:endParaRPr dirty="0"/>
          </a:p>
          <a:p>
            <a:pPr marL="457200" lvl="0" indent="-317500" rtl="0">
              <a:spcBef>
                <a:spcPts val="0"/>
              </a:spcBef>
              <a:spcAft>
                <a:spcPts val="0"/>
              </a:spcAft>
              <a:buSzPts val="1400"/>
              <a:buChar char="●"/>
            </a:pPr>
            <a:r>
              <a:rPr lang="en-US" dirty="0"/>
              <a:t>We can go to vertex 1, or the goal vertex</a:t>
            </a:r>
            <a:endParaRPr dirty="0"/>
          </a:p>
          <a:p>
            <a:pPr marL="457200" lvl="0" indent="-317500" rtl="0">
              <a:spcBef>
                <a:spcPts val="0"/>
              </a:spcBef>
              <a:spcAft>
                <a:spcPts val="0"/>
              </a:spcAft>
              <a:buSzPts val="1400"/>
              <a:buChar char="●"/>
            </a:pPr>
            <a:r>
              <a:rPr lang="en-US" dirty="0"/>
              <a:t>To minimize the distance to the goal, we move to the goal</a:t>
            </a:r>
            <a:endParaRPr dirty="0"/>
          </a:p>
        </p:txBody>
      </p:sp>
      <p:sp>
        <p:nvSpPr>
          <p:cNvPr id="277" name="Shape 277"/>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Shape 28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4" name="Shape 28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rtl="0">
              <a:spcBef>
                <a:spcPts val="360"/>
              </a:spcBef>
              <a:spcAft>
                <a:spcPts val="0"/>
              </a:spcAft>
              <a:buSzPts val="1400"/>
              <a:buChar char="●"/>
            </a:pPr>
            <a:r>
              <a:rPr lang="en-US" dirty="0"/>
              <a:t>Once we find the goal, we trace our path backwards to obtain the optimal path</a:t>
            </a:r>
          </a:p>
          <a:p>
            <a:pPr marL="457200" lvl="0" indent="-317500" rtl="0">
              <a:spcBef>
                <a:spcPts val="360"/>
              </a:spcBef>
              <a:spcAft>
                <a:spcPts val="0"/>
              </a:spcAft>
              <a:buSzPts val="1400"/>
              <a:buChar char="●"/>
            </a:pPr>
            <a:r>
              <a:rPr lang="en-US" dirty="0"/>
              <a:t>Now A* has computed the optimal path from S to G</a:t>
            </a:r>
            <a:endParaRPr dirty="0"/>
          </a:p>
        </p:txBody>
      </p:sp>
      <p:sp>
        <p:nvSpPr>
          <p:cNvPr id="285" name="Shape 285"/>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Shape 29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92" name="Shape 29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rtl="0">
              <a:spcBef>
                <a:spcPts val="360"/>
              </a:spcBef>
              <a:spcAft>
                <a:spcPts val="0"/>
              </a:spcAft>
              <a:buSzPts val="1400"/>
              <a:buChar char="●"/>
            </a:pPr>
            <a:r>
              <a:rPr lang="en-US" dirty="0"/>
              <a:t>Bounded leg A* is a variation of A* that we’ve created</a:t>
            </a:r>
            <a:endParaRPr dirty="0"/>
          </a:p>
          <a:p>
            <a:pPr marL="457200" lvl="0" indent="-317500" rtl="0">
              <a:spcBef>
                <a:spcPts val="0"/>
              </a:spcBef>
              <a:spcAft>
                <a:spcPts val="0"/>
              </a:spcAft>
              <a:buSzPts val="1400"/>
              <a:buChar char="●"/>
            </a:pPr>
            <a:r>
              <a:rPr lang="en-US" dirty="0"/>
              <a:t>It’s A* but we remove all the impossible edges</a:t>
            </a:r>
            <a:endParaRPr dirty="0"/>
          </a:p>
          <a:p>
            <a:pPr marL="457200" lvl="0" indent="-317500" rtl="0">
              <a:spcBef>
                <a:spcPts val="0"/>
              </a:spcBef>
              <a:spcAft>
                <a:spcPts val="0"/>
              </a:spcAft>
              <a:buSzPts val="1400"/>
              <a:buChar char="●"/>
            </a:pPr>
            <a:r>
              <a:rPr lang="en-US" dirty="0"/>
              <a:t>First, we throw away all edges that are greater than our maximum hop distance h</a:t>
            </a:r>
            <a:endParaRPr dirty="0"/>
          </a:p>
          <a:p>
            <a:pPr marL="457200" lvl="0" indent="-317500" rtl="0">
              <a:spcBef>
                <a:spcPts val="0"/>
              </a:spcBef>
              <a:spcAft>
                <a:spcPts val="0"/>
              </a:spcAft>
              <a:buSzPts val="1400"/>
              <a:buChar char="●"/>
            </a:pPr>
            <a:r>
              <a:rPr lang="en-US" dirty="0"/>
              <a:t>If our robot can only hop 5 meters, it’s pointless to consider edges greater than five meters</a:t>
            </a:r>
            <a:endParaRPr dirty="0"/>
          </a:p>
          <a:p>
            <a:pPr marL="457200" lvl="0" indent="-317500" rtl="0">
              <a:spcBef>
                <a:spcPts val="0"/>
              </a:spcBef>
              <a:spcAft>
                <a:spcPts val="0"/>
              </a:spcAft>
              <a:buSzPts val="1400"/>
              <a:buChar char="●"/>
            </a:pPr>
            <a:r>
              <a:rPr lang="en-US" dirty="0"/>
              <a:t>Next, we need to make sure that we don’t hop further than the tethers allow</a:t>
            </a:r>
            <a:endParaRPr dirty="0"/>
          </a:p>
          <a:p>
            <a:pPr marL="457200" lvl="0" indent="-317500" rtl="0">
              <a:spcBef>
                <a:spcPts val="0"/>
              </a:spcBef>
              <a:spcAft>
                <a:spcPts val="0"/>
              </a:spcAft>
              <a:buSzPts val="1400"/>
              <a:buChar char="●"/>
            </a:pPr>
            <a:r>
              <a:rPr lang="en-US" dirty="0"/>
              <a:t>So we compute the position of the floating center C</a:t>
            </a:r>
          </a:p>
          <a:p>
            <a:pPr marL="457200" lvl="0" indent="-317500" rtl="0">
              <a:spcBef>
                <a:spcPts val="0"/>
              </a:spcBef>
              <a:spcAft>
                <a:spcPts val="0"/>
              </a:spcAft>
              <a:buSzPts val="1400"/>
              <a:buChar char="●"/>
            </a:pPr>
            <a:r>
              <a:rPr lang="en-US" dirty="0"/>
              <a:t>Then we compute the distance from C to our hop target</a:t>
            </a:r>
            <a:endParaRPr dirty="0"/>
          </a:p>
          <a:p>
            <a:pPr marL="457200" lvl="0" indent="-317500" rtl="0">
              <a:spcBef>
                <a:spcPts val="0"/>
              </a:spcBef>
              <a:spcAft>
                <a:spcPts val="0"/>
              </a:spcAft>
              <a:buSzPts val="1400"/>
              <a:buChar char="●"/>
            </a:pPr>
            <a:r>
              <a:rPr lang="en-US" dirty="0"/>
              <a:t>If that distance is greater than the tether length, remove the edge</a:t>
            </a:r>
            <a:endParaRPr dirty="0"/>
          </a:p>
          <a:p>
            <a:pPr marL="457200" lvl="0" indent="-317500" rtl="0">
              <a:spcBef>
                <a:spcPts val="0"/>
              </a:spcBef>
              <a:spcAft>
                <a:spcPts val="0"/>
              </a:spcAft>
              <a:buSzPts val="1400"/>
              <a:buChar char="●"/>
            </a:pPr>
            <a:r>
              <a:rPr lang="en-US" dirty="0"/>
              <a:t>Now that we’ve removed all the bad moves just run A*</a:t>
            </a:r>
            <a:endParaRPr dirty="0"/>
          </a:p>
          <a:p>
            <a:pPr marL="457200" lvl="0" indent="-317500">
              <a:spcBef>
                <a:spcPts val="0"/>
              </a:spcBef>
              <a:spcAft>
                <a:spcPts val="0"/>
              </a:spcAft>
              <a:buSzPts val="1400"/>
              <a:buChar char="●"/>
            </a:pPr>
            <a:r>
              <a:rPr lang="en-US" dirty="0"/>
              <a:t>Each node will run this and generate their own unique path, while staying in tether range of the other nodes</a:t>
            </a:r>
            <a:endParaRPr dirty="0"/>
          </a:p>
        </p:txBody>
      </p:sp>
      <p:sp>
        <p:nvSpPr>
          <p:cNvPr id="293" name="Shape 293"/>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Shape 31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12" name="Shape 31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rtl="0">
              <a:spcBef>
                <a:spcPts val="360"/>
              </a:spcBef>
              <a:spcAft>
                <a:spcPts val="0"/>
              </a:spcAft>
              <a:buSzPts val="1400"/>
              <a:buChar char="●"/>
            </a:pPr>
            <a:r>
              <a:rPr lang="en-US" dirty="0"/>
              <a:t>We obtained laser scan data from a rock wall and scaled it up to 500m</a:t>
            </a:r>
            <a:endParaRPr dirty="0"/>
          </a:p>
          <a:p>
            <a:pPr marL="457200" lvl="0" indent="-317500" rtl="0">
              <a:spcBef>
                <a:spcPts val="0"/>
              </a:spcBef>
              <a:spcAft>
                <a:spcPts val="0"/>
              </a:spcAft>
              <a:buSzPts val="1400"/>
              <a:buChar char="●"/>
            </a:pPr>
            <a:r>
              <a:rPr lang="en-US" dirty="0"/>
              <a:t>We set gave each node a max hop distance of 10m</a:t>
            </a:r>
            <a:endParaRPr dirty="0"/>
          </a:p>
          <a:p>
            <a:pPr marL="457200" lvl="0" indent="-317500" rtl="0">
              <a:spcBef>
                <a:spcPts val="0"/>
              </a:spcBef>
              <a:spcAft>
                <a:spcPts val="0"/>
              </a:spcAft>
              <a:buSzPts val="1400"/>
              <a:buChar char="●"/>
            </a:pPr>
            <a:r>
              <a:rPr lang="en-US" dirty="0"/>
              <a:t>We fed raw LiDAR data into the pipeline and this is what came out</a:t>
            </a:r>
            <a:endParaRPr dirty="0"/>
          </a:p>
          <a:p>
            <a:pPr marL="457200" lvl="0" indent="-317500" rtl="0">
              <a:spcBef>
                <a:spcPts val="0"/>
              </a:spcBef>
              <a:spcAft>
                <a:spcPts val="0"/>
              </a:spcAft>
              <a:buSzPts val="1400"/>
              <a:buChar char="●"/>
            </a:pPr>
            <a:r>
              <a:rPr lang="en-US" dirty="0"/>
              <a:t>The bots start at the red vertex near the bottom, and move to the green vertex at the top</a:t>
            </a:r>
            <a:endParaRPr dirty="0"/>
          </a:p>
          <a:p>
            <a:pPr marL="457200" lvl="0" indent="-317500" rtl="0">
              <a:spcBef>
                <a:spcPts val="0"/>
              </a:spcBef>
              <a:spcAft>
                <a:spcPts val="0"/>
              </a:spcAft>
              <a:buSzPts val="1400"/>
              <a:buChar char="●"/>
            </a:pPr>
            <a:r>
              <a:rPr lang="en-US" dirty="0"/>
              <a:t>The journey was a cumulative distance of 779m, or a little under 200m per node</a:t>
            </a:r>
            <a:endParaRPr dirty="0"/>
          </a:p>
          <a:p>
            <a:pPr marL="457200" lvl="0" indent="-317500" rtl="0">
              <a:spcBef>
                <a:spcPts val="0"/>
              </a:spcBef>
              <a:spcAft>
                <a:spcPts val="0"/>
              </a:spcAft>
              <a:buSzPts val="1400"/>
              <a:buChar char="●"/>
            </a:pPr>
            <a:r>
              <a:rPr lang="en-US" dirty="0"/>
              <a:t>The yellow dots and lines are vertices and edges in the graph overlaid on the grey surface</a:t>
            </a:r>
            <a:endParaRPr dirty="0"/>
          </a:p>
          <a:p>
            <a:pPr marL="457200" lvl="0" indent="-317500" rtl="0">
              <a:spcBef>
                <a:spcPts val="0"/>
              </a:spcBef>
              <a:spcAft>
                <a:spcPts val="0"/>
              </a:spcAft>
              <a:buSzPts val="1400"/>
              <a:buChar char="●"/>
            </a:pPr>
            <a:r>
              <a:rPr lang="en-US" dirty="0"/>
              <a:t>The other dots lines here denote the paths taken by each node</a:t>
            </a:r>
            <a:endParaRPr dirty="0"/>
          </a:p>
          <a:p>
            <a:pPr marL="457200" lvl="0" indent="-317500" rtl="0">
              <a:spcBef>
                <a:spcPts val="0"/>
              </a:spcBef>
              <a:spcAft>
                <a:spcPts val="0"/>
              </a:spcAft>
              <a:buSzPts val="1400"/>
              <a:buChar char="●"/>
            </a:pPr>
            <a:r>
              <a:rPr lang="en-US" dirty="0"/>
              <a:t>One thing to note here is that the back side of the rock wall was obscured during the scan. However, surface reconstruction was able to estimate the terrain in the obscured regions and we were able to chart a course through it. Since this algorithm runs after every hop, the model will be updated and the path will change if the estimate was wrong</a:t>
            </a:r>
            <a:endParaRPr dirty="0"/>
          </a:p>
          <a:p>
            <a:pPr marL="457200" lvl="0" indent="-317500" rtl="0">
              <a:spcBef>
                <a:spcPts val="0"/>
              </a:spcBef>
              <a:spcAft>
                <a:spcPts val="0"/>
              </a:spcAft>
              <a:buSzPts val="1400"/>
              <a:buChar char="●"/>
            </a:pPr>
            <a:r>
              <a:rPr lang="en-US" dirty="0"/>
              <a:t>Depending on how we select anchor points, we can get this down to 5s per iteration</a:t>
            </a:r>
            <a:endParaRPr dirty="0"/>
          </a:p>
          <a:p>
            <a:pPr marL="457200" lvl="0" indent="-317500" rtl="0">
              <a:spcBef>
                <a:spcPts val="0"/>
              </a:spcBef>
              <a:spcAft>
                <a:spcPts val="0"/>
              </a:spcAft>
              <a:buSzPts val="1400"/>
              <a:buChar char="●"/>
            </a:pPr>
            <a:r>
              <a:rPr lang="en-US" dirty="0"/>
              <a:t>After optimization, we think we can get it down to half a second</a:t>
            </a:r>
            <a:endParaRPr dirty="0"/>
          </a:p>
        </p:txBody>
      </p:sp>
      <p:sp>
        <p:nvSpPr>
          <p:cNvPr id="313" name="Shape 313"/>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Shape 31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20" name="Shape 32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rtl="0">
              <a:spcBef>
                <a:spcPts val="360"/>
              </a:spcBef>
              <a:spcAft>
                <a:spcPts val="0"/>
              </a:spcAft>
              <a:buSzPts val="1400"/>
              <a:buChar char="●"/>
            </a:pPr>
            <a:r>
              <a:rPr lang="en-US" dirty="0"/>
              <a:t>We also ran this pipeline on the asteroid Itokawa visited by JAXA’s </a:t>
            </a:r>
            <a:r>
              <a:rPr lang="en-US" dirty="0" err="1"/>
              <a:t>Hayabusa</a:t>
            </a:r>
            <a:r>
              <a:rPr lang="en-US" dirty="0"/>
              <a:t> mission</a:t>
            </a:r>
            <a:endParaRPr dirty="0"/>
          </a:p>
          <a:p>
            <a:pPr marL="457200" lvl="0" indent="-317500" rtl="0">
              <a:spcBef>
                <a:spcPts val="0"/>
              </a:spcBef>
              <a:spcAft>
                <a:spcPts val="0"/>
              </a:spcAft>
              <a:buSzPts val="1400"/>
              <a:buChar char="●"/>
            </a:pPr>
            <a:r>
              <a:rPr lang="en-US" dirty="0" err="1"/>
              <a:t>Hayabusa</a:t>
            </a:r>
            <a:r>
              <a:rPr lang="en-US" dirty="0"/>
              <a:t> contained a hopping lander for surface exploration</a:t>
            </a:r>
            <a:endParaRPr dirty="0"/>
          </a:p>
          <a:p>
            <a:pPr marL="457200" lvl="0" indent="-317500" rtl="0">
              <a:spcBef>
                <a:spcPts val="0"/>
              </a:spcBef>
              <a:spcAft>
                <a:spcPts val="0"/>
              </a:spcAft>
              <a:buSzPts val="1400"/>
              <a:buChar char="●"/>
            </a:pPr>
            <a:r>
              <a:rPr lang="en-US" dirty="0"/>
              <a:t>Non-uniform gravitational fields make hopping across an asteroid potentially mission ending</a:t>
            </a:r>
            <a:endParaRPr dirty="0"/>
          </a:p>
          <a:p>
            <a:pPr marL="457200" lvl="0" indent="-317500" rtl="0">
              <a:spcBef>
                <a:spcPts val="0"/>
              </a:spcBef>
              <a:spcAft>
                <a:spcPts val="0"/>
              </a:spcAft>
              <a:buSzPts val="1400"/>
              <a:buChar char="●"/>
            </a:pPr>
            <a:r>
              <a:rPr lang="en-US" dirty="0"/>
              <a:t>You might hop over an area with weaker gravity, and escape the asteroid</a:t>
            </a:r>
            <a:endParaRPr dirty="0"/>
          </a:p>
          <a:p>
            <a:pPr marL="457200" lvl="0" indent="-317500" rtl="0">
              <a:spcBef>
                <a:spcPts val="0"/>
              </a:spcBef>
              <a:spcAft>
                <a:spcPts val="0"/>
              </a:spcAft>
              <a:buSzPts val="1400"/>
              <a:buChar char="●"/>
            </a:pPr>
            <a:r>
              <a:rPr lang="en-US" dirty="0"/>
              <a:t>Using a climbing approach, the other nodes will be anchored to the surface, preventing escape</a:t>
            </a:r>
            <a:endParaRPr dirty="0"/>
          </a:p>
          <a:p>
            <a:pPr marL="457200" lvl="0" indent="-317500" rtl="0">
              <a:spcBef>
                <a:spcPts val="0"/>
              </a:spcBef>
              <a:spcAft>
                <a:spcPts val="0"/>
              </a:spcAft>
              <a:buSzPts val="1400"/>
              <a:buChar char="●"/>
            </a:pPr>
            <a:r>
              <a:rPr lang="en-US" dirty="0"/>
              <a:t>Once again, we’re starting at the red vertex on the left, and heading to the green vertex on the right</a:t>
            </a:r>
            <a:endParaRPr dirty="0"/>
          </a:p>
          <a:p>
            <a:pPr marL="457200" lvl="0" indent="-317500" rtl="0">
              <a:spcBef>
                <a:spcPts val="0"/>
              </a:spcBef>
              <a:spcAft>
                <a:spcPts val="0"/>
              </a:spcAft>
              <a:buSzPts val="1400"/>
              <a:buChar char="●"/>
            </a:pPr>
            <a:r>
              <a:rPr lang="en-US" dirty="0"/>
              <a:t>Here we used a maximum hop distance of 30m </a:t>
            </a:r>
            <a:endParaRPr dirty="0"/>
          </a:p>
          <a:p>
            <a:pPr marL="457200" lvl="0" indent="-317500">
              <a:spcBef>
                <a:spcPts val="0"/>
              </a:spcBef>
              <a:spcAft>
                <a:spcPts val="0"/>
              </a:spcAft>
              <a:buSzPts val="1400"/>
              <a:buChar char="●"/>
            </a:pPr>
            <a:r>
              <a:rPr lang="en-US" dirty="0"/>
              <a:t>The cumulative distance was 839m, or a little over 200m per node</a:t>
            </a:r>
            <a:endParaRPr dirty="0"/>
          </a:p>
        </p:txBody>
      </p:sp>
      <p:sp>
        <p:nvSpPr>
          <p:cNvPr id="321" name="Shape 321"/>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Shape 32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28" name="Shape 32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rtl="0">
              <a:spcBef>
                <a:spcPts val="360"/>
              </a:spcBef>
              <a:spcAft>
                <a:spcPts val="0"/>
              </a:spcAft>
              <a:buSzPts val="1400"/>
              <a:buChar char="●"/>
            </a:pPr>
            <a:r>
              <a:rPr lang="en-US" dirty="0"/>
              <a:t>Here’s a simulation of some of our results</a:t>
            </a:r>
          </a:p>
          <a:p>
            <a:pPr marL="457200" lvl="0" indent="-317500" rtl="0">
              <a:spcBef>
                <a:spcPts val="360"/>
              </a:spcBef>
              <a:spcAft>
                <a:spcPts val="0"/>
              </a:spcAft>
              <a:buSzPts val="1400"/>
              <a:buChar char="●"/>
            </a:pPr>
            <a:r>
              <a:rPr lang="en-US" dirty="0"/>
              <a:t>The color of the tether denotes the amount of tension in the tether</a:t>
            </a:r>
          </a:p>
          <a:p>
            <a:pPr marL="457200" lvl="0" indent="-317500" rtl="0">
              <a:spcBef>
                <a:spcPts val="0"/>
              </a:spcBef>
              <a:spcAft>
                <a:spcPts val="0"/>
              </a:spcAft>
              <a:buSzPts val="1400"/>
              <a:buChar char="●"/>
            </a:pPr>
            <a:r>
              <a:rPr lang="en-US" dirty="0"/>
              <a:t>Remember that we throw away all edges that would break the tether, so we ensure it never snaps</a:t>
            </a:r>
            <a:endParaRPr dirty="0"/>
          </a:p>
          <a:p>
            <a:pPr marL="457200" lvl="0" indent="-317500" rtl="0">
              <a:spcBef>
                <a:spcPts val="0"/>
              </a:spcBef>
              <a:spcAft>
                <a:spcPts val="0"/>
              </a:spcAft>
              <a:buSzPts val="1400"/>
              <a:buChar char="●"/>
            </a:pPr>
            <a:r>
              <a:rPr lang="en-US" dirty="0"/>
              <a:t>Yellow dots denote nodes in the graph</a:t>
            </a:r>
            <a:endParaRPr dirty="0"/>
          </a:p>
          <a:p>
            <a:pPr marL="457200" lvl="0" indent="-317500">
              <a:spcBef>
                <a:spcPts val="0"/>
              </a:spcBef>
              <a:spcAft>
                <a:spcPts val="0"/>
              </a:spcAft>
              <a:buSzPts val="1400"/>
              <a:buChar char="●"/>
            </a:pPr>
            <a:r>
              <a:rPr lang="en-US" dirty="0"/>
              <a:t>The green cube is the floating tether hub C</a:t>
            </a: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dirty="0"/>
              <a:t>As you probably saw, the nodes occasionally overlap</a:t>
            </a: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dirty="0"/>
              <a:t>That’s because I made these nodes real big so you can see them, they’re actually holding onto different grip points</a:t>
            </a:r>
          </a:p>
        </p:txBody>
      </p:sp>
      <p:sp>
        <p:nvSpPr>
          <p:cNvPr id="329" name="Shape 329"/>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Shape 33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36" name="Shape 33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rtl="0">
              <a:spcBef>
                <a:spcPts val="360"/>
              </a:spcBef>
              <a:spcAft>
                <a:spcPts val="0"/>
              </a:spcAft>
              <a:buSzPts val="1400"/>
              <a:buChar char="●"/>
            </a:pPr>
            <a:r>
              <a:rPr lang="en-US" dirty="0"/>
              <a:t>Something we noticed is by varying tether length, we would either get single file climbing or parallel climbing</a:t>
            </a:r>
            <a:endParaRPr dirty="0"/>
          </a:p>
          <a:p>
            <a:pPr marL="457200" lvl="0" indent="-317500" rtl="0">
              <a:spcBef>
                <a:spcPts val="0"/>
              </a:spcBef>
              <a:spcAft>
                <a:spcPts val="0"/>
              </a:spcAft>
              <a:buSzPts val="1400"/>
              <a:buChar char="●"/>
            </a:pPr>
            <a:r>
              <a:rPr lang="en-US" dirty="0"/>
              <a:t>Single file because certain anchor points would be ideal for gripping, a looser movement constraints means we have more anchor points to choose from for each hop</a:t>
            </a:r>
            <a:endParaRPr dirty="0"/>
          </a:p>
          <a:p>
            <a:pPr marL="457200" lvl="0" indent="-317500">
              <a:spcBef>
                <a:spcPts val="0"/>
              </a:spcBef>
              <a:spcAft>
                <a:spcPts val="0"/>
              </a:spcAft>
              <a:buSzPts val="1400"/>
              <a:buChar char="●"/>
            </a:pPr>
            <a:r>
              <a:rPr lang="en-US" dirty="0"/>
              <a:t>Parallel because we are overly constrained, and can’t select the best anchor points</a:t>
            </a:r>
            <a:endParaRPr dirty="0"/>
          </a:p>
        </p:txBody>
      </p:sp>
      <p:sp>
        <p:nvSpPr>
          <p:cNvPr id="337" name="Shape 337"/>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Shape 34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45" name="Shape 34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dirty="0"/>
              <a:t>In the future we want to use something called optical granulometry to better assess regolith conditions at grip points</a:t>
            </a:r>
          </a:p>
          <a:p>
            <a:pPr marL="457200" lvl="0" indent="-317500">
              <a:spcBef>
                <a:spcPts val="0"/>
              </a:spcBef>
              <a:spcAft>
                <a:spcPts val="0"/>
              </a:spcAft>
              <a:buSzPts val="1400"/>
              <a:buChar char="●"/>
            </a:pPr>
            <a:r>
              <a:rPr lang="en-US" dirty="0"/>
              <a:t>Finally we’re working on a hardware demo</a:t>
            </a:r>
          </a:p>
          <a:p>
            <a:pPr marL="457200" lvl="0" indent="-317500">
              <a:spcBef>
                <a:spcPts val="0"/>
              </a:spcBef>
              <a:spcAft>
                <a:spcPts val="0"/>
              </a:spcAft>
              <a:buSzPts val="1400"/>
              <a:buChar char="●"/>
            </a:pPr>
            <a:endParaRPr dirty="0"/>
          </a:p>
        </p:txBody>
      </p:sp>
      <p:sp>
        <p:nvSpPr>
          <p:cNvPr id="346" name="Shape 346"/>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US"/>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Shape 35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52" name="Shape 35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360"/>
              </a:spcBef>
              <a:spcAft>
                <a:spcPts val="0"/>
              </a:spcAft>
              <a:buNone/>
            </a:pPr>
            <a:endParaRPr/>
          </a:p>
        </p:txBody>
      </p:sp>
      <p:sp>
        <p:nvSpPr>
          <p:cNvPr id="353" name="Shape 353"/>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US"/>
              <a:t>28</a:t>
            </a:fld>
            <a:endParaRPr/>
          </a:p>
        </p:txBody>
      </p:sp>
    </p:spTree>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4"/>
        <p:cNvGrpSpPr/>
        <p:nvPr/>
      </p:nvGrpSpPr>
      <p:grpSpPr>
        <a:xfrm>
          <a:off x="0" y="0"/>
          <a:ext cx="0" cy="0"/>
          <a:chOff x="0" y="0"/>
          <a:chExt cx="0" cy="0"/>
        </a:xfrm>
      </p:grpSpPr>
      <p:sp>
        <p:nvSpPr>
          <p:cNvPr id="15" name="Shape 15"/>
          <p:cNvSpPr/>
          <p:nvPr/>
        </p:nvSpPr>
        <p:spPr>
          <a:xfrm>
            <a:off x="0" y="0"/>
            <a:ext cx="9144000" cy="1055688"/>
          </a:xfrm>
          <a:prstGeom prst="rect">
            <a:avLst/>
          </a:prstGeom>
          <a:solidFill>
            <a:schemeClr val="dk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2400" b="0" i="0" u="sng" strike="noStrike" cap="none">
              <a:solidFill>
                <a:srgbClr val="FFFFFF"/>
              </a:solidFill>
              <a:latin typeface="Garamond"/>
              <a:ea typeface="Garamond"/>
              <a:cs typeface="Garamond"/>
              <a:sym typeface="Garamond"/>
            </a:endParaRPr>
          </a:p>
        </p:txBody>
      </p:sp>
      <p:sp>
        <p:nvSpPr>
          <p:cNvPr id="18" name="Shape 18"/>
          <p:cNvSpPr txBox="1">
            <a:spLocks noGrp="1"/>
          </p:cNvSpPr>
          <p:nvPr>
            <p:ph type="body" idx="1"/>
          </p:nvPr>
        </p:nvSpPr>
        <p:spPr>
          <a:xfrm>
            <a:off x="457200" y="1937386"/>
            <a:ext cx="8382000" cy="4463414"/>
          </a:xfrm>
          <a:prstGeom prst="rect">
            <a:avLst/>
          </a:prstGeom>
          <a:noFill/>
          <a:ln>
            <a:noFill/>
          </a:ln>
        </p:spPr>
        <p:txBody>
          <a:bodyPr spcFirstLastPara="1" wrap="square" lIns="91425" tIns="91425" rIns="91425" bIns="91425" anchor="t" anchorCtr="0"/>
          <a:lstStyle>
            <a:lvl1pPr marL="457200" marR="0" lvl="0" indent="-335280" algn="l" rtl="0">
              <a:spcBef>
                <a:spcPts val="560"/>
              </a:spcBef>
              <a:spcAft>
                <a:spcPts val="0"/>
              </a:spcAft>
              <a:buClr>
                <a:schemeClr val="accent2"/>
              </a:buClr>
              <a:buSzPts val="1680"/>
              <a:buFont typeface="Noto Sans Symbols"/>
              <a:buChar char="●"/>
              <a:defRPr sz="2800" b="1" i="0" u="none" strike="noStrike" cap="none">
                <a:solidFill>
                  <a:schemeClr val="dk1"/>
                </a:solidFill>
                <a:latin typeface="Garamond"/>
                <a:ea typeface="Garamond"/>
                <a:cs typeface="Garamond"/>
                <a:sym typeface="Garamond"/>
              </a:defRPr>
            </a:lvl1pPr>
            <a:lvl2pPr marL="914400" marR="0" lvl="1" indent="-317500" algn="l" rtl="0">
              <a:spcBef>
                <a:spcPts val="560"/>
              </a:spcBef>
              <a:spcAft>
                <a:spcPts val="0"/>
              </a:spcAft>
              <a:buClr>
                <a:schemeClr val="dk1"/>
              </a:buClr>
              <a:buSzPts val="1400"/>
              <a:buFont typeface="Noto Sans Symbols"/>
              <a:buChar char="■"/>
              <a:defRPr sz="2800" b="1" i="0" u="none" strike="noStrike" cap="none">
                <a:solidFill>
                  <a:schemeClr val="dk1"/>
                </a:solidFill>
                <a:latin typeface="Garamond"/>
                <a:ea typeface="Garamond"/>
                <a:cs typeface="Garamond"/>
                <a:sym typeface="Garamond"/>
              </a:defRPr>
            </a:lvl2pPr>
            <a:lvl3pPr marL="1371600" marR="0" lvl="2" indent="-297180" algn="l" rtl="0">
              <a:spcBef>
                <a:spcPts val="480"/>
              </a:spcBef>
              <a:spcAft>
                <a:spcPts val="0"/>
              </a:spcAft>
              <a:buClr>
                <a:schemeClr val="dk2"/>
              </a:buClr>
              <a:buSzPts val="1080"/>
              <a:buFont typeface="Noto Sans Symbols"/>
              <a:buChar char="■"/>
              <a:defRPr sz="2400" b="1" i="0" u="none" strike="noStrike" cap="none">
                <a:solidFill>
                  <a:schemeClr val="dk1"/>
                </a:solidFill>
                <a:latin typeface="Garamond"/>
                <a:ea typeface="Garamond"/>
                <a:cs typeface="Garamond"/>
                <a:sym typeface="Garamond"/>
              </a:defRPr>
            </a:lvl3pPr>
            <a:lvl4pPr marL="1828800" marR="0" lvl="3" indent="-317500" algn="l" rtl="0">
              <a:spcBef>
                <a:spcPts val="400"/>
              </a:spcBef>
              <a:spcAft>
                <a:spcPts val="0"/>
              </a:spcAft>
              <a:buClr>
                <a:schemeClr val="accent2"/>
              </a:buClr>
              <a:buSzPts val="1400"/>
              <a:buFont typeface="Noto Sans Symbols"/>
              <a:buChar char="■"/>
              <a:defRPr sz="2000" b="1" i="0" u="none" strike="noStrike" cap="none">
                <a:solidFill>
                  <a:schemeClr val="dk1"/>
                </a:solidFill>
                <a:latin typeface="Garamond"/>
                <a:ea typeface="Garamond"/>
                <a:cs typeface="Garamond"/>
                <a:sym typeface="Garamond"/>
              </a:defRPr>
            </a:lvl4pPr>
            <a:lvl5pPr marL="2286000" marR="0" lvl="4" indent="-317500" algn="l" rtl="0">
              <a:spcBef>
                <a:spcPts val="400"/>
              </a:spcBef>
              <a:spcAft>
                <a:spcPts val="0"/>
              </a:spcAft>
              <a:buClr>
                <a:schemeClr val="hlink"/>
              </a:buClr>
              <a:buSzPts val="1400"/>
              <a:buFont typeface="Noto Sans Symbols"/>
              <a:buChar char="■"/>
              <a:defRPr sz="2000" b="1" i="0" u="none" strike="noStrike" cap="none">
                <a:solidFill>
                  <a:schemeClr val="dk1"/>
                </a:solidFill>
                <a:latin typeface="Garamond"/>
                <a:ea typeface="Garamond"/>
                <a:cs typeface="Garamond"/>
                <a:sym typeface="Garamond"/>
              </a:defRPr>
            </a:lvl5pPr>
            <a:lvl6pPr marL="2743200" marR="0" lvl="5"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6pPr>
            <a:lvl7pPr marL="3200400" marR="0" lvl="6"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7pPr>
            <a:lvl8pPr marL="3657600" marR="0" lvl="7"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8pPr>
            <a:lvl9pPr marL="4114800" marR="0" lvl="8"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9pPr>
          </a:lstStyle>
          <a:p>
            <a:endParaRPr/>
          </a:p>
        </p:txBody>
      </p:sp>
      <p:sp>
        <p:nvSpPr>
          <p:cNvPr id="19" name="Shape 19"/>
          <p:cNvSpPr txBox="1">
            <a:spLocks noGrp="1"/>
          </p:cNvSpPr>
          <p:nvPr>
            <p:ph type="title"/>
          </p:nvPr>
        </p:nvSpPr>
        <p:spPr>
          <a:xfrm>
            <a:off x="457200" y="1143000"/>
            <a:ext cx="8382000" cy="715057"/>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3200" b="1" i="0" u="none" strike="noStrike" cap="none">
                <a:solidFill>
                  <a:schemeClr val="dk1"/>
                </a:solidFill>
                <a:latin typeface="Garamond"/>
                <a:ea typeface="Garamond"/>
                <a:cs typeface="Garamond"/>
                <a:sym typeface="Garamond"/>
              </a:defRPr>
            </a:lvl1pPr>
            <a:lvl2pPr marR="0" lvl="1"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2pPr>
            <a:lvl3pPr marR="0" lvl="2"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3pPr>
            <a:lvl4pPr marR="0" lvl="3"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4pPr>
            <a:lvl5pPr marR="0" lvl="4"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5pPr>
            <a:lvl6pPr marR="0" lvl="5"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6pPr>
            <a:lvl7pPr marR="0" lvl="6"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7pPr>
            <a:lvl8pPr marR="0" lvl="7"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8pPr>
            <a:lvl9pPr marR="0" lvl="8"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9pPr>
          </a:lstStyle>
          <a:p>
            <a:endParaRPr/>
          </a:p>
        </p:txBody>
      </p:sp>
      <p:sp>
        <p:nvSpPr>
          <p:cNvPr id="20" name="Shape 20"/>
          <p:cNvSpPr txBox="1">
            <a:spLocks noGrp="1"/>
          </p:cNvSpPr>
          <p:nvPr>
            <p:ph type="ftr" idx="11"/>
          </p:nvPr>
        </p:nvSpPr>
        <p:spPr>
          <a:xfrm>
            <a:off x="3886200" y="6381750"/>
            <a:ext cx="2438400" cy="476250"/>
          </a:xfrm>
          <a:prstGeom prst="rect">
            <a:avLst/>
          </a:prstGeom>
          <a:noFill/>
          <a:ln>
            <a:noFill/>
          </a:ln>
        </p:spPr>
        <p:txBody>
          <a:bodyPr spcFirstLastPara="1" wrap="square" lIns="91425" tIns="91425" rIns="91425" bIns="91425" anchor="b" anchorCtr="0"/>
          <a:lstStyle>
            <a:lvl1pPr marR="0" lvl="0" algn="ctr" rtl="0">
              <a:spcBef>
                <a:spcPts val="0"/>
              </a:spcBef>
              <a:spcAft>
                <a:spcPts val="0"/>
              </a:spcAft>
              <a:buSzPts val="1400"/>
              <a:buNone/>
              <a:defRPr sz="1200" b="0" i="0" u="none" strike="noStrike" cap="none">
                <a:solidFill>
                  <a:srgbClr val="000514"/>
                </a:solidFill>
                <a:latin typeface="Arial"/>
                <a:ea typeface="Arial"/>
                <a:cs typeface="Arial"/>
                <a:sym typeface="Arial"/>
              </a:defRPr>
            </a:lvl1pPr>
            <a:lvl2pPr marR="0" lvl="1"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2pPr>
            <a:lvl3pPr marR="0" lvl="2"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3pPr>
            <a:lvl4pPr marR="0" lvl="3"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4pPr>
            <a:lvl5pPr marR="0" lvl="4"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5pPr>
            <a:lvl6pPr marR="0" lvl="5"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6pPr>
            <a:lvl7pPr marR="0" lvl="6"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7pPr>
            <a:lvl8pPr marR="0" lvl="7"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8pPr>
            <a:lvl9pPr marR="0" lvl="8"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9pPr>
          </a:lstStyle>
          <a:p>
            <a:endParaRPr/>
          </a:p>
        </p:txBody>
      </p:sp>
      <p:sp>
        <p:nvSpPr>
          <p:cNvPr id="8" name="Rectangle 7"/>
          <p:cNvSpPr>
            <a:spLocks noChangeArrowheads="1"/>
          </p:cNvSpPr>
          <p:nvPr userDrawn="1"/>
        </p:nvSpPr>
        <p:spPr bwMode="auto">
          <a:xfrm>
            <a:off x="0" y="0"/>
            <a:ext cx="9144000" cy="1023938"/>
          </a:xfrm>
          <a:prstGeom prst="rect">
            <a:avLst/>
          </a:prstGeom>
          <a:solidFill>
            <a:srgbClr val="000514"/>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sz="2400" u="sng">
                <a:solidFill>
                  <a:schemeClr val="tx1"/>
                </a:solidFill>
                <a:latin typeface="Garamond" pitchFamily="18" charset="0"/>
                <a:cs typeface="Arial" charset="0"/>
              </a:defRPr>
            </a:lvl1pPr>
            <a:lvl2pPr marL="742950" indent="-285750">
              <a:defRPr sz="2400" u="sng">
                <a:solidFill>
                  <a:schemeClr val="tx1"/>
                </a:solidFill>
                <a:latin typeface="Garamond" pitchFamily="18" charset="0"/>
                <a:cs typeface="Arial" charset="0"/>
              </a:defRPr>
            </a:lvl2pPr>
            <a:lvl3pPr marL="1143000" indent="-228600">
              <a:defRPr sz="2400" u="sng">
                <a:solidFill>
                  <a:schemeClr val="tx1"/>
                </a:solidFill>
                <a:latin typeface="Garamond" pitchFamily="18" charset="0"/>
                <a:cs typeface="Arial" charset="0"/>
              </a:defRPr>
            </a:lvl3pPr>
            <a:lvl4pPr marL="1600200" indent="-228600">
              <a:defRPr sz="2400" u="sng">
                <a:solidFill>
                  <a:schemeClr val="tx1"/>
                </a:solidFill>
                <a:latin typeface="Garamond" pitchFamily="18" charset="0"/>
                <a:cs typeface="Arial" charset="0"/>
              </a:defRPr>
            </a:lvl4pPr>
            <a:lvl5pPr marL="2057400" indent="-228600">
              <a:defRPr sz="2400" u="sng">
                <a:solidFill>
                  <a:schemeClr val="tx1"/>
                </a:solidFill>
                <a:latin typeface="Garamond" pitchFamily="18" charset="0"/>
                <a:cs typeface="Arial" charset="0"/>
              </a:defRPr>
            </a:lvl5pPr>
            <a:lvl6pPr marL="2514600" indent="-228600" eaLnBrk="0" fontAlgn="base" hangingPunct="0">
              <a:spcBef>
                <a:spcPct val="0"/>
              </a:spcBef>
              <a:spcAft>
                <a:spcPct val="0"/>
              </a:spcAft>
              <a:defRPr sz="2400" u="sng">
                <a:solidFill>
                  <a:schemeClr val="tx1"/>
                </a:solidFill>
                <a:latin typeface="Garamond" pitchFamily="18" charset="0"/>
                <a:cs typeface="Arial" charset="0"/>
              </a:defRPr>
            </a:lvl6pPr>
            <a:lvl7pPr marL="2971800" indent="-228600" eaLnBrk="0" fontAlgn="base" hangingPunct="0">
              <a:spcBef>
                <a:spcPct val="0"/>
              </a:spcBef>
              <a:spcAft>
                <a:spcPct val="0"/>
              </a:spcAft>
              <a:defRPr sz="2400" u="sng">
                <a:solidFill>
                  <a:schemeClr val="tx1"/>
                </a:solidFill>
                <a:latin typeface="Garamond" pitchFamily="18" charset="0"/>
                <a:cs typeface="Arial" charset="0"/>
              </a:defRPr>
            </a:lvl7pPr>
            <a:lvl8pPr marL="3429000" indent="-228600" eaLnBrk="0" fontAlgn="base" hangingPunct="0">
              <a:spcBef>
                <a:spcPct val="0"/>
              </a:spcBef>
              <a:spcAft>
                <a:spcPct val="0"/>
              </a:spcAft>
              <a:defRPr sz="2400" u="sng">
                <a:solidFill>
                  <a:schemeClr val="tx1"/>
                </a:solidFill>
                <a:latin typeface="Garamond" pitchFamily="18" charset="0"/>
                <a:cs typeface="Arial" charset="0"/>
              </a:defRPr>
            </a:lvl8pPr>
            <a:lvl9pPr marL="3886200" indent="-228600" eaLnBrk="0" fontAlgn="base" hangingPunct="0">
              <a:spcBef>
                <a:spcPct val="0"/>
              </a:spcBef>
              <a:spcAft>
                <a:spcPct val="0"/>
              </a:spcAft>
              <a:defRPr sz="2400" u="sng">
                <a:solidFill>
                  <a:schemeClr val="tx1"/>
                </a:solidFill>
                <a:latin typeface="Garamond" pitchFamily="18" charset="0"/>
                <a:cs typeface="Arial" charset="0"/>
              </a:defRPr>
            </a:lvl9p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altLang="en-US" sz="2400" b="0" i="0" u="sng" strike="noStrike" kern="1200" cap="none" spc="0" normalizeH="0" baseline="0" noProof="0">
              <a:ln>
                <a:noFill/>
              </a:ln>
              <a:solidFill>
                <a:srgbClr val="FFFFFF"/>
              </a:solidFill>
              <a:effectLst/>
              <a:uLnTx/>
              <a:uFillTx/>
              <a:latin typeface="Garamond" pitchFamily="18" charset="0"/>
              <a:ea typeface="+mn-ea"/>
              <a:cs typeface="Arial" charset="0"/>
            </a:endParaRPr>
          </a:p>
        </p:txBody>
      </p:sp>
      <p:sp>
        <p:nvSpPr>
          <p:cNvPr id="9" name="Rectangle 8"/>
          <p:cNvSpPr>
            <a:spLocks noChangeArrowheads="1"/>
          </p:cNvSpPr>
          <p:nvPr userDrawn="1"/>
        </p:nvSpPr>
        <p:spPr bwMode="auto">
          <a:xfrm>
            <a:off x="0" y="0"/>
            <a:ext cx="9144000" cy="1055688"/>
          </a:xfrm>
          <a:prstGeom prst="rect">
            <a:avLst/>
          </a:prstGeom>
          <a:solidFill>
            <a:srgbClr val="000000"/>
          </a:solidFill>
          <a:ln w="9525" algn="ctr">
            <a:solidFill>
              <a:srgbClr val="000514"/>
            </a:solidFill>
            <a:round/>
            <a:headEnd/>
            <a:tailEnd/>
          </a:ln>
        </p:spPr>
        <p:txBody>
          <a:bodyPr/>
          <a:lstStyle>
            <a:lvl1pPr eaLnBrk="0" hangingPunct="0">
              <a:defRPr sz="2400" u="sng">
                <a:solidFill>
                  <a:schemeClr val="tx1"/>
                </a:solidFill>
                <a:latin typeface="Garamond" pitchFamily="18" charset="0"/>
                <a:cs typeface="Arial" charset="0"/>
              </a:defRPr>
            </a:lvl1pPr>
            <a:lvl2pPr marL="742950" indent="-285750" eaLnBrk="0" hangingPunct="0">
              <a:defRPr sz="2400" u="sng">
                <a:solidFill>
                  <a:schemeClr val="tx1"/>
                </a:solidFill>
                <a:latin typeface="Garamond" pitchFamily="18" charset="0"/>
                <a:cs typeface="Arial" charset="0"/>
              </a:defRPr>
            </a:lvl2pPr>
            <a:lvl3pPr marL="1143000" indent="-228600" eaLnBrk="0" hangingPunct="0">
              <a:defRPr sz="2400" u="sng">
                <a:solidFill>
                  <a:schemeClr val="tx1"/>
                </a:solidFill>
                <a:latin typeface="Garamond" pitchFamily="18" charset="0"/>
                <a:cs typeface="Arial" charset="0"/>
              </a:defRPr>
            </a:lvl3pPr>
            <a:lvl4pPr marL="1600200" indent="-228600" eaLnBrk="0" hangingPunct="0">
              <a:defRPr sz="2400" u="sng">
                <a:solidFill>
                  <a:schemeClr val="tx1"/>
                </a:solidFill>
                <a:latin typeface="Garamond" pitchFamily="18" charset="0"/>
                <a:cs typeface="Arial" charset="0"/>
              </a:defRPr>
            </a:lvl4pPr>
            <a:lvl5pPr marL="2057400" indent="-228600" eaLnBrk="0" hangingPunct="0">
              <a:defRPr sz="2400" u="sng">
                <a:solidFill>
                  <a:schemeClr val="tx1"/>
                </a:solidFill>
                <a:latin typeface="Garamond" pitchFamily="18" charset="0"/>
                <a:cs typeface="Arial" charset="0"/>
              </a:defRPr>
            </a:lvl5pPr>
            <a:lvl6pPr marL="2514600" indent="-228600" eaLnBrk="0" fontAlgn="base" hangingPunct="0">
              <a:spcBef>
                <a:spcPct val="0"/>
              </a:spcBef>
              <a:spcAft>
                <a:spcPct val="0"/>
              </a:spcAft>
              <a:defRPr sz="2400" u="sng">
                <a:solidFill>
                  <a:schemeClr val="tx1"/>
                </a:solidFill>
                <a:latin typeface="Garamond" pitchFamily="18" charset="0"/>
                <a:cs typeface="Arial" charset="0"/>
              </a:defRPr>
            </a:lvl6pPr>
            <a:lvl7pPr marL="2971800" indent="-228600" eaLnBrk="0" fontAlgn="base" hangingPunct="0">
              <a:spcBef>
                <a:spcPct val="0"/>
              </a:spcBef>
              <a:spcAft>
                <a:spcPct val="0"/>
              </a:spcAft>
              <a:defRPr sz="2400" u="sng">
                <a:solidFill>
                  <a:schemeClr val="tx1"/>
                </a:solidFill>
                <a:latin typeface="Garamond" pitchFamily="18" charset="0"/>
                <a:cs typeface="Arial" charset="0"/>
              </a:defRPr>
            </a:lvl7pPr>
            <a:lvl8pPr marL="3429000" indent="-228600" eaLnBrk="0" fontAlgn="base" hangingPunct="0">
              <a:spcBef>
                <a:spcPct val="0"/>
              </a:spcBef>
              <a:spcAft>
                <a:spcPct val="0"/>
              </a:spcAft>
              <a:defRPr sz="2400" u="sng">
                <a:solidFill>
                  <a:schemeClr val="tx1"/>
                </a:solidFill>
                <a:latin typeface="Garamond" pitchFamily="18" charset="0"/>
                <a:cs typeface="Arial" charset="0"/>
              </a:defRPr>
            </a:lvl8pPr>
            <a:lvl9pPr marL="3886200" indent="-228600" eaLnBrk="0" fontAlgn="base" hangingPunct="0">
              <a:spcBef>
                <a:spcPct val="0"/>
              </a:spcBef>
              <a:spcAft>
                <a:spcPct val="0"/>
              </a:spcAft>
              <a:defRPr sz="2400" u="sng">
                <a:solidFill>
                  <a:schemeClr val="tx1"/>
                </a:solidFill>
                <a:latin typeface="Garamond" pitchFamily="18" charset="0"/>
                <a:cs typeface="Arial" charset="0"/>
              </a:defRPr>
            </a:lvl9p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altLang="en-US" sz="2400" b="0" i="0" u="sng" strike="noStrike" kern="1200" cap="none" spc="0" normalizeH="0" baseline="0" noProof="0">
              <a:ln>
                <a:noFill/>
              </a:ln>
              <a:solidFill>
                <a:srgbClr val="FFFFFF"/>
              </a:solidFill>
              <a:effectLst/>
              <a:uLnTx/>
              <a:uFillTx/>
              <a:latin typeface="Garamond" pitchFamily="18" charset="0"/>
              <a:ea typeface="+mn-ea"/>
              <a:cs typeface="Arial" charset="0"/>
            </a:endParaRPr>
          </a:p>
        </p:txBody>
      </p:sp>
      <p:pic>
        <p:nvPicPr>
          <p:cNvPr id="10"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b="20941"/>
          <a:stretch>
            <a:fillRect/>
          </a:stretch>
        </p:blipFill>
        <p:spPr bwMode="auto">
          <a:xfrm>
            <a:off x="0" y="152400"/>
            <a:ext cx="9144000" cy="903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7"/>
          <p:cNvPicPr>
            <a:picLocks noChangeAspect="1"/>
          </p:cNvPicPr>
          <p:nvPr userDrawn="1"/>
        </p:nvPicPr>
        <p:blipFill>
          <a:blip r:embed="rId3">
            <a:extLst>
              <a:ext uri="{28A0092B-C50C-407E-A947-70E740481C1C}">
                <a14:useLocalDpi xmlns:a14="http://schemas.microsoft.com/office/drawing/2010/main" val="0"/>
              </a:ext>
            </a:extLst>
          </a:blip>
          <a:srcRect l="3981" t="5264" r="4601" b="2695"/>
          <a:stretch>
            <a:fillRect/>
          </a:stretch>
        </p:blipFill>
        <p:spPr bwMode="auto">
          <a:xfrm>
            <a:off x="8305800" y="33338"/>
            <a:ext cx="685800"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0"/>
          <p:cNvPicPr>
            <a:picLocks noChangeAspect="1" noChangeArrowheads="1"/>
          </p:cNvPicPr>
          <p:nvPr userDrawn="1"/>
        </p:nvPicPr>
        <p:blipFill>
          <a:blip r:embed="rId4">
            <a:extLst>
              <a:ext uri="{28A0092B-C50C-407E-A947-70E740481C1C}">
                <a14:useLocalDpi xmlns:a14="http://schemas.microsoft.com/office/drawing/2010/main" val="0"/>
              </a:ext>
            </a:extLst>
          </a:blip>
          <a:srcRect l="13333" t="13333" r="18266" b="11598"/>
          <a:stretch>
            <a:fillRect/>
          </a:stretch>
        </p:blipFill>
        <p:spPr bwMode="auto">
          <a:xfrm>
            <a:off x="1219200" y="0"/>
            <a:ext cx="762000" cy="87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3"/>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900487" y="101600"/>
            <a:ext cx="823913" cy="393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3"/>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071687" y="0"/>
            <a:ext cx="1220788" cy="99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13"/>
          <p:cNvPicPr>
            <a:picLocks noChangeAspect="1"/>
          </p:cNvPicPr>
          <p:nvPr userDrawn="1"/>
        </p:nvPicPr>
        <p:blipFill>
          <a:blip r:embed="rId7">
            <a:extLst>
              <a:ext uri="{28A0092B-C50C-407E-A947-70E740481C1C}">
                <a14:useLocalDpi xmlns:a14="http://schemas.microsoft.com/office/drawing/2010/main" val="0"/>
              </a:ext>
            </a:extLst>
          </a:blip>
          <a:srcRect l="32690" t="20818" r="48808" b="50429"/>
          <a:stretch>
            <a:fillRect/>
          </a:stretch>
        </p:blipFill>
        <p:spPr bwMode="auto">
          <a:xfrm rot="820518">
            <a:off x="3371850" y="268287"/>
            <a:ext cx="252412"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0" y="92591"/>
            <a:ext cx="1143000" cy="898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Shape 32"/>
          <p:cNvSpPr txBox="1">
            <a:spLocks noGrp="1"/>
          </p:cNvSpPr>
          <p:nvPr>
            <p:ph type="title"/>
          </p:nvPr>
        </p:nvSpPr>
        <p:spPr>
          <a:xfrm>
            <a:off x="722313" y="4406900"/>
            <a:ext cx="7772400" cy="1362075"/>
          </a:xfrm>
          <a:prstGeom prst="rect">
            <a:avLst/>
          </a:prstGeom>
          <a:noFill/>
          <a:ln>
            <a:noFill/>
          </a:ln>
        </p:spPr>
        <p:txBody>
          <a:bodyPr spcFirstLastPara="1" wrap="square" lIns="91425" tIns="91425" rIns="91425" bIns="91425" anchor="t" anchorCtr="0"/>
          <a:lstStyle>
            <a:lvl1pPr marR="0" lvl="0" algn="l" rtl="0">
              <a:spcBef>
                <a:spcPts val="0"/>
              </a:spcBef>
              <a:spcAft>
                <a:spcPts val="0"/>
              </a:spcAft>
              <a:buSzPts val="1400"/>
              <a:buNone/>
              <a:defRPr sz="4000" b="1" i="0" u="none" strike="noStrike" cap="none">
                <a:solidFill>
                  <a:schemeClr val="lt1"/>
                </a:solidFill>
                <a:latin typeface="Garamond"/>
                <a:ea typeface="Garamond"/>
                <a:cs typeface="Garamond"/>
                <a:sym typeface="Garamond"/>
              </a:defRPr>
            </a:lvl1pPr>
            <a:lvl2pPr marR="0" lvl="1"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2pPr>
            <a:lvl3pPr marR="0" lvl="2"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3pPr>
            <a:lvl4pPr marR="0" lvl="3"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4pPr>
            <a:lvl5pPr marR="0" lvl="4"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5pPr>
            <a:lvl6pPr marR="0" lvl="5"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6pPr>
            <a:lvl7pPr marR="0" lvl="6"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7pPr>
            <a:lvl8pPr marR="0" lvl="7"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8pPr>
            <a:lvl9pPr marR="0" lvl="8"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9pPr>
          </a:lstStyle>
          <a:p>
            <a:endParaRPr/>
          </a:p>
        </p:txBody>
      </p:sp>
      <p:sp>
        <p:nvSpPr>
          <p:cNvPr id="33" name="Shape 33"/>
          <p:cNvSpPr txBox="1">
            <a:spLocks noGrp="1"/>
          </p:cNvSpPr>
          <p:nvPr>
            <p:ph type="body" idx="1"/>
          </p:nvPr>
        </p:nvSpPr>
        <p:spPr>
          <a:xfrm>
            <a:off x="722313" y="2906713"/>
            <a:ext cx="7772400" cy="1500187"/>
          </a:xfrm>
          <a:prstGeom prst="rect">
            <a:avLst/>
          </a:prstGeom>
          <a:noFill/>
          <a:ln>
            <a:noFill/>
          </a:ln>
        </p:spPr>
        <p:txBody>
          <a:bodyPr spcFirstLastPara="1" wrap="square" lIns="91425" tIns="91425" rIns="91425" bIns="91425" anchor="b" anchorCtr="0"/>
          <a:lstStyle>
            <a:lvl1pPr marL="457200" marR="0" lvl="0" indent="-228600" algn="l" rtl="0">
              <a:spcBef>
                <a:spcPts val="400"/>
              </a:spcBef>
              <a:spcAft>
                <a:spcPts val="0"/>
              </a:spcAft>
              <a:buClr>
                <a:schemeClr val="accent2"/>
              </a:buClr>
              <a:buSzPts val="1200"/>
              <a:buFont typeface="Noto Sans Symbols"/>
              <a:buNone/>
              <a:defRPr sz="2000" b="1" i="0" u="none" strike="noStrike" cap="none">
                <a:solidFill>
                  <a:schemeClr val="lt1"/>
                </a:solidFill>
                <a:latin typeface="Garamond"/>
                <a:ea typeface="Garamond"/>
                <a:cs typeface="Garamond"/>
                <a:sym typeface="Garamond"/>
              </a:defRPr>
            </a:lvl1pPr>
            <a:lvl2pPr marL="914400" marR="0" lvl="1" indent="-228600" algn="l" rtl="0">
              <a:spcBef>
                <a:spcPts val="360"/>
              </a:spcBef>
              <a:spcAft>
                <a:spcPts val="0"/>
              </a:spcAft>
              <a:buClr>
                <a:schemeClr val="lt1"/>
              </a:buClr>
              <a:buSzPts val="900"/>
              <a:buFont typeface="Noto Sans Symbols"/>
              <a:buNone/>
              <a:defRPr sz="1800" b="1" i="0" u="none" strike="noStrike" cap="none">
                <a:solidFill>
                  <a:schemeClr val="lt1"/>
                </a:solidFill>
                <a:latin typeface="Garamond"/>
                <a:ea typeface="Garamond"/>
                <a:cs typeface="Garamond"/>
                <a:sym typeface="Garamond"/>
              </a:defRPr>
            </a:lvl2pPr>
            <a:lvl3pPr marL="1371600" marR="0" lvl="2" indent="-228600" algn="l" rtl="0">
              <a:spcBef>
                <a:spcPts val="320"/>
              </a:spcBef>
              <a:spcAft>
                <a:spcPts val="0"/>
              </a:spcAft>
              <a:buClr>
                <a:schemeClr val="lt2"/>
              </a:buClr>
              <a:buSzPts val="720"/>
              <a:buFont typeface="Noto Sans Symbols"/>
              <a:buNone/>
              <a:defRPr sz="1600" b="1" i="0" u="none" strike="noStrike" cap="none">
                <a:solidFill>
                  <a:schemeClr val="lt1"/>
                </a:solidFill>
                <a:latin typeface="Garamond"/>
                <a:ea typeface="Garamond"/>
                <a:cs typeface="Garamond"/>
                <a:sym typeface="Garamond"/>
              </a:defRPr>
            </a:lvl3pPr>
            <a:lvl4pPr marL="1828800" marR="0" lvl="3" indent="-228600" algn="l" rtl="0">
              <a:spcBef>
                <a:spcPts val="280"/>
              </a:spcBef>
              <a:spcAft>
                <a:spcPts val="0"/>
              </a:spcAft>
              <a:buClr>
                <a:schemeClr val="accent2"/>
              </a:buClr>
              <a:buSzPts val="980"/>
              <a:buFont typeface="Noto Sans Symbols"/>
              <a:buNone/>
              <a:defRPr sz="1400" b="1" i="0" u="none" strike="noStrike" cap="none">
                <a:solidFill>
                  <a:schemeClr val="lt1"/>
                </a:solidFill>
                <a:latin typeface="Garamond"/>
                <a:ea typeface="Garamond"/>
                <a:cs typeface="Garamond"/>
                <a:sym typeface="Garamond"/>
              </a:defRPr>
            </a:lvl4pPr>
            <a:lvl5pPr marL="2286000" marR="0" lvl="4" indent="-228600" algn="l" rtl="0">
              <a:spcBef>
                <a:spcPts val="280"/>
              </a:spcBef>
              <a:spcAft>
                <a:spcPts val="0"/>
              </a:spcAft>
              <a:buClr>
                <a:schemeClr val="hlink"/>
              </a:buClr>
              <a:buSzPts val="980"/>
              <a:buFont typeface="Noto Sans Symbols"/>
              <a:buNone/>
              <a:defRPr sz="1400" b="1" i="0" u="none" strike="noStrike" cap="none">
                <a:solidFill>
                  <a:schemeClr val="lt1"/>
                </a:solidFill>
                <a:latin typeface="Garamond"/>
                <a:ea typeface="Garamond"/>
                <a:cs typeface="Garamond"/>
                <a:sym typeface="Garamond"/>
              </a:defRPr>
            </a:lvl5pPr>
            <a:lvl6pPr marL="2743200" marR="0" lvl="5" indent="-228600" algn="l" rtl="0">
              <a:spcBef>
                <a:spcPts val="280"/>
              </a:spcBef>
              <a:spcAft>
                <a:spcPts val="0"/>
              </a:spcAft>
              <a:buClr>
                <a:schemeClr val="hlink"/>
              </a:buClr>
              <a:buSzPts val="980"/>
              <a:buFont typeface="Noto Sans Symbols"/>
              <a:buNone/>
              <a:defRPr sz="1400" b="1" i="0" u="none" strike="noStrike" cap="none">
                <a:solidFill>
                  <a:schemeClr val="lt1"/>
                </a:solidFill>
                <a:latin typeface="Garamond"/>
                <a:ea typeface="Garamond"/>
                <a:cs typeface="Garamond"/>
                <a:sym typeface="Garamond"/>
              </a:defRPr>
            </a:lvl6pPr>
            <a:lvl7pPr marL="3200400" marR="0" lvl="6" indent="-228600" algn="l" rtl="0">
              <a:spcBef>
                <a:spcPts val="280"/>
              </a:spcBef>
              <a:spcAft>
                <a:spcPts val="0"/>
              </a:spcAft>
              <a:buClr>
                <a:schemeClr val="hlink"/>
              </a:buClr>
              <a:buSzPts val="980"/>
              <a:buFont typeface="Noto Sans Symbols"/>
              <a:buNone/>
              <a:defRPr sz="1400" b="1" i="0" u="none" strike="noStrike" cap="none">
                <a:solidFill>
                  <a:schemeClr val="lt1"/>
                </a:solidFill>
                <a:latin typeface="Garamond"/>
                <a:ea typeface="Garamond"/>
                <a:cs typeface="Garamond"/>
                <a:sym typeface="Garamond"/>
              </a:defRPr>
            </a:lvl7pPr>
            <a:lvl8pPr marL="3657600" marR="0" lvl="7" indent="-228600" algn="l" rtl="0">
              <a:spcBef>
                <a:spcPts val="280"/>
              </a:spcBef>
              <a:spcAft>
                <a:spcPts val="0"/>
              </a:spcAft>
              <a:buClr>
                <a:schemeClr val="hlink"/>
              </a:buClr>
              <a:buSzPts val="980"/>
              <a:buFont typeface="Noto Sans Symbols"/>
              <a:buNone/>
              <a:defRPr sz="1400" b="1" i="0" u="none" strike="noStrike" cap="none">
                <a:solidFill>
                  <a:schemeClr val="lt1"/>
                </a:solidFill>
                <a:latin typeface="Garamond"/>
                <a:ea typeface="Garamond"/>
                <a:cs typeface="Garamond"/>
                <a:sym typeface="Garamond"/>
              </a:defRPr>
            </a:lvl8pPr>
            <a:lvl9pPr marL="4114800" marR="0" lvl="8" indent="-228600" algn="l" rtl="0">
              <a:spcBef>
                <a:spcPts val="280"/>
              </a:spcBef>
              <a:spcAft>
                <a:spcPts val="0"/>
              </a:spcAft>
              <a:buClr>
                <a:schemeClr val="hlink"/>
              </a:buClr>
              <a:buSzPts val="980"/>
              <a:buFont typeface="Noto Sans Symbols"/>
              <a:buNone/>
              <a:defRPr sz="1400" b="1" i="0" u="none" strike="noStrike" cap="none">
                <a:solidFill>
                  <a:schemeClr val="lt1"/>
                </a:solidFill>
                <a:latin typeface="Garamond"/>
                <a:ea typeface="Garamond"/>
                <a:cs typeface="Garamond"/>
                <a:sym typeface="Garamond"/>
              </a:defRPr>
            </a:lvl9pPr>
          </a:lstStyle>
          <a:p>
            <a:endParaRPr/>
          </a:p>
        </p:txBody>
      </p:sp>
      <p:sp>
        <p:nvSpPr>
          <p:cNvPr id="34" name="Shape 34"/>
          <p:cNvSpPr txBox="1">
            <a:spLocks noGrp="1"/>
          </p:cNvSpPr>
          <p:nvPr>
            <p:ph type="dt" idx="10"/>
          </p:nvPr>
        </p:nvSpPr>
        <p:spPr>
          <a:xfrm>
            <a:off x="457200" y="6251575"/>
            <a:ext cx="2133600" cy="476250"/>
          </a:xfrm>
          <a:prstGeom prst="rect">
            <a:avLst/>
          </a:prstGeom>
          <a:noFill/>
          <a:ln>
            <a:noFill/>
          </a:ln>
        </p:spPr>
        <p:txBody>
          <a:bodyPr spcFirstLastPara="1" wrap="square" lIns="91425" tIns="91425" rIns="91425" bIns="91425" anchor="t" anchorCtr="0"/>
          <a:lstStyle>
            <a:lvl1pPr marR="0" lvl="0" algn="l" rtl="0">
              <a:spcBef>
                <a:spcPts val="0"/>
              </a:spcBef>
              <a:spcAft>
                <a:spcPts val="0"/>
              </a:spcAft>
              <a:buSzPts val="1400"/>
              <a:buNone/>
              <a:defRPr sz="2400" b="0" i="0" u="sng" strike="noStrike" cap="none">
                <a:solidFill>
                  <a:srgbClr val="FFFFFF"/>
                </a:solidFill>
                <a:latin typeface="Garamond"/>
                <a:ea typeface="Garamond"/>
                <a:cs typeface="Garamond"/>
                <a:sym typeface="Garamond"/>
              </a:defRPr>
            </a:lvl1pPr>
            <a:lvl2pPr marR="0" lvl="1"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2pPr>
            <a:lvl3pPr marR="0" lvl="2"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3pPr>
            <a:lvl4pPr marR="0" lvl="3"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4pPr>
            <a:lvl5pPr marR="0" lvl="4"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5pPr>
            <a:lvl6pPr marR="0" lvl="5"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6pPr>
            <a:lvl7pPr marR="0" lvl="6"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7pPr>
            <a:lvl8pPr marR="0" lvl="7"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8pPr>
            <a:lvl9pPr marR="0" lvl="8"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9pPr>
          </a:lstStyle>
          <a:p>
            <a:endParaRPr/>
          </a:p>
        </p:txBody>
      </p:sp>
      <p:sp>
        <p:nvSpPr>
          <p:cNvPr id="35" name="Shape 35"/>
          <p:cNvSpPr txBox="1">
            <a:spLocks noGrp="1"/>
          </p:cNvSpPr>
          <p:nvPr>
            <p:ph type="sldNum" idx="12"/>
          </p:nvPr>
        </p:nvSpPr>
        <p:spPr>
          <a:xfrm>
            <a:off x="6553200" y="6248400"/>
            <a:ext cx="2133600" cy="476250"/>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spcAft>
                <a:spcPts val="0"/>
              </a:spcAft>
              <a:buNone/>
              <a:defRPr sz="1200" b="0" i="0" u="none" strike="noStrike" cap="none">
                <a:solidFill>
                  <a:srgbClr val="FFFFFF"/>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FFFFFF"/>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FFFFFF"/>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FFFFFF"/>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FFFFFF"/>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FFFFFF"/>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FFFFFF"/>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FFFFFF"/>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FFFFFF"/>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36" name="Shape 36"/>
          <p:cNvSpPr txBox="1">
            <a:spLocks noGrp="1"/>
          </p:cNvSpPr>
          <p:nvPr>
            <p:ph type="ftr" idx="11"/>
          </p:nvPr>
        </p:nvSpPr>
        <p:spPr>
          <a:xfrm>
            <a:off x="3124200" y="6248400"/>
            <a:ext cx="2895600" cy="476250"/>
          </a:xfrm>
          <a:prstGeom prst="rect">
            <a:avLst/>
          </a:prstGeom>
          <a:noFill/>
          <a:ln>
            <a:noFill/>
          </a:ln>
        </p:spPr>
        <p:txBody>
          <a:bodyPr spcFirstLastPara="1" wrap="square" lIns="91425" tIns="91425" rIns="91425" bIns="91425" anchor="b" anchorCtr="0"/>
          <a:lstStyle>
            <a:lvl1pPr marR="0" lvl="0" algn="ctr" rtl="0">
              <a:spcBef>
                <a:spcPts val="0"/>
              </a:spcBef>
              <a:spcAft>
                <a:spcPts val="0"/>
              </a:spcAft>
              <a:buSzPts val="1400"/>
              <a:buNone/>
              <a:defRPr sz="1200" b="0" i="0" u="none" strike="noStrike" cap="none">
                <a:solidFill>
                  <a:srgbClr val="FFFFFF"/>
                </a:solidFill>
                <a:latin typeface="Arial"/>
                <a:ea typeface="Arial"/>
                <a:cs typeface="Arial"/>
                <a:sym typeface="Arial"/>
              </a:defRPr>
            </a:lvl1pPr>
            <a:lvl2pPr marR="0" lvl="1"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2pPr>
            <a:lvl3pPr marR="0" lvl="2"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3pPr>
            <a:lvl4pPr marR="0" lvl="3"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4pPr>
            <a:lvl5pPr marR="0" lvl="4"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5pPr>
            <a:lvl6pPr marR="0" lvl="5"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6pPr>
            <a:lvl7pPr marR="0" lvl="6"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7pPr>
            <a:lvl8pPr marR="0" lvl="7"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8pPr>
            <a:lvl9pPr marR="0" lvl="8"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1600200" y="0"/>
            <a:ext cx="7315200" cy="1066800"/>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1pPr>
            <a:lvl2pPr marR="0" lvl="1"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2pPr>
            <a:lvl3pPr marR="0" lvl="2"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3pPr>
            <a:lvl4pPr marR="0" lvl="3"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4pPr>
            <a:lvl5pPr marR="0" lvl="4"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5pPr>
            <a:lvl6pPr marR="0" lvl="5"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6pPr>
            <a:lvl7pPr marR="0" lvl="6"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7pPr>
            <a:lvl8pPr marR="0" lvl="7"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8pPr>
            <a:lvl9pPr marR="0" lvl="8"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9pPr>
          </a:lstStyle>
          <a:p>
            <a:endParaRPr/>
          </a:p>
        </p:txBody>
      </p:sp>
      <p:sp>
        <p:nvSpPr>
          <p:cNvPr id="39" name="Shape 39"/>
          <p:cNvSpPr txBox="1">
            <a:spLocks noGrp="1"/>
          </p:cNvSpPr>
          <p:nvPr>
            <p:ph type="body" idx="1"/>
          </p:nvPr>
        </p:nvSpPr>
        <p:spPr>
          <a:xfrm>
            <a:off x="1600200" y="1371600"/>
            <a:ext cx="3581400" cy="4784725"/>
          </a:xfrm>
          <a:prstGeom prst="rect">
            <a:avLst/>
          </a:prstGeom>
          <a:noFill/>
          <a:ln>
            <a:noFill/>
          </a:ln>
        </p:spPr>
        <p:txBody>
          <a:bodyPr spcFirstLastPara="1" wrap="square" lIns="91425" tIns="91425" rIns="91425" bIns="91425" anchor="t" anchorCtr="0"/>
          <a:lstStyle>
            <a:lvl1pPr marL="457200" marR="0" lvl="0" indent="-335280" algn="l" rtl="0">
              <a:spcBef>
                <a:spcPts val="560"/>
              </a:spcBef>
              <a:spcAft>
                <a:spcPts val="0"/>
              </a:spcAft>
              <a:buClr>
                <a:schemeClr val="accent2"/>
              </a:buClr>
              <a:buSzPts val="1680"/>
              <a:buFont typeface="Noto Sans Symbols"/>
              <a:buChar char="●"/>
              <a:defRPr sz="2800" b="1" i="0" u="none" strike="noStrike" cap="none">
                <a:solidFill>
                  <a:schemeClr val="lt1"/>
                </a:solidFill>
                <a:latin typeface="Garamond"/>
                <a:ea typeface="Garamond"/>
                <a:cs typeface="Garamond"/>
                <a:sym typeface="Garamond"/>
              </a:defRPr>
            </a:lvl1pPr>
            <a:lvl2pPr marL="914400" marR="0" lvl="1" indent="-304800" algn="l" rtl="0">
              <a:spcBef>
                <a:spcPts val="480"/>
              </a:spcBef>
              <a:spcAft>
                <a:spcPts val="0"/>
              </a:spcAft>
              <a:buClr>
                <a:schemeClr val="lt1"/>
              </a:buClr>
              <a:buSzPts val="1200"/>
              <a:buFont typeface="Noto Sans Symbols"/>
              <a:buChar char="■"/>
              <a:defRPr sz="2400" b="1" i="0" u="none" strike="noStrike" cap="none">
                <a:solidFill>
                  <a:schemeClr val="lt1"/>
                </a:solidFill>
                <a:latin typeface="Garamond"/>
                <a:ea typeface="Garamond"/>
                <a:cs typeface="Garamond"/>
                <a:sym typeface="Garamond"/>
              </a:defRPr>
            </a:lvl2pPr>
            <a:lvl3pPr marL="1371600" marR="0" lvl="2" indent="-285750" algn="l" rtl="0">
              <a:spcBef>
                <a:spcPts val="400"/>
              </a:spcBef>
              <a:spcAft>
                <a:spcPts val="0"/>
              </a:spcAft>
              <a:buClr>
                <a:schemeClr val="lt2"/>
              </a:buClr>
              <a:buSzPts val="900"/>
              <a:buFont typeface="Noto Sans Symbols"/>
              <a:buChar char="■"/>
              <a:defRPr sz="2000" b="1" i="0" u="none" strike="noStrike" cap="none">
                <a:solidFill>
                  <a:schemeClr val="lt1"/>
                </a:solidFill>
                <a:latin typeface="Garamond"/>
                <a:ea typeface="Garamond"/>
                <a:cs typeface="Garamond"/>
                <a:sym typeface="Garamond"/>
              </a:defRPr>
            </a:lvl3pPr>
            <a:lvl4pPr marL="1828800" marR="0" lvl="3" indent="-308610" algn="l" rtl="0">
              <a:spcBef>
                <a:spcPts val="360"/>
              </a:spcBef>
              <a:spcAft>
                <a:spcPts val="0"/>
              </a:spcAft>
              <a:buClr>
                <a:schemeClr val="accent2"/>
              </a:buClr>
              <a:buSzPts val="1260"/>
              <a:buFont typeface="Noto Sans Symbols"/>
              <a:buChar char="■"/>
              <a:defRPr sz="1800" b="1" i="0" u="none" strike="noStrike" cap="none">
                <a:solidFill>
                  <a:schemeClr val="lt1"/>
                </a:solidFill>
                <a:latin typeface="Garamond"/>
                <a:ea typeface="Garamond"/>
                <a:cs typeface="Garamond"/>
                <a:sym typeface="Garamond"/>
              </a:defRPr>
            </a:lvl4pPr>
            <a:lvl5pPr marL="2286000" marR="0" lvl="4" indent="-308610" algn="l" rtl="0">
              <a:spcBef>
                <a:spcPts val="360"/>
              </a:spcBef>
              <a:spcAft>
                <a:spcPts val="0"/>
              </a:spcAft>
              <a:buClr>
                <a:schemeClr val="hlink"/>
              </a:buClr>
              <a:buSzPts val="1260"/>
              <a:buFont typeface="Noto Sans Symbols"/>
              <a:buChar char="■"/>
              <a:defRPr sz="1800" b="1" i="0" u="none" strike="noStrike" cap="none">
                <a:solidFill>
                  <a:schemeClr val="lt1"/>
                </a:solidFill>
                <a:latin typeface="Garamond"/>
                <a:ea typeface="Garamond"/>
                <a:cs typeface="Garamond"/>
                <a:sym typeface="Garamond"/>
              </a:defRPr>
            </a:lvl5pPr>
            <a:lvl6pPr marL="2743200" marR="0" lvl="5" indent="-308610" algn="l" rtl="0">
              <a:spcBef>
                <a:spcPts val="360"/>
              </a:spcBef>
              <a:spcAft>
                <a:spcPts val="0"/>
              </a:spcAft>
              <a:buClr>
                <a:schemeClr val="hlink"/>
              </a:buClr>
              <a:buSzPts val="1260"/>
              <a:buFont typeface="Noto Sans Symbols"/>
              <a:buChar char="■"/>
              <a:defRPr sz="1800" b="1" i="0" u="none" strike="noStrike" cap="none">
                <a:solidFill>
                  <a:schemeClr val="lt1"/>
                </a:solidFill>
                <a:latin typeface="Garamond"/>
                <a:ea typeface="Garamond"/>
                <a:cs typeface="Garamond"/>
                <a:sym typeface="Garamond"/>
              </a:defRPr>
            </a:lvl6pPr>
            <a:lvl7pPr marL="3200400" marR="0" lvl="6" indent="-308610" algn="l" rtl="0">
              <a:spcBef>
                <a:spcPts val="360"/>
              </a:spcBef>
              <a:spcAft>
                <a:spcPts val="0"/>
              </a:spcAft>
              <a:buClr>
                <a:schemeClr val="hlink"/>
              </a:buClr>
              <a:buSzPts val="1260"/>
              <a:buFont typeface="Noto Sans Symbols"/>
              <a:buChar char="■"/>
              <a:defRPr sz="1800" b="1" i="0" u="none" strike="noStrike" cap="none">
                <a:solidFill>
                  <a:schemeClr val="lt1"/>
                </a:solidFill>
                <a:latin typeface="Garamond"/>
                <a:ea typeface="Garamond"/>
                <a:cs typeface="Garamond"/>
                <a:sym typeface="Garamond"/>
              </a:defRPr>
            </a:lvl7pPr>
            <a:lvl8pPr marL="3657600" marR="0" lvl="7" indent="-308609" algn="l" rtl="0">
              <a:spcBef>
                <a:spcPts val="360"/>
              </a:spcBef>
              <a:spcAft>
                <a:spcPts val="0"/>
              </a:spcAft>
              <a:buClr>
                <a:schemeClr val="hlink"/>
              </a:buClr>
              <a:buSzPts val="1260"/>
              <a:buFont typeface="Noto Sans Symbols"/>
              <a:buChar char="■"/>
              <a:defRPr sz="1800" b="1" i="0" u="none" strike="noStrike" cap="none">
                <a:solidFill>
                  <a:schemeClr val="lt1"/>
                </a:solidFill>
                <a:latin typeface="Garamond"/>
                <a:ea typeface="Garamond"/>
                <a:cs typeface="Garamond"/>
                <a:sym typeface="Garamond"/>
              </a:defRPr>
            </a:lvl8pPr>
            <a:lvl9pPr marL="4114800" marR="0" lvl="8" indent="-308609" algn="l" rtl="0">
              <a:spcBef>
                <a:spcPts val="360"/>
              </a:spcBef>
              <a:spcAft>
                <a:spcPts val="0"/>
              </a:spcAft>
              <a:buClr>
                <a:schemeClr val="hlink"/>
              </a:buClr>
              <a:buSzPts val="1260"/>
              <a:buFont typeface="Noto Sans Symbols"/>
              <a:buChar char="■"/>
              <a:defRPr sz="1800" b="1" i="0" u="none" strike="noStrike" cap="none">
                <a:solidFill>
                  <a:schemeClr val="lt1"/>
                </a:solidFill>
                <a:latin typeface="Garamond"/>
                <a:ea typeface="Garamond"/>
                <a:cs typeface="Garamond"/>
                <a:sym typeface="Garamond"/>
              </a:defRPr>
            </a:lvl9pPr>
          </a:lstStyle>
          <a:p>
            <a:endParaRPr/>
          </a:p>
        </p:txBody>
      </p:sp>
      <p:sp>
        <p:nvSpPr>
          <p:cNvPr id="40" name="Shape 40"/>
          <p:cNvSpPr txBox="1">
            <a:spLocks noGrp="1"/>
          </p:cNvSpPr>
          <p:nvPr>
            <p:ph type="body" idx="2"/>
          </p:nvPr>
        </p:nvSpPr>
        <p:spPr>
          <a:xfrm>
            <a:off x="5334000" y="1371600"/>
            <a:ext cx="3581400" cy="4784725"/>
          </a:xfrm>
          <a:prstGeom prst="rect">
            <a:avLst/>
          </a:prstGeom>
          <a:noFill/>
          <a:ln>
            <a:noFill/>
          </a:ln>
        </p:spPr>
        <p:txBody>
          <a:bodyPr spcFirstLastPara="1" wrap="square" lIns="91425" tIns="91425" rIns="91425" bIns="91425" anchor="t" anchorCtr="0"/>
          <a:lstStyle>
            <a:lvl1pPr marL="457200" marR="0" lvl="0" indent="-335280" algn="l" rtl="0">
              <a:spcBef>
                <a:spcPts val="560"/>
              </a:spcBef>
              <a:spcAft>
                <a:spcPts val="0"/>
              </a:spcAft>
              <a:buClr>
                <a:schemeClr val="accent2"/>
              </a:buClr>
              <a:buSzPts val="1680"/>
              <a:buFont typeface="Noto Sans Symbols"/>
              <a:buChar char="●"/>
              <a:defRPr sz="2800" b="1" i="0" u="none" strike="noStrike" cap="none">
                <a:solidFill>
                  <a:schemeClr val="lt1"/>
                </a:solidFill>
                <a:latin typeface="Garamond"/>
                <a:ea typeface="Garamond"/>
                <a:cs typeface="Garamond"/>
                <a:sym typeface="Garamond"/>
              </a:defRPr>
            </a:lvl1pPr>
            <a:lvl2pPr marL="914400" marR="0" lvl="1" indent="-304800" algn="l" rtl="0">
              <a:spcBef>
                <a:spcPts val="480"/>
              </a:spcBef>
              <a:spcAft>
                <a:spcPts val="0"/>
              </a:spcAft>
              <a:buClr>
                <a:schemeClr val="lt1"/>
              </a:buClr>
              <a:buSzPts val="1200"/>
              <a:buFont typeface="Noto Sans Symbols"/>
              <a:buChar char="■"/>
              <a:defRPr sz="2400" b="1" i="0" u="none" strike="noStrike" cap="none">
                <a:solidFill>
                  <a:schemeClr val="lt1"/>
                </a:solidFill>
                <a:latin typeface="Garamond"/>
                <a:ea typeface="Garamond"/>
                <a:cs typeface="Garamond"/>
                <a:sym typeface="Garamond"/>
              </a:defRPr>
            </a:lvl2pPr>
            <a:lvl3pPr marL="1371600" marR="0" lvl="2" indent="-285750" algn="l" rtl="0">
              <a:spcBef>
                <a:spcPts val="400"/>
              </a:spcBef>
              <a:spcAft>
                <a:spcPts val="0"/>
              </a:spcAft>
              <a:buClr>
                <a:schemeClr val="lt2"/>
              </a:buClr>
              <a:buSzPts val="900"/>
              <a:buFont typeface="Noto Sans Symbols"/>
              <a:buChar char="■"/>
              <a:defRPr sz="2000" b="1" i="0" u="none" strike="noStrike" cap="none">
                <a:solidFill>
                  <a:schemeClr val="lt1"/>
                </a:solidFill>
                <a:latin typeface="Garamond"/>
                <a:ea typeface="Garamond"/>
                <a:cs typeface="Garamond"/>
                <a:sym typeface="Garamond"/>
              </a:defRPr>
            </a:lvl3pPr>
            <a:lvl4pPr marL="1828800" marR="0" lvl="3" indent="-308610" algn="l" rtl="0">
              <a:spcBef>
                <a:spcPts val="360"/>
              </a:spcBef>
              <a:spcAft>
                <a:spcPts val="0"/>
              </a:spcAft>
              <a:buClr>
                <a:schemeClr val="accent2"/>
              </a:buClr>
              <a:buSzPts val="1260"/>
              <a:buFont typeface="Noto Sans Symbols"/>
              <a:buChar char="■"/>
              <a:defRPr sz="1800" b="1" i="0" u="none" strike="noStrike" cap="none">
                <a:solidFill>
                  <a:schemeClr val="lt1"/>
                </a:solidFill>
                <a:latin typeface="Garamond"/>
                <a:ea typeface="Garamond"/>
                <a:cs typeface="Garamond"/>
                <a:sym typeface="Garamond"/>
              </a:defRPr>
            </a:lvl4pPr>
            <a:lvl5pPr marL="2286000" marR="0" lvl="4" indent="-308610" algn="l" rtl="0">
              <a:spcBef>
                <a:spcPts val="360"/>
              </a:spcBef>
              <a:spcAft>
                <a:spcPts val="0"/>
              </a:spcAft>
              <a:buClr>
                <a:schemeClr val="hlink"/>
              </a:buClr>
              <a:buSzPts val="1260"/>
              <a:buFont typeface="Noto Sans Symbols"/>
              <a:buChar char="■"/>
              <a:defRPr sz="1800" b="1" i="0" u="none" strike="noStrike" cap="none">
                <a:solidFill>
                  <a:schemeClr val="lt1"/>
                </a:solidFill>
                <a:latin typeface="Garamond"/>
                <a:ea typeface="Garamond"/>
                <a:cs typeface="Garamond"/>
                <a:sym typeface="Garamond"/>
              </a:defRPr>
            </a:lvl5pPr>
            <a:lvl6pPr marL="2743200" marR="0" lvl="5" indent="-308610" algn="l" rtl="0">
              <a:spcBef>
                <a:spcPts val="360"/>
              </a:spcBef>
              <a:spcAft>
                <a:spcPts val="0"/>
              </a:spcAft>
              <a:buClr>
                <a:schemeClr val="hlink"/>
              </a:buClr>
              <a:buSzPts val="1260"/>
              <a:buFont typeface="Noto Sans Symbols"/>
              <a:buChar char="■"/>
              <a:defRPr sz="1800" b="1" i="0" u="none" strike="noStrike" cap="none">
                <a:solidFill>
                  <a:schemeClr val="lt1"/>
                </a:solidFill>
                <a:latin typeface="Garamond"/>
                <a:ea typeface="Garamond"/>
                <a:cs typeface="Garamond"/>
                <a:sym typeface="Garamond"/>
              </a:defRPr>
            </a:lvl6pPr>
            <a:lvl7pPr marL="3200400" marR="0" lvl="6" indent="-308610" algn="l" rtl="0">
              <a:spcBef>
                <a:spcPts val="360"/>
              </a:spcBef>
              <a:spcAft>
                <a:spcPts val="0"/>
              </a:spcAft>
              <a:buClr>
                <a:schemeClr val="hlink"/>
              </a:buClr>
              <a:buSzPts val="1260"/>
              <a:buFont typeface="Noto Sans Symbols"/>
              <a:buChar char="■"/>
              <a:defRPr sz="1800" b="1" i="0" u="none" strike="noStrike" cap="none">
                <a:solidFill>
                  <a:schemeClr val="lt1"/>
                </a:solidFill>
                <a:latin typeface="Garamond"/>
                <a:ea typeface="Garamond"/>
                <a:cs typeface="Garamond"/>
                <a:sym typeface="Garamond"/>
              </a:defRPr>
            </a:lvl7pPr>
            <a:lvl8pPr marL="3657600" marR="0" lvl="7" indent="-308609" algn="l" rtl="0">
              <a:spcBef>
                <a:spcPts val="360"/>
              </a:spcBef>
              <a:spcAft>
                <a:spcPts val="0"/>
              </a:spcAft>
              <a:buClr>
                <a:schemeClr val="hlink"/>
              </a:buClr>
              <a:buSzPts val="1260"/>
              <a:buFont typeface="Noto Sans Symbols"/>
              <a:buChar char="■"/>
              <a:defRPr sz="1800" b="1" i="0" u="none" strike="noStrike" cap="none">
                <a:solidFill>
                  <a:schemeClr val="lt1"/>
                </a:solidFill>
                <a:latin typeface="Garamond"/>
                <a:ea typeface="Garamond"/>
                <a:cs typeface="Garamond"/>
                <a:sym typeface="Garamond"/>
              </a:defRPr>
            </a:lvl8pPr>
            <a:lvl9pPr marL="4114800" marR="0" lvl="8" indent="-308609" algn="l" rtl="0">
              <a:spcBef>
                <a:spcPts val="360"/>
              </a:spcBef>
              <a:spcAft>
                <a:spcPts val="0"/>
              </a:spcAft>
              <a:buClr>
                <a:schemeClr val="hlink"/>
              </a:buClr>
              <a:buSzPts val="1260"/>
              <a:buFont typeface="Noto Sans Symbols"/>
              <a:buChar char="■"/>
              <a:defRPr sz="1800" b="1" i="0" u="none" strike="noStrike" cap="none">
                <a:solidFill>
                  <a:schemeClr val="lt1"/>
                </a:solidFill>
                <a:latin typeface="Garamond"/>
                <a:ea typeface="Garamond"/>
                <a:cs typeface="Garamond"/>
                <a:sym typeface="Garamond"/>
              </a:defRPr>
            </a:lvl9pPr>
          </a:lstStyle>
          <a:p>
            <a:endParaRPr/>
          </a:p>
        </p:txBody>
      </p:sp>
      <p:sp>
        <p:nvSpPr>
          <p:cNvPr id="41" name="Shape 41"/>
          <p:cNvSpPr txBox="1">
            <a:spLocks noGrp="1"/>
          </p:cNvSpPr>
          <p:nvPr>
            <p:ph type="dt" idx="10"/>
          </p:nvPr>
        </p:nvSpPr>
        <p:spPr>
          <a:xfrm>
            <a:off x="457200" y="6251575"/>
            <a:ext cx="2133600" cy="476250"/>
          </a:xfrm>
          <a:prstGeom prst="rect">
            <a:avLst/>
          </a:prstGeom>
          <a:noFill/>
          <a:ln>
            <a:noFill/>
          </a:ln>
        </p:spPr>
        <p:txBody>
          <a:bodyPr spcFirstLastPara="1" wrap="square" lIns="91425" tIns="91425" rIns="91425" bIns="91425" anchor="t" anchorCtr="0"/>
          <a:lstStyle>
            <a:lvl1pPr marR="0" lvl="0" algn="l" rtl="0">
              <a:spcBef>
                <a:spcPts val="0"/>
              </a:spcBef>
              <a:spcAft>
                <a:spcPts val="0"/>
              </a:spcAft>
              <a:buSzPts val="1400"/>
              <a:buNone/>
              <a:defRPr sz="2400" b="0" i="0" u="sng" strike="noStrike" cap="none">
                <a:solidFill>
                  <a:srgbClr val="FFFFFF"/>
                </a:solidFill>
                <a:latin typeface="Garamond"/>
                <a:ea typeface="Garamond"/>
                <a:cs typeface="Garamond"/>
                <a:sym typeface="Garamond"/>
              </a:defRPr>
            </a:lvl1pPr>
            <a:lvl2pPr marR="0" lvl="1"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2pPr>
            <a:lvl3pPr marR="0" lvl="2"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3pPr>
            <a:lvl4pPr marR="0" lvl="3"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4pPr>
            <a:lvl5pPr marR="0" lvl="4"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5pPr>
            <a:lvl6pPr marR="0" lvl="5"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6pPr>
            <a:lvl7pPr marR="0" lvl="6"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7pPr>
            <a:lvl8pPr marR="0" lvl="7"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8pPr>
            <a:lvl9pPr marR="0" lvl="8"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9pPr>
          </a:lstStyle>
          <a:p>
            <a:endParaRPr/>
          </a:p>
        </p:txBody>
      </p:sp>
      <p:sp>
        <p:nvSpPr>
          <p:cNvPr id="42" name="Shape 42"/>
          <p:cNvSpPr txBox="1">
            <a:spLocks noGrp="1"/>
          </p:cNvSpPr>
          <p:nvPr>
            <p:ph type="sldNum" idx="12"/>
          </p:nvPr>
        </p:nvSpPr>
        <p:spPr>
          <a:xfrm>
            <a:off x="6553200" y="6248400"/>
            <a:ext cx="2133600" cy="476250"/>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spcAft>
                <a:spcPts val="0"/>
              </a:spcAft>
              <a:buNone/>
              <a:defRPr sz="1200" b="0" i="0" u="none" strike="noStrike" cap="none">
                <a:solidFill>
                  <a:srgbClr val="FFFFFF"/>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FFFFFF"/>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FFFFFF"/>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FFFFFF"/>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FFFFFF"/>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FFFFFF"/>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FFFFFF"/>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FFFFFF"/>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FFFFFF"/>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43" name="Shape 43"/>
          <p:cNvSpPr txBox="1">
            <a:spLocks noGrp="1"/>
          </p:cNvSpPr>
          <p:nvPr>
            <p:ph type="ftr" idx="11"/>
          </p:nvPr>
        </p:nvSpPr>
        <p:spPr>
          <a:xfrm>
            <a:off x="3124200" y="6248400"/>
            <a:ext cx="2895600" cy="476250"/>
          </a:xfrm>
          <a:prstGeom prst="rect">
            <a:avLst/>
          </a:prstGeom>
          <a:noFill/>
          <a:ln>
            <a:noFill/>
          </a:ln>
        </p:spPr>
        <p:txBody>
          <a:bodyPr spcFirstLastPara="1" wrap="square" lIns="91425" tIns="91425" rIns="91425" bIns="91425" anchor="b" anchorCtr="0"/>
          <a:lstStyle>
            <a:lvl1pPr marR="0" lvl="0" algn="ctr" rtl="0">
              <a:spcBef>
                <a:spcPts val="0"/>
              </a:spcBef>
              <a:spcAft>
                <a:spcPts val="0"/>
              </a:spcAft>
              <a:buSzPts val="1400"/>
              <a:buNone/>
              <a:defRPr sz="1200" b="0" i="0" u="none" strike="noStrike" cap="none">
                <a:solidFill>
                  <a:srgbClr val="FFFFFF"/>
                </a:solidFill>
                <a:latin typeface="Arial"/>
                <a:ea typeface="Arial"/>
                <a:cs typeface="Arial"/>
                <a:sym typeface="Arial"/>
              </a:defRPr>
            </a:lvl1pPr>
            <a:lvl2pPr marR="0" lvl="1"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2pPr>
            <a:lvl3pPr marR="0" lvl="2"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3pPr>
            <a:lvl4pPr marR="0" lvl="3"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4pPr>
            <a:lvl5pPr marR="0" lvl="4"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5pPr>
            <a:lvl6pPr marR="0" lvl="5"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6pPr>
            <a:lvl7pPr marR="0" lvl="6"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7pPr>
            <a:lvl8pPr marR="0" lvl="7"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8pPr>
            <a:lvl9pPr marR="0" lvl="8"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1pPr>
            <a:lvl2pPr marR="0" lvl="1"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2pPr>
            <a:lvl3pPr marR="0" lvl="2"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3pPr>
            <a:lvl4pPr marR="0" lvl="3"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4pPr>
            <a:lvl5pPr marR="0" lvl="4"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5pPr>
            <a:lvl6pPr marR="0" lvl="5"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6pPr>
            <a:lvl7pPr marR="0" lvl="6"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7pPr>
            <a:lvl8pPr marR="0" lvl="7"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8pPr>
            <a:lvl9pPr marR="0" lvl="8"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9pPr>
          </a:lstStyle>
          <a:p>
            <a:endParaRPr/>
          </a:p>
        </p:txBody>
      </p:sp>
      <p:sp>
        <p:nvSpPr>
          <p:cNvPr id="46" name="Shape 46"/>
          <p:cNvSpPr txBox="1">
            <a:spLocks noGrp="1"/>
          </p:cNvSpPr>
          <p:nvPr>
            <p:ph type="body" idx="1"/>
          </p:nvPr>
        </p:nvSpPr>
        <p:spPr>
          <a:xfrm>
            <a:off x="457200" y="1535113"/>
            <a:ext cx="4040188" cy="639762"/>
          </a:xfrm>
          <a:prstGeom prst="rect">
            <a:avLst/>
          </a:prstGeom>
          <a:noFill/>
          <a:ln>
            <a:noFill/>
          </a:ln>
        </p:spPr>
        <p:txBody>
          <a:bodyPr spcFirstLastPara="1" wrap="square" lIns="91425" tIns="91425" rIns="91425" bIns="91425" anchor="b" anchorCtr="0"/>
          <a:lstStyle>
            <a:lvl1pPr marL="457200" marR="0" lvl="0" indent="-228600" algn="l" rtl="0">
              <a:spcBef>
                <a:spcPts val="480"/>
              </a:spcBef>
              <a:spcAft>
                <a:spcPts val="0"/>
              </a:spcAft>
              <a:buClr>
                <a:schemeClr val="accent2"/>
              </a:buClr>
              <a:buSzPts val="1440"/>
              <a:buFont typeface="Noto Sans Symbols"/>
              <a:buNone/>
              <a:defRPr sz="2400" b="1" i="0" u="none" strike="noStrike" cap="none">
                <a:solidFill>
                  <a:schemeClr val="lt1"/>
                </a:solidFill>
                <a:latin typeface="Garamond"/>
                <a:ea typeface="Garamond"/>
                <a:cs typeface="Garamond"/>
                <a:sym typeface="Garamond"/>
              </a:defRPr>
            </a:lvl1pPr>
            <a:lvl2pPr marL="914400" marR="0" lvl="1" indent="-228600" algn="l" rtl="0">
              <a:spcBef>
                <a:spcPts val="400"/>
              </a:spcBef>
              <a:spcAft>
                <a:spcPts val="0"/>
              </a:spcAft>
              <a:buClr>
                <a:schemeClr val="lt1"/>
              </a:buClr>
              <a:buSzPts val="1000"/>
              <a:buFont typeface="Noto Sans Symbols"/>
              <a:buNone/>
              <a:defRPr sz="2000" b="1" i="0" u="none" strike="noStrike" cap="none">
                <a:solidFill>
                  <a:schemeClr val="lt1"/>
                </a:solidFill>
                <a:latin typeface="Garamond"/>
                <a:ea typeface="Garamond"/>
                <a:cs typeface="Garamond"/>
                <a:sym typeface="Garamond"/>
              </a:defRPr>
            </a:lvl2pPr>
            <a:lvl3pPr marL="1371600" marR="0" lvl="2" indent="-228600" algn="l" rtl="0">
              <a:spcBef>
                <a:spcPts val="360"/>
              </a:spcBef>
              <a:spcAft>
                <a:spcPts val="0"/>
              </a:spcAft>
              <a:buClr>
                <a:schemeClr val="lt2"/>
              </a:buClr>
              <a:buSzPts val="810"/>
              <a:buFont typeface="Noto Sans Symbols"/>
              <a:buNone/>
              <a:defRPr sz="1800" b="1" i="0" u="none" strike="noStrike" cap="none">
                <a:solidFill>
                  <a:schemeClr val="lt1"/>
                </a:solidFill>
                <a:latin typeface="Garamond"/>
                <a:ea typeface="Garamond"/>
                <a:cs typeface="Garamond"/>
                <a:sym typeface="Garamond"/>
              </a:defRPr>
            </a:lvl3pPr>
            <a:lvl4pPr marL="1828800" marR="0" lvl="3" indent="-228600" algn="l" rtl="0">
              <a:spcBef>
                <a:spcPts val="320"/>
              </a:spcBef>
              <a:spcAft>
                <a:spcPts val="0"/>
              </a:spcAft>
              <a:buClr>
                <a:schemeClr val="accent2"/>
              </a:buClr>
              <a:buSzPts val="1120"/>
              <a:buFont typeface="Noto Sans Symbols"/>
              <a:buNone/>
              <a:defRPr sz="1600" b="1" i="0" u="none" strike="noStrike" cap="none">
                <a:solidFill>
                  <a:schemeClr val="lt1"/>
                </a:solidFill>
                <a:latin typeface="Garamond"/>
                <a:ea typeface="Garamond"/>
                <a:cs typeface="Garamond"/>
                <a:sym typeface="Garamond"/>
              </a:defRPr>
            </a:lvl4pPr>
            <a:lvl5pPr marL="2286000" marR="0" lvl="4" indent="-228600" algn="l" rtl="0">
              <a:spcBef>
                <a:spcPts val="320"/>
              </a:spcBef>
              <a:spcAft>
                <a:spcPts val="0"/>
              </a:spcAft>
              <a:buClr>
                <a:schemeClr val="hlink"/>
              </a:buClr>
              <a:buSzPts val="1120"/>
              <a:buFont typeface="Noto Sans Symbols"/>
              <a:buNone/>
              <a:defRPr sz="1600" b="1" i="0" u="none" strike="noStrike" cap="none">
                <a:solidFill>
                  <a:schemeClr val="lt1"/>
                </a:solidFill>
                <a:latin typeface="Garamond"/>
                <a:ea typeface="Garamond"/>
                <a:cs typeface="Garamond"/>
                <a:sym typeface="Garamond"/>
              </a:defRPr>
            </a:lvl5pPr>
            <a:lvl6pPr marL="2743200" marR="0" lvl="5" indent="-228600" algn="l" rtl="0">
              <a:spcBef>
                <a:spcPts val="320"/>
              </a:spcBef>
              <a:spcAft>
                <a:spcPts val="0"/>
              </a:spcAft>
              <a:buClr>
                <a:schemeClr val="hlink"/>
              </a:buClr>
              <a:buSzPts val="1120"/>
              <a:buFont typeface="Noto Sans Symbols"/>
              <a:buNone/>
              <a:defRPr sz="1600" b="1" i="0" u="none" strike="noStrike" cap="none">
                <a:solidFill>
                  <a:schemeClr val="lt1"/>
                </a:solidFill>
                <a:latin typeface="Garamond"/>
                <a:ea typeface="Garamond"/>
                <a:cs typeface="Garamond"/>
                <a:sym typeface="Garamond"/>
              </a:defRPr>
            </a:lvl6pPr>
            <a:lvl7pPr marL="3200400" marR="0" lvl="6" indent="-228600" algn="l" rtl="0">
              <a:spcBef>
                <a:spcPts val="320"/>
              </a:spcBef>
              <a:spcAft>
                <a:spcPts val="0"/>
              </a:spcAft>
              <a:buClr>
                <a:schemeClr val="hlink"/>
              </a:buClr>
              <a:buSzPts val="1120"/>
              <a:buFont typeface="Noto Sans Symbols"/>
              <a:buNone/>
              <a:defRPr sz="1600" b="1" i="0" u="none" strike="noStrike" cap="none">
                <a:solidFill>
                  <a:schemeClr val="lt1"/>
                </a:solidFill>
                <a:latin typeface="Garamond"/>
                <a:ea typeface="Garamond"/>
                <a:cs typeface="Garamond"/>
                <a:sym typeface="Garamond"/>
              </a:defRPr>
            </a:lvl7pPr>
            <a:lvl8pPr marL="3657600" marR="0" lvl="7" indent="-228600" algn="l" rtl="0">
              <a:spcBef>
                <a:spcPts val="320"/>
              </a:spcBef>
              <a:spcAft>
                <a:spcPts val="0"/>
              </a:spcAft>
              <a:buClr>
                <a:schemeClr val="hlink"/>
              </a:buClr>
              <a:buSzPts val="1120"/>
              <a:buFont typeface="Noto Sans Symbols"/>
              <a:buNone/>
              <a:defRPr sz="1600" b="1" i="0" u="none" strike="noStrike" cap="none">
                <a:solidFill>
                  <a:schemeClr val="lt1"/>
                </a:solidFill>
                <a:latin typeface="Garamond"/>
                <a:ea typeface="Garamond"/>
                <a:cs typeface="Garamond"/>
                <a:sym typeface="Garamond"/>
              </a:defRPr>
            </a:lvl8pPr>
            <a:lvl9pPr marL="4114800" marR="0" lvl="8" indent="-228600" algn="l" rtl="0">
              <a:spcBef>
                <a:spcPts val="320"/>
              </a:spcBef>
              <a:spcAft>
                <a:spcPts val="0"/>
              </a:spcAft>
              <a:buClr>
                <a:schemeClr val="hlink"/>
              </a:buClr>
              <a:buSzPts val="1120"/>
              <a:buFont typeface="Noto Sans Symbols"/>
              <a:buNone/>
              <a:defRPr sz="1600" b="1" i="0" u="none" strike="noStrike" cap="none">
                <a:solidFill>
                  <a:schemeClr val="lt1"/>
                </a:solidFill>
                <a:latin typeface="Garamond"/>
                <a:ea typeface="Garamond"/>
                <a:cs typeface="Garamond"/>
                <a:sym typeface="Garamond"/>
              </a:defRPr>
            </a:lvl9pPr>
          </a:lstStyle>
          <a:p>
            <a:endParaRPr/>
          </a:p>
        </p:txBody>
      </p:sp>
      <p:sp>
        <p:nvSpPr>
          <p:cNvPr id="47" name="Shape 47"/>
          <p:cNvSpPr txBox="1">
            <a:spLocks noGrp="1"/>
          </p:cNvSpPr>
          <p:nvPr>
            <p:ph type="body" idx="2"/>
          </p:nvPr>
        </p:nvSpPr>
        <p:spPr>
          <a:xfrm>
            <a:off x="457200" y="2174875"/>
            <a:ext cx="4040188" cy="3951288"/>
          </a:xfrm>
          <a:prstGeom prst="rect">
            <a:avLst/>
          </a:prstGeom>
          <a:noFill/>
          <a:ln>
            <a:noFill/>
          </a:ln>
        </p:spPr>
        <p:txBody>
          <a:bodyPr spcFirstLastPara="1" wrap="square" lIns="91425" tIns="91425" rIns="91425" bIns="91425" anchor="t" anchorCtr="0"/>
          <a:lstStyle>
            <a:lvl1pPr marL="457200" marR="0" lvl="0" indent="-320040" algn="l" rtl="0">
              <a:spcBef>
                <a:spcPts val="480"/>
              </a:spcBef>
              <a:spcAft>
                <a:spcPts val="0"/>
              </a:spcAft>
              <a:buClr>
                <a:schemeClr val="accent2"/>
              </a:buClr>
              <a:buSzPts val="1440"/>
              <a:buFont typeface="Noto Sans Symbols"/>
              <a:buChar char="●"/>
              <a:defRPr sz="2400" b="1" i="0" u="none" strike="noStrike" cap="none">
                <a:solidFill>
                  <a:schemeClr val="lt1"/>
                </a:solidFill>
                <a:latin typeface="Garamond"/>
                <a:ea typeface="Garamond"/>
                <a:cs typeface="Garamond"/>
                <a:sym typeface="Garamond"/>
              </a:defRPr>
            </a:lvl1pPr>
            <a:lvl2pPr marL="914400" marR="0" lvl="1" indent="-292100" algn="l" rtl="0">
              <a:spcBef>
                <a:spcPts val="400"/>
              </a:spcBef>
              <a:spcAft>
                <a:spcPts val="0"/>
              </a:spcAft>
              <a:buClr>
                <a:schemeClr val="lt1"/>
              </a:buClr>
              <a:buSzPts val="1000"/>
              <a:buFont typeface="Noto Sans Symbols"/>
              <a:buChar char="■"/>
              <a:defRPr sz="2000" b="1" i="0" u="none" strike="noStrike" cap="none">
                <a:solidFill>
                  <a:schemeClr val="lt1"/>
                </a:solidFill>
                <a:latin typeface="Garamond"/>
                <a:ea typeface="Garamond"/>
                <a:cs typeface="Garamond"/>
                <a:sym typeface="Garamond"/>
              </a:defRPr>
            </a:lvl2pPr>
            <a:lvl3pPr marL="1371600" marR="0" lvl="2" indent="-280035" algn="l" rtl="0">
              <a:spcBef>
                <a:spcPts val="360"/>
              </a:spcBef>
              <a:spcAft>
                <a:spcPts val="0"/>
              </a:spcAft>
              <a:buClr>
                <a:schemeClr val="lt2"/>
              </a:buClr>
              <a:buSzPts val="810"/>
              <a:buFont typeface="Noto Sans Symbols"/>
              <a:buChar char="■"/>
              <a:defRPr sz="1800" b="1" i="0" u="none" strike="noStrike" cap="none">
                <a:solidFill>
                  <a:schemeClr val="lt1"/>
                </a:solidFill>
                <a:latin typeface="Garamond"/>
                <a:ea typeface="Garamond"/>
                <a:cs typeface="Garamond"/>
                <a:sym typeface="Garamond"/>
              </a:defRPr>
            </a:lvl3pPr>
            <a:lvl4pPr marL="1828800" marR="0" lvl="3" indent="-299719" algn="l" rtl="0">
              <a:spcBef>
                <a:spcPts val="320"/>
              </a:spcBef>
              <a:spcAft>
                <a:spcPts val="0"/>
              </a:spcAft>
              <a:buClr>
                <a:schemeClr val="accent2"/>
              </a:buClr>
              <a:buSzPts val="1120"/>
              <a:buFont typeface="Noto Sans Symbols"/>
              <a:buChar char="■"/>
              <a:defRPr sz="1600" b="1" i="0" u="none" strike="noStrike" cap="none">
                <a:solidFill>
                  <a:schemeClr val="lt1"/>
                </a:solidFill>
                <a:latin typeface="Garamond"/>
                <a:ea typeface="Garamond"/>
                <a:cs typeface="Garamond"/>
                <a:sym typeface="Garamond"/>
              </a:defRPr>
            </a:lvl4pPr>
            <a:lvl5pPr marL="2286000" marR="0" lvl="4" indent="-299720" algn="l" rtl="0">
              <a:spcBef>
                <a:spcPts val="320"/>
              </a:spcBef>
              <a:spcAft>
                <a:spcPts val="0"/>
              </a:spcAft>
              <a:buClr>
                <a:schemeClr val="hlink"/>
              </a:buClr>
              <a:buSzPts val="1120"/>
              <a:buFont typeface="Noto Sans Symbols"/>
              <a:buChar char="■"/>
              <a:defRPr sz="1600" b="1" i="0" u="none" strike="noStrike" cap="none">
                <a:solidFill>
                  <a:schemeClr val="lt1"/>
                </a:solidFill>
                <a:latin typeface="Garamond"/>
                <a:ea typeface="Garamond"/>
                <a:cs typeface="Garamond"/>
                <a:sym typeface="Garamond"/>
              </a:defRPr>
            </a:lvl5pPr>
            <a:lvl6pPr marL="2743200" marR="0" lvl="5" indent="-299720" algn="l" rtl="0">
              <a:spcBef>
                <a:spcPts val="320"/>
              </a:spcBef>
              <a:spcAft>
                <a:spcPts val="0"/>
              </a:spcAft>
              <a:buClr>
                <a:schemeClr val="hlink"/>
              </a:buClr>
              <a:buSzPts val="1120"/>
              <a:buFont typeface="Noto Sans Symbols"/>
              <a:buChar char="■"/>
              <a:defRPr sz="1600" b="1" i="0" u="none" strike="noStrike" cap="none">
                <a:solidFill>
                  <a:schemeClr val="lt1"/>
                </a:solidFill>
                <a:latin typeface="Garamond"/>
                <a:ea typeface="Garamond"/>
                <a:cs typeface="Garamond"/>
                <a:sym typeface="Garamond"/>
              </a:defRPr>
            </a:lvl6pPr>
            <a:lvl7pPr marL="3200400" marR="0" lvl="6" indent="-299720" algn="l" rtl="0">
              <a:spcBef>
                <a:spcPts val="320"/>
              </a:spcBef>
              <a:spcAft>
                <a:spcPts val="0"/>
              </a:spcAft>
              <a:buClr>
                <a:schemeClr val="hlink"/>
              </a:buClr>
              <a:buSzPts val="1120"/>
              <a:buFont typeface="Noto Sans Symbols"/>
              <a:buChar char="■"/>
              <a:defRPr sz="1600" b="1" i="0" u="none" strike="noStrike" cap="none">
                <a:solidFill>
                  <a:schemeClr val="lt1"/>
                </a:solidFill>
                <a:latin typeface="Garamond"/>
                <a:ea typeface="Garamond"/>
                <a:cs typeface="Garamond"/>
                <a:sym typeface="Garamond"/>
              </a:defRPr>
            </a:lvl7pPr>
            <a:lvl8pPr marL="3657600" marR="0" lvl="7" indent="-299720" algn="l" rtl="0">
              <a:spcBef>
                <a:spcPts val="320"/>
              </a:spcBef>
              <a:spcAft>
                <a:spcPts val="0"/>
              </a:spcAft>
              <a:buClr>
                <a:schemeClr val="hlink"/>
              </a:buClr>
              <a:buSzPts val="1120"/>
              <a:buFont typeface="Noto Sans Symbols"/>
              <a:buChar char="■"/>
              <a:defRPr sz="1600" b="1" i="0" u="none" strike="noStrike" cap="none">
                <a:solidFill>
                  <a:schemeClr val="lt1"/>
                </a:solidFill>
                <a:latin typeface="Garamond"/>
                <a:ea typeface="Garamond"/>
                <a:cs typeface="Garamond"/>
                <a:sym typeface="Garamond"/>
              </a:defRPr>
            </a:lvl8pPr>
            <a:lvl9pPr marL="4114800" marR="0" lvl="8" indent="-299720" algn="l" rtl="0">
              <a:spcBef>
                <a:spcPts val="320"/>
              </a:spcBef>
              <a:spcAft>
                <a:spcPts val="0"/>
              </a:spcAft>
              <a:buClr>
                <a:schemeClr val="hlink"/>
              </a:buClr>
              <a:buSzPts val="1120"/>
              <a:buFont typeface="Noto Sans Symbols"/>
              <a:buChar char="■"/>
              <a:defRPr sz="1600" b="1" i="0" u="none" strike="noStrike" cap="none">
                <a:solidFill>
                  <a:schemeClr val="lt1"/>
                </a:solidFill>
                <a:latin typeface="Garamond"/>
                <a:ea typeface="Garamond"/>
                <a:cs typeface="Garamond"/>
                <a:sym typeface="Garamond"/>
              </a:defRPr>
            </a:lvl9pPr>
          </a:lstStyle>
          <a:p>
            <a:endParaRPr/>
          </a:p>
        </p:txBody>
      </p:sp>
      <p:sp>
        <p:nvSpPr>
          <p:cNvPr id="48" name="Shape 48"/>
          <p:cNvSpPr txBox="1">
            <a:spLocks noGrp="1"/>
          </p:cNvSpPr>
          <p:nvPr>
            <p:ph type="body" idx="3"/>
          </p:nvPr>
        </p:nvSpPr>
        <p:spPr>
          <a:xfrm>
            <a:off x="4645025" y="1535113"/>
            <a:ext cx="4041775" cy="639762"/>
          </a:xfrm>
          <a:prstGeom prst="rect">
            <a:avLst/>
          </a:prstGeom>
          <a:noFill/>
          <a:ln>
            <a:noFill/>
          </a:ln>
        </p:spPr>
        <p:txBody>
          <a:bodyPr spcFirstLastPara="1" wrap="square" lIns="91425" tIns="91425" rIns="91425" bIns="91425" anchor="b" anchorCtr="0"/>
          <a:lstStyle>
            <a:lvl1pPr marL="457200" marR="0" lvl="0" indent="-228600" algn="l" rtl="0">
              <a:spcBef>
                <a:spcPts val="480"/>
              </a:spcBef>
              <a:spcAft>
                <a:spcPts val="0"/>
              </a:spcAft>
              <a:buClr>
                <a:schemeClr val="accent2"/>
              </a:buClr>
              <a:buSzPts val="1440"/>
              <a:buFont typeface="Noto Sans Symbols"/>
              <a:buNone/>
              <a:defRPr sz="2400" b="1" i="0" u="none" strike="noStrike" cap="none">
                <a:solidFill>
                  <a:schemeClr val="lt1"/>
                </a:solidFill>
                <a:latin typeface="Garamond"/>
                <a:ea typeface="Garamond"/>
                <a:cs typeface="Garamond"/>
                <a:sym typeface="Garamond"/>
              </a:defRPr>
            </a:lvl1pPr>
            <a:lvl2pPr marL="914400" marR="0" lvl="1" indent="-228600" algn="l" rtl="0">
              <a:spcBef>
                <a:spcPts val="400"/>
              </a:spcBef>
              <a:spcAft>
                <a:spcPts val="0"/>
              </a:spcAft>
              <a:buClr>
                <a:schemeClr val="lt1"/>
              </a:buClr>
              <a:buSzPts val="1000"/>
              <a:buFont typeface="Noto Sans Symbols"/>
              <a:buNone/>
              <a:defRPr sz="2000" b="1" i="0" u="none" strike="noStrike" cap="none">
                <a:solidFill>
                  <a:schemeClr val="lt1"/>
                </a:solidFill>
                <a:latin typeface="Garamond"/>
                <a:ea typeface="Garamond"/>
                <a:cs typeface="Garamond"/>
                <a:sym typeface="Garamond"/>
              </a:defRPr>
            </a:lvl2pPr>
            <a:lvl3pPr marL="1371600" marR="0" lvl="2" indent="-228600" algn="l" rtl="0">
              <a:spcBef>
                <a:spcPts val="360"/>
              </a:spcBef>
              <a:spcAft>
                <a:spcPts val="0"/>
              </a:spcAft>
              <a:buClr>
                <a:schemeClr val="lt2"/>
              </a:buClr>
              <a:buSzPts val="810"/>
              <a:buFont typeface="Noto Sans Symbols"/>
              <a:buNone/>
              <a:defRPr sz="1800" b="1" i="0" u="none" strike="noStrike" cap="none">
                <a:solidFill>
                  <a:schemeClr val="lt1"/>
                </a:solidFill>
                <a:latin typeface="Garamond"/>
                <a:ea typeface="Garamond"/>
                <a:cs typeface="Garamond"/>
                <a:sym typeface="Garamond"/>
              </a:defRPr>
            </a:lvl3pPr>
            <a:lvl4pPr marL="1828800" marR="0" lvl="3" indent="-228600" algn="l" rtl="0">
              <a:spcBef>
                <a:spcPts val="320"/>
              </a:spcBef>
              <a:spcAft>
                <a:spcPts val="0"/>
              </a:spcAft>
              <a:buClr>
                <a:schemeClr val="accent2"/>
              </a:buClr>
              <a:buSzPts val="1120"/>
              <a:buFont typeface="Noto Sans Symbols"/>
              <a:buNone/>
              <a:defRPr sz="1600" b="1" i="0" u="none" strike="noStrike" cap="none">
                <a:solidFill>
                  <a:schemeClr val="lt1"/>
                </a:solidFill>
                <a:latin typeface="Garamond"/>
                <a:ea typeface="Garamond"/>
                <a:cs typeface="Garamond"/>
                <a:sym typeface="Garamond"/>
              </a:defRPr>
            </a:lvl4pPr>
            <a:lvl5pPr marL="2286000" marR="0" lvl="4" indent="-228600" algn="l" rtl="0">
              <a:spcBef>
                <a:spcPts val="320"/>
              </a:spcBef>
              <a:spcAft>
                <a:spcPts val="0"/>
              </a:spcAft>
              <a:buClr>
                <a:schemeClr val="hlink"/>
              </a:buClr>
              <a:buSzPts val="1120"/>
              <a:buFont typeface="Noto Sans Symbols"/>
              <a:buNone/>
              <a:defRPr sz="1600" b="1" i="0" u="none" strike="noStrike" cap="none">
                <a:solidFill>
                  <a:schemeClr val="lt1"/>
                </a:solidFill>
                <a:latin typeface="Garamond"/>
                <a:ea typeface="Garamond"/>
                <a:cs typeface="Garamond"/>
                <a:sym typeface="Garamond"/>
              </a:defRPr>
            </a:lvl5pPr>
            <a:lvl6pPr marL="2743200" marR="0" lvl="5" indent="-228600" algn="l" rtl="0">
              <a:spcBef>
                <a:spcPts val="320"/>
              </a:spcBef>
              <a:spcAft>
                <a:spcPts val="0"/>
              </a:spcAft>
              <a:buClr>
                <a:schemeClr val="hlink"/>
              </a:buClr>
              <a:buSzPts val="1120"/>
              <a:buFont typeface="Noto Sans Symbols"/>
              <a:buNone/>
              <a:defRPr sz="1600" b="1" i="0" u="none" strike="noStrike" cap="none">
                <a:solidFill>
                  <a:schemeClr val="lt1"/>
                </a:solidFill>
                <a:latin typeface="Garamond"/>
                <a:ea typeface="Garamond"/>
                <a:cs typeface="Garamond"/>
                <a:sym typeface="Garamond"/>
              </a:defRPr>
            </a:lvl6pPr>
            <a:lvl7pPr marL="3200400" marR="0" lvl="6" indent="-228600" algn="l" rtl="0">
              <a:spcBef>
                <a:spcPts val="320"/>
              </a:spcBef>
              <a:spcAft>
                <a:spcPts val="0"/>
              </a:spcAft>
              <a:buClr>
                <a:schemeClr val="hlink"/>
              </a:buClr>
              <a:buSzPts val="1120"/>
              <a:buFont typeface="Noto Sans Symbols"/>
              <a:buNone/>
              <a:defRPr sz="1600" b="1" i="0" u="none" strike="noStrike" cap="none">
                <a:solidFill>
                  <a:schemeClr val="lt1"/>
                </a:solidFill>
                <a:latin typeface="Garamond"/>
                <a:ea typeface="Garamond"/>
                <a:cs typeface="Garamond"/>
                <a:sym typeface="Garamond"/>
              </a:defRPr>
            </a:lvl7pPr>
            <a:lvl8pPr marL="3657600" marR="0" lvl="7" indent="-228600" algn="l" rtl="0">
              <a:spcBef>
                <a:spcPts val="320"/>
              </a:spcBef>
              <a:spcAft>
                <a:spcPts val="0"/>
              </a:spcAft>
              <a:buClr>
                <a:schemeClr val="hlink"/>
              </a:buClr>
              <a:buSzPts val="1120"/>
              <a:buFont typeface="Noto Sans Symbols"/>
              <a:buNone/>
              <a:defRPr sz="1600" b="1" i="0" u="none" strike="noStrike" cap="none">
                <a:solidFill>
                  <a:schemeClr val="lt1"/>
                </a:solidFill>
                <a:latin typeface="Garamond"/>
                <a:ea typeface="Garamond"/>
                <a:cs typeface="Garamond"/>
                <a:sym typeface="Garamond"/>
              </a:defRPr>
            </a:lvl8pPr>
            <a:lvl9pPr marL="4114800" marR="0" lvl="8" indent="-228600" algn="l" rtl="0">
              <a:spcBef>
                <a:spcPts val="320"/>
              </a:spcBef>
              <a:spcAft>
                <a:spcPts val="0"/>
              </a:spcAft>
              <a:buClr>
                <a:schemeClr val="hlink"/>
              </a:buClr>
              <a:buSzPts val="1120"/>
              <a:buFont typeface="Noto Sans Symbols"/>
              <a:buNone/>
              <a:defRPr sz="1600" b="1" i="0" u="none" strike="noStrike" cap="none">
                <a:solidFill>
                  <a:schemeClr val="lt1"/>
                </a:solidFill>
                <a:latin typeface="Garamond"/>
                <a:ea typeface="Garamond"/>
                <a:cs typeface="Garamond"/>
                <a:sym typeface="Garamond"/>
              </a:defRPr>
            </a:lvl9pPr>
          </a:lstStyle>
          <a:p>
            <a:endParaRPr/>
          </a:p>
        </p:txBody>
      </p:sp>
      <p:sp>
        <p:nvSpPr>
          <p:cNvPr id="49" name="Shape 49"/>
          <p:cNvSpPr txBox="1">
            <a:spLocks noGrp="1"/>
          </p:cNvSpPr>
          <p:nvPr>
            <p:ph type="body" idx="4"/>
          </p:nvPr>
        </p:nvSpPr>
        <p:spPr>
          <a:xfrm>
            <a:off x="4645025" y="2174875"/>
            <a:ext cx="4041775" cy="3951288"/>
          </a:xfrm>
          <a:prstGeom prst="rect">
            <a:avLst/>
          </a:prstGeom>
          <a:noFill/>
          <a:ln>
            <a:noFill/>
          </a:ln>
        </p:spPr>
        <p:txBody>
          <a:bodyPr spcFirstLastPara="1" wrap="square" lIns="91425" tIns="91425" rIns="91425" bIns="91425" anchor="t" anchorCtr="0"/>
          <a:lstStyle>
            <a:lvl1pPr marL="457200" marR="0" lvl="0" indent="-320040" algn="l" rtl="0">
              <a:spcBef>
                <a:spcPts val="480"/>
              </a:spcBef>
              <a:spcAft>
                <a:spcPts val="0"/>
              </a:spcAft>
              <a:buClr>
                <a:schemeClr val="accent2"/>
              </a:buClr>
              <a:buSzPts val="1440"/>
              <a:buFont typeface="Noto Sans Symbols"/>
              <a:buChar char="●"/>
              <a:defRPr sz="2400" b="1" i="0" u="none" strike="noStrike" cap="none">
                <a:solidFill>
                  <a:schemeClr val="lt1"/>
                </a:solidFill>
                <a:latin typeface="Garamond"/>
                <a:ea typeface="Garamond"/>
                <a:cs typeface="Garamond"/>
                <a:sym typeface="Garamond"/>
              </a:defRPr>
            </a:lvl1pPr>
            <a:lvl2pPr marL="914400" marR="0" lvl="1" indent="-292100" algn="l" rtl="0">
              <a:spcBef>
                <a:spcPts val="400"/>
              </a:spcBef>
              <a:spcAft>
                <a:spcPts val="0"/>
              </a:spcAft>
              <a:buClr>
                <a:schemeClr val="lt1"/>
              </a:buClr>
              <a:buSzPts val="1000"/>
              <a:buFont typeface="Noto Sans Symbols"/>
              <a:buChar char="■"/>
              <a:defRPr sz="2000" b="1" i="0" u="none" strike="noStrike" cap="none">
                <a:solidFill>
                  <a:schemeClr val="lt1"/>
                </a:solidFill>
                <a:latin typeface="Garamond"/>
                <a:ea typeface="Garamond"/>
                <a:cs typeface="Garamond"/>
                <a:sym typeface="Garamond"/>
              </a:defRPr>
            </a:lvl2pPr>
            <a:lvl3pPr marL="1371600" marR="0" lvl="2" indent="-280035" algn="l" rtl="0">
              <a:spcBef>
                <a:spcPts val="360"/>
              </a:spcBef>
              <a:spcAft>
                <a:spcPts val="0"/>
              </a:spcAft>
              <a:buClr>
                <a:schemeClr val="lt2"/>
              </a:buClr>
              <a:buSzPts val="810"/>
              <a:buFont typeface="Noto Sans Symbols"/>
              <a:buChar char="■"/>
              <a:defRPr sz="1800" b="1" i="0" u="none" strike="noStrike" cap="none">
                <a:solidFill>
                  <a:schemeClr val="lt1"/>
                </a:solidFill>
                <a:latin typeface="Garamond"/>
                <a:ea typeface="Garamond"/>
                <a:cs typeface="Garamond"/>
                <a:sym typeface="Garamond"/>
              </a:defRPr>
            </a:lvl3pPr>
            <a:lvl4pPr marL="1828800" marR="0" lvl="3" indent="-299719" algn="l" rtl="0">
              <a:spcBef>
                <a:spcPts val="320"/>
              </a:spcBef>
              <a:spcAft>
                <a:spcPts val="0"/>
              </a:spcAft>
              <a:buClr>
                <a:schemeClr val="accent2"/>
              </a:buClr>
              <a:buSzPts val="1120"/>
              <a:buFont typeface="Noto Sans Symbols"/>
              <a:buChar char="■"/>
              <a:defRPr sz="1600" b="1" i="0" u="none" strike="noStrike" cap="none">
                <a:solidFill>
                  <a:schemeClr val="lt1"/>
                </a:solidFill>
                <a:latin typeface="Garamond"/>
                <a:ea typeface="Garamond"/>
                <a:cs typeface="Garamond"/>
                <a:sym typeface="Garamond"/>
              </a:defRPr>
            </a:lvl4pPr>
            <a:lvl5pPr marL="2286000" marR="0" lvl="4" indent="-299720" algn="l" rtl="0">
              <a:spcBef>
                <a:spcPts val="320"/>
              </a:spcBef>
              <a:spcAft>
                <a:spcPts val="0"/>
              </a:spcAft>
              <a:buClr>
                <a:schemeClr val="hlink"/>
              </a:buClr>
              <a:buSzPts val="1120"/>
              <a:buFont typeface="Noto Sans Symbols"/>
              <a:buChar char="■"/>
              <a:defRPr sz="1600" b="1" i="0" u="none" strike="noStrike" cap="none">
                <a:solidFill>
                  <a:schemeClr val="lt1"/>
                </a:solidFill>
                <a:latin typeface="Garamond"/>
                <a:ea typeface="Garamond"/>
                <a:cs typeface="Garamond"/>
                <a:sym typeface="Garamond"/>
              </a:defRPr>
            </a:lvl5pPr>
            <a:lvl6pPr marL="2743200" marR="0" lvl="5" indent="-299720" algn="l" rtl="0">
              <a:spcBef>
                <a:spcPts val="320"/>
              </a:spcBef>
              <a:spcAft>
                <a:spcPts val="0"/>
              </a:spcAft>
              <a:buClr>
                <a:schemeClr val="hlink"/>
              </a:buClr>
              <a:buSzPts val="1120"/>
              <a:buFont typeface="Noto Sans Symbols"/>
              <a:buChar char="■"/>
              <a:defRPr sz="1600" b="1" i="0" u="none" strike="noStrike" cap="none">
                <a:solidFill>
                  <a:schemeClr val="lt1"/>
                </a:solidFill>
                <a:latin typeface="Garamond"/>
                <a:ea typeface="Garamond"/>
                <a:cs typeface="Garamond"/>
                <a:sym typeface="Garamond"/>
              </a:defRPr>
            </a:lvl6pPr>
            <a:lvl7pPr marL="3200400" marR="0" lvl="6" indent="-299720" algn="l" rtl="0">
              <a:spcBef>
                <a:spcPts val="320"/>
              </a:spcBef>
              <a:spcAft>
                <a:spcPts val="0"/>
              </a:spcAft>
              <a:buClr>
                <a:schemeClr val="hlink"/>
              </a:buClr>
              <a:buSzPts val="1120"/>
              <a:buFont typeface="Noto Sans Symbols"/>
              <a:buChar char="■"/>
              <a:defRPr sz="1600" b="1" i="0" u="none" strike="noStrike" cap="none">
                <a:solidFill>
                  <a:schemeClr val="lt1"/>
                </a:solidFill>
                <a:latin typeface="Garamond"/>
                <a:ea typeface="Garamond"/>
                <a:cs typeface="Garamond"/>
                <a:sym typeface="Garamond"/>
              </a:defRPr>
            </a:lvl7pPr>
            <a:lvl8pPr marL="3657600" marR="0" lvl="7" indent="-299720" algn="l" rtl="0">
              <a:spcBef>
                <a:spcPts val="320"/>
              </a:spcBef>
              <a:spcAft>
                <a:spcPts val="0"/>
              </a:spcAft>
              <a:buClr>
                <a:schemeClr val="hlink"/>
              </a:buClr>
              <a:buSzPts val="1120"/>
              <a:buFont typeface="Noto Sans Symbols"/>
              <a:buChar char="■"/>
              <a:defRPr sz="1600" b="1" i="0" u="none" strike="noStrike" cap="none">
                <a:solidFill>
                  <a:schemeClr val="lt1"/>
                </a:solidFill>
                <a:latin typeface="Garamond"/>
                <a:ea typeface="Garamond"/>
                <a:cs typeface="Garamond"/>
                <a:sym typeface="Garamond"/>
              </a:defRPr>
            </a:lvl8pPr>
            <a:lvl9pPr marL="4114800" marR="0" lvl="8" indent="-299720" algn="l" rtl="0">
              <a:spcBef>
                <a:spcPts val="320"/>
              </a:spcBef>
              <a:spcAft>
                <a:spcPts val="0"/>
              </a:spcAft>
              <a:buClr>
                <a:schemeClr val="hlink"/>
              </a:buClr>
              <a:buSzPts val="1120"/>
              <a:buFont typeface="Noto Sans Symbols"/>
              <a:buChar char="■"/>
              <a:defRPr sz="1600" b="1" i="0" u="none" strike="noStrike" cap="none">
                <a:solidFill>
                  <a:schemeClr val="lt1"/>
                </a:solidFill>
                <a:latin typeface="Garamond"/>
                <a:ea typeface="Garamond"/>
                <a:cs typeface="Garamond"/>
                <a:sym typeface="Garamond"/>
              </a:defRPr>
            </a:lvl9pPr>
          </a:lstStyle>
          <a:p>
            <a:endParaRPr/>
          </a:p>
        </p:txBody>
      </p:sp>
      <p:sp>
        <p:nvSpPr>
          <p:cNvPr id="50" name="Shape 50"/>
          <p:cNvSpPr txBox="1">
            <a:spLocks noGrp="1"/>
          </p:cNvSpPr>
          <p:nvPr>
            <p:ph type="dt" idx="10"/>
          </p:nvPr>
        </p:nvSpPr>
        <p:spPr>
          <a:xfrm>
            <a:off x="457200" y="6251575"/>
            <a:ext cx="2133600" cy="476250"/>
          </a:xfrm>
          <a:prstGeom prst="rect">
            <a:avLst/>
          </a:prstGeom>
          <a:noFill/>
          <a:ln>
            <a:noFill/>
          </a:ln>
        </p:spPr>
        <p:txBody>
          <a:bodyPr spcFirstLastPara="1" wrap="square" lIns="91425" tIns="91425" rIns="91425" bIns="91425" anchor="t" anchorCtr="0"/>
          <a:lstStyle>
            <a:lvl1pPr marR="0" lvl="0" algn="l" rtl="0">
              <a:spcBef>
                <a:spcPts val="0"/>
              </a:spcBef>
              <a:spcAft>
                <a:spcPts val="0"/>
              </a:spcAft>
              <a:buSzPts val="1400"/>
              <a:buNone/>
              <a:defRPr sz="2400" b="0" i="0" u="sng" strike="noStrike" cap="none">
                <a:solidFill>
                  <a:srgbClr val="FFFFFF"/>
                </a:solidFill>
                <a:latin typeface="Garamond"/>
                <a:ea typeface="Garamond"/>
                <a:cs typeface="Garamond"/>
                <a:sym typeface="Garamond"/>
              </a:defRPr>
            </a:lvl1pPr>
            <a:lvl2pPr marR="0" lvl="1"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2pPr>
            <a:lvl3pPr marR="0" lvl="2"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3pPr>
            <a:lvl4pPr marR="0" lvl="3"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4pPr>
            <a:lvl5pPr marR="0" lvl="4"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5pPr>
            <a:lvl6pPr marR="0" lvl="5"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6pPr>
            <a:lvl7pPr marR="0" lvl="6"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7pPr>
            <a:lvl8pPr marR="0" lvl="7"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8pPr>
            <a:lvl9pPr marR="0" lvl="8"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9pPr>
          </a:lstStyle>
          <a:p>
            <a:endParaRPr/>
          </a:p>
        </p:txBody>
      </p:sp>
      <p:sp>
        <p:nvSpPr>
          <p:cNvPr id="51" name="Shape 51"/>
          <p:cNvSpPr txBox="1">
            <a:spLocks noGrp="1"/>
          </p:cNvSpPr>
          <p:nvPr>
            <p:ph type="sldNum" idx="12"/>
          </p:nvPr>
        </p:nvSpPr>
        <p:spPr>
          <a:xfrm>
            <a:off x="6553200" y="6248400"/>
            <a:ext cx="2133600" cy="476250"/>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spcAft>
                <a:spcPts val="0"/>
              </a:spcAft>
              <a:buNone/>
              <a:defRPr sz="1200" b="0" i="0" u="none" strike="noStrike" cap="none">
                <a:solidFill>
                  <a:srgbClr val="FFFFFF"/>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FFFFFF"/>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FFFFFF"/>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FFFFFF"/>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FFFFFF"/>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FFFFFF"/>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FFFFFF"/>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FFFFFF"/>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FFFFFF"/>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52" name="Shape 52"/>
          <p:cNvSpPr txBox="1">
            <a:spLocks noGrp="1"/>
          </p:cNvSpPr>
          <p:nvPr>
            <p:ph type="ftr" idx="11"/>
          </p:nvPr>
        </p:nvSpPr>
        <p:spPr>
          <a:xfrm>
            <a:off x="3124200" y="6248400"/>
            <a:ext cx="2895600" cy="476250"/>
          </a:xfrm>
          <a:prstGeom prst="rect">
            <a:avLst/>
          </a:prstGeom>
          <a:noFill/>
          <a:ln>
            <a:noFill/>
          </a:ln>
        </p:spPr>
        <p:txBody>
          <a:bodyPr spcFirstLastPara="1" wrap="square" lIns="91425" tIns="91425" rIns="91425" bIns="91425" anchor="b" anchorCtr="0"/>
          <a:lstStyle>
            <a:lvl1pPr marR="0" lvl="0" algn="ctr" rtl="0">
              <a:spcBef>
                <a:spcPts val="0"/>
              </a:spcBef>
              <a:spcAft>
                <a:spcPts val="0"/>
              </a:spcAft>
              <a:buSzPts val="1400"/>
              <a:buNone/>
              <a:defRPr sz="1200" b="0" i="0" u="none" strike="noStrike" cap="none">
                <a:solidFill>
                  <a:srgbClr val="FFFFFF"/>
                </a:solidFill>
                <a:latin typeface="Arial"/>
                <a:ea typeface="Arial"/>
                <a:cs typeface="Arial"/>
                <a:sym typeface="Arial"/>
              </a:defRPr>
            </a:lvl1pPr>
            <a:lvl2pPr marR="0" lvl="1"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2pPr>
            <a:lvl3pPr marR="0" lvl="2"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3pPr>
            <a:lvl4pPr marR="0" lvl="3"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4pPr>
            <a:lvl5pPr marR="0" lvl="4"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5pPr>
            <a:lvl6pPr marR="0" lvl="5"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6pPr>
            <a:lvl7pPr marR="0" lvl="6"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7pPr>
            <a:lvl8pPr marR="0" lvl="7"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8pPr>
            <a:lvl9pPr marR="0" lvl="8"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1600200" y="0"/>
            <a:ext cx="7315200" cy="1066800"/>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1pPr>
            <a:lvl2pPr marR="0" lvl="1"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2pPr>
            <a:lvl3pPr marR="0" lvl="2"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3pPr>
            <a:lvl4pPr marR="0" lvl="3"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4pPr>
            <a:lvl5pPr marR="0" lvl="4"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5pPr>
            <a:lvl6pPr marR="0" lvl="5"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6pPr>
            <a:lvl7pPr marR="0" lvl="6"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7pPr>
            <a:lvl8pPr marR="0" lvl="7"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8pPr>
            <a:lvl9pPr marR="0" lvl="8"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9pPr>
          </a:lstStyle>
          <a:p>
            <a:endParaRPr/>
          </a:p>
        </p:txBody>
      </p:sp>
      <p:sp>
        <p:nvSpPr>
          <p:cNvPr id="55" name="Shape 55"/>
          <p:cNvSpPr txBox="1">
            <a:spLocks noGrp="1"/>
          </p:cNvSpPr>
          <p:nvPr>
            <p:ph type="dt" idx="10"/>
          </p:nvPr>
        </p:nvSpPr>
        <p:spPr>
          <a:xfrm>
            <a:off x="457200" y="6251575"/>
            <a:ext cx="2133600" cy="476250"/>
          </a:xfrm>
          <a:prstGeom prst="rect">
            <a:avLst/>
          </a:prstGeom>
          <a:noFill/>
          <a:ln>
            <a:noFill/>
          </a:ln>
        </p:spPr>
        <p:txBody>
          <a:bodyPr spcFirstLastPara="1" wrap="square" lIns="91425" tIns="91425" rIns="91425" bIns="91425" anchor="t" anchorCtr="0"/>
          <a:lstStyle>
            <a:lvl1pPr marR="0" lvl="0" algn="l" rtl="0">
              <a:spcBef>
                <a:spcPts val="0"/>
              </a:spcBef>
              <a:spcAft>
                <a:spcPts val="0"/>
              </a:spcAft>
              <a:buSzPts val="1400"/>
              <a:buNone/>
              <a:defRPr sz="2400" b="0" i="0" u="sng" strike="noStrike" cap="none">
                <a:solidFill>
                  <a:srgbClr val="FFFFFF"/>
                </a:solidFill>
                <a:latin typeface="Garamond"/>
                <a:ea typeface="Garamond"/>
                <a:cs typeface="Garamond"/>
                <a:sym typeface="Garamond"/>
              </a:defRPr>
            </a:lvl1pPr>
            <a:lvl2pPr marR="0" lvl="1"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2pPr>
            <a:lvl3pPr marR="0" lvl="2"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3pPr>
            <a:lvl4pPr marR="0" lvl="3"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4pPr>
            <a:lvl5pPr marR="0" lvl="4"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5pPr>
            <a:lvl6pPr marR="0" lvl="5"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6pPr>
            <a:lvl7pPr marR="0" lvl="6"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7pPr>
            <a:lvl8pPr marR="0" lvl="7"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8pPr>
            <a:lvl9pPr marR="0" lvl="8"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9pPr>
          </a:lstStyle>
          <a:p>
            <a:endParaRPr/>
          </a:p>
        </p:txBody>
      </p:sp>
      <p:sp>
        <p:nvSpPr>
          <p:cNvPr id="56" name="Shape 56"/>
          <p:cNvSpPr txBox="1">
            <a:spLocks noGrp="1"/>
          </p:cNvSpPr>
          <p:nvPr>
            <p:ph type="sldNum" idx="12"/>
          </p:nvPr>
        </p:nvSpPr>
        <p:spPr>
          <a:xfrm>
            <a:off x="6553200" y="6248400"/>
            <a:ext cx="2133600" cy="476250"/>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spcAft>
                <a:spcPts val="0"/>
              </a:spcAft>
              <a:buNone/>
              <a:defRPr sz="1200" b="0" i="0" u="none" strike="noStrike" cap="none">
                <a:solidFill>
                  <a:srgbClr val="FFFFFF"/>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FFFFFF"/>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FFFFFF"/>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FFFFFF"/>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FFFFFF"/>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FFFFFF"/>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FFFFFF"/>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FFFFFF"/>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FFFFFF"/>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57" name="Shape 57"/>
          <p:cNvSpPr txBox="1">
            <a:spLocks noGrp="1"/>
          </p:cNvSpPr>
          <p:nvPr>
            <p:ph type="ftr" idx="11"/>
          </p:nvPr>
        </p:nvSpPr>
        <p:spPr>
          <a:xfrm>
            <a:off x="3124200" y="6248400"/>
            <a:ext cx="2895600" cy="476250"/>
          </a:xfrm>
          <a:prstGeom prst="rect">
            <a:avLst/>
          </a:prstGeom>
          <a:noFill/>
          <a:ln>
            <a:noFill/>
          </a:ln>
        </p:spPr>
        <p:txBody>
          <a:bodyPr spcFirstLastPara="1" wrap="square" lIns="91425" tIns="91425" rIns="91425" bIns="91425" anchor="b" anchorCtr="0"/>
          <a:lstStyle>
            <a:lvl1pPr marR="0" lvl="0" algn="ctr" rtl="0">
              <a:spcBef>
                <a:spcPts val="0"/>
              </a:spcBef>
              <a:spcAft>
                <a:spcPts val="0"/>
              </a:spcAft>
              <a:buSzPts val="1400"/>
              <a:buNone/>
              <a:defRPr sz="1200" b="0" i="0" u="none" strike="noStrike" cap="none">
                <a:solidFill>
                  <a:srgbClr val="FFFFFF"/>
                </a:solidFill>
                <a:latin typeface="Arial"/>
                <a:ea typeface="Arial"/>
                <a:cs typeface="Arial"/>
                <a:sym typeface="Arial"/>
              </a:defRPr>
            </a:lvl1pPr>
            <a:lvl2pPr marR="0" lvl="1"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2pPr>
            <a:lvl3pPr marR="0" lvl="2"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3pPr>
            <a:lvl4pPr marR="0" lvl="3"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4pPr>
            <a:lvl5pPr marR="0" lvl="4"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5pPr>
            <a:lvl6pPr marR="0" lvl="5"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6pPr>
            <a:lvl7pPr marR="0" lvl="6"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7pPr>
            <a:lvl8pPr marR="0" lvl="7"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8pPr>
            <a:lvl9pPr marR="0" lvl="8"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sp>
        <p:nvSpPr>
          <p:cNvPr id="59" name="Shape 59"/>
          <p:cNvSpPr txBox="1">
            <a:spLocks noGrp="1"/>
          </p:cNvSpPr>
          <p:nvPr>
            <p:ph type="sldNum" idx="12"/>
          </p:nvPr>
        </p:nvSpPr>
        <p:spPr>
          <a:xfrm>
            <a:off x="6553200" y="6248400"/>
            <a:ext cx="2133600" cy="476250"/>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spcAft>
                <a:spcPts val="0"/>
              </a:spcAft>
              <a:buNone/>
              <a:defRPr sz="1200" b="0" i="0" u="none" strike="noStrike" cap="none">
                <a:solidFill>
                  <a:srgbClr val="FFFFFF"/>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FFFFFF"/>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FFFFFF"/>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FFFFFF"/>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FFFFFF"/>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FFFFFF"/>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FFFFFF"/>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FFFFFF"/>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FFFFFF"/>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60" name="Shape 60"/>
          <p:cNvSpPr txBox="1">
            <a:spLocks noGrp="1"/>
          </p:cNvSpPr>
          <p:nvPr>
            <p:ph type="ftr" idx="11"/>
          </p:nvPr>
        </p:nvSpPr>
        <p:spPr>
          <a:xfrm>
            <a:off x="3124200" y="6248400"/>
            <a:ext cx="2895600" cy="476250"/>
          </a:xfrm>
          <a:prstGeom prst="rect">
            <a:avLst/>
          </a:prstGeom>
          <a:noFill/>
          <a:ln>
            <a:noFill/>
          </a:ln>
        </p:spPr>
        <p:txBody>
          <a:bodyPr spcFirstLastPara="1" wrap="square" lIns="91425" tIns="91425" rIns="91425" bIns="91425" anchor="b" anchorCtr="0"/>
          <a:lstStyle>
            <a:lvl1pPr marR="0" lvl="0" algn="ctr" rtl="0">
              <a:spcBef>
                <a:spcPts val="0"/>
              </a:spcBef>
              <a:spcAft>
                <a:spcPts val="0"/>
              </a:spcAft>
              <a:buSzPts val="1400"/>
              <a:buNone/>
              <a:defRPr sz="1200" b="0" i="0" u="none" strike="noStrike" cap="none">
                <a:solidFill>
                  <a:srgbClr val="FFFFFF"/>
                </a:solidFill>
                <a:latin typeface="Arial"/>
                <a:ea typeface="Arial"/>
                <a:cs typeface="Arial"/>
                <a:sym typeface="Arial"/>
              </a:defRPr>
            </a:lvl1pPr>
            <a:lvl2pPr marR="0" lvl="1"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2pPr>
            <a:lvl3pPr marR="0" lvl="2"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3pPr>
            <a:lvl4pPr marR="0" lvl="3"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4pPr>
            <a:lvl5pPr marR="0" lvl="4"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5pPr>
            <a:lvl6pPr marR="0" lvl="5"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6pPr>
            <a:lvl7pPr marR="0" lvl="6"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7pPr>
            <a:lvl8pPr marR="0" lvl="7"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8pPr>
            <a:lvl9pPr marR="0" lvl="8"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457200" y="273050"/>
            <a:ext cx="3008313" cy="1162050"/>
          </a:xfrm>
          <a:prstGeom prst="rect">
            <a:avLst/>
          </a:prstGeom>
          <a:noFill/>
          <a:ln>
            <a:noFill/>
          </a:ln>
        </p:spPr>
        <p:txBody>
          <a:bodyPr spcFirstLastPara="1" wrap="square" lIns="91425" tIns="91425" rIns="91425" bIns="91425" anchor="b" anchorCtr="0"/>
          <a:lstStyle>
            <a:lvl1pPr marR="0" lvl="0" algn="l" rtl="0">
              <a:spcBef>
                <a:spcPts val="0"/>
              </a:spcBef>
              <a:spcAft>
                <a:spcPts val="0"/>
              </a:spcAft>
              <a:buSzPts val="1400"/>
              <a:buNone/>
              <a:defRPr sz="2000" b="1" i="0" u="none" strike="noStrike" cap="none">
                <a:solidFill>
                  <a:schemeClr val="lt1"/>
                </a:solidFill>
                <a:latin typeface="Garamond"/>
                <a:ea typeface="Garamond"/>
                <a:cs typeface="Garamond"/>
                <a:sym typeface="Garamond"/>
              </a:defRPr>
            </a:lvl1pPr>
            <a:lvl2pPr marR="0" lvl="1"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2pPr>
            <a:lvl3pPr marR="0" lvl="2"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3pPr>
            <a:lvl4pPr marR="0" lvl="3"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4pPr>
            <a:lvl5pPr marR="0" lvl="4"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5pPr>
            <a:lvl6pPr marR="0" lvl="5"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6pPr>
            <a:lvl7pPr marR="0" lvl="6"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7pPr>
            <a:lvl8pPr marR="0" lvl="7"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8pPr>
            <a:lvl9pPr marR="0" lvl="8"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9pPr>
          </a:lstStyle>
          <a:p>
            <a:endParaRPr/>
          </a:p>
        </p:txBody>
      </p:sp>
      <p:sp>
        <p:nvSpPr>
          <p:cNvPr id="63" name="Shape 63"/>
          <p:cNvSpPr txBox="1">
            <a:spLocks noGrp="1"/>
          </p:cNvSpPr>
          <p:nvPr>
            <p:ph type="body" idx="1"/>
          </p:nvPr>
        </p:nvSpPr>
        <p:spPr>
          <a:xfrm>
            <a:off x="3575050" y="273050"/>
            <a:ext cx="5111750" cy="5853113"/>
          </a:xfrm>
          <a:prstGeom prst="rect">
            <a:avLst/>
          </a:prstGeom>
          <a:noFill/>
          <a:ln>
            <a:noFill/>
          </a:ln>
        </p:spPr>
        <p:txBody>
          <a:bodyPr spcFirstLastPara="1" wrap="square" lIns="91425" tIns="91425" rIns="91425" bIns="91425" anchor="t" anchorCtr="0"/>
          <a:lstStyle>
            <a:lvl1pPr marL="457200" marR="0" lvl="0" indent="-350520" algn="l" rtl="0">
              <a:spcBef>
                <a:spcPts val="640"/>
              </a:spcBef>
              <a:spcAft>
                <a:spcPts val="0"/>
              </a:spcAft>
              <a:buClr>
                <a:schemeClr val="accent2"/>
              </a:buClr>
              <a:buSzPts val="1920"/>
              <a:buFont typeface="Noto Sans Symbols"/>
              <a:buChar char="●"/>
              <a:defRPr sz="3200" b="1" i="0" u="none" strike="noStrike" cap="none">
                <a:solidFill>
                  <a:schemeClr val="lt1"/>
                </a:solidFill>
                <a:latin typeface="Garamond"/>
                <a:ea typeface="Garamond"/>
                <a:cs typeface="Garamond"/>
                <a:sym typeface="Garamond"/>
              </a:defRPr>
            </a:lvl1pPr>
            <a:lvl2pPr marL="914400" marR="0" lvl="1" indent="-317500" algn="l" rtl="0">
              <a:spcBef>
                <a:spcPts val="560"/>
              </a:spcBef>
              <a:spcAft>
                <a:spcPts val="0"/>
              </a:spcAft>
              <a:buClr>
                <a:schemeClr val="lt1"/>
              </a:buClr>
              <a:buSzPts val="1400"/>
              <a:buFont typeface="Noto Sans Symbols"/>
              <a:buChar char="■"/>
              <a:defRPr sz="2800" b="1" i="0" u="none" strike="noStrike" cap="none">
                <a:solidFill>
                  <a:schemeClr val="lt1"/>
                </a:solidFill>
                <a:latin typeface="Garamond"/>
                <a:ea typeface="Garamond"/>
                <a:cs typeface="Garamond"/>
                <a:sym typeface="Garamond"/>
              </a:defRPr>
            </a:lvl2pPr>
            <a:lvl3pPr marL="1371600" marR="0" lvl="2" indent="-297180" algn="l" rtl="0">
              <a:spcBef>
                <a:spcPts val="480"/>
              </a:spcBef>
              <a:spcAft>
                <a:spcPts val="0"/>
              </a:spcAft>
              <a:buClr>
                <a:schemeClr val="lt2"/>
              </a:buClr>
              <a:buSzPts val="1080"/>
              <a:buFont typeface="Noto Sans Symbols"/>
              <a:buChar char="■"/>
              <a:defRPr sz="2400" b="1" i="0" u="none" strike="noStrike" cap="none">
                <a:solidFill>
                  <a:schemeClr val="lt1"/>
                </a:solidFill>
                <a:latin typeface="Garamond"/>
                <a:ea typeface="Garamond"/>
                <a:cs typeface="Garamond"/>
                <a:sym typeface="Garamond"/>
              </a:defRPr>
            </a:lvl3pPr>
            <a:lvl4pPr marL="1828800" marR="0" lvl="3" indent="-317500" algn="l" rtl="0">
              <a:spcBef>
                <a:spcPts val="400"/>
              </a:spcBef>
              <a:spcAft>
                <a:spcPts val="0"/>
              </a:spcAft>
              <a:buClr>
                <a:schemeClr val="accent2"/>
              </a:buClr>
              <a:buSzPts val="1400"/>
              <a:buFont typeface="Noto Sans Symbols"/>
              <a:buChar char="■"/>
              <a:defRPr sz="2000" b="1" i="0" u="none" strike="noStrike" cap="none">
                <a:solidFill>
                  <a:schemeClr val="lt1"/>
                </a:solidFill>
                <a:latin typeface="Garamond"/>
                <a:ea typeface="Garamond"/>
                <a:cs typeface="Garamond"/>
                <a:sym typeface="Garamond"/>
              </a:defRPr>
            </a:lvl4pPr>
            <a:lvl5pPr marL="2286000" marR="0" lvl="4"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5pPr>
            <a:lvl6pPr marL="2743200" marR="0" lvl="5"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6pPr>
            <a:lvl7pPr marL="3200400" marR="0" lvl="6"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7pPr>
            <a:lvl8pPr marL="3657600" marR="0" lvl="7"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8pPr>
            <a:lvl9pPr marL="4114800" marR="0" lvl="8"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9pPr>
          </a:lstStyle>
          <a:p>
            <a:endParaRPr/>
          </a:p>
        </p:txBody>
      </p:sp>
      <p:sp>
        <p:nvSpPr>
          <p:cNvPr id="64" name="Shape 64"/>
          <p:cNvSpPr txBox="1">
            <a:spLocks noGrp="1"/>
          </p:cNvSpPr>
          <p:nvPr>
            <p:ph type="body" idx="2"/>
          </p:nvPr>
        </p:nvSpPr>
        <p:spPr>
          <a:xfrm>
            <a:off x="457200" y="1435100"/>
            <a:ext cx="3008313" cy="4691063"/>
          </a:xfrm>
          <a:prstGeom prst="rect">
            <a:avLst/>
          </a:prstGeom>
          <a:noFill/>
          <a:ln>
            <a:noFill/>
          </a:ln>
        </p:spPr>
        <p:txBody>
          <a:bodyPr spcFirstLastPara="1" wrap="square" lIns="91425" tIns="91425" rIns="91425" bIns="91425" anchor="t" anchorCtr="0"/>
          <a:lstStyle>
            <a:lvl1pPr marL="457200" marR="0" lvl="0" indent="-228600" algn="l" rtl="0">
              <a:spcBef>
                <a:spcPts val="280"/>
              </a:spcBef>
              <a:spcAft>
                <a:spcPts val="0"/>
              </a:spcAft>
              <a:buClr>
                <a:schemeClr val="accent2"/>
              </a:buClr>
              <a:buSzPts val="840"/>
              <a:buFont typeface="Noto Sans Symbols"/>
              <a:buNone/>
              <a:defRPr sz="1400" b="1" i="0" u="none" strike="noStrike" cap="none">
                <a:solidFill>
                  <a:schemeClr val="lt1"/>
                </a:solidFill>
                <a:latin typeface="Garamond"/>
                <a:ea typeface="Garamond"/>
                <a:cs typeface="Garamond"/>
                <a:sym typeface="Garamond"/>
              </a:defRPr>
            </a:lvl1pPr>
            <a:lvl2pPr marL="914400" marR="0" lvl="1" indent="-228600" algn="l" rtl="0">
              <a:spcBef>
                <a:spcPts val="240"/>
              </a:spcBef>
              <a:spcAft>
                <a:spcPts val="0"/>
              </a:spcAft>
              <a:buClr>
                <a:schemeClr val="lt1"/>
              </a:buClr>
              <a:buSzPts val="600"/>
              <a:buFont typeface="Noto Sans Symbols"/>
              <a:buNone/>
              <a:defRPr sz="1200" b="1" i="0" u="none" strike="noStrike" cap="none">
                <a:solidFill>
                  <a:schemeClr val="lt1"/>
                </a:solidFill>
                <a:latin typeface="Garamond"/>
                <a:ea typeface="Garamond"/>
                <a:cs typeface="Garamond"/>
                <a:sym typeface="Garamond"/>
              </a:defRPr>
            </a:lvl2pPr>
            <a:lvl3pPr marL="1371600" marR="0" lvl="2" indent="-228600" algn="l" rtl="0">
              <a:spcBef>
                <a:spcPts val="200"/>
              </a:spcBef>
              <a:spcAft>
                <a:spcPts val="0"/>
              </a:spcAft>
              <a:buClr>
                <a:schemeClr val="lt2"/>
              </a:buClr>
              <a:buSzPts val="450"/>
              <a:buFont typeface="Noto Sans Symbols"/>
              <a:buNone/>
              <a:defRPr sz="1000" b="1" i="0" u="none" strike="noStrike" cap="none">
                <a:solidFill>
                  <a:schemeClr val="lt1"/>
                </a:solidFill>
                <a:latin typeface="Garamond"/>
                <a:ea typeface="Garamond"/>
                <a:cs typeface="Garamond"/>
                <a:sym typeface="Garamond"/>
              </a:defRPr>
            </a:lvl3pPr>
            <a:lvl4pPr marL="1828800" marR="0" lvl="3" indent="-228600" algn="l" rtl="0">
              <a:spcBef>
                <a:spcPts val="180"/>
              </a:spcBef>
              <a:spcAft>
                <a:spcPts val="0"/>
              </a:spcAft>
              <a:buClr>
                <a:schemeClr val="accent2"/>
              </a:buClr>
              <a:buSzPts val="630"/>
              <a:buFont typeface="Noto Sans Symbols"/>
              <a:buNone/>
              <a:defRPr sz="900" b="1" i="0" u="none" strike="noStrike" cap="none">
                <a:solidFill>
                  <a:schemeClr val="lt1"/>
                </a:solidFill>
                <a:latin typeface="Garamond"/>
                <a:ea typeface="Garamond"/>
                <a:cs typeface="Garamond"/>
                <a:sym typeface="Garamond"/>
              </a:defRPr>
            </a:lvl4pPr>
            <a:lvl5pPr marL="2286000" marR="0" lvl="4" indent="-228600" algn="l" rtl="0">
              <a:spcBef>
                <a:spcPts val="180"/>
              </a:spcBef>
              <a:spcAft>
                <a:spcPts val="0"/>
              </a:spcAft>
              <a:buClr>
                <a:schemeClr val="hlink"/>
              </a:buClr>
              <a:buSzPts val="630"/>
              <a:buFont typeface="Noto Sans Symbols"/>
              <a:buNone/>
              <a:defRPr sz="900" b="1" i="0" u="none" strike="noStrike" cap="none">
                <a:solidFill>
                  <a:schemeClr val="lt1"/>
                </a:solidFill>
                <a:latin typeface="Garamond"/>
                <a:ea typeface="Garamond"/>
                <a:cs typeface="Garamond"/>
                <a:sym typeface="Garamond"/>
              </a:defRPr>
            </a:lvl5pPr>
            <a:lvl6pPr marL="2743200" marR="0" lvl="5" indent="-228600" algn="l" rtl="0">
              <a:spcBef>
                <a:spcPts val="180"/>
              </a:spcBef>
              <a:spcAft>
                <a:spcPts val="0"/>
              </a:spcAft>
              <a:buClr>
                <a:schemeClr val="hlink"/>
              </a:buClr>
              <a:buSzPts val="630"/>
              <a:buFont typeface="Noto Sans Symbols"/>
              <a:buNone/>
              <a:defRPr sz="900" b="1" i="0" u="none" strike="noStrike" cap="none">
                <a:solidFill>
                  <a:schemeClr val="lt1"/>
                </a:solidFill>
                <a:latin typeface="Garamond"/>
                <a:ea typeface="Garamond"/>
                <a:cs typeface="Garamond"/>
                <a:sym typeface="Garamond"/>
              </a:defRPr>
            </a:lvl6pPr>
            <a:lvl7pPr marL="3200400" marR="0" lvl="6" indent="-228600" algn="l" rtl="0">
              <a:spcBef>
                <a:spcPts val="180"/>
              </a:spcBef>
              <a:spcAft>
                <a:spcPts val="0"/>
              </a:spcAft>
              <a:buClr>
                <a:schemeClr val="hlink"/>
              </a:buClr>
              <a:buSzPts val="630"/>
              <a:buFont typeface="Noto Sans Symbols"/>
              <a:buNone/>
              <a:defRPr sz="900" b="1" i="0" u="none" strike="noStrike" cap="none">
                <a:solidFill>
                  <a:schemeClr val="lt1"/>
                </a:solidFill>
                <a:latin typeface="Garamond"/>
                <a:ea typeface="Garamond"/>
                <a:cs typeface="Garamond"/>
                <a:sym typeface="Garamond"/>
              </a:defRPr>
            </a:lvl7pPr>
            <a:lvl8pPr marL="3657600" marR="0" lvl="7" indent="-228600" algn="l" rtl="0">
              <a:spcBef>
                <a:spcPts val="180"/>
              </a:spcBef>
              <a:spcAft>
                <a:spcPts val="0"/>
              </a:spcAft>
              <a:buClr>
                <a:schemeClr val="hlink"/>
              </a:buClr>
              <a:buSzPts val="630"/>
              <a:buFont typeface="Noto Sans Symbols"/>
              <a:buNone/>
              <a:defRPr sz="900" b="1" i="0" u="none" strike="noStrike" cap="none">
                <a:solidFill>
                  <a:schemeClr val="lt1"/>
                </a:solidFill>
                <a:latin typeface="Garamond"/>
                <a:ea typeface="Garamond"/>
                <a:cs typeface="Garamond"/>
                <a:sym typeface="Garamond"/>
              </a:defRPr>
            </a:lvl8pPr>
            <a:lvl9pPr marL="4114800" marR="0" lvl="8" indent="-228600" algn="l" rtl="0">
              <a:spcBef>
                <a:spcPts val="180"/>
              </a:spcBef>
              <a:spcAft>
                <a:spcPts val="0"/>
              </a:spcAft>
              <a:buClr>
                <a:schemeClr val="hlink"/>
              </a:buClr>
              <a:buSzPts val="630"/>
              <a:buFont typeface="Noto Sans Symbols"/>
              <a:buNone/>
              <a:defRPr sz="900" b="1" i="0" u="none" strike="noStrike" cap="none">
                <a:solidFill>
                  <a:schemeClr val="lt1"/>
                </a:solidFill>
                <a:latin typeface="Garamond"/>
                <a:ea typeface="Garamond"/>
                <a:cs typeface="Garamond"/>
                <a:sym typeface="Garamond"/>
              </a:defRPr>
            </a:lvl9pPr>
          </a:lstStyle>
          <a:p>
            <a:endParaRPr/>
          </a:p>
        </p:txBody>
      </p:sp>
      <p:sp>
        <p:nvSpPr>
          <p:cNvPr id="65" name="Shape 65"/>
          <p:cNvSpPr txBox="1">
            <a:spLocks noGrp="1"/>
          </p:cNvSpPr>
          <p:nvPr>
            <p:ph type="sldNum" idx="12"/>
          </p:nvPr>
        </p:nvSpPr>
        <p:spPr>
          <a:xfrm>
            <a:off x="6553200" y="6248400"/>
            <a:ext cx="2133600" cy="476250"/>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spcAft>
                <a:spcPts val="0"/>
              </a:spcAft>
              <a:buNone/>
              <a:defRPr sz="1200" b="0" i="0" u="none" strike="noStrike" cap="none">
                <a:solidFill>
                  <a:srgbClr val="FFFFFF"/>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FFFFFF"/>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FFFFFF"/>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FFFFFF"/>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FFFFFF"/>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FFFFFF"/>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FFFFFF"/>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FFFFFF"/>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FFFFFF"/>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66" name="Shape 66"/>
          <p:cNvSpPr txBox="1">
            <a:spLocks noGrp="1"/>
          </p:cNvSpPr>
          <p:nvPr>
            <p:ph type="ftr" idx="11"/>
          </p:nvPr>
        </p:nvSpPr>
        <p:spPr>
          <a:xfrm>
            <a:off x="3124200" y="6248400"/>
            <a:ext cx="2895600" cy="476250"/>
          </a:xfrm>
          <a:prstGeom prst="rect">
            <a:avLst/>
          </a:prstGeom>
          <a:noFill/>
          <a:ln>
            <a:noFill/>
          </a:ln>
        </p:spPr>
        <p:txBody>
          <a:bodyPr spcFirstLastPara="1" wrap="square" lIns="91425" tIns="91425" rIns="91425" bIns="91425" anchor="b" anchorCtr="0"/>
          <a:lstStyle>
            <a:lvl1pPr marR="0" lvl="0" algn="ctr" rtl="0">
              <a:spcBef>
                <a:spcPts val="0"/>
              </a:spcBef>
              <a:spcAft>
                <a:spcPts val="0"/>
              </a:spcAft>
              <a:buSzPts val="1400"/>
              <a:buNone/>
              <a:defRPr sz="1200" b="0" i="0" u="none" strike="noStrike" cap="none">
                <a:solidFill>
                  <a:srgbClr val="FFFFFF"/>
                </a:solidFill>
                <a:latin typeface="Arial"/>
                <a:ea typeface="Arial"/>
                <a:cs typeface="Arial"/>
                <a:sym typeface="Arial"/>
              </a:defRPr>
            </a:lvl1pPr>
            <a:lvl2pPr marR="0" lvl="1"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2pPr>
            <a:lvl3pPr marR="0" lvl="2"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3pPr>
            <a:lvl4pPr marR="0" lvl="3"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4pPr>
            <a:lvl5pPr marR="0" lvl="4"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5pPr>
            <a:lvl6pPr marR="0" lvl="5"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6pPr>
            <a:lvl7pPr marR="0" lvl="6"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7pPr>
            <a:lvl8pPr marR="0" lvl="7"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8pPr>
            <a:lvl9pPr marR="0" lvl="8"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7"/>
        <p:cNvGrpSpPr/>
        <p:nvPr/>
      </p:nvGrpSpPr>
      <p:grpSpPr>
        <a:xfrm>
          <a:off x="0" y="0"/>
          <a:ext cx="0" cy="0"/>
          <a:chOff x="0" y="0"/>
          <a:chExt cx="0" cy="0"/>
        </a:xfrm>
      </p:grpSpPr>
      <p:sp>
        <p:nvSpPr>
          <p:cNvPr id="68" name="Shape 68"/>
          <p:cNvSpPr txBox="1">
            <a:spLocks noGrp="1"/>
          </p:cNvSpPr>
          <p:nvPr>
            <p:ph type="title"/>
          </p:nvPr>
        </p:nvSpPr>
        <p:spPr>
          <a:xfrm>
            <a:off x="1792288" y="4800600"/>
            <a:ext cx="5486400" cy="566738"/>
          </a:xfrm>
          <a:prstGeom prst="rect">
            <a:avLst/>
          </a:prstGeom>
          <a:noFill/>
          <a:ln>
            <a:noFill/>
          </a:ln>
        </p:spPr>
        <p:txBody>
          <a:bodyPr spcFirstLastPara="1" wrap="square" lIns="91425" tIns="91425" rIns="91425" bIns="91425" anchor="b" anchorCtr="0"/>
          <a:lstStyle>
            <a:lvl1pPr marR="0" lvl="0" algn="l" rtl="0">
              <a:spcBef>
                <a:spcPts val="0"/>
              </a:spcBef>
              <a:spcAft>
                <a:spcPts val="0"/>
              </a:spcAft>
              <a:buSzPts val="1400"/>
              <a:buNone/>
              <a:defRPr sz="2000" b="1" i="0" u="none" strike="noStrike" cap="none">
                <a:solidFill>
                  <a:schemeClr val="lt1"/>
                </a:solidFill>
                <a:latin typeface="Garamond"/>
                <a:ea typeface="Garamond"/>
                <a:cs typeface="Garamond"/>
                <a:sym typeface="Garamond"/>
              </a:defRPr>
            </a:lvl1pPr>
            <a:lvl2pPr marR="0" lvl="1"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2pPr>
            <a:lvl3pPr marR="0" lvl="2"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3pPr>
            <a:lvl4pPr marR="0" lvl="3"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4pPr>
            <a:lvl5pPr marR="0" lvl="4"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5pPr>
            <a:lvl6pPr marR="0" lvl="5"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6pPr>
            <a:lvl7pPr marR="0" lvl="6"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7pPr>
            <a:lvl8pPr marR="0" lvl="7"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8pPr>
            <a:lvl9pPr marR="0" lvl="8"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9pPr>
          </a:lstStyle>
          <a:p>
            <a:endParaRPr/>
          </a:p>
        </p:txBody>
      </p:sp>
      <p:sp>
        <p:nvSpPr>
          <p:cNvPr id="69" name="Shape 69"/>
          <p:cNvSpPr>
            <a:spLocks noGrp="1"/>
          </p:cNvSpPr>
          <p:nvPr>
            <p:ph type="pic" idx="2"/>
          </p:nvPr>
        </p:nvSpPr>
        <p:spPr>
          <a:xfrm>
            <a:off x="1792288" y="612775"/>
            <a:ext cx="5486400" cy="4114800"/>
          </a:xfrm>
          <a:prstGeom prst="rect">
            <a:avLst/>
          </a:prstGeom>
          <a:noFill/>
          <a:ln>
            <a:noFill/>
          </a:ln>
        </p:spPr>
        <p:txBody>
          <a:bodyPr spcFirstLastPara="1" wrap="square" lIns="91425" tIns="91425" rIns="91425" bIns="91425" anchor="t" anchorCtr="0"/>
          <a:lstStyle>
            <a:lvl1pPr marR="0" lvl="0" algn="l" rtl="0">
              <a:spcBef>
                <a:spcPts val="640"/>
              </a:spcBef>
              <a:spcAft>
                <a:spcPts val="0"/>
              </a:spcAft>
              <a:buClr>
                <a:schemeClr val="accent2"/>
              </a:buClr>
              <a:buSzPts val="1920"/>
              <a:buFont typeface="Noto Sans Symbols"/>
              <a:buNone/>
              <a:defRPr sz="3200" b="1" i="0" u="none" strike="noStrike" cap="none">
                <a:solidFill>
                  <a:schemeClr val="lt1"/>
                </a:solidFill>
                <a:latin typeface="Garamond"/>
                <a:ea typeface="Garamond"/>
                <a:cs typeface="Garamond"/>
                <a:sym typeface="Garamond"/>
              </a:defRPr>
            </a:lvl1pPr>
            <a:lvl2pPr marR="0" lvl="1" algn="l" rtl="0">
              <a:spcBef>
                <a:spcPts val="560"/>
              </a:spcBef>
              <a:spcAft>
                <a:spcPts val="0"/>
              </a:spcAft>
              <a:buClr>
                <a:schemeClr val="lt1"/>
              </a:buClr>
              <a:buSzPts val="1400"/>
              <a:buFont typeface="Noto Sans Symbols"/>
              <a:buNone/>
              <a:defRPr sz="2800" b="1" i="0" u="none" strike="noStrike" cap="none">
                <a:solidFill>
                  <a:schemeClr val="lt1"/>
                </a:solidFill>
                <a:latin typeface="Garamond"/>
                <a:ea typeface="Garamond"/>
                <a:cs typeface="Garamond"/>
                <a:sym typeface="Garamond"/>
              </a:defRPr>
            </a:lvl2pPr>
            <a:lvl3pPr marR="0" lvl="2" algn="l" rtl="0">
              <a:spcBef>
                <a:spcPts val="480"/>
              </a:spcBef>
              <a:spcAft>
                <a:spcPts val="0"/>
              </a:spcAft>
              <a:buClr>
                <a:schemeClr val="lt2"/>
              </a:buClr>
              <a:buSzPts val="1080"/>
              <a:buFont typeface="Noto Sans Symbols"/>
              <a:buNone/>
              <a:defRPr sz="2400" b="1" i="0" u="none" strike="noStrike" cap="none">
                <a:solidFill>
                  <a:schemeClr val="lt1"/>
                </a:solidFill>
                <a:latin typeface="Garamond"/>
                <a:ea typeface="Garamond"/>
                <a:cs typeface="Garamond"/>
                <a:sym typeface="Garamond"/>
              </a:defRPr>
            </a:lvl3pPr>
            <a:lvl4pPr marR="0" lvl="3" algn="l" rtl="0">
              <a:spcBef>
                <a:spcPts val="400"/>
              </a:spcBef>
              <a:spcAft>
                <a:spcPts val="0"/>
              </a:spcAft>
              <a:buClr>
                <a:schemeClr val="accent2"/>
              </a:buClr>
              <a:buSzPts val="1400"/>
              <a:buFont typeface="Noto Sans Symbols"/>
              <a:buNone/>
              <a:defRPr sz="2000" b="1" i="0" u="none" strike="noStrike" cap="none">
                <a:solidFill>
                  <a:schemeClr val="lt1"/>
                </a:solidFill>
                <a:latin typeface="Garamond"/>
                <a:ea typeface="Garamond"/>
                <a:cs typeface="Garamond"/>
                <a:sym typeface="Garamond"/>
              </a:defRPr>
            </a:lvl4pPr>
            <a:lvl5pPr marR="0" lvl="4" algn="l" rtl="0">
              <a:spcBef>
                <a:spcPts val="400"/>
              </a:spcBef>
              <a:spcAft>
                <a:spcPts val="0"/>
              </a:spcAft>
              <a:buClr>
                <a:schemeClr val="hlink"/>
              </a:buClr>
              <a:buSzPts val="1400"/>
              <a:buFont typeface="Noto Sans Symbols"/>
              <a:buNone/>
              <a:defRPr sz="2000" b="1" i="0" u="none" strike="noStrike" cap="none">
                <a:solidFill>
                  <a:schemeClr val="lt1"/>
                </a:solidFill>
                <a:latin typeface="Garamond"/>
                <a:ea typeface="Garamond"/>
                <a:cs typeface="Garamond"/>
                <a:sym typeface="Garamond"/>
              </a:defRPr>
            </a:lvl5pPr>
            <a:lvl6pPr marR="0" lvl="5" algn="l" rtl="0">
              <a:spcBef>
                <a:spcPts val="400"/>
              </a:spcBef>
              <a:spcAft>
                <a:spcPts val="0"/>
              </a:spcAft>
              <a:buClr>
                <a:schemeClr val="hlink"/>
              </a:buClr>
              <a:buSzPts val="1400"/>
              <a:buFont typeface="Noto Sans Symbols"/>
              <a:buNone/>
              <a:defRPr sz="2000" b="1" i="0" u="none" strike="noStrike" cap="none">
                <a:solidFill>
                  <a:schemeClr val="lt1"/>
                </a:solidFill>
                <a:latin typeface="Garamond"/>
                <a:ea typeface="Garamond"/>
                <a:cs typeface="Garamond"/>
                <a:sym typeface="Garamond"/>
              </a:defRPr>
            </a:lvl6pPr>
            <a:lvl7pPr marR="0" lvl="6" algn="l" rtl="0">
              <a:spcBef>
                <a:spcPts val="400"/>
              </a:spcBef>
              <a:spcAft>
                <a:spcPts val="0"/>
              </a:spcAft>
              <a:buClr>
                <a:schemeClr val="hlink"/>
              </a:buClr>
              <a:buSzPts val="1400"/>
              <a:buFont typeface="Noto Sans Symbols"/>
              <a:buNone/>
              <a:defRPr sz="2000" b="1" i="0" u="none" strike="noStrike" cap="none">
                <a:solidFill>
                  <a:schemeClr val="lt1"/>
                </a:solidFill>
                <a:latin typeface="Garamond"/>
                <a:ea typeface="Garamond"/>
                <a:cs typeface="Garamond"/>
                <a:sym typeface="Garamond"/>
              </a:defRPr>
            </a:lvl7pPr>
            <a:lvl8pPr marR="0" lvl="7" algn="l" rtl="0">
              <a:spcBef>
                <a:spcPts val="400"/>
              </a:spcBef>
              <a:spcAft>
                <a:spcPts val="0"/>
              </a:spcAft>
              <a:buClr>
                <a:schemeClr val="hlink"/>
              </a:buClr>
              <a:buSzPts val="1400"/>
              <a:buFont typeface="Noto Sans Symbols"/>
              <a:buNone/>
              <a:defRPr sz="2000" b="1" i="0" u="none" strike="noStrike" cap="none">
                <a:solidFill>
                  <a:schemeClr val="lt1"/>
                </a:solidFill>
                <a:latin typeface="Garamond"/>
                <a:ea typeface="Garamond"/>
                <a:cs typeface="Garamond"/>
                <a:sym typeface="Garamond"/>
              </a:defRPr>
            </a:lvl8pPr>
            <a:lvl9pPr marR="0" lvl="8" algn="l" rtl="0">
              <a:spcBef>
                <a:spcPts val="400"/>
              </a:spcBef>
              <a:spcAft>
                <a:spcPts val="0"/>
              </a:spcAft>
              <a:buClr>
                <a:schemeClr val="hlink"/>
              </a:buClr>
              <a:buSzPts val="1400"/>
              <a:buFont typeface="Noto Sans Symbols"/>
              <a:buNone/>
              <a:defRPr sz="2000" b="1" i="0" u="none" strike="noStrike" cap="none">
                <a:solidFill>
                  <a:schemeClr val="lt1"/>
                </a:solidFill>
                <a:latin typeface="Garamond"/>
                <a:ea typeface="Garamond"/>
                <a:cs typeface="Garamond"/>
                <a:sym typeface="Garamond"/>
              </a:defRPr>
            </a:lvl9pPr>
          </a:lstStyle>
          <a:p>
            <a:endParaRPr/>
          </a:p>
        </p:txBody>
      </p:sp>
      <p:sp>
        <p:nvSpPr>
          <p:cNvPr id="70" name="Shape 70"/>
          <p:cNvSpPr txBox="1">
            <a:spLocks noGrp="1"/>
          </p:cNvSpPr>
          <p:nvPr>
            <p:ph type="body" idx="1"/>
          </p:nvPr>
        </p:nvSpPr>
        <p:spPr>
          <a:xfrm>
            <a:off x="1792288" y="5367338"/>
            <a:ext cx="5486400" cy="804862"/>
          </a:xfrm>
          <a:prstGeom prst="rect">
            <a:avLst/>
          </a:prstGeom>
          <a:noFill/>
          <a:ln>
            <a:noFill/>
          </a:ln>
        </p:spPr>
        <p:txBody>
          <a:bodyPr spcFirstLastPara="1" wrap="square" lIns="91425" tIns="91425" rIns="91425" bIns="91425" anchor="t" anchorCtr="0"/>
          <a:lstStyle>
            <a:lvl1pPr marL="457200" marR="0" lvl="0" indent="-228600" algn="l" rtl="0">
              <a:spcBef>
                <a:spcPts val="280"/>
              </a:spcBef>
              <a:spcAft>
                <a:spcPts val="0"/>
              </a:spcAft>
              <a:buClr>
                <a:schemeClr val="accent2"/>
              </a:buClr>
              <a:buSzPts val="840"/>
              <a:buFont typeface="Noto Sans Symbols"/>
              <a:buNone/>
              <a:defRPr sz="1400" b="1" i="0" u="none" strike="noStrike" cap="none">
                <a:solidFill>
                  <a:schemeClr val="lt1"/>
                </a:solidFill>
                <a:latin typeface="Garamond"/>
                <a:ea typeface="Garamond"/>
                <a:cs typeface="Garamond"/>
                <a:sym typeface="Garamond"/>
              </a:defRPr>
            </a:lvl1pPr>
            <a:lvl2pPr marL="914400" marR="0" lvl="1" indent="-228600" algn="l" rtl="0">
              <a:spcBef>
                <a:spcPts val="240"/>
              </a:spcBef>
              <a:spcAft>
                <a:spcPts val="0"/>
              </a:spcAft>
              <a:buClr>
                <a:schemeClr val="lt1"/>
              </a:buClr>
              <a:buSzPts val="600"/>
              <a:buFont typeface="Noto Sans Symbols"/>
              <a:buNone/>
              <a:defRPr sz="1200" b="1" i="0" u="none" strike="noStrike" cap="none">
                <a:solidFill>
                  <a:schemeClr val="lt1"/>
                </a:solidFill>
                <a:latin typeface="Garamond"/>
                <a:ea typeface="Garamond"/>
                <a:cs typeface="Garamond"/>
                <a:sym typeface="Garamond"/>
              </a:defRPr>
            </a:lvl2pPr>
            <a:lvl3pPr marL="1371600" marR="0" lvl="2" indent="-228600" algn="l" rtl="0">
              <a:spcBef>
                <a:spcPts val="200"/>
              </a:spcBef>
              <a:spcAft>
                <a:spcPts val="0"/>
              </a:spcAft>
              <a:buClr>
                <a:schemeClr val="lt2"/>
              </a:buClr>
              <a:buSzPts val="450"/>
              <a:buFont typeface="Noto Sans Symbols"/>
              <a:buNone/>
              <a:defRPr sz="1000" b="1" i="0" u="none" strike="noStrike" cap="none">
                <a:solidFill>
                  <a:schemeClr val="lt1"/>
                </a:solidFill>
                <a:latin typeface="Garamond"/>
                <a:ea typeface="Garamond"/>
                <a:cs typeface="Garamond"/>
                <a:sym typeface="Garamond"/>
              </a:defRPr>
            </a:lvl3pPr>
            <a:lvl4pPr marL="1828800" marR="0" lvl="3" indent="-228600" algn="l" rtl="0">
              <a:spcBef>
                <a:spcPts val="180"/>
              </a:spcBef>
              <a:spcAft>
                <a:spcPts val="0"/>
              </a:spcAft>
              <a:buClr>
                <a:schemeClr val="accent2"/>
              </a:buClr>
              <a:buSzPts val="630"/>
              <a:buFont typeface="Noto Sans Symbols"/>
              <a:buNone/>
              <a:defRPr sz="900" b="1" i="0" u="none" strike="noStrike" cap="none">
                <a:solidFill>
                  <a:schemeClr val="lt1"/>
                </a:solidFill>
                <a:latin typeface="Garamond"/>
                <a:ea typeface="Garamond"/>
                <a:cs typeface="Garamond"/>
                <a:sym typeface="Garamond"/>
              </a:defRPr>
            </a:lvl4pPr>
            <a:lvl5pPr marL="2286000" marR="0" lvl="4" indent="-228600" algn="l" rtl="0">
              <a:spcBef>
                <a:spcPts val="180"/>
              </a:spcBef>
              <a:spcAft>
                <a:spcPts val="0"/>
              </a:spcAft>
              <a:buClr>
                <a:schemeClr val="hlink"/>
              </a:buClr>
              <a:buSzPts val="630"/>
              <a:buFont typeface="Noto Sans Symbols"/>
              <a:buNone/>
              <a:defRPr sz="900" b="1" i="0" u="none" strike="noStrike" cap="none">
                <a:solidFill>
                  <a:schemeClr val="lt1"/>
                </a:solidFill>
                <a:latin typeface="Garamond"/>
                <a:ea typeface="Garamond"/>
                <a:cs typeface="Garamond"/>
                <a:sym typeface="Garamond"/>
              </a:defRPr>
            </a:lvl5pPr>
            <a:lvl6pPr marL="2743200" marR="0" lvl="5" indent="-228600" algn="l" rtl="0">
              <a:spcBef>
                <a:spcPts val="180"/>
              </a:spcBef>
              <a:spcAft>
                <a:spcPts val="0"/>
              </a:spcAft>
              <a:buClr>
                <a:schemeClr val="hlink"/>
              </a:buClr>
              <a:buSzPts val="630"/>
              <a:buFont typeface="Noto Sans Symbols"/>
              <a:buNone/>
              <a:defRPr sz="900" b="1" i="0" u="none" strike="noStrike" cap="none">
                <a:solidFill>
                  <a:schemeClr val="lt1"/>
                </a:solidFill>
                <a:latin typeface="Garamond"/>
                <a:ea typeface="Garamond"/>
                <a:cs typeface="Garamond"/>
                <a:sym typeface="Garamond"/>
              </a:defRPr>
            </a:lvl6pPr>
            <a:lvl7pPr marL="3200400" marR="0" lvl="6" indent="-228600" algn="l" rtl="0">
              <a:spcBef>
                <a:spcPts val="180"/>
              </a:spcBef>
              <a:spcAft>
                <a:spcPts val="0"/>
              </a:spcAft>
              <a:buClr>
                <a:schemeClr val="hlink"/>
              </a:buClr>
              <a:buSzPts val="630"/>
              <a:buFont typeface="Noto Sans Symbols"/>
              <a:buNone/>
              <a:defRPr sz="900" b="1" i="0" u="none" strike="noStrike" cap="none">
                <a:solidFill>
                  <a:schemeClr val="lt1"/>
                </a:solidFill>
                <a:latin typeface="Garamond"/>
                <a:ea typeface="Garamond"/>
                <a:cs typeface="Garamond"/>
                <a:sym typeface="Garamond"/>
              </a:defRPr>
            </a:lvl7pPr>
            <a:lvl8pPr marL="3657600" marR="0" lvl="7" indent="-228600" algn="l" rtl="0">
              <a:spcBef>
                <a:spcPts val="180"/>
              </a:spcBef>
              <a:spcAft>
                <a:spcPts val="0"/>
              </a:spcAft>
              <a:buClr>
                <a:schemeClr val="hlink"/>
              </a:buClr>
              <a:buSzPts val="630"/>
              <a:buFont typeface="Noto Sans Symbols"/>
              <a:buNone/>
              <a:defRPr sz="900" b="1" i="0" u="none" strike="noStrike" cap="none">
                <a:solidFill>
                  <a:schemeClr val="lt1"/>
                </a:solidFill>
                <a:latin typeface="Garamond"/>
                <a:ea typeface="Garamond"/>
                <a:cs typeface="Garamond"/>
                <a:sym typeface="Garamond"/>
              </a:defRPr>
            </a:lvl8pPr>
            <a:lvl9pPr marL="4114800" marR="0" lvl="8" indent="-228600" algn="l" rtl="0">
              <a:spcBef>
                <a:spcPts val="180"/>
              </a:spcBef>
              <a:spcAft>
                <a:spcPts val="0"/>
              </a:spcAft>
              <a:buClr>
                <a:schemeClr val="hlink"/>
              </a:buClr>
              <a:buSzPts val="630"/>
              <a:buFont typeface="Noto Sans Symbols"/>
              <a:buNone/>
              <a:defRPr sz="900" b="1" i="0" u="none" strike="noStrike" cap="none">
                <a:solidFill>
                  <a:schemeClr val="lt1"/>
                </a:solidFill>
                <a:latin typeface="Garamond"/>
                <a:ea typeface="Garamond"/>
                <a:cs typeface="Garamond"/>
                <a:sym typeface="Garamond"/>
              </a:defRPr>
            </a:lvl9pPr>
          </a:lstStyle>
          <a:p>
            <a:endParaRPr/>
          </a:p>
        </p:txBody>
      </p:sp>
      <p:sp>
        <p:nvSpPr>
          <p:cNvPr id="71" name="Shape 71"/>
          <p:cNvSpPr txBox="1">
            <a:spLocks noGrp="1"/>
          </p:cNvSpPr>
          <p:nvPr>
            <p:ph type="sldNum" idx="12"/>
          </p:nvPr>
        </p:nvSpPr>
        <p:spPr>
          <a:xfrm>
            <a:off x="6553200" y="6248400"/>
            <a:ext cx="2133600" cy="476250"/>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spcAft>
                <a:spcPts val="0"/>
              </a:spcAft>
              <a:buNone/>
              <a:defRPr sz="1200" b="0" i="0" u="none" strike="noStrike" cap="none">
                <a:solidFill>
                  <a:srgbClr val="FFFFFF"/>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FFFFFF"/>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FFFFFF"/>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FFFFFF"/>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FFFFFF"/>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FFFFFF"/>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FFFFFF"/>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FFFFFF"/>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FFFFFF"/>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72" name="Shape 72"/>
          <p:cNvSpPr txBox="1">
            <a:spLocks noGrp="1"/>
          </p:cNvSpPr>
          <p:nvPr>
            <p:ph type="ftr" idx="11"/>
          </p:nvPr>
        </p:nvSpPr>
        <p:spPr>
          <a:xfrm>
            <a:off x="3124200" y="6248400"/>
            <a:ext cx="2895600" cy="476250"/>
          </a:xfrm>
          <a:prstGeom prst="rect">
            <a:avLst/>
          </a:prstGeom>
          <a:noFill/>
          <a:ln>
            <a:noFill/>
          </a:ln>
        </p:spPr>
        <p:txBody>
          <a:bodyPr spcFirstLastPara="1" wrap="square" lIns="91425" tIns="91425" rIns="91425" bIns="91425" anchor="b" anchorCtr="0"/>
          <a:lstStyle>
            <a:lvl1pPr marR="0" lvl="0" algn="ctr" rtl="0">
              <a:spcBef>
                <a:spcPts val="0"/>
              </a:spcBef>
              <a:spcAft>
                <a:spcPts val="0"/>
              </a:spcAft>
              <a:buSzPts val="1400"/>
              <a:buNone/>
              <a:defRPr sz="1200" b="0" i="0" u="none" strike="noStrike" cap="none">
                <a:solidFill>
                  <a:srgbClr val="FFFFFF"/>
                </a:solidFill>
                <a:latin typeface="Arial"/>
                <a:ea typeface="Arial"/>
                <a:cs typeface="Arial"/>
                <a:sym typeface="Arial"/>
              </a:defRPr>
            </a:lvl1pPr>
            <a:lvl2pPr marR="0" lvl="1"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2pPr>
            <a:lvl3pPr marR="0" lvl="2"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3pPr>
            <a:lvl4pPr marR="0" lvl="3"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4pPr>
            <a:lvl5pPr marR="0" lvl="4"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5pPr>
            <a:lvl6pPr marR="0" lvl="5"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6pPr>
            <a:lvl7pPr marR="0" lvl="6"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7pPr>
            <a:lvl8pPr marR="0" lvl="7"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8pPr>
            <a:lvl9pPr marR="0" lvl="8"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3"/>
        <p:cNvGrpSpPr/>
        <p:nvPr/>
      </p:nvGrpSpPr>
      <p:grpSpPr>
        <a:xfrm>
          <a:off x="0" y="0"/>
          <a:ext cx="0" cy="0"/>
          <a:chOff x="0" y="0"/>
          <a:chExt cx="0" cy="0"/>
        </a:xfrm>
      </p:grpSpPr>
      <p:sp>
        <p:nvSpPr>
          <p:cNvPr id="74" name="Shape 74"/>
          <p:cNvSpPr txBox="1">
            <a:spLocks noGrp="1"/>
          </p:cNvSpPr>
          <p:nvPr>
            <p:ph type="title"/>
          </p:nvPr>
        </p:nvSpPr>
        <p:spPr>
          <a:xfrm>
            <a:off x="1600200" y="0"/>
            <a:ext cx="7315200" cy="1066800"/>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1pPr>
            <a:lvl2pPr marR="0" lvl="1"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2pPr>
            <a:lvl3pPr marR="0" lvl="2"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3pPr>
            <a:lvl4pPr marR="0" lvl="3"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4pPr>
            <a:lvl5pPr marR="0" lvl="4"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5pPr>
            <a:lvl6pPr marR="0" lvl="5"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6pPr>
            <a:lvl7pPr marR="0" lvl="6"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7pPr>
            <a:lvl8pPr marR="0" lvl="7"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8pPr>
            <a:lvl9pPr marR="0" lvl="8"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9pPr>
          </a:lstStyle>
          <a:p>
            <a:endParaRPr/>
          </a:p>
        </p:txBody>
      </p:sp>
      <p:sp>
        <p:nvSpPr>
          <p:cNvPr id="75" name="Shape 75"/>
          <p:cNvSpPr txBox="1">
            <a:spLocks noGrp="1"/>
          </p:cNvSpPr>
          <p:nvPr>
            <p:ph type="body" idx="1"/>
          </p:nvPr>
        </p:nvSpPr>
        <p:spPr>
          <a:xfrm rot="5400000">
            <a:off x="2865437" y="106362"/>
            <a:ext cx="4784725" cy="7315200"/>
          </a:xfrm>
          <a:prstGeom prst="rect">
            <a:avLst/>
          </a:prstGeom>
          <a:noFill/>
          <a:ln>
            <a:noFill/>
          </a:ln>
        </p:spPr>
        <p:txBody>
          <a:bodyPr spcFirstLastPara="1" wrap="square" lIns="91425" tIns="91425" rIns="91425" bIns="91425" anchor="t" anchorCtr="0"/>
          <a:lstStyle>
            <a:lvl1pPr marL="457200" marR="0" lvl="0" indent="-350520" algn="l" rtl="0">
              <a:spcBef>
                <a:spcPts val="640"/>
              </a:spcBef>
              <a:spcAft>
                <a:spcPts val="0"/>
              </a:spcAft>
              <a:buClr>
                <a:schemeClr val="accent2"/>
              </a:buClr>
              <a:buSzPts val="1920"/>
              <a:buFont typeface="Noto Sans Symbols"/>
              <a:buChar char="●"/>
              <a:defRPr sz="3200" b="1" i="0" u="none" strike="noStrike" cap="none">
                <a:solidFill>
                  <a:schemeClr val="lt1"/>
                </a:solidFill>
                <a:latin typeface="Garamond"/>
                <a:ea typeface="Garamond"/>
                <a:cs typeface="Garamond"/>
                <a:sym typeface="Garamond"/>
              </a:defRPr>
            </a:lvl1pPr>
            <a:lvl2pPr marL="914400" marR="0" lvl="1" indent="-317500" algn="l" rtl="0">
              <a:spcBef>
                <a:spcPts val="560"/>
              </a:spcBef>
              <a:spcAft>
                <a:spcPts val="0"/>
              </a:spcAft>
              <a:buClr>
                <a:schemeClr val="lt1"/>
              </a:buClr>
              <a:buSzPts val="1400"/>
              <a:buFont typeface="Noto Sans Symbols"/>
              <a:buChar char="■"/>
              <a:defRPr sz="2800" b="1" i="0" u="none" strike="noStrike" cap="none">
                <a:solidFill>
                  <a:schemeClr val="lt1"/>
                </a:solidFill>
                <a:latin typeface="Garamond"/>
                <a:ea typeface="Garamond"/>
                <a:cs typeface="Garamond"/>
                <a:sym typeface="Garamond"/>
              </a:defRPr>
            </a:lvl2pPr>
            <a:lvl3pPr marL="1371600" marR="0" lvl="2" indent="-297180" algn="l" rtl="0">
              <a:spcBef>
                <a:spcPts val="480"/>
              </a:spcBef>
              <a:spcAft>
                <a:spcPts val="0"/>
              </a:spcAft>
              <a:buClr>
                <a:schemeClr val="lt2"/>
              </a:buClr>
              <a:buSzPts val="1080"/>
              <a:buFont typeface="Noto Sans Symbols"/>
              <a:buChar char="■"/>
              <a:defRPr sz="2400" b="1" i="0" u="none" strike="noStrike" cap="none">
                <a:solidFill>
                  <a:schemeClr val="lt1"/>
                </a:solidFill>
                <a:latin typeface="Garamond"/>
                <a:ea typeface="Garamond"/>
                <a:cs typeface="Garamond"/>
                <a:sym typeface="Garamond"/>
              </a:defRPr>
            </a:lvl3pPr>
            <a:lvl4pPr marL="1828800" marR="0" lvl="3" indent="-317500" algn="l" rtl="0">
              <a:spcBef>
                <a:spcPts val="400"/>
              </a:spcBef>
              <a:spcAft>
                <a:spcPts val="0"/>
              </a:spcAft>
              <a:buClr>
                <a:schemeClr val="accent2"/>
              </a:buClr>
              <a:buSzPts val="1400"/>
              <a:buFont typeface="Noto Sans Symbols"/>
              <a:buChar char="■"/>
              <a:defRPr sz="2000" b="1" i="0" u="none" strike="noStrike" cap="none">
                <a:solidFill>
                  <a:schemeClr val="lt1"/>
                </a:solidFill>
                <a:latin typeface="Garamond"/>
                <a:ea typeface="Garamond"/>
                <a:cs typeface="Garamond"/>
                <a:sym typeface="Garamond"/>
              </a:defRPr>
            </a:lvl4pPr>
            <a:lvl5pPr marL="2286000" marR="0" lvl="4"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5pPr>
            <a:lvl6pPr marL="2743200" marR="0" lvl="5"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6pPr>
            <a:lvl7pPr marL="3200400" marR="0" lvl="6"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7pPr>
            <a:lvl8pPr marL="3657600" marR="0" lvl="7"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8pPr>
            <a:lvl9pPr marL="4114800" marR="0" lvl="8"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9pPr>
          </a:lstStyle>
          <a:p>
            <a:endParaRPr/>
          </a:p>
        </p:txBody>
      </p:sp>
      <p:sp>
        <p:nvSpPr>
          <p:cNvPr id="76" name="Shape 76"/>
          <p:cNvSpPr txBox="1">
            <a:spLocks noGrp="1"/>
          </p:cNvSpPr>
          <p:nvPr>
            <p:ph type="sldNum" idx="12"/>
          </p:nvPr>
        </p:nvSpPr>
        <p:spPr>
          <a:xfrm>
            <a:off x="6553200" y="6248400"/>
            <a:ext cx="2133600" cy="476250"/>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spcAft>
                <a:spcPts val="0"/>
              </a:spcAft>
              <a:buNone/>
              <a:defRPr sz="1200" b="0" i="0" u="none" strike="noStrike" cap="none">
                <a:solidFill>
                  <a:srgbClr val="FFFFFF"/>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FFFFFF"/>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FFFFFF"/>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FFFFFF"/>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FFFFFF"/>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FFFFFF"/>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FFFFFF"/>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FFFFFF"/>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FFFFFF"/>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77" name="Shape 77"/>
          <p:cNvSpPr txBox="1">
            <a:spLocks noGrp="1"/>
          </p:cNvSpPr>
          <p:nvPr>
            <p:ph type="ftr" idx="11"/>
          </p:nvPr>
        </p:nvSpPr>
        <p:spPr>
          <a:xfrm>
            <a:off x="3124200" y="6248400"/>
            <a:ext cx="2895600" cy="476250"/>
          </a:xfrm>
          <a:prstGeom prst="rect">
            <a:avLst/>
          </a:prstGeom>
          <a:noFill/>
          <a:ln>
            <a:noFill/>
          </a:ln>
        </p:spPr>
        <p:txBody>
          <a:bodyPr spcFirstLastPara="1" wrap="square" lIns="91425" tIns="91425" rIns="91425" bIns="91425" anchor="b" anchorCtr="0"/>
          <a:lstStyle>
            <a:lvl1pPr marR="0" lvl="0" algn="ctr" rtl="0">
              <a:spcBef>
                <a:spcPts val="0"/>
              </a:spcBef>
              <a:spcAft>
                <a:spcPts val="0"/>
              </a:spcAft>
              <a:buSzPts val="1400"/>
              <a:buNone/>
              <a:defRPr sz="1200" b="0" i="0" u="none" strike="noStrike" cap="none">
                <a:solidFill>
                  <a:srgbClr val="FFFFFF"/>
                </a:solidFill>
                <a:latin typeface="Arial"/>
                <a:ea typeface="Arial"/>
                <a:cs typeface="Arial"/>
                <a:sym typeface="Arial"/>
              </a:defRPr>
            </a:lvl1pPr>
            <a:lvl2pPr marR="0" lvl="1"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2pPr>
            <a:lvl3pPr marR="0" lvl="2"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3pPr>
            <a:lvl4pPr marR="0" lvl="3"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4pPr>
            <a:lvl5pPr marR="0" lvl="4"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5pPr>
            <a:lvl6pPr marR="0" lvl="5"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6pPr>
            <a:lvl7pPr marR="0" lvl="6"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7pPr>
            <a:lvl8pPr marR="0" lvl="7"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8pPr>
            <a:lvl9pPr marR="0" lvl="8"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922838" y="2163762"/>
            <a:ext cx="6156325" cy="1828800"/>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1pPr>
            <a:lvl2pPr marR="0" lvl="1"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2pPr>
            <a:lvl3pPr marR="0" lvl="2"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3pPr>
            <a:lvl4pPr marR="0" lvl="3"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4pPr>
            <a:lvl5pPr marR="0" lvl="4"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5pPr>
            <a:lvl6pPr marR="0" lvl="5"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6pPr>
            <a:lvl7pPr marR="0" lvl="6"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7pPr>
            <a:lvl8pPr marR="0" lvl="7"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8pPr>
            <a:lvl9pPr marR="0" lvl="8"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9pPr>
          </a:lstStyle>
          <a:p>
            <a:endParaRPr/>
          </a:p>
        </p:txBody>
      </p:sp>
      <p:sp>
        <p:nvSpPr>
          <p:cNvPr id="80" name="Shape 80"/>
          <p:cNvSpPr txBox="1">
            <a:spLocks noGrp="1"/>
          </p:cNvSpPr>
          <p:nvPr>
            <p:ph type="body" idx="1"/>
          </p:nvPr>
        </p:nvSpPr>
        <p:spPr>
          <a:xfrm rot="5400000">
            <a:off x="1189038" y="411162"/>
            <a:ext cx="6156325" cy="5334000"/>
          </a:xfrm>
          <a:prstGeom prst="rect">
            <a:avLst/>
          </a:prstGeom>
          <a:noFill/>
          <a:ln>
            <a:noFill/>
          </a:ln>
        </p:spPr>
        <p:txBody>
          <a:bodyPr spcFirstLastPara="1" wrap="square" lIns="91425" tIns="91425" rIns="91425" bIns="91425" anchor="t" anchorCtr="0"/>
          <a:lstStyle>
            <a:lvl1pPr marL="457200" marR="0" lvl="0" indent="-350520" algn="l" rtl="0">
              <a:spcBef>
                <a:spcPts val="640"/>
              </a:spcBef>
              <a:spcAft>
                <a:spcPts val="0"/>
              </a:spcAft>
              <a:buClr>
                <a:schemeClr val="accent2"/>
              </a:buClr>
              <a:buSzPts val="1920"/>
              <a:buFont typeface="Noto Sans Symbols"/>
              <a:buChar char="●"/>
              <a:defRPr sz="3200" b="1" i="0" u="none" strike="noStrike" cap="none">
                <a:solidFill>
                  <a:schemeClr val="lt1"/>
                </a:solidFill>
                <a:latin typeface="Garamond"/>
                <a:ea typeface="Garamond"/>
                <a:cs typeface="Garamond"/>
                <a:sym typeface="Garamond"/>
              </a:defRPr>
            </a:lvl1pPr>
            <a:lvl2pPr marL="914400" marR="0" lvl="1" indent="-317500" algn="l" rtl="0">
              <a:spcBef>
                <a:spcPts val="560"/>
              </a:spcBef>
              <a:spcAft>
                <a:spcPts val="0"/>
              </a:spcAft>
              <a:buClr>
                <a:schemeClr val="lt1"/>
              </a:buClr>
              <a:buSzPts val="1400"/>
              <a:buFont typeface="Noto Sans Symbols"/>
              <a:buChar char="■"/>
              <a:defRPr sz="2800" b="1" i="0" u="none" strike="noStrike" cap="none">
                <a:solidFill>
                  <a:schemeClr val="lt1"/>
                </a:solidFill>
                <a:latin typeface="Garamond"/>
                <a:ea typeface="Garamond"/>
                <a:cs typeface="Garamond"/>
                <a:sym typeface="Garamond"/>
              </a:defRPr>
            </a:lvl2pPr>
            <a:lvl3pPr marL="1371600" marR="0" lvl="2" indent="-297180" algn="l" rtl="0">
              <a:spcBef>
                <a:spcPts val="480"/>
              </a:spcBef>
              <a:spcAft>
                <a:spcPts val="0"/>
              </a:spcAft>
              <a:buClr>
                <a:schemeClr val="lt2"/>
              </a:buClr>
              <a:buSzPts val="1080"/>
              <a:buFont typeface="Noto Sans Symbols"/>
              <a:buChar char="■"/>
              <a:defRPr sz="2400" b="1" i="0" u="none" strike="noStrike" cap="none">
                <a:solidFill>
                  <a:schemeClr val="lt1"/>
                </a:solidFill>
                <a:latin typeface="Garamond"/>
                <a:ea typeface="Garamond"/>
                <a:cs typeface="Garamond"/>
                <a:sym typeface="Garamond"/>
              </a:defRPr>
            </a:lvl3pPr>
            <a:lvl4pPr marL="1828800" marR="0" lvl="3" indent="-317500" algn="l" rtl="0">
              <a:spcBef>
                <a:spcPts val="400"/>
              </a:spcBef>
              <a:spcAft>
                <a:spcPts val="0"/>
              </a:spcAft>
              <a:buClr>
                <a:schemeClr val="accent2"/>
              </a:buClr>
              <a:buSzPts val="1400"/>
              <a:buFont typeface="Noto Sans Symbols"/>
              <a:buChar char="■"/>
              <a:defRPr sz="2000" b="1" i="0" u="none" strike="noStrike" cap="none">
                <a:solidFill>
                  <a:schemeClr val="lt1"/>
                </a:solidFill>
                <a:latin typeface="Garamond"/>
                <a:ea typeface="Garamond"/>
                <a:cs typeface="Garamond"/>
                <a:sym typeface="Garamond"/>
              </a:defRPr>
            </a:lvl4pPr>
            <a:lvl5pPr marL="2286000" marR="0" lvl="4"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5pPr>
            <a:lvl6pPr marL="2743200" marR="0" lvl="5"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6pPr>
            <a:lvl7pPr marL="3200400" marR="0" lvl="6"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7pPr>
            <a:lvl8pPr marL="3657600" marR="0" lvl="7"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8pPr>
            <a:lvl9pPr marL="4114800" marR="0" lvl="8"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9pPr>
          </a:lstStyle>
          <a:p>
            <a:endParaRPr/>
          </a:p>
        </p:txBody>
      </p:sp>
      <p:sp>
        <p:nvSpPr>
          <p:cNvPr id="81" name="Shape 81"/>
          <p:cNvSpPr txBox="1">
            <a:spLocks noGrp="1"/>
          </p:cNvSpPr>
          <p:nvPr>
            <p:ph type="sldNum" idx="12"/>
          </p:nvPr>
        </p:nvSpPr>
        <p:spPr>
          <a:xfrm>
            <a:off x="6553200" y="6248400"/>
            <a:ext cx="2133600" cy="476250"/>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spcAft>
                <a:spcPts val="0"/>
              </a:spcAft>
              <a:buNone/>
              <a:defRPr sz="1200" b="0" i="0" u="none" strike="noStrike" cap="none">
                <a:solidFill>
                  <a:srgbClr val="FFFFFF"/>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FFFFFF"/>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FFFFFF"/>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FFFFFF"/>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FFFFFF"/>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FFFFFF"/>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FFFFFF"/>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FFFFFF"/>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FFFFFF"/>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82" name="Shape 82"/>
          <p:cNvSpPr txBox="1">
            <a:spLocks noGrp="1"/>
          </p:cNvSpPr>
          <p:nvPr>
            <p:ph type="ftr" idx="11"/>
          </p:nvPr>
        </p:nvSpPr>
        <p:spPr>
          <a:xfrm>
            <a:off x="3124200" y="6248400"/>
            <a:ext cx="2895600" cy="476250"/>
          </a:xfrm>
          <a:prstGeom prst="rect">
            <a:avLst/>
          </a:prstGeom>
          <a:noFill/>
          <a:ln>
            <a:noFill/>
          </a:ln>
        </p:spPr>
        <p:txBody>
          <a:bodyPr spcFirstLastPara="1" wrap="square" lIns="91425" tIns="91425" rIns="91425" bIns="91425" anchor="b" anchorCtr="0"/>
          <a:lstStyle>
            <a:lvl1pPr marR="0" lvl="0" algn="ctr" rtl="0">
              <a:spcBef>
                <a:spcPts val="0"/>
              </a:spcBef>
              <a:spcAft>
                <a:spcPts val="0"/>
              </a:spcAft>
              <a:buSzPts val="1400"/>
              <a:buNone/>
              <a:defRPr sz="1200" b="0" i="0" u="none" strike="noStrike" cap="none">
                <a:solidFill>
                  <a:srgbClr val="FFFFFF"/>
                </a:solidFill>
                <a:latin typeface="Arial"/>
                <a:ea typeface="Arial"/>
                <a:cs typeface="Arial"/>
                <a:sym typeface="Arial"/>
              </a:defRPr>
            </a:lvl1pPr>
            <a:lvl2pPr marR="0" lvl="1"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2pPr>
            <a:lvl3pPr marR="0" lvl="2"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3pPr>
            <a:lvl4pPr marR="0" lvl="3"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4pPr>
            <a:lvl5pPr marR="0" lvl="4"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5pPr>
            <a:lvl6pPr marR="0" lvl="5"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6pPr>
            <a:lvl7pPr marR="0" lvl="6"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7pPr>
            <a:lvl8pPr marR="0" lvl="7"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8pPr>
            <a:lvl9pPr marR="0" lvl="8"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Text, and Content" type="txAndObj">
  <p:cSld name="TEXT_AND_OBJECT">
    <p:spTree>
      <p:nvGrpSpPr>
        <p:cNvPr id="1" name="Shape 83"/>
        <p:cNvGrpSpPr/>
        <p:nvPr/>
      </p:nvGrpSpPr>
      <p:grpSpPr>
        <a:xfrm>
          <a:off x="0" y="0"/>
          <a:ext cx="0" cy="0"/>
          <a:chOff x="0" y="0"/>
          <a:chExt cx="0" cy="0"/>
        </a:xfrm>
      </p:grpSpPr>
      <p:sp>
        <p:nvSpPr>
          <p:cNvPr id="84" name="Shape 84"/>
          <p:cNvSpPr txBox="1">
            <a:spLocks noGrp="1"/>
          </p:cNvSpPr>
          <p:nvPr>
            <p:ph type="title"/>
          </p:nvPr>
        </p:nvSpPr>
        <p:spPr>
          <a:xfrm>
            <a:off x="1600200" y="0"/>
            <a:ext cx="7315200" cy="1066800"/>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1pPr>
            <a:lvl2pPr marR="0" lvl="1"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2pPr>
            <a:lvl3pPr marR="0" lvl="2"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3pPr>
            <a:lvl4pPr marR="0" lvl="3"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4pPr>
            <a:lvl5pPr marR="0" lvl="4"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5pPr>
            <a:lvl6pPr marR="0" lvl="5"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6pPr>
            <a:lvl7pPr marR="0" lvl="6"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7pPr>
            <a:lvl8pPr marR="0" lvl="7"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8pPr>
            <a:lvl9pPr marR="0" lvl="8"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9pPr>
          </a:lstStyle>
          <a:p>
            <a:endParaRPr/>
          </a:p>
        </p:txBody>
      </p:sp>
      <p:sp>
        <p:nvSpPr>
          <p:cNvPr id="85" name="Shape 85"/>
          <p:cNvSpPr txBox="1">
            <a:spLocks noGrp="1"/>
          </p:cNvSpPr>
          <p:nvPr>
            <p:ph type="body" idx="1"/>
          </p:nvPr>
        </p:nvSpPr>
        <p:spPr>
          <a:xfrm>
            <a:off x="1600200" y="1371600"/>
            <a:ext cx="3581400" cy="4784725"/>
          </a:xfrm>
          <a:prstGeom prst="rect">
            <a:avLst/>
          </a:prstGeom>
          <a:noFill/>
          <a:ln>
            <a:noFill/>
          </a:ln>
        </p:spPr>
        <p:txBody>
          <a:bodyPr spcFirstLastPara="1" wrap="square" lIns="91425" tIns="91425" rIns="91425" bIns="91425" anchor="t" anchorCtr="0"/>
          <a:lstStyle>
            <a:lvl1pPr marL="457200" marR="0" lvl="0" indent="-350520" algn="l" rtl="0">
              <a:spcBef>
                <a:spcPts val="640"/>
              </a:spcBef>
              <a:spcAft>
                <a:spcPts val="0"/>
              </a:spcAft>
              <a:buClr>
                <a:schemeClr val="accent2"/>
              </a:buClr>
              <a:buSzPts val="1920"/>
              <a:buFont typeface="Noto Sans Symbols"/>
              <a:buChar char="●"/>
              <a:defRPr sz="3200" b="1" i="0" u="none" strike="noStrike" cap="none">
                <a:solidFill>
                  <a:schemeClr val="lt1"/>
                </a:solidFill>
                <a:latin typeface="Garamond"/>
                <a:ea typeface="Garamond"/>
                <a:cs typeface="Garamond"/>
                <a:sym typeface="Garamond"/>
              </a:defRPr>
            </a:lvl1pPr>
            <a:lvl2pPr marL="914400" marR="0" lvl="1" indent="-317500" algn="l" rtl="0">
              <a:spcBef>
                <a:spcPts val="560"/>
              </a:spcBef>
              <a:spcAft>
                <a:spcPts val="0"/>
              </a:spcAft>
              <a:buClr>
                <a:schemeClr val="lt1"/>
              </a:buClr>
              <a:buSzPts val="1400"/>
              <a:buFont typeface="Noto Sans Symbols"/>
              <a:buChar char="■"/>
              <a:defRPr sz="2800" b="1" i="0" u="none" strike="noStrike" cap="none">
                <a:solidFill>
                  <a:schemeClr val="lt1"/>
                </a:solidFill>
                <a:latin typeface="Garamond"/>
                <a:ea typeface="Garamond"/>
                <a:cs typeface="Garamond"/>
                <a:sym typeface="Garamond"/>
              </a:defRPr>
            </a:lvl2pPr>
            <a:lvl3pPr marL="1371600" marR="0" lvl="2" indent="-297180" algn="l" rtl="0">
              <a:spcBef>
                <a:spcPts val="480"/>
              </a:spcBef>
              <a:spcAft>
                <a:spcPts val="0"/>
              </a:spcAft>
              <a:buClr>
                <a:schemeClr val="lt2"/>
              </a:buClr>
              <a:buSzPts val="1080"/>
              <a:buFont typeface="Noto Sans Symbols"/>
              <a:buChar char="■"/>
              <a:defRPr sz="2400" b="1" i="0" u="none" strike="noStrike" cap="none">
                <a:solidFill>
                  <a:schemeClr val="lt1"/>
                </a:solidFill>
                <a:latin typeface="Garamond"/>
                <a:ea typeface="Garamond"/>
                <a:cs typeface="Garamond"/>
                <a:sym typeface="Garamond"/>
              </a:defRPr>
            </a:lvl3pPr>
            <a:lvl4pPr marL="1828800" marR="0" lvl="3" indent="-317500" algn="l" rtl="0">
              <a:spcBef>
                <a:spcPts val="400"/>
              </a:spcBef>
              <a:spcAft>
                <a:spcPts val="0"/>
              </a:spcAft>
              <a:buClr>
                <a:schemeClr val="accent2"/>
              </a:buClr>
              <a:buSzPts val="1400"/>
              <a:buFont typeface="Noto Sans Symbols"/>
              <a:buChar char="■"/>
              <a:defRPr sz="2000" b="1" i="0" u="none" strike="noStrike" cap="none">
                <a:solidFill>
                  <a:schemeClr val="lt1"/>
                </a:solidFill>
                <a:latin typeface="Garamond"/>
                <a:ea typeface="Garamond"/>
                <a:cs typeface="Garamond"/>
                <a:sym typeface="Garamond"/>
              </a:defRPr>
            </a:lvl4pPr>
            <a:lvl5pPr marL="2286000" marR="0" lvl="4"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5pPr>
            <a:lvl6pPr marL="2743200" marR="0" lvl="5"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6pPr>
            <a:lvl7pPr marL="3200400" marR="0" lvl="6"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7pPr>
            <a:lvl8pPr marL="3657600" marR="0" lvl="7"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8pPr>
            <a:lvl9pPr marL="4114800" marR="0" lvl="8"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9pPr>
          </a:lstStyle>
          <a:p>
            <a:endParaRPr/>
          </a:p>
        </p:txBody>
      </p:sp>
      <p:sp>
        <p:nvSpPr>
          <p:cNvPr id="86" name="Shape 86"/>
          <p:cNvSpPr txBox="1">
            <a:spLocks noGrp="1"/>
          </p:cNvSpPr>
          <p:nvPr>
            <p:ph type="body" idx="2"/>
          </p:nvPr>
        </p:nvSpPr>
        <p:spPr>
          <a:xfrm>
            <a:off x="5334000" y="1371600"/>
            <a:ext cx="3581400" cy="4784725"/>
          </a:xfrm>
          <a:prstGeom prst="rect">
            <a:avLst/>
          </a:prstGeom>
          <a:noFill/>
          <a:ln>
            <a:noFill/>
          </a:ln>
        </p:spPr>
        <p:txBody>
          <a:bodyPr spcFirstLastPara="1" wrap="square" lIns="91425" tIns="91425" rIns="91425" bIns="91425" anchor="t" anchorCtr="0"/>
          <a:lstStyle>
            <a:lvl1pPr marL="457200" marR="0" lvl="0" indent="-350520" algn="l" rtl="0">
              <a:spcBef>
                <a:spcPts val="640"/>
              </a:spcBef>
              <a:spcAft>
                <a:spcPts val="0"/>
              </a:spcAft>
              <a:buClr>
                <a:schemeClr val="accent2"/>
              </a:buClr>
              <a:buSzPts val="1920"/>
              <a:buFont typeface="Noto Sans Symbols"/>
              <a:buChar char="●"/>
              <a:defRPr sz="3200" b="1" i="0" u="none" strike="noStrike" cap="none">
                <a:solidFill>
                  <a:schemeClr val="lt1"/>
                </a:solidFill>
                <a:latin typeface="Garamond"/>
                <a:ea typeface="Garamond"/>
                <a:cs typeface="Garamond"/>
                <a:sym typeface="Garamond"/>
              </a:defRPr>
            </a:lvl1pPr>
            <a:lvl2pPr marL="914400" marR="0" lvl="1" indent="-317500" algn="l" rtl="0">
              <a:spcBef>
                <a:spcPts val="560"/>
              </a:spcBef>
              <a:spcAft>
                <a:spcPts val="0"/>
              </a:spcAft>
              <a:buClr>
                <a:schemeClr val="lt1"/>
              </a:buClr>
              <a:buSzPts val="1400"/>
              <a:buFont typeface="Noto Sans Symbols"/>
              <a:buChar char="■"/>
              <a:defRPr sz="2800" b="1" i="0" u="none" strike="noStrike" cap="none">
                <a:solidFill>
                  <a:schemeClr val="lt1"/>
                </a:solidFill>
                <a:latin typeface="Garamond"/>
                <a:ea typeface="Garamond"/>
                <a:cs typeface="Garamond"/>
                <a:sym typeface="Garamond"/>
              </a:defRPr>
            </a:lvl2pPr>
            <a:lvl3pPr marL="1371600" marR="0" lvl="2" indent="-297180" algn="l" rtl="0">
              <a:spcBef>
                <a:spcPts val="480"/>
              </a:spcBef>
              <a:spcAft>
                <a:spcPts val="0"/>
              </a:spcAft>
              <a:buClr>
                <a:schemeClr val="lt2"/>
              </a:buClr>
              <a:buSzPts val="1080"/>
              <a:buFont typeface="Noto Sans Symbols"/>
              <a:buChar char="■"/>
              <a:defRPr sz="2400" b="1" i="0" u="none" strike="noStrike" cap="none">
                <a:solidFill>
                  <a:schemeClr val="lt1"/>
                </a:solidFill>
                <a:latin typeface="Garamond"/>
                <a:ea typeface="Garamond"/>
                <a:cs typeface="Garamond"/>
                <a:sym typeface="Garamond"/>
              </a:defRPr>
            </a:lvl3pPr>
            <a:lvl4pPr marL="1828800" marR="0" lvl="3" indent="-317500" algn="l" rtl="0">
              <a:spcBef>
                <a:spcPts val="400"/>
              </a:spcBef>
              <a:spcAft>
                <a:spcPts val="0"/>
              </a:spcAft>
              <a:buClr>
                <a:schemeClr val="accent2"/>
              </a:buClr>
              <a:buSzPts val="1400"/>
              <a:buFont typeface="Noto Sans Symbols"/>
              <a:buChar char="■"/>
              <a:defRPr sz="2000" b="1" i="0" u="none" strike="noStrike" cap="none">
                <a:solidFill>
                  <a:schemeClr val="lt1"/>
                </a:solidFill>
                <a:latin typeface="Garamond"/>
                <a:ea typeface="Garamond"/>
                <a:cs typeface="Garamond"/>
                <a:sym typeface="Garamond"/>
              </a:defRPr>
            </a:lvl4pPr>
            <a:lvl5pPr marL="2286000" marR="0" lvl="4"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5pPr>
            <a:lvl6pPr marL="2743200" marR="0" lvl="5"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6pPr>
            <a:lvl7pPr marL="3200400" marR="0" lvl="6"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7pPr>
            <a:lvl8pPr marL="3657600" marR="0" lvl="7"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8pPr>
            <a:lvl9pPr marL="4114800" marR="0" lvl="8"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9pPr>
          </a:lstStyle>
          <a:p>
            <a:endParaRPr/>
          </a:p>
        </p:txBody>
      </p:sp>
      <p:sp>
        <p:nvSpPr>
          <p:cNvPr id="87" name="Shape 87"/>
          <p:cNvSpPr txBox="1">
            <a:spLocks noGrp="1"/>
          </p:cNvSpPr>
          <p:nvPr>
            <p:ph type="sldNum" idx="12"/>
          </p:nvPr>
        </p:nvSpPr>
        <p:spPr>
          <a:xfrm>
            <a:off x="6553200" y="6248400"/>
            <a:ext cx="2133600" cy="476250"/>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spcAft>
                <a:spcPts val="0"/>
              </a:spcAft>
              <a:buNone/>
              <a:defRPr sz="1200" b="0" i="0" u="none" strike="noStrike" cap="none">
                <a:solidFill>
                  <a:srgbClr val="FFFFFF"/>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FFFFFF"/>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FFFFFF"/>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FFFFFF"/>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FFFFFF"/>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FFFFFF"/>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FFFFFF"/>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FFFFFF"/>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FFFFFF"/>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88" name="Shape 88"/>
          <p:cNvSpPr txBox="1">
            <a:spLocks noGrp="1"/>
          </p:cNvSpPr>
          <p:nvPr>
            <p:ph type="ftr" idx="11"/>
          </p:nvPr>
        </p:nvSpPr>
        <p:spPr>
          <a:xfrm>
            <a:off x="3124200" y="6248400"/>
            <a:ext cx="2895600" cy="476250"/>
          </a:xfrm>
          <a:prstGeom prst="rect">
            <a:avLst/>
          </a:prstGeom>
          <a:noFill/>
          <a:ln>
            <a:noFill/>
          </a:ln>
        </p:spPr>
        <p:txBody>
          <a:bodyPr spcFirstLastPara="1" wrap="square" lIns="91425" tIns="91425" rIns="91425" bIns="91425" anchor="b" anchorCtr="0"/>
          <a:lstStyle>
            <a:lvl1pPr marR="0" lvl="0" algn="ctr" rtl="0">
              <a:spcBef>
                <a:spcPts val="0"/>
              </a:spcBef>
              <a:spcAft>
                <a:spcPts val="0"/>
              </a:spcAft>
              <a:buSzPts val="1400"/>
              <a:buNone/>
              <a:defRPr sz="1200" b="0" i="0" u="none" strike="noStrike" cap="none">
                <a:solidFill>
                  <a:srgbClr val="FFFFFF"/>
                </a:solidFill>
                <a:latin typeface="Arial"/>
                <a:ea typeface="Arial"/>
                <a:cs typeface="Arial"/>
                <a:sym typeface="Arial"/>
              </a:defRPr>
            </a:lvl1pPr>
            <a:lvl2pPr marR="0" lvl="1"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2pPr>
            <a:lvl3pPr marR="0" lvl="2"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3pPr>
            <a:lvl4pPr marR="0" lvl="3"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4pPr>
            <a:lvl5pPr marR="0" lvl="4"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5pPr>
            <a:lvl6pPr marR="0" lvl="5"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6pPr>
            <a:lvl7pPr marR="0" lvl="6"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7pPr>
            <a:lvl8pPr marR="0" lvl="7"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8pPr>
            <a:lvl9pPr marR="0" lvl="8"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4 Content" type="fourObj">
  <p:cSld name="FOUR_OBJECTS">
    <p:spTree>
      <p:nvGrpSpPr>
        <p:cNvPr id="1" name="Shape 89"/>
        <p:cNvGrpSpPr/>
        <p:nvPr/>
      </p:nvGrpSpPr>
      <p:grpSpPr>
        <a:xfrm>
          <a:off x="0" y="0"/>
          <a:ext cx="0" cy="0"/>
          <a:chOff x="0" y="0"/>
          <a:chExt cx="0" cy="0"/>
        </a:xfrm>
      </p:grpSpPr>
      <p:sp>
        <p:nvSpPr>
          <p:cNvPr id="90" name="Shape 90"/>
          <p:cNvSpPr txBox="1">
            <a:spLocks noGrp="1"/>
          </p:cNvSpPr>
          <p:nvPr>
            <p:ph type="title"/>
          </p:nvPr>
        </p:nvSpPr>
        <p:spPr>
          <a:xfrm>
            <a:off x="1600200" y="0"/>
            <a:ext cx="7315200" cy="1066800"/>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1pPr>
            <a:lvl2pPr marR="0" lvl="1"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2pPr>
            <a:lvl3pPr marR="0" lvl="2"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3pPr>
            <a:lvl4pPr marR="0" lvl="3"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4pPr>
            <a:lvl5pPr marR="0" lvl="4"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5pPr>
            <a:lvl6pPr marR="0" lvl="5"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6pPr>
            <a:lvl7pPr marR="0" lvl="6"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7pPr>
            <a:lvl8pPr marR="0" lvl="7"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8pPr>
            <a:lvl9pPr marR="0" lvl="8"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9pPr>
          </a:lstStyle>
          <a:p>
            <a:endParaRPr/>
          </a:p>
        </p:txBody>
      </p:sp>
      <p:sp>
        <p:nvSpPr>
          <p:cNvPr id="91" name="Shape 91"/>
          <p:cNvSpPr txBox="1">
            <a:spLocks noGrp="1"/>
          </p:cNvSpPr>
          <p:nvPr>
            <p:ph type="body" idx="1"/>
          </p:nvPr>
        </p:nvSpPr>
        <p:spPr>
          <a:xfrm>
            <a:off x="1600200" y="1371600"/>
            <a:ext cx="3581400" cy="2316163"/>
          </a:xfrm>
          <a:prstGeom prst="rect">
            <a:avLst/>
          </a:prstGeom>
          <a:noFill/>
          <a:ln>
            <a:noFill/>
          </a:ln>
        </p:spPr>
        <p:txBody>
          <a:bodyPr spcFirstLastPara="1" wrap="square" lIns="91425" tIns="91425" rIns="91425" bIns="91425" anchor="t" anchorCtr="0"/>
          <a:lstStyle>
            <a:lvl1pPr marL="457200" marR="0" lvl="0" indent="-350520" algn="l" rtl="0">
              <a:spcBef>
                <a:spcPts val="640"/>
              </a:spcBef>
              <a:spcAft>
                <a:spcPts val="0"/>
              </a:spcAft>
              <a:buClr>
                <a:schemeClr val="accent2"/>
              </a:buClr>
              <a:buSzPts val="1920"/>
              <a:buFont typeface="Noto Sans Symbols"/>
              <a:buChar char="●"/>
              <a:defRPr sz="3200" b="1" i="0" u="none" strike="noStrike" cap="none">
                <a:solidFill>
                  <a:schemeClr val="lt1"/>
                </a:solidFill>
                <a:latin typeface="Garamond"/>
                <a:ea typeface="Garamond"/>
                <a:cs typeface="Garamond"/>
                <a:sym typeface="Garamond"/>
              </a:defRPr>
            </a:lvl1pPr>
            <a:lvl2pPr marL="914400" marR="0" lvl="1" indent="-317500" algn="l" rtl="0">
              <a:spcBef>
                <a:spcPts val="560"/>
              </a:spcBef>
              <a:spcAft>
                <a:spcPts val="0"/>
              </a:spcAft>
              <a:buClr>
                <a:schemeClr val="lt1"/>
              </a:buClr>
              <a:buSzPts val="1400"/>
              <a:buFont typeface="Noto Sans Symbols"/>
              <a:buChar char="■"/>
              <a:defRPr sz="2800" b="1" i="0" u="none" strike="noStrike" cap="none">
                <a:solidFill>
                  <a:schemeClr val="lt1"/>
                </a:solidFill>
                <a:latin typeface="Garamond"/>
                <a:ea typeface="Garamond"/>
                <a:cs typeface="Garamond"/>
                <a:sym typeface="Garamond"/>
              </a:defRPr>
            </a:lvl2pPr>
            <a:lvl3pPr marL="1371600" marR="0" lvl="2" indent="-297180" algn="l" rtl="0">
              <a:spcBef>
                <a:spcPts val="480"/>
              </a:spcBef>
              <a:spcAft>
                <a:spcPts val="0"/>
              </a:spcAft>
              <a:buClr>
                <a:schemeClr val="lt2"/>
              </a:buClr>
              <a:buSzPts val="1080"/>
              <a:buFont typeface="Noto Sans Symbols"/>
              <a:buChar char="■"/>
              <a:defRPr sz="2400" b="1" i="0" u="none" strike="noStrike" cap="none">
                <a:solidFill>
                  <a:schemeClr val="lt1"/>
                </a:solidFill>
                <a:latin typeface="Garamond"/>
                <a:ea typeface="Garamond"/>
                <a:cs typeface="Garamond"/>
                <a:sym typeface="Garamond"/>
              </a:defRPr>
            </a:lvl3pPr>
            <a:lvl4pPr marL="1828800" marR="0" lvl="3" indent="-317500" algn="l" rtl="0">
              <a:spcBef>
                <a:spcPts val="400"/>
              </a:spcBef>
              <a:spcAft>
                <a:spcPts val="0"/>
              </a:spcAft>
              <a:buClr>
                <a:schemeClr val="accent2"/>
              </a:buClr>
              <a:buSzPts val="1400"/>
              <a:buFont typeface="Noto Sans Symbols"/>
              <a:buChar char="■"/>
              <a:defRPr sz="2000" b="1" i="0" u="none" strike="noStrike" cap="none">
                <a:solidFill>
                  <a:schemeClr val="lt1"/>
                </a:solidFill>
                <a:latin typeface="Garamond"/>
                <a:ea typeface="Garamond"/>
                <a:cs typeface="Garamond"/>
                <a:sym typeface="Garamond"/>
              </a:defRPr>
            </a:lvl4pPr>
            <a:lvl5pPr marL="2286000" marR="0" lvl="4"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5pPr>
            <a:lvl6pPr marL="2743200" marR="0" lvl="5"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6pPr>
            <a:lvl7pPr marL="3200400" marR="0" lvl="6"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7pPr>
            <a:lvl8pPr marL="3657600" marR="0" lvl="7"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8pPr>
            <a:lvl9pPr marL="4114800" marR="0" lvl="8"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9pPr>
          </a:lstStyle>
          <a:p>
            <a:endParaRPr/>
          </a:p>
        </p:txBody>
      </p:sp>
      <p:sp>
        <p:nvSpPr>
          <p:cNvPr id="92" name="Shape 92"/>
          <p:cNvSpPr txBox="1">
            <a:spLocks noGrp="1"/>
          </p:cNvSpPr>
          <p:nvPr>
            <p:ph type="body" idx="2"/>
          </p:nvPr>
        </p:nvSpPr>
        <p:spPr>
          <a:xfrm>
            <a:off x="5334000" y="1371600"/>
            <a:ext cx="3581400" cy="2316163"/>
          </a:xfrm>
          <a:prstGeom prst="rect">
            <a:avLst/>
          </a:prstGeom>
          <a:noFill/>
          <a:ln>
            <a:noFill/>
          </a:ln>
        </p:spPr>
        <p:txBody>
          <a:bodyPr spcFirstLastPara="1" wrap="square" lIns="91425" tIns="91425" rIns="91425" bIns="91425" anchor="t" anchorCtr="0"/>
          <a:lstStyle>
            <a:lvl1pPr marL="457200" marR="0" lvl="0" indent="-350520" algn="l" rtl="0">
              <a:spcBef>
                <a:spcPts val="640"/>
              </a:spcBef>
              <a:spcAft>
                <a:spcPts val="0"/>
              </a:spcAft>
              <a:buClr>
                <a:schemeClr val="accent2"/>
              </a:buClr>
              <a:buSzPts val="1920"/>
              <a:buFont typeface="Noto Sans Symbols"/>
              <a:buChar char="●"/>
              <a:defRPr sz="3200" b="1" i="0" u="none" strike="noStrike" cap="none">
                <a:solidFill>
                  <a:schemeClr val="lt1"/>
                </a:solidFill>
                <a:latin typeface="Garamond"/>
                <a:ea typeface="Garamond"/>
                <a:cs typeface="Garamond"/>
                <a:sym typeface="Garamond"/>
              </a:defRPr>
            </a:lvl1pPr>
            <a:lvl2pPr marL="914400" marR="0" lvl="1" indent="-317500" algn="l" rtl="0">
              <a:spcBef>
                <a:spcPts val="560"/>
              </a:spcBef>
              <a:spcAft>
                <a:spcPts val="0"/>
              </a:spcAft>
              <a:buClr>
                <a:schemeClr val="lt1"/>
              </a:buClr>
              <a:buSzPts val="1400"/>
              <a:buFont typeface="Noto Sans Symbols"/>
              <a:buChar char="■"/>
              <a:defRPr sz="2800" b="1" i="0" u="none" strike="noStrike" cap="none">
                <a:solidFill>
                  <a:schemeClr val="lt1"/>
                </a:solidFill>
                <a:latin typeface="Garamond"/>
                <a:ea typeface="Garamond"/>
                <a:cs typeface="Garamond"/>
                <a:sym typeface="Garamond"/>
              </a:defRPr>
            </a:lvl2pPr>
            <a:lvl3pPr marL="1371600" marR="0" lvl="2" indent="-297180" algn="l" rtl="0">
              <a:spcBef>
                <a:spcPts val="480"/>
              </a:spcBef>
              <a:spcAft>
                <a:spcPts val="0"/>
              </a:spcAft>
              <a:buClr>
                <a:schemeClr val="lt2"/>
              </a:buClr>
              <a:buSzPts val="1080"/>
              <a:buFont typeface="Noto Sans Symbols"/>
              <a:buChar char="■"/>
              <a:defRPr sz="2400" b="1" i="0" u="none" strike="noStrike" cap="none">
                <a:solidFill>
                  <a:schemeClr val="lt1"/>
                </a:solidFill>
                <a:latin typeface="Garamond"/>
                <a:ea typeface="Garamond"/>
                <a:cs typeface="Garamond"/>
                <a:sym typeface="Garamond"/>
              </a:defRPr>
            </a:lvl3pPr>
            <a:lvl4pPr marL="1828800" marR="0" lvl="3" indent="-317500" algn="l" rtl="0">
              <a:spcBef>
                <a:spcPts val="400"/>
              </a:spcBef>
              <a:spcAft>
                <a:spcPts val="0"/>
              </a:spcAft>
              <a:buClr>
                <a:schemeClr val="accent2"/>
              </a:buClr>
              <a:buSzPts val="1400"/>
              <a:buFont typeface="Noto Sans Symbols"/>
              <a:buChar char="■"/>
              <a:defRPr sz="2000" b="1" i="0" u="none" strike="noStrike" cap="none">
                <a:solidFill>
                  <a:schemeClr val="lt1"/>
                </a:solidFill>
                <a:latin typeface="Garamond"/>
                <a:ea typeface="Garamond"/>
                <a:cs typeface="Garamond"/>
                <a:sym typeface="Garamond"/>
              </a:defRPr>
            </a:lvl4pPr>
            <a:lvl5pPr marL="2286000" marR="0" lvl="4"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5pPr>
            <a:lvl6pPr marL="2743200" marR="0" lvl="5"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6pPr>
            <a:lvl7pPr marL="3200400" marR="0" lvl="6"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7pPr>
            <a:lvl8pPr marL="3657600" marR="0" lvl="7"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8pPr>
            <a:lvl9pPr marL="4114800" marR="0" lvl="8"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9pPr>
          </a:lstStyle>
          <a:p>
            <a:endParaRPr/>
          </a:p>
        </p:txBody>
      </p:sp>
      <p:sp>
        <p:nvSpPr>
          <p:cNvPr id="93" name="Shape 93"/>
          <p:cNvSpPr txBox="1">
            <a:spLocks noGrp="1"/>
          </p:cNvSpPr>
          <p:nvPr>
            <p:ph type="body" idx="3"/>
          </p:nvPr>
        </p:nvSpPr>
        <p:spPr>
          <a:xfrm>
            <a:off x="1600200" y="3840163"/>
            <a:ext cx="3581400" cy="2316162"/>
          </a:xfrm>
          <a:prstGeom prst="rect">
            <a:avLst/>
          </a:prstGeom>
          <a:noFill/>
          <a:ln>
            <a:noFill/>
          </a:ln>
        </p:spPr>
        <p:txBody>
          <a:bodyPr spcFirstLastPara="1" wrap="square" lIns="91425" tIns="91425" rIns="91425" bIns="91425" anchor="t" anchorCtr="0"/>
          <a:lstStyle>
            <a:lvl1pPr marL="457200" marR="0" lvl="0" indent="-350520" algn="l" rtl="0">
              <a:spcBef>
                <a:spcPts val="640"/>
              </a:spcBef>
              <a:spcAft>
                <a:spcPts val="0"/>
              </a:spcAft>
              <a:buClr>
                <a:schemeClr val="accent2"/>
              </a:buClr>
              <a:buSzPts val="1920"/>
              <a:buFont typeface="Noto Sans Symbols"/>
              <a:buChar char="●"/>
              <a:defRPr sz="3200" b="1" i="0" u="none" strike="noStrike" cap="none">
                <a:solidFill>
                  <a:schemeClr val="lt1"/>
                </a:solidFill>
                <a:latin typeface="Garamond"/>
                <a:ea typeface="Garamond"/>
                <a:cs typeface="Garamond"/>
                <a:sym typeface="Garamond"/>
              </a:defRPr>
            </a:lvl1pPr>
            <a:lvl2pPr marL="914400" marR="0" lvl="1" indent="-317500" algn="l" rtl="0">
              <a:spcBef>
                <a:spcPts val="560"/>
              </a:spcBef>
              <a:spcAft>
                <a:spcPts val="0"/>
              </a:spcAft>
              <a:buClr>
                <a:schemeClr val="lt1"/>
              </a:buClr>
              <a:buSzPts val="1400"/>
              <a:buFont typeface="Noto Sans Symbols"/>
              <a:buChar char="■"/>
              <a:defRPr sz="2800" b="1" i="0" u="none" strike="noStrike" cap="none">
                <a:solidFill>
                  <a:schemeClr val="lt1"/>
                </a:solidFill>
                <a:latin typeface="Garamond"/>
                <a:ea typeface="Garamond"/>
                <a:cs typeface="Garamond"/>
                <a:sym typeface="Garamond"/>
              </a:defRPr>
            </a:lvl2pPr>
            <a:lvl3pPr marL="1371600" marR="0" lvl="2" indent="-297180" algn="l" rtl="0">
              <a:spcBef>
                <a:spcPts val="480"/>
              </a:spcBef>
              <a:spcAft>
                <a:spcPts val="0"/>
              </a:spcAft>
              <a:buClr>
                <a:schemeClr val="lt2"/>
              </a:buClr>
              <a:buSzPts val="1080"/>
              <a:buFont typeface="Noto Sans Symbols"/>
              <a:buChar char="■"/>
              <a:defRPr sz="2400" b="1" i="0" u="none" strike="noStrike" cap="none">
                <a:solidFill>
                  <a:schemeClr val="lt1"/>
                </a:solidFill>
                <a:latin typeface="Garamond"/>
                <a:ea typeface="Garamond"/>
                <a:cs typeface="Garamond"/>
                <a:sym typeface="Garamond"/>
              </a:defRPr>
            </a:lvl3pPr>
            <a:lvl4pPr marL="1828800" marR="0" lvl="3" indent="-317500" algn="l" rtl="0">
              <a:spcBef>
                <a:spcPts val="400"/>
              </a:spcBef>
              <a:spcAft>
                <a:spcPts val="0"/>
              </a:spcAft>
              <a:buClr>
                <a:schemeClr val="accent2"/>
              </a:buClr>
              <a:buSzPts val="1400"/>
              <a:buFont typeface="Noto Sans Symbols"/>
              <a:buChar char="■"/>
              <a:defRPr sz="2000" b="1" i="0" u="none" strike="noStrike" cap="none">
                <a:solidFill>
                  <a:schemeClr val="lt1"/>
                </a:solidFill>
                <a:latin typeface="Garamond"/>
                <a:ea typeface="Garamond"/>
                <a:cs typeface="Garamond"/>
                <a:sym typeface="Garamond"/>
              </a:defRPr>
            </a:lvl4pPr>
            <a:lvl5pPr marL="2286000" marR="0" lvl="4"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5pPr>
            <a:lvl6pPr marL="2743200" marR="0" lvl="5"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6pPr>
            <a:lvl7pPr marL="3200400" marR="0" lvl="6"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7pPr>
            <a:lvl8pPr marL="3657600" marR="0" lvl="7"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8pPr>
            <a:lvl9pPr marL="4114800" marR="0" lvl="8"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9pPr>
          </a:lstStyle>
          <a:p>
            <a:endParaRPr/>
          </a:p>
        </p:txBody>
      </p:sp>
      <p:sp>
        <p:nvSpPr>
          <p:cNvPr id="94" name="Shape 94"/>
          <p:cNvSpPr txBox="1">
            <a:spLocks noGrp="1"/>
          </p:cNvSpPr>
          <p:nvPr>
            <p:ph type="body" idx="4"/>
          </p:nvPr>
        </p:nvSpPr>
        <p:spPr>
          <a:xfrm>
            <a:off x="5334000" y="3840163"/>
            <a:ext cx="3581400" cy="2316162"/>
          </a:xfrm>
          <a:prstGeom prst="rect">
            <a:avLst/>
          </a:prstGeom>
          <a:noFill/>
          <a:ln>
            <a:noFill/>
          </a:ln>
        </p:spPr>
        <p:txBody>
          <a:bodyPr spcFirstLastPara="1" wrap="square" lIns="91425" tIns="91425" rIns="91425" bIns="91425" anchor="t" anchorCtr="0"/>
          <a:lstStyle>
            <a:lvl1pPr marL="457200" marR="0" lvl="0" indent="-350520" algn="l" rtl="0">
              <a:spcBef>
                <a:spcPts val="640"/>
              </a:spcBef>
              <a:spcAft>
                <a:spcPts val="0"/>
              </a:spcAft>
              <a:buClr>
                <a:schemeClr val="accent2"/>
              </a:buClr>
              <a:buSzPts val="1920"/>
              <a:buFont typeface="Noto Sans Symbols"/>
              <a:buChar char="●"/>
              <a:defRPr sz="3200" b="1" i="0" u="none" strike="noStrike" cap="none">
                <a:solidFill>
                  <a:schemeClr val="lt1"/>
                </a:solidFill>
                <a:latin typeface="Garamond"/>
                <a:ea typeface="Garamond"/>
                <a:cs typeface="Garamond"/>
                <a:sym typeface="Garamond"/>
              </a:defRPr>
            </a:lvl1pPr>
            <a:lvl2pPr marL="914400" marR="0" lvl="1" indent="-317500" algn="l" rtl="0">
              <a:spcBef>
                <a:spcPts val="560"/>
              </a:spcBef>
              <a:spcAft>
                <a:spcPts val="0"/>
              </a:spcAft>
              <a:buClr>
                <a:schemeClr val="lt1"/>
              </a:buClr>
              <a:buSzPts val="1400"/>
              <a:buFont typeface="Noto Sans Symbols"/>
              <a:buChar char="■"/>
              <a:defRPr sz="2800" b="1" i="0" u="none" strike="noStrike" cap="none">
                <a:solidFill>
                  <a:schemeClr val="lt1"/>
                </a:solidFill>
                <a:latin typeface="Garamond"/>
                <a:ea typeface="Garamond"/>
                <a:cs typeface="Garamond"/>
                <a:sym typeface="Garamond"/>
              </a:defRPr>
            </a:lvl2pPr>
            <a:lvl3pPr marL="1371600" marR="0" lvl="2" indent="-297180" algn="l" rtl="0">
              <a:spcBef>
                <a:spcPts val="480"/>
              </a:spcBef>
              <a:spcAft>
                <a:spcPts val="0"/>
              </a:spcAft>
              <a:buClr>
                <a:schemeClr val="lt2"/>
              </a:buClr>
              <a:buSzPts val="1080"/>
              <a:buFont typeface="Noto Sans Symbols"/>
              <a:buChar char="■"/>
              <a:defRPr sz="2400" b="1" i="0" u="none" strike="noStrike" cap="none">
                <a:solidFill>
                  <a:schemeClr val="lt1"/>
                </a:solidFill>
                <a:latin typeface="Garamond"/>
                <a:ea typeface="Garamond"/>
                <a:cs typeface="Garamond"/>
                <a:sym typeface="Garamond"/>
              </a:defRPr>
            </a:lvl3pPr>
            <a:lvl4pPr marL="1828800" marR="0" lvl="3" indent="-317500" algn="l" rtl="0">
              <a:spcBef>
                <a:spcPts val="400"/>
              </a:spcBef>
              <a:spcAft>
                <a:spcPts val="0"/>
              </a:spcAft>
              <a:buClr>
                <a:schemeClr val="accent2"/>
              </a:buClr>
              <a:buSzPts val="1400"/>
              <a:buFont typeface="Noto Sans Symbols"/>
              <a:buChar char="■"/>
              <a:defRPr sz="2000" b="1" i="0" u="none" strike="noStrike" cap="none">
                <a:solidFill>
                  <a:schemeClr val="lt1"/>
                </a:solidFill>
                <a:latin typeface="Garamond"/>
                <a:ea typeface="Garamond"/>
                <a:cs typeface="Garamond"/>
                <a:sym typeface="Garamond"/>
              </a:defRPr>
            </a:lvl4pPr>
            <a:lvl5pPr marL="2286000" marR="0" lvl="4"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5pPr>
            <a:lvl6pPr marL="2743200" marR="0" lvl="5"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6pPr>
            <a:lvl7pPr marL="3200400" marR="0" lvl="6"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7pPr>
            <a:lvl8pPr marL="3657600" marR="0" lvl="7"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8pPr>
            <a:lvl9pPr marL="4114800" marR="0" lvl="8"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9pPr>
          </a:lstStyle>
          <a:p>
            <a:endParaRPr/>
          </a:p>
        </p:txBody>
      </p:sp>
      <p:sp>
        <p:nvSpPr>
          <p:cNvPr id="95" name="Shape 95"/>
          <p:cNvSpPr txBox="1">
            <a:spLocks noGrp="1"/>
          </p:cNvSpPr>
          <p:nvPr>
            <p:ph type="sldNum" idx="12"/>
          </p:nvPr>
        </p:nvSpPr>
        <p:spPr>
          <a:xfrm>
            <a:off x="6553200" y="6248400"/>
            <a:ext cx="2133600" cy="476250"/>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spcAft>
                <a:spcPts val="0"/>
              </a:spcAft>
              <a:buNone/>
              <a:defRPr sz="1200" b="0" i="0" u="none" strike="noStrike" cap="none">
                <a:solidFill>
                  <a:srgbClr val="FFFFFF"/>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FFFFFF"/>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FFFFFF"/>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FFFFFF"/>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FFFFFF"/>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FFFFFF"/>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FFFFFF"/>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FFFFFF"/>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FFFFFF"/>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96" name="Shape 96"/>
          <p:cNvSpPr txBox="1">
            <a:spLocks noGrp="1"/>
          </p:cNvSpPr>
          <p:nvPr>
            <p:ph type="ftr" idx="11"/>
          </p:nvPr>
        </p:nvSpPr>
        <p:spPr>
          <a:xfrm>
            <a:off x="3124200" y="6248400"/>
            <a:ext cx="2895600" cy="476250"/>
          </a:xfrm>
          <a:prstGeom prst="rect">
            <a:avLst/>
          </a:prstGeom>
          <a:noFill/>
          <a:ln>
            <a:noFill/>
          </a:ln>
        </p:spPr>
        <p:txBody>
          <a:bodyPr spcFirstLastPara="1" wrap="square" lIns="91425" tIns="91425" rIns="91425" bIns="91425" anchor="b" anchorCtr="0"/>
          <a:lstStyle>
            <a:lvl1pPr marR="0" lvl="0" algn="ctr" rtl="0">
              <a:spcBef>
                <a:spcPts val="0"/>
              </a:spcBef>
              <a:spcAft>
                <a:spcPts val="0"/>
              </a:spcAft>
              <a:buSzPts val="1400"/>
              <a:buNone/>
              <a:defRPr sz="1200" b="0" i="0" u="none" strike="noStrike" cap="none">
                <a:solidFill>
                  <a:srgbClr val="FFFFFF"/>
                </a:solidFill>
                <a:latin typeface="Arial"/>
                <a:ea typeface="Arial"/>
                <a:cs typeface="Arial"/>
                <a:sym typeface="Arial"/>
              </a:defRPr>
            </a:lvl1pPr>
            <a:lvl2pPr marR="0" lvl="1"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2pPr>
            <a:lvl3pPr marR="0" lvl="2"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3pPr>
            <a:lvl4pPr marR="0" lvl="3"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4pPr>
            <a:lvl5pPr marR="0" lvl="4"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5pPr>
            <a:lvl6pPr marR="0" lvl="5"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6pPr>
            <a:lvl7pPr marR="0" lvl="6"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7pPr>
            <a:lvl8pPr marR="0" lvl="7"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8pPr>
            <a:lvl9pPr marR="0" lvl="8"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able" type="tbl">
  <p:cSld name="TABLE">
    <p:spTree>
      <p:nvGrpSpPr>
        <p:cNvPr id="1" name="Shape 97"/>
        <p:cNvGrpSpPr/>
        <p:nvPr/>
      </p:nvGrpSpPr>
      <p:grpSpPr>
        <a:xfrm>
          <a:off x="0" y="0"/>
          <a:ext cx="0" cy="0"/>
          <a:chOff x="0" y="0"/>
          <a:chExt cx="0" cy="0"/>
        </a:xfrm>
      </p:grpSpPr>
      <p:sp>
        <p:nvSpPr>
          <p:cNvPr id="98" name="Shape 98"/>
          <p:cNvSpPr txBox="1">
            <a:spLocks noGrp="1"/>
          </p:cNvSpPr>
          <p:nvPr>
            <p:ph type="title"/>
          </p:nvPr>
        </p:nvSpPr>
        <p:spPr>
          <a:xfrm>
            <a:off x="1600200" y="0"/>
            <a:ext cx="7315200" cy="1066800"/>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1pPr>
            <a:lvl2pPr marR="0" lvl="1"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2pPr>
            <a:lvl3pPr marR="0" lvl="2"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3pPr>
            <a:lvl4pPr marR="0" lvl="3"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4pPr>
            <a:lvl5pPr marR="0" lvl="4"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5pPr>
            <a:lvl6pPr marR="0" lvl="5"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6pPr>
            <a:lvl7pPr marR="0" lvl="6"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7pPr>
            <a:lvl8pPr marR="0" lvl="7"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8pPr>
            <a:lvl9pPr marR="0" lvl="8"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9pPr>
          </a:lstStyle>
          <a:p>
            <a:endParaRPr/>
          </a:p>
        </p:txBody>
      </p:sp>
      <p:sp>
        <p:nvSpPr>
          <p:cNvPr id="99" name="Shape 99"/>
          <p:cNvSpPr txBox="1">
            <a:spLocks noGrp="1"/>
          </p:cNvSpPr>
          <p:nvPr>
            <p:ph type="sldNum" idx="12"/>
          </p:nvPr>
        </p:nvSpPr>
        <p:spPr>
          <a:xfrm>
            <a:off x="6553200" y="6248400"/>
            <a:ext cx="2133600" cy="476250"/>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spcAft>
                <a:spcPts val="0"/>
              </a:spcAft>
              <a:buNone/>
              <a:defRPr sz="1200" b="0" i="0" u="none" strike="noStrike" cap="none">
                <a:solidFill>
                  <a:srgbClr val="FFFFFF"/>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FFFFFF"/>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FFFFFF"/>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FFFFFF"/>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FFFFFF"/>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FFFFFF"/>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FFFFFF"/>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FFFFFF"/>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FFFFFF"/>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100" name="Shape 100"/>
          <p:cNvSpPr txBox="1">
            <a:spLocks noGrp="1"/>
          </p:cNvSpPr>
          <p:nvPr>
            <p:ph type="ftr" idx="11"/>
          </p:nvPr>
        </p:nvSpPr>
        <p:spPr>
          <a:xfrm>
            <a:off x="3124200" y="6248400"/>
            <a:ext cx="2895600" cy="476250"/>
          </a:xfrm>
          <a:prstGeom prst="rect">
            <a:avLst/>
          </a:prstGeom>
          <a:noFill/>
          <a:ln>
            <a:noFill/>
          </a:ln>
        </p:spPr>
        <p:txBody>
          <a:bodyPr spcFirstLastPara="1" wrap="square" lIns="91425" tIns="91425" rIns="91425" bIns="91425" anchor="b" anchorCtr="0"/>
          <a:lstStyle>
            <a:lvl1pPr marR="0" lvl="0" algn="ctr" rtl="0">
              <a:spcBef>
                <a:spcPts val="0"/>
              </a:spcBef>
              <a:spcAft>
                <a:spcPts val="0"/>
              </a:spcAft>
              <a:buSzPts val="1400"/>
              <a:buNone/>
              <a:defRPr sz="1200" b="0" i="0" u="none" strike="noStrike" cap="none">
                <a:solidFill>
                  <a:srgbClr val="FFFFFF"/>
                </a:solidFill>
                <a:latin typeface="Arial"/>
                <a:ea typeface="Arial"/>
                <a:cs typeface="Arial"/>
                <a:sym typeface="Arial"/>
              </a:defRPr>
            </a:lvl1pPr>
            <a:lvl2pPr marR="0" lvl="1"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2pPr>
            <a:lvl3pPr marR="0" lvl="2"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3pPr>
            <a:lvl4pPr marR="0" lvl="3"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4pPr>
            <a:lvl5pPr marR="0" lvl="4"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5pPr>
            <a:lvl6pPr marR="0" lvl="5"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6pPr>
            <a:lvl7pPr marR="0" lvl="6"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7pPr>
            <a:lvl8pPr marR="0" lvl="7"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8pPr>
            <a:lvl9pPr marR="0" lvl="8"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Text and Media Clip" type="txAndMedia">
  <p:cSld name="TEXT_AND_MEDIA">
    <p:spTree>
      <p:nvGrpSpPr>
        <p:cNvPr id="1" name="Shape 101"/>
        <p:cNvGrpSpPr/>
        <p:nvPr/>
      </p:nvGrpSpPr>
      <p:grpSpPr>
        <a:xfrm>
          <a:off x="0" y="0"/>
          <a:ext cx="0" cy="0"/>
          <a:chOff x="0" y="0"/>
          <a:chExt cx="0" cy="0"/>
        </a:xfrm>
      </p:grpSpPr>
      <p:sp>
        <p:nvSpPr>
          <p:cNvPr id="102" name="Shape 102"/>
          <p:cNvSpPr txBox="1">
            <a:spLocks noGrp="1"/>
          </p:cNvSpPr>
          <p:nvPr>
            <p:ph type="title"/>
          </p:nvPr>
        </p:nvSpPr>
        <p:spPr>
          <a:xfrm>
            <a:off x="1600200" y="0"/>
            <a:ext cx="7315200" cy="1066800"/>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1pPr>
            <a:lvl2pPr marR="0" lvl="1"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2pPr>
            <a:lvl3pPr marR="0" lvl="2"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3pPr>
            <a:lvl4pPr marR="0" lvl="3"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4pPr>
            <a:lvl5pPr marR="0" lvl="4"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5pPr>
            <a:lvl6pPr marR="0" lvl="5"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6pPr>
            <a:lvl7pPr marR="0" lvl="6"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7pPr>
            <a:lvl8pPr marR="0" lvl="7"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8pPr>
            <a:lvl9pPr marR="0" lvl="8"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9pPr>
          </a:lstStyle>
          <a:p>
            <a:endParaRPr/>
          </a:p>
        </p:txBody>
      </p:sp>
      <p:sp>
        <p:nvSpPr>
          <p:cNvPr id="103" name="Shape 103"/>
          <p:cNvSpPr txBox="1">
            <a:spLocks noGrp="1"/>
          </p:cNvSpPr>
          <p:nvPr>
            <p:ph type="body" idx="1"/>
          </p:nvPr>
        </p:nvSpPr>
        <p:spPr>
          <a:xfrm>
            <a:off x="1600200" y="1371600"/>
            <a:ext cx="3581400" cy="4784725"/>
          </a:xfrm>
          <a:prstGeom prst="rect">
            <a:avLst/>
          </a:prstGeom>
          <a:noFill/>
          <a:ln>
            <a:noFill/>
          </a:ln>
        </p:spPr>
        <p:txBody>
          <a:bodyPr spcFirstLastPara="1" wrap="square" lIns="91425" tIns="91425" rIns="91425" bIns="91425" anchor="t" anchorCtr="0"/>
          <a:lstStyle>
            <a:lvl1pPr marL="457200" marR="0" lvl="0" indent="-350520" algn="l" rtl="0">
              <a:spcBef>
                <a:spcPts val="640"/>
              </a:spcBef>
              <a:spcAft>
                <a:spcPts val="0"/>
              </a:spcAft>
              <a:buClr>
                <a:schemeClr val="accent2"/>
              </a:buClr>
              <a:buSzPts val="1920"/>
              <a:buFont typeface="Noto Sans Symbols"/>
              <a:buChar char="●"/>
              <a:defRPr sz="3200" b="1" i="0" u="none" strike="noStrike" cap="none">
                <a:solidFill>
                  <a:schemeClr val="lt1"/>
                </a:solidFill>
                <a:latin typeface="Garamond"/>
                <a:ea typeface="Garamond"/>
                <a:cs typeface="Garamond"/>
                <a:sym typeface="Garamond"/>
              </a:defRPr>
            </a:lvl1pPr>
            <a:lvl2pPr marL="914400" marR="0" lvl="1" indent="-317500" algn="l" rtl="0">
              <a:spcBef>
                <a:spcPts val="560"/>
              </a:spcBef>
              <a:spcAft>
                <a:spcPts val="0"/>
              </a:spcAft>
              <a:buClr>
                <a:schemeClr val="lt1"/>
              </a:buClr>
              <a:buSzPts val="1400"/>
              <a:buFont typeface="Noto Sans Symbols"/>
              <a:buChar char="■"/>
              <a:defRPr sz="2800" b="1" i="0" u="none" strike="noStrike" cap="none">
                <a:solidFill>
                  <a:schemeClr val="lt1"/>
                </a:solidFill>
                <a:latin typeface="Garamond"/>
                <a:ea typeface="Garamond"/>
                <a:cs typeface="Garamond"/>
                <a:sym typeface="Garamond"/>
              </a:defRPr>
            </a:lvl2pPr>
            <a:lvl3pPr marL="1371600" marR="0" lvl="2" indent="-297180" algn="l" rtl="0">
              <a:spcBef>
                <a:spcPts val="480"/>
              </a:spcBef>
              <a:spcAft>
                <a:spcPts val="0"/>
              </a:spcAft>
              <a:buClr>
                <a:schemeClr val="lt2"/>
              </a:buClr>
              <a:buSzPts val="1080"/>
              <a:buFont typeface="Noto Sans Symbols"/>
              <a:buChar char="■"/>
              <a:defRPr sz="2400" b="1" i="0" u="none" strike="noStrike" cap="none">
                <a:solidFill>
                  <a:schemeClr val="lt1"/>
                </a:solidFill>
                <a:latin typeface="Garamond"/>
                <a:ea typeface="Garamond"/>
                <a:cs typeface="Garamond"/>
                <a:sym typeface="Garamond"/>
              </a:defRPr>
            </a:lvl3pPr>
            <a:lvl4pPr marL="1828800" marR="0" lvl="3" indent="-317500" algn="l" rtl="0">
              <a:spcBef>
                <a:spcPts val="400"/>
              </a:spcBef>
              <a:spcAft>
                <a:spcPts val="0"/>
              </a:spcAft>
              <a:buClr>
                <a:schemeClr val="accent2"/>
              </a:buClr>
              <a:buSzPts val="1400"/>
              <a:buFont typeface="Noto Sans Symbols"/>
              <a:buChar char="■"/>
              <a:defRPr sz="2000" b="1" i="0" u="none" strike="noStrike" cap="none">
                <a:solidFill>
                  <a:schemeClr val="lt1"/>
                </a:solidFill>
                <a:latin typeface="Garamond"/>
                <a:ea typeface="Garamond"/>
                <a:cs typeface="Garamond"/>
                <a:sym typeface="Garamond"/>
              </a:defRPr>
            </a:lvl4pPr>
            <a:lvl5pPr marL="2286000" marR="0" lvl="4"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5pPr>
            <a:lvl6pPr marL="2743200" marR="0" lvl="5"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6pPr>
            <a:lvl7pPr marL="3200400" marR="0" lvl="6"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7pPr>
            <a:lvl8pPr marL="3657600" marR="0" lvl="7"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8pPr>
            <a:lvl9pPr marL="4114800" marR="0" lvl="8"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9pPr>
          </a:lstStyle>
          <a:p>
            <a:endParaRPr/>
          </a:p>
        </p:txBody>
      </p:sp>
      <p:sp>
        <p:nvSpPr>
          <p:cNvPr id="104" name="Shape 104"/>
          <p:cNvSpPr>
            <a:spLocks noGrp="1"/>
          </p:cNvSpPr>
          <p:nvPr>
            <p:ph type="media" idx="2"/>
          </p:nvPr>
        </p:nvSpPr>
        <p:spPr>
          <a:xfrm>
            <a:off x="5334000" y="1371600"/>
            <a:ext cx="3581400" cy="4784725"/>
          </a:xfrm>
          <a:prstGeom prst="rect">
            <a:avLst/>
          </a:prstGeom>
          <a:noFill/>
          <a:ln>
            <a:noFill/>
          </a:ln>
        </p:spPr>
        <p:txBody>
          <a:bodyPr spcFirstLastPara="1" wrap="square" lIns="91425" tIns="91425" rIns="91425" bIns="91425" anchor="t" anchorCtr="0"/>
          <a:lstStyle>
            <a:lvl1pPr marR="0" lvl="0" algn="l" rtl="0">
              <a:spcBef>
                <a:spcPts val="640"/>
              </a:spcBef>
              <a:spcAft>
                <a:spcPts val="0"/>
              </a:spcAft>
              <a:buClr>
                <a:schemeClr val="accent2"/>
              </a:buClr>
              <a:buSzPts val="1920"/>
              <a:buFont typeface="Noto Sans Symbols"/>
              <a:buChar char="●"/>
              <a:defRPr sz="3200" b="1" i="0" u="none" strike="noStrike" cap="none">
                <a:solidFill>
                  <a:schemeClr val="lt1"/>
                </a:solidFill>
                <a:latin typeface="Garamond"/>
                <a:ea typeface="Garamond"/>
                <a:cs typeface="Garamond"/>
                <a:sym typeface="Garamond"/>
              </a:defRPr>
            </a:lvl1pPr>
            <a:lvl2pPr marR="0" lvl="1" algn="l" rtl="0">
              <a:spcBef>
                <a:spcPts val="560"/>
              </a:spcBef>
              <a:spcAft>
                <a:spcPts val="0"/>
              </a:spcAft>
              <a:buClr>
                <a:schemeClr val="lt1"/>
              </a:buClr>
              <a:buSzPts val="1400"/>
              <a:buFont typeface="Noto Sans Symbols"/>
              <a:buChar char="■"/>
              <a:defRPr sz="2800" b="1" i="0" u="none" strike="noStrike" cap="none">
                <a:solidFill>
                  <a:schemeClr val="lt1"/>
                </a:solidFill>
                <a:latin typeface="Garamond"/>
                <a:ea typeface="Garamond"/>
                <a:cs typeface="Garamond"/>
                <a:sym typeface="Garamond"/>
              </a:defRPr>
            </a:lvl2pPr>
            <a:lvl3pPr marR="0" lvl="2" algn="l" rtl="0">
              <a:spcBef>
                <a:spcPts val="480"/>
              </a:spcBef>
              <a:spcAft>
                <a:spcPts val="0"/>
              </a:spcAft>
              <a:buClr>
                <a:schemeClr val="lt2"/>
              </a:buClr>
              <a:buSzPts val="1080"/>
              <a:buFont typeface="Noto Sans Symbols"/>
              <a:buChar char="■"/>
              <a:defRPr sz="2400" b="1" i="0" u="none" strike="noStrike" cap="none">
                <a:solidFill>
                  <a:schemeClr val="lt1"/>
                </a:solidFill>
                <a:latin typeface="Garamond"/>
                <a:ea typeface="Garamond"/>
                <a:cs typeface="Garamond"/>
                <a:sym typeface="Garamond"/>
              </a:defRPr>
            </a:lvl3pPr>
            <a:lvl4pPr marR="0" lvl="3" algn="l" rtl="0">
              <a:spcBef>
                <a:spcPts val="400"/>
              </a:spcBef>
              <a:spcAft>
                <a:spcPts val="0"/>
              </a:spcAft>
              <a:buClr>
                <a:schemeClr val="accent2"/>
              </a:buClr>
              <a:buSzPts val="1400"/>
              <a:buFont typeface="Noto Sans Symbols"/>
              <a:buChar char="■"/>
              <a:defRPr sz="2000" b="1" i="0" u="none" strike="noStrike" cap="none">
                <a:solidFill>
                  <a:schemeClr val="lt1"/>
                </a:solidFill>
                <a:latin typeface="Garamond"/>
                <a:ea typeface="Garamond"/>
                <a:cs typeface="Garamond"/>
                <a:sym typeface="Garamond"/>
              </a:defRPr>
            </a:lvl4pPr>
            <a:lvl5pPr marR="0" lvl="4"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5pPr>
            <a:lvl6pPr marR="0" lvl="5"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6pPr>
            <a:lvl7pPr marR="0" lvl="6"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7pPr>
            <a:lvl8pPr marR="0" lvl="7"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8pPr>
            <a:lvl9pPr marR="0" lvl="8"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9pPr>
          </a:lstStyle>
          <a:p>
            <a:endParaRPr/>
          </a:p>
        </p:txBody>
      </p:sp>
      <p:sp>
        <p:nvSpPr>
          <p:cNvPr id="105" name="Shape 105"/>
          <p:cNvSpPr txBox="1">
            <a:spLocks noGrp="1"/>
          </p:cNvSpPr>
          <p:nvPr>
            <p:ph type="sldNum" idx="12"/>
          </p:nvPr>
        </p:nvSpPr>
        <p:spPr>
          <a:xfrm>
            <a:off x="6553200" y="6248400"/>
            <a:ext cx="2133600" cy="476250"/>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spcAft>
                <a:spcPts val="0"/>
              </a:spcAft>
              <a:buNone/>
              <a:defRPr sz="1200" b="0" i="0" u="none" strike="noStrike" cap="none">
                <a:solidFill>
                  <a:srgbClr val="FFFFFF"/>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FFFFFF"/>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FFFFFF"/>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FFFFFF"/>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FFFFFF"/>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FFFFFF"/>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FFFFFF"/>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FFFFFF"/>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FFFFFF"/>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106" name="Shape 106"/>
          <p:cNvSpPr txBox="1">
            <a:spLocks noGrp="1"/>
          </p:cNvSpPr>
          <p:nvPr>
            <p:ph type="ftr" idx="11"/>
          </p:nvPr>
        </p:nvSpPr>
        <p:spPr>
          <a:xfrm>
            <a:off x="3124200" y="6248400"/>
            <a:ext cx="2895600" cy="476250"/>
          </a:xfrm>
          <a:prstGeom prst="rect">
            <a:avLst/>
          </a:prstGeom>
          <a:noFill/>
          <a:ln>
            <a:noFill/>
          </a:ln>
        </p:spPr>
        <p:txBody>
          <a:bodyPr spcFirstLastPara="1" wrap="square" lIns="91425" tIns="91425" rIns="91425" bIns="91425" anchor="b" anchorCtr="0"/>
          <a:lstStyle>
            <a:lvl1pPr marR="0" lvl="0" algn="ctr" rtl="0">
              <a:spcBef>
                <a:spcPts val="0"/>
              </a:spcBef>
              <a:spcAft>
                <a:spcPts val="0"/>
              </a:spcAft>
              <a:buSzPts val="1400"/>
              <a:buNone/>
              <a:defRPr sz="1200" b="0" i="0" u="none" strike="noStrike" cap="none">
                <a:solidFill>
                  <a:srgbClr val="FFFFFF"/>
                </a:solidFill>
                <a:latin typeface="Arial"/>
                <a:ea typeface="Arial"/>
                <a:cs typeface="Arial"/>
                <a:sym typeface="Arial"/>
              </a:defRPr>
            </a:lvl1pPr>
            <a:lvl2pPr marR="0" lvl="1"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2pPr>
            <a:lvl3pPr marR="0" lvl="2"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3pPr>
            <a:lvl4pPr marR="0" lvl="3"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4pPr>
            <a:lvl5pPr marR="0" lvl="4"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5pPr>
            <a:lvl6pPr marR="0" lvl="5"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6pPr>
            <a:lvl7pPr marR="0" lvl="6"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7pPr>
            <a:lvl8pPr marR="0" lvl="7"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8pPr>
            <a:lvl9pPr marR="0" lvl="8"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ontent" type="objOnly">
  <p:cSld name="OBJECT_ONLY">
    <p:spTree>
      <p:nvGrpSpPr>
        <p:cNvPr id="1" name="Shape 107"/>
        <p:cNvGrpSpPr/>
        <p:nvPr/>
      </p:nvGrpSpPr>
      <p:grpSpPr>
        <a:xfrm>
          <a:off x="0" y="0"/>
          <a:ext cx="0" cy="0"/>
          <a:chOff x="0" y="0"/>
          <a:chExt cx="0" cy="0"/>
        </a:xfrm>
      </p:grpSpPr>
      <p:sp>
        <p:nvSpPr>
          <p:cNvPr id="108" name="Shape 108"/>
          <p:cNvSpPr txBox="1">
            <a:spLocks noGrp="1"/>
          </p:cNvSpPr>
          <p:nvPr>
            <p:ph type="body" idx="1"/>
          </p:nvPr>
        </p:nvSpPr>
        <p:spPr>
          <a:xfrm>
            <a:off x="1600200" y="0"/>
            <a:ext cx="7315200" cy="6156325"/>
          </a:xfrm>
          <a:prstGeom prst="rect">
            <a:avLst/>
          </a:prstGeom>
          <a:noFill/>
          <a:ln>
            <a:noFill/>
          </a:ln>
        </p:spPr>
        <p:txBody>
          <a:bodyPr spcFirstLastPara="1" wrap="square" lIns="91425" tIns="91425" rIns="91425" bIns="91425" anchor="t" anchorCtr="0"/>
          <a:lstStyle>
            <a:lvl1pPr marL="457200" marR="0" lvl="0" indent="-350520" algn="l" rtl="0">
              <a:spcBef>
                <a:spcPts val="640"/>
              </a:spcBef>
              <a:spcAft>
                <a:spcPts val="0"/>
              </a:spcAft>
              <a:buClr>
                <a:schemeClr val="accent2"/>
              </a:buClr>
              <a:buSzPts val="1920"/>
              <a:buFont typeface="Noto Sans Symbols"/>
              <a:buChar char="●"/>
              <a:defRPr sz="3200" b="1" i="0" u="none" strike="noStrike" cap="none">
                <a:solidFill>
                  <a:schemeClr val="lt1"/>
                </a:solidFill>
                <a:latin typeface="Garamond"/>
                <a:ea typeface="Garamond"/>
                <a:cs typeface="Garamond"/>
                <a:sym typeface="Garamond"/>
              </a:defRPr>
            </a:lvl1pPr>
            <a:lvl2pPr marL="914400" marR="0" lvl="1" indent="-317500" algn="l" rtl="0">
              <a:spcBef>
                <a:spcPts val="560"/>
              </a:spcBef>
              <a:spcAft>
                <a:spcPts val="0"/>
              </a:spcAft>
              <a:buClr>
                <a:schemeClr val="lt1"/>
              </a:buClr>
              <a:buSzPts val="1400"/>
              <a:buFont typeface="Noto Sans Symbols"/>
              <a:buChar char="■"/>
              <a:defRPr sz="2800" b="1" i="0" u="none" strike="noStrike" cap="none">
                <a:solidFill>
                  <a:schemeClr val="lt1"/>
                </a:solidFill>
                <a:latin typeface="Garamond"/>
                <a:ea typeface="Garamond"/>
                <a:cs typeface="Garamond"/>
                <a:sym typeface="Garamond"/>
              </a:defRPr>
            </a:lvl2pPr>
            <a:lvl3pPr marL="1371600" marR="0" lvl="2" indent="-297180" algn="l" rtl="0">
              <a:spcBef>
                <a:spcPts val="480"/>
              </a:spcBef>
              <a:spcAft>
                <a:spcPts val="0"/>
              </a:spcAft>
              <a:buClr>
                <a:schemeClr val="lt2"/>
              </a:buClr>
              <a:buSzPts val="1080"/>
              <a:buFont typeface="Noto Sans Symbols"/>
              <a:buChar char="■"/>
              <a:defRPr sz="2400" b="1" i="0" u="none" strike="noStrike" cap="none">
                <a:solidFill>
                  <a:schemeClr val="lt1"/>
                </a:solidFill>
                <a:latin typeface="Garamond"/>
                <a:ea typeface="Garamond"/>
                <a:cs typeface="Garamond"/>
                <a:sym typeface="Garamond"/>
              </a:defRPr>
            </a:lvl3pPr>
            <a:lvl4pPr marL="1828800" marR="0" lvl="3" indent="-317500" algn="l" rtl="0">
              <a:spcBef>
                <a:spcPts val="400"/>
              </a:spcBef>
              <a:spcAft>
                <a:spcPts val="0"/>
              </a:spcAft>
              <a:buClr>
                <a:schemeClr val="accent2"/>
              </a:buClr>
              <a:buSzPts val="1400"/>
              <a:buFont typeface="Noto Sans Symbols"/>
              <a:buChar char="■"/>
              <a:defRPr sz="2000" b="1" i="0" u="none" strike="noStrike" cap="none">
                <a:solidFill>
                  <a:schemeClr val="lt1"/>
                </a:solidFill>
                <a:latin typeface="Garamond"/>
                <a:ea typeface="Garamond"/>
                <a:cs typeface="Garamond"/>
                <a:sym typeface="Garamond"/>
              </a:defRPr>
            </a:lvl4pPr>
            <a:lvl5pPr marL="2286000" marR="0" lvl="4"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5pPr>
            <a:lvl6pPr marL="2743200" marR="0" lvl="5"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6pPr>
            <a:lvl7pPr marL="3200400" marR="0" lvl="6"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7pPr>
            <a:lvl8pPr marL="3657600" marR="0" lvl="7"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8pPr>
            <a:lvl9pPr marL="4114800" marR="0" lvl="8"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9pPr>
          </a:lstStyle>
          <a:p>
            <a:endParaRPr/>
          </a:p>
        </p:txBody>
      </p:sp>
      <p:sp>
        <p:nvSpPr>
          <p:cNvPr id="109" name="Shape 109"/>
          <p:cNvSpPr txBox="1">
            <a:spLocks noGrp="1"/>
          </p:cNvSpPr>
          <p:nvPr>
            <p:ph type="sldNum" idx="12"/>
          </p:nvPr>
        </p:nvSpPr>
        <p:spPr>
          <a:xfrm>
            <a:off x="6553200" y="6248400"/>
            <a:ext cx="2133600" cy="476250"/>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spcAft>
                <a:spcPts val="0"/>
              </a:spcAft>
              <a:buNone/>
              <a:defRPr sz="1200" b="0" i="0" u="none" strike="noStrike" cap="none">
                <a:solidFill>
                  <a:srgbClr val="FFFFFF"/>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FFFFFF"/>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FFFFFF"/>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FFFFFF"/>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FFFFFF"/>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FFFFFF"/>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FFFFFF"/>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FFFFFF"/>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FFFFFF"/>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110" name="Shape 110"/>
          <p:cNvSpPr txBox="1">
            <a:spLocks noGrp="1"/>
          </p:cNvSpPr>
          <p:nvPr>
            <p:ph type="ftr" idx="11"/>
          </p:nvPr>
        </p:nvSpPr>
        <p:spPr>
          <a:xfrm>
            <a:off x="3124200" y="6248400"/>
            <a:ext cx="2895600" cy="476250"/>
          </a:xfrm>
          <a:prstGeom prst="rect">
            <a:avLst/>
          </a:prstGeom>
          <a:noFill/>
          <a:ln>
            <a:noFill/>
          </a:ln>
        </p:spPr>
        <p:txBody>
          <a:bodyPr spcFirstLastPara="1" wrap="square" lIns="91425" tIns="91425" rIns="91425" bIns="91425" anchor="b" anchorCtr="0"/>
          <a:lstStyle>
            <a:lvl1pPr marR="0" lvl="0" algn="ctr" rtl="0">
              <a:spcBef>
                <a:spcPts val="0"/>
              </a:spcBef>
              <a:spcAft>
                <a:spcPts val="0"/>
              </a:spcAft>
              <a:buSzPts val="1400"/>
              <a:buNone/>
              <a:defRPr sz="1200" b="0" i="0" u="none" strike="noStrike" cap="none">
                <a:solidFill>
                  <a:srgbClr val="FFFFFF"/>
                </a:solidFill>
                <a:latin typeface="Arial"/>
                <a:ea typeface="Arial"/>
                <a:cs typeface="Arial"/>
                <a:sym typeface="Arial"/>
              </a:defRPr>
            </a:lvl1pPr>
            <a:lvl2pPr marR="0" lvl="1"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2pPr>
            <a:lvl3pPr marR="0" lvl="2"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3pPr>
            <a:lvl4pPr marR="0" lvl="3"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4pPr>
            <a:lvl5pPr marR="0" lvl="4"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5pPr>
            <a:lvl6pPr marR="0" lvl="5"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6pPr>
            <a:lvl7pPr marR="0" lvl="6"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7pPr>
            <a:lvl8pPr marR="0" lvl="7"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8pPr>
            <a:lvl9pPr marR="0" lvl="8"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Text, and 2 Content" type="txAndTwoObj">
  <p:cSld name="TEXT_AND_TWO_OBJECTS">
    <p:spTree>
      <p:nvGrpSpPr>
        <p:cNvPr id="1" name="Shape 111"/>
        <p:cNvGrpSpPr/>
        <p:nvPr/>
      </p:nvGrpSpPr>
      <p:grpSpPr>
        <a:xfrm>
          <a:off x="0" y="0"/>
          <a:ext cx="0" cy="0"/>
          <a:chOff x="0" y="0"/>
          <a:chExt cx="0" cy="0"/>
        </a:xfrm>
      </p:grpSpPr>
      <p:sp>
        <p:nvSpPr>
          <p:cNvPr id="112" name="Shape 112"/>
          <p:cNvSpPr txBox="1">
            <a:spLocks noGrp="1"/>
          </p:cNvSpPr>
          <p:nvPr>
            <p:ph type="title"/>
          </p:nvPr>
        </p:nvSpPr>
        <p:spPr>
          <a:xfrm>
            <a:off x="1600200" y="0"/>
            <a:ext cx="7315200" cy="1066800"/>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1pPr>
            <a:lvl2pPr marR="0" lvl="1"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2pPr>
            <a:lvl3pPr marR="0" lvl="2"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3pPr>
            <a:lvl4pPr marR="0" lvl="3"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4pPr>
            <a:lvl5pPr marR="0" lvl="4"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5pPr>
            <a:lvl6pPr marR="0" lvl="5"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6pPr>
            <a:lvl7pPr marR="0" lvl="6"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7pPr>
            <a:lvl8pPr marR="0" lvl="7"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8pPr>
            <a:lvl9pPr marR="0" lvl="8"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9pPr>
          </a:lstStyle>
          <a:p>
            <a:endParaRPr/>
          </a:p>
        </p:txBody>
      </p:sp>
      <p:sp>
        <p:nvSpPr>
          <p:cNvPr id="113" name="Shape 113"/>
          <p:cNvSpPr txBox="1">
            <a:spLocks noGrp="1"/>
          </p:cNvSpPr>
          <p:nvPr>
            <p:ph type="body" idx="1"/>
          </p:nvPr>
        </p:nvSpPr>
        <p:spPr>
          <a:xfrm>
            <a:off x="1600200" y="1371600"/>
            <a:ext cx="3581400" cy="4784725"/>
          </a:xfrm>
          <a:prstGeom prst="rect">
            <a:avLst/>
          </a:prstGeom>
          <a:noFill/>
          <a:ln>
            <a:noFill/>
          </a:ln>
        </p:spPr>
        <p:txBody>
          <a:bodyPr spcFirstLastPara="1" wrap="square" lIns="91425" tIns="91425" rIns="91425" bIns="91425" anchor="t" anchorCtr="0"/>
          <a:lstStyle>
            <a:lvl1pPr marL="457200" marR="0" lvl="0" indent="-350520" algn="l" rtl="0">
              <a:spcBef>
                <a:spcPts val="640"/>
              </a:spcBef>
              <a:spcAft>
                <a:spcPts val="0"/>
              </a:spcAft>
              <a:buClr>
                <a:schemeClr val="accent2"/>
              </a:buClr>
              <a:buSzPts val="1920"/>
              <a:buFont typeface="Noto Sans Symbols"/>
              <a:buChar char="●"/>
              <a:defRPr sz="3200" b="1" i="0" u="none" strike="noStrike" cap="none">
                <a:solidFill>
                  <a:schemeClr val="lt1"/>
                </a:solidFill>
                <a:latin typeface="Garamond"/>
                <a:ea typeface="Garamond"/>
                <a:cs typeface="Garamond"/>
                <a:sym typeface="Garamond"/>
              </a:defRPr>
            </a:lvl1pPr>
            <a:lvl2pPr marL="914400" marR="0" lvl="1" indent="-317500" algn="l" rtl="0">
              <a:spcBef>
                <a:spcPts val="560"/>
              </a:spcBef>
              <a:spcAft>
                <a:spcPts val="0"/>
              </a:spcAft>
              <a:buClr>
                <a:schemeClr val="lt1"/>
              </a:buClr>
              <a:buSzPts val="1400"/>
              <a:buFont typeface="Noto Sans Symbols"/>
              <a:buChar char="■"/>
              <a:defRPr sz="2800" b="1" i="0" u="none" strike="noStrike" cap="none">
                <a:solidFill>
                  <a:schemeClr val="lt1"/>
                </a:solidFill>
                <a:latin typeface="Garamond"/>
                <a:ea typeface="Garamond"/>
                <a:cs typeface="Garamond"/>
                <a:sym typeface="Garamond"/>
              </a:defRPr>
            </a:lvl2pPr>
            <a:lvl3pPr marL="1371600" marR="0" lvl="2" indent="-297180" algn="l" rtl="0">
              <a:spcBef>
                <a:spcPts val="480"/>
              </a:spcBef>
              <a:spcAft>
                <a:spcPts val="0"/>
              </a:spcAft>
              <a:buClr>
                <a:schemeClr val="lt2"/>
              </a:buClr>
              <a:buSzPts val="1080"/>
              <a:buFont typeface="Noto Sans Symbols"/>
              <a:buChar char="■"/>
              <a:defRPr sz="2400" b="1" i="0" u="none" strike="noStrike" cap="none">
                <a:solidFill>
                  <a:schemeClr val="lt1"/>
                </a:solidFill>
                <a:latin typeface="Garamond"/>
                <a:ea typeface="Garamond"/>
                <a:cs typeface="Garamond"/>
                <a:sym typeface="Garamond"/>
              </a:defRPr>
            </a:lvl3pPr>
            <a:lvl4pPr marL="1828800" marR="0" lvl="3" indent="-317500" algn="l" rtl="0">
              <a:spcBef>
                <a:spcPts val="400"/>
              </a:spcBef>
              <a:spcAft>
                <a:spcPts val="0"/>
              </a:spcAft>
              <a:buClr>
                <a:schemeClr val="accent2"/>
              </a:buClr>
              <a:buSzPts val="1400"/>
              <a:buFont typeface="Noto Sans Symbols"/>
              <a:buChar char="■"/>
              <a:defRPr sz="2000" b="1" i="0" u="none" strike="noStrike" cap="none">
                <a:solidFill>
                  <a:schemeClr val="lt1"/>
                </a:solidFill>
                <a:latin typeface="Garamond"/>
                <a:ea typeface="Garamond"/>
                <a:cs typeface="Garamond"/>
                <a:sym typeface="Garamond"/>
              </a:defRPr>
            </a:lvl4pPr>
            <a:lvl5pPr marL="2286000" marR="0" lvl="4"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5pPr>
            <a:lvl6pPr marL="2743200" marR="0" lvl="5"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6pPr>
            <a:lvl7pPr marL="3200400" marR="0" lvl="6"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7pPr>
            <a:lvl8pPr marL="3657600" marR="0" lvl="7"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8pPr>
            <a:lvl9pPr marL="4114800" marR="0" lvl="8"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9pPr>
          </a:lstStyle>
          <a:p>
            <a:endParaRPr/>
          </a:p>
        </p:txBody>
      </p:sp>
      <p:sp>
        <p:nvSpPr>
          <p:cNvPr id="114" name="Shape 114"/>
          <p:cNvSpPr txBox="1">
            <a:spLocks noGrp="1"/>
          </p:cNvSpPr>
          <p:nvPr>
            <p:ph type="body" idx="2"/>
          </p:nvPr>
        </p:nvSpPr>
        <p:spPr>
          <a:xfrm>
            <a:off x="5334000" y="1371600"/>
            <a:ext cx="3581400" cy="2316163"/>
          </a:xfrm>
          <a:prstGeom prst="rect">
            <a:avLst/>
          </a:prstGeom>
          <a:noFill/>
          <a:ln>
            <a:noFill/>
          </a:ln>
        </p:spPr>
        <p:txBody>
          <a:bodyPr spcFirstLastPara="1" wrap="square" lIns="91425" tIns="91425" rIns="91425" bIns="91425" anchor="t" anchorCtr="0"/>
          <a:lstStyle>
            <a:lvl1pPr marL="457200" marR="0" lvl="0" indent="-350520" algn="l" rtl="0">
              <a:spcBef>
                <a:spcPts val="640"/>
              </a:spcBef>
              <a:spcAft>
                <a:spcPts val="0"/>
              </a:spcAft>
              <a:buClr>
                <a:schemeClr val="accent2"/>
              </a:buClr>
              <a:buSzPts val="1920"/>
              <a:buFont typeface="Noto Sans Symbols"/>
              <a:buChar char="●"/>
              <a:defRPr sz="3200" b="1" i="0" u="none" strike="noStrike" cap="none">
                <a:solidFill>
                  <a:schemeClr val="lt1"/>
                </a:solidFill>
                <a:latin typeface="Garamond"/>
                <a:ea typeface="Garamond"/>
                <a:cs typeface="Garamond"/>
                <a:sym typeface="Garamond"/>
              </a:defRPr>
            </a:lvl1pPr>
            <a:lvl2pPr marL="914400" marR="0" lvl="1" indent="-317500" algn="l" rtl="0">
              <a:spcBef>
                <a:spcPts val="560"/>
              </a:spcBef>
              <a:spcAft>
                <a:spcPts val="0"/>
              </a:spcAft>
              <a:buClr>
                <a:schemeClr val="lt1"/>
              </a:buClr>
              <a:buSzPts val="1400"/>
              <a:buFont typeface="Noto Sans Symbols"/>
              <a:buChar char="■"/>
              <a:defRPr sz="2800" b="1" i="0" u="none" strike="noStrike" cap="none">
                <a:solidFill>
                  <a:schemeClr val="lt1"/>
                </a:solidFill>
                <a:latin typeface="Garamond"/>
                <a:ea typeface="Garamond"/>
                <a:cs typeface="Garamond"/>
                <a:sym typeface="Garamond"/>
              </a:defRPr>
            </a:lvl2pPr>
            <a:lvl3pPr marL="1371600" marR="0" lvl="2" indent="-297180" algn="l" rtl="0">
              <a:spcBef>
                <a:spcPts val="480"/>
              </a:spcBef>
              <a:spcAft>
                <a:spcPts val="0"/>
              </a:spcAft>
              <a:buClr>
                <a:schemeClr val="lt2"/>
              </a:buClr>
              <a:buSzPts val="1080"/>
              <a:buFont typeface="Noto Sans Symbols"/>
              <a:buChar char="■"/>
              <a:defRPr sz="2400" b="1" i="0" u="none" strike="noStrike" cap="none">
                <a:solidFill>
                  <a:schemeClr val="lt1"/>
                </a:solidFill>
                <a:latin typeface="Garamond"/>
                <a:ea typeface="Garamond"/>
                <a:cs typeface="Garamond"/>
                <a:sym typeface="Garamond"/>
              </a:defRPr>
            </a:lvl3pPr>
            <a:lvl4pPr marL="1828800" marR="0" lvl="3" indent="-317500" algn="l" rtl="0">
              <a:spcBef>
                <a:spcPts val="400"/>
              </a:spcBef>
              <a:spcAft>
                <a:spcPts val="0"/>
              </a:spcAft>
              <a:buClr>
                <a:schemeClr val="accent2"/>
              </a:buClr>
              <a:buSzPts val="1400"/>
              <a:buFont typeface="Noto Sans Symbols"/>
              <a:buChar char="■"/>
              <a:defRPr sz="2000" b="1" i="0" u="none" strike="noStrike" cap="none">
                <a:solidFill>
                  <a:schemeClr val="lt1"/>
                </a:solidFill>
                <a:latin typeface="Garamond"/>
                <a:ea typeface="Garamond"/>
                <a:cs typeface="Garamond"/>
                <a:sym typeface="Garamond"/>
              </a:defRPr>
            </a:lvl4pPr>
            <a:lvl5pPr marL="2286000" marR="0" lvl="4"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5pPr>
            <a:lvl6pPr marL="2743200" marR="0" lvl="5"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6pPr>
            <a:lvl7pPr marL="3200400" marR="0" lvl="6"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7pPr>
            <a:lvl8pPr marL="3657600" marR="0" lvl="7"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8pPr>
            <a:lvl9pPr marL="4114800" marR="0" lvl="8"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9pPr>
          </a:lstStyle>
          <a:p>
            <a:endParaRPr/>
          </a:p>
        </p:txBody>
      </p:sp>
      <p:sp>
        <p:nvSpPr>
          <p:cNvPr id="115" name="Shape 115"/>
          <p:cNvSpPr txBox="1">
            <a:spLocks noGrp="1"/>
          </p:cNvSpPr>
          <p:nvPr>
            <p:ph type="body" idx="3"/>
          </p:nvPr>
        </p:nvSpPr>
        <p:spPr>
          <a:xfrm>
            <a:off x="5334000" y="3840163"/>
            <a:ext cx="3581400" cy="2316162"/>
          </a:xfrm>
          <a:prstGeom prst="rect">
            <a:avLst/>
          </a:prstGeom>
          <a:noFill/>
          <a:ln>
            <a:noFill/>
          </a:ln>
        </p:spPr>
        <p:txBody>
          <a:bodyPr spcFirstLastPara="1" wrap="square" lIns="91425" tIns="91425" rIns="91425" bIns="91425" anchor="t" anchorCtr="0"/>
          <a:lstStyle>
            <a:lvl1pPr marL="457200" marR="0" lvl="0" indent="-350520" algn="l" rtl="0">
              <a:spcBef>
                <a:spcPts val="640"/>
              </a:spcBef>
              <a:spcAft>
                <a:spcPts val="0"/>
              </a:spcAft>
              <a:buClr>
                <a:schemeClr val="accent2"/>
              </a:buClr>
              <a:buSzPts val="1920"/>
              <a:buFont typeface="Noto Sans Symbols"/>
              <a:buChar char="●"/>
              <a:defRPr sz="3200" b="1" i="0" u="none" strike="noStrike" cap="none">
                <a:solidFill>
                  <a:schemeClr val="lt1"/>
                </a:solidFill>
                <a:latin typeface="Garamond"/>
                <a:ea typeface="Garamond"/>
                <a:cs typeface="Garamond"/>
                <a:sym typeface="Garamond"/>
              </a:defRPr>
            </a:lvl1pPr>
            <a:lvl2pPr marL="914400" marR="0" lvl="1" indent="-317500" algn="l" rtl="0">
              <a:spcBef>
                <a:spcPts val="560"/>
              </a:spcBef>
              <a:spcAft>
                <a:spcPts val="0"/>
              </a:spcAft>
              <a:buClr>
                <a:schemeClr val="lt1"/>
              </a:buClr>
              <a:buSzPts val="1400"/>
              <a:buFont typeface="Noto Sans Symbols"/>
              <a:buChar char="■"/>
              <a:defRPr sz="2800" b="1" i="0" u="none" strike="noStrike" cap="none">
                <a:solidFill>
                  <a:schemeClr val="lt1"/>
                </a:solidFill>
                <a:latin typeface="Garamond"/>
                <a:ea typeface="Garamond"/>
                <a:cs typeface="Garamond"/>
                <a:sym typeface="Garamond"/>
              </a:defRPr>
            </a:lvl2pPr>
            <a:lvl3pPr marL="1371600" marR="0" lvl="2" indent="-297180" algn="l" rtl="0">
              <a:spcBef>
                <a:spcPts val="480"/>
              </a:spcBef>
              <a:spcAft>
                <a:spcPts val="0"/>
              </a:spcAft>
              <a:buClr>
                <a:schemeClr val="lt2"/>
              </a:buClr>
              <a:buSzPts val="1080"/>
              <a:buFont typeface="Noto Sans Symbols"/>
              <a:buChar char="■"/>
              <a:defRPr sz="2400" b="1" i="0" u="none" strike="noStrike" cap="none">
                <a:solidFill>
                  <a:schemeClr val="lt1"/>
                </a:solidFill>
                <a:latin typeface="Garamond"/>
                <a:ea typeface="Garamond"/>
                <a:cs typeface="Garamond"/>
                <a:sym typeface="Garamond"/>
              </a:defRPr>
            </a:lvl3pPr>
            <a:lvl4pPr marL="1828800" marR="0" lvl="3" indent="-317500" algn="l" rtl="0">
              <a:spcBef>
                <a:spcPts val="400"/>
              </a:spcBef>
              <a:spcAft>
                <a:spcPts val="0"/>
              </a:spcAft>
              <a:buClr>
                <a:schemeClr val="accent2"/>
              </a:buClr>
              <a:buSzPts val="1400"/>
              <a:buFont typeface="Noto Sans Symbols"/>
              <a:buChar char="■"/>
              <a:defRPr sz="2000" b="1" i="0" u="none" strike="noStrike" cap="none">
                <a:solidFill>
                  <a:schemeClr val="lt1"/>
                </a:solidFill>
                <a:latin typeface="Garamond"/>
                <a:ea typeface="Garamond"/>
                <a:cs typeface="Garamond"/>
                <a:sym typeface="Garamond"/>
              </a:defRPr>
            </a:lvl4pPr>
            <a:lvl5pPr marL="2286000" marR="0" lvl="4"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5pPr>
            <a:lvl6pPr marL="2743200" marR="0" lvl="5"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6pPr>
            <a:lvl7pPr marL="3200400" marR="0" lvl="6"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7pPr>
            <a:lvl8pPr marL="3657600" marR="0" lvl="7"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8pPr>
            <a:lvl9pPr marL="4114800" marR="0" lvl="8"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9pPr>
          </a:lstStyle>
          <a:p>
            <a:endParaRPr/>
          </a:p>
        </p:txBody>
      </p:sp>
      <p:sp>
        <p:nvSpPr>
          <p:cNvPr id="116" name="Shape 116"/>
          <p:cNvSpPr txBox="1">
            <a:spLocks noGrp="1"/>
          </p:cNvSpPr>
          <p:nvPr>
            <p:ph type="sldNum" idx="12"/>
          </p:nvPr>
        </p:nvSpPr>
        <p:spPr>
          <a:xfrm>
            <a:off x="6553200" y="6248400"/>
            <a:ext cx="2133600" cy="476250"/>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spcAft>
                <a:spcPts val="0"/>
              </a:spcAft>
              <a:buNone/>
              <a:defRPr sz="1200" b="0" i="0" u="none" strike="noStrike" cap="none">
                <a:solidFill>
                  <a:srgbClr val="FFFFFF"/>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FFFFFF"/>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FFFFFF"/>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FFFFFF"/>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FFFFFF"/>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FFFFFF"/>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FFFFFF"/>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FFFFFF"/>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FFFFFF"/>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117" name="Shape 117"/>
          <p:cNvSpPr txBox="1">
            <a:spLocks noGrp="1"/>
          </p:cNvSpPr>
          <p:nvPr>
            <p:ph type="ftr" idx="11"/>
          </p:nvPr>
        </p:nvSpPr>
        <p:spPr>
          <a:xfrm>
            <a:off x="3124200" y="6248400"/>
            <a:ext cx="2895600" cy="476250"/>
          </a:xfrm>
          <a:prstGeom prst="rect">
            <a:avLst/>
          </a:prstGeom>
          <a:noFill/>
          <a:ln>
            <a:noFill/>
          </a:ln>
        </p:spPr>
        <p:txBody>
          <a:bodyPr spcFirstLastPara="1" wrap="square" lIns="91425" tIns="91425" rIns="91425" bIns="91425" anchor="b" anchorCtr="0"/>
          <a:lstStyle>
            <a:lvl1pPr marR="0" lvl="0" algn="ctr" rtl="0">
              <a:spcBef>
                <a:spcPts val="0"/>
              </a:spcBef>
              <a:spcAft>
                <a:spcPts val="0"/>
              </a:spcAft>
              <a:buSzPts val="1400"/>
              <a:buNone/>
              <a:defRPr sz="1200" b="0" i="0" u="none" strike="noStrike" cap="none">
                <a:solidFill>
                  <a:srgbClr val="FFFFFF"/>
                </a:solidFill>
                <a:latin typeface="Arial"/>
                <a:ea typeface="Arial"/>
                <a:cs typeface="Arial"/>
                <a:sym typeface="Arial"/>
              </a:defRPr>
            </a:lvl1pPr>
            <a:lvl2pPr marR="0" lvl="1"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2pPr>
            <a:lvl3pPr marR="0" lvl="2"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3pPr>
            <a:lvl4pPr marR="0" lvl="3"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4pPr>
            <a:lvl5pPr marR="0" lvl="4"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5pPr>
            <a:lvl6pPr marR="0" lvl="5"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6pPr>
            <a:lvl7pPr marR="0" lvl="6"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7pPr>
            <a:lvl8pPr marR="0" lvl="7"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8pPr>
            <a:lvl9pPr marR="0" lvl="8"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sldNum" idx="12"/>
          </p:nvPr>
        </p:nvSpPr>
        <p:spPr>
          <a:xfrm>
            <a:off x="6553200" y="6248400"/>
            <a:ext cx="2133600" cy="476250"/>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spcAft>
                <a:spcPts val="0"/>
              </a:spcAft>
              <a:buNone/>
              <a:defRPr sz="1200" b="0" i="0" u="none" strike="noStrike" cap="none">
                <a:solidFill>
                  <a:srgbClr val="FFFFFF"/>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FFFFFF"/>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FFFFFF"/>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FFFFFF"/>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FFFFFF"/>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FFFFFF"/>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FFFFFF"/>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FFFFFF"/>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FFFFFF"/>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11" name="Shape 11"/>
          <p:cNvSpPr txBox="1">
            <a:spLocks noGrp="1"/>
          </p:cNvSpPr>
          <p:nvPr>
            <p:ph type="title"/>
          </p:nvPr>
        </p:nvSpPr>
        <p:spPr>
          <a:xfrm>
            <a:off x="1600200" y="0"/>
            <a:ext cx="7315200" cy="1066800"/>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1pPr>
            <a:lvl2pPr marR="0" lvl="1"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2pPr>
            <a:lvl3pPr marR="0" lvl="2"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3pPr>
            <a:lvl4pPr marR="0" lvl="3"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4pPr>
            <a:lvl5pPr marR="0" lvl="4"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5pPr>
            <a:lvl6pPr marR="0" lvl="5"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6pPr>
            <a:lvl7pPr marR="0" lvl="6"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7pPr>
            <a:lvl8pPr marR="0" lvl="7"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8pPr>
            <a:lvl9pPr marR="0" lvl="8" algn="ctr" rtl="0">
              <a:spcBef>
                <a:spcPts val="0"/>
              </a:spcBef>
              <a:spcAft>
                <a:spcPts val="0"/>
              </a:spcAft>
              <a:buSzPts val="1400"/>
              <a:buNone/>
              <a:defRPr sz="4400" b="1" i="0" u="none" strike="noStrike" cap="none">
                <a:solidFill>
                  <a:schemeClr val="lt1"/>
                </a:solidFill>
                <a:latin typeface="Garamond"/>
                <a:ea typeface="Garamond"/>
                <a:cs typeface="Garamond"/>
                <a:sym typeface="Garamond"/>
              </a:defRPr>
            </a:lvl9pPr>
          </a:lstStyle>
          <a:p>
            <a:endParaRPr/>
          </a:p>
        </p:txBody>
      </p:sp>
      <p:sp>
        <p:nvSpPr>
          <p:cNvPr id="12" name="Shape 12"/>
          <p:cNvSpPr txBox="1">
            <a:spLocks noGrp="1"/>
          </p:cNvSpPr>
          <p:nvPr>
            <p:ph type="ftr" idx="11"/>
          </p:nvPr>
        </p:nvSpPr>
        <p:spPr>
          <a:xfrm>
            <a:off x="3124200" y="6248400"/>
            <a:ext cx="2895600" cy="476250"/>
          </a:xfrm>
          <a:prstGeom prst="rect">
            <a:avLst/>
          </a:prstGeom>
          <a:noFill/>
          <a:ln>
            <a:noFill/>
          </a:ln>
        </p:spPr>
        <p:txBody>
          <a:bodyPr spcFirstLastPara="1" wrap="square" lIns="91425" tIns="91425" rIns="91425" bIns="91425" anchor="b" anchorCtr="0"/>
          <a:lstStyle>
            <a:lvl1pPr marR="0" lvl="0" algn="ctr" rtl="0">
              <a:spcBef>
                <a:spcPts val="0"/>
              </a:spcBef>
              <a:spcAft>
                <a:spcPts val="0"/>
              </a:spcAft>
              <a:buSzPts val="1400"/>
              <a:buNone/>
              <a:defRPr sz="1200" b="0" i="0" u="none" strike="noStrike" cap="none">
                <a:solidFill>
                  <a:srgbClr val="FFFFFF"/>
                </a:solidFill>
                <a:latin typeface="Arial"/>
                <a:ea typeface="Arial"/>
                <a:cs typeface="Arial"/>
                <a:sym typeface="Arial"/>
              </a:defRPr>
            </a:lvl1pPr>
            <a:lvl2pPr marR="0" lvl="1"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2pPr>
            <a:lvl3pPr marR="0" lvl="2"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3pPr>
            <a:lvl4pPr marR="0" lvl="3"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4pPr>
            <a:lvl5pPr marR="0" lvl="4"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5pPr>
            <a:lvl6pPr marR="0" lvl="5"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6pPr>
            <a:lvl7pPr marR="0" lvl="6"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7pPr>
            <a:lvl8pPr marR="0" lvl="7"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8pPr>
            <a:lvl9pPr marR="0" lvl="8" algn="l" rtl="0">
              <a:spcBef>
                <a:spcPts val="0"/>
              </a:spcBef>
              <a:spcAft>
                <a:spcPts val="0"/>
              </a:spcAft>
              <a:buSzPts val="1400"/>
              <a:buNone/>
              <a:defRPr sz="2400" b="0" i="0" u="sng" strike="noStrike" cap="none">
                <a:solidFill>
                  <a:schemeClr val="lt1"/>
                </a:solidFill>
                <a:latin typeface="Garamond"/>
                <a:ea typeface="Garamond"/>
                <a:cs typeface="Garamond"/>
                <a:sym typeface="Garamond"/>
              </a:defRPr>
            </a:lvl9pPr>
          </a:lstStyle>
          <a:p>
            <a:endParaRPr/>
          </a:p>
        </p:txBody>
      </p:sp>
      <p:sp>
        <p:nvSpPr>
          <p:cNvPr id="13" name="Shape 13"/>
          <p:cNvSpPr txBox="1">
            <a:spLocks noGrp="1"/>
          </p:cNvSpPr>
          <p:nvPr>
            <p:ph type="body" idx="1"/>
          </p:nvPr>
        </p:nvSpPr>
        <p:spPr>
          <a:xfrm>
            <a:off x="1600200" y="1371600"/>
            <a:ext cx="7315200" cy="4784725"/>
          </a:xfrm>
          <a:prstGeom prst="rect">
            <a:avLst/>
          </a:prstGeom>
          <a:noFill/>
          <a:ln>
            <a:noFill/>
          </a:ln>
        </p:spPr>
        <p:txBody>
          <a:bodyPr spcFirstLastPara="1" wrap="square" lIns="91425" tIns="91425" rIns="91425" bIns="91425" anchor="t" anchorCtr="0"/>
          <a:lstStyle>
            <a:lvl1pPr marL="457200" marR="0" lvl="0" indent="-350520" algn="l" rtl="0">
              <a:spcBef>
                <a:spcPts val="640"/>
              </a:spcBef>
              <a:spcAft>
                <a:spcPts val="0"/>
              </a:spcAft>
              <a:buClr>
                <a:schemeClr val="accent2"/>
              </a:buClr>
              <a:buSzPts val="1920"/>
              <a:buFont typeface="Noto Sans Symbols"/>
              <a:buChar char="●"/>
              <a:defRPr sz="3200" b="1" i="0" u="none" strike="noStrike" cap="none">
                <a:solidFill>
                  <a:schemeClr val="lt1"/>
                </a:solidFill>
                <a:latin typeface="Garamond"/>
                <a:ea typeface="Garamond"/>
                <a:cs typeface="Garamond"/>
                <a:sym typeface="Garamond"/>
              </a:defRPr>
            </a:lvl1pPr>
            <a:lvl2pPr marL="914400" marR="0" lvl="1" indent="-317500" algn="l" rtl="0">
              <a:spcBef>
                <a:spcPts val="560"/>
              </a:spcBef>
              <a:spcAft>
                <a:spcPts val="0"/>
              </a:spcAft>
              <a:buClr>
                <a:schemeClr val="lt1"/>
              </a:buClr>
              <a:buSzPts val="1400"/>
              <a:buFont typeface="Noto Sans Symbols"/>
              <a:buChar char="■"/>
              <a:defRPr sz="2800" b="1" i="0" u="none" strike="noStrike" cap="none">
                <a:solidFill>
                  <a:schemeClr val="lt1"/>
                </a:solidFill>
                <a:latin typeface="Garamond"/>
                <a:ea typeface="Garamond"/>
                <a:cs typeface="Garamond"/>
                <a:sym typeface="Garamond"/>
              </a:defRPr>
            </a:lvl2pPr>
            <a:lvl3pPr marL="1371600" marR="0" lvl="2" indent="-297180" algn="l" rtl="0">
              <a:spcBef>
                <a:spcPts val="480"/>
              </a:spcBef>
              <a:spcAft>
                <a:spcPts val="0"/>
              </a:spcAft>
              <a:buClr>
                <a:schemeClr val="lt2"/>
              </a:buClr>
              <a:buSzPts val="1080"/>
              <a:buFont typeface="Noto Sans Symbols"/>
              <a:buChar char="■"/>
              <a:defRPr sz="2400" b="1" i="0" u="none" strike="noStrike" cap="none">
                <a:solidFill>
                  <a:schemeClr val="lt1"/>
                </a:solidFill>
                <a:latin typeface="Garamond"/>
                <a:ea typeface="Garamond"/>
                <a:cs typeface="Garamond"/>
                <a:sym typeface="Garamond"/>
              </a:defRPr>
            </a:lvl3pPr>
            <a:lvl4pPr marL="1828800" marR="0" lvl="3" indent="-317500" algn="l" rtl="0">
              <a:spcBef>
                <a:spcPts val="400"/>
              </a:spcBef>
              <a:spcAft>
                <a:spcPts val="0"/>
              </a:spcAft>
              <a:buClr>
                <a:schemeClr val="accent2"/>
              </a:buClr>
              <a:buSzPts val="1400"/>
              <a:buFont typeface="Noto Sans Symbols"/>
              <a:buChar char="■"/>
              <a:defRPr sz="2000" b="1" i="0" u="none" strike="noStrike" cap="none">
                <a:solidFill>
                  <a:schemeClr val="lt1"/>
                </a:solidFill>
                <a:latin typeface="Garamond"/>
                <a:ea typeface="Garamond"/>
                <a:cs typeface="Garamond"/>
                <a:sym typeface="Garamond"/>
              </a:defRPr>
            </a:lvl4pPr>
            <a:lvl5pPr marL="2286000" marR="0" lvl="4"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5pPr>
            <a:lvl6pPr marL="2743200" marR="0" lvl="5"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6pPr>
            <a:lvl7pPr marL="3200400" marR="0" lvl="6"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7pPr>
            <a:lvl8pPr marL="3657600" marR="0" lvl="7"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8pPr>
            <a:lvl9pPr marL="4114800" marR="0" lvl="8" indent="-317500" algn="l" rtl="0">
              <a:spcBef>
                <a:spcPts val="400"/>
              </a:spcBef>
              <a:spcAft>
                <a:spcPts val="0"/>
              </a:spcAft>
              <a:buClr>
                <a:schemeClr val="hlink"/>
              </a:buClr>
              <a:buSzPts val="1400"/>
              <a:buFont typeface="Noto Sans Symbols"/>
              <a:buChar char="■"/>
              <a:defRPr sz="2000" b="1" i="0" u="none" strike="noStrike" cap="none">
                <a:solidFill>
                  <a:schemeClr val="lt1"/>
                </a:solidFill>
                <a:latin typeface="Garamond"/>
                <a:ea typeface="Garamond"/>
                <a:cs typeface="Garamond"/>
                <a:sym typeface="Garamond"/>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0.gif"/><Relationship Id="rId5" Type="http://schemas.openxmlformats.org/officeDocument/2006/relationships/image" Target="../media/image9.gif"/><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0.gif"/></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7.jpe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8.png"/><Relationship Id="rId5" Type="http://schemas.openxmlformats.org/officeDocument/2006/relationships/hyperlink" Target="https://drive.google.com/file/d/1lhffdbl6uuHc367XSpBu-g0H98JcZhX8/view" TargetMode="External"/><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40.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Shape 123"/>
          <p:cNvSpPr/>
          <p:nvPr/>
        </p:nvSpPr>
        <p:spPr>
          <a:xfrm>
            <a:off x="0" y="1050925"/>
            <a:ext cx="9144000" cy="5843588"/>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b="0" i="0" u="sng" strike="noStrike" cap="none">
              <a:solidFill>
                <a:srgbClr val="FFFFFF"/>
              </a:solidFill>
              <a:latin typeface="Garamond"/>
              <a:ea typeface="Garamond"/>
              <a:cs typeface="Garamond"/>
              <a:sym typeface="Garamond"/>
            </a:endParaRPr>
          </a:p>
        </p:txBody>
      </p:sp>
      <p:sp>
        <p:nvSpPr>
          <p:cNvPr id="124" name="Shape 124"/>
          <p:cNvSpPr/>
          <p:nvPr/>
        </p:nvSpPr>
        <p:spPr>
          <a:xfrm>
            <a:off x="0" y="0"/>
            <a:ext cx="9144000" cy="6858000"/>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b="0" i="0" u="sng" strike="noStrike" cap="none">
              <a:solidFill>
                <a:srgbClr val="FFFFFF"/>
              </a:solidFill>
              <a:latin typeface="Garamond"/>
              <a:ea typeface="Garamond"/>
              <a:cs typeface="Garamond"/>
              <a:sym typeface="Garamond"/>
            </a:endParaRPr>
          </a:p>
        </p:txBody>
      </p:sp>
      <p:sp>
        <p:nvSpPr>
          <p:cNvPr id="125" name="Shape 125"/>
          <p:cNvSpPr/>
          <p:nvPr/>
        </p:nvSpPr>
        <p:spPr>
          <a:xfrm>
            <a:off x="1417638" y="2793334"/>
            <a:ext cx="6629400" cy="3752722"/>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b="0" i="0" u="sng" strike="noStrike" cap="none">
              <a:solidFill>
                <a:srgbClr val="FFFFFF"/>
              </a:solidFill>
              <a:latin typeface="Garamond"/>
              <a:ea typeface="Garamond"/>
              <a:cs typeface="Garamond"/>
              <a:sym typeface="Garamond"/>
            </a:endParaRPr>
          </a:p>
        </p:txBody>
      </p:sp>
      <p:pic>
        <p:nvPicPr>
          <p:cNvPr id="127" name="Shape 127"/>
          <p:cNvPicPr preferRelativeResize="0"/>
          <p:nvPr/>
        </p:nvPicPr>
        <p:blipFill rotWithShape="1">
          <a:blip r:embed="rId3">
            <a:alphaModFix/>
          </a:blip>
          <a:srcRect/>
          <a:stretch/>
        </p:blipFill>
        <p:spPr>
          <a:xfrm>
            <a:off x="8010724" y="47625"/>
            <a:ext cx="1066800" cy="1095375"/>
          </a:xfrm>
          <a:prstGeom prst="rect">
            <a:avLst/>
          </a:prstGeom>
          <a:noFill/>
          <a:ln>
            <a:noFill/>
          </a:ln>
        </p:spPr>
      </p:pic>
      <p:sp>
        <p:nvSpPr>
          <p:cNvPr id="129" name="Shape 129"/>
          <p:cNvSpPr txBox="1"/>
          <p:nvPr/>
        </p:nvSpPr>
        <p:spPr>
          <a:xfrm>
            <a:off x="304800" y="5645078"/>
            <a:ext cx="8534400" cy="1015663"/>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000" b="1" dirty="0">
                <a:solidFill>
                  <a:schemeClr val="lt1"/>
                </a:solidFill>
                <a:latin typeface="Garamond"/>
                <a:ea typeface="Garamond"/>
                <a:cs typeface="Garamond"/>
                <a:sym typeface="Garamond"/>
              </a:rPr>
              <a:t>Steven </a:t>
            </a:r>
            <a:r>
              <a:rPr lang="en-US" sz="2000" b="1" dirty="0" err="1">
                <a:solidFill>
                  <a:schemeClr val="lt1"/>
                </a:solidFill>
                <a:latin typeface="Garamond"/>
                <a:ea typeface="Garamond"/>
                <a:cs typeface="Garamond"/>
                <a:sym typeface="Garamond"/>
              </a:rPr>
              <a:t>Morad</a:t>
            </a:r>
            <a:r>
              <a:rPr lang="en-US" sz="2000" b="1" dirty="0">
                <a:solidFill>
                  <a:schemeClr val="lt1"/>
                </a:solidFill>
                <a:latin typeface="Garamond"/>
                <a:ea typeface="Garamond"/>
                <a:cs typeface="Garamond"/>
                <a:sym typeface="Garamond"/>
              </a:rPr>
              <a:t>*, Himangshu Kalita, Jekan Thangavelautham</a:t>
            </a:r>
            <a:endParaRPr sz="2000" b="1" dirty="0">
              <a:solidFill>
                <a:schemeClr val="lt1"/>
              </a:solidFill>
              <a:latin typeface="Garamond"/>
              <a:ea typeface="Garamond"/>
              <a:cs typeface="Garamond"/>
              <a:sym typeface="Garamond"/>
            </a:endParaRPr>
          </a:p>
          <a:p>
            <a:pPr marL="0" marR="0" lvl="0" indent="0" algn="ctr" rtl="0">
              <a:spcBef>
                <a:spcPts val="0"/>
              </a:spcBef>
              <a:spcAft>
                <a:spcPts val="0"/>
              </a:spcAft>
              <a:buNone/>
            </a:pPr>
            <a:r>
              <a:rPr lang="en-US" sz="2000" b="1" i="0" u="none" strike="noStrike" cap="none" dirty="0">
                <a:solidFill>
                  <a:schemeClr val="lt1"/>
                </a:solidFill>
                <a:latin typeface="Garamond"/>
                <a:ea typeface="Garamond"/>
                <a:cs typeface="Garamond"/>
                <a:sym typeface="Garamond"/>
              </a:rPr>
              <a:t>Space and Terrestrial Robotic Exploration Laboratory </a:t>
            </a:r>
            <a:endParaRPr dirty="0"/>
          </a:p>
          <a:p>
            <a:pPr marL="0" marR="0" lvl="0" indent="0" algn="ctr" rtl="0">
              <a:spcBef>
                <a:spcPts val="0"/>
              </a:spcBef>
              <a:spcAft>
                <a:spcPts val="0"/>
              </a:spcAft>
              <a:buNone/>
            </a:pPr>
            <a:r>
              <a:rPr lang="en-US" sz="2000" b="1" i="0" u="none" strike="noStrike" cap="none" dirty="0">
                <a:solidFill>
                  <a:schemeClr val="lt1"/>
                </a:solidFill>
                <a:latin typeface="Garamond"/>
                <a:ea typeface="Garamond"/>
                <a:cs typeface="Garamond"/>
                <a:sym typeface="Garamond"/>
              </a:rPr>
              <a:t>University of Arizona</a:t>
            </a:r>
            <a:endParaRPr sz="2000" b="1" i="0" u="none" strike="noStrike" cap="none" dirty="0">
              <a:solidFill>
                <a:schemeClr val="lt1"/>
              </a:solidFill>
              <a:latin typeface="Garamond"/>
              <a:ea typeface="Garamond"/>
              <a:cs typeface="Garamond"/>
              <a:sym typeface="Garamond"/>
            </a:endParaRPr>
          </a:p>
        </p:txBody>
      </p:sp>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38231"/>
            <a:ext cx="1143000" cy="898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descr="Rock Climbing GIF">
            <a:extLst>
              <a:ext uri="{FF2B5EF4-FFF2-40B4-BE49-F238E27FC236}">
                <a16:creationId xmlns:a16="http://schemas.microsoft.com/office/drawing/2014/main" id="{662136B6-C924-4721-9511-1CFE5FD4DEA9}"/>
              </a:ext>
            </a:extLst>
          </p:cNvPr>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662960" y="2885409"/>
            <a:ext cx="3796096" cy="213530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video-to-gif output image]">
            <a:extLst>
              <a:ext uri="{FF2B5EF4-FFF2-40B4-BE49-F238E27FC236}">
                <a16:creationId xmlns:a16="http://schemas.microsoft.com/office/drawing/2014/main" id="{B282BC06-4929-45F7-9C44-4796BC842935}"/>
              </a:ext>
            </a:extLst>
          </p:cNvPr>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4680514" y="2885409"/>
            <a:ext cx="3450896" cy="2655775"/>
          </a:xfrm>
          <a:prstGeom prst="rect">
            <a:avLst/>
          </a:prstGeom>
          <a:noFill/>
          <a:extLst>
            <a:ext uri="{909E8E84-426E-40DD-AFC4-6F175D3DCCD1}">
              <a14:hiddenFill xmlns:a14="http://schemas.microsoft.com/office/drawing/2010/main">
                <a:solidFill>
                  <a:srgbClr val="FFFFFF"/>
                </a:solidFill>
              </a14:hiddenFill>
            </a:ext>
          </a:extLst>
        </p:spPr>
      </p:pic>
      <p:sp>
        <p:nvSpPr>
          <p:cNvPr id="12" name="Shape 125"/>
          <p:cNvSpPr/>
          <p:nvPr/>
        </p:nvSpPr>
        <p:spPr>
          <a:xfrm>
            <a:off x="4519575" y="5038878"/>
            <a:ext cx="4319625" cy="588036"/>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b="0" i="0" u="sng" strike="noStrike" cap="none">
              <a:solidFill>
                <a:srgbClr val="FFFFFF"/>
              </a:solidFill>
              <a:latin typeface="Garamond"/>
              <a:ea typeface="Garamond"/>
              <a:cs typeface="Garamond"/>
              <a:sym typeface="Garamond"/>
            </a:endParaRPr>
          </a:p>
        </p:txBody>
      </p:sp>
      <p:sp>
        <p:nvSpPr>
          <p:cNvPr id="13" name="Shape 125"/>
          <p:cNvSpPr/>
          <p:nvPr/>
        </p:nvSpPr>
        <p:spPr>
          <a:xfrm>
            <a:off x="662961" y="2311388"/>
            <a:ext cx="7721086" cy="588036"/>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b="0" i="0" u="sng" strike="noStrike" cap="none">
              <a:solidFill>
                <a:srgbClr val="FFFFFF"/>
              </a:solidFill>
              <a:latin typeface="Garamond"/>
              <a:ea typeface="Garamond"/>
              <a:cs typeface="Garamond"/>
              <a:sym typeface="Garamond"/>
            </a:endParaRPr>
          </a:p>
        </p:txBody>
      </p:sp>
      <p:sp>
        <p:nvSpPr>
          <p:cNvPr id="128" name="Shape 128"/>
          <p:cNvSpPr txBox="1"/>
          <p:nvPr/>
        </p:nvSpPr>
        <p:spPr>
          <a:xfrm>
            <a:off x="436228" y="1429558"/>
            <a:ext cx="8534400" cy="1077218"/>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3200" b="1" dirty="0">
                <a:solidFill>
                  <a:schemeClr val="lt1"/>
                </a:solidFill>
                <a:latin typeface="Garamond"/>
                <a:ea typeface="Garamond"/>
                <a:cs typeface="Garamond"/>
                <a:sym typeface="Garamond"/>
              </a:rPr>
              <a:t>Planning and Navigation of Climbing Robots in Low-Gravity Environments</a:t>
            </a:r>
            <a:endParaRPr sz="3200" b="1" i="0" u="none" strike="noStrike" cap="none" dirty="0">
              <a:solidFill>
                <a:schemeClr val="lt1"/>
              </a:solidFill>
              <a:latin typeface="Garamond"/>
              <a:ea typeface="Garamond"/>
              <a:cs typeface="Garamond"/>
              <a:sym typeface="Garamon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pic>
        <p:nvPicPr>
          <p:cNvPr id="135" name="Shape 135"/>
          <p:cNvPicPr preferRelativeResize="0"/>
          <p:nvPr/>
        </p:nvPicPr>
        <p:blipFill>
          <a:blip r:embed="rId3">
            <a:alphaModFix/>
          </a:blip>
          <a:stretch>
            <a:fillRect/>
          </a:stretch>
        </p:blipFill>
        <p:spPr>
          <a:xfrm>
            <a:off x="4439800" y="1937375"/>
            <a:ext cx="4463400" cy="4463400"/>
          </a:xfrm>
          <a:prstGeom prst="rect">
            <a:avLst/>
          </a:prstGeom>
          <a:noFill/>
          <a:ln>
            <a:noFill/>
          </a:ln>
        </p:spPr>
      </p:pic>
      <p:sp>
        <p:nvSpPr>
          <p:cNvPr id="136" name="Shape 136"/>
          <p:cNvSpPr txBox="1">
            <a:spLocks noGrp="1"/>
          </p:cNvSpPr>
          <p:nvPr>
            <p:ph type="title"/>
          </p:nvPr>
        </p:nvSpPr>
        <p:spPr>
          <a:xfrm>
            <a:off x="457200" y="1143000"/>
            <a:ext cx="8382000" cy="7152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a:t>Low Gravity Environments</a:t>
            </a:r>
            <a:endParaRPr/>
          </a:p>
        </p:txBody>
      </p:sp>
      <p:pic>
        <p:nvPicPr>
          <p:cNvPr id="137" name="Shape 137"/>
          <p:cNvPicPr preferRelativeResize="0"/>
          <p:nvPr/>
        </p:nvPicPr>
        <p:blipFill>
          <a:blip r:embed="rId4">
            <a:alphaModFix/>
          </a:blip>
          <a:stretch>
            <a:fillRect/>
          </a:stretch>
        </p:blipFill>
        <p:spPr>
          <a:xfrm>
            <a:off x="457200" y="1937375"/>
            <a:ext cx="4463400" cy="2192026"/>
          </a:xfrm>
          <a:prstGeom prst="rect">
            <a:avLst/>
          </a:prstGeom>
          <a:noFill/>
          <a:ln>
            <a:noFill/>
          </a:ln>
        </p:spPr>
      </p:pic>
      <p:pic>
        <p:nvPicPr>
          <p:cNvPr id="138" name="Shape 138"/>
          <p:cNvPicPr preferRelativeResize="0"/>
          <p:nvPr/>
        </p:nvPicPr>
        <p:blipFill>
          <a:blip r:embed="rId5">
            <a:alphaModFix/>
          </a:blip>
          <a:stretch>
            <a:fillRect/>
          </a:stretch>
        </p:blipFill>
        <p:spPr>
          <a:xfrm>
            <a:off x="457205" y="4042399"/>
            <a:ext cx="2481496" cy="2358377"/>
          </a:xfrm>
          <a:prstGeom prst="rect">
            <a:avLst/>
          </a:prstGeom>
          <a:noFill/>
          <a:ln>
            <a:noFill/>
          </a:ln>
        </p:spPr>
      </p:pic>
      <p:pic>
        <p:nvPicPr>
          <p:cNvPr id="139" name="Shape 139"/>
          <p:cNvPicPr preferRelativeResize="0"/>
          <p:nvPr/>
        </p:nvPicPr>
        <p:blipFill>
          <a:blip r:embed="rId6">
            <a:alphaModFix/>
          </a:blip>
          <a:stretch>
            <a:fillRect/>
          </a:stretch>
        </p:blipFill>
        <p:spPr>
          <a:xfrm>
            <a:off x="2786475" y="4121575"/>
            <a:ext cx="3067049" cy="22662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Shape 145"/>
          <p:cNvSpPr txBox="1">
            <a:spLocks noGrp="1"/>
          </p:cNvSpPr>
          <p:nvPr>
            <p:ph type="body" idx="1"/>
          </p:nvPr>
        </p:nvSpPr>
        <p:spPr>
          <a:xfrm>
            <a:off x="457200" y="1937375"/>
            <a:ext cx="3389700" cy="4463400"/>
          </a:xfrm>
          <a:prstGeom prst="rect">
            <a:avLst/>
          </a:prstGeom>
        </p:spPr>
        <p:txBody>
          <a:bodyPr spcFirstLastPara="1" wrap="square" lIns="91425" tIns="91425" rIns="91425" bIns="91425" anchor="t" anchorCtr="0">
            <a:noAutofit/>
          </a:bodyPr>
          <a:lstStyle/>
          <a:p>
            <a:pPr marL="457200" lvl="0" indent="-335280" rtl="0">
              <a:spcBef>
                <a:spcPts val="560"/>
              </a:spcBef>
              <a:spcAft>
                <a:spcPts val="0"/>
              </a:spcAft>
              <a:buClr>
                <a:srgbClr val="000000"/>
              </a:buClr>
              <a:buSzPts val="1680"/>
              <a:buChar char="●"/>
            </a:pPr>
            <a:r>
              <a:rPr lang="en-US" dirty="0"/>
              <a:t>Strata form the basis for the geological history of Earth</a:t>
            </a:r>
            <a:endParaRPr dirty="0"/>
          </a:p>
          <a:p>
            <a:pPr marL="457200" lvl="0" indent="-335280">
              <a:spcBef>
                <a:spcPts val="0"/>
              </a:spcBef>
              <a:spcAft>
                <a:spcPts val="0"/>
              </a:spcAft>
              <a:buClr>
                <a:srgbClr val="000000"/>
              </a:buClr>
              <a:buSzPts val="1680"/>
              <a:buChar char="●"/>
            </a:pPr>
            <a:r>
              <a:rPr lang="en-US" dirty="0"/>
              <a:t>What if we could see these for other planets?</a:t>
            </a:r>
            <a:endParaRPr dirty="0"/>
          </a:p>
        </p:txBody>
      </p:sp>
      <p:sp>
        <p:nvSpPr>
          <p:cNvPr id="146" name="Shape 146"/>
          <p:cNvSpPr txBox="1">
            <a:spLocks noGrp="1"/>
          </p:cNvSpPr>
          <p:nvPr>
            <p:ph type="title"/>
          </p:nvPr>
        </p:nvSpPr>
        <p:spPr>
          <a:xfrm>
            <a:off x="457200" y="1143000"/>
            <a:ext cx="8382000" cy="7152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a:t>Planetary Science and Geology</a:t>
            </a:r>
            <a:endParaRPr/>
          </a:p>
        </p:txBody>
      </p:sp>
      <p:pic>
        <p:nvPicPr>
          <p:cNvPr id="147" name="Shape 147"/>
          <p:cNvPicPr preferRelativeResize="0"/>
          <p:nvPr/>
        </p:nvPicPr>
        <p:blipFill>
          <a:blip r:embed="rId3">
            <a:alphaModFix/>
          </a:blip>
          <a:stretch>
            <a:fillRect/>
          </a:stretch>
        </p:blipFill>
        <p:spPr>
          <a:xfrm>
            <a:off x="3942975" y="1821575"/>
            <a:ext cx="4896214" cy="46950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Shape 153"/>
          <p:cNvSpPr txBox="1">
            <a:spLocks noGrp="1"/>
          </p:cNvSpPr>
          <p:nvPr>
            <p:ph type="title"/>
          </p:nvPr>
        </p:nvSpPr>
        <p:spPr>
          <a:xfrm>
            <a:off x="457200" y="1143000"/>
            <a:ext cx="8382000" cy="7152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a:t>Science Targets</a:t>
            </a:r>
            <a:endParaRPr/>
          </a:p>
        </p:txBody>
      </p:sp>
      <p:pic>
        <p:nvPicPr>
          <p:cNvPr id="154" name="Shape 154"/>
          <p:cNvPicPr preferRelativeResize="0"/>
          <p:nvPr/>
        </p:nvPicPr>
        <p:blipFill>
          <a:blip r:embed="rId3">
            <a:alphaModFix/>
          </a:blip>
          <a:stretch>
            <a:fillRect/>
          </a:stretch>
        </p:blipFill>
        <p:spPr>
          <a:xfrm>
            <a:off x="3307019" y="1918443"/>
            <a:ext cx="2529949" cy="2258874"/>
          </a:xfrm>
          <a:prstGeom prst="rect">
            <a:avLst/>
          </a:prstGeom>
          <a:noFill/>
          <a:ln>
            <a:noFill/>
          </a:ln>
        </p:spPr>
      </p:pic>
      <p:sp>
        <p:nvSpPr>
          <p:cNvPr id="155" name="Shape 155"/>
          <p:cNvSpPr txBox="1"/>
          <p:nvPr/>
        </p:nvSpPr>
        <p:spPr>
          <a:xfrm>
            <a:off x="246275" y="1932375"/>
            <a:ext cx="3306000" cy="4783200"/>
          </a:xfrm>
          <a:prstGeom prst="rect">
            <a:avLst/>
          </a:prstGeom>
          <a:noFill/>
          <a:ln>
            <a:noFill/>
          </a:ln>
        </p:spPr>
        <p:txBody>
          <a:bodyPr spcFirstLastPara="1" wrap="square" lIns="91425" tIns="91425" rIns="91425" bIns="91425" anchor="t" anchorCtr="0">
            <a:noAutofit/>
          </a:bodyPr>
          <a:lstStyle/>
          <a:p>
            <a:pPr marL="457200" lvl="0" indent="-406400" rtl="0">
              <a:spcBef>
                <a:spcPts val="0"/>
              </a:spcBef>
              <a:spcAft>
                <a:spcPts val="0"/>
              </a:spcAft>
              <a:buSzPts val="2800"/>
              <a:buFont typeface="Garamond"/>
              <a:buChar char="●"/>
            </a:pPr>
            <a:r>
              <a:rPr lang="en-US" sz="2800" b="1">
                <a:latin typeface="Garamond"/>
                <a:ea typeface="Garamond"/>
                <a:cs typeface="Garamond"/>
                <a:sym typeface="Garamond"/>
              </a:rPr>
              <a:t>Cliffs</a:t>
            </a:r>
            <a:endParaRPr sz="2800" b="1">
              <a:latin typeface="Garamond"/>
              <a:ea typeface="Garamond"/>
              <a:cs typeface="Garamond"/>
              <a:sym typeface="Garamond"/>
            </a:endParaRPr>
          </a:p>
          <a:p>
            <a:pPr marL="457200" lvl="0" indent="-406400" rtl="0">
              <a:spcBef>
                <a:spcPts val="0"/>
              </a:spcBef>
              <a:spcAft>
                <a:spcPts val="0"/>
              </a:spcAft>
              <a:buSzPts val="2800"/>
              <a:buFont typeface="Garamond"/>
              <a:buChar char="●"/>
            </a:pPr>
            <a:r>
              <a:rPr lang="en-US" sz="2800" b="1">
                <a:latin typeface="Garamond"/>
                <a:ea typeface="Garamond"/>
                <a:cs typeface="Garamond"/>
                <a:sym typeface="Garamond"/>
              </a:rPr>
              <a:t>Crevasses</a:t>
            </a:r>
            <a:endParaRPr sz="2800" b="1">
              <a:latin typeface="Garamond"/>
              <a:ea typeface="Garamond"/>
              <a:cs typeface="Garamond"/>
              <a:sym typeface="Garamond"/>
            </a:endParaRPr>
          </a:p>
          <a:p>
            <a:pPr marL="457200" lvl="0" indent="-406400" rtl="0">
              <a:spcBef>
                <a:spcPts val="0"/>
              </a:spcBef>
              <a:spcAft>
                <a:spcPts val="0"/>
              </a:spcAft>
              <a:buSzPts val="2800"/>
              <a:buFont typeface="Garamond"/>
              <a:buChar char="●"/>
            </a:pPr>
            <a:r>
              <a:rPr lang="en-US" sz="2800" b="1">
                <a:latin typeface="Garamond"/>
                <a:ea typeface="Garamond"/>
                <a:cs typeface="Garamond"/>
                <a:sym typeface="Garamond"/>
              </a:rPr>
              <a:t>Crater walls</a:t>
            </a:r>
            <a:endParaRPr sz="2800" b="1">
              <a:latin typeface="Garamond"/>
              <a:ea typeface="Garamond"/>
              <a:cs typeface="Garamond"/>
              <a:sym typeface="Garamond"/>
            </a:endParaRPr>
          </a:p>
          <a:p>
            <a:pPr marL="457200" lvl="0" indent="-406400" rtl="0">
              <a:spcBef>
                <a:spcPts val="0"/>
              </a:spcBef>
              <a:spcAft>
                <a:spcPts val="0"/>
              </a:spcAft>
              <a:buSzPts val="2800"/>
              <a:buFont typeface="Garamond"/>
              <a:buChar char="●"/>
            </a:pPr>
            <a:r>
              <a:rPr lang="en-US" sz="2800" b="1">
                <a:latin typeface="Garamond"/>
                <a:ea typeface="Garamond"/>
                <a:cs typeface="Garamond"/>
                <a:sym typeface="Garamond"/>
              </a:rPr>
              <a:t>Caves</a:t>
            </a:r>
            <a:endParaRPr sz="2800" b="1">
              <a:latin typeface="Garamond"/>
              <a:ea typeface="Garamond"/>
              <a:cs typeface="Garamond"/>
              <a:sym typeface="Garamond"/>
            </a:endParaRPr>
          </a:p>
          <a:p>
            <a:pPr marL="0" lvl="0" indent="0">
              <a:spcBef>
                <a:spcPts val="0"/>
              </a:spcBef>
              <a:spcAft>
                <a:spcPts val="0"/>
              </a:spcAft>
              <a:buNone/>
            </a:pPr>
            <a:endParaRPr/>
          </a:p>
        </p:txBody>
      </p:sp>
      <p:pic>
        <p:nvPicPr>
          <p:cNvPr id="156" name="Shape 156"/>
          <p:cNvPicPr preferRelativeResize="0"/>
          <p:nvPr/>
        </p:nvPicPr>
        <p:blipFill>
          <a:blip r:embed="rId4">
            <a:alphaModFix/>
          </a:blip>
          <a:stretch>
            <a:fillRect/>
          </a:stretch>
        </p:blipFill>
        <p:spPr>
          <a:xfrm>
            <a:off x="5838000" y="1881638"/>
            <a:ext cx="3306001" cy="4884669"/>
          </a:xfrm>
          <a:prstGeom prst="rect">
            <a:avLst/>
          </a:prstGeom>
          <a:noFill/>
          <a:ln>
            <a:noFill/>
          </a:ln>
        </p:spPr>
      </p:pic>
      <p:pic>
        <p:nvPicPr>
          <p:cNvPr id="157" name="Shape 157"/>
          <p:cNvPicPr preferRelativeResize="0"/>
          <p:nvPr/>
        </p:nvPicPr>
        <p:blipFill>
          <a:blip r:embed="rId5">
            <a:alphaModFix/>
          </a:blip>
          <a:stretch>
            <a:fillRect/>
          </a:stretch>
        </p:blipFill>
        <p:spPr>
          <a:xfrm>
            <a:off x="1816975" y="4177325"/>
            <a:ext cx="4021024" cy="268067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Shape 163"/>
          <p:cNvSpPr txBox="1">
            <a:spLocks noGrp="1"/>
          </p:cNvSpPr>
          <p:nvPr>
            <p:ph type="body" idx="1"/>
          </p:nvPr>
        </p:nvSpPr>
        <p:spPr>
          <a:xfrm>
            <a:off x="457200" y="1937375"/>
            <a:ext cx="3502200" cy="4463400"/>
          </a:xfrm>
          <a:prstGeom prst="rect">
            <a:avLst/>
          </a:prstGeom>
        </p:spPr>
        <p:txBody>
          <a:bodyPr spcFirstLastPara="1" wrap="square" lIns="91425" tIns="91425" rIns="91425" bIns="91425" anchor="t" anchorCtr="0">
            <a:noAutofit/>
          </a:bodyPr>
          <a:lstStyle/>
          <a:p>
            <a:pPr marL="457200" lvl="0" indent="-335280" rtl="0">
              <a:spcBef>
                <a:spcPts val="560"/>
              </a:spcBef>
              <a:spcAft>
                <a:spcPts val="0"/>
              </a:spcAft>
              <a:buClr>
                <a:srgbClr val="000000"/>
              </a:buClr>
              <a:buSzPts val="1680"/>
              <a:buChar char="●"/>
            </a:pPr>
            <a:r>
              <a:rPr lang="en-US" dirty="0"/>
              <a:t>JPL</a:t>
            </a:r>
            <a:endParaRPr dirty="0"/>
          </a:p>
          <a:p>
            <a:pPr marL="914400" lvl="1" indent="-317500" rtl="0">
              <a:spcBef>
                <a:spcPts val="0"/>
              </a:spcBef>
              <a:spcAft>
                <a:spcPts val="0"/>
              </a:spcAft>
              <a:buSzPts val="1400"/>
              <a:buChar char="○"/>
            </a:pPr>
            <a:r>
              <a:rPr lang="en-US" dirty="0"/>
              <a:t>Axel</a:t>
            </a:r>
            <a:endParaRPr dirty="0"/>
          </a:p>
          <a:p>
            <a:pPr marL="914400" lvl="1" indent="-317500" rtl="0">
              <a:spcBef>
                <a:spcPts val="0"/>
              </a:spcBef>
              <a:spcAft>
                <a:spcPts val="0"/>
              </a:spcAft>
              <a:buSzPts val="1400"/>
              <a:buChar char="○"/>
            </a:pPr>
            <a:r>
              <a:rPr lang="en-US" dirty="0"/>
              <a:t>TRESSA</a:t>
            </a:r>
            <a:endParaRPr dirty="0"/>
          </a:p>
          <a:p>
            <a:pPr marL="914400" lvl="1" indent="-317500" rtl="0">
              <a:spcBef>
                <a:spcPts val="0"/>
              </a:spcBef>
              <a:spcAft>
                <a:spcPts val="0"/>
              </a:spcAft>
              <a:buSzPts val="1400"/>
              <a:buChar char="○"/>
            </a:pPr>
            <a:r>
              <a:rPr lang="en-US" dirty="0"/>
              <a:t>LEMUR-3</a:t>
            </a:r>
            <a:endParaRPr dirty="0"/>
          </a:p>
        </p:txBody>
      </p:sp>
      <p:sp>
        <p:nvSpPr>
          <p:cNvPr id="164" name="Shape 164"/>
          <p:cNvSpPr txBox="1">
            <a:spLocks noGrp="1"/>
          </p:cNvSpPr>
          <p:nvPr>
            <p:ph type="title"/>
          </p:nvPr>
        </p:nvSpPr>
        <p:spPr>
          <a:xfrm>
            <a:off x="457200" y="1143000"/>
            <a:ext cx="8382000" cy="7152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a:t>Related Work</a:t>
            </a:r>
            <a:endParaRPr/>
          </a:p>
        </p:txBody>
      </p:sp>
      <p:pic>
        <p:nvPicPr>
          <p:cNvPr id="165" name="Shape 165"/>
          <p:cNvPicPr preferRelativeResize="0"/>
          <p:nvPr/>
        </p:nvPicPr>
        <p:blipFill>
          <a:blip r:embed="rId3">
            <a:alphaModFix/>
          </a:blip>
          <a:stretch>
            <a:fillRect/>
          </a:stretch>
        </p:blipFill>
        <p:spPr>
          <a:xfrm>
            <a:off x="6014000" y="2163000"/>
            <a:ext cx="3130000" cy="4695000"/>
          </a:xfrm>
          <a:prstGeom prst="rect">
            <a:avLst/>
          </a:prstGeom>
          <a:noFill/>
          <a:ln>
            <a:noFill/>
          </a:ln>
        </p:spPr>
      </p:pic>
      <p:pic>
        <p:nvPicPr>
          <p:cNvPr id="166" name="Shape 166"/>
          <p:cNvPicPr preferRelativeResize="0"/>
          <p:nvPr/>
        </p:nvPicPr>
        <p:blipFill>
          <a:blip r:embed="rId4">
            <a:alphaModFix/>
          </a:blip>
          <a:stretch>
            <a:fillRect/>
          </a:stretch>
        </p:blipFill>
        <p:spPr>
          <a:xfrm>
            <a:off x="-4" y="4670451"/>
            <a:ext cx="3046704" cy="2187550"/>
          </a:xfrm>
          <a:prstGeom prst="rect">
            <a:avLst/>
          </a:prstGeom>
          <a:noFill/>
          <a:ln>
            <a:noFill/>
          </a:ln>
        </p:spPr>
      </p:pic>
      <p:pic>
        <p:nvPicPr>
          <p:cNvPr id="167" name="Shape 167"/>
          <p:cNvPicPr preferRelativeResize="0"/>
          <p:nvPr/>
        </p:nvPicPr>
        <p:blipFill>
          <a:blip r:embed="rId5">
            <a:alphaModFix/>
          </a:blip>
          <a:stretch>
            <a:fillRect/>
          </a:stretch>
        </p:blipFill>
        <p:spPr>
          <a:xfrm>
            <a:off x="3007000" y="4670456"/>
            <a:ext cx="3130000" cy="218754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Shape 173"/>
          <p:cNvSpPr txBox="1">
            <a:spLocks noGrp="1"/>
          </p:cNvSpPr>
          <p:nvPr>
            <p:ph type="body" idx="1"/>
          </p:nvPr>
        </p:nvSpPr>
        <p:spPr>
          <a:xfrm>
            <a:off x="457200" y="1937375"/>
            <a:ext cx="4456200" cy="4463400"/>
          </a:xfrm>
          <a:prstGeom prst="rect">
            <a:avLst/>
          </a:prstGeom>
        </p:spPr>
        <p:txBody>
          <a:bodyPr spcFirstLastPara="1" wrap="square" lIns="91425" tIns="91425" rIns="91425" bIns="91425" anchor="t" anchorCtr="0">
            <a:noAutofit/>
          </a:bodyPr>
          <a:lstStyle/>
          <a:p>
            <a:pPr marL="457200" lvl="0" indent="-335280" rtl="0">
              <a:spcBef>
                <a:spcPts val="560"/>
              </a:spcBef>
              <a:spcAft>
                <a:spcPts val="0"/>
              </a:spcAft>
              <a:buClr>
                <a:srgbClr val="000000"/>
              </a:buClr>
              <a:buSzPts val="1680"/>
              <a:buChar char="●"/>
            </a:pPr>
            <a:r>
              <a:rPr lang="en-US" dirty="0"/>
              <a:t>What about glacial climbing?</a:t>
            </a:r>
            <a:endParaRPr dirty="0"/>
          </a:p>
          <a:p>
            <a:pPr marL="457200" lvl="0" indent="-335280" rtl="0">
              <a:spcBef>
                <a:spcPts val="0"/>
              </a:spcBef>
              <a:spcAft>
                <a:spcPts val="0"/>
              </a:spcAft>
              <a:buClr>
                <a:srgbClr val="000000"/>
              </a:buClr>
              <a:buSzPts val="1680"/>
              <a:buChar char="●"/>
            </a:pPr>
            <a:r>
              <a:rPr lang="en-US" dirty="0"/>
              <a:t>“Rope team” robots</a:t>
            </a:r>
            <a:endParaRPr dirty="0"/>
          </a:p>
          <a:p>
            <a:pPr marL="914400" lvl="1" indent="-317500" rtl="0">
              <a:spcBef>
                <a:spcPts val="0"/>
              </a:spcBef>
              <a:spcAft>
                <a:spcPts val="0"/>
              </a:spcAft>
              <a:buSzPts val="1400"/>
              <a:buChar char="○"/>
            </a:pPr>
            <a:r>
              <a:rPr lang="en-US" dirty="0"/>
              <a:t>Take turns moving</a:t>
            </a:r>
            <a:endParaRPr dirty="0"/>
          </a:p>
          <a:p>
            <a:pPr marL="914400" lvl="1" indent="-317500" rtl="0">
              <a:spcBef>
                <a:spcPts val="0"/>
              </a:spcBef>
              <a:spcAft>
                <a:spcPts val="0"/>
              </a:spcAft>
              <a:buSzPts val="1400"/>
              <a:buChar char="○"/>
            </a:pPr>
            <a:r>
              <a:rPr lang="en-US" dirty="0"/>
              <a:t>Hop using </a:t>
            </a:r>
            <a:r>
              <a:rPr lang="en-US" dirty="0" err="1"/>
              <a:t>microthrusters</a:t>
            </a:r>
            <a:endParaRPr dirty="0"/>
          </a:p>
          <a:p>
            <a:pPr marL="914400" lvl="1" indent="-317500" rtl="0">
              <a:spcBef>
                <a:spcPts val="0"/>
              </a:spcBef>
              <a:spcAft>
                <a:spcPts val="0"/>
              </a:spcAft>
              <a:buSzPts val="1400"/>
              <a:buChar char="○"/>
            </a:pPr>
            <a:r>
              <a:rPr lang="en-US" dirty="0"/>
              <a:t>Cling using microspines</a:t>
            </a:r>
            <a:endParaRPr dirty="0"/>
          </a:p>
        </p:txBody>
      </p:sp>
      <p:sp>
        <p:nvSpPr>
          <p:cNvPr id="174" name="Shape 174"/>
          <p:cNvSpPr txBox="1">
            <a:spLocks noGrp="1"/>
          </p:cNvSpPr>
          <p:nvPr>
            <p:ph type="title"/>
          </p:nvPr>
        </p:nvSpPr>
        <p:spPr>
          <a:xfrm>
            <a:off x="457200" y="1143000"/>
            <a:ext cx="8382000" cy="7152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a:t>Alternate Means of Locomotion</a:t>
            </a:r>
            <a:endParaRPr/>
          </a:p>
        </p:txBody>
      </p:sp>
      <p:pic>
        <p:nvPicPr>
          <p:cNvPr id="1026" name="Picture 2" descr="Rock Climbing GIF">
            <a:extLst>
              <a:ext uri="{FF2B5EF4-FFF2-40B4-BE49-F238E27FC236}">
                <a16:creationId xmlns:a16="http://schemas.microsoft.com/office/drawing/2014/main" id="{662136B6-C924-4721-9511-1CFE5FD4DEA9}"/>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5043103" y="1856715"/>
            <a:ext cx="3796096" cy="213530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video-to-gif output image]">
            <a:extLst>
              <a:ext uri="{FF2B5EF4-FFF2-40B4-BE49-F238E27FC236}">
                <a16:creationId xmlns:a16="http://schemas.microsoft.com/office/drawing/2014/main" id="{B282BC06-4929-45F7-9C44-4796BC842935}"/>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5167875" y="3994366"/>
            <a:ext cx="3671325" cy="286363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Shape 182"/>
          <p:cNvSpPr txBox="1">
            <a:spLocks noGrp="1"/>
          </p:cNvSpPr>
          <p:nvPr>
            <p:ph type="body" idx="1"/>
          </p:nvPr>
        </p:nvSpPr>
        <p:spPr>
          <a:xfrm>
            <a:off x="457200" y="1937375"/>
            <a:ext cx="4875900" cy="4463400"/>
          </a:xfrm>
          <a:prstGeom prst="rect">
            <a:avLst/>
          </a:prstGeom>
        </p:spPr>
        <p:txBody>
          <a:bodyPr spcFirstLastPara="1" wrap="square" lIns="91425" tIns="91425" rIns="91425" bIns="91425" anchor="t" anchorCtr="0">
            <a:noAutofit/>
          </a:bodyPr>
          <a:lstStyle/>
          <a:p>
            <a:pPr marL="457200" lvl="0" indent="-335280" rtl="0">
              <a:spcBef>
                <a:spcPts val="560"/>
              </a:spcBef>
              <a:spcAft>
                <a:spcPts val="0"/>
              </a:spcAft>
              <a:buClr>
                <a:srgbClr val="000000"/>
              </a:buClr>
              <a:buSzPts val="1680"/>
              <a:buChar char="●"/>
            </a:pPr>
            <a:r>
              <a:rPr lang="en-US"/>
              <a:t>Four linked hopping robots (nodes)</a:t>
            </a:r>
            <a:endParaRPr/>
          </a:p>
          <a:p>
            <a:pPr marL="457200" lvl="0" indent="-335280" rtl="0">
              <a:spcBef>
                <a:spcPts val="0"/>
              </a:spcBef>
              <a:spcAft>
                <a:spcPts val="0"/>
              </a:spcAft>
              <a:buClr>
                <a:srgbClr val="000000"/>
              </a:buClr>
              <a:buSzPts val="1680"/>
              <a:buChar char="●"/>
            </a:pPr>
            <a:r>
              <a:rPr lang="en-US"/>
              <a:t>Redundancy allows for node failures</a:t>
            </a:r>
            <a:endParaRPr/>
          </a:p>
        </p:txBody>
      </p:sp>
      <p:sp>
        <p:nvSpPr>
          <p:cNvPr id="183" name="Shape 183"/>
          <p:cNvSpPr txBox="1">
            <a:spLocks noGrp="1"/>
          </p:cNvSpPr>
          <p:nvPr>
            <p:ph type="title"/>
          </p:nvPr>
        </p:nvSpPr>
        <p:spPr>
          <a:xfrm>
            <a:off x="457200" y="1143000"/>
            <a:ext cx="8382000" cy="7152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a:t>System of Autonomous Climbing Robots</a:t>
            </a:r>
            <a:endParaRPr/>
          </a:p>
        </p:txBody>
      </p:sp>
      <p:sp>
        <p:nvSpPr>
          <p:cNvPr id="184" name="Shape 184"/>
          <p:cNvSpPr/>
          <p:nvPr/>
        </p:nvSpPr>
        <p:spPr>
          <a:xfrm>
            <a:off x="4279953" y="3935614"/>
            <a:ext cx="713100" cy="664500"/>
          </a:xfrm>
          <a:prstGeom prst="ellipse">
            <a:avLst/>
          </a:prstGeom>
          <a:solidFill>
            <a:srgbClr val="CFE2F3"/>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t>n0</a:t>
            </a:r>
            <a:endParaRPr/>
          </a:p>
        </p:txBody>
      </p:sp>
      <p:sp>
        <p:nvSpPr>
          <p:cNvPr id="185" name="Shape 185"/>
          <p:cNvSpPr/>
          <p:nvPr/>
        </p:nvSpPr>
        <p:spPr>
          <a:xfrm>
            <a:off x="6372427" y="3935614"/>
            <a:ext cx="713100" cy="664500"/>
          </a:xfrm>
          <a:prstGeom prst="ellipse">
            <a:avLst/>
          </a:prstGeom>
          <a:solidFill>
            <a:srgbClr val="CFE2F3"/>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t>n3</a:t>
            </a:r>
            <a:endParaRPr/>
          </a:p>
        </p:txBody>
      </p:sp>
      <p:sp>
        <p:nvSpPr>
          <p:cNvPr id="186" name="Shape 186"/>
          <p:cNvSpPr/>
          <p:nvPr/>
        </p:nvSpPr>
        <p:spPr>
          <a:xfrm>
            <a:off x="4279953" y="5736139"/>
            <a:ext cx="713100" cy="664500"/>
          </a:xfrm>
          <a:prstGeom prst="ellipse">
            <a:avLst/>
          </a:prstGeom>
          <a:solidFill>
            <a:srgbClr val="CFE2F3"/>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t>n1</a:t>
            </a:r>
            <a:endParaRPr/>
          </a:p>
        </p:txBody>
      </p:sp>
      <p:sp>
        <p:nvSpPr>
          <p:cNvPr id="187" name="Shape 187"/>
          <p:cNvSpPr/>
          <p:nvPr/>
        </p:nvSpPr>
        <p:spPr>
          <a:xfrm>
            <a:off x="6372427" y="5736139"/>
            <a:ext cx="713100" cy="664500"/>
          </a:xfrm>
          <a:prstGeom prst="ellipse">
            <a:avLst/>
          </a:prstGeom>
          <a:solidFill>
            <a:srgbClr val="CFE2F3"/>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t>n2</a:t>
            </a:r>
            <a:endParaRPr/>
          </a:p>
        </p:txBody>
      </p:sp>
      <p:cxnSp>
        <p:nvCxnSpPr>
          <p:cNvPr id="188" name="Shape 188"/>
          <p:cNvCxnSpPr>
            <a:stCxn id="184" idx="5"/>
            <a:endCxn id="187" idx="1"/>
          </p:cNvCxnSpPr>
          <p:nvPr/>
        </p:nvCxnSpPr>
        <p:spPr>
          <a:xfrm>
            <a:off x="4888622" y="4502801"/>
            <a:ext cx="1588200" cy="1330800"/>
          </a:xfrm>
          <a:prstGeom prst="straightConnector1">
            <a:avLst/>
          </a:prstGeom>
          <a:noFill/>
          <a:ln w="28575" cap="flat" cmpd="sng">
            <a:solidFill>
              <a:srgbClr val="000000"/>
            </a:solidFill>
            <a:prstDash val="solid"/>
            <a:round/>
            <a:headEnd type="none" w="med" len="med"/>
            <a:tailEnd type="none" w="med" len="med"/>
          </a:ln>
        </p:spPr>
      </p:cxnSp>
      <p:cxnSp>
        <p:nvCxnSpPr>
          <p:cNvPr id="189" name="Shape 189"/>
          <p:cNvCxnSpPr>
            <a:stCxn id="186" idx="7"/>
            <a:endCxn id="185" idx="3"/>
          </p:cNvCxnSpPr>
          <p:nvPr/>
        </p:nvCxnSpPr>
        <p:spPr>
          <a:xfrm rot="10800000" flipH="1">
            <a:off x="4888622" y="4502652"/>
            <a:ext cx="1588200" cy="1330800"/>
          </a:xfrm>
          <a:prstGeom prst="straightConnector1">
            <a:avLst/>
          </a:prstGeom>
          <a:noFill/>
          <a:ln w="28575" cap="flat" cmpd="sng">
            <a:solidFill>
              <a:srgbClr val="000000"/>
            </a:solidFill>
            <a:prstDash val="solid"/>
            <a:round/>
            <a:headEnd type="none" w="med" len="med"/>
            <a:tailEnd type="none" w="med" len="med"/>
          </a:ln>
        </p:spPr>
      </p:cxnSp>
      <p:sp>
        <p:nvSpPr>
          <p:cNvPr id="190" name="Shape 190"/>
          <p:cNvSpPr/>
          <p:nvPr/>
        </p:nvSpPr>
        <p:spPr>
          <a:xfrm>
            <a:off x="5601026" y="5091976"/>
            <a:ext cx="163800" cy="1524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91" name="Shape 191"/>
          <p:cNvSpPr txBox="1"/>
          <p:nvPr/>
        </p:nvSpPr>
        <p:spPr>
          <a:xfrm>
            <a:off x="5350387" y="5172912"/>
            <a:ext cx="665100" cy="152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a:t>c</a:t>
            </a:r>
            <a:endParaRPr/>
          </a:p>
        </p:txBody>
      </p:sp>
      <p:sp>
        <p:nvSpPr>
          <p:cNvPr id="192" name="Shape 192"/>
          <p:cNvSpPr/>
          <p:nvPr/>
        </p:nvSpPr>
        <p:spPr>
          <a:xfrm>
            <a:off x="8125823" y="3935614"/>
            <a:ext cx="713100" cy="664500"/>
          </a:xfrm>
          <a:prstGeom prst="ellipse">
            <a:avLst/>
          </a:prstGeom>
          <a:solidFill>
            <a:srgbClr val="FF99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t>tgt</a:t>
            </a:r>
            <a:endParaRPr/>
          </a:p>
        </p:txBody>
      </p:sp>
      <p:cxnSp>
        <p:nvCxnSpPr>
          <p:cNvPr id="193" name="Shape 193"/>
          <p:cNvCxnSpPr>
            <a:endCxn id="192" idx="2"/>
          </p:cNvCxnSpPr>
          <p:nvPr/>
        </p:nvCxnSpPr>
        <p:spPr>
          <a:xfrm rot="10800000" flipH="1">
            <a:off x="5682923" y="4267864"/>
            <a:ext cx="2442900" cy="905100"/>
          </a:xfrm>
          <a:prstGeom prst="straightConnector1">
            <a:avLst/>
          </a:prstGeom>
          <a:noFill/>
          <a:ln w="28575" cap="flat" cmpd="sng">
            <a:solidFill>
              <a:srgbClr val="000000"/>
            </a:solidFill>
            <a:prstDash val="dash"/>
            <a:round/>
            <a:headEnd type="none" w="med" len="med"/>
            <a:tailEnd type="triangle" w="med" len="med"/>
          </a:ln>
        </p:spPr>
      </p:cxnSp>
      <p:cxnSp>
        <p:nvCxnSpPr>
          <p:cNvPr id="194" name="Shape 194"/>
          <p:cNvCxnSpPr>
            <a:stCxn id="185" idx="6"/>
            <a:endCxn id="192" idx="2"/>
          </p:cNvCxnSpPr>
          <p:nvPr/>
        </p:nvCxnSpPr>
        <p:spPr>
          <a:xfrm>
            <a:off x="7085527" y="4267864"/>
            <a:ext cx="1040400" cy="0"/>
          </a:xfrm>
          <a:prstGeom prst="straightConnector1">
            <a:avLst/>
          </a:prstGeom>
          <a:noFill/>
          <a:ln w="28575" cap="flat" cmpd="sng">
            <a:solidFill>
              <a:srgbClr val="000000"/>
            </a:solidFill>
            <a:prstDash val="solid"/>
            <a:round/>
            <a:headEnd type="none" w="med" len="med"/>
            <a:tailEnd type="triangle" w="med" len="med"/>
          </a:ln>
        </p:spPr>
      </p:cxnSp>
      <p:sp>
        <p:nvSpPr>
          <p:cNvPr id="195" name="Shape 195"/>
          <p:cNvSpPr txBox="1"/>
          <p:nvPr/>
        </p:nvSpPr>
        <p:spPr>
          <a:xfrm>
            <a:off x="7200488" y="3926652"/>
            <a:ext cx="530100" cy="215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a:t>h̅</a:t>
            </a:r>
            <a:endParaRPr/>
          </a:p>
        </p:txBody>
      </p:sp>
      <p:sp>
        <p:nvSpPr>
          <p:cNvPr id="196" name="Shape 196"/>
          <p:cNvSpPr txBox="1"/>
          <p:nvPr/>
        </p:nvSpPr>
        <p:spPr>
          <a:xfrm rot="-1259053">
            <a:off x="6811099" y="4561299"/>
            <a:ext cx="972604" cy="154312"/>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Shape 202"/>
          <p:cNvSpPr txBox="1">
            <a:spLocks noGrp="1"/>
          </p:cNvSpPr>
          <p:nvPr>
            <p:ph type="body" idx="1"/>
          </p:nvPr>
        </p:nvSpPr>
        <p:spPr>
          <a:xfrm>
            <a:off x="457200" y="1937386"/>
            <a:ext cx="8382000" cy="4463400"/>
          </a:xfrm>
          <a:prstGeom prst="rect">
            <a:avLst/>
          </a:prstGeom>
        </p:spPr>
        <p:txBody>
          <a:bodyPr spcFirstLastPara="1" wrap="square" lIns="91425" tIns="91425" rIns="91425" bIns="91425" anchor="t" anchorCtr="0">
            <a:noAutofit/>
          </a:bodyPr>
          <a:lstStyle/>
          <a:p>
            <a:pPr marL="457200" lvl="0" indent="-335280" rtl="0">
              <a:spcBef>
                <a:spcPts val="560"/>
              </a:spcBef>
              <a:spcAft>
                <a:spcPts val="0"/>
              </a:spcAft>
              <a:buClr>
                <a:srgbClr val="000000"/>
              </a:buClr>
              <a:buSzPts val="1680"/>
              <a:buChar char="●"/>
            </a:pPr>
            <a:r>
              <a:rPr lang="en-US"/>
              <a:t>Navigate a team of climbing robots from point A to point B autonomously? </a:t>
            </a:r>
            <a:endParaRPr/>
          </a:p>
          <a:p>
            <a:pPr marL="914400" lvl="1" indent="-317500" rtl="0">
              <a:spcBef>
                <a:spcPts val="0"/>
              </a:spcBef>
              <a:spcAft>
                <a:spcPts val="0"/>
              </a:spcAft>
              <a:buSzPts val="1400"/>
              <a:buChar char="○"/>
            </a:pPr>
            <a:r>
              <a:rPr lang="en-US"/>
              <a:t>Failure tolerant</a:t>
            </a:r>
            <a:endParaRPr/>
          </a:p>
          <a:p>
            <a:pPr marL="914400" lvl="1" indent="-317500" rtl="0">
              <a:spcBef>
                <a:spcPts val="0"/>
              </a:spcBef>
              <a:spcAft>
                <a:spcPts val="0"/>
              </a:spcAft>
              <a:buSzPts val="1400"/>
              <a:buChar char="○"/>
            </a:pPr>
            <a:r>
              <a:rPr lang="en-US"/>
              <a:t>Close to realtime</a:t>
            </a:r>
            <a:endParaRPr/>
          </a:p>
        </p:txBody>
      </p:sp>
      <p:sp>
        <p:nvSpPr>
          <p:cNvPr id="203" name="Shape 203"/>
          <p:cNvSpPr txBox="1">
            <a:spLocks noGrp="1"/>
          </p:cNvSpPr>
          <p:nvPr>
            <p:ph type="title"/>
          </p:nvPr>
        </p:nvSpPr>
        <p:spPr>
          <a:xfrm>
            <a:off x="457200" y="1143000"/>
            <a:ext cx="8382000" cy="7152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a:t>Objective</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Shape 209"/>
          <p:cNvSpPr txBox="1">
            <a:spLocks noGrp="1"/>
          </p:cNvSpPr>
          <p:nvPr>
            <p:ph type="body" idx="1"/>
          </p:nvPr>
        </p:nvSpPr>
        <p:spPr>
          <a:xfrm>
            <a:off x="457200" y="1937386"/>
            <a:ext cx="8382000" cy="4463400"/>
          </a:xfrm>
          <a:prstGeom prst="rect">
            <a:avLst/>
          </a:prstGeom>
        </p:spPr>
        <p:txBody>
          <a:bodyPr spcFirstLastPara="1" wrap="square" lIns="91425" tIns="91425" rIns="91425" bIns="91425" anchor="t" anchorCtr="0">
            <a:noAutofit/>
          </a:bodyPr>
          <a:lstStyle/>
          <a:p>
            <a:pPr marL="457200" marR="0" lvl="0" indent="-335280" algn="l" rtl="0">
              <a:lnSpc>
                <a:spcPct val="100000"/>
              </a:lnSpc>
              <a:spcBef>
                <a:spcPts val="560"/>
              </a:spcBef>
              <a:spcAft>
                <a:spcPts val="0"/>
              </a:spcAft>
              <a:buClr>
                <a:srgbClr val="000000"/>
              </a:buClr>
              <a:buSzPts val="1680"/>
              <a:buFont typeface="Noto Sans Symbols"/>
              <a:buChar char="●"/>
            </a:pPr>
            <a:r>
              <a:rPr lang="en-US"/>
              <a:t>Climbing is hard</a:t>
            </a:r>
            <a:endParaRPr/>
          </a:p>
          <a:p>
            <a:pPr marL="457200" marR="0" lvl="0" indent="-335280" algn="l" rtl="0">
              <a:lnSpc>
                <a:spcPct val="100000"/>
              </a:lnSpc>
              <a:spcBef>
                <a:spcPts val="0"/>
              </a:spcBef>
              <a:spcAft>
                <a:spcPts val="0"/>
              </a:spcAft>
              <a:buClr>
                <a:srgbClr val="000000"/>
              </a:buClr>
              <a:buSzPts val="1680"/>
              <a:buChar char="●"/>
            </a:pPr>
            <a:r>
              <a:rPr lang="en-US"/>
              <a:t>Unknown environment beforehand</a:t>
            </a:r>
            <a:endParaRPr/>
          </a:p>
          <a:p>
            <a:pPr marL="457200" marR="0" lvl="0" indent="-335280" algn="l" rtl="0">
              <a:lnSpc>
                <a:spcPct val="100000"/>
              </a:lnSpc>
              <a:spcBef>
                <a:spcPts val="0"/>
              </a:spcBef>
              <a:spcAft>
                <a:spcPts val="0"/>
              </a:spcAft>
              <a:buClr>
                <a:srgbClr val="000000"/>
              </a:buClr>
              <a:buSzPts val="1680"/>
              <a:buChar char="●"/>
            </a:pPr>
            <a:r>
              <a:rPr lang="en-US"/>
              <a:t>Reduced system awareness</a:t>
            </a:r>
            <a:endParaRPr/>
          </a:p>
          <a:p>
            <a:pPr marL="457200" marR="0" lvl="0" indent="-335280" algn="l" rtl="0">
              <a:lnSpc>
                <a:spcPct val="100000"/>
              </a:lnSpc>
              <a:spcBef>
                <a:spcPts val="0"/>
              </a:spcBef>
              <a:spcAft>
                <a:spcPts val="0"/>
              </a:spcAft>
              <a:buClr>
                <a:srgbClr val="000000"/>
              </a:buClr>
              <a:buSzPts val="1680"/>
              <a:buChar char="●"/>
            </a:pPr>
            <a:r>
              <a:rPr lang="en-US"/>
              <a:t>Much more research done on driving/flying/walking</a:t>
            </a:r>
            <a:endParaRPr/>
          </a:p>
        </p:txBody>
      </p:sp>
      <p:sp>
        <p:nvSpPr>
          <p:cNvPr id="210" name="Shape 210"/>
          <p:cNvSpPr txBox="1">
            <a:spLocks noGrp="1"/>
          </p:cNvSpPr>
          <p:nvPr>
            <p:ph type="title"/>
          </p:nvPr>
        </p:nvSpPr>
        <p:spPr>
          <a:xfrm>
            <a:off x="457200" y="1143000"/>
            <a:ext cx="8382000" cy="7152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a:t>Challenges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Shape 362"/>
          <p:cNvSpPr txBox="1">
            <a:spLocks noGrp="1"/>
          </p:cNvSpPr>
          <p:nvPr>
            <p:ph type="body" idx="1"/>
          </p:nvPr>
        </p:nvSpPr>
        <p:spPr>
          <a:xfrm>
            <a:off x="457200" y="1937386"/>
            <a:ext cx="8382000" cy="4463400"/>
          </a:xfrm>
          <a:prstGeom prst="rect">
            <a:avLst/>
          </a:prstGeom>
        </p:spPr>
        <p:txBody>
          <a:bodyPr spcFirstLastPara="1" wrap="square" lIns="91425" tIns="91425" rIns="91425" bIns="91425" anchor="t" anchorCtr="0">
            <a:noAutofit/>
          </a:bodyPr>
          <a:lstStyle/>
          <a:p>
            <a:pPr marL="0" lvl="0" indent="0" rtl="0">
              <a:spcBef>
                <a:spcPts val="560"/>
              </a:spcBef>
              <a:spcAft>
                <a:spcPts val="0"/>
              </a:spcAft>
              <a:buNone/>
            </a:pPr>
            <a:endParaRPr/>
          </a:p>
        </p:txBody>
      </p:sp>
      <p:sp>
        <p:nvSpPr>
          <p:cNvPr id="363" name="Shape 363"/>
          <p:cNvSpPr txBox="1">
            <a:spLocks noGrp="1"/>
          </p:cNvSpPr>
          <p:nvPr>
            <p:ph type="title"/>
          </p:nvPr>
        </p:nvSpPr>
        <p:spPr>
          <a:xfrm>
            <a:off x="457200" y="1143000"/>
            <a:ext cx="8382000" cy="715200"/>
          </a:xfrm>
          <a:prstGeom prst="rect">
            <a:avLst/>
          </a:prstGeom>
        </p:spPr>
        <p:txBody>
          <a:bodyPr spcFirstLastPara="1" wrap="square" lIns="91425" tIns="91425" rIns="91425" bIns="91425" anchor="ctr" anchorCtr="0">
            <a:noAutofit/>
          </a:bodyPr>
          <a:lstStyle/>
          <a:p>
            <a:pPr marL="0" lvl="0" indent="0" rtl="0">
              <a:spcBef>
                <a:spcPts val="0"/>
              </a:spcBef>
              <a:spcAft>
                <a:spcPts val="0"/>
              </a:spcAft>
              <a:buNone/>
            </a:pPr>
            <a:r>
              <a:rPr lang="en-US"/>
              <a:t>Pipeline</a:t>
            </a:r>
            <a:endParaRPr/>
          </a:p>
        </p:txBody>
      </p:sp>
      <p:pic>
        <p:nvPicPr>
          <p:cNvPr id="364" name="Shape 364"/>
          <p:cNvPicPr preferRelativeResize="0"/>
          <p:nvPr/>
        </p:nvPicPr>
        <p:blipFill>
          <a:blip r:embed="rId3">
            <a:alphaModFix/>
          </a:blip>
          <a:stretch>
            <a:fillRect/>
          </a:stretch>
        </p:blipFill>
        <p:spPr>
          <a:xfrm>
            <a:off x="457200" y="2400625"/>
            <a:ext cx="8382000" cy="345494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Shape 216"/>
          <p:cNvSpPr txBox="1">
            <a:spLocks noGrp="1"/>
          </p:cNvSpPr>
          <p:nvPr>
            <p:ph type="body" idx="1"/>
          </p:nvPr>
        </p:nvSpPr>
        <p:spPr>
          <a:xfrm>
            <a:off x="457200" y="1937375"/>
            <a:ext cx="4193700" cy="4463400"/>
          </a:xfrm>
          <a:prstGeom prst="rect">
            <a:avLst/>
          </a:prstGeom>
        </p:spPr>
        <p:txBody>
          <a:bodyPr spcFirstLastPara="1" wrap="square" lIns="91425" tIns="91425" rIns="91425" bIns="91425" anchor="t" anchorCtr="0">
            <a:noAutofit/>
          </a:bodyPr>
          <a:lstStyle/>
          <a:p>
            <a:pPr marL="457200" lvl="0" indent="-335280">
              <a:spcBef>
                <a:spcPts val="560"/>
              </a:spcBef>
              <a:spcAft>
                <a:spcPts val="0"/>
              </a:spcAft>
              <a:buClr>
                <a:srgbClr val="000000"/>
              </a:buClr>
              <a:buSzPts val="1680"/>
              <a:buChar char="●"/>
            </a:pPr>
            <a:r>
              <a:rPr lang="en-US"/>
              <a:t>Get LiDAR data</a:t>
            </a:r>
            <a:endParaRPr/>
          </a:p>
        </p:txBody>
      </p:sp>
      <p:sp>
        <p:nvSpPr>
          <p:cNvPr id="217" name="Shape 217"/>
          <p:cNvSpPr txBox="1">
            <a:spLocks noGrp="1"/>
          </p:cNvSpPr>
          <p:nvPr>
            <p:ph type="title"/>
          </p:nvPr>
        </p:nvSpPr>
        <p:spPr>
          <a:xfrm>
            <a:off x="0" y="1126975"/>
            <a:ext cx="8382000" cy="715200"/>
          </a:xfrm>
          <a:prstGeom prst="rect">
            <a:avLst/>
          </a:prstGeom>
        </p:spPr>
        <p:txBody>
          <a:bodyPr spcFirstLastPara="1" wrap="square" lIns="91425" tIns="91425" rIns="91425" bIns="91425" anchor="ctr" anchorCtr="0">
            <a:noAutofit/>
          </a:bodyPr>
          <a:lstStyle/>
          <a:p>
            <a:pPr marL="0" lvl="0" indent="0" algn="l">
              <a:spcBef>
                <a:spcPts val="0"/>
              </a:spcBef>
              <a:spcAft>
                <a:spcPts val="0"/>
              </a:spcAft>
              <a:buNone/>
            </a:pPr>
            <a:r>
              <a:rPr lang="en-US" sz="3000"/>
              <a:t>Step 1: Point Cloud Generation</a:t>
            </a:r>
            <a:endParaRPr sz="3000"/>
          </a:p>
        </p:txBody>
      </p:sp>
      <p:pic>
        <p:nvPicPr>
          <p:cNvPr id="218" name="Shape 218"/>
          <p:cNvPicPr preferRelativeResize="0"/>
          <p:nvPr/>
        </p:nvPicPr>
        <p:blipFill>
          <a:blip r:embed="rId3">
            <a:alphaModFix/>
          </a:blip>
          <a:stretch>
            <a:fillRect/>
          </a:stretch>
        </p:blipFill>
        <p:spPr>
          <a:xfrm rot="10800000" flipH="1">
            <a:off x="5399975" y="1183376"/>
            <a:ext cx="3744024" cy="567462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Shape 224"/>
          <p:cNvSpPr txBox="1">
            <a:spLocks noGrp="1"/>
          </p:cNvSpPr>
          <p:nvPr>
            <p:ph type="body" idx="1"/>
          </p:nvPr>
        </p:nvSpPr>
        <p:spPr>
          <a:xfrm>
            <a:off x="457200" y="1937375"/>
            <a:ext cx="4961100" cy="4463400"/>
          </a:xfrm>
          <a:prstGeom prst="rect">
            <a:avLst/>
          </a:prstGeom>
        </p:spPr>
        <p:txBody>
          <a:bodyPr spcFirstLastPara="1" wrap="square" lIns="91425" tIns="91425" rIns="91425" bIns="91425" anchor="t" anchorCtr="0">
            <a:noAutofit/>
          </a:bodyPr>
          <a:lstStyle/>
          <a:p>
            <a:pPr marL="457200" lvl="0" indent="-335280">
              <a:spcBef>
                <a:spcPts val="560"/>
              </a:spcBef>
              <a:spcAft>
                <a:spcPts val="0"/>
              </a:spcAft>
              <a:buClr>
                <a:srgbClr val="000000"/>
              </a:buClr>
              <a:buSzPts val="1680"/>
              <a:buChar char="●"/>
            </a:pPr>
            <a:r>
              <a:rPr lang="en-US"/>
              <a:t>Triangulation</a:t>
            </a:r>
            <a:endParaRPr/>
          </a:p>
        </p:txBody>
      </p:sp>
      <p:sp>
        <p:nvSpPr>
          <p:cNvPr id="225" name="Shape 225"/>
          <p:cNvSpPr txBox="1">
            <a:spLocks noGrp="1"/>
          </p:cNvSpPr>
          <p:nvPr>
            <p:ph type="title"/>
          </p:nvPr>
        </p:nvSpPr>
        <p:spPr>
          <a:xfrm>
            <a:off x="85917" y="1222175"/>
            <a:ext cx="8382000" cy="715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dirty="0"/>
              <a:t>Step 2: Normal Vector </a:t>
            </a:r>
            <a:endParaRPr dirty="0"/>
          </a:p>
          <a:p>
            <a:pPr marL="0" lvl="0" indent="0" algn="l">
              <a:spcBef>
                <a:spcPts val="0"/>
              </a:spcBef>
              <a:spcAft>
                <a:spcPts val="0"/>
              </a:spcAft>
              <a:buNone/>
            </a:pPr>
            <a:r>
              <a:rPr lang="en-US" dirty="0"/>
              <a:t>Reconstruction</a:t>
            </a:r>
            <a:endParaRPr dirty="0"/>
          </a:p>
        </p:txBody>
      </p:sp>
      <p:pic>
        <p:nvPicPr>
          <p:cNvPr id="226" name="Shape 226"/>
          <p:cNvPicPr preferRelativeResize="0"/>
          <p:nvPr/>
        </p:nvPicPr>
        <p:blipFill>
          <a:blip r:embed="rId3">
            <a:alphaModFix/>
          </a:blip>
          <a:stretch>
            <a:fillRect/>
          </a:stretch>
        </p:blipFill>
        <p:spPr>
          <a:xfrm rot="10800000" flipH="1">
            <a:off x="5336250" y="1094925"/>
            <a:ext cx="3807750" cy="5757350"/>
          </a:xfrm>
          <a:prstGeom prst="rect">
            <a:avLst/>
          </a:prstGeom>
          <a:noFill/>
          <a:ln>
            <a:noFill/>
          </a:ln>
        </p:spPr>
      </p:pic>
      <p:pic>
        <p:nvPicPr>
          <p:cNvPr id="227" name="Shape 227"/>
          <p:cNvPicPr preferRelativeResize="0"/>
          <p:nvPr/>
        </p:nvPicPr>
        <p:blipFill>
          <a:blip r:embed="rId4">
            <a:alphaModFix/>
          </a:blip>
          <a:stretch>
            <a:fillRect/>
          </a:stretch>
        </p:blipFill>
        <p:spPr>
          <a:xfrm>
            <a:off x="0" y="3616214"/>
            <a:ext cx="5336250" cy="235626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Shape 233"/>
          <p:cNvSpPr txBox="1">
            <a:spLocks noGrp="1"/>
          </p:cNvSpPr>
          <p:nvPr>
            <p:ph type="body" idx="1"/>
          </p:nvPr>
        </p:nvSpPr>
        <p:spPr>
          <a:xfrm>
            <a:off x="457200" y="2126400"/>
            <a:ext cx="2571300" cy="4463400"/>
          </a:xfrm>
          <a:prstGeom prst="rect">
            <a:avLst/>
          </a:prstGeom>
        </p:spPr>
        <p:txBody>
          <a:bodyPr spcFirstLastPara="1" wrap="square" lIns="91425" tIns="91425" rIns="91425" bIns="91425" anchor="t" anchorCtr="0">
            <a:noAutofit/>
          </a:bodyPr>
          <a:lstStyle/>
          <a:p>
            <a:pPr marL="457200" marR="0" lvl="0" indent="-335280" algn="l" rtl="0">
              <a:lnSpc>
                <a:spcPct val="100000"/>
              </a:lnSpc>
              <a:spcBef>
                <a:spcPts val="560"/>
              </a:spcBef>
              <a:spcAft>
                <a:spcPts val="0"/>
              </a:spcAft>
              <a:buClr>
                <a:srgbClr val="000000"/>
              </a:buClr>
              <a:buSzPts val="1680"/>
              <a:buChar char="●"/>
            </a:pPr>
            <a:r>
              <a:rPr lang="en-US" dirty="0"/>
              <a:t>No gaps</a:t>
            </a:r>
            <a:endParaRPr dirty="0"/>
          </a:p>
        </p:txBody>
      </p:sp>
      <p:sp>
        <p:nvSpPr>
          <p:cNvPr id="234" name="Shape 234"/>
          <p:cNvSpPr txBox="1">
            <a:spLocks noGrp="1"/>
          </p:cNvSpPr>
          <p:nvPr>
            <p:ph type="title"/>
          </p:nvPr>
        </p:nvSpPr>
        <p:spPr>
          <a:xfrm>
            <a:off x="217861" y="1277151"/>
            <a:ext cx="8382000" cy="715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dirty="0"/>
              <a:t>Step 3: Surface </a:t>
            </a:r>
            <a:endParaRPr dirty="0"/>
          </a:p>
          <a:p>
            <a:pPr marL="0" lvl="0" indent="0" algn="l">
              <a:spcBef>
                <a:spcPts val="0"/>
              </a:spcBef>
              <a:spcAft>
                <a:spcPts val="0"/>
              </a:spcAft>
              <a:buNone/>
            </a:pPr>
            <a:r>
              <a:rPr lang="en-US" dirty="0"/>
              <a:t>Reconstruction</a:t>
            </a:r>
            <a:endParaRPr dirty="0"/>
          </a:p>
        </p:txBody>
      </p:sp>
      <p:pic>
        <p:nvPicPr>
          <p:cNvPr id="235" name="Shape 235"/>
          <p:cNvPicPr preferRelativeResize="0"/>
          <p:nvPr/>
        </p:nvPicPr>
        <p:blipFill>
          <a:blip r:embed="rId3">
            <a:alphaModFix/>
          </a:blip>
          <a:stretch>
            <a:fillRect/>
          </a:stretch>
        </p:blipFill>
        <p:spPr>
          <a:xfrm rot="10800000" flipH="1">
            <a:off x="3301925" y="1634751"/>
            <a:ext cx="5842075" cy="5223249"/>
          </a:xfrm>
          <a:prstGeom prst="rect">
            <a:avLst/>
          </a:prstGeom>
          <a:noFill/>
          <a:ln>
            <a:noFill/>
          </a:ln>
        </p:spPr>
      </p:pic>
      <p:sp>
        <p:nvSpPr>
          <p:cNvPr id="2" name="TextBox 1">
            <a:extLst>
              <a:ext uri="{FF2B5EF4-FFF2-40B4-BE49-F238E27FC236}">
                <a16:creationId xmlns:a16="http://schemas.microsoft.com/office/drawing/2014/main" id="{C5E84446-02CF-4830-A28F-7567A868DB87}"/>
              </a:ext>
            </a:extLst>
          </p:cNvPr>
          <p:cNvSpPr txBox="1"/>
          <p:nvPr/>
        </p:nvSpPr>
        <p:spPr>
          <a:xfrm>
            <a:off x="0" y="6518309"/>
            <a:ext cx="2317521" cy="307777"/>
          </a:xfrm>
          <a:prstGeom prst="rect">
            <a:avLst/>
          </a:prstGeom>
          <a:noFill/>
        </p:spPr>
        <p:txBody>
          <a:bodyPr wrap="square" rtlCol="0">
            <a:spAutoFit/>
          </a:bodyPr>
          <a:lstStyle/>
          <a:p>
            <a:r>
              <a:rPr lang="en-US" dirty="0" err="1"/>
              <a:t>Src</a:t>
            </a:r>
            <a:r>
              <a:rPr lang="en-US" dirty="0"/>
              <a:t>: Lai et al</a:t>
            </a:r>
          </a:p>
        </p:txBody>
      </p:sp>
      <p:pic>
        <p:nvPicPr>
          <p:cNvPr id="1028" name="Picture 4" descr="Image result for poisson surface reconstruction">
            <a:extLst>
              <a:ext uri="{FF2B5EF4-FFF2-40B4-BE49-F238E27FC236}">
                <a16:creationId xmlns:a16="http://schemas.microsoft.com/office/drawing/2014/main" id="{B0ADE037-5336-4D2D-8856-6025AA1F859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001" y="2878281"/>
            <a:ext cx="3247924" cy="351376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Shape 241"/>
          <p:cNvSpPr txBox="1">
            <a:spLocks noGrp="1"/>
          </p:cNvSpPr>
          <p:nvPr>
            <p:ph type="title"/>
          </p:nvPr>
        </p:nvSpPr>
        <p:spPr>
          <a:xfrm>
            <a:off x="0" y="1143000"/>
            <a:ext cx="9144000" cy="7152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dirty="0"/>
              <a:t>Step 4: Anchor Point Selection</a:t>
            </a:r>
            <a:endParaRPr dirty="0"/>
          </a:p>
        </p:txBody>
      </p:sp>
      <p:pic>
        <p:nvPicPr>
          <p:cNvPr id="242" name="Shape 242"/>
          <p:cNvPicPr preferRelativeResize="0"/>
          <p:nvPr/>
        </p:nvPicPr>
        <p:blipFill>
          <a:blip r:embed="rId3">
            <a:alphaModFix/>
          </a:blip>
          <a:stretch>
            <a:fillRect/>
          </a:stretch>
        </p:blipFill>
        <p:spPr>
          <a:xfrm>
            <a:off x="1152563" y="1858200"/>
            <a:ext cx="6838880" cy="4999800"/>
          </a:xfrm>
          <a:prstGeom prst="rect">
            <a:avLst/>
          </a:prstGeom>
          <a:noFill/>
          <a:ln>
            <a:noFill/>
          </a:ln>
        </p:spPr>
      </p:pic>
    </p:spTree>
    <p:extLst>
      <p:ext uri="{BB962C8B-B14F-4D97-AF65-F5344CB8AC3E}">
        <p14:creationId xmlns:p14="http://schemas.microsoft.com/office/powerpoint/2010/main" val="17803944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Shape 241"/>
          <p:cNvSpPr txBox="1">
            <a:spLocks noGrp="1"/>
          </p:cNvSpPr>
          <p:nvPr>
            <p:ph type="title"/>
          </p:nvPr>
        </p:nvSpPr>
        <p:spPr>
          <a:xfrm>
            <a:off x="0" y="1143000"/>
            <a:ext cx="9144000" cy="7152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dirty="0"/>
              <a:t>Step 5: Graph Generation</a:t>
            </a:r>
            <a:endParaRPr dirty="0"/>
          </a:p>
        </p:txBody>
      </p:sp>
      <p:pic>
        <p:nvPicPr>
          <p:cNvPr id="3" name="Picture 2">
            <a:extLst>
              <a:ext uri="{FF2B5EF4-FFF2-40B4-BE49-F238E27FC236}">
                <a16:creationId xmlns:a16="http://schemas.microsoft.com/office/drawing/2014/main" id="{9AC21A54-2AB5-4696-973D-D2F3A5EF1A7A}"/>
              </a:ext>
            </a:extLst>
          </p:cNvPr>
          <p:cNvPicPr>
            <a:picLocks noChangeAspect="1"/>
          </p:cNvPicPr>
          <p:nvPr/>
        </p:nvPicPr>
        <p:blipFill>
          <a:blip r:embed="rId3"/>
          <a:stretch>
            <a:fillRect/>
          </a:stretch>
        </p:blipFill>
        <p:spPr>
          <a:xfrm>
            <a:off x="5381674" y="2667000"/>
            <a:ext cx="3762326" cy="3494325"/>
          </a:xfrm>
          <a:prstGeom prst="rect">
            <a:avLst/>
          </a:prstGeom>
        </p:spPr>
      </p:pic>
      <p:sp>
        <p:nvSpPr>
          <p:cNvPr id="4" name="TextBox 3">
            <a:extLst>
              <a:ext uri="{FF2B5EF4-FFF2-40B4-BE49-F238E27FC236}">
                <a16:creationId xmlns:a16="http://schemas.microsoft.com/office/drawing/2014/main" id="{C795EBC0-C3B2-45AF-B76C-57B3EE2FC561}"/>
              </a:ext>
            </a:extLst>
          </p:cNvPr>
          <p:cNvSpPr txBox="1"/>
          <p:nvPr/>
        </p:nvSpPr>
        <p:spPr>
          <a:xfrm>
            <a:off x="447675" y="5876925"/>
            <a:ext cx="3943350" cy="307777"/>
          </a:xfrm>
          <a:prstGeom prst="rect">
            <a:avLst/>
          </a:prstGeom>
          <a:noFill/>
        </p:spPr>
        <p:txBody>
          <a:bodyPr wrap="square" rtlCol="0">
            <a:spAutoFit/>
          </a:bodyPr>
          <a:lstStyle/>
          <a:p>
            <a:r>
              <a:rPr lang="en-US" dirty="0"/>
              <a:t>Note: Simple visualization, not all edges shown</a:t>
            </a:r>
          </a:p>
        </p:txBody>
      </p:sp>
      <p:pic>
        <p:nvPicPr>
          <p:cNvPr id="6" name="Picture 5">
            <a:extLst>
              <a:ext uri="{FF2B5EF4-FFF2-40B4-BE49-F238E27FC236}">
                <a16:creationId xmlns:a16="http://schemas.microsoft.com/office/drawing/2014/main" id="{AE39A2E2-1089-4D01-84FF-EC31F7CFC8A2}"/>
              </a:ext>
            </a:extLst>
          </p:cNvPr>
          <p:cNvPicPr>
            <a:picLocks noChangeAspect="1"/>
          </p:cNvPicPr>
          <p:nvPr/>
        </p:nvPicPr>
        <p:blipFill>
          <a:blip r:embed="rId4"/>
          <a:stretch>
            <a:fillRect/>
          </a:stretch>
        </p:blipFill>
        <p:spPr>
          <a:xfrm>
            <a:off x="-1" y="2667000"/>
            <a:ext cx="5381675" cy="320992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Shape 248"/>
          <p:cNvSpPr txBox="1">
            <a:spLocks noGrp="1"/>
          </p:cNvSpPr>
          <p:nvPr>
            <p:ph type="body" idx="1"/>
          </p:nvPr>
        </p:nvSpPr>
        <p:spPr>
          <a:xfrm>
            <a:off x="457200" y="1937375"/>
            <a:ext cx="5264400" cy="4463400"/>
          </a:xfrm>
          <a:prstGeom prst="rect">
            <a:avLst/>
          </a:prstGeom>
        </p:spPr>
        <p:txBody>
          <a:bodyPr spcFirstLastPara="1" wrap="square" lIns="91425" tIns="91425" rIns="91425" bIns="91425" anchor="t" anchorCtr="0">
            <a:noAutofit/>
          </a:bodyPr>
          <a:lstStyle/>
          <a:p>
            <a:pPr marL="0" lvl="0" indent="0" rtl="0">
              <a:spcBef>
                <a:spcPts val="560"/>
              </a:spcBef>
              <a:spcAft>
                <a:spcPts val="0"/>
              </a:spcAft>
              <a:buNone/>
            </a:pPr>
            <a:endParaRPr/>
          </a:p>
        </p:txBody>
      </p:sp>
      <p:sp>
        <p:nvSpPr>
          <p:cNvPr id="249" name="Shape 249"/>
          <p:cNvSpPr txBox="1">
            <a:spLocks noGrp="1"/>
          </p:cNvSpPr>
          <p:nvPr>
            <p:ph type="title"/>
          </p:nvPr>
        </p:nvSpPr>
        <p:spPr>
          <a:xfrm>
            <a:off x="457200" y="1143000"/>
            <a:ext cx="8382000" cy="7152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a:t>Step 6: Path Planning</a:t>
            </a:r>
            <a:endParaRPr/>
          </a:p>
        </p:txBody>
      </p:sp>
      <p:pic>
        <p:nvPicPr>
          <p:cNvPr id="250" name="Shape 250"/>
          <p:cNvPicPr preferRelativeResize="0"/>
          <p:nvPr/>
        </p:nvPicPr>
        <p:blipFill>
          <a:blip r:embed="rId3">
            <a:alphaModFix/>
          </a:blip>
          <a:stretch>
            <a:fillRect/>
          </a:stretch>
        </p:blipFill>
        <p:spPr>
          <a:xfrm>
            <a:off x="1373000" y="1858200"/>
            <a:ext cx="6397999" cy="499980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Shape 256"/>
          <p:cNvSpPr txBox="1">
            <a:spLocks noGrp="1"/>
          </p:cNvSpPr>
          <p:nvPr>
            <p:ph type="body" idx="1"/>
          </p:nvPr>
        </p:nvSpPr>
        <p:spPr>
          <a:xfrm>
            <a:off x="457200" y="1937386"/>
            <a:ext cx="8382000" cy="4463400"/>
          </a:xfrm>
          <a:prstGeom prst="rect">
            <a:avLst/>
          </a:prstGeom>
        </p:spPr>
        <p:txBody>
          <a:bodyPr spcFirstLastPara="1" wrap="square" lIns="91425" tIns="91425" rIns="91425" bIns="91425" anchor="t" anchorCtr="0">
            <a:noAutofit/>
          </a:bodyPr>
          <a:lstStyle/>
          <a:p>
            <a:pPr marL="457200" lvl="0" indent="-335280" rtl="0">
              <a:spcBef>
                <a:spcPts val="560"/>
              </a:spcBef>
              <a:spcAft>
                <a:spcPts val="0"/>
              </a:spcAft>
              <a:buClr>
                <a:srgbClr val="000000"/>
              </a:buClr>
              <a:buSzPts val="1680"/>
              <a:buChar char="●"/>
            </a:pPr>
            <a:r>
              <a:rPr lang="en-US" dirty="0" err="1"/>
              <a:t>Defacto</a:t>
            </a:r>
            <a:r>
              <a:rPr lang="en-US" dirty="0"/>
              <a:t> path planning algorithm</a:t>
            </a:r>
          </a:p>
          <a:p>
            <a:pPr marL="457200" lvl="0" indent="-335280" rtl="0">
              <a:spcBef>
                <a:spcPts val="560"/>
              </a:spcBef>
              <a:spcAft>
                <a:spcPts val="0"/>
              </a:spcAft>
              <a:buClr>
                <a:srgbClr val="000000"/>
              </a:buClr>
              <a:buSzPts val="1680"/>
              <a:buChar char="●"/>
            </a:pPr>
            <a:r>
              <a:rPr lang="en-US" dirty="0"/>
              <a:t>Optimal path between two vertices in Euclidean space</a:t>
            </a:r>
            <a:endParaRPr dirty="0"/>
          </a:p>
        </p:txBody>
      </p:sp>
      <p:sp>
        <p:nvSpPr>
          <p:cNvPr id="257" name="Shape 257"/>
          <p:cNvSpPr txBox="1">
            <a:spLocks noGrp="1"/>
          </p:cNvSpPr>
          <p:nvPr>
            <p:ph type="title"/>
          </p:nvPr>
        </p:nvSpPr>
        <p:spPr>
          <a:xfrm>
            <a:off x="457200" y="1143000"/>
            <a:ext cx="8382000" cy="7152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a:t>A* Refresher</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Shape 263"/>
          <p:cNvSpPr txBox="1">
            <a:spLocks noGrp="1"/>
          </p:cNvSpPr>
          <p:nvPr>
            <p:ph type="body" idx="1"/>
          </p:nvPr>
        </p:nvSpPr>
        <p:spPr>
          <a:xfrm>
            <a:off x="457200" y="1937375"/>
            <a:ext cx="4326300" cy="4463400"/>
          </a:xfrm>
          <a:prstGeom prst="rect">
            <a:avLst/>
          </a:prstGeom>
        </p:spPr>
        <p:txBody>
          <a:bodyPr spcFirstLastPara="1" wrap="square" lIns="91425" tIns="91425" rIns="91425" bIns="91425" anchor="t" anchorCtr="0">
            <a:noAutofit/>
          </a:bodyPr>
          <a:lstStyle/>
          <a:p>
            <a:pPr marL="457200" lvl="0" indent="-335280" rtl="0">
              <a:spcBef>
                <a:spcPts val="560"/>
              </a:spcBef>
              <a:spcAft>
                <a:spcPts val="0"/>
              </a:spcAft>
              <a:buClr>
                <a:srgbClr val="000000"/>
              </a:buClr>
              <a:buSzPts val="1680"/>
              <a:buChar char="●"/>
            </a:pPr>
            <a:endParaRPr/>
          </a:p>
        </p:txBody>
      </p:sp>
      <p:sp>
        <p:nvSpPr>
          <p:cNvPr id="264" name="Shape 264"/>
          <p:cNvSpPr txBox="1">
            <a:spLocks noGrp="1"/>
          </p:cNvSpPr>
          <p:nvPr>
            <p:ph type="title"/>
          </p:nvPr>
        </p:nvSpPr>
        <p:spPr>
          <a:xfrm>
            <a:off x="457200" y="1143000"/>
            <a:ext cx="8382000" cy="715200"/>
          </a:xfrm>
          <a:prstGeom prst="rect">
            <a:avLst/>
          </a:prstGeom>
        </p:spPr>
        <p:txBody>
          <a:bodyPr spcFirstLastPara="1" wrap="square" lIns="91425" tIns="91425" rIns="91425" bIns="91425" anchor="ctr" anchorCtr="0">
            <a:noAutofit/>
          </a:bodyPr>
          <a:lstStyle/>
          <a:p>
            <a:pPr marL="0" lvl="0" indent="0" rtl="0">
              <a:spcBef>
                <a:spcPts val="0"/>
              </a:spcBef>
              <a:spcAft>
                <a:spcPts val="0"/>
              </a:spcAft>
              <a:buNone/>
            </a:pPr>
            <a:r>
              <a:rPr lang="en-US"/>
              <a:t>A* Refresher</a:t>
            </a:r>
            <a:endParaRPr/>
          </a:p>
        </p:txBody>
      </p:sp>
      <p:pic>
        <p:nvPicPr>
          <p:cNvPr id="265" name="Shape 265"/>
          <p:cNvPicPr preferRelativeResize="0"/>
          <p:nvPr/>
        </p:nvPicPr>
        <p:blipFill>
          <a:blip r:embed="rId3">
            <a:alphaModFix/>
          </a:blip>
          <a:stretch>
            <a:fillRect/>
          </a:stretch>
        </p:blipFill>
        <p:spPr>
          <a:xfrm>
            <a:off x="686316" y="1937370"/>
            <a:ext cx="7923778" cy="44634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Shape 271"/>
          <p:cNvSpPr txBox="1">
            <a:spLocks noGrp="1"/>
          </p:cNvSpPr>
          <p:nvPr>
            <p:ph type="body" idx="1"/>
          </p:nvPr>
        </p:nvSpPr>
        <p:spPr>
          <a:xfrm>
            <a:off x="457200" y="1937386"/>
            <a:ext cx="8382000" cy="4463400"/>
          </a:xfrm>
          <a:prstGeom prst="rect">
            <a:avLst/>
          </a:prstGeom>
        </p:spPr>
        <p:txBody>
          <a:bodyPr spcFirstLastPara="1" wrap="square" lIns="91425" tIns="91425" rIns="91425" bIns="91425" anchor="t" anchorCtr="0">
            <a:noAutofit/>
          </a:bodyPr>
          <a:lstStyle/>
          <a:p>
            <a:pPr marL="0" lvl="0" indent="0">
              <a:spcBef>
                <a:spcPts val="560"/>
              </a:spcBef>
              <a:spcAft>
                <a:spcPts val="0"/>
              </a:spcAft>
              <a:buNone/>
            </a:pPr>
            <a:endParaRPr/>
          </a:p>
        </p:txBody>
      </p:sp>
      <p:sp>
        <p:nvSpPr>
          <p:cNvPr id="272" name="Shape 272"/>
          <p:cNvSpPr txBox="1">
            <a:spLocks noGrp="1"/>
          </p:cNvSpPr>
          <p:nvPr>
            <p:ph type="title"/>
          </p:nvPr>
        </p:nvSpPr>
        <p:spPr>
          <a:xfrm>
            <a:off x="457200" y="1143000"/>
            <a:ext cx="8382000" cy="715200"/>
          </a:xfrm>
          <a:prstGeom prst="rect">
            <a:avLst/>
          </a:prstGeom>
        </p:spPr>
        <p:txBody>
          <a:bodyPr spcFirstLastPara="1" wrap="square" lIns="91425" tIns="91425" rIns="91425" bIns="91425" anchor="ctr" anchorCtr="0">
            <a:noAutofit/>
          </a:bodyPr>
          <a:lstStyle/>
          <a:p>
            <a:pPr marL="0" lvl="0" indent="0" rtl="0">
              <a:spcBef>
                <a:spcPts val="0"/>
              </a:spcBef>
              <a:spcAft>
                <a:spcPts val="0"/>
              </a:spcAft>
              <a:buNone/>
            </a:pPr>
            <a:r>
              <a:rPr lang="en-US"/>
              <a:t>A* Refresher</a:t>
            </a:r>
            <a:endParaRPr/>
          </a:p>
        </p:txBody>
      </p:sp>
      <p:pic>
        <p:nvPicPr>
          <p:cNvPr id="273" name="Shape 273"/>
          <p:cNvPicPr preferRelativeResize="0"/>
          <p:nvPr/>
        </p:nvPicPr>
        <p:blipFill>
          <a:blip r:embed="rId3">
            <a:alphaModFix/>
          </a:blip>
          <a:stretch>
            <a:fillRect/>
          </a:stretch>
        </p:blipFill>
        <p:spPr>
          <a:xfrm>
            <a:off x="948887" y="1937376"/>
            <a:ext cx="7398613" cy="44634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Shape 279"/>
          <p:cNvSpPr txBox="1">
            <a:spLocks noGrp="1"/>
          </p:cNvSpPr>
          <p:nvPr>
            <p:ph type="body" idx="1"/>
          </p:nvPr>
        </p:nvSpPr>
        <p:spPr>
          <a:xfrm>
            <a:off x="457200" y="1937386"/>
            <a:ext cx="8382000" cy="4463400"/>
          </a:xfrm>
          <a:prstGeom prst="rect">
            <a:avLst/>
          </a:prstGeom>
        </p:spPr>
        <p:txBody>
          <a:bodyPr spcFirstLastPara="1" wrap="square" lIns="91425" tIns="91425" rIns="91425" bIns="91425" anchor="t" anchorCtr="0">
            <a:noAutofit/>
          </a:bodyPr>
          <a:lstStyle/>
          <a:p>
            <a:pPr marL="0" lvl="0" indent="0">
              <a:spcBef>
                <a:spcPts val="560"/>
              </a:spcBef>
              <a:spcAft>
                <a:spcPts val="0"/>
              </a:spcAft>
              <a:buNone/>
            </a:pPr>
            <a:endParaRPr/>
          </a:p>
        </p:txBody>
      </p:sp>
      <p:sp>
        <p:nvSpPr>
          <p:cNvPr id="280" name="Shape 280"/>
          <p:cNvSpPr txBox="1">
            <a:spLocks noGrp="1"/>
          </p:cNvSpPr>
          <p:nvPr>
            <p:ph type="title"/>
          </p:nvPr>
        </p:nvSpPr>
        <p:spPr>
          <a:xfrm>
            <a:off x="457200" y="1143000"/>
            <a:ext cx="8382000" cy="715200"/>
          </a:xfrm>
          <a:prstGeom prst="rect">
            <a:avLst/>
          </a:prstGeom>
        </p:spPr>
        <p:txBody>
          <a:bodyPr spcFirstLastPara="1" wrap="square" lIns="91425" tIns="91425" rIns="91425" bIns="91425" anchor="ctr" anchorCtr="0">
            <a:noAutofit/>
          </a:bodyPr>
          <a:lstStyle/>
          <a:p>
            <a:pPr marL="0" lvl="0" indent="0" rtl="0">
              <a:spcBef>
                <a:spcPts val="0"/>
              </a:spcBef>
              <a:spcAft>
                <a:spcPts val="0"/>
              </a:spcAft>
              <a:buNone/>
            </a:pPr>
            <a:r>
              <a:rPr lang="en-US"/>
              <a:t>A* Refresher</a:t>
            </a:r>
            <a:endParaRPr/>
          </a:p>
        </p:txBody>
      </p:sp>
      <p:pic>
        <p:nvPicPr>
          <p:cNvPr id="281" name="Shape 281"/>
          <p:cNvPicPr preferRelativeResize="0"/>
          <p:nvPr/>
        </p:nvPicPr>
        <p:blipFill>
          <a:blip r:embed="rId3">
            <a:alphaModFix/>
          </a:blip>
          <a:stretch>
            <a:fillRect/>
          </a:stretch>
        </p:blipFill>
        <p:spPr>
          <a:xfrm>
            <a:off x="868577" y="1937375"/>
            <a:ext cx="7406836" cy="44634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Shape 287"/>
          <p:cNvSpPr txBox="1">
            <a:spLocks noGrp="1"/>
          </p:cNvSpPr>
          <p:nvPr>
            <p:ph type="body" idx="1"/>
          </p:nvPr>
        </p:nvSpPr>
        <p:spPr>
          <a:xfrm>
            <a:off x="457200" y="1937386"/>
            <a:ext cx="8382000" cy="4463400"/>
          </a:xfrm>
          <a:prstGeom prst="rect">
            <a:avLst/>
          </a:prstGeom>
        </p:spPr>
        <p:txBody>
          <a:bodyPr spcFirstLastPara="1" wrap="square" lIns="91425" tIns="91425" rIns="91425" bIns="91425" anchor="t" anchorCtr="0">
            <a:noAutofit/>
          </a:bodyPr>
          <a:lstStyle/>
          <a:p>
            <a:pPr marL="0" lvl="0" indent="0">
              <a:spcBef>
                <a:spcPts val="560"/>
              </a:spcBef>
              <a:spcAft>
                <a:spcPts val="0"/>
              </a:spcAft>
              <a:buNone/>
            </a:pPr>
            <a:endParaRPr/>
          </a:p>
        </p:txBody>
      </p:sp>
      <p:sp>
        <p:nvSpPr>
          <p:cNvPr id="288" name="Shape 288"/>
          <p:cNvSpPr txBox="1">
            <a:spLocks noGrp="1"/>
          </p:cNvSpPr>
          <p:nvPr>
            <p:ph type="title"/>
          </p:nvPr>
        </p:nvSpPr>
        <p:spPr>
          <a:xfrm>
            <a:off x="457200" y="1143000"/>
            <a:ext cx="8382000" cy="715200"/>
          </a:xfrm>
          <a:prstGeom prst="rect">
            <a:avLst/>
          </a:prstGeom>
        </p:spPr>
        <p:txBody>
          <a:bodyPr spcFirstLastPara="1" wrap="square" lIns="91425" tIns="91425" rIns="91425" bIns="91425" anchor="ctr" anchorCtr="0">
            <a:noAutofit/>
          </a:bodyPr>
          <a:lstStyle/>
          <a:p>
            <a:pPr marL="0" lvl="0" indent="0" rtl="0">
              <a:spcBef>
                <a:spcPts val="0"/>
              </a:spcBef>
              <a:spcAft>
                <a:spcPts val="0"/>
              </a:spcAft>
              <a:buNone/>
            </a:pPr>
            <a:r>
              <a:rPr lang="en-US"/>
              <a:t>A* Refresher</a:t>
            </a:r>
            <a:endParaRPr/>
          </a:p>
        </p:txBody>
      </p:sp>
      <p:pic>
        <p:nvPicPr>
          <p:cNvPr id="289" name="Shape 289"/>
          <p:cNvPicPr preferRelativeResize="0"/>
          <p:nvPr/>
        </p:nvPicPr>
        <p:blipFill>
          <a:blip r:embed="rId3">
            <a:alphaModFix/>
          </a:blip>
          <a:stretch>
            <a:fillRect/>
          </a:stretch>
        </p:blipFill>
        <p:spPr>
          <a:xfrm>
            <a:off x="900401" y="1937375"/>
            <a:ext cx="7495609" cy="44634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Shape 295"/>
          <p:cNvSpPr txBox="1">
            <a:spLocks noGrp="1"/>
          </p:cNvSpPr>
          <p:nvPr>
            <p:ph type="body" idx="1"/>
          </p:nvPr>
        </p:nvSpPr>
        <p:spPr>
          <a:xfrm>
            <a:off x="457200" y="1937375"/>
            <a:ext cx="3868800" cy="4463400"/>
          </a:xfrm>
          <a:prstGeom prst="rect">
            <a:avLst/>
          </a:prstGeom>
        </p:spPr>
        <p:txBody>
          <a:bodyPr spcFirstLastPara="1" wrap="square" lIns="91425" tIns="91425" rIns="91425" bIns="91425" anchor="t" anchorCtr="0">
            <a:noAutofit/>
          </a:bodyPr>
          <a:lstStyle/>
          <a:p>
            <a:pPr marL="457200" lvl="0" indent="-335280" rtl="0">
              <a:spcBef>
                <a:spcPts val="560"/>
              </a:spcBef>
              <a:spcAft>
                <a:spcPts val="0"/>
              </a:spcAft>
              <a:buClr>
                <a:srgbClr val="000000"/>
              </a:buClr>
              <a:buSzPts val="1680"/>
              <a:buChar char="●"/>
            </a:pPr>
            <a:r>
              <a:rPr lang="en-US" dirty="0"/>
              <a:t>Remove </a:t>
            </a:r>
            <a:endParaRPr dirty="0"/>
          </a:p>
          <a:p>
            <a:pPr marL="914400" lvl="1" indent="-317500" rtl="0">
              <a:spcBef>
                <a:spcPts val="0"/>
              </a:spcBef>
              <a:spcAft>
                <a:spcPts val="0"/>
              </a:spcAft>
              <a:buSzPts val="1400"/>
              <a:buChar char="○"/>
            </a:pPr>
            <a:r>
              <a:rPr lang="en-US" dirty="0"/>
              <a:t>Long edges</a:t>
            </a:r>
            <a:endParaRPr dirty="0"/>
          </a:p>
          <a:p>
            <a:pPr marL="914400" lvl="1" indent="-317500" rtl="0">
              <a:spcBef>
                <a:spcPts val="0"/>
              </a:spcBef>
              <a:spcAft>
                <a:spcPts val="0"/>
              </a:spcAft>
              <a:buSzPts val="1400"/>
              <a:buChar char="○"/>
            </a:pPr>
            <a:r>
              <a:rPr lang="en-US" dirty="0"/>
              <a:t>Edges that exceed the tether</a:t>
            </a:r>
            <a:endParaRPr dirty="0"/>
          </a:p>
          <a:p>
            <a:pPr marL="914400" lvl="1" indent="-317500" rtl="0">
              <a:spcBef>
                <a:spcPts val="0"/>
              </a:spcBef>
              <a:spcAft>
                <a:spcPts val="0"/>
              </a:spcAft>
              <a:buSzPts val="1400"/>
              <a:buChar char="○"/>
            </a:pPr>
            <a:r>
              <a:rPr lang="en-US" dirty="0"/>
              <a:t>Vertices that are occupied by other nodes</a:t>
            </a:r>
            <a:endParaRPr dirty="0"/>
          </a:p>
          <a:p>
            <a:pPr marL="457200" lvl="0" indent="-335280" rtl="0">
              <a:spcBef>
                <a:spcPts val="0"/>
              </a:spcBef>
              <a:spcAft>
                <a:spcPts val="0"/>
              </a:spcAft>
              <a:buClr>
                <a:srgbClr val="000000"/>
              </a:buClr>
              <a:buSzPts val="1680"/>
              <a:buChar char="●"/>
            </a:pPr>
            <a:r>
              <a:rPr lang="en-US" dirty="0"/>
              <a:t>Run A*</a:t>
            </a:r>
            <a:endParaRPr dirty="0"/>
          </a:p>
        </p:txBody>
      </p:sp>
      <p:sp>
        <p:nvSpPr>
          <p:cNvPr id="296" name="Shape 296"/>
          <p:cNvSpPr txBox="1">
            <a:spLocks noGrp="1"/>
          </p:cNvSpPr>
          <p:nvPr>
            <p:ph type="title"/>
          </p:nvPr>
        </p:nvSpPr>
        <p:spPr>
          <a:xfrm>
            <a:off x="457200" y="1143000"/>
            <a:ext cx="8382000" cy="7152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a:t>Bounded-Leg A*</a:t>
            </a:r>
            <a:endParaRPr/>
          </a:p>
        </p:txBody>
      </p:sp>
      <p:sp>
        <p:nvSpPr>
          <p:cNvPr id="297" name="Shape 297"/>
          <p:cNvSpPr/>
          <p:nvPr/>
        </p:nvSpPr>
        <p:spPr>
          <a:xfrm>
            <a:off x="4280228" y="3935739"/>
            <a:ext cx="713100" cy="664500"/>
          </a:xfrm>
          <a:prstGeom prst="ellipse">
            <a:avLst/>
          </a:prstGeom>
          <a:solidFill>
            <a:srgbClr val="CFE2F3"/>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t>n0</a:t>
            </a:r>
            <a:endParaRPr/>
          </a:p>
        </p:txBody>
      </p:sp>
      <p:sp>
        <p:nvSpPr>
          <p:cNvPr id="298" name="Shape 298"/>
          <p:cNvSpPr/>
          <p:nvPr/>
        </p:nvSpPr>
        <p:spPr>
          <a:xfrm>
            <a:off x="6372702" y="3935739"/>
            <a:ext cx="713100" cy="664500"/>
          </a:xfrm>
          <a:prstGeom prst="ellipse">
            <a:avLst/>
          </a:prstGeom>
          <a:solidFill>
            <a:srgbClr val="CFE2F3"/>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t>n3</a:t>
            </a:r>
            <a:endParaRPr/>
          </a:p>
        </p:txBody>
      </p:sp>
      <p:sp>
        <p:nvSpPr>
          <p:cNvPr id="299" name="Shape 299"/>
          <p:cNvSpPr/>
          <p:nvPr/>
        </p:nvSpPr>
        <p:spPr>
          <a:xfrm>
            <a:off x="4280228" y="5736264"/>
            <a:ext cx="713100" cy="664500"/>
          </a:xfrm>
          <a:prstGeom prst="ellipse">
            <a:avLst/>
          </a:prstGeom>
          <a:solidFill>
            <a:srgbClr val="CFE2F3"/>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t>n1</a:t>
            </a:r>
            <a:endParaRPr/>
          </a:p>
        </p:txBody>
      </p:sp>
      <p:sp>
        <p:nvSpPr>
          <p:cNvPr id="300" name="Shape 300"/>
          <p:cNvSpPr/>
          <p:nvPr/>
        </p:nvSpPr>
        <p:spPr>
          <a:xfrm>
            <a:off x="6372702" y="5736264"/>
            <a:ext cx="713100" cy="664500"/>
          </a:xfrm>
          <a:prstGeom prst="ellipse">
            <a:avLst/>
          </a:prstGeom>
          <a:solidFill>
            <a:srgbClr val="CFE2F3"/>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t>n2</a:t>
            </a:r>
            <a:endParaRPr/>
          </a:p>
        </p:txBody>
      </p:sp>
      <p:cxnSp>
        <p:nvCxnSpPr>
          <p:cNvPr id="301" name="Shape 301"/>
          <p:cNvCxnSpPr>
            <a:stCxn id="297" idx="5"/>
            <a:endCxn id="300" idx="1"/>
          </p:cNvCxnSpPr>
          <p:nvPr/>
        </p:nvCxnSpPr>
        <p:spPr>
          <a:xfrm>
            <a:off x="4888897" y="4502926"/>
            <a:ext cx="1588200" cy="1330800"/>
          </a:xfrm>
          <a:prstGeom prst="straightConnector1">
            <a:avLst/>
          </a:prstGeom>
          <a:noFill/>
          <a:ln w="28575" cap="flat" cmpd="sng">
            <a:solidFill>
              <a:srgbClr val="000000"/>
            </a:solidFill>
            <a:prstDash val="solid"/>
            <a:round/>
            <a:headEnd type="none" w="med" len="med"/>
            <a:tailEnd type="none" w="med" len="med"/>
          </a:ln>
        </p:spPr>
      </p:cxnSp>
      <p:cxnSp>
        <p:nvCxnSpPr>
          <p:cNvPr id="302" name="Shape 302"/>
          <p:cNvCxnSpPr>
            <a:stCxn id="299" idx="7"/>
            <a:endCxn id="298" idx="3"/>
          </p:cNvCxnSpPr>
          <p:nvPr/>
        </p:nvCxnSpPr>
        <p:spPr>
          <a:xfrm rot="10800000" flipH="1">
            <a:off x="4888897" y="4502777"/>
            <a:ext cx="1588200" cy="1330800"/>
          </a:xfrm>
          <a:prstGeom prst="straightConnector1">
            <a:avLst/>
          </a:prstGeom>
          <a:noFill/>
          <a:ln w="28575" cap="flat" cmpd="sng">
            <a:solidFill>
              <a:srgbClr val="000000"/>
            </a:solidFill>
            <a:prstDash val="solid"/>
            <a:round/>
            <a:headEnd type="none" w="med" len="med"/>
            <a:tailEnd type="none" w="med" len="med"/>
          </a:ln>
        </p:spPr>
      </p:cxnSp>
      <p:sp>
        <p:nvSpPr>
          <p:cNvPr id="303" name="Shape 303"/>
          <p:cNvSpPr/>
          <p:nvPr/>
        </p:nvSpPr>
        <p:spPr>
          <a:xfrm>
            <a:off x="5601301" y="5092101"/>
            <a:ext cx="163800" cy="1524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04" name="Shape 304"/>
          <p:cNvSpPr txBox="1"/>
          <p:nvPr/>
        </p:nvSpPr>
        <p:spPr>
          <a:xfrm>
            <a:off x="5350662" y="5173037"/>
            <a:ext cx="665100" cy="152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a:t>c</a:t>
            </a:r>
            <a:endParaRPr/>
          </a:p>
        </p:txBody>
      </p:sp>
      <p:sp>
        <p:nvSpPr>
          <p:cNvPr id="305" name="Shape 305"/>
          <p:cNvSpPr/>
          <p:nvPr/>
        </p:nvSpPr>
        <p:spPr>
          <a:xfrm>
            <a:off x="8126098" y="3935739"/>
            <a:ext cx="713100" cy="664500"/>
          </a:xfrm>
          <a:prstGeom prst="ellipse">
            <a:avLst/>
          </a:prstGeom>
          <a:solidFill>
            <a:srgbClr val="FF99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t>tgt</a:t>
            </a:r>
            <a:endParaRPr/>
          </a:p>
        </p:txBody>
      </p:sp>
      <p:cxnSp>
        <p:nvCxnSpPr>
          <p:cNvPr id="306" name="Shape 306"/>
          <p:cNvCxnSpPr>
            <a:endCxn id="305" idx="2"/>
          </p:cNvCxnSpPr>
          <p:nvPr/>
        </p:nvCxnSpPr>
        <p:spPr>
          <a:xfrm rot="10800000" flipH="1">
            <a:off x="5683198" y="4267989"/>
            <a:ext cx="2442900" cy="905100"/>
          </a:xfrm>
          <a:prstGeom prst="straightConnector1">
            <a:avLst/>
          </a:prstGeom>
          <a:noFill/>
          <a:ln w="28575" cap="flat" cmpd="sng">
            <a:solidFill>
              <a:srgbClr val="000000"/>
            </a:solidFill>
            <a:prstDash val="dash"/>
            <a:round/>
            <a:headEnd type="none" w="med" len="med"/>
            <a:tailEnd type="triangle" w="med" len="med"/>
          </a:ln>
        </p:spPr>
      </p:cxnSp>
      <p:cxnSp>
        <p:nvCxnSpPr>
          <p:cNvPr id="307" name="Shape 307"/>
          <p:cNvCxnSpPr>
            <a:stCxn id="298" idx="6"/>
            <a:endCxn id="305" idx="2"/>
          </p:cNvCxnSpPr>
          <p:nvPr/>
        </p:nvCxnSpPr>
        <p:spPr>
          <a:xfrm>
            <a:off x="7085802" y="4267989"/>
            <a:ext cx="1040400" cy="0"/>
          </a:xfrm>
          <a:prstGeom prst="straightConnector1">
            <a:avLst/>
          </a:prstGeom>
          <a:noFill/>
          <a:ln w="28575" cap="flat" cmpd="sng">
            <a:solidFill>
              <a:srgbClr val="000000"/>
            </a:solidFill>
            <a:prstDash val="solid"/>
            <a:round/>
            <a:headEnd type="none" w="med" len="med"/>
            <a:tailEnd type="triangle" w="med" len="med"/>
          </a:ln>
        </p:spPr>
      </p:cxnSp>
      <p:sp>
        <p:nvSpPr>
          <p:cNvPr id="308" name="Shape 308"/>
          <p:cNvSpPr txBox="1"/>
          <p:nvPr/>
        </p:nvSpPr>
        <p:spPr>
          <a:xfrm>
            <a:off x="7200763" y="3926777"/>
            <a:ext cx="530100" cy="215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a:t>h̅</a:t>
            </a:r>
            <a:endParaRPr/>
          </a:p>
        </p:txBody>
      </p:sp>
      <p:sp>
        <p:nvSpPr>
          <p:cNvPr id="309" name="Shape 309"/>
          <p:cNvSpPr txBox="1"/>
          <p:nvPr/>
        </p:nvSpPr>
        <p:spPr>
          <a:xfrm rot="-1259053">
            <a:off x="6811374" y="4561424"/>
            <a:ext cx="972604" cy="154312"/>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Shape 315"/>
          <p:cNvSpPr txBox="1">
            <a:spLocks noGrp="1"/>
          </p:cNvSpPr>
          <p:nvPr>
            <p:ph type="body" idx="1"/>
          </p:nvPr>
        </p:nvSpPr>
        <p:spPr>
          <a:xfrm>
            <a:off x="457200" y="1937386"/>
            <a:ext cx="8382000" cy="4463400"/>
          </a:xfrm>
          <a:prstGeom prst="rect">
            <a:avLst/>
          </a:prstGeom>
        </p:spPr>
        <p:txBody>
          <a:bodyPr spcFirstLastPara="1" wrap="square" lIns="91425" tIns="91425" rIns="91425" bIns="91425" anchor="t" anchorCtr="0">
            <a:noAutofit/>
          </a:bodyPr>
          <a:lstStyle/>
          <a:p>
            <a:pPr marL="0" lvl="0" indent="0">
              <a:spcBef>
                <a:spcPts val="560"/>
              </a:spcBef>
              <a:spcAft>
                <a:spcPts val="0"/>
              </a:spcAft>
              <a:buNone/>
            </a:pPr>
            <a:endParaRPr/>
          </a:p>
        </p:txBody>
      </p:sp>
      <p:sp>
        <p:nvSpPr>
          <p:cNvPr id="316" name="Shape 316"/>
          <p:cNvSpPr txBox="1">
            <a:spLocks noGrp="1"/>
          </p:cNvSpPr>
          <p:nvPr>
            <p:ph type="title"/>
          </p:nvPr>
        </p:nvSpPr>
        <p:spPr>
          <a:xfrm>
            <a:off x="457200" y="1143000"/>
            <a:ext cx="8382000" cy="7152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a:t>Results</a:t>
            </a:r>
            <a:endParaRPr/>
          </a:p>
        </p:txBody>
      </p:sp>
      <p:pic>
        <p:nvPicPr>
          <p:cNvPr id="317" name="Shape 317"/>
          <p:cNvPicPr preferRelativeResize="0"/>
          <p:nvPr/>
        </p:nvPicPr>
        <p:blipFill>
          <a:blip r:embed="rId3">
            <a:alphaModFix/>
          </a:blip>
          <a:stretch>
            <a:fillRect/>
          </a:stretch>
        </p:blipFill>
        <p:spPr>
          <a:xfrm>
            <a:off x="132338" y="1937375"/>
            <a:ext cx="8879323" cy="49206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Shape 323"/>
          <p:cNvSpPr txBox="1">
            <a:spLocks noGrp="1"/>
          </p:cNvSpPr>
          <p:nvPr>
            <p:ph type="body" idx="1"/>
          </p:nvPr>
        </p:nvSpPr>
        <p:spPr>
          <a:xfrm>
            <a:off x="457200" y="1937386"/>
            <a:ext cx="8382000" cy="4463400"/>
          </a:xfrm>
          <a:prstGeom prst="rect">
            <a:avLst/>
          </a:prstGeom>
        </p:spPr>
        <p:txBody>
          <a:bodyPr spcFirstLastPara="1" wrap="square" lIns="91425" tIns="91425" rIns="91425" bIns="91425" anchor="t" anchorCtr="0">
            <a:noAutofit/>
          </a:bodyPr>
          <a:lstStyle/>
          <a:p>
            <a:pPr marL="0" lvl="0" indent="0">
              <a:spcBef>
                <a:spcPts val="560"/>
              </a:spcBef>
              <a:spcAft>
                <a:spcPts val="0"/>
              </a:spcAft>
              <a:buNone/>
            </a:pPr>
            <a:endParaRPr/>
          </a:p>
        </p:txBody>
      </p:sp>
      <p:sp>
        <p:nvSpPr>
          <p:cNvPr id="324" name="Shape 324"/>
          <p:cNvSpPr txBox="1">
            <a:spLocks noGrp="1"/>
          </p:cNvSpPr>
          <p:nvPr>
            <p:ph type="title"/>
          </p:nvPr>
        </p:nvSpPr>
        <p:spPr>
          <a:xfrm>
            <a:off x="457200" y="1143000"/>
            <a:ext cx="8382000" cy="7152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a:t>Results</a:t>
            </a:r>
            <a:endParaRPr/>
          </a:p>
        </p:txBody>
      </p:sp>
      <p:pic>
        <p:nvPicPr>
          <p:cNvPr id="325" name="Shape 325"/>
          <p:cNvPicPr preferRelativeResize="0"/>
          <p:nvPr/>
        </p:nvPicPr>
        <p:blipFill>
          <a:blip r:embed="rId3">
            <a:alphaModFix/>
          </a:blip>
          <a:stretch>
            <a:fillRect/>
          </a:stretch>
        </p:blipFill>
        <p:spPr>
          <a:xfrm>
            <a:off x="161925" y="1937363"/>
            <a:ext cx="8820150" cy="46577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Shape 331"/>
          <p:cNvSpPr txBox="1">
            <a:spLocks noGrp="1"/>
          </p:cNvSpPr>
          <p:nvPr>
            <p:ph type="body" idx="1"/>
          </p:nvPr>
        </p:nvSpPr>
        <p:spPr>
          <a:xfrm>
            <a:off x="457200" y="1937386"/>
            <a:ext cx="8382000" cy="4463400"/>
          </a:xfrm>
          <a:prstGeom prst="rect">
            <a:avLst/>
          </a:prstGeom>
        </p:spPr>
        <p:txBody>
          <a:bodyPr spcFirstLastPara="1" wrap="square" lIns="91425" tIns="91425" rIns="91425" bIns="91425" anchor="t" anchorCtr="0">
            <a:noAutofit/>
          </a:bodyPr>
          <a:lstStyle/>
          <a:p>
            <a:pPr marL="0" lvl="0" indent="0">
              <a:spcBef>
                <a:spcPts val="560"/>
              </a:spcBef>
              <a:spcAft>
                <a:spcPts val="0"/>
              </a:spcAft>
              <a:buNone/>
            </a:pPr>
            <a:endParaRPr dirty="0"/>
          </a:p>
        </p:txBody>
      </p:sp>
      <p:sp>
        <p:nvSpPr>
          <p:cNvPr id="332" name="Shape 332"/>
          <p:cNvSpPr txBox="1">
            <a:spLocks noGrp="1"/>
          </p:cNvSpPr>
          <p:nvPr>
            <p:ph type="title"/>
          </p:nvPr>
        </p:nvSpPr>
        <p:spPr>
          <a:xfrm>
            <a:off x="457200" y="1143000"/>
            <a:ext cx="8382000" cy="7152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a:t>Results</a:t>
            </a:r>
            <a:endParaRPr/>
          </a:p>
        </p:txBody>
      </p:sp>
      <p:sp>
        <p:nvSpPr>
          <p:cNvPr id="333" name="Shape 333" title="climbing-graph.webm">
            <a:hlinkClick r:id="rId5"/>
          </p:cNvPr>
          <p:cNvSpPr/>
          <p:nvPr/>
        </p:nvSpPr>
        <p:spPr>
          <a:xfrm>
            <a:off x="1291588" y="1858200"/>
            <a:ext cx="6560833" cy="4920625"/>
          </a:xfrm>
          <a:prstGeom prst="rect">
            <a:avLst/>
          </a:prstGeom>
          <a:noFill/>
          <a:ln>
            <a:noFill/>
          </a:ln>
        </p:spPr>
      </p:sp>
      <p:pic>
        <p:nvPicPr>
          <p:cNvPr id="3" name="vlc-final">
            <a:hlinkClick r:id="" action="ppaction://media"/>
            <a:extLst>
              <a:ext uri="{FF2B5EF4-FFF2-40B4-BE49-F238E27FC236}">
                <a16:creationId xmlns:a16="http://schemas.microsoft.com/office/drawing/2014/main" id="{9C3E76A2-4B53-42A8-A0DD-A9CFB367C17F}"/>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0" y="1746762"/>
            <a:ext cx="9144000" cy="51435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Shape 339"/>
          <p:cNvSpPr txBox="1">
            <a:spLocks noGrp="1"/>
          </p:cNvSpPr>
          <p:nvPr>
            <p:ph type="body" idx="1"/>
          </p:nvPr>
        </p:nvSpPr>
        <p:spPr>
          <a:xfrm>
            <a:off x="457200" y="1937375"/>
            <a:ext cx="4070700" cy="4463400"/>
          </a:xfrm>
          <a:prstGeom prst="rect">
            <a:avLst/>
          </a:prstGeom>
        </p:spPr>
        <p:txBody>
          <a:bodyPr spcFirstLastPara="1" wrap="square" lIns="91425" tIns="91425" rIns="91425" bIns="91425" anchor="t" anchorCtr="0">
            <a:noAutofit/>
          </a:bodyPr>
          <a:lstStyle/>
          <a:p>
            <a:pPr marL="457200" lvl="0" indent="-335280" rtl="0">
              <a:spcBef>
                <a:spcPts val="560"/>
              </a:spcBef>
              <a:spcAft>
                <a:spcPts val="0"/>
              </a:spcAft>
              <a:buClr>
                <a:srgbClr val="000000"/>
              </a:buClr>
              <a:buSzPts val="1680"/>
              <a:buChar char="●"/>
            </a:pPr>
            <a:r>
              <a:rPr lang="en-US"/>
              <a:t>Longer tethers led to single-file climbing</a:t>
            </a:r>
            <a:endParaRPr/>
          </a:p>
          <a:p>
            <a:pPr marL="0" lvl="0" indent="0" rtl="0">
              <a:spcBef>
                <a:spcPts val="560"/>
              </a:spcBef>
              <a:spcAft>
                <a:spcPts val="0"/>
              </a:spcAft>
              <a:buNone/>
            </a:pPr>
            <a:endParaRPr/>
          </a:p>
          <a:p>
            <a:pPr marL="0" lvl="0" indent="0" rtl="0">
              <a:spcBef>
                <a:spcPts val="560"/>
              </a:spcBef>
              <a:spcAft>
                <a:spcPts val="0"/>
              </a:spcAft>
              <a:buNone/>
            </a:pPr>
            <a:endParaRPr/>
          </a:p>
          <a:p>
            <a:pPr marL="0" lvl="0" indent="0" rtl="0">
              <a:spcBef>
                <a:spcPts val="560"/>
              </a:spcBef>
              <a:spcAft>
                <a:spcPts val="0"/>
              </a:spcAft>
              <a:buNone/>
            </a:pPr>
            <a:endParaRPr/>
          </a:p>
          <a:p>
            <a:pPr marL="0" lvl="0" indent="0" rtl="0">
              <a:spcBef>
                <a:spcPts val="560"/>
              </a:spcBef>
              <a:spcAft>
                <a:spcPts val="0"/>
              </a:spcAft>
              <a:buNone/>
            </a:pPr>
            <a:endParaRPr/>
          </a:p>
          <a:p>
            <a:pPr marL="457200" lvl="0" indent="-335280">
              <a:spcBef>
                <a:spcPts val="560"/>
              </a:spcBef>
              <a:spcAft>
                <a:spcPts val="0"/>
              </a:spcAft>
              <a:buClr>
                <a:srgbClr val="000000"/>
              </a:buClr>
              <a:buSzPts val="1680"/>
              <a:buChar char="●"/>
            </a:pPr>
            <a:r>
              <a:rPr lang="en-US"/>
              <a:t>Shorter tethers led to parallel climbing </a:t>
            </a:r>
            <a:endParaRPr/>
          </a:p>
        </p:txBody>
      </p:sp>
      <p:sp>
        <p:nvSpPr>
          <p:cNvPr id="340" name="Shape 340"/>
          <p:cNvSpPr txBox="1">
            <a:spLocks noGrp="1"/>
          </p:cNvSpPr>
          <p:nvPr>
            <p:ph type="title"/>
          </p:nvPr>
        </p:nvSpPr>
        <p:spPr>
          <a:xfrm>
            <a:off x="457200" y="1143000"/>
            <a:ext cx="8382000" cy="7152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a:t>Analysis/Emergent Behavior</a:t>
            </a:r>
            <a:endParaRPr/>
          </a:p>
        </p:txBody>
      </p:sp>
      <p:pic>
        <p:nvPicPr>
          <p:cNvPr id="341" name="Shape 341"/>
          <p:cNvPicPr preferRelativeResize="0"/>
          <p:nvPr/>
        </p:nvPicPr>
        <p:blipFill>
          <a:blip r:embed="rId3">
            <a:alphaModFix/>
          </a:blip>
          <a:stretch>
            <a:fillRect/>
          </a:stretch>
        </p:blipFill>
        <p:spPr>
          <a:xfrm>
            <a:off x="5290477" y="2059277"/>
            <a:ext cx="3357824" cy="2240425"/>
          </a:xfrm>
          <a:prstGeom prst="rect">
            <a:avLst/>
          </a:prstGeom>
          <a:noFill/>
          <a:ln>
            <a:noFill/>
          </a:ln>
        </p:spPr>
      </p:pic>
      <p:pic>
        <p:nvPicPr>
          <p:cNvPr id="342" name="Shape 342"/>
          <p:cNvPicPr preferRelativeResize="0"/>
          <p:nvPr/>
        </p:nvPicPr>
        <p:blipFill>
          <a:blip r:embed="rId4">
            <a:alphaModFix/>
          </a:blip>
          <a:stretch>
            <a:fillRect/>
          </a:stretch>
        </p:blipFill>
        <p:spPr>
          <a:xfrm>
            <a:off x="5375525" y="4299700"/>
            <a:ext cx="3272776" cy="2454576"/>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Shape 348"/>
          <p:cNvSpPr txBox="1">
            <a:spLocks noGrp="1"/>
          </p:cNvSpPr>
          <p:nvPr>
            <p:ph type="body" idx="1"/>
          </p:nvPr>
        </p:nvSpPr>
        <p:spPr>
          <a:xfrm>
            <a:off x="457200" y="1937386"/>
            <a:ext cx="8382000" cy="4463400"/>
          </a:xfrm>
          <a:prstGeom prst="rect">
            <a:avLst/>
          </a:prstGeom>
        </p:spPr>
        <p:txBody>
          <a:bodyPr spcFirstLastPara="1" wrap="square" lIns="91425" tIns="91425" rIns="91425" bIns="91425" anchor="t" anchorCtr="0">
            <a:noAutofit/>
          </a:bodyPr>
          <a:lstStyle/>
          <a:p>
            <a:pPr marL="457200" lvl="0" indent="-335280" rtl="0">
              <a:spcBef>
                <a:spcPts val="560"/>
              </a:spcBef>
              <a:spcAft>
                <a:spcPts val="0"/>
              </a:spcAft>
              <a:buClr>
                <a:srgbClr val="000000"/>
              </a:buClr>
              <a:buSzPts val="1680"/>
              <a:buChar char="●"/>
            </a:pPr>
            <a:r>
              <a:rPr lang="en-US"/>
              <a:t>Fine tuning anchor point selection</a:t>
            </a:r>
            <a:endParaRPr/>
          </a:p>
          <a:p>
            <a:pPr marL="914400" lvl="1" indent="-317500" rtl="0">
              <a:spcBef>
                <a:spcPts val="0"/>
              </a:spcBef>
              <a:spcAft>
                <a:spcPts val="0"/>
              </a:spcAft>
              <a:buSzPts val="1400"/>
              <a:buChar char="○"/>
            </a:pPr>
            <a:r>
              <a:rPr lang="en-US"/>
              <a:t>Optical granulometry</a:t>
            </a:r>
            <a:endParaRPr/>
          </a:p>
          <a:p>
            <a:pPr marL="457200" lvl="0" indent="-335280">
              <a:spcBef>
                <a:spcPts val="0"/>
              </a:spcBef>
              <a:spcAft>
                <a:spcPts val="0"/>
              </a:spcAft>
              <a:buClr>
                <a:srgbClr val="000000"/>
              </a:buClr>
              <a:buSzPts val="1680"/>
              <a:buChar char="●"/>
            </a:pPr>
            <a:r>
              <a:rPr lang="en-US"/>
              <a:t>Hardware testing</a:t>
            </a:r>
            <a:endParaRPr/>
          </a:p>
        </p:txBody>
      </p:sp>
      <p:sp>
        <p:nvSpPr>
          <p:cNvPr id="349" name="Shape 349"/>
          <p:cNvSpPr txBox="1">
            <a:spLocks noGrp="1"/>
          </p:cNvSpPr>
          <p:nvPr>
            <p:ph type="title"/>
          </p:nvPr>
        </p:nvSpPr>
        <p:spPr>
          <a:xfrm>
            <a:off x="457200" y="1143000"/>
            <a:ext cx="8382000" cy="7152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a:t>Future Work</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Shape 355"/>
          <p:cNvSpPr txBox="1">
            <a:spLocks noGrp="1"/>
          </p:cNvSpPr>
          <p:nvPr>
            <p:ph type="body" idx="1"/>
          </p:nvPr>
        </p:nvSpPr>
        <p:spPr>
          <a:xfrm>
            <a:off x="457200" y="1937386"/>
            <a:ext cx="8382000" cy="4463400"/>
          </a:xfrm>
          <a:prstGeom prst="rect">
            <a:avLst/>
          </a:prstGeom>
        </p:spPr>
        <p:txBody>
          <a:bodyPr spcFirstLastPara="1" wrap="square" lIns="91425" tIns="91425" rIns="91425" bIns="91425" anchor="t" anchorCtr="0">
            <a:noAutofit/>
          </a:bodyPr>
          <a:lstStyle/>
          <a:p>
            <a:pPr marL="0" lvl="0" indent="0">
              <a:spcBef>
                <a:spcPts val="560"/>
              </a:spcBef>
              <a:spcAft>
                <a:spcPts val="0"/>
              </a:spcAft>
              <a:buNone/>
            </a:pPr>
            <a:endParaRPr/>
          </a:p>
        </p:txBody>
      </p:sp>
      <p:sp>
        <p:nvSpPr>
          <p:cNvPr id="356" name="Shape 356"/>
          <p:cNvSpPr txBox="1">
            <a:spLocks noGrp="1"/>
          </p:cNvSpPr>
          <p:nvPr>
            <p:ph type="title"/>
          </p:nvPr>
        </p:nvSpPr>
        <p:spPr>
          <a:xfrm>
            <a:off x="457200" y="1143000"/>
            <a:ext cx="8382000" cy="7152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a:t>Questions?</a:t>
            </a:r>
            <a:endParaRPr/>
          </a:p>
        </p:txBody>
      </p:sp>
    </p:spTree>
  </p:cSld>
  <p:clrMapOvr>
    <a:masterClrMapping/>
  </p:clrMapOvr>
</p:sld>
</file>

<file path=ppt/theme/theme1.xml><?xml version="1.0" encoding="utf-8"?>
<a:theme xmlns:a="http://schemas.openxmlformats.org/drawingml/2006/main" name="1_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278</TotalTime>
  <Words>2202</Words>
  <Application>Microsoft Office PowerPoint</Application>
  <PresentationFormat>On-screen Show (4:3)</PresentationFormat>
  <Paragraphs>246</Paragraphs>
  <Slides>28</Slides>
  <Notes>28</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Garamond</vt:lpstr>
      <vt:lpstr>Arial</vt:lpstr>
      <vt:lpstr>Noto Sans Symbols</vt:lpstr>
      <vt:lpstr>1_Stream</vt:lpstr>
      <vt:lpstr>PowerPoint Presentation</vt:lpstr>
      <vt:lpstr>Low Gravity Environments</vt:lpstr>
      <vt:lpstr>Planetary Science and Geology</vt:lpstr>
      <vt:lpstr>Science Targets</vt:lpstr>
      <vt:lpstr>Related Work</vt:lpstr>
      <vt:lpstr>Alternate Means of Locomotion</vt:lpstr>
      <vt:lpstr>System of Autonomous Climbing Robots</vt:lpstr>
      <vt:lpstr>Objective</vt:lpstr>
      <vt:lpstr>Challenges</vt:lpstr>
      <vt:lpstr>Pipeline</vt:lpstr>
      <vt:lpstr>Step 1: Point Cloud Generation</vt:lpstr>
      <vt:lpstr>Step 2: Normal Vector  Reconstruction</vt:lpstr>
      <vt:lpstr>Step 3: Surface  Reconstruction</vt:lpstr>
      <vt:lpstr>Step 4: Anchor Point Selection</vt:lpstr>
      <vt:lpstr>Step 5: Graph Generation</vt:lpstr>
      <vt:lpstr>Step 6: Path Planning</vt:lpstr>
      <vt:lpstr>A* Refresher</vt:lpstr>
      <vt:lpstr>A* Refresher</vt:lpstr>
      <vt:lpstr>A* Refresher</vt:lpstr>
      <vt:lpstr>A* Refresher</vt:lpstr>
      <vt:lpstr>A* Refresher</vt:lpstr>
      <vt:lpstr>Bounded-Leg A*</vt:lpstr>
      <vt:lpstr>Results</vt:lpstr>
      <vt:lpstr>Results</vt:lpstr>
      <vt:lpstr>Results</vt:lpstr>
      <vt:lpstr>Analysis/Emergent Behavior</vt:lpstr>
      <vt:lpstr>Future Work</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Steven Morad</dc:creator>
  <cp:lastModifiedBy>Steven Morad</cp:lastModifiedBy>
  <cp:revision>43</cp:revision>
  <dcterms:modified xsi:type="dcterms:W3CDTF">2018-04-29T17:55:40Z</dcterms:modified>
</cp:coreProperties>
</file>