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3" r:id="rId1"/>
    <p:sldMasterId id="2147483720" r:id="rId2"/>
  </p:sldMasterIdLst>
  <p:notesMasterIdLst>
    <p:notesMasterId r:id="rId29"/>
  </p:notesMasterIdLst>
  <p:handoutMasterIdLst>
    <p:handoutMasterId r:id="rId30"/>
  </p:handoutMasterIdLst>
  <p:sldIdLst>
    <p:sldId id="445" r:id="rId3"/>
    <p:sldId id="507" r:id="rId4"/>
    <p:sldId id="468" r:id="rId5"/>
    <p:sldId id="501" r:id="rId6"/>
    <p:sldId id="502" r:id="rId7"/>
    <p:sldId id="506" r:id="rId8"/>
    <p:sldId id="469" r:id="rId9"/>
    <p:sldId id="503" r:id="rId10"/>
    <p:sldId id="470" r:id="rId11"/>
    <p:sldId id="505" r:id="rId12"/>
    <p:sldId id="508" r:id="rId13"/>
    <p:sldId id="504" r:id="rId14"/>
    <p:sldId id="509" r:id="rId15"/>
    <p:sldId id="510" r:id="rId16"/>
    <p:sldId id="511" r:id="rId17"/>
    <p:sldId id="513" r:id="rId18"/>
    <p:sldId id="512" r:id="rId19"/>
    <p:sldId id="485" r:id="rId20"/>
    <p:sldId id="514" r:id="rId21"/>
    <p:sldId id="518" r:id="rId22"/>
    <p:sldId id="515" r:id="rId23"/>
    <p:sldId id="516" r:id="rId24"/>
    <p:sldId id="517" r:id="rId25"/>
    <p:sldId id="519" r:id="rId26"/>
    <p:sldId id="520" r:id="rId27"/>
    <p:sldId id="522" r:id="rId2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6">
          <p15:clr>
            <a:srgbClr val="A4A3A4"/>
          </p15:clr>
        </p15:guide>
        <p15:guide id="2" orient="horz" pos="1664">
          <p15:clr>
            <a:srgbClr val="A4A3A4"/>
          </p15:clr>
        </p15:guide>
        <p15:guide id="3" orient="horz" pos="11">
          <p15:clr>
            <a:srgbClr val="A4A3A4"/>
          </p15:clr>
        </p15:guide>
        <p15:guide id="4" pos="5759">
          <p15:clr>
            <a:srgbClr val="A4A3A4"/>
          </p15:clr>
        </p15:guide>
        <p15:guide id="5" pos="28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BA0C2F"/>
    <a:srgbClr val="5358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26" autoAdjust="0"/>
    <p:restoredTop sz="99388" autoAdjust="0"/>
  </p:normalViewPr>
  <p:slideViewPr>
    <p:cSldViewPr snapToGrid="0" snapToObjects="1">
      <p:cViewPr varScale="1">
        <p:scale>
          <a:sx n="104" d="100"/>
          <a:sy n="104" d="100"/>
        </p:scale>
        <p:origin x="200" y="1080"/>
      </p:cViewPr>
      <p:guideLst>
        <p:guide orient="horz" pos="3026"/>
        <p:guide orient="horz" pos="1664"/>
        <p:guide orient="horz" pos="11"/>
        <p:guide pos="5759"/>
        <p:guide pos="28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DF2216-3C6C-5242-8DB2-4752D4FEC615}" type="datetimeFigureOut">
              <a:rPr lang="en-US" smtClean="0">
                <a:latin typeface="Arial"/>
              </a:rPr>
              <a:pPr/>
              <a:t>5/2/18</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36E00F2-CC6B-3345-A584-44341337AE23}" type="slidenum">
              <a:rPr lang="en-US" smtClean="0">
                <a:latin typeface="Arial"/>
              </a:rPr>
              <a:pPr/>
              <a:t>‹#›</a:t>
            </a:fld>
            <a:endParaRPr lang="en-US" dirty="0">
              <a:latin typeface="Arial"/>
            </a:endParaRPr>
          </a:p>
        </p:txBody>
      </p:sp>
    </p:spTree>
    <p:extLst>
      <p:ext uri="{BB962C8B-B14F-4D97-AF65-F5344CB8AC3E}">
        <p14:creationId xmlns:p14="http://schemas.microsoft.com/office/powerpoint/2010/main" val="29354263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2CD6293C-6F3F-374D-A003-D3E152FC3744}" type="datetimeFigureOut">
              <a:rPr lang="en-US" smtClean="0"/>
              <a:pPr/>
              <a:t>5/2/18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D389288A-BD78-EC48-81B6-C08E556E1607}" type="slidenum">
              <a:rPr lang="en-US" smtClean="0"/>
              <a:pPr/>
              <a:t>‹#›</a:t>
            </a:fld>
            <a:endParaRPr lang="en-US" dirty="0"/>
          </a:p>
        </p:txBody>
      </p:sp>
    </p:spTree>
    <p:extLst>
      <p:ext uri="{BB962C8B-B14F-4D97-AF65-F5344CB8AC3E}">
        <p14:creationId xmlns:p14="http://schemas.microsoft.com/office/powerpoint/2010/main" val="9267602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 No Image">
    <p:spTree>
      <p:nvGrpSpPr>
        <p:cNvPr id="1" name=""/>
        <p:cNvGrpSpPr/>
        <p:nvPr/>
      </p:nvGrpSpPr>
      <p:grpSpPr>
        <a:xfrm>
          <a:off x="0" y="0"/>
          <a:ext cx="0" cy="0"/>
          <a:chOff x="0" y="0"/>
          <a:chExt cx="0" cy="0"/>
        </a:xfrm>
      </p:grpSpPr>
      <p:sp>
        <p:nvSpPr>
          <p:cNvPr id="10" name="Text Placeholder 20"/>
          <p:cNvSpPr>
            <a:spLocks noGrp="1"/>
          </p:cNvSpPr>
          <p:nvPr>
            <p:ph type="body" sz="quarter" idx="18" hasCustomPrompt="1"/>
          </p:nvPr>
        </p:nvSpPr>
        <p:spPr>
          <a:xfrm>
            <a:off x="914950" y="2472514"/>
            <a:ext cx="7498993" cy="1345448"/>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000000"/>
                </a:solidFill>
                <a:latin typeface="Arial"/>
                <a:cs typeface="Arial"/>
              </a:defRPr>
            </a:lvl1pPr>
          </a:lstStyle>
          <a:p>
            <a:pPr lvl="0"/>
            <a:r>
              <a:rPr lang="en-US" dirty="0"/>
              <a:t>Click to Edit Name(s) of Presenter(s), Directorate/Division and Date</a:t>
            </a:r>
          </a:p>
        </p:txBody>
      </p:sp>
      <p:sp>
        <p:nvSpPr>
          <p:cNvPr id="6" name="Text Placeholder 4"/>
          <p:cNvSpPr>
            <a:spLocks noGrp="1"/>
          </p:cNvSpPr>
          <p:nvPr>
            <p:ph type="body" sz="quarter" idx="3" hasCustomPrompt="1"/>
          </p:nvPr>
        </p:nvSpPr>
        <p:spPr>
          <a:xfrm>
            <a:off x="903833" y="1997176"/>
            <a:ext cx="7524221" cy="475338"/>
          </a:xfrm>
          <a:prstGeom prst="rect">
            <a:avLst/>
          </a:prstGeom>
        </p:spPr>
        <p:txBody>
          <a:bodyPr anchor="t"/>
          <a:lstStyle>
            <a:lvl1pPr marL="0" indent="0">
              <a:buNone/>
              <a:defRPr sz="24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pic>
        <p:nvPicPr>
          <p:cNvPr id="5" name="Picture 4"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8096" y="1279484"/>
            <a:ext cx="2833047" cy="607082"/>
          </a:xfrm>
          <a:prstGeom prst="rect">
            <a:avLst/>
          </a:prstGeom>
        </p:spPr>
      </p:pic>
    </p:spTree>
    <p:extLst>
      <p:ext uri="{BB962C8B-B14F-4D97-AF65-F5344CB8AC3E}">
        <p14:creationId xmlns:p14="http://schemas.microsoft.com/office/powerpoint/2010/main" val="4104542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 Subhead w No Image">
    <p:spTree>
      <p:nvGrpSpPr>
        <p:cNvPr id="1" name=""/>
        <p:cNvGrpSpPr/>
        <p:nvPr/>
      </p:nvGrpSpPr>
      <p:grpSpPr>
        <a:xfrm>
          <a:off x="0" y="0"/>
          <a:ext cx="0" cy="0"/>
          <a:chOff x="0" y="0"/>
          <a:chExt cx="0" cy="0"/>
        </a:xfrm>
      </p:grpSpPr>
      <p:sp>
        <p:nvSpPr>
          <p:cNvPr id="9" name="Text Placeholder 4"/>
          <p:cNvSpPr>
            <a:spLocks noGrp="1"/>
          </p:cNvSpPr>
          <p:nvPr>
            <p:ph type="body" sz="quarter" idx="3" hasCustomPrompt="1"/>
          </p:nvPr>
        </p:nvSpPr>
        <p:spPr>
          <a:xfrm>
            <a:off x="903833" y="1997176"/>
            <a:ext cx="7524221" cy="475338"/>
          </a:xfrm>
          <a:prstGeom prst="rect">
            <a:avLst/>
          </a:prstGeom>
        </p:spPr>
        <p:txBody>
          <a:bodyPr anchor="t"/>
          <a:lstStyle>
            <a:lvl1pPr marL="0" indent="0">
              <a:buNone/>
              <a:defRPr sz="24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10" name="Text Placeholder 20"/>
          <p:cNvSpPr>
            <a:spLocks noGrp="1"/>
          </p:cNvSpPr>
          <p:nvPr>
            <p:ph type="body" sz="quarter" idx="18" hasCustomPrompt="1"/>
          </p:nvPr>
        </p:nvSpPr>
        <p:spPr>
          <a:xfrm>
            <a:off x="914950" y="2858272"/>
            <a:ext cx="7498993" cy="1345448"/>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000000"/>
                </a:solidFill>
                <a:latin typeface="Arial"/>
                <a:cs typeface="Arial"/>
              </a:defRPr>
            </a:lvl1pPr>
          </a:lstStyle>
          <a:p>
            <a:pPr lvl="0"/>
            <a:r>
              <a:rPr lang="en-US" dirty="0"/>
              <a:t>Click to Edit Name(s) of Presenter(s), Directorate/Division and Date</a:t>
            </a:r>
          </a:p>
        </p:txBody>
      </p:sp>
      <p:sp>
        <p:nvSpPr>
          <p:cNvPr id="6" name="Text Placeholder 20"/>
          <p:cNvSpPr>
            <a:spLocks noGrp="1"/>
          </p:cNvSpPr>
          <p:nvPr>
            <p:ph type="body" sz="quarter" idx="20" hasCustomPrompt="1"/>
          </p:nvPr>
        </p:nvSpPr>
        <p:spPr>
          <a:xfrm>
            <a:off x="903833" y="2411554"/>
            <a:ext cx="7498993" cy="312363"/>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1" baseline="0">
                <a:solidFill>
                  <a:srgbClr val="000000"/>
                </a:solidFill>
                <a:latin typeface="Arial"/>
                <a:cs typeface="Arial"/>
              </a:defRPr>
            </a:lvl1pPr>
          </a:lstStyle>
          <a:p>
            <a:pPr lvl="0"/>
            <a:r>
              <a:rPr lang="en-US" dirty="0"/>
              <a:t>Click to Edit Subhead</a:t>
            </a:r>
          </a:p>
        </p:txBody>
      </p:sp>
      <p:pic>
        <p:nvPicPr>
          <p:cNvPr id="8" name="Picture 7"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8096" y="1279484"/>
            <a:ext cx="2833047" cy="607082"/>
          </a:xfrm>
          <a:prstGeom prst="rect">
            <a:avLst/>
          </a:prstGeom>
        </p:spPr>
      </p:pic>
    </p:spTree>
    <p:extLst>
      <p:ext uri="{BB962C8B-B14F-4D97-AF65-F5344CB8AC3E}">
        <p14:creationId xmlns:p14="http://schemas.microsoft.com/office/powerpoint/2010/main" val="616393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 Square 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2700" y="0"/>
            <a:ext cx="5140325" cy="5143500"/>
          </a:xfrm>
          <a:prstGeom prst="rect">
            <a:avLst/>
          </a:prstGeom>
        </p:spPr>
        <p:txBody>
          <a:bodyPr vert="horz" anchor="ctr"/>
          <a:lstStyle>
            <a:lvl1pPr marL="0" indent="0" algn="ctr">
              <a:buNone/>
              <a:defRPr sz="1400"/>
            </a:lvl1pPr>
          </a:lstStyle>
          <a:p>
            <a:r>
              <a:rPr lang="en-US"/>
              <a:t>Drag picture to placeholder or click icon to add</a:t>
            </a:r>
            <a:endParaRPr lang="en-US" dirty="0"/>
          </a:p>
        </p:txBody>
      </p:sp>
      <p:sp>
        <p:nvSpPr>
          <p:cNvPr id="7" name="Text Placeholder 4"/>
          <p:cNvSpPr>
            <a:spLocks noGrp="1"/>
          </p:cNvSpPr>
          <p:nvPr>
            <p:ph type="body" sz="quarter" idx="3" hasCustomPrompt="1"/>
          </p:nvPr>
        </p:nvSpPr>
        <p:spPr>
          <a:xfrm>
            <a:off x="5127624" y="1210733"/>
            <a:ext cx="4016375" cy="496147"/>
          </a:xfrm>
          <a:prstGeom prst="rect">
            <a:avLst/>
          </a:prstGeom>
        </p:spPr>
        <p:txBody>
          <a:bodyPr anchor="t"/>
          <a:lstStyle>
            <a:lvl1pPr marL="0" indent="0" algn="ctr">
              <a:lnSpc>
                <a:spcPct val="100000"/>
              </a:lnSpc>
              <a:buNone/>
              <a:defRPr sz="24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Presentation Title</a:t>
            </a:r>
          </a:p>
        </p:txBody>
      </p:sp>
      <p:sp>
        <p:nvSpPr>
          <p:cNvPr id="9" name="Text Placeholder 20"/>
          <p:cNvSpPr>
            <a:spLocks noGrp="1"/>
          </p:cNvSpPr>
          <p:nvPr>
            <p:ph type="body" sz="quarter" idx="19" hasCustomPrompt="1"/>
          </p:nvPr>
        </p:nvSpPr>
        <p:spPr>
          <a:xfrm>
            <a:off x="5127623" y="1735952"/>
            <a:ext cx="4016375" cy="1000129"/>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baseline="0">
                <a:solidFill>
                  <a:srgbClr val="000000"/>
                </a:solidFill>
                <a:latin typeface="Arial"/>
                <a:cs typeface="Arial"/>
              </a:defRPr>
            </a:lvl1pPr>
          </a:lstStyle>
          <a:p>
            <a:pPr lvl="0"/>
            <a:r>
              <a:rPr lang="en-US" dirty="0"/>
              <a:t>Click to Edit Name(s) of Presenter(s)</a:t>
            </a:r>
          </a:p>
          <a:p>
            <a:pPr lvl="0"/>
            <a:r>
              <a:rPr lang="en-US" dirty="0"/>
              <a:t>Click to Edit Directorate, Division or Group</a:t>
            </a:r>
          </a:p>
          <a:p>
            <a:pPr marL="0" marR="0" lvl="0" indent="0" algn="ctr" defTabSz="457200" rtl="0" eaLnBrk="1" fontAlgn="auto" latinLnBrk="0" hangingPunct="1">
              <a:lnSpc>
                <a:spcPct val="100000"/>
              </a:lnSpc>
              <a:spcBef>
                <a:spcPct val="20000"/>
              </a:spcBef>
              <a:spcAft>
                <a:spcPts val="0"/>
              </a:spcAft>
              <a:buClrTx/>
              <a:buSzTx/>
              <a:buFontTx/>
              <a:buNone/>
              <a:tabLst/>
              <a:defRPr/>
            </a:pPr>
            <a:r>
              <a:rPr lang="en-US" dirty="0"/>
              <a:t>Click to Edit Date</a:t>
            </a:r>
          </a:p>
        </p:txBody>
      </p:sp>
      <p:pic>
        <p:nvPicPr>
          <p:cNvPr id="10" name="Picture 9"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42477" y="4277360"/>
            <a:ext cx="2833047" cy="607082"/>
          </a:xfrm>
          <a:prstGeom prst="rect">
            <a:avLst/>
          </a:prstGeom>
        </p:spPr>
      </p:pic>
    </p:spTree>
    <p:extLst>
      <p:ext uri="{BB962C8B-B14F-4D97-AF65-F5344CB8AC3E}">
        <p14:creationId xmlns:p14="http://schemas.microsoft.com/office/powerpoint/2010/main" val="1035894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w Horizontal Image">
    <p:spTree>
      <p:nvGrpSpPr>
        <p:cNvPr id="1" name=""/>
        <p:cNvGrpSpPr/>
        <p:nvPr/>
      </p:nvGrpSpPr>
      <p:grpSpPr>
        <a:xfrm>
          <a:off x="0" y="0"/>
          <a:ext cx="0" cy="0"/>
          <a:chOff x="0" y="0"/>
          <a:chExt cx="0" cy="0"/>
        </a:xfrm>
      </p:grpSpPr>
      <p:sp>
        <p:nvSpPr>
          <p:cNvPr id="13" name="Picture Placeholder 5"/>
          <p:cNvSpPr>
            <a:spLocks noGrp="1"/>
          </p:cNvSpPr>
          <p:nvPr>
            <p:ph type="pic" sz="quarter" idx="10"/>
          </p:nvPr>
        </p:nvSpPr>
        <p:spPr>
          <a:xfrm>
            <a:off x="0" y="0"/>
            <a:ext cx="9144000" cy="3529263"/>
          </a:xfrm>
          <a:prstGeom prst="rect">
            <a:avLst/>
          </a:prstGeom>
        </p:spPr>
        <p:txBody>
          <a:bodyPr vert="horz" anchor="ctr"/>
          <a:lstStyle>
            <a:lvl1pPr marL="0" indent="0" algn="ctr">
              <a:buNone/>
              <a:defRPr sz="1400"/>
            </a:lvl1pPr>
          </a:lstStyle>
          <a:p>
            <a:r>
              <a:rPr lang="en-US"/>
              <a:t>Drag picture to placeholder or click icon to add</a:t>
            </a:r>
            <a:endParaRPr lang="en-US" dirty="0"/>
          </a:p>
        </p:txBody>
      </p:sp>
      <p:sp>
        <p:nvSpPr>
          <p:cNvPr id="14" name="Text Placeholder 4"/>
          <p:cNvSpPr>
            <a:spLocks noGrp="1"/>
          </p:cNvSpPr>
          <p:nvPr>
            <p:ph type="body" sz="quarter" idx="3" hasCustomPrompt="1"/>
          </p:nvPr>
        </p:nvSpPr>
        <p:spPr>
          <a:xfrm>
            <a:off x="368119" y="3904542"/>
            <a:ext cx="5674998" cy="475338"/>
          </a:xfrm>
          <a:prstGeom prst="rect">
            <a:avLst/>
          </a:prstGeom>
        </p:spPr>
        <p:txBody>
          <a:bodyPr anchor="t"/>
          <a:lstStyle>
            <a:lvl1pPr marL="0" indent="0">
              <a:buNone/>
              <a:defRPr sz="2400" b="1" baseline="0">
                <a:solidFill>
                  <a:srgbClr val="00000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15" name="Text Placeholder 20"/>
          <p:cNvSpPr>
            <a:spLocks noGrp="1"/>
          </p:cNvSpPr>
          <p:nvPr>
            <p:ph type="body" sz="quarter" idx="18" hasCustomPrompt="1"/>
          </p:nvPr>
        </p:nvSpPr>
        <p:spPr>
          <a:xfrm>
            <a:off x="379235" y="4379880"/>
            <a:ext cx="5655970" cy="46514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000000"/>
                </a:solidFill>
                <a:latin typeface="Arial"/>
                <a:cs typeface="Arial"/>
              </a:defRPr>
            </a:lvl1pPr>
          </a:lstStyle>
          <a:p>
            <a:pPr lvl="0"/>
            <a:r>
              <a:rPr lang="en-US" dirty="0"/>
              <a:t>Click to Edit Name(s) of Presenter(s), Directorate/Division and Date</a:t>
            </a:r>
          </a:p>
        </p:txBody>
      </p:sp>
      <p:pic>
        <p:nvPicPr>
          <p:cNvPr id="6" name="Picture 5"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35205" y="4035699"/>
            <a:ext cx="2833047" cy="607082"/>
          </a:xfrm>
          <a:prstGeom prst="rect">
            <a:avLst/>
          </a:prstGeom>
        </p:spPr>
      </p:pic>
    </p:spTree>
    <p:extLst>
      <p:ext uri="{BB962C8B-B14F-4D97-AF65-F5344CB8AC3E}">
        <p14:creationId xmlns:p14="http://schemas.microsoft.com/office/powerpoint/2010/main" val="3681874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3" name="Picture 2" descr="Tribrand_ColorBlackText_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77507" y="1786796"/>
            <a:ext cx="3556449" cy="762097"/>
          </a:xfrm>
          <a:prstGeom prst="rect">
            <a:avLst/>
          </a:prstGeom>
        </p:spPr>
      </p:pic>
      <p:sp>
        <p:nvSpPr>
          <p:cNvPr id="4" name="TextBox 3"/>
          <p:cNvSpPr txBox="1"/>
          <p:nvPr userDrawn="1"/>
        </p:nvSpPr>
        <p:spPr>
          <a:xfrm>
            <a:off x="1" y="2976387"/>
            <a:ext cx="9144000" cy="338554"/>
          </a:xfrm>
          <a:prstGeom prst="rect">
            <a:avLst/>
          </a:prstGeom>
          <a:noFill/>
        </p:spPr>
        <p:txBody>
          <a:bodyPr wrap="square" rtlCol="0">
            <a:spAutoFit/>
          </a:bodyPr>
          <a:lstStyle/>
          <a:p>
            <a:pPr algn="ctr"/>
            <a:r>
              <a:rPr lang="en-US" sz="1600" kern="800" spc="200" dirty="0">
                <a:solidFill>
                  <a:srgbClr val="BA0C2F"/>
                </a:solidFill>
              </a:rPr>
              <a:t>jpl.nasa.gov</a:t>
            </a:r>
          </a:p>
        </p:txBody>
      </p:sp>
      <p:cxnSp>
        <p:nvCxnSpPr>
          <p:cNvPr id="5" name="Straight Connector 4"/>
          <p:cNvCxnSpPr/>
          <p:nvPr userDrawn="1"/>
        </p:nvCxnSpPr>
        <p:spPr>
          <a:xfrm>
            <a:off x="2924848" y="2750422"/>
            <a:ext cx="3294305"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0738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ssion Logo Slide">
    <p:spTree>
      <p:nvGrpSpPr>
        <p:cNvPr id="1" name=""/>
        <p:cNvGrpSpPr/>
        <p:nvPr/>
      </p:nvGrpSpPr>
      <p:grpSpPr>
        <a:xfrm>
          <a:off x="0" y="0"/>
          <a:ext cx="0" cy="0"/>
          <a:chOff x="0" y="0"/>
          <a:chExt cx="0" cy="0"/>
        </a:xfrm>
      </p:grpSpPr>
      <p:cxnSp>
        <p:nvCxnSpPr>
          <p:cNvPr id="4" name="Straight Connector 3"/>
          <p:cNvCxnSpPr/>
          <p:nvPr userDrawn="1"/>
        </p:nvCxnSpPr>
        <p:spPr>
          <a:xfrm flipH="1" flipV="1">
            <a:off x="5890626" y="1340395"/>
            <a:ext cx="2" cy="3193140"/>
          </a:xfrm>
          <a:prstGeom prst="line">
            <a:avLst/>
          </a:prstGeom>
          <a:ln w="12700" cap="flat" cmpd="sng" algn="ctr">
            <a:solidFill>
              <a:schemeClr val="bg1">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add Mission or Project Name</a:t>
            </a:r>
          </a:p>
        </p:txBody>
      </p:sp>
      <p:sp>
        <p:nvSpPr>
          <p:cNvPr id="27" name="Content Placeholder 3"/>
          <p:cNvSpPr>
            <a:spLocks noGrp="1"/>
          </p:cNvSpPr>
          <p:nvPr>
            <p:ph sz="quarter" idx="18" hasCustomPrompt="1"/>
          </p:nvPr>
        </p:nvSpPr>
        <p:spPr>
          <a:xfrm>
            <a:off x="1026160" y="1340395"/>
            <a:ext cx="3886017" cy="3193140"/>
          </a:xfrm>
          <a:prstGeom prst="rect">
            <a:avLst/>
          </a:prstGeom>
        </p:spPr>
        <p:txBody>
          <a:bodyPr vert="horz"/>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Mission logo</a:t>
            </a:r>
          </a:p>
        </p:txBody>
      </p:sp>
      <p:sp>
        <p:nvSpPr>
          <p:cNvPr id="28" name="Content Placeholder 3"/>
          <p:cNvSpPr>
            <a:spLocks noGrp="1"/>
          </p:cNvSpPr>
          <p:nvPr>
            <p:ph sz="quarter" idx="19" hasCustomPrompt="1"/>
          </p:nvPr>
        </p:nvSpPr>
        <p:spPr>
          <a:xfrm>
            <a:off x="6521956" y="1340395"/>
            <a:ext cx="1986400" cy="996405"/>
          </a:xfrm>
          <a:prstGeom prst="rect">
            <a:avLst/>
          </a:prstGeom>
        </p:spPr>
        <p:txBody>
          <a:bodyPr vert="horz"/>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sp>
        <p:nvSpPr>
          <p:cNvPr id="29" name="Content Placeholder 3"/>
          <p:cNvSpPr>
            <a:spLocks noGrp="1"/>
          </p:cNvSpPr>
          <p:nvPr>
            <p:ph sz="quarter" idx="20" hasCustomPrompt="1"/>
          </p:nvPr>
        </p:nvSpPr>
        <p:spPr>
          <a:xfrm>
            <a:off x="6521956" y="2438400"/>
            <a:ext cx="1986400" cy="996405"/>
          </a:xfrm>
          <a:prstGeom prst="rect">
            <a:avLst/>
          </a:prstGeom>
        </p:spPr>
        <p:txBody>
          <a:bodyPr vert="horz"/>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sp>
        <p:nvSpPr>
          <p:cNvPr id="30" name="Content Placeholder 3"/>
          <p:cNvSpPr>
            <a:spLocks noGrp="1"/>
          </p:cNvSpPr>
          <p:nvPr>
            <p:ph sz="quarter" idx="21" hasCustomPrompt="1"/>
          </p:nvPr>
        </p:nvSpPr>
        <p:spPr>
          <a:xfrm>
            <a:off x="6521956" y="3537130"/>
            <a:ext cx="1986400" cy="996405"/>
          </a:xfrm>
          <a:prstGeom prst="rect">
            <a:avLst/>
          </a:prstGeom>
        </p:spPr>
        <p:txBody>
          <a:bodyPr vert="horz"/>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sp>
        <p:nvSpPr>
          <p:cNvPr id="2" name="Date Placeholder 1"/>
          <p:cNvSpPr>
            <a:spLocks noGrp="1"/>
          </p:cNvSpPr>
          <p:nvPr>
            <p:ph type="dt" sz="half" idx="22"/>
          </p:nvPr>
        </p:nvSpPr>
        <p:spPr/>
        <p:txBody>
          <a:bodyPr/>
          <a:lstStyle/>
          <a:p>
            <a:endParaRPr lang="en-US"/>
          </a:p>
        </p:txBody>
      </p:sp>
      <p:sp>
        <p:nvSpPr>
          <p:cNvPr id="3" name="Footer Placeholder 2"/>
          <p:cNvSpPr>
            <a:spLocks noGrp="1"/>
          </p:cNvSpPr>
          <p:nvPr>
            <p:ph type="ftr" sz="quarter" idx="23"/>
          </p:nvPr>
        </p:nvSpPr>
        <p:spPr/>
        <p:txBody>
          <a:bodyPr/>
          <a:lstStyle/>
          <a:p>
            <a:endParaRPr lang="en-US"/>
          </a:p>
        </p:txBody>
      </p:sp>
      <p:sp>
        <p:nvSpPr>
          <p:cNvPr id="5" name="Slide Number Placeholder 4"/>
          <p:cNvSpPr>
            <a:spLocks noGrp="1"/>
          </p:cNvSpPr>
          <p:nvPr>
            <p:ph type="sldNum" sz="quarter" idx="24"/>
          </p:nvPr>
        </p:nvSpPr>
        <p:spPr/>
        <p:txBody>
          <a:bodyPr/>
          <a:lstStyle/>
          <a:p>
            <a:fld id="{95819BC3-7E48-734B-B255-F05E5B733943}" type="slidenum">
              <a:rPr lang="en-US" smtClean="0"/>
              <a:pPr/>
              <a:t>‹#›</a:t>
            </a:fld>
            <a:endParaRPr lang="en-US"/>
          </a:p>
        </p:txBody>
      </p:sp>
      <p:sp>
        <p:nvSpPr>
          <p:cNvPr id="14"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1352587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19BC3-7E48-734B-B255-F05E5B733943}" type="slidenum">
              <a:rPr lang="en-US" smtClean="0"/>
              <a:pPr/>
              <a:t>‹#›</a:t>
            </a:fld>
            <a:endParaRPr lang="en-US"/>
          </a:p>
        </p:txBody>
      </p:sp>
      <p:sp>
        <p:nvSpPr>
          <p:cNvPr id="8"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1344936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Subhead">
    <p:spTree>
      <p:nvGrpSpPr>
        <p:cNvPr id="1" name=""/>
        <p:cNvGrpSpPr/>
        <p:nvPr/>
      </p:nvGrpSpPr>
      <p:grpSpPr>
        <a:xfrm>
          <a:off x="0" y="0"/>
          <a:ext cx="0" cy="0"/>
          <a:chOff x="0" y="0"/>
          <a:chExt cx="0" cy="0"/>
        </a:xfrm>
      </p:grpSpPr>
      <p:sp>
        <p:nvSpPr>
          <p:cNvPr id="13"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6"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15"/>
          </p:nvPr>
        </p:nvSpPr>
        <p:spPr/>
        <p:txBody>
          <a:bodyPr/>
          <a:lstStyle/>
          <a:p>
            <a:endParaRPr lang="en-US"/>
          </a:p>
        </p:txBody>
      </p:sp>
      <p:sp>
        <p:nvSpPr>
          <p:cNvPr id="3" name="Footer Placeholder 2"/>
          <p:cNvSpPr>
            <a:spLocks noGrp="1"/>
          </p:cNvSpPr>
          <p:nvPr>
            <p:ph type="ftr" sz="quarter" idx="16"/>
          </p:nvPr>
        </p:nvSpPr>
        <p:spPr/>
        <p:txBody>
          <a:bodyPr/>
          <a:lstStyle/>
          <a:p>
            <a:endParaRPr lang="en-US"/>
          </a:p>
        </p:txBody>
      </p:sp>
      <p:sp>
        <p:nvSpPr>
          <p:cNvPr id="4" name="Slide Number Placeholder 3"/>
          <p:cNvSpPr>
            <a:spLocks noGrp="1"/>
          </p:cNvSpPr>
          <p:nvPr>
            <p:ph type="sldNum" sz="quarter" idx="17"/>
          </p:nvPr>
        </p:nvSpPr>
        <p:spPr/>
        <p:txBody>
          <a:bodyPr/>
          <a:lstStyle/>
          <a:p>
            <a:fld id="{95819BC3-7E48-734B-B255-F05E5B733943}" type="slidenum">
              <a:rPr lang="en-US" smtClean="0"/>
              <a:pPr/>
              <a:t>‹#›</a:t>
            </a:fld>
            <a:endParaRPr lang="en-US"/>
          </a:p>
        </p:txBody>
      </p:sp>
      <p:sp>
        <p:nvSpPr>
          <p:cNvPr id="9"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290760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Text">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a:xfrm>
            <a:off x="341088" y="1161143"/>
            <a:ext cx="8364762" cy="3558495"/>
          </a:xfrm>
          <a:prstGeom prst="rect">
            <a:avLst/>
          </a:prstGeom>
        </p:spPr>
        <p:txBody>
          <a:bodyPr vert="horz"/>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18"/>
          </p:nvPr>
        </p:nvSpPr>
        <p:spPr/>
        <p:txBody>
          <a:bodyPr/>
          <a:lstStyle/>
          <a:p>
            <a:endParaRPr lang="en-US"/>
          </a:p>
        </p:txBody>
      </p:sp>
      <p:sp>
        <p:nvSpPr>
          <p:cNvPr id="4" name="Footer Placeholder 3"/>
          <p:cNvSpPr>
            <a:spLocks noGrp="1"/>
          </p:cNvSpPr>
          <p:nvPr>
            <p:ph type="ftr" sz="quarter" idx="19"/>
          </p:nvPr>
        </p:nvSpPr>
        <p:spPr/>
        <p:txBody>
          <a:bodyPr/>
          <a:lstStyle/>
          <a:p>
            <a:endParaRPr lang="en-US"/>
          </a:p>
        </p:txBody>
      </p:sp>
      <p:sp>
        <p:nvSpPr>
          <p:cNvPr id="5" name="Slide Number Placeholder 4"/>
          <p:cNvSpPr>
            <a:spLocks noGrp="1"/>
          </p:cNvSpPr>
          <p:nvPr>
            <p:ph type="sldNum" sz="quarter" idx="20"/>
          </p:nvPr>
        </p:nvSpPr>
        <p:spPr/>
        <p:txBody>
          <a:bodyPr/>
          <a:lstStyle/>
          <a:p>
            <a:fld id="{95819BC3-7E48-734B-B255-F05E5B733943}" type="slidenum">
              <a:rPr lang="en-US" smtClean="0"/>
              <a:pPr/>
              <a:t>‹#›</a:t>
            </a:fld>
            <a:endParaRPr lang="en-US"/>
          </a:p>
        </p:txBody>
      </p:sp>
      <p:sp>
        <p:nvSpPr>
          <p:cNvPr id="10"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972480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Subhead/Text">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a:xfrm>
            <a:off x="341088" y="1161143"/>
            <a:ext cx="8364762" cy="3558495"/>
          </a:xfrm>
          <a:prstGeom prst="rect">
            <a:avLst/>
          </a:prstGeom>
        </p:spPr>
        <p:txBody>
          <a:bodyPr vert="horz"/>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18"/>
          </p:nvPr>
        </p:nvSpPr>
        <p:spPr/>
        <p:txBody>
          <a:bodyPr/>
          <a:lstStyle/>
          <a:p>
            <a:endParaRPr lang="en-US"/>
          </a:p>
        </p:txBody>
      </p:sp>
      <p:sp>
        <p:nvSpPr>
          <p:cNvPr id="4" name="Footer Placeholder 3"/>
          <p:cNvSpPr>
            <a:spLocks noGrp="1"/>
          </p:cNvSpPr>
          <p:nvPr>
            <p:ph type="ftr" sz="quarter" idx="19"/>
          </p:nvPr>
        </p:nvSpPr>
        <p:spPr/>
        <p:txBody>
          <a:bodyPr/>
          <a:lstStyle/>
          <a:p>
            <a:endParaRPr lang="en-US"/>
          </a:p>
        </p:txBody>
      </p:sp>
      <p:sp>
        <p:nvSpPr>
          <p:cNvPr id="5" name="Slide Number Placeholder 4"/>
          <p:cNvSpPr>
            <a:spLocks noGrp="1"/>
          </p:cNvSpPr>
          <p:nvPr>
            <p:ph type="sldNum" sz="quarter" idx="20"/>
          </p:nvPr>
        </p:nvSpPr>
        <p:spPr/>
        <p:txBody>
          <a:bodyPr/>
          <a:lstStyle/>
          <a:p>
            <a:fld id="{95819BC3-7E48-734B-B255-F05E5B733943}" type="slidenum">
              <a:rPr lang="en-US" smtClean="0"/>
              <a:pPr/>
              <a:t>‹#›</a:t>
            </a:fld>
            <a:endParaRPr lang="en-US"/>
          </a:p>
        </p:txBody>
      </p:sp>
      <p:sp>
        <p:nvSpPr>
          <p:cNvPr id="11"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453064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Content/Text">
    <p:spTree>
      <p:nvGrpSpPr>
        <p:cNvPr id="1" name=""/>
        <p:cNvGrpSpPr/>
        <p:nvPr/>
      </p:nvGrpSpPr>
      <p:grpSpPr>
        <a:xfrm>
          <a:off x="0" y="0"/>
          <a:ext cx="0" cy="0"/>
          <a:chOff x="0" y="0"/>
          <a:chExt cx="0" cy="0"/>
        </a:xfrm>
      </p:grpSpPr>
      <p:sp>
        <p:nvSpPr>
          <p:cNvPr id="3" name="Text Placeholder 2"/>
          <p:cNvSpPr>
            <a:spLocks noGrp="1"/>
          </p:cNvSpPr>
          <p:nvPr>
            <p:ph type="body" sz="quarter" idx="18" hasCustomPrompt="1"/>
          </p:nvPr>
        </p:nvSpPr>
        <p:spPr>
          <a:xfrm>
            <a:off x="4799314" y="1161145"/>
            <a:ext cx="4008438" cy="3558494"/>
          </a:xfrm>
          <a:prstGeom prst="rect">
            <a:avLst/>
          </a:prstGeom>
        </p:spPr>
        <p:txBody>
          <a:bodyPr vert="horz"/>
          <a:lstStyle/>
          <a:p>
            <a:pPr lvl="0"/>
            <a:r>
              <a:rPr lang="en-US" dirty="0"/>
              <a:t>Click to add text</a:t>
            </a:r>
          </a:p>
        </p:txBody>
      </p:sp>
      <p:sp>
        <p:nvSpPr>
          <p:cNvPr id="5" name="Content Placeholder 4"/>
          <p:cNvSpPr>
            <a:spLocks noGrp="1"/>
          </p:cNvSpPr>
          <p:nvPr>
            <p:ph sz="quarter" idx="20" hasCustomPrompt="1"/>
          </p:nvPr>
        </p:nvSpPr>
        <p:spPr>
          <a:xfrm>
            <a:off x="341088" y="1161144"/>
            <a:ext cx="4023901" cy="3558494"/>
          </a:xfrm>
          <a:prstGeom prst="rect">
            <a:avLst/>
          </a:prstGeom>
        </p:spPr>
        <p:txBody>
          <a:bodyPr vert="horz"/>
          <a:lstStyle/>
          <a:p>
            <a:pPr lvl="0"/>
            <a:r>
              <a:rPr lang="en-US" dirty="0"/>
              <a:t>Click to add content</a:t>
            </a:r>
          </a:p>
        </p:txBody>
      </p:sp>
      <p:sp>
        <p:nvSpPr>
          <p:cNvPr id="10"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21"/>
          </p:nvPr>
        </p:nvSpPr>
        <p:spPr/>
        <p:txBody>
          <a:bodyPr/>
          <a:lstStyle/>
          <a:p>
            <a:endParaRPr lang="en-US"/>
          </a:p>
        </p:txBody>
      </p:sp>
      <p:sp>
        <p:nvSpPr>
          <p:cNvPr id="4" name="Footer Placeholder 3"/>
          <p:cNvSpPr>
            <a:spLocks noGrp="1"/>
          </p:cNvSpPr>
          <p:nvPr>
            <p:ph type="ftr" sz="quarter" idx="22"/>
          </p:nvPr>
        </p:nvSpPr>
        <p:spPr/>
        <p:txBody>
          <a:bodyPr/>
          <a:lstStyle/>
          <a:p>
            <a:endParaRPr lang="en-US"/>
          </a:p>
        </p:txBody>
      </p:sp>
      <p:sp>
        <p:nvSpPr>
          <p:cNvPr id="6" name="Slide Number Placeholder 5"/>
          <p:cNvSpPr>
            <a:spLocks noGrp="1"/>
          </p:cNvSpPr>
          <p:nvPr>
            <p:ph type="sldNum" sz="quarter" idx="23"/>
          </p:nvPr>
        </p:nvSpPr>
        <p:spPr/>
        <p:txBody>
          <a:bodyPr/>
          <a:lstStyle/>
          <a:p>
            <a:fld id="{95819BC3-7E48-734B-B255-F05E5B733943}" type="slidenum">
              <a:rPr lang="en-US" smtClean="0"/>
              <a:pPr/>
              <a:t>‹#›</a:t>
            </a:fld>
            <a:endParaRPr lang="en-US"/>
          </a:p>
        </p:txBody>
      </p:sp>
      <p:sp>
        <p:nvSpPr>
          <p:cNvPr id="11"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2774668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Subhead/Content/Text">
    <p:spTree>
      <p:nvGrpSpPr>
        <p:cNvPr id="1" name=""/>
        <p:cNvGrpSpPr/>
        <p:nvPr/>
      </p:nvGrpSpPr>
      <p:grpSpPr>
        <a:xfrm>
          <a:off x="0" y="0"/>
          <a:ext cx="0" cy="0"/>
          <a:chOff x="0" y="0"/>
          <a:chExt cx="0" cy="0"/>
        </a:xfrm>
      </p:grpSpPr>
      <p:sp>
        <p:nvSpPr>
          <p:cNvPr id="3" name="Text Placeholder 2"/>
          <p:cNvSpPr>
            <a:spLocks noGrp="1"/>
          </p:cNvSpPr>
          <p:nvPr>
            <p:ph type="body" sz="quarter" idx="18" hasCustomPrompt="1"/>
          </p:nvPr>
        </p:nvSpPr>
        <p:spPr>
          <a:xfrm>
            <a:off x="4799314" y="1161145"/>
            <a:ext cx="4008438" cy="3558494"/>
          </a:xfrm>
          <a:prstGeom prst="rect">
            <a:avLst/>
          </a:prstGeom>
        </p:spPr>
        <p:txBody>
          <a:bodyPr vert="horz"/>
          <a:lstStyle/>
          <a:p>
            <a:pPr lvl="0"/>
            <a:r>
              <a:rPr lang="en-US" dirty="0"/>
              <a:t>Click to add text</a:t>
            </a:r>
          </a:p>
        </p:txBody>
      </p:sp>
      <p:sp>
        <p:nvSpPr>
          <p:cNvPr id="5" name="Content Placeholder 4"/>
          <p:cNvSpPr>
            <a:spLocks noGrp="1"/>
          </p:cNvSpPr>
          <p:nvPr>
            <p:ph sz="quarter" idx="20" hasCustomPrompt="1"/>
          </p:nvPr>
        </p:nvSpPr>
        <p:spPr>
          <a:xfrm>
            <a:off x="341088" y="1161144"/>
            <a:ext cx="4023901" cy="3558494"/>
          </a:xfrm>
          <a:prstGeom prst="rect">
            <a:avLst/>
          </a:prstGeom>
        </p:spPr>
        <p:txBody>
          <a:bodyPr vert="horz"/>
          <a:lstStyle/>
          <a:p>
            <a:pPr lvl="0"/>
            <a:r>
              <a:rPr lang="en-US" dirty="0"/>
              <a:t>Click to add content</a:t>
            </a:r>
          </a:p>
        </p:txBody>
      </p:sp>
      <p:sp>
        <p:nvSpPr>
          <p:cNvPr id="9"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0"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21"/>
          </p:nvPr>
        </p:nvSpPr>
        <p:spPr/>
        <p:txBody>
          <a:bodyPr/>
          <a:lstStyle/>
          <a:p>
            <a:endParaRPr lang="en-US"/>
          </a:p>
        </p:txBody>
      </p:sp>
      <p:sp>
        <p:nvSpPr>
          <p:cNvPr id="4" name="Footer Placeholder 3"/>
          <p:cNvSpPr>
            <a:spLocks noGrp="1"/>
          </p:cNvSpPr>
          <p:nvPr>
            <p:ph type="ftr" sz="quarter" idx="22"/>
          </p:nvPr>
        </p:nvSpPr>
        <p:spPr/>
        <p:txBody>
          <a:bodyPr/>
          <a:lstStyle/>
          <a:p>
            <a:endParaRPr lang="en-US"/>
          </a:p>
        </p:txBody>
      </p:sp>
      <p:sp>
        <p:nvSpPr>
          <p:cNvPr id="6" name="Slide Number Placeholder 5"/>
          <p:cNvSpPr>
            <a:spLocks noGrp="1"/>
          </p:cNvSpPr>
          <p:nvPr>
            <p:ph type="sldNum" sz="quarter" idx="23"/>
          </p:nvPr>
        </p:nvSpPr>
        <p:spPr/>
        <p:txBody>
          <a:bodyPr/>
          <a:lstStyle/>
          <a:p>
            <a:fld id="{95819BC3-7E48-734B-B255-F05E5B733943}" type="slidenum">
              <a:rPr lang="en-US" smtClean="0"/>
              <a:pPr/>
              <a:t>‹#›</a:t>
            </a:fld>
            <a:endParaRPr lang="en-US"/>
          </a:p>
        </p:txBody>
      </p:sp>
      <p:sp>
        <p:nvSpPr>
          <p:cNvPr id="11"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2946036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Content">
    <p:spTree>
      <p:nvGrpSpPr>
        <p:cNvPr id="1" name=""/>
        <p:cNvGrpSpPr/>
        <p:nvPr/>
      </p:nvGrpSpPr>
      <p:grpSpPr>
        <a:xfrm>
          <a:off x="0" y="0"/>
          <a:ext cx="0" cy="0"/>
          <a:chOff x="0" y="0"/>
          <a:chExt cx="0" cy="0"/>
        </a:xfrm>
      </p:grpSpPr>
      <p:sp>
        <p:nvSpPr>
          <p:cNvPr id="14" name="Picture Placeholder 7"/>
          <p:cNvSpPr>
            <a:spLocks noGrp="1"/>
          </p:cNvSpPr>
          <p:nvPr>
            <p:ph type="pic" sz="quarter" idx="13"/>
          </p:nvPr>
        </p:nvSpPr>
        <p:spPr>
          <a:xfrm>
            <a:off x="0" y="1161143"/>
            <a:ext cx="9144000" cy="3558494"/>
          </a:xfrm>
          <a:prstGeom prst="rect">
            <a:avLst/>
          </a:prstGeom>
        </p:spPr>
        <p:txBody>
          <a:bodyPr vert="horz" anchor="ctr"/>
          <a:lstStyle>
            <a:lvl1pPr marL="0" indent="0" algn="ctr">
              <a:buFontTx/>
              <a:buNone/>
              <a:defRPr sz="1600">
                <a:solidFill>
                  <a:srgbClr val="000000"/>
                </a:solidFill>
              </a:defRPr>
            </a:lvl1pPr>
          </a:lstStyle>
          <a:p>
            <a:endParaRPr lang="en-US" dirty="0"/>
          </a:p>
          <a:p>
            <a:r>
              <a:rPr lang="en-US" dirty="0"/>
              <a:t>\</a:t>
            </a:r>
          </a:p>
          <a:p>
            <a:r>
              <a:rPr lang="en-US" dirty="0"/>
              <a:t>Click Icon to Add Picture</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14"/>
          </p:nvPr>
        </p:nvSpPr>
        <p:spPr/>
        <p:txBody>
          <a:bodyPr/>
          <a:lstStyle/>
          <a:p>
            <a:endParaRPr lang="en-US"/>
          </a:p>
        </p:txBody>
      </p:sp>
      <p:sp>
        <p:nvSpPr>
          <p:cNvPr id="3" name="Footer Placeholder 2"/>
          <p:cNvSpPr>
            <a:spLocks noGrp="1"/>
          </p:cNvSpPr>
          <p:nvPr>
            <p:ph type="ftr" sz="quarter" idx="15"/>
          </p:nvPr>
        </p:nvSpPr>
        <p:spPr/>
        <p:txBody>
          <a:bodyPr/>
          <a:lstStyle/>
          <a:p>
            <a:endParaRPr lang="en-US"/>
          </a:p>
        </p:txBody>
      </p:sp>
      <p:sp>
        <p:nvSpPr>
          <p:cNvPr id="4" name="Slide Number Placeholder 3"/>
          <p:cNvSpPr>
            <a:spLocks noGrp="1"/>
          </p:cNvSpPr>
          <p:nvPr>
            <p:ph type="sldNum" sz="quarter" idx="16"/>
          </p:nvPr>
        </p:nvSpPr>
        <p:spPr/>
        <p:txBody>
          <a:bodyPr/>
          <a:lstStyle/>
          <a:p>
            <a:fld id="{95819BC3-7E48-734B-B255-F05E5B733943}" type="slidenum">
              <a:rPr lang="en-US" smtClean="0"/>
              <a:pPr/>
              <a:t>‹#›</a:t>
            </a:fld>
            <a:endParaRPr lang="en-US"/>
          </a:p>
        </p:txBody>
      </p:sp>
      <p:sp>
        <p:nvSpPr>
          <p:cNvPr id="10"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72123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Subhead/Content">
    <p:spTree>
      <p:nvGrpSpPr>
        <p:cNvPr id="1" name=""/>
        <p:cNvGrpSpPr/>
        <p:nvPr/>
      </p:nvGrpSpPr>
      <p:grpSpPr>
        <a:xfrm>
          <a:off x="0" y="0"/>
          <a:ext cx="0" cy="0"/>
          <a:chOff x="0" y="0"/>
          <a:chExt cx="0" cy="0"/>
        </a:xfrm>
      </p:grpSpPr>
      <p:sp>
        <p:nvSpPr>
          <p:cNvPr id="14" name="Picture Placeholder 7"/>
          <p:cNvSpPr>
            <a:spLocks noGrp="1"/>
          </p:cNvSpPr>
          <p:nvPr>
            <p:ph type="pic" sz="quarter" idx="13"/>
          </p:nvPr>
        </p:nvSpPr>
        <p:spPr>
          <a:xfrm>
            <a:off x="0" y="1161143"/>
            <a:ext cx="9144000" cy="3558494"/>
          </a:xfrm>
          <a:prstGeom prst="rect">
            <a:avLst/>
          </a:prstGeom>
        </p:spPr>
        <p:txBody>
          <a:bodyPr vert="horz" anchor="ctr"/>
          <a:lstStyle>
            <a:lvl1pPr marL="0" indent="0" algn="ctr">
              <a:buFontTx/>
              <a:buNone/>
              <a:defRPr sz="1600">
                <a:solidFill>
                  <a:srgbClr val="000000"/>
                </a:solidFill>
              </a:defRPr>
            </a:lvl1pPr>
          </a:lstStyle>
          <a:p>
            <a:endParaRPr lang="en-US" dirty="0"/>
          </a:p>
          <a:p>
            <a:r>
              <a:rPr lang="en-US" dirty="0"/>
              <a:t>\</a:t>
            </a:r>
          </a:p>
          <a:p>
            <a:r>
              <a:rPr lang="en-US" dirty="0"/>
              <a:t>Click Icon to Add Picture</a:t>
            </a:r>
          </a:p>
        </p:txBody>
      </p:sp>
      <p:sp>
        <p:nvSpPr>
          <p:cNvPr id="8"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15"/>
          </p:nvPr>
        </p:nvSpPr>
        <p:spPr/>
        <p:txBody>
          <a:bodyPr/>
          <a:lstStyle/>
          <a:p>
            <a:endParaRPr lang="en-US"/>
          </a:p>
        </p:txBody>
      </p:sp>
      <p:sp>
        <p:nvSpPr>
          <p:cNvPr id="3" name="Footer Placeholder 2"/>
          <p:cNvSpPr>
            <a:spLocks noGrp="1"/>
          </p:cNvSpPr>
          <p:nvPr>
            <p:ph type="ftr" sz="quarter" idx="16"/>
          </p:nvPr>
        </p:nvSpPr>
        <p:spPr/>
        <p:txBody>
          <a:bodyPr/>
          <a:lstStyle/>
          <a:p>
            <a:endParaRPr lang="en-US"/>
          </a:p>
        </p:txBody>
      </p:sp>
      <p:sp>
        <p:nvSpPr>
          <p:cNvPr id="4" name="Slide Number Placeholder 3"/>
          <p:cNvSpPr>
            <a:spLocks noGrp="1"/>
          </p:cNvSpPr>
          <p:nvPr>
            <p:ph type="sldNum" sz="quarter" idx="17"/>
          </p:nvPr>
        </p:nvSpPr>
        <p:spPr/>
        <p:txBody>
          <a:bodyPr/>
          <a:lstStyle/>
          <a:p>
            <a:fld id="{95819BC3-7E48-734B-B255-F05E5B733943}" type="slidenum">
              <a:rPr lang="en-US" smtClean="0"/>
              <a:pPr/>
              <a:t>‹#›</a:t>
            </a:fld>
            <a:endParaRPr lang="en-US"/>
          </a:p>
        </p:txBody>
      </p:sp>
      <p:sp>
        <p:nvSpPr>
          <p:cNvPr id="10"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608671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Black Strip">
    <p:spTree>
      <p:nvGrpSpPr>
        <p:cNvPr id="1" name=""/>
        <p:cNvGrpSpPr/>
        <p:nvPr/>
      </p:nvGrpSpPr>
      <p:grpSpPr>
        <a:xfrm>
          <a:off x="0" y="0"/>
          <a:ext cx="0" cy="0"/>
          <a:chOff x="0" y="0"/>
          <a:chExt cx="0" cy="0"/>
        </a:xfrm>
      </p:grpSpPr>
      <p:sp>
        <p:nvSpPr>
          <p:cNvPr id="17" name="Rectangle 16"/>
          <p:cNvSpPr/>
          <p:nvPr userDrawn="1"/>
        </p:nvSpPr>
        <p:spPr>
          <a:xfrm>
            <a:off x="0" y="1161143"/>
            <a:ext cx="9144000" cy="35584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19BC3-7E48-734B-B255-F05E5B733943}" type="slidenum">
              <a:rPr lang="en-US" smtClean="0"/>
              <a:pPr/>
              <a:t>‹#›</a:t>
            </a:fld>
            <a:endParaRPr lang="en-US"/>
          </a:p>
        </p:txBody>
      </p:sp>
      <p:sp>
        <p:nvSpPr>
          <p:cNvPr id="10"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191142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Subhead/Black Strip">
    <p:spTree>
      <p:nvGrpSpPr>
        <p:cNvPr id="1" name=""/>
        <p:cNvGrpSpPr/>
        <p:nvPr/>
      </p:nvGrpSpPr>
      <p:grpSpPr>
        <a:xfrm>
          <a:off x="0" y="0"/>
          <a:ext cx="0" cy="0"/>
          <a:chOff x="0" y="0"/>
          <a:chExt cx="0" cy="0"/>
        </a:xfrm>
      </p:grpSpPr>
      <p:sp>
        <p:nvSpPr>
          <p:cNvPr id="17" name="Rectangle 16"/>
          <p:cNvSpPr/>
          <p:nvPr userDrawn="1"/>
        </p:nvSpPr>
        <p:spPr>
          <a:xfrm>
            <a:off x="0" y="1161143"/>
            <a:ext cx="9144000" cy="35584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sp>
        <p:nvSpPr>
          <p:cNvPr id="15" name="Content Placeholder 3"/>
          <p:cNvSpPr>
            <a:spLocks noGrp="1"/>
          </p:cNvSpPr>
          <p:nvPr>
            <p:ph sz="quarter" idx="18" hasCustomPrompt="1"/>
          </p:nvPr>
        </p:nvSpPr>
        <p:spPr>
          <a:xfrm>
            <a:off x="934403" y="1599202"/>
            <a:ext cx="3363277" cy="2718798"/>
          </a:xfrm>
          <a:prstGeom prst="rect">
            <a:avLst/>
          </a:prstGeom>
        </p:spPr>
        <p:txBody>
          <a:bodyPr vert="horz"/>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content</a:t>
            </a:r>
          </a:p>
        </p:txBody>
      </p:sp>
      <p:sp>
        <p:nvSpPr>
          <p:cNvPr id="16" name="Content Placeholder 3"/>
          <p:cNvSpPr>
            <a:spLocks noGrp="1"/>
          </p:cNvSpPr>
          <p:nvPr>
            <p:ph sz="quarter" idx="19" hasCustomPrompt="1"/>
          </p:nvPr>
        </p:nvSpPr>
        <p:spPr>
          <a:xfrm>
            <a:off x="4929414" y="1599202"/>
            <a:ext cx="3363277" cy="2718798"/>
          </a:xfrm>
          <a:prstGeom prst="rect">
            <a:avLst/>
          </a:prstGeom>
        </p:spPr>
        <p:txBody>
          <a:bodyPr vert="horz"/>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content</a:t>
            </a:r>
          </a:p>
        </p:txBody>
      </p:sp>
      <p:sp>
        <p:nvSpPr>
          <p:cNvPr id="2" name="Date Placeholder 1"/>
          <p:cNvSpPr>
            <a:spLocks noGrp="1"/>
          </p:cNvSpPr>
          <p:nvPr>
            <p:ph type="dt" sz="half" idx="20"/>
          </p:nvPr>
        </p:nvSpPr>
        <p:spPr/>
        <p:txBody>
          <a:bodyPr/>
          <a:lstStyle/>
          <a:p>
            <a:endParaRPr lang="en-US"/>
          </a:p>
        </p:txBody>
      </p:sp>
      <p:sp>
        <p:nvSpPr>
          <p:cNvPr id="3" name="Footer Placeholder 2"/>
          <p:cNvSpPr>
            <a:spLocks noGrp="1"/>
          </p:cNvSpPr>
          <p:nvPr>
            <p:ph type="ftr" sz="quarter" idx="21"/>
          </p:nvPr>
        </p:nvSpPr>
        <p:spPr/>
        <p:txBody>
          <a:bodyPr/>
          <a:lstStyle/>
          <a:p>
            <a:endParaRPr lang="en-US"/>
          </a:p>
        </p:txBody>
      </p:sp>
      <p:sp>
        <p:nvSpPr>
          <p:cNvPr id="4" name="Slide Number Placeholder 3"/>
          <p:cNvSpPr>
            <a:spLocks noGrp="1"/>
          </p:cNvSpPr>
          <p:nvPr>
            <p:ph type="sldNum" sz="quarter" idx="22"/>
          </p:nvPr>
        </p:nvSpPr>
        <p:spPr/>
        <p:txBody>
          <a:bodyPr/>
          <a:lstStyle/>
          <a:p>
            <a:fld id="{95819BC3-7E48-734B-B255-F05E5B733943}" type="slidenum">
              <a:rPr lang="en-US" smtClean="0"/>
              <a:pPr/>
              <a:t>‹#›</a:t>
            </a:fld>
            <a:endParaRPr lang="en-US"/>
          </a:p>
        </p:txBody>
      </p:sp>
      <p:sp>
        <p:nvSpPr>
          <p:cNvPr id="11"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9905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ot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19BC3-7E48-734B-B255-F05E5B733943}" type="slidenum">
              <a:rPr lang="en-US" smtClean="0"/>
              <a:pPr/>
              <a:t>‹#›</a:t>
            </a:fld>
            <a:endParaRPr lang="en-US"/>
          </a:p>
        </p:txBody>
      </p:sp>
      <p:sp>
        <p:nvSpPr>
          <p:cNvPr id="6" name="Title 5"/>
          <p:cNvSpPr txBox="1">
            <a:spLocks/>
          </p:cNvSpPr>
          <p:nvPr userDrawn="1"/>
        </p:nvSpPr>
        <p:spPr>
          <a:xfrm>
            <a:off x="7747001" y="4798449"/>
            <a:ext cx="1231511" cy="311727"/>
          </a:xfrm>
          <a:prstGeom prst="rect">
            <a:avLst/>
          </a:prstGeom>
        </p:spPr>
        <p:txBody>
          <a:bodyPr anchor="t">
            <a:noAutofit/>
          </a:bodyPr>
          <a:lstStyle>
            <a:lvl1pPr algn="l" defTabSz="457200" rtl="0" eaLnBrk="1" latinLnBrk="0" hangingPunct="1">
              <a:spcBef>
                <a:spcPct val="0"/>
              </a:spcBef>
              <a:buNone/>
              <a:defRPr sz="2800" b="1" i="0" kern="1200" cap="none">
                <a:solidFill>
                  <a:srgbClr val="000000"/>
                </a:solidFill>
                <a:latin typeface="Arial"/>
                <a:ea typeface="+mj-ea"/>
                <a:cs typeface="Arial"/>
              </a:defRPr>
            </a:lvl1pPr>
          </a:lstStyle>
          <a:p>
            <a:pPr algn="r"/>
            <a:r>
              <a:rPr lang="en-US" sz="1000" b="1" kern="500" spc="200" dirty="0">
                <a:solidFill>
                  <a:schemeClr val="accent3"/>
                </a:solidFill>
              </a:rPr>
              <a:t>jpl.nasa.gov</a:t>
            </a:r>
          </a:p>
        </p:txBody>
      </p:sp>
    </p:spTree>
    <p:extLst>
      <p:ext uri="{BB962C8B-B14F-4D97-AF65-F5344CB8AC3E}">
        <p14:creationId xmlns:p14="http://schemas.microsoft.com/office/powerpoint/2010/main" val="3940929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5" name="Text Placeholder 4"/>
          <p:cNvSpPr>
            <a:spLocks noGrp="1"/>
          </p:cNvSpPr>
          <p:nvPr>
            <p:ph type="body" sz="quarter" idx="3" hasCustomPrompt="1"/>
          </p:nvPr>
        </p:nvSpPr>
        <p:spPr>
          <a:xfrm>
            <a:off x="0" y="2239365"/>
            <a:ext cx="9144000" cy="664770"/>
          </a:xfrm>
          <a:prstGeom prst="rect">
            <a:avLst/>
          </a:prstGeom>
        </p:spPr>
        <p:txBody>
          <a:bodyPr anchor="t"/>
          <a:lstStyle>
            <a:lvl1pPr marL="0" indent="0" algn="ctr">
              <a:buNone/>
              <a:defRPr sz="3600" b="0" i="0" baseline="0">
                <a:solidFill>
                  <a:schemeClr val="tx1"/>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Chapter Divider</a:t>
            </a:r>
          </a:p>
        </p:txBody>
      </p:sp>
    </p:spTree>
    <p:extLst>
      <p:ext uri="{BB962C8B-B14F-4D97-AF65-F5344CB8AC3E}">
        <p14:creationId xmlns:p14="http://schemas.microsoft.com/office/powerpoint/2010/main" val="7924229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47762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2.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0282265"/>
      </p:ext>
    </p:extLst>
  </p:cSld>
  <p:clrMap bg1="lt1" tx1="dk1" bg2="lt2" tx2="dk2" accent1="accent1" accent2="accent2" accent3="accent3" accent4="accent4" accent5="accent5" accent6="accent6" hlink="hlink" folHlink="folHlink"/>
  <p:sldLayoutIdLst>
    <p:sldLayoutId id="2147483704" r:id="rId1"/>
    <p:sldLayoutId id="2147483706" r:id="rId2"/>
    <p:sldLayoutId id="2147483705" r:id="rId3"/>
    <p:sldLayoutId id="2147483707" r:id="rId4"/>
    <p:sldLayoutId id="2147483718" r:id="rId5"/>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2"/>
          </p:nvPr>
        </p:nvSpPr>
        <p:spPr>
          <a:xfrm>
            <a:off x="341298" y="4797743"/>
            <a:ext cx="2133600" cy="274637"/>
          </a:xfrm>
          <a:prstGeom prst="rect">
            <a:avLst/>
          </a:prstGeom>
        </p:spPr>
        <p:txBody>
          <a:bodyPr vert="horz" lIns="91440" tIns="45720" rIns="91440" bIns="45720" rtlCol="0" anchor="ctr"/>
          <a:lstStyle>
            <a:lvl1pPr algn="l">
              <a:defRPr sz="700">
                <a:solidFill>
                  <a:schemeClr val="tx1">
                    <a:lumMod val="50000"/>
                    <a:lumOff val="50000"/>
                  </a:schemeClr>
                </a:solidFill>
              </a:defRPr>
            </a:lvl1pPr>
          </a:lstStyle>
          <a:p>
            <a:endParaRPr lang="en-US" dirty="0"/>
          </a:p>
        </p:txBody>
      </p:sp>
      <p:sp>
        <p:nvSpPr>
          <p:cNvPr id="4" name="Footer Placeholder 3"/>
          <p:cNvSpPr>
            <a:spLocks noGrp="1"/>
          </p:cNvSpPr>
          <p:nvPr>
            <p:ph type="ftr" sz="quarter" idx="3"/>
          </p:nvPr>
        </p:nvSpPr>
        <p:spPr>
          <a:xfrm>
            <a:off x="3124200" y="4797743"/>
            <a:ext cx="2895600" cy="274637"/>
          </a:xfrm>
          <a:prstGeom prst="rect">
            <a:avLst/>
          </a:prstGeom>
        </p:spPr>
        <p:txBody>
          <a:bodyPr vert="horz" lIns="91440" tIns="45720" rIns="91440" bIns="45720" rtlCol="0" anchor="ctr"/>
          <a:lstStyle>
            <a:lvl1pPr algn="ctr">
              <a:defRPr sz="700">
                <a:solidFill>
                  <a:schemeClr val="tx1">
                    <a:lumMod val="50000"/>
                    <a:lumOff val="50000"/>
                  </a:schemeClr>
                </a:solidFill>
              </a:defRPr>
            </a:lvl1pPr>
          </a:lstStyle>
          <a:p>
            <a:endParaRPr lang="en-US"/>
          </a:p>
        </p:txBody>
      </p:sp>
      <p:sp>
        <p:nvSpPr>
          <p:cNvPr id="5" name="Slide Number Placeholder 4"/>
          <p:cNvSpPr>
            <a:spLocks noGrp="1"/>
          </p:cNvSpPr>
          <p:nvPr>
            <p:ph type="sldNum" sz="quarter" idx="4"/>
          </p:nvPr>
        </p:nvSpPr>
        <p:spPr>
          <a:xfrm>
            <a:off x="6553200" y="4797743"/>
            <a:ext cx="1249680" cy="274637"/>
          </a:xfrm>
          <a:prstGeom prst="rect">
            <a:avLst/>
          </a:prstGeom>
        </p:spPr>
        <p:txBody>
          <a:bodyPr vert="horz" lIns="91440" tIns="45720" rIns="91440" bIns="45720" rtlCol="0" anchor="ctr"/>
          <a:lstStyle>
            <a:lvl1pPr algn="r">
              <a:defRPr sz="700">
                <a:solidFill>
                  <a:schemeClr val="tx1">
                    <a:lumMod val="50000"/>
                    <a:lumOff val="50000"/>
                  </a:schemeClr>
                </a:solidFill>
              </a:defRPr>
            </a:lvl1pPr>
          </a:lstStyle>
          <a:p>
            <a:fld id="{95819BC3-7E48-734B-B255-F05E5B733943}" type="slidenum">
              <a:rPr lang="en-US" smtClean="0"/>
              <a:pPr/>
              <a:t>‹#›</a:t>
            </a:fld>
            <a:endParaRPr lang="en-US"/>
          </a:p>
        </p:txBody>
      </p:sp>
    </p:spTree>
    <p:extLst>
      <p:ext uri="{BB962C8B-B14F-4D97-AF65-F5344CB8AC3E}">
        <p14:creationId xmlns:p14="http://schemas.microsoft.com/office/powerpoint/2010/main" val="64484220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0" r:id="rId3"/>
    <p:sldLayoutId id="2147483723" r:id="rId4"/>
    <p:sldLayoutId id="2147483731" r:id="rId5"/>
    <p:sldLayoutId id="2147483724" r:id="rId6"/>
    <p:sldLayoutId id="2147483732" r:id="rId7"/>
    <p:sldLayoutId id="2147483725" r:id="rId8"/>
    <p:sldLayoutId id="2147483733" r:id="rId9"/>
    <p:sldLayoutId id="2147483726" r:id="rId10"/>
    <p:sldLayoutId id="2147483734" r:id="rId11"/>
    <p:sldLayoutId id="2147483727" r:id="rId12"/>
    <p:sldLayoutId id="2147483728" r:id="rId13"/>
    <p:sldLayoutId id="2147483729" r:id="rId14"/>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3"/>
          </p:nvPr>
        </p:nvSpPr>
        <p:spPr>
          <a:xfrm>
            <a:off x="5140474" y="364927"/>
            <a:ext cx="4016375" cy="496147"/>
          </a:xfrm>
        </p:spPr>
        <p:txBody>
          <a:bodyPr/>
          <a:lstStyle/>
          <a:p>
            <a:r>
              <a:rPr lang="en-US" b="0" dirty="0"/>
              <a:t> </a:t>
            </a:r>
            <a:r>
              <a:rPr lang="en-US" dirty="0" err="1"/>
              <a:t>Zodiscout</a:t>
            </a:r>
            <a:r>
              <a:rPr lang="en-US" dirty="0"/>
              <a:t>: A Small Satellite to Explore the Origins of the Interplanetary Dust in our Solar System</a:t>
            </a:r>
          </a:p>
          <a:p>
            <a:endParaRPr lang="en-US" dirty="0"/>
          </a:p>
        </p:txBody>
      </p:sp>
      <p:sp>
        <p:nvSpPr>
          <p:cNvPr id="4" name="Text Placeholder 3"/>
          <p:cNvSpPr>
            <a:spLocks noGrp="1"/>
          </p:cNvSpPr>
          <p:nvPr>
            <p:ph type="body" sz="quarter" idx="19"/>
          </p:nvPr>
        </p:nvSpPr>
        <p:spPr>
          <a:xfrm>
            <a:off x="5127623" y="2632767"/>
            <a:ext cx="4016375" cy="1000129"/>
          </a:xfrm>
        </p:spPr>
        <p:txBody>
          <a:bodyPr/>
          <a:lstStyle/>
          <a:p>
            <a:r>
              <a:rPr lang="en-US" dirty="0" err="1"/>
              <a:t>Varoujan</a:t>
            </a:r>
            <a:r>
              <a:rPr lang="en-US" dirty="0"/>
              <a:t> </a:t>
            </a:r>
            <a:r>
              <a:rPr lang="en-US" dirty="0" err="1"/>
              <a:t>Gorjian</a:t>
            </a:r>
            <a:r>
              <a:rPr lang="en-US" dirty="0"/>
              <a:t> (JPL/Caltech)</a:t>
            </a:r>
          </a:p>
          <a:p>
            <a:r>
              <a:rPr lang="en-US" dirty="0"/>
              <a:t>With Neal Turner, Hien Nguyen, Geoffrey Bryden,</a:t>
            </a:r>
          </a:p>
          <a:p>
            <a:r>
              <a:rPr lang="en-US" dirty="0"/>
              <a:t>and Keith Grogan</a:t>
            </a:r>
          </a:p>
          <a:p>
            <a:r>
              <a:rPr lang="en-US" dirty="0"/>
              <a:t>(JPL/Caltech)</a:t>
            </a:r>
          </a:p>
        </p:txBody>
      </p:sp>
      <p:sp>
        <p:nvSpPr>
          <p:cNvPr id="7" name="Rectangle 6">
            <a:extLst>
              <a:ext uri="{FF2B5EF4-FFF2-40B4-BE49-F238E27FC236}">
                <a16:creationId xmlns:a16="http://schemas.microsoft.com/office/drawing/2014/main" id="{995D926C-3CAF-D845-882C-A6434102C378}"/>
              </a:ext>
            </a:extLst>
          </p:cNvPr>
          <p:cNvSpPr/>
          <p:nvPr/>
        </p:nvSpPr>
        <p:spPr>
          <a:xfrm>
            <a:off x="0" y="0"/>
            <a:ext cx="5127623" cy="51435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8FF12F8-508A-8446-936D-DF0B5805383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75038" y="0"/>
            <a:ext cx="2879124" cy="5140436"/>
          </a:xfrm>
          <a:prstGeom prst="rect">
            <a:avLst/>
          </a:prstGeom>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spTree>
    <p:extLst>
      <p:ext uri="{BB962C8B-B14F-4D97-AF65-F5344CB8AC3E}">
        <p14:creationId xmlns:p14="http://schemas.microsoft.com/office/powerpoint/2010/main" val="643587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7" y="1161143"/>
            <a:ext cx="5678713" cy="3558495"/>
          </a:xfrm>
        </p:spPr>
        <p:txBody>
          <a:bodyPr/>
          <a:lstStyle/>
          <a:p>
            <a:r>
              <a:rPr lang="en-US" dirty="0"/>
              <a:t>In 1683, Giovanni Domenico Cassini gave one of the first scientific explanations for the zodiacal light as sunlight scattered off dust particles in the solar system.    </a:t>
            </a:r>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What we know about dust in our solar system</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2</a:t>
            </a:fld>
            <a:endParaRPr lang="en-US"/>
          </a:p>
        </p:txBody>
      </p:sp>
      <p:pic>
        <p:nvPicPr>
          <p:cNvPr id="8" name="Picture 7">
            <a:extLst>
              <a:ext uri="{FF2B5EF4-FFF2-40B4-BE49-F238E27FC236}">
                <a16:creationId xmlns:a16="http://schemas.microsoft.com/office/drawing/2014/main" id="{6DF53605-7DF1-4240-B334-5381D171E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7197" y="1239903"/>
            <a:ext cx="1615269" cy="2886711"/>
          </a:xfrm>
          <a:prstGeom prst="rect">
            <a:avLst/>
          </a:prstGeom>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sp>
        <p:nvSpPr>
          <p:cNvPr id="9" name="TextBox 8">
            <a:extLst>
              <a:ext uri="{FF2B5EF4-FFF2-40B4-BE49-F238E27FC236}">
                <a16:creationId xmlns:a16="http://schemas.microsoft.com/office/drawing/2014/main" id="{52A8DD54-48FE-E341-9FB9-55B3F7B74642}"/>
              </a:ext>
            </a:extLst>
          </p:cNvPr>
          <p:cNvSpPr txBox="1"/>
          <p:nvPr/>
        </p:nvSpPr>
        <p:spPr>
          <a:xfrm>
            <a:off x="5954888" y="4225431"/>
            <a:ext cx="2810589" cy="646331"/>
          </a:xfrm>
          <a:prstGeom prst="rect">
            <a:avLst/>
          </a:prstGeom>
          <a:noFill/>
        </p:spPr>
        <p:txBody>
          <a:bodyPr wrap="square" rtlCol="0">
            <a:spAutoFit/>
          </a:bodyPr>
          <a:lstStyle/>
          <a:p>
            <a:r>
              <a:rPr lang="en-US" dirty="0"/>
              <a:t>Zodiacal light seen over Cerro Paranal in Chile </a:t>
            </a:r>
          </a:p>
        </p:txBody>
      </p:sp>
    </p:spTree>
    <p:extLst>
      <p:ext uri="{BB962C8B-B14F-4D97-AF65-F5344CB8AC3E}">
        <p14:creationId xmlns:p14="http://schemas.microsoft.com/office/powerpoint/2010/main" val="4019299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7" y="1161143"/>
            <a:ext cx="5678713" cy="3558495"/>
          </a:xfrm>
        </p:spPr>
        <p:txBody>
          <a:bodyPr/>
          <a:lstStyle/>
          <a:p>
            <a:r>
              <a:rPr lang="en-US" dirty="0"/>
              <a:t>Since then the zodiacal light’s extent, shape, composition, and the total amount of dust have continued to be debated. </a:t>
            </a:r>
          </a:p>
          <a:p>
            <a:pPr marL="0" indent="0">
              <a:buNone/>
            </a:pPr>
            <a:r>
              <a:rPr lang="en-US" dirty="0"/>
              <a:t>   </a:t>
            </a:r>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What we know about dust in our solar system</a:t>
            </a:r>
          </a:p>
        </p:txBody>
      </p:sp>
      <p:sp>
        <p:nvSpPr>
          <p:cNvPr id="5" name="Date Placeholder 4"/>
          <p:cNvSpPr>
            <a:spLocks noGrp="1"/>
          </p:cNvSpPr>
          <p:nvPr>
            <p:ph type="dt" sz="half" idx="18"/>
          </p:nvPr>
        </p:nvSpPr>
        <p:spPr/>
        <p:txBody>
          <a:bodyPr/>
          <a:lstStyle/>
          <a:p>
            <a:endParaRPr lang="en-US" dirty="0"/>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3</a:t>
            </a:fld>
            <a:endParaRPr lang="en-US"/>
          </a:p>
        </p:txBody>
      </p:sp>
      <p:pic>
        <p:nvPicPr>
          <p:cNvPr id="8" name="Picture 7">
            <a:extLst>
              <a:ext uri="{FF2B5EF4-FFF2-40B4-BE49-F238E27FC236}">
                <a16:creationId xmlns:a16="http://schemas.microsoft.com/office/drawing/2014/main" id="{6DF53605-7DF1-4240-B334-5381D171E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7197" y="1239903"/>
            <a:ext cx="1615269" cy="2886711"/>
          </a:xfrm>
          <a:prstGeom prst="rect">
            <a:avLst/>
          </a:prstGeom>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sp>
        <p:nvSpPr>
          <p:cNvPr id="9" name="TextBox 8">
            <a:extLst>
              <a:ext uri="{FF2B5EF4-FFF2-40B4-BE49-F238E27FC236}">
                <a16:creationId xmlns:a16="http://schemas.microsoft.com/office/drawing/2014/main" id="{52A8DD54-48FE-E341-9FB9-55B3F7B74642}"/>
              </a:ext>
            </a:extLst>
          </p:cNvPr>
          <p:cNvSpPr txBox="1"/>
          <p:nvPr/>
        </p:nvSpPr>
        <p:spPr>
          <a:xfrm>
            <a:off x="5954888" y="4225431"/>
            <a:ext cx="2810589" cy="646331"/>
          </a:xfrm>
          <a:prstGeom prst="rect">
            <a:avLst/>
          </a:prstGeom>
          <a:noFill/>
        </p:spPr>
        <p:txBody>
          <a:bodyPr wrap="square" rtlCol="0">
            <a:spAutoFit/>
          </a:bodyPr>
          <a:lstStyle/>
          <a:p>
            <a:r>
              <a:rPr lang="en-US" dirty="0"/>
              <a:t>Zodiacal light seen over Cerro Paranal in Chile </a:t>
            </a:r>
          </a:p>
        </p:txBody>
      </p:sp>
    </p:spTree>
    <p:extLst>
      <p:ext uri="{BB962C8B-B14F-4D97-AF65-F5344CB8AC3E}">
        <p14:creationId xmlns:p14="http://schemas.microsoft.com/office/powerpoint/2010/main" val="837043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012859"/>
            <a:ext cx="8679344" cy="3558495"/>
          </a:xfrm>
        </p:spPr>
        <p:txBody>
          <a:bodyPr/>
          <a:lstStyle/>
          <a:p>
            <a:r>
              <a:rPr lang="en-US" dirty="0"/>
              <a:t>It is one of the </a:t>
            </a:r>
            <a:r>
              <a:rPr lang="en-US" b="1" dirty="0"/>
              <a:t>largest</a:t>
            </a:r>
            <a:r>
              <a:rPr lang="en-US" dirty="0"/>
              <a:t> structures in our solar system, yet one of the least understood. </a:t>
            </a:r>
          </a:p>
          <a:p>
            <a:r>
              <a:rPr lang="en-US" dirty="0"/>
              <a:t>The difficulty in studying it comes from being embedded within its diffuse extended structure</a:t>
            </a:r>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What we know about dust in our solar system</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4</a:t>
            </a:fld>
            <a:endParaRPr lang="en-US"/>
          </a:p>
        </p:txBody>
      </p:sp>
    </p:spTree>
    <p:extLst>
      <p:ext uri="{BB962C8B-B14F-4D97-AF65-F5344CB8AC3E}">
        <p14:creationId xmlns:p14="http://schemas.microsoft.com/office/powerpoint/2010/main" val="247684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7" y="1161143"/>
            <a:ext cx="8573101" cy="3558495"/>
          </a:xfrm>
        </p:spPr>
        <p:txBody>
          <a:bodyPr/>
          <a:lstStyle/>
          <a:p>
            <a:r>
              <a:rPr lang="en-US" dirty="0"/>
              <a:t>The cloud is made up of dust released by asteroids and comets, spiraling in towards the Sun under Poynting-Robertson (PR) drag. </a:t>
            </a:r>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What we know about dust in our solar system</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5</a:t>
            </a:fld>
            <a:endParaRPr lang="en-US"/>
          </a:p>
        </p:txBody>
      </p:sp>
      <p:pic>
        <p:nvPicPr>
          <p:cNvPr id="10" name="Picture 9">
            <a:extLst>
              <a:ext uri="{FF2B5EF4-FFF2-40B4-BE49-F238E27FC236}">
                <a16:creationId xmlns:a16="http://schemas.microsoft.com/office/drawing/2014/main" id="{9F363C80-3686-F446-AAA3-A8FC0DBA3859}"/>
              </a:ext>
            </a:extLst>
          </p:cNvPr>
          <p:cNvPicPr>
            <a:picLocks noChangeAspect="1"/>
          </p:cNvPicPr>
          <p:nvPr/>
        </p:nvPicPr>
        <p:blipFill rotWithShape="1">
          <a:blip r:embed="rId2"/>
          <a:srcRect l="183" t="25288" b="43948"/>
          <a:stretch/>
        </p:blipFill>
        <p:spPr>
          <a:xfrm>
            <a:off x="1" y="3244363"/>
            <a:ext cx="9143999" cy="1585249"/>
          </a:xfrm>
          <a:prstGeom prst="rect">
            <a:avLst/>
          </a:prstGeom>
        </p:spPr>
      </p:pic>
    </p:spTree>
    <p:extLst>
      <p:ext uri="{BB962C8B-B14F-4D97-AF65-F5344CB8AC3E}">
        <p14:creationId xmlns:p14="http://schemas.microsoft.com/office/powerpoint/2010/main" val="2484469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What we know about dust in our solar system</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6</a:t>
            </a:fld>
            <a:endParaRPr lang="en-US"/>
          </a:p>
        </p:txBody>
      </p:sp>
      <p:pic>
        <p:nvPicPr>
          <p:cNvPr id="11" name="Picture 10">
            <a:extLst>
              <a:ext uri="{FF2B5EF4-FFF2-40B4-BE49-F238E27FC236}">
                <a16:creationId xmlns:a16="http://schemas.microsoft.com/office/drawing/2014/main" id="{18E66D4D-A6A3-464D-BFF2-C3696DC94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6101"/>
            <a:ext cx="5808545" cy="3661642"/>
          </a:xfrm>
          <a:prstGeom prst="rect">
            <a:avLst/>
          </a:prstGeom>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sp>
        <p:nvSpPr>
          <p:cNvPr id="12" name="TextBox 11">
            <a:extLst>
              <a:ext uri="{FF2B5EF4-FFF2-40B4-BE49-F238E27FC236}">
                <a16:creationId xmlns:a16="http://schemas.microsoft.com/office/drawing/2014/main" id="{80A90B29-BA06-CD4F-855F-9EEB5625E8F8}"/>
              </a:ext>
            </a:extLst>
          </p:cNvPr>
          <p:cNvSpPr txBox="1"/>
          <p:nvPr/>
        </p:nvSpPr>
        <p:spPr>
          <a:xfrm>
            <a:off x="6019800" y="1358527"/>
            <a:ext cx="2894388" cy="3139321"/>
          </a:xfrm>
          <a:prstGeom prst="rect">
            <a:avLst/>
          </a:prstGeom>
          <a:noFill/>
        </p:spPr>
        <p:txBody>
          <a:bodyPr wrap="square" rtlCol="0">
            <a:spAutoFit/>
          </a:bodyPr>
          <a:lstStyle/>
          <a:p>
            <a:r>
              <a:rPr lang="en-US" dirty="0"/>
              <a:t>A pictorial breakdown of the dust producing bodies in our Solar system and the scales they occupy. Note in particular that studying the dust brought by comets from the Oort Cloud allows us to study a structure that is over 10,000 AU away from the Sun. (Bock et al. 2012) </a:t>
            </a:r>
          </a:p>
        </p:txBody>
      </p:sp>
    </p:spTree>
    <p:extLst>
      <p:ext uri="{BB962C8B-B14F-4D97-AF65-F5344CB8AC3E}">
        <p14:creationId xmlns:p14="http://schemas.microsoft.com/office/powerpoint/2010/main" val="1742529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All outer planets missions have measured some aspect of the dust on their way out of the inner solar system </a:t>
            </a:r>
          </a:p>
          <a:p>
            <a:r>
              <a:rPr lang="en-US" dirty="0"/>
              <a:t>The Earth orbiting Cosmic Background Explorer Satellite had the Diffuse Infrared Background Experiment (DIRBE) which gave one of the best images of the dust from 1 AU</a:t>
            </a:r>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Previous Observations</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7</a:t>
            </a:fld>
            <a:endParaRPr lang="en-US"/>
          </a:p>
        </p:txBody>
      </p:sp>
    </p:spTree>
    <p:extLst>
      <p:ext uri="{BB962C8B-B14F-4D97-AF65-F5344CB8AC3E}">
        <p14:creationId xmlns:p14="http://schemas.microsoft.com/office/powerpoint/2010/main" val="1458467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endParaRPr lang="en-US" dirty="0"/>
          </a:p>
        </p:txBody>
      </p:sp>
      <p:sp>
        <p:nvSpPr>
          <p:cNvPr id="3" name="Text Placeholder 2"/>
          <p:cNvSpPr>
            <a:spLocks noGrp="1"/>
          </p:cNvSpPr>
          <p:nvPr>
            <p:ph type="body" sz="quarter" idx="14"/>
          </p:nvPr>
        </p:nvSpPr>
        <p:spPr/>
        <p:txBody>
          <a:bodyPr/>
          <a:lstStyle/>
          <a:p>
            <a:r>
              <a:rPr lang="en-US" dirty="0"/>
              <a:t>DIRBE results</a:t>
            </a:r>
          </a:p>
        </p:txBody>
      </p:sp>
      <p:sp>
        <p:nvSpPr>
          <p:cNvPr id="4" name="Title 3"/>
          <p:cNvSpPr>
            <a:spLocks noGrp="1"/>
          </p:cNvSpPr>
          <p:nvPr>
            <p:ph type="ctrTitle"/>
          </p:nvPr>
        </p:nvSpPr>
        <p:spPr/>
        <p:txBody>
          <a:bodyPr/>
          <a:lstStyle/>
          <a:p>
            <a:r>
              <a:rPr lang="en-US" dirty="0"/>
              <a:t>Previous Observations</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8</a:t>
            </a:fld>
            <a:endParaRPr lang="en-US"/>
          </a:p>
        </p:txBody>
      </p:sp>
      <p:pic>
        <p:nvPicPr>
          <p:cNvPr id="8" name="Picture 7">
            <a:extLst>
              <a:ext uri="{FF2B5EF4-FFF2-40B4-BE49-F238E27FC236}">
                <a16:creationId xmlns:a16="http://schemas.microsoft.com/office/drawing/2014/main" id="{2F50AA5C-AF57-C741-9465-9923B3735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086" y="1136101"/>
            <a:ext cx="5454913" cy="3583537"/>
          </a:xfrm>
          <a:prstGeom prst="rect">
            <a:avLst/>
          </a:prstGeom>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sp>
        <p:nvSpPr>
          <p:cNvPr id="9" name="TextBox 8">
            <a:extLst>
              <a:ext uri="{FF2B5EF4-FFF2-40B4-BE49-F238E27FC236}">
                <a16:creationId xmlns:a16="http://schemas.microsoft.com/office/drawing/2014/main" id="{FD8EC70E-FF98-6F41-A44A-9FEFC6544FF8}"/>
              </a:ext>
            </a:extLst>
          </p:cNvPr>
          <p:cNvSpPr txBox="1"/>
          <p:nvPr/>
        </p:nvSpPr>
        <p:spPr>
          <a:xfrm>
            <a:off x="5795999" y="1136101"/>
            <a:ext cx="3348001" cy="3693319"/>
          </a:xfrm>
          <a:prstGeom prst="rect">
            <a:avLst/>
          </a:prstGeom>
          <a:noFill/>
        </p:spPr>
        <p:txBody>
          <a:bodyPr wrap="square" rtlCol="0">
            <a:spAutoFit/>
          </a:bodyPr>
          <a:lstStyle/>
          <a:p>
            <a:r>
              <a:rPr lang="en-US" dirty="0" err="1"/>
              <a:t>Isodensity</a:t>
            </a:r>
            <a:r>
              <a:rPr lang="en-US" dirty="0"/>
              <a:t> contours of the IDP model components, shown for a cross-sectional slice perpendicular to the ecliptic plane looking towards the Sun at the center of each panel. The density contour levels used in (a) and (b) are listed in brackets at the bottom of (a), in units of 10</a:t>
            </a:r>
            <a:r>
              <a:rPr lang="en-US" baseline="30000" dirty="0"/>
              <a:t>-7</a:t>
            </a:r>
            <a:r>
              <a:rPr lang="en-US" dirty="0"/>
              <a:t> AU</a:t>
            </a:r>
            <a:r>
              <a:rPr lang="en-US" baseline="30000" dirty="0"/>
              <a:t>-1</a:t>
            </a:r>
            <a:r>
              <a:rPr lang="en-US" dirty="0"/>
              <a:t>. Contour levels used for (c) and (d) are a factor of 8 smaller. </a:t>
            </a:r>
            <a:r>
              <a:rPr lang="en-US" dirty="0" err="1"/>
              <a:t>Kelsall</a:t>
            </a:r>
            <a:r>
              <a:rPr lang="en-US" dirty="0"/>
              <a:t> et al (1998) </a:t>
            </a:r>
          </a:p>
        </p:txBody>
      </p:sp>
    </p:spTree>
    <p:extLst>
      <p:ext uri="{BB962C8B-B14F-4D97-AF65-F5344CB8AC3E}">
        <p14:creationId xmlns:p14="http://schemas.microsoft.com/office/powerpoint/2010/main" val="2066672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Since the asteroid belt is a significant source of the dust, taking measurements inside and outside of the asteroid belt will constrain the asteroid belt’s contribution</a:t>
            </a:r>
          </a:p>
          <a:p>
            <a:r>
              <a:rPr lang="en-US" dirty="0"/>
              <a:t>Going outside of the plane of the solar system will significantly reduce the contribution of the asteroid belt and the Kuiper belt.</a:t>
            </a:r>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How to characterize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9</a:t>
            </a:fld>
            <a:endParaRPr lang="en-US"/>
          </a:p>
        </p:txBody>
      </p:sp>
    </p:spTree>
    <p:extLst>
      <p:ext uri="{BB962C8B-B14F-4D97-AF65-F5344CB8AC3E}">
        <p14:creationId xmlns:p14="http://schemas.microsoft.com/office/powerpoint/2010/main" val="2140381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US" dirty="0"/>
              <a:t>Leaving the ecliptic plane</a:t>
            </a:r>
          </a:p>
        </p:txBody>
      </p:sp>
      <p:sp>
        <p:nvSpPr>
          <p:cNvPr id="4" name="Title 3"/>
          <p:cNvSpPr>
            <a:spLocks noGrp="1"/>
          </p:cNvSpPr>
          <p:nvPr>
            <p:ph type="ctrTitle"/>
          </p:nvPr>
        </p:nvSpPr>
        <p:spPr/>
        <p:txBody>
          <a:bodyPr/>
          <a:lstStyle/>
          <a:p>
            <a:r>
              <a:rPr lang="en-US" dirty="0"/>
              <a:t>How to characterize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10</a:t>
            </a:fld>
            <a:endParaRPr lang="en-US"/>
          </a:p>
        </p:txBody>
      </p:sp>
      <p:sp>
        <p:nvSpPr>
          <p:cNvPr id="10" name="TextBox 9">
            <a:extLst>
              <a:ext uri="{FF2B5EF4-FFF2-40B4-BE49-F238E27FC236}">
                <a16:creationId xmlns:a16="http://schemas.microsoft.com/office/drawing/2014/main" id="{CC8CCC63-BF44-8143-A8AC-A99889C40864}"/>
              </a:ext>
            </a:extLst>
          </p:cNvPr>
          <p:cNvSpPr txBox="1"/>
          <p:nvPr/>
        </p:nvSpPr>
        <p:spPr>
          <a:xfrm>
            <a:off x="3669957" y="1416244"/>
            <a:ext cx="5375189" cy="3416320"/>
          </a:xfrm>
          <a:prstGeom prst="rect">
            <a:avLst/>
          </a:prstGeom>
          <a:noFill/>
        </p:spPr>
        <p:txBody>
          <a:bodyPr wrap="square" rtlCol="0">
            <a:spAutoFit/>
          </a:bodyPr>
          <a:lstStyle/>
          <a:p>
            <a:r>
              <a:rPr lang="en-US" dirty="0"/>
              <a:t>A model by co-I Turner of the zodiacal dust viewed towards the Sun from 1 AU (left column) and from 5 AU and above the ecliptic (right column).  From 1 AU the view is almost the same whether Kuiper belt or </a:t>
            </a:r>
            <a:r>
              <a:rPr lang="en-US" dirty="0" err="1"/>
              <a:t>asteroidal</a:t>
            </a:r>
            <a:r>
              <a:rPr lang="en-US" dirty="0"/>
              <a:t> dust dominates (top left vs. bottom left).  From 5 AU there are striking differences, with the Kuiper belt dust still surrounding the spacecraft, while the </a:t>
            </a:r>
            <a:r>
              <a:rPr lang="en-US" dirty="0" err="1"/>
              <a:t>asteroidal</a:t>
            </a:r>
            <a:r>
              <a:rPr lang="en-US" dirty="0"/>
              <a:t> dust now lies only in the sunward direction.  The sun is saturated since the color scale is chosen to show the much fainter zodiacal cloud.  Color channels: blue = 1 </a:t>
            </a:r>
            <a:r>
              <a:rPr lang="en-US" dirty="0" err="1"/>
              <a:t>μm</a:t>
            </a:r>
            <a:r>
              <a:rPr lang="en-US" dirty="0"/>
              <a:t>, green = 2 </a:t>
            </a:r>
            <a:r>
              <a:rPr lang="en-US" dirty="0" err="1"/>
              <a:t>μm</a:t>
            </a:r>
            <a:r>
              <a:rPr lang="en-US" dirty="0"/>
              <a:t>, red = 5 </a:t>
            </a:r>
            <a:r>
              <a:rPr lang="en-US" dirty="0" err="1"/>
              <a:t>μm</a:t>
            </a:r>
            <a:r>
              <a:rPr lang="en-US" dirty="0"/>
              <a:t>. </a:t>
            </a:r>
          </a:p>
        </p:txBody>
      </p:sp>
      <p:pic>
        <p:nvPicPr>
          <p:cNvPr id="9" name="Picture 8">
            <a:extLst>
              <a:ext uri="{FF2B5EF4-FFF2-40B4-BE49-F238E27FC236}">
                <a16:creationId xmlns:a16="http://schemas.microsoft.com/office/drawing/2014/main" id="{B298E2E4-00D9-004A-84AB-B0AEC2408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234" y="1228544"/>
            <a:ext cx="3034502" cy="3794068"/>
          </a:xfrm>
          <a:prstGeom prst="rect">
            <a:avLst/>
          </a:prstGeom>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spTree>
    <p:extLst>
      <p:ext uri="{BB962C8B-B14F-4D97-AF65-F5344CB8AC3E}">
        <p14:creationId xmlns:p14="http://schemas.microsoft.com/office/powerpoint/2010/main" val="2408935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Small grains in the zodiacal dust are strongly forward scattering in the optical and hence to trace them we need optical monitoring</a:t>
            </a:r>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What kind of measurements are required?</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11</a:t>
            </a:fld>
            <a:endParaRPr lang="en-US"/>
          </a:p>
        </p:txBody>
      </p:sp>
    </p:spTree>
    <p:extLst>
      <p:ext uri="{BB962C8B-B14F-4D97-AF65-F5344CB8AC3E}">
        <p14:creationId xmlns:p14="http://schemas.microsoft.com/office/powerpoint/2010/main" val="2610457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endParaRPr lang="en-US" dirty="0"/>
          </a:p>
        </p:txBody>
      </p:sp>
      <p:sp>
        <p:nvSpPr>
          <p:cNvPr id="4" name="Title 3"/>
          <p:cNvSpPr>
            <a:spLocks noGrp="1"/>
          </p:cNvSpPr>
          <p:nvPr>
            <p:ph type="ctrTitle"/>
          </p:nvPr>
        </p:nvSpPr>
        <p:spPr/>
        <p:txBody>
          <a:bodyPr/>
          <a:lstStyle/>
          <a:p>
            <a:r>
              <a:rPr lang="en-US" dirty="0"/>
              <a:t>What kind of measurements are required?</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12</a:t>
            </a:fld>
            <a:endParaRPr lang="en-US"/>
          </a:p>
        </p:txBody>
      </p:sp>
      <p:pic>
        <p:nvPicPr>
          <p:cNvPr id="8" name="Picture 7">
            <a:extLst>
              <a:ext uri="{FF2B5EF4-FFF2-40B4-BE49-F238E27FC236}">
                <a16:creationId xmlns:a16="http://schemas.microsoft.com/office/drawing/2014/main" id="{ED9765D9-BDC3-9440-9B0F-9D440613A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6734" y="1136101"/>
            <a:ext cx="4426466" cy="3401377"/>
          </a:xfrm>
          <a:prstGeom prst="rect">
            <a:avLst/>
          </a:prstGeom>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spTree>
    <p:extLst>
      <p:ext uri="{BB962C8B-B14F-4D97-AF65-F5344CB8AC3E}">
        <p14:creationId xmlns:p14="http://schemas.microsoft.com/office/powerpoint/2010/main" val="148365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Small grains in the zodiacal dust are strongly forward scattering the optical and hence to trace them we need optical monitoring</a:t>
            </a:r>
          </a:p>
          <a:p>
            <a:r>
              <a:rPr lang="en-US" dirty="0"/>
              <a:t>Larger grains emit strongly in the infrared and so need infrared monitoring</a:t>
            </a:r>
          </a:p>
        </p:txBody>
      </p:sp>
      <p:sp>
        <p:nvSpPr>
          <p:cNvPr id="3" name="Text Placeholder 2"/>
          <p:cNvSpPr>
            <a:spLocks noGrp="1"/>
          </p:cNvSpPr>
          <p:nvPr>
            <p:ph type="body" sz="quarter" idx="14"/>
          </p:nvPr>
        </p:nvSpPr>
        <p:spPr/>
        <p:txBody>
          <a:bodyPr/>
          <a:lstStyle/>
          <a:p>
            <a:endParaRPr lang="en-US"/>
          </a:p>
        </p:txBody>
      </p:sp>
      <p:sp>
        <p:nvSpPr>
          <p:cNvPr id="4" name="Title 3"/>
          <p:cNvSpPr>
            <a:spLocks noGrp="1"/>
          </p:cNvSpPr>
          <p:nvPr>
            <p:ph type="ctrTitle"/>
          </p:nvPr>
        </p:nvSpPr>
        <p:spPr/>
        <p:txBody>
          <a:bodyPr/>
          <a:lstStyle/>
          <a:p>
            <a:r>
              <a:rPr lang="en-US" dirty="0"/>
              <a:t>What kind of measurements are required?</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13</a:t>
            </a:fld>
            <a:endParaRPr lang="en-US"/>
          </a:p>
        </p:txBody>
      </p:sp>
    </p:spTree>
    <p:extLst>
      <p:ext uri="{BB962C8B-B14F-4D97-AF65-F5344CB8AC3E}">
        <p14:creationId xmlns:p14="http://schemas.microsoft.com/office/powerpoint/2010/main" val="442568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endParaRPr lang="en-US" dirty="0"/>
          </a:p>
        </p:txBody>
      </p:sp>
      <p:sp>
        <p:nvSpPr>
          <p:cNvPr id="4" name="Title 3"/>
          <p:cNvSpPr>
            <a:spLocks noGrp="1"/>
          </p:cNvSpPr>
          <p:nvPr>
            <p:ph type="ctrTitle"/>
          </p:nvPr>
        </p:nvSpPr>
        <p:spPr/>
        <p:txBody>
          <a:bodyPr/>
          <a:lstStyle/>
          <a:p>
            <a:r>
              <a:rPr lang="en-US" dirty="0"/>
              <a:t>What kind of measurements are required?</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14</a:t>
            </a:fld>
            <a:endParaRPr lang="en-US"/>
          </a:p>
        </p:txBody>
      </p:sp>
      <p:pic>
        <p:nvPicPr>
          <p:cNvPr id="8" name="Picture 7">
            <a:extLst>
              <a:ext uri="{FF2B5EF4-FFF2-40B4-BE49-F238E27FC236}">
                <a16:creationId xmlns:a16="http://schemas.microsoft.com/office/drawing/2014/main" id="{ED9765D9-BDC3-9440-9B0F-9D440613A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6734" y="1136101"/>
            <a:ext cx="4426466" cy="3401377"/>
          </a:xfrm>
          <a:prstGeom prst="rect">
            <a:avLst/>
          </a:prstGeom>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spTree>
    <p:extLst>
      <p:ext uri="{BB962C8B-B14F-4D97-AF65-F5344CB8AC3E}">
        <p14:creationId xmlns:p14="http://schemas.microsoft.com/office/powerpoint/2010/main" val="1898954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229875" y="1161143"/>
            <a:ext cx="8963550" cy="3558495"/>
          </a:xfrm>
        </p:spPr>
        <p:txBody>
          <a:bodyPr/>
          <a:lstStyle/>
          <a:p>
            <a:r>
              <a:rPr lang="en-US" dirty="0"/>
              <a:t>Two telescopes</a:t>
            </a:r>
          </a:p>
          <a:p>
            <a:pPr lvl="1"/>
            <a:r>
              <a:rPr lang="en-US" dirty="0"/>
              <a:t>10 cm apertures</a:t>
            </a:r>
          </a:p>
          <a:p>
            <a:pPr lvl="1"/>
            <a:r>
              <a:rPr lang="en-US" dirty="0"/>
              <a:t>6</a:t>
            </a:r>
            <a:r>
              <a:rPr lang="en-US" baseline="30000" dirty="0"/>
              <a:t>o</a:t>
            </a:r>
            <a:r>
              <a:rPr lang="en-US" dirty="0"/>
              <a:t>x6</a:t>
            </a:r>
            <a:r>
              <a:rPr lang="en-US" baseline="30000" dirty="0"/>
              <a:t>o</a:t>
            </a:r>
            <a:r>
              <a:rPr lang="en-US" dirty="0"/>
              <a:t> FOV</a:t>
            </a:r>
          </a:p>
          <a:p>
            <a:pPr lvl="1"/>
            <a:r>
              <a:rPr lang="en-US" dirty="0"/>
              <a:t>Low resolution spectra (R~100) covering 0.5-2 </a:t>
            </a:r>
            <a:r>
              <a:rPr lang="en-US" dirty="0">
                <a:latin typeface="Symbol" pitchFamily="2" charset="2"/>
              </a:rPr>
              <a:t>m</a:t>
            </a:r>
            <a:r>
              <a:rPr lang="en-US" dirty="0"/>
              <a:t>m 2-5 </a:t>
            </a:r>
            <a:r>
              <a:rPr lang="en-US" dirty="0">
                <a:latin typeface="Symbol" pitchFamily="2" charset="2"/>
              </a:rPr>
              <a:t>m</a:t>
            </a:r>
            <a:r>
              <a:rPr lang="en-US" dirty="0"/>
              <a:t>m</a:t>
            </a:r>
          </a:p>
        </p:txBody>
      </p:sp>
      <p:sp>
        <p:nvSpPr>
          <p:cNvPr id="3" name="Text Placeholder 2"/>
          <p:cNvSpPr>
            <a:spLocks noGrp="1"/>
          </p:cNvSpPr>
          <p:nvPr>
            <p:ph type="body" sz="quarter" idx="14"/>
          </p:nvPr>
        </p:nvSpPr>
        <p:spPr/>
        <p:txBody>
          <a:bodyPr/>
          <a:lstStyle/>
          <a:p>
            <a:endParaRPr lang="en-US" dirty="0"/>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15</a:t>
            </a:fld>
            <a:endParaRPr lang="en-US" dirty="0"/>
          </a:p>
        </p:txBody>
      </p:sp>
    </p:spTree>
    <p:extLst>
      <p:ext uri="{BB962C8B-B14F-4D97-AF65-F5344CB8AC3E}">
        <p14:creationId xmlns:p14="http://schemas.microsoft.com/office/powerpoint/2010/main" val="616417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229875" y="1161143"/>
            <a:ext cx="8963550" cy="3558495"/>
          </a:xfrm>
        </p:spPr>
        <p:txBody>
          <a:bodyPr/>
          <a:lstStyle/>
          <a:p>
            <a:r>
              <a:rPr lang="en-US" dirty="0"/>
              <a:t>A high resolution spectrograph (R~3000) to monitor scattering of solar Fraunhofer lines to distinguish Zodiacal light from redshifted Extragalactic Background Light</a:t>
            </a:r>
          </a:p>
        </p:txBody>
      </p:sp>
      <p:sp>
        <p:nvSpPr>
          <p:cNvPr id="3" name="Text Placeholder 2"/>
          <p:cNvSpPr>
            <a:spLocks noGrp="1"/>
          </p:cNvSpPr>
          <p:nvPr>
            <p:ph type="body" sz="quarter" idx="14"/>
          </p:nvPr>
        </p:nvSpPr>
        <p:spPr/>
        <p:txBody>
          <a:bodyPr/>
          <a:lstStyle/>
          <a:p>
            <a:endParaRPr lang="en-US" dirty="0"/>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16</a:t>
            </a:fld>
            <a:endParaRPr lang="en-US" dirty="0"/>
          </a:p>
        </p:txBody>
      </p:sp>
    </p:spTree>
    <p:extLst>
      <p:ext uri="{BB962C8B-B14F-4D97-AF65-F5344CB8AC3E}">
        <p14:creationId xmlns:p14="http://schemas.microsoft.com/office/powerpoint/2010/main" val="2301697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Launch with an outer planets mission. Once the mission has achieved a velocity sufficient to reach an outer planet like Jupiter, the </a:t>
            </a:r>
            <a:r>
              <a:rPr lang="en-US" dirty="0" err="1"/>
              <a:t>cubesat</a:t>
            </a:r>
            <a:r>
              <a:rPr lang="en-US" dirty="0"/>
              <a:t> will detach and fly independently</a:t>
            </a:r>
          </a:p>
          <a:p>
            <a:r>
              <a:rPr lang="en-US" dirty="0"/>
              <a:t>Launch with a mission going to the moon and use the interplanetary superhighway with some additional propulsion</a:t>
            </a:r>
          </a:p>
        </p:txBody>
      </p:sp>
      <p:sp>
        <p:nvSpPr>
          <p:cNvPr id="3" name="Text Placeholder 2"/>
          <p:cNvSpPr>
            <a:spLocks noGrp="1"/>
          </p:cNvSpPr>
          <p:nvPr>
            <p:ph type="body" sz="quarter" idx="14"/>
          </p:nvPr>
        </p:nvSpPr>
        <p:spPr/>
        <p:txBody>
          <a:bodyPr/>
          <a:lstStyle/>
          <a:p>
            <a:r>
              <a:rPr lang="en-US" dirty="0"/>
              <a:t>How to get to the outer solar system</a:t>
            </a:r>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17</a:t>
            </a:fld>
            <a:endParaRPr lang="en-US" dirty="0"/>
          </a:p>
        </p:txBody>
      </p:sp>
    </p:spTree>
    <p:extLst>
      <p:ext uri="{BB962C8B-B14F-4D97-AF65-F5344CB8AC3E}">
        <p14:creationId xmlns:p14="http://schemas.microsoft.com/office/powerpoint/2010/main" val="3937772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endParaRPr lang="en-US" dirty="0"/>
          </a:p>
        </p:txBody>
      </p:sp>
      <p:sp>
        <p:nvSpPr>
          <p:cNvPr id="4" name="Title 3"/>
          <p:cNvSpPr>
            <a:spLocks noGrp="1"/>
          </p:cNvSpPr>
          <p:nvPr>
            <p:ph type="ctrTitle"/>
          </p:nvPr>
        </p:nvSpPr>
        <p:spPr/>
        <p:txBody>
          <a:bodyPr/>
          <a:lstStyle/>
          <a:p>
            <a:r>
              <a:rPr lang="en-US" dirty="0"/>
              <a:t>The Interplanetary Superhighway (ISP)</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18</a:t>
            </a:fld>
            <a:endParaRPr lang="en-US"/>
          </a:p>
        </p:txBody>
      </p:sp>
      <p:sp>
        <p:nvSpPr>
          <p:cNvPr id="10" name="Text Placeholder 9">
            <a:extLst>
              <a:ext uri="{FF2B5EF4-FFF2-40B4-BE49-F238E27FC236}">
                <a16:creationId xmlns:a16="http://schemas.microsoft.com/office/drawing/2014/main" id="{D24A02F7-8E0F-AC4B-B134-A3464A71E724}"/>
              </a:ext>
            </a:extLst>
          </p:cNvPr>
          <p:cNvSpPr>
            <a:spLocks noGrp="1"/>
          </p:cNvSpPr>
          <p:nvPr>
            <p:ph type="body" sz="quarter" idx="17"/>
          </p:nvPr>
        </p:nvSpPr>
        <p:spPr/>
        <p:txBody>
          <a:bodyPr/>
          <a:lstStyle/>
          <a:p>
            <a:endParaRPr lang="en-US"/>
          </a:p>
        </p:txBody>
      </p:sp>
      <p:pic>
        <p:nvPicPr>
          <p:cNvPr id="11" name="Picture 10">
            <a:extLst>
              <a:ext uri="{FF2B5EF4-FFF2-40B4-BE49-F238E27FC236}">
                <a16:creationId xmlns:a16="http://schemas.microsoft.com/office/drawing/2014/main" id="{EB5A0638-1466-1344-8516-F26C9114B2EF}"/>
              </a:ext>
            </a:extLst>
          </p:cNvPr>
          <p:cNvPicPr>
            <a:picLocks noChangeAspect="1"/>
          </p:cNvPicPr>
          <p:nvPr/>
        </p:nvPicPr>
        <p:blipFill>
          <a:blip r:embed="rId2"/>
          <a:stretch>
            <a:fillRect/>
          </a:stretch>
        </p:blipFill>
        <p:spPr>
          <a:xfrm>
            <a:off x="515214" y="714119"/>
            <a:ext cx="7650822" cy="4225587"/>
          </a:xfrm>
          <a:prstGeom prst="rect">
            <a:avLst/>
          </a:prstGeom>
        </p:spPr>
      </p:pic>
    </p:spTree>
    <p:extLst>
      <p:ext uri="{BB962C8B-B14F-4D97-AF65-F5344CB8AC3E}">
        <p14:creationId xmlns:p14="http://schemas.microsoft.com/office/powerpoint/2010/main" val="2039031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Use a gravity assist from Jupiter to leave the ecliptic plane</a:t>
            </a:r>
          </a:p>
        </p:txBody>
      </p:sp>
      <p:sp>
        <p:nvSpPr>
          <p:cNvPr id="3" name="Text Placeholder 2"/>
          <p:cNvSpPr>
            <a:spLocks noGrp="1"/>
          </p:cNvSpPr>
          <p:nvPr>
            <p:ph type="body" sz="quarter" idx="14"/>
          </p:nvPr>
        </p:nvSpPr>
        <p:spPr/>
        <p:txBody>
          <a:bodyPr/>
          <a:lstStyle/>
          <a:p>
            <a:r>
              <a:rPr lang="en-US" dirty="0"/>
              <a:t>How to leave the ecliptic plane</a:t>
            </a:r>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19</a:t>
            </a:fld>
            <a:endParaRPr lang="en-US" dirty="0"/>
          </a:p>
        </p:txBody>
      </p:sp>
    </p:spTree>
    <p:extLst>
      <p:ext uri="{BB962C8B-B14F-4D97-AF65-F5344CB8AC3E}">
        <p14:creationId xmlns:p14="http://schemas.microsoft.com/office/powerpoint/2010/main" val="3297936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sz="2800" dirty="0"/>
              <a:t>How are interplanetary dust particles generated, how do they evolve dynamically? </a:t>
            </a:r>
          </a:p>
          <a:p>
            <a:r>
              <a:rPr lang="en-US" sz="2800" dirty="0"/>
              <a:t>What are the relative contributions of dust particles from each source to the zodiacal cloud as a whole and what limits can it set on the source population?</a:t>
            </a:r>
          </a:p>
          <a:p>
            <a:r>
              <a:rPr lang="en-US" sz="2800" dirty="0"/>
              <a:t>What is the global structure of the cloud and how does it compare to </a:t>
            </a:r>
            <a:r>
              <a:rPr lang="en-US" sz="2800" dirty="0" err="1"/>
              <a:t>exo</a:t>
            </a:r>
            <a:r>
              <a:rPr lang="en-US" sz="2800" dirty="0"/>
              <a:t>-zodiacal clouds?  </a:t>
            </a:r>
          </a:p>
        </p:txBody>
      </p:sp>
      <p:sp>
        <p:nvSpPr>
          <p:cNvPr id="3" name="Text Placeholder 2"/>
          <p:cNvSpPr>
            <a:spLocks noGrp="1"/>
          </p:cNvSpPr>
          <p:nvPr>
            <p:ph type="body" sz="quarter" idx="14"/>
          </p:nvPr>
        </p:nvSpPr>
        <p:spPr/>
        <p:txBody>
          <a:bodyPr/>
          <a:lstStyle/>
          <a:p>
            <a:r>
              <a:rPr lang="en-US" dirty="0"/>
              <a:t>Anticipated Results</a:t>
            </a:r>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20</a:t>
            </a:fld>
            <a:endParaRPr lang="en-US" dirty="0"/>
          </a:p>
        </p:txBody>
      </p:sp>
    </p:spTree>
    <p:extLst>
      <p:ext uri="{BB962C8B-B14F-4D97-AF65-F5344CB8AC3E}">
        <p14:creationId xmlns:p14="http://schemas.microsoft.com/office/powerpoint/2010/main" val="4190890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Telecommunications</a:t>
            </a:r>
          </a:p>
          <a:p>
            <a:pPr lvl="1"/>
            <a:r>
              <a:rPr lang="en-US" dirty="0"/>
              <a:t>Data rates are low as it takes a long time to get a high signal to noise image	</a:t>
            </a:r>
          </a:p>
        </p:txBody>
      </p:sp>
      <p:sp>
        <p:nvSpPr>
          <p:cNvPr id="3" name="Text Placeholder 2"/>
          <p:cNvSpPr>
            <a:spLocks noGrp="1"/>
          </p:cNvSpPr>
          <p:nvPr>
            <p:ph type="body" sz="quarter" idx="14"/>
          </p:nvPr>
        </p:nvSpPr>
        <p:spPr/>
        <p:txBody>
          <a:bodyPr/>
          <a:lstStyle/>
          <a:p>
            <a:r>
              <a:rPr lang="en-US" dirty="0"/>
              <a:t>Challenges</a:t>
            </a:r>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21</a:t>
            </a:fld>
            <a:endParaRPr lang="en-US" dirty="0"/>
          </a:p>
        </p:txBody>
      </p:sp>
    </p:spTree>
    <p:extLst>
      <p:ext uri="{BB962C8B-B14F-4D97-AF65-F5344CB8AC3E}">
        <p14:creationId xmlns:p14="http://schemas.microsoft.com/office/powerpoint/2010/main" val="701746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Thermal</a:t>
            </a:r>
          </a:p>
          <a:p>
            <a:pPr lvl="1"/>
            <a:r>
              <a:rPr lang="en-US" dirty="0"/>
              <a:t>We need cooled detectors for reaching the longer IR wavelengths but these can be achieved by passive cooling	</a:t>
            </a:r>
          </a:p>
        </p:txBody>
      </p:sp>
      <p:sp>
        <p:nvSpPr>
          <p:cNvPr id="3" name="Text Placeholder 2"/>
          <p:cNvSpPr>
            <a:spLocks noGrp="1"/>
          </p:cNvSpPr>
          <p:nvPr>
            <p:ph type="body" sz="quarter" idx="14"/>
          </p:nvPr>
        </p:nvSpPr>
        <p:spPr/>
        <p:txBody>
          <a:bodyPr/>
          <a:lstStyle/>
          <a:p>
            <a:r>
              <a:rPr lang="en-US"/>
              <a:t>Challenges</a:t>
            </a:r>
            <a:endParaRPr lang="en-US" dirty="0"/>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22</a:t>
            </a:fld>
            <a:endParaRPr lang="en-US" dirty="0"/>
          </a:p>
        </p:txBody>
      </p:sp>
    </p:spTree>
    <p:extLst>
      <p:ext uri="{BB962C8B-B14F-4D97-AF65-F5344CB8AC3E}">
        <p14:creationId xmlns:p14="http://schemas.microsoft.com/office/powerpoint/2010/main" val="2518746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Power</a:t>
            </a:r>
          </a:p>
          <a:p>
            <a:pPr lvl="1"/>
            <a:r>
              <a:rPr lang="en-US" dirty="0"/>
              <a:t>The spectrographs are low power instruments and only the telecom will need significant power but that is mitigated by a low data rate</a:t>
            </a:r>
          </a:p>
        </p:txBody>
      </p:sp>
      <p:sp>
        <p:nvSpPr>
          <p:cNvPr id="3" name="Text Placeholder 2"/>
          <p:cNvSpPr>
            <a:spLocks noGrp="1"/>
          </p:cNvSpPr>
          <p:nvPr>
            <p:ph type="body" sz="quarter" idx="14"/>
          </p:nvPr>
        </p:nvSpPr>
        <p:spPr/>
        <p:txBody>
          <a:bodyPr/>
          <a:lstStyle/>
          <a:p>
            <a:r>
              <a:rPr lang="en-US"/>
              <a:t>Challenges</a:t>
            </a:r>
            <a:endParaRPr lang="en-US" dirty="0"/>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23</a:t>
            </a:fld>
            <a:endParaRPr lang="en-US" dirty="0"/>
          </a:p>
        </p:txBody>
      </p:sp>
    </p:spTree>
    <p:extLst>
      <p:ext uri="{BB962C8B-B14F-4D97-AF65-F5344CB8AC3E}">
        <p14:creationId xmlns:p14="http://schemas.microsoft.com/office/powerpoint/2010/main" val="686073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41088" y="1161143"/>
            <a:ext cx="8802912" cy="3558495"/>
          </a:xfrm>
        </p:spPr>
        <p:txBody>
          <a:bodyPr/>
          <a:lstStyle/>
          <a:p>
            <a:r>
              <a:rPr lang="en-US" dirty="0"/>
              <a:t>Longevity</a:t>
            </a:r>
          </a:p>
          <a:p>
            <a:pPr lvl="1"/>
            <a:r>
              <a:rPr lang="en-US" dirty="0" err="1"/>
              <a:t>Cubesats</a:t>
            </a:r>
            <a:r>
              <a:rPr lang="en-US" dirty="0"/>
              <a:t>/</a:t>
            </a:r>
            <a:r>
              <a:rPr lang="en-US" dirty="0" err="1"/>
              <a:t>smallsats</a:t>
            </a:r>
            <a:r>
              <a:rPr lang="en-US" dirty="0"/>
              <a:t> are not currently designed or built with long lifetimes in mind</a:t>
            </a:r>
          </a:p>
          <a:p>
            <a:pPr lvl="1"/>
            <a:r>
              <a:rPr lang="en-US" dirty="0"/>
              <a:t>This mission will require a ~5 year primary mission</a:t>
            </a:r>
          </a:p>
        </p:txBody>
      </p:sp>
      <p:sp>
        <p:nvSpPr>
          <p:cNvPr id="3" name="Text Placeholder 2"/>
          <p:cNvSpPr>
            <a:spLocks noGrp="1"/>
          </p:cNvSpPr>
          <p:nvPr>
            <p:ph type="body" sz="quarter" idx="14"/>
          </p:nvPr>
        </p:nvSpPr>
        <p:spPr/>
        <p:txBody>
          <a:bodyPr/>
          <a:lstStyle/>
          <a:p>
            <a:r>
              <a:rPr lang="en-US"/>
              <a:t>Challenges</a:t>
            </a:r>
            <a:endParaRPr lang="en-US" dirty="0"/>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24</a:t>
            </a:fld>
            <a:endParaRPr lang="en-US" dirty="0"/>
          </a:p>
        </p:txBody>
      </p:sp>
    </p:spTree>
    <p:extLst>
      <p:ext uri="{BB962C8B-B14F-4D97-AF65-F5344CB8AC3E}">
        <p14:creationId xmlns:p14="http://schemas.microsoft.com/office/powerpoint/2010/main" val="282724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77FDB87-750B-7641-8435-D6395B886C00}"/>
              </a:ext>
            </a:extLst>
          </p:cNvPr>
          <p:cNvPicPr>
            <a:picLocks noChangeAspect="1"/>
          </p:cNvPicPr>
          <p:nvPr/>
        </p:nvPicPr>
        <p:blipFill>
          <a:blip r:embed="rId2"/>
          <a:stretch>
            <a:fillRect/>
          </a:stretch>
        </p:blipFill>
        <p:spPr>
          <a:xfrm>
            <a:off x="-12357" y="1119200"/>
            <a:ext cx="9144000" cy="4296154"/>
          </a:xfrm>
          <a:prstGeom prst="rect">
            <a:avLst/>
          </a:prstGeom>
        </p:spPr>
      </p:pic>
      <p:sp>
        <p:nvSpPr>
          <p:cNvPr id="2" name="Text Placeholder 1"/>
          <p:cNvSpPr>
            <a:spLocks noGrp="1"/>
          </p:cNvSpPr>
          <p:nvPr>
            <p:ph type="body" sz="quarter" idx="17"/>
          </p:nvPr>
        </p:nvSpPr>
        <p:spPr>
          <a:xfrm>
            <a:off x="341088" y="1161143"/>
            <a:ext cx="8802912" cy="3558495"/>
          </a:xfrm>
        </p:spPr>
        <p:txBody>
          <a:bodyPr/>
          <a:lstStyle/>
          <a:p>
            <a:pPr marL="457200" lvl="1" indent="0">
              <a:buNone/>
            </a:pPr>
            <a:r>
              <a:rPr lang="en-US" dirty="0">
                <a:solidFill>
                  <a:schemeClr val="bg1"/>
                </a:solidFill>
              </a:rPr>
              <a:t>Thus a small mission with the right vantage point will have a large impact on our understanding of the zodiacal cloud </a:t>
            </a:r>
          </a:p>
        </p:txBody>
      </p:sp>
      <p:sp>
        <p:nvSpPr>
          <p:cNvPr id="3" name="Text Placeholder 2"/>
          <p:cNvSpPr>
            <a:spLocks noGrp="1"/>
          </p:cNvSpPr>
          <p:nvPr>
            <p:ph type="body" sz="quarter" idx="14"/>
          </p:nvPr>
        </p:nvSpPr>
        <p:spPr/>
        <p:txBody>
          <a:bodyPr/>
          <a:lstStyle/>
          <a:p>
            <a:endParaRPr lang="en-US" dirty="0"/>
          </a:p>
        </p:txBody>
      </p:sp>
      <p:sp>
        <p:nvSpPr>
          <p:cNvPr id="4" name="Title 3"/>
          <p:cNvSpPr>
            <a:spLocks noGrp="1"/>
          </p:cNvSpPr>
          <p:nvPr>
            <p:ph type="ctrTitle"/>
          </p:nvPr>
        </p:nvSpPr>
        <p:spPr/>
        <p:txBody>
          <a:bodyPr/>
          <a:lstStyle/>
          <a:p>
            <a:r>
              <a:rPr lang="en-US" dirty="0" err="1"/>
              <a:t>Zodiscout</a:t>
            </a:r>
            <a:r>
              <a:rPr lang="en-US" dirty="0"/>
              <a:t>: A 6U </a:t>
            </a:r>
            <a:r>
              <a:rPr lang="en-US" dirty="0" err="1"/>
              <a:t>Cubesat</a:t>
            </a:r>
            <a:r>
              <a:rPr lang="en-US" dirty="0"/>
              <a:t> to Study the Zodiacal Dust</a:t>
            </a:r>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25</a:t>
            </a:fld>
            <a:endParaRPr lang="en-US" dirty="0"/>
          </a:p>
        </p:txBody>
      </p:sp>
    </p:spTree>
    <p:extLst>
      <p:ext uri="{BB962C8B-B14F-4D97-AF65-F5344CB8AC3E}">
        <p14:creationId xmlns:p14="http://schemas.microsoft.com/office/powerpoint/2010/main" val="718942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endParaRPr lang="en-US" dirty="0"/>
          </a:p>
        </p:txBody>
      </p:sp>
      <p:sp>
        <p:nvSpPr>
          <p:cNvPr id="5" name="Date Placeholder 4"/>
          <p:cNvSpPr>
            <a:spLocks noGrp="1"/>
          </p:cNvSpPr>
          <p:nvPr>
            <p:ph type="dt" sz="half" idx="18"/>
          </p:nvPr>
        </p:nvSpPr>
        <p:spPr/>
        <p:txBody>
          <a:bodyPr/>
          <a:lstStyle/>
          <a:p>
            <a:endParaRPr lang="en-US"/>
          </a:p>
        </p:txBody>
      </p:sp>
      <p:sp>
        <p:nvSpPr>
          <p:cNvPr id="6" name="Footer Placeholder 5"/>
          <p:cNvSpPr>
            <a:spLocks noGrp="1"/>
          </p:cNvSpPr>
          <p:nvPr>
            <p:ph type="ftr" sz="quarter" idx="19"/>
          </p:nvPr>
        </p:nvSpPr>
        <p:spPr/>
        <p:txBody>
          <a:bodyPr/>
          <a:lstStyle/>
          <a:p>
            <a:endParaRPr lang="en-US"/>
          </a:p>
        </p:txBody>
      </p:sp>
      <p:sp>
        <p:nvSpPr>
          <p:cNvPr id="7" name="Slide Number Placeholder 6"/>
          <p:cNvSpPr>
            <a:spLocks noGrp="1"/>
          </p:cNvSpPr>
          <p:nvPr>
            <p:ph type="sldNum" sz="quarter" idx="20"/>
          </p:nvPr>
        </p:nvSpPr>
        <p:spPr/>
        <p:txBody>
          <a:bodyPr/>
          <a:lstStyle/>
          <a:p>
            <a:fld id="{95819BC3-7E48-734B-B255-F05E5B733943}" type="slidenum">
              <a:rPr lang="en-US" smtClean="0"/>
              <a:pPr/>
              <a:t>26</a:t>
            </a:fld>
            <a:endParaRPr lang="en-US" dirty="0"/>
          </a:p>
        </p:txBody>
      </p:sp>
      <p:sp>
        <p:nvSpPr>
          <p:cNvPr id="9" name="Text Placeholder 8">
            <a:extLst>
              <a:ext uri="{FF2B5EF4-FFF2-40B4-BE49-F238E27FC236}">
                <a16:creationId xmlns:a16="http://schemas.microsoft.com/office/drawing/2014/main" id="{F42B4E14-1FFB-6E40-AA4C-7BFD4FF5E0F1}"/>
              </a:ext>
            </a:extLst>
          </p:cNvPr>
          <p:cNvSpPr>
            <a:spLocks noGrp="1"/>
          </p:cNvSpPr>
          <p:nvPr>
            <p:ph type="body" sz="quarter" idx="17"/>
          </p:nvPr>
        </p:nvSpPr>
        <p:spPr/>
        <p:txBody>
          <a:bodyPr/>
          <a:lstStyle/>
          <a:p>
            <a:endParaRPr lang="en-US"/>
          </a:p>
        </p:txBody>
      </p:sp>
      <p:sp>
        <p:nvSpPr>
          <p:cNvPr id="12" name="Title 11">
            <a:extLst>
              <a:ext uri="{FF2B5EF4-FFF2-40B4-BE49-F238E27FC236}">
                <a16:creationId xmlns:a16="http://schemas.microsoft.com/office/drawing/2014/main" id="{B50AC7E0-F410-4E40-81CC-4A59DBF21324}"/>
              </a:ext>
            </a:extLst>
          </p:cNvPr>
          <p:cNvSpPr>
            <a:spLocks noGrp="1"/>
          </p:cNvSpPr>
          <p:nvPr>
            <p:ph type="ctrTitle"/>
          </p:nvPr>
        </p:nvSpPr>
        <p:spPr/>
        <p:txBody>
          <a:bodyPr/>
          <a:lstStyle/>
          <a:p>
            <a:endParaRPr lang="en-US"/>
          </a:p>
        </p:txBody>
      </p:sp>
    </p:spTree>
    <p:extLst>
      <p:ext uri="{BB962C8B-B14F-4D97-AF65-F5344CB8AC3E}">
        <p14:creationId xmlns:p14="http://schemas.microsoft.com/office/powerpoint/2010/main" val="3627374847"/>
      </p:ext>
    </p:extLst>
  </p:cSld>
  <p:clrMapOvr>
    <a:masterClrMapping/>
  </p:clrMapOvr>
</p:sld>
</file>

<file path=ppt/theme/theme1.xml><?xml version="1.0" encoding="utf-8"?>
<a:theme xmlns:a="http://schemas.openxmlformats.org/drawingml/2006/main" name="Cover Slides">
  <a:themeElements>
    <a:clrScheme name="JPL Colors - Feb2015">
      <a:dk1>
        <a:srgbClr val="000000"/>
      </a:dk1>
      <a:lt1>
        <a:srgbClr val="FFFFFF"/>
      </a:lt1>
      <a:dk2>
        <a:srgbClr val="D0D3D4"/>
      </a:dk2>
      <a:lt2>
        <a:srgbClr val="75787B"/>
      </a:lt2>
      <a:accent1>
        <a:srgbClr val="32373B"/>
      </a:accent1>
      <a:accent2>
        <a:srgbClr val="EE2737"/>
      </a:accent2>
      <a:accent3>
        <a:srgbClr val="BA0C2F"/>
      </a:accent3>
      <a:accent4>
        <a:srgbClr val="410706"/>
      </a:accent4>
      <a:accent5>
        <a:srgbClr val="6083AA"/>
      </a:accent5>
      <a:accent6>
        <a:srgbClr val="FFFFFF"/>
      </a:accent6>
      <a:hlink>
        <a:srgbClr val="BA0C2F"/>
      </a:hlink>
      <a:folHlink>
        <a:srgbClr val="BA0C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s">
  <a:themeElements>
    <a:clrScheme name="JPL Colors - Feb2015">
      <a:dk1>
        <a:srgbClr val="000000"/>
      </a:dk1>
      <a:lt1>
        <a:srgbClr val="FFFFFF"/>
      </a:lt1>
      <a:dk2>
        <a:srgbClr val="D0D3D4"/>
      </a:dk2>
      <a:lt2>
        <a:srgbClr val="75787B"/>
      </a:lt2>
      <a:accent1>
        <a:srgbClr val="32373B"/>
      </a:accent1>
      <a:accent2>
        <a:srgbClr val="EE2737"/>
      </a:accent2>
      <a:accent3>
        <a:srgbClr val="BA0C2F"/>
      </a:accent3>
      <a:accent4>
        <a:srgbClr val="410706"/>
      </a:accent4>
      <a:accent5>
        <a:srgbClr val="6083AA"/>
      </a:accent5>
      <a:accent6>
        <a:srgbClr val="FFFFFF"/>
      </a:accent6>
      <a:hlink>
        <a:srgbClr val="BA0C2F"/>
      </a:hlink>
      <a:folHlink>
        <a:srgbClr val="BA0C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NASA-JPL_Template_White_16-9_vA4</Template>
  <TotalTime>4304</TotalTime>
  <Words>990</Words>
  <Application>Microsoft Macintosh PowerPoint</Application>
  <PresentationFormat>On-screen Show (16:9)</PresentationFormat>
  <Paragraphs>102</Paragraphs>
  <Slides>26</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26</vt:i4>
      </vt:variant>
    </vt:vector>
  </HeadingPairs>
  <TitlesOfParts>
    <vt:vector size="30" baseType="lpstr">
      <vt:lpstr>Arial</vt:lpstr>
      <vt:lpstr>Symbol</vt:lpstr>
      <vt:lpstr>Cover Slides</vt:lpstr>
      <vt:lpstr>Content Slides</vt:lpstr>
      <vt:lpstr>PowerPoint Presentation</vt:lpstr>
      <vt:lpstr>What we know about dust in our solar system</vt:lpstr>
      <vt:lpstr>What we know about dust in our solar system</vt:lpstr>
      <vt:lpstr>What we know about dust in our solar system</vt:lpstr>
      <vt:lpstr>What we know about dust in our solar system</vt:lpstr>
      <vt:lpstr>What we know about dust in our solar system</vt:lpstr>
      <vt:lpstr>Previous Observations</vt:lpstr>
      <vt:lpstr>Previous Observations</vt:lpstr>
      <vt:lpstr>How to characterize the Zodiacal Dust</vt:lpstr>
      <vt:lpstr>How to characterize the Zodiacal Dust</vt:lpstr>
      <vt:lpstr>What kind of measurements are required?</vt:lpstr>
      <vt:lpstr>What kind of measurements are required?</vt:lpstr>
      <vt:lpstr>What kind of measurements are required?</vt:lpstr>
      <vt:lpstr>What kind of measurements are required?</vt:lpstr>
      <vt:lpstr>Zodiscout: A 6U Cubesat to Study the Zodiacal Dust</vt:lpstr>
      <vt:lpstr>Zodiscout: A 6U Cubesat to Study the Zodiacal Dust</vt:lpstr>
      <vt:lpstr>Zodiscout: A 6U Cubesat to Study the Zodiacal Dust</vt:lpstr>
      <vt:lpstr>The Interplanetary Superhighway (ISP)</vt:lpstr>
      <vt:lpstr>Zodiscout: A 6U Cubesat to Study the Zodiacal Dust</vt:lpstr>
      <vt:lpstr>Zodiscout: A 6U Cubesat to Study the Zodiacal Dust</vt:lpstr>
      <vt:lpstr>Zodiscout: A 6U Cubesat to Study the Zodiacal Dust</vt:lpstr>
      <vt:lpstr>Zodiscout: A 6U Cubesat to Study the Zodiacal Dust</vt:lpstr>
      <vt:lpstr>Zodiscout: A 6U Cubesat to Study the Zodiacal Dust</vt:lpstr>
      <vt:lpstr>Zodiscout: A 6U Cubesat to Study the Zodiacal Dust</vt:lpstr>
      <vt:lpstr>Zodiscout: A 6U Cubesat to Study the Zodiacal Dust</vt:lpstr>
      <vt:lpstr>PowerPoint Presentation</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52</cp:revision>
  <cp:lastPrinted>2014-07-14T23:49:38Z</cp:lastPrinted>
  <dcterms:created xsi:type="dcterms:W3CDTF">2017-12-13T05:24:10Z</dcterms:created>
  <dcterms:modified xsi:type="dcterms:W3CDTF">2018-05-04T05:41:45Z</dcterms:modified>
</cp:coreProperties>
</file>